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9" r:id="rId3"/>
    <p:sldId id="260" r:id="rId4"/>
    <p:sldId id="257" r:id="rId5"/>
    <p:sldId id="261" r:id="rId6"/>
    <p:sldId id="264" r:id="rId7"/>
    <p:sldId id="269" r:id="rId8"/>
    <p:sldId id="266" r:id="rId9"/>
    <p:sldId id="277" r:id="rId10"/>
    <p:sldId id="267" r:id="rId11"/>
    <p:sldId id="263" r:id="rId12"/>
    <p:sldId id="268" r:id="rId13"/>
    <p:sldId id="270" r:id="rId14"/>
    <p:sldId id="271" r:id="rId15"/>
    <p:sldId id="273" r:id="rId16"/>
    <p:sldId id="275" r:id="rId17"/>
    <p:sldId id="280" r:id="rId18"/>
    <p:sldId id="281" r:id="rId19"/>
    <p:sldId id="278" r:id="rId20"/>
    <p:sldId id="2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782" y="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8E592F-FBDB-485D-AFB5-9B01419779BF}"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1045DEFE-5CC3-4AC4-8F27-405F4AB6AE83}">
      <dgm:prSet/>
      <dgm:spPr/>
      <dgm:t>
        <a:bodyPr/>
        <a:lstStyle/>
        <a:p>
          <a:r>
            <a:rPr lang="en-US"/>
            <a:t>Online platform, where content creators can perform livestreaming and share a variety of different content types, such as gaming, podcasting…</a:t>
          </a:r>
        </a:p>
      </dgm:t>
    </dgm:pt>
    <dgm:pt modelId="{FBB883C3-F559-4F28-9BF8-F244C9600ADC}" type="parTrans" cxnId="{3144289B-1C5A-48BF-BF1E-2E9B061ED0E4}">
      <dgm:prSet/>
      <dgm:spPr/>
      <dgm:t>
        <a:bodyPr/>
        <a:lstStyle/>
        <a:p>
          <a:endParaRPr lang="en-US"/>
        </a:p>
      </dgm:t>
    </dgm:pt>
    <dgm:pt modelId="{D3A5A645-6AAD-4A3B-971F-9BA1574333A3}" type="sibTrans" cxnId="{3144289B-1C5A-48BF-BF1E-2E9B061ED0E4}">
      <dgm:prSet/>
      <dgm:spPr/>
      <dgm:t>
        <a:bodyPr/>
        <a:lstStyle/>
        <a:p>
          <a:endParaRPr lang="en-US"/>
        </a:p>
      </dgm:t>
    </dgm:pt>
    <dgm:pt modelId="{34FFD1A9-AD0B-49A7-860D-744D9A3DCCAD}">
      <dgm:prSet/>
      <dgm:spPr/>
      <dgm:t>
        <a:bodyPr/>
        <a:lstStyle/>
        <a:p>
          <a:r>
            <a:rPr lang="en-US" dirty="0"/>
            <a:t>As any existent social network, we have creators, and we have followers. Both are considered users.</a:t>
          </a:r>
        </a:p>
      </dgm:t>
    </dgm:pt>
    <dgm:pt modelId="{5F95129B-C5CA-4E7C-ACAF-AA5A10D907BE}" type="parTrans" cxnId="{84DDF0A9-00C6-4B7A-9A73-BECEB6217F95}">
      <dgm:prSet/>
      <dgm:spPr/>
      <dgm:t>
        <a:bodyPr/>
        <a:lstStyle/>
        <a:p>
          <a:endParaRPr lang="en-US"/>
        </a:p>
      </dgm:t>
    </dgm:pt>
    <dgm:pt modelId="{429F3BB7-78EA-4202-9AD6-4B15CC80EE17}" type="sibTrans" cxnId="{84DDF0A9-00C6-4B7A-9A73-BECEB6217F95}">
      <dgm:prSet/>
      <dgm:spPr/>
      <dgm:t>
        <a:bodyPr/>
        <a:lstStyle/>
        <a:p>
          <a:endParaRPr lang="en-US"/>
        </a:p>
      </dgm:t>
    </dgm:pt>
    <dgm:pt modelId="{2AD59EAC-C626-4006-BDEC-1748956A1900}">
      <dgm:prSet/>
      <dgm:spPr/>
      <dgm:t>
        <a:bodyPr/>
        <a:lstStyle/>
        <a:p>
          <a:r>
            <a:rPr lang="en-US" dirty="0"/>
            <a:t>The aim of having a twitch channel, is to be able to interact with the viewers live. For instance, chatting and receiving donations or subscriptions</a:t>
          </a:r>
        </a:p>
      </dgm:t>
    </dgm:pt>
    <dgm:pt modelId="{66658112-879F-42CA-8317-E24B2C67DF6E}" type="parTrans" cxnId="{5C50739A-1528-44CF-AF1B-988695922FFD}">
      <dgm:prSet/>
      <dgm:spPr/>
      <dgm:t>
        <a:bodyPr/>
        <a:lstStyle/>
        <a:p>
          <a:endParaRPr lang="en-US"/>
        </a:p>
      </dgm:t>
    </dgm:pt>
    <dgm:pt modelId="{F2AE0FA3-30D7-43B0-BE63-FF4E65074181}" type="sibTrans" cxnId="{5C50739A-1528-44CF-AF1B-988695922FFD}">
      <dgm:prSet/>
      <dgm:spPr/>
      <dgm:t>
        <a:bodyPr/>
        <a:lstStyle/>
        <a:p>
          <a:endParaRPr lang="en-US"/>
        </a:p>
      </dgm:t>
    </dgm:pt>
    <dgm:pt modelId="{A5A502A3-68BC-4118-82B7-A93F3F3ABD5F}" type="pres">
      <dgm:prSet presAssocID="{B28E592F-FBDB-485D-AFB5-9B01419779BF}" presName="outerComposite" presStyleCnt="0">
        <dgm:presLayoutVars>
          <dgm:chMax val="5"/>
          <dgm:dir/>
          <dgm:resizeHandles val="exact"/>
        </dgm:presLayoutVars>
      </dgm:prSet>
      <dgm:spPr/>
    </dgm:pt>
    <dgm:pt modelId="{700EBCBB-1508-4E50-8461-15D2AF871EB3}" type="pres">
      <dgm:prSet presAssocID="{B28E592F-FBDB-485D-AFB5-9B01419779BF}" presName="dummyMaxCanvas" presStyleCnt="0">
        <dgm:presLayoutVars/>
      </dgm:prSet>
      <dgm:spPr/>
    </dgm:pt>
    <dgm:pt modelId="{AEF09494-C0E1-4DAF-A08D-DED96509E537}" type="pres">
      <dgm:prSet presAssocID="{B28E592F-FBDB-485D-AFB5-9B01419779BF}" presName="ThreeNodes_1" presStyleLbl="node1" presStyleIdx="0" presStyleCnt="3">
        <dgm:presLayoutVars>
          <dgm:bulletEnabled val="1"/>
        </dgm:presLayoutVars>
      </dgm:prSet>
      <dgm:spPr/>
    </dgm:pt>
    <dgm:pt modelId="{D77D1FF7-4F13-4CA5-A5C6-3ED008D83408}" type="pres">
      <dgm:prSet presAssocID="{B28E592F-FBDB-485D-AFB5-9B01419779BF}" presName="ThreeNodes_2" presStyleLbl="node1" presStyleIdx="1" presStyleCnt="3">
        <dgm:presLayoutVars>
          <dgm:bulletEnabled val="1"/>
        </dgm:presLayoutVars>
      </dgm:prSet>
      <dgm:spPr/>
    </dgm:pt>
    <dgm:pt modelId="{5B61BB59-1E34-44E2-A657-91EE24E7ADAC}" type="pres">
      <dgm:prSet presAssocID="{B28E592F-FBDB-485D-AFB5-9B01419779BF}" presName="ThreeNodes_3" presStyleLbl="node1" presStyleIdx="2" presStyleCnt="3">
        <dgm:presLayoutVars>
          <dgm:bulletEnabled val="1"/>
        </dgm:presLayoutVars>
      </dgm:prSet>
      <dgm:spPr/>
    </dgm:pt>
    <dgm:pt modelId="{7D961593-A338-40EE-BBFA-2375BD9900A2}" type="pres">
      <dgm:prSet presAssocID="{B28E592F-FBDB-485D-AFB5-9B01419779BF}" presName="ThreeConn_1-2" presStyleLbl="fgAccFollowNode1" presStyleIdx="0" presStyleCnt="2">
        <dgm:presLayoutVars>
          <dgm:bulletEnabled val="1"/>
        </dgm:presLayoutVars>
      </dgm:prSet>
      <dgm:spPr/>
    </dgm:pt>
    <dgm:pt modelId="{CC09EB11-8EAA-4124-87FE-71755B69A493}" type="pres">
      <dgm:prSet presAssocID="{B28E592F-FBDB-485D-AFB5-9B01419779BF}" presName="ThreeConn_2-3" presStyleLbl="fgAccFollowNode1" presStyleIdx="1" presStyleCnt="2">
        <dgm:presLayoutVars>
          <dgm:bulletEnabled val="1"/>
        </dgm:presLayoutVars>
      </dgm:prSet>
      <dgm:spPr/>
    </dgm:pt>
    <dgm:pt modelId="{739720A2-B4E0-4A64-9342-F983557A3A4C}" type="pres">
      <dgm:prSet presAssocID="{B28E592F-FBDB-485D-AFB5-9B01419779BF}" presName="ThreeNodes_1_text" presStyleLbl="node1" presStyleIdx="2" presStyleCnt="3">
        <dgm:presLayoutVars>
          <dgm:bulletEnabled val="1"/>
        </dgm:presLayoutVars>
      </dgm:prSet>
      <dgm:spPr/>
    </dgm:pt>
    <dgm:pt modelId="{A96544FE-94F7-41E7-B7D0-D0E54727DE80}" type="pres">
      <dgm:prSet presAssocID="{B28E592F-FBDB-485D-AFB5-9B01419779BF}" presName="ThreeNodes_2_text" presStyleLbl="node1" presStyleIdx="2" presStyleCnt="3">
        <dgm:presLayoutVars>
          <dgm:bulletEnabled val="1"/>
        </dgm:presLayoutVars>
      </dgm:prSet>
      <dgm:spPr/>
    </dgm:pt>
    <dgm:pt modelId="{6D1C5353-F0EA-4B4F-B9BD-B202444897BF}" type="pres">
      <dgm:prSet presAssocID="{B28E592F-FBDB-485D-AFB5-9B01419779BF}" presName="ThreeNodes_3_text" presStyleLbl="node1" presStyleIdx="2" presStyleCnt="3">
        <dgm:presLayoutVars>
          <dgm:bulletEnabled val="1"/>
        </dgm:presLayoutVars>
      </dgm:prSet>
      <dgm:spPr/>
    </dgm:pt>
  </dgm:ptLst>
  <dgm:cxnLst>
    <dgm:cxn modelId="{BD02F91A-3852-47D2-AC35-A08C107C4690}" type="presOf" srcId="{B28E592F-FBDB-485D-AFB5-9B01419779BF}" destId="{A5A502A3-68BC-4118-82B7-A93F3F3ABD5F}" srcOrd="0" destOrd="0" presId="urn:microsoft.com/office/officeart/2005/8/layout/vProcess5"/>
    <dgm:cxn modelId="{F509AB75-0C6C-4393-B99B-E79A157F5DB3}" type="presOf" srcId="{429F3BB7-78EA-4202-9AD6-4B15CC80EE17}" destId="{CC09EB11-8EAA-4124-87FE-71755B69A493}" srcOrd="0" destOrd="0" presId="urn:microsoft.com/office/officeart/2005/8/layout/vProcess5"/>
    <dgm:cxn modelId="{F53D2177-94D5-48C4-8B2B-467D2CB2B9B2}" type="presOf" srcId="{D3A5A645-6AAD-4A3B-971F-9BA1574333A3}" destId="{7D961593-A338-40EE-BBFA-2375BD9900A2}" srcOrd="0" destOrd="0" presId="urn:microsoft.com/office/officeart/2005/8/layout/vProcess5"/>
    <dgm:cxn modelId="{5C50739A-1528-44CF-AF1B-988695922FFD}" srcId="{B28E592F-FBDB-485D-AFB5-9B01419779BF}" destId="{2AD59EAC-C626-4006-BDEC-1748956A1900}" srcOrd="2" destOrd="0" parTransId="{66658112-879F-42CA-8317-E24B2C67DF6E}" sibTransId="{F2AE0FA3-30D7-43B0-BE63-FF4E65074181}"/>
    <dgm:cxn modelId="{3144289B-1C5A-48BF-BF1E-2E9B061ED0E4}" srcId="{B28E592F-FBDB-485D-AFB5-9B01419779BF}" destId="{1045DEFE-5CC3-4AC4-8F27-405F4AB6AE83}" srcOrd="0" destOrd="0" parTransId="{FBB883C3-F559-4F28-9BF8-F244C9600ADC}" sibTransId="{D3A5A645-6AAD-4A3B-971F-9BA1574333A3}"/>
    <dgm:cxn modelId="{84DDF0A9-00C6-4B7A-9A73-BECEB6217F95}" srcId="{B28E592F-FBDB-485D-AFB5-9B01419779BF}" destId="{34FFD1A9-AD0B-49A7-860D-744D9A3DCCAD}" srcOrd="1" destOrd="0" parTransId="{5F95129B-C5CA-4E7C-ACAF-AA5A10D907BE}" sibTransId="{429F3BB7-78EA-4202-9AD6-4B15CC80EE17}"/>
    <dgm:cxn modelId="{D5D21FCC-327E-406F-B2E9-4289526B8CF2}" type="presOf" srcId="{2AD59EAC-C626-4006-BDEC-1748956A1900}" destId="{5B61BB59-1E34-44E2-A657-91EE24E7ADAC}" srcOrd="0" destOrd="0" presId="urn:microsoft.com/office/officeart/2005/8/layout/vProcess5"/>
    <dgm:cxn modelId="{6402C7D0-D73A-428D-B843-4EB4D0B5128A}" type="presOf" srcId="{1045DEFE-5CC3-4AC4-8F27-405F4AB6AE83}" destId="{AEF09494-C0E1-4DAF-A08D-DED96509E537}" srcOrd="0" destOrd="0" presId="urn:microsoft.com/office/officeart/2005/8/layout/vProcess5"/>
    <dgm:cxn modelId="{ACF533E2-D9AE-4B33-B846-C2592FA4692E}" type="presOf" srcId="{2AD59EAC-C626-4006-BDEC-1748956A1900}" destId="{6D1C5353-F0EA-4B4F-B9BD-B202444897BF}" srcOrd="1" destOrd="0" presId="urn:microsoft.com/office/officeart/2005/8/layout/vProcess5"/>
    <dgm:cxn modelId="{0BFC08E6-1EA7-439F-9752-EAA076AB81A1}" type="presOf" srcId="{1045DEFE-5CC3-4AC4-8F27-405F4AB6AE83}" destId="{739720A2-B4E0-4A64-9342-F983557A3A4C}" srcOrd="1" destOrd="0" presId="urn:microsoft.com/office/officeart/2005/8/layout/vProcess5"/>
    <dgm:cxn modelId="{12D6ECFE-5542-41A7-BDA9-31C0A3A6128A}" type="presOf" srcId="{34FFD1A9-AD0B-49A7-860D-744D9A3DCCAD}" destId="{D77D1FF7-4F13-4CA5-A5C6-3ED008D83408}" srcOrd="0" destOrd="0" presId="urn:microsoft.com/office/officeart/2005/8/layout/vProcess5"/>
    <dgm:cxn modelId="{C046CAFF-D6A0-4D6A-8F99-C214ACA82F73}" type="presOf" srcId="{34FFD1A9-AD0B-49A7-860D-744D9A3DCCAD}" destId="{A96544FE-94F7-41E7-B7D0-D0E54727DE80}" srcOrd="1" destOrd="0" presId="urn:microsoft.com/office/officeart/2005/8/layout/vProcess5"/>
    <dgm:cxn modelId="{D158ABC6-55A4-4E7A-B8BD-75D6D443DA95}" type="presParOf" srcId="{A5A502A3-68BC-4118-82B7-A93F3F3ABD5F}" destId="{700EBCBB-1508-4E50-8461-15D2AF871EB3}" srcOrd="0" destOrd="0" presId="urn:microsoft.com/office/officeart/2005/8/layout/vProcess5"/>
    <dgm:cxn modelId="{F1B56881-EEE5-4FE6-A28C-8BEB12601697}" type="presParOf" srcId="{A5A502A3-68BC-4118-82B7-A93F3F3ABD5F}" destId="{AEF09494-C0E1-4DAF-A08D-DED96509E537}" srcOrd="1" destOrd="0" presId="urn:microsoft.com/office/officeart/2005/8/layout/vProcess5"/>
    <dgm:cxn modelId="{66BD5761-28E5-41F7-9015-CB6E43FE457F}" type="presParOf" srcId="{A5A502A3-68BC-4118-82B7-A93F3F3ABD5F}" destId="{D77D1FF7-4F13-4CA5-A5C6-3ED008D83408}" srcOrd="2" destOrd="0" presId="urn:microsoft.com/office/officeart/2005/8/layout/vProcess5"/>
    <dgm:cxn modelId="{7F583282-371A-43EF-B2F0-7C34B5EE8149}" type="presParOf" srcId="{A5A502A3-68BC-4118-82B7-A93F3F3ABD5F}" destId="{5B61BB59-1E34-44E2-A657-91EE24E7ADAC}" srcOrd="3" destOrd="0" presId="urn:microsoft.com/office/officeart/2005/8/layout/vProcess5"/>
    <dgm:cxn modelId="{F0C95B7A-4573-487F-A5AF-FFFEC947A3FF}" type="presParOf" srcId="{A5A502A3-68BC-4118-82B7-A93F3F3ABD5F}" destId="{7D961593-A338-40EE-BBFA-2375BD9900A2}" srcOrd="4" destOrd="0" presId="urn:microsoft.com/office/officeart/2005/8/layout/vProcess5"/>
    <dgm:cxn modelId="{DACFDDAF-2988-4CAD-9860-41688A7ED473}" type="presParOf" srcId="{A5A502A3-68BC-4118-82B7-A93F3F3ABD5F}" destId="{CC09EB11-8EAA-4124-87FE-71755B69A493}" srcOrd="5" destOrd="0" presId="urn:microsoft.com/office/officeart/2005/8/layout/vProcess5"/>
    <dgm:cxn modelId="{A3EBC261-68FE-4888-8D46-794EB962E1E5}" type="presParOf" srcId="{A5A502A3-68BC-4118-82B7-A93F3F3ABD5F}" destId="{739720A2-B4E0-4A64-9342-F983557A3A4C}" srcOrd="6" destOrd="0" presId="urn:microsoft.com/office/officeart/2005/8/layout/vProcess5"/>
    <dgm:cxn modelId="{8E1BE69E-5A4A-4675-95EB-2CCABBEB3222}" type="presParOf" srcId="{A5A502A3-68BC-4118-82B7-A93F3F3ABD5F}" destId="{A96544FE-94F7-41E7-B7D0-D0E54727DE80}" srcOrd="7" destOrd="0" presId="urn:microsoft.com/office/officeart/2005/8/layout/vProcess5"/>
    <dgm:cxn modelId="{87DB8D8E-35B6-4B39-A5C7-D39ED273D6D5}" type="presParOf" srcId="{A5A502A3-68BC-4118-82B7-A93F3F3ABD5F}" destId="{6D1C5353-F0EA-4B4F-B9BD-B202444897BF}"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530AFD-9B89-477C-8CEB-E6AE9F2F5C5A}"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D89A4B96-DD0C-4137-9BE4-BCE11301C8DF}">
      <dgm:prSet/>
      <dgm:spPr/>
      <dgm:t>
        <a:bodyPr/>
        <a:lstStyle/>
        <a:p>
          <a:r>
            <a:rPr lang="en-US"/>
            <a:t>We have two csv files:</a:t>
          </a:r>
        </a:p>
      </dgm:t>
    </dgm:pt>
    <dgm:pt modelId="{61BF9B81-243D-4F6E-A9FD-BBA9FB27DD63}" type="parTrans" cxnId="{6582BE9B-623E-47A3-A434-15CDB5066CAC}">
      <dgm:prSet/>
      <dgm:spPr/>
      <dgm:t>
        <a:bodyPr/>
        <a:lstStyle/>
        <a:p>
          <a:endParaRPr lang="en-US"/>
        </a:p>
      </dgm:t>
    </dgm:pt>
    <dgm:pt modelId="{7C2BAC05-1FDA-4407-872D-196FE2979E3B}" type="sibTrans" cxnId="{6582BE9B-623E-47A3-A434-15CDB5066CAC}">
      <dgm:prSet/>
      <dgm:spPr/>
      <dgm:t>
        <a:bodyPr/>
        <a:lstStyle/>
        <a:p>
          <a:endParaRPr lang="en-US"/>
        </a:p>
      </dgm:t>
    </dgm:pt>
    <dgm:pt modelId="{1D3F2FEF-25BF-4143-961D-843017D04228}">
      <dgm:prSet/>
      <dgm:spPr/>
      <dgm:t>
        <a:bodyPr/>
        <a:lstStyle/>
        <a:p>
          <a:r>
            <a:rPr lang="en-US" dirty="0"/>
            <a:t>Edges (Mutual friendship between users)</a:t>
          </a:r>
        </a:p>
      </dgm:t>
    </dgm:pt>
    <dgm:pt modelId="{39C122C3-BAAA-46D5-B39C-82C8968226E2}" type="parTrans" cxnId="{0C6FBD8A-974C-40A7-8F8A-09836DE113A8}">
      <dgm:prSet/>
      <dgm:spPr/>
      <dgm:t>
        <a:bodyPr/>
        <a:lstStyle/>
        <a:p>
          <a:endParaRPr lang="en-US"/>
        </a:p>
      </dgm:t>
    </dgm:pt>
    <dgm:pt modelId="{2880DE1E-7E56-4B2F-B041-4647803F4343}" type="sibTrans" cxnId="{0C6FBD8A-974C-40A7-8F8A-09836DE113A8}">
      <dgm:prSet/>
      <dgm:spPr/>
      <dgm:t>
        <a:bodyPr/>
        <a:lstStyle/>
        <a:p>
          <a:endParaRPr lang="en-US"/>
        </a:p>
      </dgm:t>
    </dgm:pt>
    <dgm:pt modelId="{7001D497-40CB-4B91-9827-EDF19A4E56EC}">
      <dgm:prSet/>
      <dgm:spPr/>
      <dgm:t>
        <a:bodyPr/>
        <a:lstStyle/>
        <a:p>
          <a:r>
            <a:rPr lang="en-US" dirty="0"/>
            <a:t>Users (Streamers)</a:t>
          </a:r>
        </a:p>
      </dgm:t>
    </dgm:pt>
    <dgm:pt modelId="{F530F99A-B955-4663-A299-C971B9AD770F}" type="parTrans" cxnId="{7100CC62-B2E5-41F5-8D0B-FAA7916EBAC6}">
      <dgm:prSet/>
      <dgm:spPr/>
      <dgm:t>
        <a:bodyPr/>
        <a:lstStyle/>
        <a:p>
          <a:endParaRPr lang="en-US"/>
        </a:p>
      </dgm:t>
    </dgm:pt>
    <dgm:pt modelId="{C3C87327-93EB-4F81-9FC8-24AC3E8DF8A2}" type="sibTrans" cxnId="{7100CC62-B2E5-41F5-8D0B-FAA7916EBAC6}">
      <dgm:prSet/>
      <dgm:spPr/>
      <dgm:t>
        <a:bodyPr/>
        <a:lstStyle/>
        <a:p>
          <a:endParaRPr lang="en-US"/>
        </a:p>
      </dgm:t>
    </dgm:pt>
    <dgm:pt modelId="{D98A4970-1A68-4853-AD1A-8384EEA17D1F}">
      <dgm:prSet/>
      <dgm:spPr/>
      <dgm:t>
        <a:bodyPr/>
        <a:lstStyle/>
        <a:p>
          <a:r>
            <a:rPr lang="en-US"/>
            <a:t>The type of the network is undirected</a:t>
          </a:r>
        </a:p>
      </dgm:t>
    </dgm:pt>
    <dgm:pt modelId="{F5FAB52D-A776-470C-9ED6-4443844F7692}" type="parTrans" cxnId="{8590AC42-0A4C-4117-9F7C-981F2C9BCEFD}">
      <dgm:prSet/>
      <dgm:spPr/>
      <dgm:t>
        <a:bodyPr/>
        <a:lstStyle/>
        <a:p>
          <a:endParaRPr lang="en-US"/>
        </a:p>
      </dgm:t>
    </dgm:pt>
    <dgm:pt modelId="{571FCBED-8BB5-48F9-B7D3-992669D642A3}" type="sibTrans" cxnId="{8590AC42-0A4C-4117-9F7C-981F2C9BCEFD}">
      <dgm:prSet/>
      <dgm:spPr/>
      <dgm:t>
        <a:bodyPr/>
        <a:lstStyle/>
        <a:p>
          <a:endParaRPr lang="en-US"/>
        </a:p>
      </dgm:t>
    </dgm:pt>
    <dgm:pt modelId="{183B04A2-1963-4D2D-8057-83866F89432F}">
      <dgm:prSet/>
      <dgm:spPr/>
      <dgm:t>
        <a:bodyPr/>
        <a:lstStyle/>
        <a:p>
          <a:r>
            <a:rPr lang="en-US"/>
            <a:t>The network attributes are:</a:t>
          </a:r>
        </a:p>
      </dgm:t>
    </dgm:pt>
    <dgm:pt modelId="{0EB618C3-4C8B-4293-870C-5F5448604DFA}" type="parTrans" cxnId="{BB78BC3E-CEC4-4BB4-B9FE-129FEAAE3774}">
      <dgm:prSet/>
      <dgm:spPr/>
      <dgm:t>
        <a:bodyPr/>
        <a:lstStyle/>
        <a:p>
          <a:endParaRPr lang="en-US"/>
        </a:p>
      </dgm:t>
    </dgm:pt>
    <dgm:pt modelId="{A6110FD7-551B-444A-8AFA-220CC40E1173}" type="sibTrans" cxnId="{BB78BC3E-CEC4-4BB4-B9FE-129FEAAE3774}">
      <dgm:prSet/>
      <dgm:spPr/>
      <dgm:t>
        <a:bodyPr/>
        <a:lstStyle/>
        <a:p>
          <a:endParaRPr lang="en-US"/>
        </a:p>
      </dgm:t>
    </dgm:pt>
    <dgm:pt modelId="{85123804-D612-47D0-B2BD-98AB04040922}">
      <dgm:prSet/>
      <dgm:spPr/>
      <dgm:t>
        <a:bodyPr/>
        <a:lstStyle/>
        <a:p>
          <a:r>
            <a:rPr lang="en-US"/>
            <a:t>id</a:t>
          </a:r>
        </a:p>
      </dgm:t>
    </dgm:pt>
    <dgm:pt modelId="{C86FA2F1-8E8C-4BBF-BC27-FFBEF3A6C6EF}" type="parTrans" cxnId="{492D44E7-9B6B-42A3-BB11-9C5DC0DDE463}">
      <dgm:prSet/>
      <dgm:spPr/>
      <dgm:t>
        <a:bodyPr/>
        <a:lstStyle/>
        <a:p>
          <a:endParaRPr lang="en-US"/>
        </a:p>
      </dgm:t>
    </dgm:pt>
    <dgm:pt modelId="{37582661-404A-4D6E-A337-E7DDA72BF3D2}" type="sibTrans" cxnId="{492D44E7-9B6B-42A3-BB11-9C5DC0DDE463}">
      <dgm:prSet/>
      <dgm:spPr/>
      <dgm:t>
        <a:bodyPr/>
        <a:lstStyle/>
        <a:p>
          <a:endParaRPr lang="en-US"/>
        </a:p>
      </dgm:t>
    </dgm:pt>
    <dgm:pt modelId="{BECF3292-DA0C-4C48-8AEA-E0FD9239695C}">
      <dgm:prSet/>
      <dgm:spPr/>
      <dgm:t>
        <a:bodyPr/>
        <a:lstStyle/>
        <a:p>
          <a:r>
            <a:rPr lang="en-US"/>
            <a:t>days</a:t>
          </a:r>
        </a:p>
      </dgm:t>
    </dgm:pt>
    <dgm:pt modelId="{D4415C8A-F2F7-4E8E-A0BB-D0CBC3876E0F}" type="parTrans" cxnId="{9BC3A348-ED47-4052-8F69-7C3069064284}">
      <dgm:prSet/>
      <dgm:spPr/>
      <dgm:t>
        <a:bodyPr/>
        <a:lstStyle/>
        <a:p>
          <a:endParaRPr lang="en-US"/>
        </a:p>
      </dgm:t>
    </dgm:pt>
    <dgm:pt modelId="{B7E2E973-0C28-40D8-BE84-2B3F6A909EF9}" type="sibTrans" cxnId="{9BC3A348-ED47-4052-8F69-7C3069064284}">
      <dgm:prSet/>
      <dgm:spPr/>
      <dgm:t>
        <a:bodyPr/>
        <a:lstStyle/>
        <a:p>
          <a:endParaRPr lang="en-US"/>
        </a:p>
      </dgm:t>
    </dgm:pt>
    <dgm:pt modelId="{7B80F846-A6BB-4C41-ACD9-1D882F1EB8F1}">
      <dgm:prSet/>
      <dgm:spPr/>
      <dgm:t>
        <a:bodyPr/>
        <a:lstStyle/>
        <a:p>
          <a:r>
            <a:rPr lang="en-US"/>
            <a:t>mature</a:t>
          </a:r>
        </a:p>
      </dgm:t>
    </dgm:pt>
    <dgm:pt modelId="{82BE0E01-6C12-4AD1-814E-B66FEBDD0C9B}" type="parTrans" cxnId="{D36938B5-D2A2-4093-AF46-0848779ADACC}">
      <dgm:prSet/>
      <dgm:spPr/>
      <dgm:t>
        <a:bodyPr/>
        <a:lstStyle/>
        <a:p>
          <a:endParaRPr lang="en-US"/>
        </a:p>
      </dgm:t>
    </dgm:pt>
    <dgm:pt modelId="{D0CEEBEA-536D-4B70-991C-FCC2B3ED369E}" type="sibTrans" cxnId="{D36938B5-D2A2-4093-AF46-0848779ADACC}">
      <dgm:prSet/>
      <dgm:spPr/>
      <dgm:t>
        <a:bodyPr/>
        <a:lstStyle/>
        <a:p>
          <a:endParaRPr lang="en-US"/>
        </a:p>
      </dgm:t>
    </dgm:pt>
    <dgm:pt modelId="{52D764D7-87B8-4010-B548-50EB64176499}">
      <dgm:prSet/>
      <dgm:spPr/>
      <dgm:t>
        <a:bodyPr/>
        <a:lstStyle/>
        <a:p>
          <a:r>
            <a:rPr lang="en-US"/>
            <a:t>views</a:t>
          </a:r>
        </a:p>
      </dgm:t>
    </dgm:pt>
    <dgm:pt modelId="{561FD2BB-4EC7-41D7-AF28-B36F47B1591F}" type="parTrans" cxnId="{7C00D12F-7CF1-4746-B716-D6F5042B56D9}">
      <dgm:prSet/>
      <dgm:spPr/>
      <dgm:t>
        <a:bodyPr/>
        <a:lstStyle/>
        <a:p>
          <a:endParaRPr lang="en-US"/>
        </a:p>
      </dgm:t>
    </dgm:pt>
    <dgm:pt modelId="{DBB86959-33FF-4489-84F5-CB60E509005F}" type="sibTrans" cxnId="{7C00D12F-7CF1-4746-B716-D6F5042B56D9}">
      <dgm:prSet/>
      <dgm:spPr/>
      <dgm:t>
        <a:bodyPr/>
        <a:lstStyle/>
        <a:p>
          <a:endParaRPr lang="en-US"/>
        </a:p>
      </dgm:t>
    </dgm:pt>
    <dgm:pt modelId="{FB7F0325-1172-4CAC-81EB-7AD4B6B014CA}">
      <dgm:prSet/>
      <dgm:spPr/>
      <dgm:t>
        <a:bodyPr/>
        <a:lstStyle/>
        <a:p>
          <a:r>
            <a:rPr lang="en-US"/>
            <a:t>partner</a:t>
          </a:r>
        </a:p>
      </dgm:t>
    </dgm:pt>
    <dgm:pt modelId="{E551621F-DEAF-40D0-BFCC-71E85D6C335C}" type="parTrans" cxnId="{FB1AF6F9-C540-454A-BDB1-58696C801ADB}">
      <dgm:prSet/>
      <dgm:spPr/>
      <dgm:t>
        <a:bodyPr/>
        <a:lstStyle/>
        <a:p>
          <a:endParaRPr lang="en-US"/>
        </a:p>
      </dgm:t>
    </dgm:pt>
    <dgm:pt modelId="{AAA81359-0D41-4A34-AA0E-D215DEDE453B}" type="sibTrans" cxnId="{FB1AF6F9-C540-454A-BDB1-58696C801ADB}">
      <dgm:prSet/>
      <dgm:spPr/>
      <dgm:t>
        <a:bodyPr/>
        <a:lstStyle/>
        <a:p>
          <a:endParaRPr lang="en-US"/>
        </a:p>
      </dgm:t>
    </dgm:pt>
    <dgm:pt modelId="{F99A25A7-EC42-447B-8824-4874981DDC94}">
      <dgm:prSet/>
      <dgm:spPr/>
      <dgm:t>
        <a:bodyPr/>
        <a:lstStyle/>
        <a:p>
          <a:r>
            <a:rPr lang="en-US"/>
            <a:t>new_id</a:t>
          </a:r>
        </a:p>
      </dgm:t>
    </dgm:pt>
    <dgm:pt modelId="{14ED38D1-3A9D-4641-AC92-E4AF73CC732E}" type="parTrans" cxnId="{90775E8D-53C7-4021-AFE7-34E8BDA1771C}">
      <dgm:prSet/>
      <dgm:spPr/>
      <dgm:t>
        <a:bodyPr/>
        <a:lstStyle/>
        <a:p>
          <a:endParaRPr lang="en-US"/>
        </a:p>
      </dgm:t>
    </dgm:pt>
    <dgm:pt modelId="{2379E400-D4D6-4614-9995-9701BF9B7AC0}" type="sibTrans" cxnId="{90775E8D-53C7-4021-AFE7-34E8BDA1771C}">
      <dgm:prSet/>
      <dgm:spPr/>
      <dgm:t>
        <a:bodyPr/>
        <a:lstStyle/>
        <a:p>
          <a:endParaRPr lang="en-US"/>
        </a:p>
      </dgm:t>
    </dgm:pt>
    <dgm:pt modelId="{21EF370C-1FC6-4002-944B-80DC7CA511D6}">
      <dgm:prSet/>
      <dgm:spPr/>
      <dgm:t>
        <a:bodyPr/>
        <a:lstStyle/>
        <a:p>
          <a:r>
            <a:rPr lang="en-US" dirty="0"/>
            <a:t>We are going to be focusing only on the English &amp; Brazilian twitch channels as this will help us perform some interesting comparisons.</a:t>
          </a:r>
        </a:p>
      </dgm:t>
    </dgm:pt>
    <dgm:pt modelId="{6F284D67-3719-4771-9CD5-6EE3571BFCA5}" type="parTrans" cxnId="{F35CEA8F-90D9-4C7C-A185-8E91B5935646}">
      <dgm:prSet/>
      <dgm:spPr/>
      <dgm:t>
        <a:bodyPr/>
        <a:lstStyle/>
        <a:p>
          <a:endParaRPr lang="en-US"/>
        </a:p>
      </dgm:t>
    </dgm:pt>
    <dgm:pt modelId="{16B5A6A3-5E41-4A97-9FA7-5ED55C56A758}" type="sibTrans" cxnId="{F35CEA8F-90D9-4C7C-A185-8E91B5935646}">
      <dgm:prSet/>
      <dgm:spPr/>
      <dgm:t>
        <a:bodyPr/>
        <a:lstStyle/>
        <a:p>
          <a:endParaRPr lang="en-US"/>
        </a:p>
      </dgm:t>
    </dgm:pt>
    <dgm:pt modelId="{0C4120B1-52EB-4367-8A0A-7F8E81B00251}" type="pres">
      <dgm:prSet presAssocID="{33530AFD-9B89-477C-8CEB-E6AE9F2F5C5A}" presName="Name0" presStyleCnt="0">
        <dgm:presLayoutVars>
          <dgm:dir/>
          <dgm:animLvl val="lvl"/>
          <dgm:resizeHandles val="exact"/>
        </dgm:presLayoutVars>
      </dgm:prSet>
      <dgm:spPr/>
    </dgm:pt>
    <dgm:pt modelId="{2F42ECA0-B033-474A-B7B4-823A4AB022D6}" type="pres">
      <dgm:prSet presAssocID="{21EF370C-1FC6-4002-944B-80DC7CA511D6}" presName="boxAndChildren" presStyleCnt="0"/>
      <dgm:spPr/>
    </dgm:pt>
    <dgm:pt modelId="{DB7A5AD2-3C1E-49FF-AC5C-AA347C1C0E10}" type="pres">
      <dgm:prSet presAssocID="{21EF370C-1FC6-4002-944B-80DC7CA511D6}" presName="parentTextBox" presStyleLbl="node1" presStyleIdx="0" presStyleCnt="4"/>
      <dgm:spPr/>
    </dgm:pt>
    <dgm:pt modelId="{E42C8A32-122A-426B-A6D8-95EB47C460F6}" type="pres">
      <dgm:prSet presAssocID="{A6110FD7-551B-444A-8AFA-220CC40E1173}" presName="sp" presStyleCnt="0"/>
      <dgm:spPr/>
    </dgm:pt>
    <dgm:pt modelId="{62557BDC-596A-49B2-86EE-138F594CBD94}" type="pres">
      <dgm:prSet presAssocID="{183B04A2-1963-4D2D-8057-83866F89432F}" presName="arrowAndChildren" presStyleCnt="0"/>
      <dgm:spPr/>
    </dgm:pt>
    <dgm:pt modelId="{D23EEC1E-82DD-47BD-BF2D-7FF381E989F6}" type="pres">
      <dgm:prSet presAssocID="{183B04A2-1963-4D2D-8057-83866F89432F}" presName="parentTextArrow" presStyleLbl="node1" presStyleIdx="0" presStyleCnt="4"/>
      <dgm:spPr/>
    </dgm:pt>
    <dgm:pt modelId="{61F6492F-E709-4200-83CB-06D4A914F006}" type="pres">
      <dgm:prSet presAssocID="{183B04A2-1963-4D2D-8057-83866F89432F}" presName="arrow" presStyleLbl="node1" presStyleIdx="1" presStyleCnt="4"/>
      <dgm:spPr/>
    </dgm:pt>
    <dgm:pt modelId="{DD8E3C91-090E-4708-9435-5CBB71E3529A}" type="pres">
      <dgm:prSet presAssocID="{183B04A2-1963-4D2D-8057-83866F89432F}" presName="descendantArrow" presStyleCnt="0"/>
      <dgm:spPr/>
    </dgm:pt>
    <dgm:pt modelId="{05E02B88-0C77-480D-A17E-BD829BC76762}" type="pres">
      <dgm:prSet presAssocID="{85123804-D612-47D0-B2BD-98AB04040922}" presName="childTextArrow" presStyleLbl="fgAccFollowNode1" presStyleIdx="0" presStyleCnt="8">
        <dgm:presLayoutVars>
          <dgm:bulletEnabled val="1"/>
        </dgm:presLayoutVars>
      </dgm:prSet>
      <dgm:spPr/>
    </dgm:pt>
    <dgm:pt modelId="{51D74C10-A451-4A15-B8E1-90CF3268D7D2}" type="pres">
      <dgm:prSet presAssocID="{BECF3292-DA0C-4C48-8AEA-E0FD9239695C}" presName="childTextArrow" presStyleLbl="fgAccFollowNode1" presStyleIdx="1" presStyleCnt="8">
        <dgm:presLayoutVars>
          <dgm:bulletEnabled val="1"/>
        </dgm:presLayoutVars>
      </dgm:prSet>
      <dgm:spPr/>
    </dgm:pt>
    <dgm:pt modelId="{4F929F40-93DD-4F87-8556-691CA7C6FB04}" type="pres">
      <dgm:prSet presAssocID="{7B80F846-A6BB-4C41-ACD9-1D882F1EB8F1}" presName="childTextArrow" presStyleLbl="fgAccFollowNode1" presStyleIdx="2" presStyleCnt="8">
        <dgm:presLayoutVars>
          <dgm:bulletEnabled val="1"/>
        </dgm:presLayoutVars>
      </dgm:prSet>
      <dgm:spPr/>
    </dgm:pt>
    <dgm:pt modelId="{764547A6-1147-4E14-8AA0-E3B76F06173B}" type="pres">
      <dgm:prSet presAssocID="{52D764D7-87B8-4010-B548-50EB64176499}" presName="childTextArrow" presStyleLbl="fgAccFollowNode1" presStyleIdx="3" presStyleCnt="8">
        <dgm:presLayoutVars>
          <dgm:bulletEnabled val="1"/>
        </dgm:presLayoutVars>
      </dgm:prSet>
      <dgm:spPr/>
    </dgm:pt>
    <dgm:pt modelId="{3B88BAA1-DCB5-4BCF-A92D-27038D61F7FB}" type="pres">
      <dgm:prSet presAssocID="{FB7F0325-1172-4CAC-81EB-7AD4B6B014CA}" presName="childTextArrow" presStyleLbl="fgAccFollowNode1" presStyleIdx="4" presStyleCnt="8">
        <dgm:presLayoutVars>
          <dgm:bulletEnabled val="1"/>
        </dgm:presLayoutVars>
      </dgm:prSet>
      <dgm:spPr/>
    </dgm:pt>
    <dgm:pt modelId="{18FC7A9B-A32C-4210-AB36-47D4CE951B0A}" type="pres">
      <dgm:prSet presAssocID="{F99A25A7-EC42-447B-8824-4874981DDC94}" presName="childTextArrow" presStyleLbl="fgAccFollowNode1" presStyleIdx="5" presStyleCnt="8">
        <dgm:presLayoutVars>
          <dgm:bulletEnabled val="1"/>
        </dgm:presLayoutVars>
      </dgm:prSet>
      <dgm:spPr/>
    </dgm:pt>
    <dgm:pt modelId="{9450E064-D1DD-4AA1-82AD-DA767A4C2FE6}" type="pres">
      <dgm:prSet presAssocID="{571FCBED-8BB5-48F9-B7D3-992669D642A3}" presName="sp" presStyleCnt="0"/>
      <dgm:spPr/>
    </dgm:pt>
    <dgm:pt modelId="{AABCF8CF-9755-4680-A69E-667916753A07}" type="pres">
      <dgm:prSet presAssocID="{D98A4970-1A68-4853-AD1A-8384EEA17D1F}" presName="arrowAndChildren" presStyleCnt="0"/>
      <dgm:spPr/>
    </dgm:pt>
    <dgm:pt modelId="{062D6B25-29DD-4E50-8D65-F5243DD12035}" type="pres">
      <dgm:prSet presAssocID="{D98A4970-1A68-4853-AD1A-8384EEA17D1F}" presName="parentTextArrow" presStyleLbl="node1" presStyleIdx="2" presStyleCnt="4"/>
      <dgm:spPr/>
    </dgm:pt>
    <dgm:pt modelId="{78562175-DAE3-4FE9-85D5-A3B676517ACF}" type="pres">
      <dgm:prSet presAssocID="{7C2BAC05-1FDA-4407-872D-196FE2979E3B}" presName="sp" presStyleCnt="0"/>
      <dgm:spPr/>
    </dgm:pt>
    <dgm:pt modelId="{2C708175-6A86-403D-AD59-811107E29670}" type="pres">
      <dgm:prSet presAssocID="{D89A4B96-DD0C-4137-9BE4-BCE11301C8DF}" presName="arrowAndChildren" presStyleCnt="0"/>
      <dgm:spPr/>
    </dgm:pt>
    <dgm:pt modelId="{DA985C2D-E5EF-498B-AC7A-7C4ED1C3F978}" type="pres">
      <dgm:prSet presAssocID="{D89A4B96-DD0C-4137-9BE4-BCE11301C8DF}" presName="parentTextArrow" presStyleLbl="node1" presStyleIdx="2" presStyleCnt="4"/>
      <dgm:spPr/>
    </dgm:pt>
    <dgm:pt modelId="{5C3B7322-8CED-4ED4-B541-DE25BFFECF16}" type="pres">
      <dgm:prSet presAssocID="{D89A4B96-DD0C-4137-9BE4-BCE11301C8DF}" presName="arrow" presStyleLbl="node1" presStyleIdx="3" presStyleCnt="4"/>
      <dgm:spPr/>
    </dgm:pt>
    <dgm:pt modelId="{EF35346A-B4FE-44B2-9FB1-484A1B485FA9}" type="pres">
      <dgm:prSet presAssocID="{D89A4B96-DD0C-4137-9BE4-BCE11301C8DF}" presName="descendantArrow" presStyleCnt="0"/>
      <dgm:spPr/>
    </dgm:pt>
    <dgm:pt modelId="{721C6ABD-2465-4AB9-8476-36314CCF37E2}" type="pres">
      <dgm:prSet presAssocID="{1D3F2FEF-25BF-4143-961D-843017D04228}" presName="childTextArrow" presStyleLbl="fgAccFollowNode1" presStyleIdx="6" presStyleCnt="8">
        <dgm:presLayoutVars>
          <dgm:bulletEnabled val="1"/>
        </dgm:presLayoutVars>
      </dgm:prSet>
      <dgm:spPr/>
    </dgm:pt>
    <dgm:pt modelId="{B58E5D12-806F-4FDF-B13B-47C306203745}" type="pres">
      <dgm:prSet presAssocID="{7001D497-40CB-4B91-9827-EDF19A4E56EC}" presName="childTextArrow" presStyleLbl="fgAccFollowNode1" presStyleIdx="7" presStyleCnt="8">
        <dgm:presLayoutVars>
          <dgm:bulletEnabled val="1"/>
        </dgm:presLayoutVars>
      </dgm:prSet>
      <dgm:spPr/>
    </dgm:pt>
  </dgm:ptLst>
  <dgm:cxnLst>
    <dgm:cxn modelId="{7C00D12F-7CF1-4746-B716-D6F5042B56D9}" srcId="{183B04A2-1963-4D2D-8057-83866F89432F}" destId="{52D764D7-87B8-4010-B548-50EB64176499}" srcOrd="3" destOrd="0" parTransId="{561FD2BB-4EC7-41D7-AF28-B36F47B1591F}" sibTransId="{DBB86959-33FF-4489-84F5-CB60E509005F}"/>
    <dgm:cxn modelId="{FF6E7532-3122-46FB-BA0C-4859D55FC7EB}" type="presOf" srcId="{85123804-D612-47D0-B2BD-98AB04040922}" destId="{05E02B88-0C77-480D-A17E-BD829BC76762}" srcOrd="0" destOrd="0" presId="urn:microsoft.com/office/officeart/2005/8/layout/process4"/>
    <dgm:cxn modelId="{7212A438-E9F4-46CF-98A6-59543AA0B34F}" type="presOf" srcId="{F99A25A7-EC42-447B-8824-4874981DDC94}" destId="{18FC7A9B-A32C-4210-AB36-47D4CE951B0A}" srcOrd="0" destOrd="0" presId="urn:microsoft.com/office/officeart/2005/8/layout/process4"/>
    <dgm:cxn modelId="{B40DF03C-FDF5-46D2-BCFE-9870F36AE9ED}" type="presOf" srcId="{7B80F846-A6BB-4C41-ACD9-1D882F1EB8F1}" destId="{4F929F40-93DD-4F87-8556-691CA7C6FB04}" srcOrd="0" destOrd="0" presId="urn:microsoft.com/office/officeart/2005/8/layout/process4"/>
    <dgm:cxn modelId="{BB78BC3E-CEC4-4BB4-B9FE-129FEAAE3774}" srcId="{33530AFD-9B89-477C-8CEB-E6AE9F2F5C5A}" destId="{183B04A2-1963-4D2D-8057-83866F89432F}" srcOrd="2" destOrd="0" parTransId="{0EB618C3-4C8B-4293-870C-5F5448604DFA}" sibTransId="{A6110FD7-551B-444A-8AFA-220CC40E1173}"/>
    <dgm:cxn modelId="{8590AC42-0A4C-4117-9F7C-981F2C9BCEFD}" srcId="{33530AFD-9B89-477C-8CEB-E6AE9F2F5C5A}" destId="{D98A4970-1A68-4853-AD1A-8384EEA17D1F}" srcOrd="1" destOrd="0" parTransId="{F5FAB52D-A776-470C-9ED6-4443844F7692}" sibTransId="{571FCBED-8BB5-48F9-B7D3-992669D642A3}"/>
    <dgm:cxn modelId="{7100CC62-B2E5-41F5-8D0B-FAA7916EBAC6}" srcId="{D89A4B96-DD0C-4137-9BE4-BCE11301C8DF}" destId="{7001D497-40CB-4B91-9827-EDF19A4E56EC}" srcOrd="1" destOrd="0" parTransId="{F530F99A-B955-4663-A299-C971B9AD770F}" sibTransId="{C3C87327-93EB-4F81-9FC8-24AC3E8DF8A2}"/>
    <dgm:cxn modelId="{9BC3A348-ED47-4052-8F69-7C3069064284}" srcId="{183B04A2-1963-4D2D-8057-83866F89432F}" destId="{BECF3292-DA0C-4C48-8AEA-E0FD9239695C}" srcOrd="1" destOrd="0" parTransId="{D4415C8A-F2F7-4E8E-A0BB-D0CBC3876E0F}" sibTransId="{B7E2E973-0C28-40D8-BE84-2B3F6A909EF9}"/>
    <dgm:cxn modelId="{188AFA50-DE71-4D28-9450-BC51C0FCEC5D}" type="presOf" srcId="{21EF370C-1FC6-4002-944B-80DC7CA511D6}" destId="{DB7A5AD2-3C1E-49FF-AC5C-AA347C1C0E10}" srcOrd="0" destOrd="0" presId="urn:microsoft.com/office/officeart/2005/8/layout/process4"/>
    <dgm:cxn modelId="{3F389057-9D7F-4315-9093-78B19EAC8712}" type="presOf" srcId="{52D764D7-87B8-4010-B548-50EB64176499}" destId="{764547A6-1147-4E14-8AA0-E3B76F06173B}" srcOrd="0" destOrd="0" presId="urn:microsoft.com/office/officeart/2005/8/layout/process4"/>
    <dgm:cxn modelId="{0C6FBD8A-974C-40A7-8F8A-09836DE113A8}" srcId="{D89A4B96-DD0C-4137-9BE4-BCE11301C8DF}" destId="{1D3F2FEF-25BF-4143-961D-843017D04228}" srcOrd="0" destOrd="0" parTransId="{39C122C3-BAAA-46D5-B39C-82C8968226E2}" sibTransId="{2880DE1E-7E56-4B2F-B041-4647803F4343}"/>
    <dgm:cxn modelId="{90775E8D-53C7-4021-AFE7-34E8BDA1771C}" srcId="{183B04A2-1963-4D2D-8057-83866F89432F}" destId="{F99A25A7-EC42-447B-8824-4874981DDC94}" srcOrd="5" destOrd="0" parTransId="{14ED38D1-3A9D-4641-AC92-E4AF73CC732E}" sibTransId="{2379E400-D4D6-4614-9995-9701BF9B7AC0}"/>
    <dgm:cxn modelId="{BC6B4F8D-FADD-4CDA-9949-C14A7144EF1F}" type="presOf" srcId="{FB7F0325-1172-4CAC-81EB-7AD4B6B014CA}" destId="{3B88BAA1-DCB5-4BCF-A92D-27038D61F7FB}" srcOrd="0" destOrd="0" presId="urn:microsoft.com/office/officeart/2005/8/layout/process4"/>
    <dgm:cxn modelId="{F35CEA8F-90D9-4C7C-A185-8E91B5935646}" srcId="{33530AFD-9B89-477C-8CEB-E6AE9F2F5C5A}" destId="{21EF370C-1FC6-4002-944B-80DC7CA511D6}" srcOrd="3" destOrd="0" parTransId="{6F284D67-3719-4771-9CD5-6EE3571BFCA5}" sibTransId="{16B5A6A3-5E41-4A97-9FA7-5ED55C56A758}"/>
    <dgm:cxn modelId="{6C43F797-99AB-4454-AEEC-7684E351AD79}" type="presOf" srcId="{D89A4B96-DD0C-4137-9BE4-BCE11301C8DF}" destId="{5C3B7322-8CED-4ED4-B541-DE25BFFECF16}" srcOrd="1" destOrd="0" presId="urn:microsoft.com/office/officeart/2005/8/layout/process4"/>
    <dgm:cxn modelId="{6582BE9B-623E-47A3-A434-15CDB5066CAC}" srcId="{33530AFD-9B89-477C-8CEB-E6AE9F2F5C5A}" destId="{D89A4B96-DD0C-4137-9BE4-BCE11301C8DF}" srcOrd="0" destOrd="0" parTransId="{61BF9B81-243D-4F6E-A9FD-BBA9FB27DD63}" sibTransId="{7C2BAC05-1FDA-4407-872D-196FE2979E3B}"/>
    <dgm:cxn modelId="{0FE93E9C-620A-405C-A3A3-8F294B1F9EBD}" type="presOf" srcId="{D89A4B96-DD0C-4137-9BE4-BCE11301C8DF}" destId="{DA985C2D-E5EF-498B-AC7A-7C4ED1C3F978}" srcOrd="0" destOrd="0" presId="urn:microsoft.com/office/officeart/2005/8/layout/process4"/>
    <dgm:cxn modelId="{17170AA7-250B-45F4-B2DC-846217DB6124}" type="presOf" srcId="{BECF3292-DA0C-4C48-8AEA-E0FD9239695C}" destId="{51D74C10-A451-4A15-B8E1-90CF3268D7D2}" srcOrd="0" destOrd="0" presId="urn:microsoft.com/office/officeart/2005/8/layout/process4"/>
    <dgm:cxn modelId="{D36938B5-D2A2-4093-AF46-0848779ADACC}" srcId="{183B04A2-1963-4D2D-8057-83866F89432F}" destId="{7B80F846-A6BB-4C41-ACD9-1D882F1EB8F1}" srcOrd="2" destOrd="0" parTransId="{82BE0E01-6C12-4AD1-814E-B66FEBDD0C9B}" sibTransId="{D0CEEBEA-536D-4B70-991C-FCC2B3ED369E}"/>
    <dgm:cxn modelId="{E3B8E2BE-BBD4-478B-9E9D-0B44B5D523D4}" type="presOf" srcId="{33530AFD-9B89-477C-8CEB-E6AE9F2F5C5A}" destId="{0C4120B1-52EB-4367-8A0A-7F8E81B00251}" srcOrd="0" destOrd="0" presId="urn:microsoft.com/office/officeart/2005/8/layout/process4"/>
    <dgm:cxn modelId="{CA7DC4BF-E000-4BE8-BAFE-2D231FD59D5C}" type="presOf" srcId="{D98A4970-1A68-4853-AD1A-8384EEA17D1F}" destId="{062D6B25-29DD-4E50-8D65-F5243DD12035}" srcOrd="0" destOrd="0" presId="urn:microsoft.com/office/officeart/2005/8/layout/process4"/>
    <dgm:cxn modelId="{66CA40DD-8E9B-4DEE-8237-B255343D4679}" type="presOf" srcId="{183B04A2-1963-4D2D-8057-83866F89432F}" destId="{D23EEC1E-82DD-47BD-BF2D-7FF381E989F6}" srcOrd="0" destOrd="0" presId="urn:microsoft.com/office/officeart/2005/8/layout/process4"/>
    <dgm:cxn modelId="{492D44E7-9B6B-42A3-BB11-9C5DC0DDE463}" srcId="{183B04A2-1963-4D2D-8057-83866F89432F}" destId="{85123804-D612-47D0-B2BD-98AB04040922}" srcOrd="0" destOrd="0" parTransId="{C86FA2F1-8E8C-4BBF-BC27-FFBEF3A6C6EF}" sibTransId="{37582661-404A-4D6E-A337-E7DDA72BF3D2}"/>
    <dgm:cxn modelId="{A045FAEE-75A0-4918-8F72-9AA3B8CEA28F}" type="presOf" srcId="{1D3F2FEF-25BF-4143-961D-843017D04228}" destId="{721C6ABD-2465-4AB9-8476-36314CCF37E2}" srcOrd="0" destOrd="0" presId="urn:microsoft.com/office/officeart/2005/8/layout/process4"/>
    <dgm:cxn modelId="{B7F993F5-0DA0-4367-BD2C-B470ED7966F7}" type="presOf" srcId="{183B04A2-1963-4D2D-8057-83866F89432F}" destId="{61F6492F-E709-4200-83CB-06D4A914F006}" srcOrd="1" destOrd="0" presId="urn:microsoft.com/office/officeart/2005/8/layout/process4"/>
    <dgm:cxn modelId="{FB1AF6F9-C540-454A-BDB1-58696C801ADB}" srcId="{183B04A2-1963-4D2D-8057-83866F89432F}" destId="{FB7F0325-1172-4CAC-81EB-7AD4B6B014CA}" srcOrd="4" destOrd="0" parTransId="{E551621F-DEAF-40D0-BFCC-71E85D6C335C}" sibTransId="{AAA81359-0D41-4A34-AA0E-D215DEDE453B}"/>
    <dgm:cxn modelId="{4FDBACFD-F8F3-436E-97AB-4B63B4B26C47}" type="presOf" srcId="{7001D497-40CB-4B91-9827-EDF19A4E56EC}" destId="{B58E5D12-806F-4FDF-B13B-47C306203745}" srcOrd="0" destOrd="0" presId="urn:microsoft.com/office/officeart/2005/8/layout/process4"/>
    <dgm:cxn modelId="{2A8B9064-4677-4601-942F-93B0C4F9D52D}" type="presParOf" srcId="{0C4120B1-52EB-4367-8A0A-7F8E81B00251}" destId="{2F42ECA0-B033-474A-B7B4-823A4AB022D6}" srcOrd="0" destOrd="0" presId="urn:microsoft.com/office/officeart/2005/8/layout/process4"/>
    <dgm:cxn modelId="{18D8FB0B-9E7E-48EA-BE61-9EE093040F80}" type="presParOf" srcId="{2F42ECA0-B033-474A-B7B4-823A4AB022D6}" destId="{DB7A5AD2-3C1E-49FF-AC5C-AA347C1C0E10}" srcOrd="0" destOrd="0" presId="urn:microsoft.com/office/officeart/2005/8/layout/process4"/>
    <dgm:cxn modelId="{934CF17E-9BF6-4558-8DFC-D05EBAB9E1B0}" type="presParOf" srcId="{0C4120B1-52EB-4367-8A0A-7F8E81B00251}" destId="{E42C8A32-122A-426B-A6D8-95EB47C460F6}" srcOrd="1" destOrd="0" presId="urn:microsoft.com/office/officeart/2005/8/layout/process4"/>
    <dgm:cxn modelId="{2951F47B-44D1-45CF-B30D-17E052B92192}" type="presParOf" srcId="{0C4120B1-52EB-4367-8A0A-7F8E81B00251}" destId="{62557BDC-596A-49B2-86EE-138F594CBD94}" srcOrd="2" destOrd="0" presId="urn:microsoft.com/office/officeart/2005/8/layout/process4"/>
    <dgm:cxn modelId="{2E79610F-4C8A-4C7A-B6C1-6CA76AF8D322}" type="presParOf" srcId="{62557BDC-596A-49B2-86EE-138F594CBD94}" destId="{D23EEC1E-82DD-47BD-BF2D-7FF381E989F6}" srcOrd="0" destOrd="0" presId="urn:microsoft.com/office/officeart/2005/8/layout/process4"/>
    <dgm:cxn modelId="{D13B0C33-2251-43F4-A0C2-608C89E4DD9C}" type="presParOf" srcId="{62557BDC-596A-49B2-86EE-138F594CBD94}" destId="{61F6492F-E709-4200-83CB-06D4A914F006}" srcOrd="1" destOrd="0" presId="urn:microsoft.com/office/officeart/2005/8/layout/process4"/>
    <dgm:cxn modelId="{6655B030-26CE-440D-BEA7-AABA351840B7}" type="presParOf" srcId="{62557BDC-596A-49B2-86EE-138F594CBD94}" destId="{DD8E3C91-090E-4708-9435-5CBB71E3529A}" srcOrd="2" destOrd="0" presId="urn:microsoft.com/office/officeart/2005/8/layout/process4"/>
    <dgm:cxn modelId="{B3A4198B-A891-41E1-B651-5F89C4ADBC77}" type="presParOf" srcId="{DD8E3C91-090E-4708-9435-5CBB71E3529A}" destId="{05E02B88-0C77-480D-A17E-BD829BC76762}" srcOrd="0" destOrd="0" presId="urn:microsoft.com/office/officeart/2005/8/layout/process4"/>
    <dgm:cxn modelId="{F6DE2A89-0F75-46C1-945F-D8F708DA250C}" type="presParOf" srcId="{DD8E3C91-090E-4708-9435-5CBB71E3529A}" destId="{51D74C10-A451-4A15-B8E1-90CF3268D7D2}" srcOrd="1" destOrd="0" presId="urn:microsoft.com/office/officeart/2005/8/layout/process4"/>
    <dgm:cxn modelId="{139F7666-7AC5-49D8-BE8B-08E308C96C59}" type="presParOf" srcId="{DD8E3C91-090E-4708-9435-5CBB71E3529A}" destId="{4F929F40-93DD-4F87-8556-691CA7C6FB04}" srcOrd="2" destOrd="0" presId="urn:microsoft.com/office/officeart/2005/8/layout/process4"/>
    <dgm:cxn modelId="{0B61E7A4-1EC3-4E82-BFAF-D9B05794DA0B}" type="presParOf" srcId="{DD8E3C91-090E-4708-9435-5CBB71E3529A}" destId="{764547A6-1147-4E14-8AA0-E3B76F06173B}" srcOrd="3" destOrd="0" presId="urn:microsoft.com/office/officeart/2005/8/layout/process4"/>
    <dgm:cxn modelId="{C65FB14A-910C-441D-ADC0-72C041AA7A3D}" type="presParOf" srcId="{DD8E3C91-090E-4708-9435-5CBB71E3529A}" destId="{3B88BAA1-DCB5-4BCF-A92D-27038D61F7FB}" srcOrd="4" destOrd="0" presId="urn:microsoft.com/office/officeart/2005/8/layout/process4"/>
    <dgm:cxn modelId="{7E58A2B0-A73F-4282-BCCF-04B7188C7B21}" type="presParOf" srcId="{DD8E3C91-090E-4708-9435-5CBB71E3529A}" destId="{18FC7A9B-A32C-4210-AB36-47D4CE951B0A}" srcOrd="5" destOrd="0" presId="urn:microsoft.com/office/officeart/2005/8/layout/process4"/>
    <dgm:cxn modelId="{CB914A33-D438-4726-B171-ACB1BCE9C9C4}" type="presParOf" srcId="{0C4120B1-52EB-4367-8A0A-7F8E81B00251}" destId="{9450E064-D1DD-4AA1-82AD-DA767A4C2FE6}" srcOrd="3" destOrd="0" presId="urn:microsoft.com/office/officeart/2005/8/layout/process4"/>
    <dgm:cxn modelId="{D33920A8-D92C-40A4-8552-5EB23CC485F0}" type="presParOf" srcId="{0C4120B1-52EB-4367-8A0A-7F8E81B00251}" destId="{AABCF8CF-9755-4680-A69E-667916753A07}" srcOrd="4" destOrd="0" presId="urn:microsoft.com/office/officeart/2005/8/layout/process4"/>
    <dgm:cxn modelId="{0117356D-4418-4067-93E2-E6F57E6BD748}" type="presParOf" srcId="{AABCF8CF-9755-4680-A69E-667916753A07}" destId="{062D6B25-29DD-4E50-8D65-F5243DD12035}" srcOrd="0" destOrd="0" presId="urn:microsoft.com/office/officeart/2005/8/layout/process4"/>
    <dgm:cxn modelId="{3BFEC889-53C4-4523-9895-92C1C4D10743}" type="presParOf" srcId="{0C4120B1-52EB-4367-8A0A-7F8E81B00251}" destId="{78562175-DAE3-4FE9-85D5-A3B676517ACF}" srcOrd="5" destOrd="0" presId="urn:microsoft.com/office/officeart/2005/8/layout/process4"/>
    <dgm:cxn modelId="{08DF5CF1-4EE7-4ABA-8053-9678E8020D3A}" type="presParOf" srcId="{0C4120B1-52EB-4367-8A0A-7F8E81B00251}" destId="{2C708175-6A86-403D-AD59-811107E29670}" srcOrd="6" destOrd="0" presId="urn:microsoft.com/office/officeart/2005/8/layout/process4"/>
    <dgm:cxn modelId="{BF314965-B752-47CA-8914-A62C63A2A220}" type="presParOf" srcId="{2C708175-6A86-403D-AD59-811107E29670}" destId="{DA985C2D-E5EF-498B-AC7A-7C4ED1C3F978}" srcOrd="0" destOrd="0" presId="urn:microsoft.com/office/officeart/2005/8/layout/process4"/>
    <dgm:cxn modelId="{0197C34F-BB49-4EDE-8F2E-17DB746894B1}" type="presParOf" srcId="{2C708175-6A86-403D-AD59-811107E29670}" destId="{5C3B7322-8CED-4ED4-B541-DE25BFFECF16}" srcOrd="1" destOrd="0" presId="urn:microsoft.com/office/officeart/2005/8/layout/process4"/>
    <dgm:cxn modelId="{C73B91FC-205F-4BD4-B213-83C41FB000C3}" type="presParOf" srcId="{2C708175-6A86-403D-AD59-811107E29670}" destId="{EF35346A-B4FE-44B2-9FB1-484A1B485FA9}" srcOrd="2" destOrd="0" presId="urn:microsoft.com/office/officeart/2005/8/layout/process4"/>
    <dgm:cxn modelId="{B3E33753-16B2-4252-951B-5CA066A600D5}" type="presParOf" srcId="{EF35346A-B4FE-44B2-9FB1-484A1B485FA9}" destId="{721C6ABD-2465-4AB9-8476-36314CCF37E2}" srcOrd="0" destOrd="0" presId="urn:microsoft.com/office/officeart/2005/8/layout/process4"/>
    <dgm:cxn modelId="{804ED97C-222A-4612-9929-8CE54BF3665D}" type="presParOf" srcId="{EF35346A-B4FE-44B2-9FB1-484A1B485FA9}" destId="{B58E5D12-806F-4FDF-B13B-47C306203745}"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F09494-C0E1-4DAF-A08D-DED96509E537}">
      <dsp:nvSpPr>
        <dsp:cNvPr id="0" name=""/>
        <dsp:cNvSpPr/>
      </dsp:nvSpPr>
      <dsp:spPr>
        <a:xfrm>
          <a:off x="0" y="0"/>
          <a:ext cx="8290560" cy="120205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Online platform, where content creators can perform livestreaming and share a variety of different content types, such as gaming, podcasting…</a:t>
          </a:r>
        </a:p>
      </dsp:txBody>
      <dsp:txXfrm>
        <a:off x="35207" y="35207"/>
        <a:ext cx="6993448" cy="1131641"/>
      </dsp:txXfrm>
    </dsp:sp>
    <dsp:sp modelId="{D77D1FF7-4F13-4CA5-A5C6-3ED008D83408}">
      <dsp:nvSpPr>
        <dsp:cNvPr id="0" name=""/>
        <dsp:cNvSpPr/>
      </dsp:nvSpPr>
      <dsp:spPr>
        <a:xfrm>
          <a:off x="731519" y="1402397"/>
          <a:ext cx="8290560" cy="120205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As any existent social network, we have creators, and we have followers. Both are considered users.</a:t>
          </a:r>
        </a:p>
      </dsp:txBody>
      <dsp:txXfrm>
        <a:off x="766726" y="1437604"/>
        <a:ext cx="6707290" cy="1131641"/>
      </dsp:txXfrm>
    </dsp:sp>
    <dsp:sp modelId="{5B61BB59-1E34-44E2-A657-91EE24E7ADAC}">
      <dsp:nvSpPr>
        <dsp:cNvPr id="0" name=""/>
        <dsp:cNvSpPr/>
      </dsp:nvSpPr>
      <dsp:spPr>
        <a:xfrm>
          <a:off x="1463039" y="2804795"/>
          <a:ext cx="8290560" cy="120205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The aim of having a twitch channel, is to be able to interact with the viewers live. For instance, chatting and receiving donations or subscriptions</a:t>
          </a:r>
        </a:p>
      </dsp:txBody>
      <dsp:txXfrm>
        <a:off x="1498246" y="2840002"/>
        <a:ext cx="6707290" cy="1131641"/>
      </dsp:txXfrm>
    </dsp:sp>
    <dsp:sp modelId="{7D961593-A338-40EE-BBFA-2375BD9900A2}">
      <dsp:nvSpPr>
        <dsp:cNvPr id="0" name=""/>
        <dsp:cNvSpPr/>
      </dsp:nvSpPr>
      <dsp:spPr>
        <a:xfrm>
          <a:off x="7509224" y="911558"/>
          <a:ext cx="781335" cy="781335"/>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685024" y="911558"/>
        <a:ext cx="429735" cy="587955"/>
      </dsp:txXfrm>
    </dsp:sp>
    <dsp:sp modelId="{CC09EB11-8EAA-4124-87FE-71755B69A493}">
      <dsp:nvSpPr>
        <dsp:cNvPr id="0" name=""/>
        <dsp:cNvSpPr/>
      </dsp:nvSpPr>
      <dsp:spPr>
        <a:xfrm>
          <a:off x="8240744" y="2305942"/>
          <a:ext cx="781335" cy="781335"/>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416544" y="2305942"/>
        <a:ext cx="429735" cy="587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A5AD2-3C1E-49FF-AC5C-AA347C1C0E10}">
      <dsp:nvSpPr>
        <dsp:cNvPr id="0" name=""/>
        <dsp:cNvSpPr/>
      </dsp:nvSpPr>
      <dsp:spPr>
        <a:xfrm>
          <a:off x="0" y="3286253"/>
          <a:ext cx="9493250" cy="7189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We are going to be focusing only on the English &amp; Brazilian twitch channels as this will help us perform some interesting comparisons.</a:t>
          </a:r>
        </a:p>
      </dsp:txBody>
      <dsp:txXfrm>
        <a:off x="0" y="3286253"/>
        <a:ext cx="9493250" cy="718952"/>
      </dsp:txXfrm>
    </dsp:sp>
    <dsp:sp modelId="{61F6492F-E709-4200-83CB-06D4A914F006}">
      <dsp:nvSpPr>
        <dsp:cNvPr id="0" name=""/>
        <dsp:cNvSpPr/>
      </dsp:nvSpPr>
      <dsp:spPr>
        <a:xfrm rot="10800000">
          <a:off x="0" y="2191289"/>
          <a:ext cx="9493250" cy="110574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The network attributes are:</a:t>
          </a:r>
        </a:p>
      </dsp:txBody>
      <dsp:txXfrm rot="-10800000">
        <a:off x="0" y="2191289"/>
        <a:ext cx="9493250" cy="388117"/>
      </dsp:txXfrm>
    </dsp:sp>
    <dsp:sp modelId="{05E02B88-0C77-480D-A17E-BD829BC76762}">
      <dsp:nvSpPr>
        <dsp:cNvPr id="0" name=""/>
        <dsp:cNvSpPr/>
      </dsp:nvSpPr>
      <dsp:spPr>
        <a:xfrm>
          <a:off x="4635" y="2579407"/>
          <a:ext cx="1580663" cy="33061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a:t>id</a:t>
          </a:r>
        </a:p>
      </dsp:txBody>
      <dsp:txXfrm>
        <a:off x="4635" y="2579407"/>
        <a:ext cx="1580663" cy="330618"/>
      </dsp:txXfrm>
    </dsp:sp>
    <dsp:sp modelId="{51D74C10-A451-4A15-B8E1-90CF3268D7D2}">
      <dsp:nvSpPr>
        <dsp:cNvPr id="0" name=""/>
        <dsp:cNvSpPr/>
      </dsp:nvSpPr>
      <dsp:spPr>
        <a:xfrm>
          <a:off x="1585298" y="2579407"/>
          <a:ext cx="1580663" cy="33061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a:t>days</a:t>
          </a:r>
        </a:p>
      </dsp:txBody>
      <dsp:txXfrm>
        <a:off x="1585298" y="2579407"/>
        <a:ext cx="1580663" cy="330618"/>
      </dsp:txXfrm>
    </dsp:sp>
    <dsp:sp modelId="{4F929F40-93DD-4F87-8556-691CA7C6FB04}">
      <dsp:nvSpPr>
        <dsp:cNvPr id="0" name=""/>
        <dsp:cNvSpPr/>
      </dsp:nvSpPr>
      <dsp:spPr>
        <a:xfrm>
          <a:off x="3165961" y="2579407"/>
          <a:ext cx="1580663" cy="33061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a:t>mature</a:t>
          </a:r>
        </a:p>
      </dsp:txBody>
      <dsp:txXfrm>
        <a:off x="3165961" y="2579407"/>
        <a:ext cx="1580663" cy="330618"/>
      </dsp:txXfrm>
    </dsp:sp>
    <dsp:sp modelId="{764547A6-1147-4E14-8AA0-E3B76F06173B}">
      <dsp:nvSpPr>
        <dsp:cNvPr id="0" name=""/>
        <dsp:cNvSpPr/>
      </dsp:nvSpPr>
      <dsp:spPr>
        <a:xfrm>
          <a:off x="4746625" y="2579407"/>
          <a:ext cx="1580663" cy="33061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a:t>views</a:t>
          </a:r>
        </a:p>
      </dsp:txBody>
      <dsp:txXfrm>
        <a:off x="4746625" y="2579407"/>
        <a:ext cx="1580663" cy="330618"/>
      </dsp:txXfrm>
    </dsp:sp>
    <dsp:sp modelId="{3B88BAA1-DCB5-4BCF-A92D-27038D61F7FB}">
      <dsp:nvSpPr>
        <dsp:cNvPr id="0" name=""/>
        <dsp:cNvSpPr/>
      </dsp:nvSpPr>
      <dsp:spPr>
        <a:xfrm>
          <a:off x="6327288" y="2579407"/>
          <a:ext cx="1580663" cy="33061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a:t>partner</a:t>
          </a:r>
        </a:p>
      </dsp:txBody>
      <dsp:txXfrm>
        <a:off x="6327288" y="2579407"/>
        <a:ext cx="1580663" cy="330618"/>
      </dsp:txXfrm>
    </dsp:sp>
    <dsp:sp modelId="{18FC7A9B-A32C-4210-AB36-47D4CE951B0A}">
      <dsp:nvSpPr>
        <dsp:cNvPr id="0" name=""/>
        <dsp:cNvSpPr/>
      </dsp:nvSpPr>
      <dsp:spPr>
        <a:xfrm>
          <a:off x="7907951" y="2579407"/>
          <a:ext cx="1580663" cy="33061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a:t>new_id</a:t>
          </a:r>
        </a:p>
      </dsp:txBody>
      <dsp:txXfrm>
        <a:off x="7907951" y="2579407"/>
        <a:ext cx="1580663" cy="330618"/>
      </dsp:txXfrm>
    </dsp:sp>
    <dsp:sp modelId="{062D6B25-29DD-4E50-8D65-F5243DD12035}">
      <dsp:nvSpPr>
        <dsp:cNvPr id="0" name=""/>
        <dsp:cNvSpPr/>
      </dsp:nvSpPr>
      <dsp:spPr>
        <a:xfrm rot="10800000">
          <a:off x="0" y="1096326"/>
          <a:ext cx="9493250" cy="110574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The type of the network is undirected</a:t>
          </a:r>
        </a:p>
      </dsp:txBody>
      <dsp:txXfrm rot="10800000">
        <a:off x="0" y="1096326"/>
        <a:ext cx="9493250" cy="718482"/>
      </dsp:txXfrm>
    </dsp:sp>
    <dsp:sp modelId="{5C3B7322-8CED-4ED4-B541-DE25BFFECF16}">
      <dsp:nvSpPr>
        <dsp:cNvPr id="0" name=""/>
        <dsp:cNvSpPr/>
      </dsp:nvSpPr>
      <dsp:spPr>
        <a:xfrm rot="10800000">
          <a:off x="0" y="1362"/>
          <a:ext cx="9493250" cy="1105748"/>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We have two csv files:</a:t>
          </a:r>
        </a:p>
      </dsp:txBody>
      <dsp:txXfrm rot="-10800000">
        <a:off x="0" y="1362"/>
        <a:ext cx="9493250" cy="388117"/>
      </dsp:txXfrm>
    </dsp:sp>
    <dsp:sp modelId="{721C6ABD-2465-4AB9-8476-36314CCF37E2}">
      <dsp:nvSpPr>
        <dsp:cNvPr id="0" name=""/>
        <dsp:cNvSpPr/>
      </dsp:nvSpPr>
      <dsp:spPr>
        <a:xfrm>
          <a:off x="0" y="389479"/>
          <a:ext cx="4746624" cy="33061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Edges (Mutual friendship between users)</a:t>
          </a:r>
        </a:p>
      </dsp:txBody>
      <dsp:txXfrm>
        <a:off x="0" y="389479"/>
        <a:ext cx="4746624" cy="330618"/>
      </dsp:txXfrm>
    </dsp:sp>
    <dsp:sp modelId="{B58E5D12-806F-4FDF-B13B-47C306203745}">
      <dsp:nvSpPr>
        <dsp:cNvPr id="0" name=""/>
        <dsp:cNvSpPr/>
      </dsp:nvSpPr>
      <dsp:spPr>
        <a:xfrm>
          <a:off x="4746625" y="389479"/>
          <a:ext cx="4746624" cy="33061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Users (Streamers)</a:t>
          </a:r>
        </a:p>
      </dsp:txBody>
      <dsp:txXfrm>
        <a:off x="4746625" y="389479"/>
        <a:ext cx="4746624" cy="33061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219200" y="1122362"/>
            <a:ext cx="8876022" cy="3744209"/>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219200" y="5230134"/>
            <a:ext cx="48768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2/8/2023</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632611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2/8/2023</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95508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54169"/>
            <a:ext cx="2674301" cy="5322793"/>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685800" y="854169"/>
            <a:ext cx="78867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2/8/2023</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961511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2/8/2023</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455439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2/8/2023</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198543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1563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1563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2/8/2023</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113361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095930"/>
            <a:ext cx="4507931"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2938410"/>
            <a:ext cx="4507930" cy="33861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095930"/>
            <a:ext cx="4507932"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2938410"/>
            <a:ext cx="4507932" cy="33861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2/8/2023</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239472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2/8/2023</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28601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2/8/2023</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002565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2/8/2023</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167420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2/8/2023</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089795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400656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a:off x="8362630" y="6356349"/>
            <a:ext cx="3063890" cy="365125"/>
          </a:xfrm>
          <a:prstGeom prst="rect">
            <a:avLst/>
          </a:prstGeom>
        </p:spPr>
        <p:txBody>
          <a:bodyPr vert="horz" lIns="91440" tIns="45720" rIns="91440" bIns="45720" rtlCol="0" anchor="ctr"/>
          <a:lstStyle>
            <a:lvl1pPr algn="r">
              <a:defRPr sz="1100">
                <a:solidFill>
                  <a:schemeClr val="tx1"/>
                </a:solidFill>
              </a:defRPr>
            </a:lvl1pPr>
          </a:lstStyle>
          <a:p>
            <a:fld id="{8C1E1FAD-7351-4908-963A-08EA8E4AB7A0}" type="datetimeFigureOut">
              <a:rPr lang="en-US" smtClean="0"/>
              <a:pPr/>
              <a:t>2/8/2023</a:t>
            </a:fld>
            <a:endParaRPr lang="en-US" dirty="0"/>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rot="5400000">
            <a:off x="10099372" y="4308656"/>
            <a:ext cx="3471256" cy="365125"/>
          </a:xfrm>
          <a:prstGeom prst="rect">
            <a:avLst/>
          </a:prstGeom>
        </p:spPr>
        <p:txBody>
          <a:bodyPr vert="horz" lIns="91440" tIns="45720" rIns="91440" bIns="45720" rtlCol="0" anchor="ctr"/>
          <a:lstStyle>
            <a:lvl1pPr algn="r">
              <a:defRPr sz="11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1396670" y="6356349"/>
            <a:ext cx="576133"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dirty="0"/>
          </a:p>
        </p:txBody>
      </p:sp>
    </p:spTree>
    <p:extLst>
      <p:ext uri="{BB962C8B-B14F-4D97-AF65-F5344CB8AC3E}">
        <p14:creationId xmlns:p14="http://schemas.microsoft.com/office/powerpoint/2010/main" val="989912567"/>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85" r:id="rId6"/>
    <p:sldLayoutId id="2147483690" r:id="rId7"/>
    <p:sldLayoutId id="2147483686" r:id="rId8"/>
    <p:sldLayoutId id="2147483687" r:id="rId9"/>
    <p:sldLayoutId id="2147483688" r:id="rId10"/>
    <p:sldLayoutId id="2147483689"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8EF32ACB-37F7-4E27-BDBC-67A94864F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3" descr="Background pattern&#10;&#10;Description automatically generated">
            <a:extLst>
              <a:ext uri="{FF2B5EF4-FFF2-40B4-BE49-F238E27FC236}">
                <a16:creationId xmlns:a16="http://schemas.microsoft.com/office/drawing/2014/main" id="{12C65476-546B-3D8A-C811-AEC69748D0F4}"/>
              </a:ext>
            </a:extLst>
          </p:cNvPr>
          <p:cNvPicPr>
            <a:picLocks noChangeAspect="1"/>
          </p:cNvPicPr>
          <p:nvPr/>
        </p:nvPicPr>
        <p:blipFill rotWithShape="1">
          <a:blip r:embed="rId2">
            <a:alphaModFix/>
          </a:blip>
          <a:srcRect t="15473" b="9651"/>
          <a:stretch/>
        </p:blipFill>
        <p:spPr>
          <a:xfrm>
            <a:off x="20" y="-5732"/>
            <a:ext cx="12191980" cy="6869465"/>
          </a:xfrm>
          <a:custGeom>
            <a:avLst/>
            <a:gdLst/>
            <a:ahLst/>
            <a:cxnLst/>
            <a:rect l="l" t="t" r="r" b="b"/>
            <a:pathLst>
              <a:path w="12192000" h="6869465">
                <a:moveTo>
                  <a:pt x="0" y="0"/>
                </a:moveTo>
                <a:lnTo>
                  <a:pt x="12192000" y="0"/>
                </a:lnTo>
                <a:lnTo>
                  <a:pt x="12192000" y="6869465"/>
                </a:lnTo>
                <a:lnTo>
                  <a:pt x="0" y="6869465"/>
                </a:lnTo>
                <a:lnTo>
                  <a:pt x="0" y="6863732"/>
                </a:lnTo>
                <a:lnTo>
                  <a:pt x="4932327" y="6863732"/>
                </a:lnTo>
                <a:cubicBezTo>
                  <a:pt x="4954877" y="6844178"/>
                  <a:pt x="4935833" y="6829974"/>
                  <a:pt x="4936345" y="6816748"/>
                </a:cubicBezTo>
                <a:cubicBezTo>
                  <a:pt x="4936312" y="6799528"/>
                  <a:pt x="4931898" y="6779603"/>
                  <a:pt x="4932126" y="6760410"/>
                </a:cubicBezTo>
                <a:cubicBezTo>
                  <a:pt x="4926077" y="6749685"/>
                  <a:pt x="4932001" y="6711896"/>
                  <a:pt x="4937718" y="6701587"/>
                </a:cubicBezTo>
                <a:lnTo>
                  <a:pt x="4945023" y="6546523"/>
                </a:lnTo>
                <a:cubicBezTo>
                  <a:pt x="4946832" y="6537043"/>
                  <a:pt x="4955195" y="6509469"/>
                  <a:pt x="4956904" y="6492808"/>
                </a:cubicBezTo>
                <a:cubicBezTo>
                  <a:pt x="4955641" y="6460681"/>
                  <a:pt x="4976208" y="6483038"/>
                  <a:pt x="4955275" y="6446550"/>
                </a:cubicBezTo>
                <a:cubicBezTo>
                  <a:pt x="4970945" y="6394741"/>
                  <a:pt x="4947280" y="6365587"/>
                  <a:pt x="4974244" y="6323398"/>
                </a:cubicBezTo>
                <a:cubicBezTo>
                  <a:pt x="4984292" y="6261152"/>
                  <a:pt x="4978212" y="6193684"/>
                  <a:pt x="4986573" y="6130212"/>
                </a:cubicBezTo>
                <a:cubicBezTo>
                  <a:pt x="5004193" y="6090127"/>
                  <a:pt x="5021814" y="5947959"/>
                  <a:pt x="5028896" y="5868576"/>
                </a:cubicBezTo>
                <a:cubicBezTo>
                  <a:pt x="5016349" y="5805170"/>
                  <a:pt x="5049571" y="5720876"/>
                  <a:pt x="5029063" y="5653911"/>
                </a:cubicBezTo>
                <a:cubicBezTo>
                  <a:pt x="5025700" y="5619750"/>
                  <a:pt x="5006795" y="5599588"/>
                  <a:pt x="5015843" y="5566802"/>
                </a:cubicBezTo>
                <a:cubicBezTo>
                  <a:pt x="5012621" y="5534829"/>
                  <a:pt x="5003029" y="5507888"/>
                  <a:pt x="5005713" y="5480235"/>
                </a:cubicBezTo>
                <a:cubicBezTo>
                  <a:pt x="5001934" y="5451315"/>
                  <a:pt x="4997427" y="5413228"/>
                  <a:pt x="4993171" y="5393279"/>
                </a:cubicBezTo>
                <a:lnTo>
                  <a:pt x="4980173" y="5360539"/>
                </a:lnTo>
                <a:cubicBezTo>
                  <a:pt x="4979917" y="5349854"/>
                  <a:pt x="4979663" y="5339169"/>
                  <a:pt x="4979406" y="5328484"/>
                </a:cubicBezTo>
                <a:lnTo>
                  <a:pt x="4947869" y="5195405"/>
                </a:lnTo>
                <a:lnTo>
                  <a:pt x="4950024" y="5170341"/>
                </a:lnTo>
                <a:lnTo>
                  <a:pt x="4953441" y="5156299"/>
                </a:lnTo>
                <a:cubicBezTo>
                  <a:pt x="4954123" y="5094348"/>
                  <a:pt x="4954804" y="5032398"/>
                  <a:pt x="4955487" y="4970447"/>
                </a:cubicBezTo>
                <a:cubicBezTo>
                  <a:pt x="4958473" y="4924609"/>
                  <a:pt x="4954747" y="4919416"/>
                  <a:pt x="4955544" y="4863880"/>
                </a:cubicBezTo>
                <a:cubicBezTo>
                  <a:pt x="4954223" y="4819347"/>
                  <a:pt x="4953787" y="4748760"/>
                  <a:pt x="4947559" y="4703250"/>
                </a:cubicBezTo>
                <a:cubicBezTo>
                  <a:pt x="4931239" y="4672612"/>
                  <a:pt x="4924318" y="4541683"/>
                  <a:pt x="4917599" y="4500294"/>
                </a:cubicBezTo>
                <a:lnTo>
                  <a:pt x="4907243" y="4454917"/>
                </a:lnTo>
                <a:cubicBezTo>
                  <a:pt x="4905526" y="4448563"/>
                  <a:pt x="4906613" y="4379705"/>
                  <a:pt x="4907098" y="4371871"/>
                </a:cubicBezTo>
                <a:cubicBezTo>
                  <a:pt x="4890988" y="4197315"/>
                  <a:pt x="4876740" y="4243259"/>
                  <a:pt x="4869508" y="4193393"/>
                </a:cubicBezTo>
                <a:lnTo>
                  <a:pt x="4861739" y="4134589"/>
                </a:lnTo>
                <a:cubicBezTo>
                  <a:pt x="4838172" y="4101669"/>
                  <a:pt x="4843583" y="4086200"/>
                  <a:pt x="4834170" y="4067311"/>
                </a:cubicBezTo>
                <a:cubicBezTo>
                  <a:pt x="4818449" y="4020047"/>
                  <a:pt x="4800275" y="4009156"/>
                  <a:pt x="4790989" y="3993885"/>
                </a:cubicBezTo>
                <a:cubicBezTo>
                  <a:pt x="4782363" y="3993084"/>
                  <a:pt x="4782242" y="3982976"/>
                  <a:pt x="4778453" y="3975684"/>
                </a:cubicBezTo>
                <a:cubicBezTo>
                  <a:pt x="4769321" y="3971191"/>
                  <a:pt x="4758059" y="3933641"/>
                  <a:pt x="4758135" y="3920131"/>
                </a:cubicBezTo>
                <a:lnTo>
                  <a:pt x="4720476" y="3820102"/>
                </a:lnTo>
                <a:cubicBezTo>
                  <a:pt x="4716421" y="3816423"/>
                  <a:pt x="4690934" y="3772161"/>
                  <a:pt x="4687630" y="3767757"/>
                </a:cubicBezTo>
                <a:cubicBezTo>
                  <a:pt x="4647375" y="3558546"/>
                  <a:pt x="4654192" y="3642476"/>
                  <a:pt x="4630748" y="3566511"/>
                </a:cubicBezTo>
                <a:lnTo>
                  <a:pt x="4612614" y="3520370"/>
                </a:lnTo>
                <a:cubicBezTo>
                  <a:pt x="4611978" y="3460083"/>
                  <a:pt x="4594531" y="3496400"/>
                  <a:pt x="4610707" y="3459431"/>
                </a:cubicBezTo>
                <a:cubicBezTo>
                  <a:pt x="4599690" y="3413406"/>
                  <a:pt x="4569527" y="3328058"/>
                  <a:pt x="4557730" y="3264205"/>
                </a:cubicBezTo>
                <a:cubicBezTo>
                  <a:pt x="4546771" y="3214122"/>
                  <a:pt x="4546855" y="3187360"/>
                  <a:pt x="4539924" y="3129067"/>
                </a:cubicBezTo>
                <a:cubicBezTo>
                  <a:pt x="4499078" y="2924257"/>
                  <a:pt x="4507775" y="2900002"/>
                  <a:pt x="4494496" y="2844037"/>
                </a:cubicBezTo>
                <a:cubicBezTo>
                  <a:pt x="4480840" y="2820455"/>
                  <a:pt x="4481766" y="2819423"/>
                  <a:pt x="4460253" y="2793277"/>
                </a:cubicBezTo>
                <a:cubicBezTo>
                  <a:pt x="4460293" y="2792857"/>
                  <a:pt x="4460334" y="2792440"/>
                  <a:pt x="4460374" y="2792022"/>
                </a:cubicBezTo>
                <a:cubicBezTo>
                  <a:pt x="4450410" y="2725396"/>
                  <a:pt x="4422768" y="2611146"/>
                  <a:pt x="4430482" y="2592145"/>
                </a:cubicBezTo>
                <a:cubicBezTo>
                  <a:pt x="4420977" y="2538605"/>
                  <a:pt x="4406958" y="2503050"/>
                  <a:pt x="4403347" y="2470784"/>
                </a:cubicBezTo>
                <a:cubicBezTo>
                  <a:pt x="4403625" y="2469144"/>
                  <a:pt x="4380771" y="2411406"/>
                  <a:pt x="4381053" y="2409766"/>
                </a:cubicBezTo>
                <a:lnTo>
                  <a:pt x="4366650" y="2374381"/>
                </a:lnTo>
                <a:cubicBezTo>
                  <a:pt x="4354764" y="2340371"/>
                  <a:pt x="4344841" y="2342080"/>
                  <a:pt x="4340811" y="2293782"/>
                </a:cubicBezTo>
                <a:lnTo>
                  <a:pt x="4336437" y="2209654"/>
                </a:lnTo>
                <a:cubicBezTo>
                  <a:pt x="4336626" y="2183198"/>
                  <a:pt x="4331827" y="2147175"/>
                  <a:pt x="4332596" y="2097942"/>
                </a:cubicBezTo>
                <a:cubicBezTo>
                  <a:pt x="4331413" y="2040556"/>
                  <a:pt x="4334167" y="2024671"/>
                  <a:pt x="4335156" y="1959502"/>
                </a:cubicBezTo>
                <a:cubicBezTo>
                  <a:pt x="4355169" y="1909240"/>
                  <a:pt x="4334621" y="1899757"/>
                  <a:pt x="4342459" y="1843304"/>
                </a:cubicBezTo>
                <a:cubicBezTo>
                  <a:pt x="4323188" y="1767970"/>
                  <a:pt x="4341543" y="1709926"/>
                  <a:pt x="4335862" y="1678241"/>
                </a:cubicBezTo>
                <a:cubicBezTo>
                  <a:pt x="4358303" y="1686421"/>
                  <a:pt x="4316693" y="1650992"/>
                  <a:pt x="4341586" y="1648670"/>
                </a:cubicBezTo>
                <a:lnTo>
                  <a:pt x="4335121" y="1530444"/>
                </a:lnTo>
                <a:lnTo>
                  <a:pt x="4319921" y="1447059"/>
                </a:lnTo>
                <a:cubicBezTo>
                  <a:pt x="4323975" y="1435041"/>
                  <a:pt x="4318516" y="1400294"/>
                  <a:pt x="4311218" y="1391417"/>
                </a:cubicBezTo>
                <a:cubicBezTo>
                  <a:pt x="4309788" y="1382890"/>
                  <a:pt x="4318548" y="1369039"/>
                  <a:pt x="4310635" y="1363726"/>
                </a:cubicBezTo>
                <a:cubicBezTo>
                  <a:pt x="4306367" y="1345147"/>
                  <a:pt x="4300478" y="1312123"/>
                  <a:pt x="4295428" y="1284707"/>
                </a:cubicBezTo>
                <a:cubicBezTo>
                  <a:pt x="4305903" y="1270581"/>
                  <a:pt x="4295764" y="1246609"/>
                  <a:pt x="4294084" y="1208753"/>
                </a:cubicBezTo>
                <a:cubicBezTo>
                  <a:pt x="4293843" y="1179683"/>
                  <a:pt x="4285650" y="1146196"/>
                  <a:pt x="4290055" y="1100759"/>
                </a:cubicBezTo>
                <a:cubicBezTo>
                  <a:pt x="4311757" y="1052944"/>
                  <a:pt x="4302600" y="968080"/>
                  <a:pt x="4306769" y="926605"/>
                </a:cubicBezTo>
                <a:cubicBezTo>
                  <a:pt x="4309528" y="887466"/>
                  <a:pt x="4307447" y="916383"/>
                  <a:pt x="4304646" y="892119"/>
                </a:cubicBezTo>
                <a:cubicBezTo>
                  <a:pt x="4298906" y="862313"/>
                  <a:pt x="4286356" y="825479"/>
                  <a:pt x="4280184" y="788250"/>
                </a:cubicBezTo>
                <a:cubicBezTo>
                  <a:pt x="4275629" y="645614"/>
                  <a:pt x="4270483" y="653700"/>
                  <a:pt x="4265528" y="607803"/>
                </a:cubicBezTo>
                <a:cubicBezTo>
                  <a:pt x="4266555" y="576644"/>
                  <a:pt x="4255504" y="548004"/>
                  <a:pt x="4250448" y="512866"/>
                </a:cubicBezTo>
                <a:cubicBezTo>
                  <a:pt x="4226489" y="447977"/>
                  <a:pt x="4214139" y="399629"/>
                  <a:pt x="4204265" y="361348"/>
                </a:cubicBezTo>
                <a:cubicBezTo>
                  <a:pt x="4214896" y="343611"/>
                  <a:pt x="4189301" y="362369"/>
                  <a:pt x="4191203" y="283180"/>
                </a:cubicBezTo>
                <a:cubicBezTo>
                  <a:pt x="4193843" y="278738"/>
                  <a:pt x="4190376" y="269105"/>
                  <a:pt x="4186487" y="270087"/>
                </a:cubicBezTo>
                <a:cubicBezTo>
                  <a:pt x="4156789" y="131153"/>
                  <a:pt x="4126023" y="113821"/>
                  <a:pt x="4107290" y="49653"/>
                </a:cubicBezTo>
                <a:cubicBezTo>
                  <a:pt x="4103468" y="39460"/>
                  <a:pt x="4100491" y="27294"/>
                  <a:pt x="4097659" y="13662"/>
                </a:cubicBezTo>
                <a:lnTo>
                  <a:pt x="4096109" y="5732"/>
                </a:lnTo>
                <a:lnTo>
                  <a:pt x="0" y="5732"/>
                </a:lnTo>
                <a:close/>
              </a:path>
            </a:pathLst>
          </a:custGeom>
        </p:spPr>
      </p:pic>
      <p:sp>
        <p:nvSpPr>
          <p:cNvPr id="16" name="Rectangle 10">
            <a:extLst>
              <a:ext uri="{FF2B5EF4-FFF2-40B4-BE49-F238E27FC236}">
                <a16:creationId xmlns:a16="http://schemas.microsoft.com/office/drawing/2014/main" id="{640449D5-DE6C-45AB-811E-29321C591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418457" y="1424189"/>
            <a:ext cx="6858002" cy="4021087"/>
          </a:xfrm>
          <a:prstGeom prst="rect">
            <a:avLst/>
          </a:prstGeom>
          <a:gradFill flip="none" rotWithShape="1">
            <a:gsLst>
              <a:gs pos="0">
                <a:srgbClr val="000000">
                  <a:alpha val="35000"/>
                </a:srgbClr>
              </a:gs>
              <a:gs pos="100000">
                <a:srgbClr val="000000">
                  <a:alpha val="0"/>
                </a:srgbClr>
              </a:gs>
              <a:gs pos="37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Shape 12">
            <a:extLst>
              <a:ext uri="{FF2B5EF4-FFF2-40B4-BE49-F238E27FC236}">
                <a16:creationId xmlns:a16="http://schemas.microsoft.com/office/drawing/2014/main" id="{212462C2-E3DB-4837-B94D-BC580B183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33"/>
            <a:ext cx="5035924" cy="6869464"/>
          </a:xfrm>
          <a:custGeom>
            <a:avLst/>
            <a:gdLst>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09911 w 6128435"/>
              <a:gd name="connsiteY112" fmla="*/ 4189970 h 6858000"/>
              <a:gd name="connsiteX113" fmla="*/ 5919468 w 6128435"/>
              <a:gd name="connsiteY113" fmla="*/ 4200916 h 6858000"/>
              <a:gd name="connsiteX114" fmla="*/ 5917114 w 6128435"/>
              <a:gd name="connsiteY114" fmla="*/ 4213096 h 6858000"/>
              <a:gd name="connsiteX115" fmla="*/ 5921153 w 6128435"/>
              <a:gd name="connsiteY115" fmla="*/ 4236222 h 6858000"/>
              <a:gd name="connsiteX116" fmla="*/ 5924233 w 6128435"/>
              <a:gd name="connsiteY116" fmla="*/ 4242060 h 6858000"/>
              <a:gd name="connsiteX117" fmla="*/ 5923742 w 6128435"/>
              <a:gd name="connsiteY117" fmla="*/ 4265435 h 6858000"/>
              <a:gd name="connsiteX118" fmla="*/ 5928910 w 6128435"/>
              <a:gd name="connsiteY118" fmla="*/ 4300973 h 6858000"/>
              <a:gd name="connsiteX119" fmla="*/ 5939320 w 6128435"/>
              <a:gd name="connsiteY119" fmla="*/ 4340435 h 6858000"/>
              <a:gd name="connsiteX120" fmla="*/ 5936924 w 6128435"/>
              <a:gd name="connsiteY120" fmla="*/ 4353034 h 6858000"/>
              <a:gd name="connsiteX121" fmla="*/ 5946705 w 6128435"/>
              <a:gd name="connsiteY121" fmla="*/ 4428051 h 6858000"/>
              <a:gd name="connsiteX122" fmla="*/ 5949261 w 6128435"/>
              <a:gd name="connsiteY122" fmla="*/ 4449185 h 6858000"/>
              <a:gd name="connsiteX123" fmla="*/ 5957504 w 6128435"/>
              <a:gd name="connsiteY123" fmla="*/ 4465911 h 6858000"/>
              <a:gd name="connsiteX124" fmla="*/ 5964689 w 6128435"/>
              <a:gd name="connsiteY124" fmla="*/ 4468532 h 6858000"/>
              <a:gd name="connsiteX125" fmla="*/ 5967062 w 6128435"/>
              <a:gd name="connsiteY125" fmla="*/ 4479923 h 6858000"/>
              <a:gd name="connsiteX126" fmla="*/ 5968960 w 6128435"/>
              <a:gd name="connsiteY126" fmla="*/ 4482655 h 6858000"/>
              <a:gd name="connsiteX127" fmla="*/ 5978567 w 6128435"/>
              <a:gd name="connsiteY127" fmla="*/ 4498605 h 6858000"/>
              <a:gd name="connsiteX128" fmla="*/ 5967676 w 6128435"/>
              <a:gd name="connsiteY128" fmla="*/ 4540140 h 6858000"/>
              <a:gd name="connsiteX129" fmla="*/ 5980106 w 6128435"/>
              <a:gd name="connsiteY129" fmla="*/ 4585087 h 6858000"/>
              <a:gd name="connsiteX130" fmla="*/ 5986918 w 6128435"/>
              <a:gd name="connsiteY130" fmla="*/ 4764836 h 6858000"/>
              <a:gd name="connsiteX131" fmla="*/ 6013516 w 6128435"/>
              <a:gd name="connsiteY131" fmla="*/ 4786619 h 6858000"/>
              <a:gd name="connsiteX132" fmla="*/ 6025404 w 6128435"/>
              <a:gd name="connsiteY132" fmla="*/ 4858148 h 6858000"/>
              <a:gd name="connsiteX133" fmla="*/ 6007749 w 6128435"/>
              <a:gd name="connsiteY133" fmla="*/ 4964715 h 6858000"/>
              <a:gd name="connsiteX134" fmla="*/ 6005269 w 6128435"/>
              <a:gd name="connsiteY134" fmla="*/ 5150567 h 6858000"/>
              <a:gd name="connsiteX135" fmla="*/ 6001127 w 6128435"/>
              <a:gd name="connsiteY135" fmla="*/ 5164609 h 6858000"/>
              <a:gd name="connsiteX136" fmla="*/ 5996647 w 6128435"/>
              <a:gd name="connsiteY136" fmla="*/ 5185640 h 6858000"/>
              <a:gd name="connsiteX137" fmla="*/ 5998514 w 6128435"/>
              <a:gd name="connsiteY137" fmla="*/ 5189673 h 6858000"/>
              <a:gd name="connsiteX138" fmla="*/ 5995970 w 6128435"/>
              <a:gd name="connsiteY138" fmla="*/ 5221547 h 6858000"/>
              <a:gd name="connsiteX139" fmla="*/ 5997218 w 6128435"/>
              <a:gd name="connsiteY139" fmla="*/ 5222031 h 6858000"/>
              <a:gd name="connsiteX140" fmla="*/ 6002116 w 6128435"/>
              <a:gd name="connsiteY140" fmla="*/ 5231223 h 6858000"/>
              <a:gd name="connsiteX141" fmla="*/ 6008541 w 6128435"/>
              <a:gd name="connsiteY141" fmla="*/ 5248680 h 6858000"/>
              <a:gd name="connsiteX142" fmla="*/ 6039260 w 6128435"/>
              <a:gd name="connsiteY142" fmla="*/ 5289518 h 6858000"/>
              <a:gd name="connsiteX143" fmla="*/ 6036748 w 6128435"/>
              <a:gd name="connsiteY143" fmla="*/ 5322752 h 6858000"/>
              <a:gd name="connsiteX144" fmla="*/ 6036943 w 6128435"/>
              <a:gd name="connsiteY144" fmla="*/ 5329480 h 6858000"/>
              <a:gd name="connsiteX145" fmla="*/ 6037236 w 6128435"/>
              <a:gd name="connsiteY145" fmla="*/ 5329634 h 6858000"/>
              <a:gd name="connsiteX146" fmla="*/ 6038019 w 6128435"/>
              <a:gd name="connsiteY146" fmla="*/ 5336764 h 6858000"/>
              <a:gd name="connsiteX147" fmla="*/ 6037298 w 6128435"/>
              <a:gd name="connsiteY147" fmla="*/ 5341753 h 6858000"/>
              <a:gd name="connsiteX148" fmla="*/ 6037677 w 6128435"/>
              <a:gd name="connsiteY148" fmla="*/ 5354807 h 6858000"/>
              <a:gd name="connsiteX149" fmla="*/ 6039728 w 6128435"/>
              <a:gd name="connsiteY149" fmla="*/ 5359416 h 6858000"/>
              <a:gd name="connsiteX150" fmla="*/ 6043311 w 6128435"/>
              <a:gd name="connsiteY150" fmla="*/ 5361407 h 6858000"/>
              <a:gd name="connsiteX151" fmla="*/ 6042954 w 6128435"/>
              <a:gd name="connsiteY151" fmla="*/ 5362576 h 6858000"/>
              <a:gd name="connsiteX152" fmla="*/ 6053435 w 6128435"/>
              <a:gd name="connsiteY152" fmla="*/ 5387547 h 6858000"/>
              <a:gd name="connsiteX153" fmla="*/ 6065933 w 6128435"/>
              <a:gd name="connsiteY153" fmla="*/ 5443002 h 6858000"/>
              <a:gd name="connsiteX154" fmla="*/ 6068640 w 6128435"/>
              <a:gd name="connsiteY154" fmla="*/ 5474503 h 6858000"/>
              <a:gd name="connsiteX155" fmla="*/ 6080922 w 6128435"/>
              <a:gd name="connsiteY155" fmla="*/ 5561070 h 6858000"/>
              <a:gd name="connsiteX156" fmla="*/ 6096949 w 6128435"/>
              <a:gd name="connsiteY156" fmla="*/ 5648179 h 6858000"/>
              <a:gd name="connsiteX157" fmla="*/ 6125703 w 6128435"/>
              <a:gd name="connsiteY157" fmla="*/ 5692894 h 6858000"/>
              <a:gd name="connsiteX158" fmla="*/ 6126670 w 6128435"/>
              <a:gd name="connsiteY158" fmla="*/ 5697882 h 6858000"/>
              <a:gd name="connsiteX159" fmla="*/ 6124061 w 6128435"/>
              <a:gd name="connsiteY159" fmla="*/ 5710294 h 6858000"/>
              <a:gd name="connsiteX160" fmla="*/ 6122213 w 6128435"/>
              <a:gd name="connsiteY160" fmla="*/ 5714762 h 6858000"/>
              <a:gd name="connsiteX161" fmla="*/ 6121353 w 6128435"/>
              <a:gd name="connsiteY161" fmla="*/ 5721725 h 6858000"/>
              <a:gd name="connsiteX162" fmla="*/ 6121607 w 6128435"/>
              <a:gd name="connsiteY162" fmla="*/ 5721959 h 6858000"/>
              <a:gd name="connsiteX163" fmla="*/ 6120262 w 6128435"/>
              <a:gd name="connsiteY163" fmla="*/ 5728358 h 6858000"/>
              <a:gd name="connsiteX164" fmla="*/ 6110194 w 6128435"/>
              <a:gd name="connsiteY164" fmla="*/ 5758853 h 6858000"/>
              <a:gd name="connsiteX165" fmla="*/ 6127519 w 6128435"/>
              <a:gd name="connsiteY165" fmla="*/ 5865775 h 6858000"/>
              <a:gd name="connsiteX166" fmla="*/ 6128435 w 6128435"/>
              <a:gd name="connsiteY166" fmla="*/ 5870164 h 6858000"/>
              <a:gd name="connsiteX167" fmla="*/ 6119217 w 6128435"/>
              <a:gd name="connsiteY167" fmla="*/ 5888542 h 6858000"/>
              <a:gd name="connsiteX168" fmla="*/ 6115966 w 6128435"/>
              <a:gd name="connsiteY168" fmla="*/ 5898387 h 6858000"/>
              <a:gd name="connsiteX169" fmla="*/ 6111924 w 6128435"/>
              <a:gd name="connsiteY169" fmla="*/ 5900444 h 6858000"/>
              <a:gd name="connsiteX170" fmla="*/ 6108716 w 6128435"/>
              <a:gd name="connsiteY170" fmla="*/ 5915345 h 6858000"/>
              <a:gd name="connsiteX171" fmla="*/ 6109524 w 6128435"/>
              <a:gd name="connsiteY171" fmla="*/ 5917328 h 6858000"/>
              <a:gd name="connsiteX172" fmla="*/ 6102493 w 6128435"/>
              <a:gd name="connsiteY172" fmla="*/ 5928602 h 6858000"/>
              <a:gd name="connsiteX173" fmla="*/ 6056863 w 6128435"/>
              <a:gd name="connsiteY173" fmla="*/ 6000643 h 6858000"/>
              <a:gd name="connsiteX174" fmla="*/ 6045436 w 6128435"/>
              <a:gd name="connsiteY174" fmla="*/ 6124480 h 6858000"/>
              <a:gd name="connsiteX175" fmla="*/ 6030489 w 6128435"/>
              <a:gd name="connsiteY175" fmla="*/ 6317666 h 6858000"/>
              <a:gd name="connsiteX176" fmla="*/ 6007492 w 6128435"/>
              <a:gd name="connsiteY176" fmla="*/ 6440818 h 6858000"/>
              <a:gd name="connsiteX177" fmla="*/ 6009467 w 6128435"/>
              <a:gd name="connsiteY177" fmla="*/ 6487076 h 6858000"/>
              <a:gd name="connsiteX178" fmla="*/ 5995064 w 6128435"/>
              <a:gd name="connsiteY178" fmla="*/ 6540791 h 6858000"/>
              <a:gd name="connsiteX179" fmla="*/ 5996309 w 6128435"/>
              <a:gd name="connsiteY179" fmla="*/ 6543961 h 6858000"/>
              <a:gd name="connsiteX180" fmla="*/ 5996048 w 6128435"/>
              <a:gd name="connsiteY180" fmla="*/ 6555444 h 6858000"/>
              <a:gd name="connsiteX181" fmla="*/ 6002524 w 6128435"/>
              <a:gd name="connsiteY181" fmla="*/ 6560188 h 6858000"/>
              <a:gd name="connsiteX182" fmla="*/ 6006823 w 6128435"/>
              <a:gd name="connsiteY182" fmla="*/ 6578546 h 6858000"/>
              <a:gd name="connsiteX183" fmla="*/ 6004510 w 6128435"/>
              <a:gd name="connsiteY183" fmla="*/ 6599256 h 6858000"/>
              <a:gd name="connsiteX184" fmla="*/ 5986207 w 6128435"/>
              <a:gd name="connsiteY184" fmla="*/ 6695855 h 6858000"/>
              <a:gd name="connsiteX185" fmla="*/ 5979428 w 6128435"/>
              <a:gd name="connsiteY185" fmla="*/ 6754678 h 6858000"/>
              <a:gd name="connsiteX186" fmla="*/ 5983398 w 6128435"/>
              <a:gd name="connsiteY186" fmla="*/ 6778641 h 6858000"/>
              <a:gd name="connsiteX187" fmla="*/ 5984543 w 6128435"/>
              <a:gd name="connsiteY187" fmla="*/ 6811016 h 6858000"/>
              <a:gd name="connsiteX188" fmla="*/ 5981802 w 6128435"/>
              <a:gd name="connsiteY188" fmla="*/ 6838578 h 6858000"/>
              <a:gd name="connsiteX189" fmla="*/ 5979671 w 6128435"/>
              <a:gd name="connsiteY189" fmla="*/ 6858000 h 6858000"/>
              <a:gd name="connsiteX190" fmla="*/ 0 w 6128435"/>
              <a:gd name="connsiteY190" fmla="*/ 685800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09911 w 6128435"/>
              <a:gd name="connsiteY112" fmla="*/ 4189970 h 6858000"/>
              <a:gd name="connsiteX113" fmla="*/ 5917114 w 6128435"/>
              <a:gd name="connsiteY113" fmla="*/ 4213096 h 6858000"/>
              <a:gd name="connsiteX114" fmla="*/ 5921153 w 6128435"/>
              <a:gd name="connsiteY114" fmla="*/ 4236222 h 6858000"/>
              <a:gd name="connsiteX115" fmla="*/ 5924233 w 6128435"/>
              <a:gd name="connsiteY115" fmla="*/ 4242060 h 6858000"/>
              <a:gd name="connsiteX116" fmla="*/ 5923742 w 6128435"/>
              <a:gd name="connsiteY116" fmla="*/ 4265435 h 6858000"/>
              <a:gd name="connsiteX117" fmla="*/ 5928910 w 6128435"/>
              <a:gd name="connsiteY117" fmla="*/ 4300973 h 6858000"/>
              <a:gd name="connsiteX118" fmla="*/ 5939320 w 6128435"/>
              <a:gd name="connsiteY118" fmla="*/ 4340435 h 6858000"/>
              <a:gd name="connsiteX119" fmla="*/ 5936924 w 6128435"/>
              <a:gd name="connsiteY119" fmla="*/ 4353034 h 6858000"/>
              <a:gd name="connsiteX120" fmla="*/ 5946705 w 6128435"/>
              <a:gd name="connsiteY120" fmla="*/ 4428051 h 6858000"/>
              <a:gd name="connsiteX121" fmla="*/ 5949261 w 6128435"/>
              <a:gd name="connsiteY121" fmla="*/ 4449185 h 6858000"/>
              <a:gd name="connsiteX122" fmla="*/ 5957504 w 6128435"/>
              <a:gd name="connsiteY122" fmla="*/ 4465911 h 6858000"/>
              <a:gd name="connsiteX123" fmla="*/ 5964689 w 6128435"/>
              <a:gd name="connsiteY123" fmla="*/ 4468532 h 6858000"/>
              <a:gd name="connsiteX124" fmla="*/ 5967062 w 6128435"/>
              <a:gd name="connsiteY124" fmla="*/ 4479923 h 6858000"/>
              <a:gd name="connsiteX125" fmla="*/ 5968960 w 6128435"/>
              <a:gd name="connsiteY125" fmla="*/ 4482655 h 6858000"/>
              <a:gd name="connsiteX126" fmla="*/ 5978567 w 6128435"/>
              <a:gd name="connsiteY126" fmla="*/ 4498605 h 6858000"/>
              <a:gd name="connsiteX127" fmla="*/ 5967676 w 6128435"/>
              <a:gd name="connsiteY127" fmla="*/ 4540140 h 6858000"/>
              <a:gd name="connsiteX128" fmla="*/ 5980106 w 6128435"/>
              <a:gd name="connsiteY128" fmla="*/ 4585087 h 6858000"/>
              <a:gd name="connsiteX129" fmla="*/ 5986918 w 6128435"/>
              <a:gd name="connsiteY129" fmla="*/ 4764836 h 6858000"/>
              <a:gd name="connsiteX130" fmla="*/ 6013516 w 6128435"/>
              <a:gd name="connsiteY130" fmla="*/ 4786619 h 6858000"/>
              <a:gd name="connsiteX131" fmla="*/ 6025404 w 6128435"/>
              <a:gd name="connsiteY131" fmla="*/ 4858148 h 6858000"/>
              <a:gd name="connsiteX132" fmla="*/ 6007749 w 6128435"/>
              <a:gd name="connsiteY132" fmla="*/ 4964715 h 6858000"/>
              <a:gd name="connsiteX133" fmla="*/ 6005269 w 6128435"/>
              <a:gd name="connsiteY133" fmla="*/ 5150567 h 6858000"/>
              <a:gd name="connsiteX134" fmla="*/ 6001127 w 6128435"/>
              <a:gd name="connsiteY134" fmla="*/ 5164609 h 6858000"/>
              <a:gd name="connsiteX135" fmla="*/ 5996647 w 6128435"/>
              <a:gd name="connsiteY135" fmla="*/ 5185640 h 6858000"/>
              <a:gd name="connsiteX136" fmla="*/ 5998514 w 6128435"/>
              <a:gd name="connsiteY136" fmla="*/ 5189673 h 6858000"/>
              <a:gd name="connsiteX137" fmla="*/ 5995970 w 6128435"/>
              <a:gd name="connsiteY137" fmla="*/ 5221547 h 6858000"/>
              <a:gd name="connsiteX138" fmla="*/ 5997218 w 6128435"/>
              <a:gd name="connsiteY138" fmla="*/ 5222031 h 6858000"/>
              <a:gd name="connsiteX139" fmla="*/ 6002116 w 6128435"/>
              <a:gd name="connsiteY139" fmla="*/ 5231223 h 6858000"/>
              <a:gd name="connsiteX140" fmla="*/ 6008541 w 6128435"/>
              <a:gd name="connsiteY140" fmla="*/ 5248680 h 6858000"/>
              <a:gd name="connsiteX141" fmla="*/ 6039260 w 6128435"/>
              <a:gd name="connsiteY141" fmla="*/ 5289518 h 6858000"/>
              <a:gd name="connsiteX142" fmla="*/ 6036748 w 6128435"/>
              <a:gd name="connsiteY142" fmla="*/ 5322752 h 6858000"/>
              <a:gd name="connsiteX143" fmla="*/ 6036943 w 6128435"/>
              <a:gd name="connsiteY143" fmla="*/ 5329480 h 6858000"/>
              <a:gd name="connsiteX144" fmla="*/ 6037236 w 6128435"/>
              <a:gd name="connsiteY144" fmla="*/ 5329634 h 6858000"/>
              <a:gd name="connsiteX145" fmla="*/ 6038019 w 6128435"/>
              <a:gd name="connsiteY145" fmla="*/ 5336764 h 6858000"/>
              <a:gd name="connsiteX146" fmla="*/ 6037298 w 6128435"/>
              <a:gd name="connsiteY146" fmla="*/ 5341753 h 6858000"/>
              <a:gd name="connsiteX147" fmla="*/ 6037677 w 6128435"/>
              <a:gd name="connsiteY147" fmla="*/ 5354807 h 6858000"/>
              <a:gd name="connsiteX148" fmla="*/ 6039728 w 6128435"/>
              <a:gd name="connsiteY148" fmla="*/ 5359416 h 6858000"/>
              <a:gd name="connsiteX149" fmla="*/ 6043311 w 6128435"/>
              <a:gd name="connsiteY149" fmla="*/ 5361407 h 6858000"/>
              <a:gd name="connsiteX150" fmla="*/ 6042954 w 6128435"/>
              <a:gd name="connsiteY150" fmla="*/ 5362576 h 6858000"/>
              <a:gd name="connsiteX151" fmla="*/ 6053435 w 6128435"/>
              <a:gd name="connsiteY151" fmla="*/ 5387547 h 6858000"/>
              <a:gd name="connsiteX152" fmla="*/ 6065933 w 6128435"/>
              <a:gd name="connsiteY152" fmla="*/ 5443002 h 6858000"/>
              <a:gd name="connsiteX153" fmla="*/ 6068640 w 6128435"/>
              <a:gd name="connsiteY153" fmla="*/ 5474503 h 6858000"/>
              <a:gd name="connsiteX154" fmla="*/ 6080922 w 6128435"/>
              <a:gd name="connsiteY154" fmla="*/ 5561070 h 6858000"/>
              <a:gd name="connsiteX155" fmla="*/ 6096949 w 6128435"/>
              <a:gd name="connsiteY155" fmla="*/ 5648179 h 6858000"/>
              <a:gd name="connsiteX156" fmla="*/ 6125703 w 6128435"/>
              <a:gd name="connsiteY156" fmla="*/ 5692894 h 6858000"/>
              <a:gd name="connsiteX157" fmla="*/ 6126670 w 6128435"/>
              <a:gd name="connsiteY157" fmla="*/ 5697882 h 6858000"/>
              <a:gd name="connsiteX158" fmla="*/ 6124061 w 6128435"/>
              <a:gd name="connsiteY158" fmla="*/ 5710294 h 6858000"/>
              <a:gd name="connsiteX159" fmla="*/ 6122213 w 6128435"/>
              <a:gd name="connsiteY159" fmla="*/ 5714762 h 6858000"/>
              <a:gd name="connsiteX160" fmla="*/ 6121353 w 6128435"/>
              <a:gd name="connsiteY160" fmla="*/ 5721725 h 6858000"/>
              <a:gd name="connsiteX161" fmla="*/ 6121607 w 6128435"/>
              <a:gd name="connsiteY161" fmla="*/ 5721959 h 6858000"/>
              <a:gd name="connsiteX162" fmla="*/ 6120262 w 6128435"/>
              <a:gd name="connsiteY162" fmla="*/ 5728358 h 6858000"/>
              <a:gd name="connsiteX163" fmla="*/ 6110194 w 6128435"/>
              <a:gd name="connsiteY163" fmla="*/ 5758853 h 6858000"/>
              <a:gd name="connsiteX164" fmla="*/ 6127519 w 6128435"/>
              <a:gd name="connsiteY164" fmla="*/ 5865775 h 6858000"/>
              <a:gd name="connsiteX165" fmla="*/ 6128435 w 6128435"/>
              <a:gd name="connsiteY165" fmla="*/ 5870164 h 6858000"/>
              <a:gd name="connsiteX166" fmla="*/ 6119217 w 6128435"/>
              <a:gd name="connsiteY166" fmla="*/ 5888542 h 6858000"/>
              <a:gd name="connsiteX167" fmla="*/ 6115966 w 6128435"/>
              <a:gd name="connsiteY167" fmla="*/ 5898387 h 6858000"/>
              <a:gd name="connsiteX168" fmla="*/ 6111924 w 6128435"/>
              <a:gd name="connsiteY168" fmla="*/ 5900444 h 6858000"/>
              <a:gd name="connsiteX169" fmla="*/ 6108716 w 6128435"/>
              <a:gd name="connsiteY169" fmla="*/ 5915345 h 6858000"/>
              <a:gd name="connsiteX170" fmla="*/ 6109524 w 6128435"/>
              <a:gd name="connsiteY170" fmla="*/ 5917328 h 6858000"/>
              <a:gd name="connsiteX171" fmla="*/ 6102493 w 6128435"/>
              <a:gd name="connsiteY171" fmla="*/ 5928602 h 6858000"/>
              <a:gd name="connsiteX172" fmla="*/ 6056863 w 6128435"/>
              <a:gd name="connsiteY172" fmla="*/ 6000643 h 6858000"/>
              <a:gd name="connsiteX173" fmla="*/ 6045436 w 6128435"/>
              <a:gd name="connsiteY173" fmla="*/ 6124480 h 6858000"/>
              <a:gd name="connsiteX174" fmla="*/ 6030489 w 6128435"/>
              <a:gd name="connsiteY174" fmla="*/ 6317666 h 6858000"/>
              <a:gd name="connsiteX175" fmla="*/ 6007492 w 6128435"/>
              <a:gd name="connsiteY175" fmla="*/ 6440818 h 6858000"/>
              <a:gd name="connsiteX176" fmla="*/ 6009467 w 6128435"/>
              <a:gd name="connsiteY176" fmla="*/ 6487076 h 6858000"/>
              <a:gd name="connsiteX177" fmla="*/ 5995064 w 6128435"/>
              <a:gd name="connsiteY177" fmla="*/ 6540791 h 6858000"/>
              <a:gd name="connsiteX178" fmla="*/ 5996309 w 6128435"/>
              <a:gd name="connsiteY178" fmla="*/ 6543961 h 6858000"/>
              <a:gd name="connsiteX179" fmla="*/ 5996048 w 6128435"/>
              <a:gd name="connsiteY179" fmla="*/ 6555444 h 6858000"/>
              <a:gd name="connsiteX180" fmla="*/ 6002524 w 6128435"/>
              <a:gd name="connsiteY180" fmla="*/ 6560188 h 6858000"/>
              <a:gd name="connsiteX181" fmla="*/ 6006823 w 6128435"/>
              <a:gd name="connsiteY181" fmla="*/ 6578546 h 6858000"/>
              <a:gd name="connsiteX182" fmla="*/ 6004510 w 6128435"/>
              <a:gd name="connsiteY182" fmla="*/ 6599256 h 6858000"/>
              <a:gd name="connsiteX183" fmla="*/ 5986207 w 6128435"/>
              <a:gd name="connsiteY183" fmla="*/ 6695855 h 6858000"/>
              <a:gd name="connsiteX184" fmla="*/ 5979428 w 6128435"/>
              <a:gd name="connsiteY184" fmla="*/ 6754678 h 6858000"/>
              <a:gd name="connsiteX185" fmla="*/ 5983398 w 6128435"/>
              <a:gd name="connsiteY185" fmla="*/ 6778641 h 6858000"/>
              <a:gd name="connsiteX186" fmla="*/ 5984543 w 6128435"/>
              <a:gd name="connsiteY186" fmla="*/ 6811016 h 6858000"/>
              <a:gd name="connsiteX187" fmla="*/ 5981802 w 6128435"/>
              <a:gd name="connsiteY187" fmla="*/ 6838578 h 6858000"/>
              <a:gd name="connsiteX188" fmla="*/ 5979671 w 6128435"/>
              <a:gd name="connsiteY188" fmla="*/ 6858000 h 6858000"/>
              <a:gd name="connsiteX189" fmla="*/ 0 w 6128435"/>
              <a:gd name="connsiteY189" fmla="*/ 6858000 h 6858000"/>
              <a:gd name="connsiteX190" fmla="*/ 0 w 6128435"/>
              <a:gd name="connsiteY19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09911 w 6128435"/>
              <a:gd name="connsiteY112" fmla="*/ 4189970 h 6858000"/>
              <a:gd name="connsiteX113" fmla="*/ 5917114 w 6128435"/>
              <a:gd name="connsiteY113" fmla="*/ 4213096 h 6858000"/>
              <a:gd name="connsiteX114" fmla="*/ 5921153 w 6128435"/>
              <a:gd name="connsiteY114" fmla="*/ 4236222 h 6858000"/>
              <a:gd name="connsiteX115" fmla="*/ 5924233 w 6128435"/>
              <a:gd name="connsiteY115" fmla="*/ 4242060 h 6858000"/>
              <a:gd name="connsiteX116" fmla="*/ 5923742 w 6128435"/>
              <a:gd name="connsiteY116" fmla="*/ 4265435 h 6858000"/>
              <a:gd name="connsiteX117" fmla="*/ 5928910 w 6128435"/>
              <a:gd name="connsiteY117" fmla="*/ 4300973 h 6858000"/>
              <a:gd name="connsiteX118" fmla="*/ 5939320 w 6128435"/>
              <a:gd name="connsiteY118" fmla="*/ 4340435 h 6858000"/>
              <a:gd name="connsiteX119" fmla="*/ 5946705 w 6128435"/>
              <a:gd name="connsiteY119" fmla="*/ 4428051 h 6858000"/>
              <a:gd name="connsiteX120" fmla="*/ 5949261 w 6128435"/>
              <a:gd name="connsiteY120" fmla="*/ 4449185 h 6858000"/>
              <a:gd name="connsiteX121" fmla="*/ 5957504 w 6128435"/>
              <a:gd name="connsiteY121" fmla="*/ 4465911 h 6858000"/>
              <a:gd name="connsiteX122" fmla="*/ 5964689 w 6128435"/>
              <a:gd name="connsiteY122" fmla="*/ 4468532 h 6858000"/>
              <a:gd name="connsiteX123" fmla="*/ 5967062 w 6128435"/>
              <a:gd name="connsiteY123" fmla="*/ 4479923 h 6858000"/>
              <a:gd name="connsiteX124" fmla="*/ 5968960 w 6128435"/>
              <a:gd name="connsiteY124" fmla="*/ 4482655 h 6858000"/>
              <a:gd name="connsiteX125" fmla="*/ 5978567 w 6128435"/>
              <a:gd name="connsiteY125" fmla="*/ 4498605 h 6858000"/>
              <a:gd name="connsiteX126" fmla="*/ 5967676 w 6128435"/>
              <a:gd name="connsiteY126" fmla="*/ 4540140 h 6858000"/>
              <a:gd name="connsiteX127" fmla="*/ 5980106 w 6128435"/>
              <a:gd name="connsiteY127" fmla="*/ 4585087 h 6858000"/>
              <a:gd name="connsiteX128" fmla="*/ 5986918 w 6128435"/>
              <a:gd name="connsiteY128" fmla="*/ 4764836 h 6858000"/>
              <a:gd name="connsiteX129" fmla="*/ 6013516 w 6128435"/>
              <a:gd name="connsiteY129" fmla="*/ 4786619 h 6858000"/>
              <a:gd name="connsiteX130" fmla="*/ 6025404 w 6128435"/>
              <a:gd name="connsiteY130" fmla="*/ 4858148 h 6858000"/>
              <a:gd name="connsiteX131" fmla="*/ 6007749 w 6128435"/>
              <a:gd name="connsiteY131" fmla="*/ 4964715 h 6858000"/>
              <a:gd name="connsiteX132" fmla="*/ 6005269 w 6128435"/>
              <a:gd name="connsiteY132" fmla="*/ 5150567 h 6858000"/>
              <a:gd name="connsiteX133" fmla="*/ 6001127 w 6128435"/>
              <a:gd name="connsiteY133" fmla="*/ 5164609 h 6858000"/>
              <a:gd name="connsiteX134" fmla="*/ 5996647 w 6128435"/>
              <a:gd name="connsiteY134" fmla="*/ 5185640 h 6858000"/>
              <a:gd name="connsiteX135" fmla="*/ 5998514 w 6128435"/>
              <a:gd name="connsiteY135" fmla="*/ 5189673 h 6858000"/>
              <a:gd name="connsiteX136" fmla="*/ 5995970 w 6128435"/>
              <a:gd name="connsiteY136" fmla="*/ 5221547 h 6858000"/>
              <a:gd name="connsiteX137" fmla="*/ 5997218 w 6128435"/>
              <a:gd name="connsiteY137" fmla="*/ 5222031 h 6858000"/>
              <a:gd name="connsiteX138" fmla="*/ 6002116 w 6128435"/>
              <a:gd name="connsiteY138" fmla="*/ 5231223 h 6858000"/>
              <a:gd name="connsiteX139" fmla="*/ 6008541 w 6128435"/>
              <a:gd name="connsiteY139" fmla="*/ 5248680 h 6858000"/>
              <a:gd name="connsiteX140" fmla="*/ 6039260 w 6128435"/>
              <a:gd name="connsiteY140" fmla="*/ 5289518 h 6858000"/>
              <a:gd name="connsiteX141" fmla="*/ 6036748 w 6128435"/>
              <a:gd name="connsiteY141" fmla="*/ 5322752 h 6858000"/>
              <a:gd name="connsiteX142" fmla="*/ 6036943 w 6128435"/>
              <a:gd name="connsiteY142" fmla="*/ 5329480 h 6858000"/>
              <a:gd name="connsiteX143" fmla="*/ 6037236 w 6128435"/>
              <a:gd name="connsiteY143" fmla="*/ 5329634 h 6858000"/>
              <a:gd name="connsiteX144" fmla="*/ 6038019 w 6128435"/>
              <a:gd name="connsiteY144" fmla="*/ 5336764 h 6858000"/>
              <a:gd name="connsiteX145" fmla="*/ 6037298 w 6128435"/>
              <a:gd name="connsiteY145" fmla="*/ 5341753 h 6858000"/>
              <a:gd name="connsiteX146" fmla="*/ 6037677 w 6128435"/>
              <a:gd name="connsiteY146" fmla="*/ 5354807 h 6858000"/>
              <a:gd name="connsiteX147" fmla="*/ 6039728 w 6128435"/>
              <a:gd name="connsiteY147" fmla="*/ 5359416 h 6858000"/>
              <a:gd name="connsiteX148" fmla="*/ 6043311 w 6128435"/>
              <a:gd name="connsiteY148" fmla="*/ 5361407 h 6858000"/>
              <a:gd name="connsiteX149" fmla="*/ 6042954 w 6128435"/>
              <a:gd name="connsiteY149" fmla="*/ 5362576 h 6858000"/>
              <a:gd name="connsiteX150" fmla="*/ 6053435 w 6128435"/>
              <a:gd name="connsiteY150" fmla="*/ 5387547 h 6858000"/>
              <a:gd name="connsiteX151" fmla="*/ 6065933 w 6128435"/>
              <a:gd name="connsiteY151" fmla="*/ 5443002 h 6858000"/>
              <a:gd name="connsiteX152" fmla="*/ 6068640 w 6128435"/>
              <a:gd name="connsiteY152" fmla="*/ 5474503 h 6858000"/>
              <a:gd name="connsiteX153" fmla="*/ 6080922 w 6128435"/>
              <a:gd name="connsiteY153" fmla="*/ 5561070 h 6858000"/>
              <a:gd name="connsiteX154" fmla="*/ 6096949 w 6128435"/>
              <a:gd name="connsiteY154" fmla="*/ 5648179 h 6858000"/>
              <a:gd name="connsiteX155" fmla="*/ 6125703 w 6128435"/>
              <a:gd name="connsiteY155" fmla="*/ 5692894 h 6858000"/>
              <a:gd name="connsiteX156" fmla="*/ 6126670 w 6128435"/>
              <a:gd name="connsiteY156" fmla="*/ 5697882 h 6858000"/>
              <a:gd name="connsiteX157" fmla="*/ 6124061 w 6128435"/>
              <a:gd name="connsiteY157" fmla="*/ 5710294 h 6858000"/>
              <a:gd name="connsiteX158" fmla="*/ 6122213 w 6128435"/>
              <a:gd name="connsiteY158" fmla="*/ 5714762 h 6858000"/>
              <a:gd name="connsiteX159" fmla="*/ 6121353 w 6128435"/>
              <a:gd name="connsiteY159" fmla="*/ 5721725 h 6858000"/>
              <a:gd name="connsiteX160" fmla="*/ 6121607 w 6128435"/>
              <a:gd name="connsiteY160" fmla="*/ 5721959 h 6858000"/>
              <a:gd name="connsiteX161" fmla="*/ 6120262 w 6128435"/>
              <a:gd name="connsiteY161" fmla="*/ 5728358 h 6858000"/>
              <a:gd name="connsiteX162" fmla="*/ 6110194 w 6128435"/>
              <a:gd name="connsiteY162" fmla="*/ 5758853 h 6858000"/>
              <a:gd name="connsiteX163" fmla="*/ 6127519 w 6128435"/>
              <a:gd name="connsiteY163" fmla="*/ 5865775 h 6858000"/>
              <a:gd name="connsiteX164" fmla="*/ 6128435 w 6128435"/>
              <a:gd name="connsiteY164" fmla="*/ 5870164 h 6858000"/>
              <a:gd name="connsiteX165" fmla="*/ 6119217 w 6128435"/>
              <a:gd name="connsiteY165" fmla="*/ 5888542 h 6858000"/>
              <a:gd name="connsiteX166" fmla="*/ 6115966 w 6128435"/>
              <a:gd name="connsiteY166" fmla="*/ 5898387 h 6858000"/>
              <a:gd name="connsiteX167" fmla="*/ 6111924 w 6128435"/>
              <a:gd name="connsiteY167" fmla="*/ 5900444 h 6858000"/>
              <a:gd name="connsiteX168" fmla="*/ 6108716 w 6128435"/>
              <a:gd name="connsiteY168" fmla="*/ 5915345 h 6858000"/>
              <a:gd name="connsiteX169" fmla="*/ 6109524 w 6128435"/>
              <a:gd name="connsiteY169" fmla="*/ 5917328 h 6858000"/>
              <a:gd name="connsiteX170" fmla="*/ 6102493 w 6128435"/>
              <a:gd name="connsiteY170" fmla="*/ 5928602 h 6858000"/>
              <a:gd name="connsiteX171" fmla="*/ 6056863 w 6128435"/>
              <a:gd name="connsiteY171" fmla="*/ 6000643 h 6858000"/>
              <a:gd name="connsiteX172" fmla="*/ 6045436 w 6128435"/>
              <a:gd name="connsiteY172" fmla="*/ 6124480 h 6858000"/>
              <a:gd name="connsiteX173" fmla="*/ 6030489 w 6128435"/>
              <a:gd name="connsiteY173" fmla="*/ 6317666 h 6858000"/>
              <a:gd name="connsiteX174" fmla="*/ 6007492 w 6128435"/>
              <a:gd name="connsiteY174" fmla="*/ 6440818 h 6858000"/>
              <a:gd name="connsiteX175" fmla="*/ 6009467 w 6128435"/>
              <a:gd name="connsiteY175" fmla="*/ 6487076 h 6858000"/>
              <a:gd name="connsiteX176" fmla="*/ 5995064 w 6128435"/>
              <a:gd name="connsiteY176" fmla="*/ 6540791 h 6858000"/>
              <a:gd name="connsiteX177" fmla="*/ 5996309 w 6128435"/>
              <a:gd name="connsiteY177" fmla="*/ 6543961 h 6858000"/>
              <a:gd name="connsiteX178" fmla="*/ 5996048 w 6128435"/>
              <a:gd name="connsiteY178" fmla="*/ 6555444 h 6858000"/>
              <a:gd name="connsiteX179" fmla="*/ 6002524 w 6128435"/>
              <a:gd name="connsiteY179" fmla="*/ 6560188 h 6858000"/>
              <a:gd name="connsiteX180" fmla="*/ 6006823 w 6128435"/>
              <a:gd name="connsiteY180" fmla="*/ 6578546 h 6858000"/>
              <a:gd name="connsiteX181" fmla="*/ 6004510 w 6128435"/>
              <a:gd name="connsiteY181" fmla="*/ 6599256 h 6858000"/>
              <a:gd name="connsiteX182" fmla="*/ 5986207 w 6128435"/>
              <a:gd name="connsiteY182" fmla="*/ 6695855 h 6858000"/>
              <a:gd name="connsiteX183" fmla="*/ 5979428 w 6128435"/>
              <a:gd name="connsiteY183" fmla="*/ 6754678 h 6858000"/>
              <a:gd name="connsiteX184" fmla="*/ 5983398 w 6128435"/>
              <a:gd name="connsiteY184" fmla="*/ 6778641 h 6858000"/>
              <a:gd name="connsiteX185" fmla="*/ 5984543 w 6128435"/>
              <a:gd name="connsiteY185" fmla="*/ 6811016 h 6858000"/>
              <a:gd name="connsiteX186" fmla="*/ 5981802 w 6128435"/>
              <a:gd name="connsiteY186" fmla="*/ 6838578 h 6858000"/>
              <a:gd name="connsiteX187" fmla="*/ 5979671 w 6128435"/>
              <a:gd name="connsiteY187" fmla="*/ 6858000 h 6858000"/>
              <a:gd name="connsiteX188" fmla="*/ 0 w 6128435"/>
              <a:gd name="connsiteY188" fmla="*/ 6858000 h 6858000"/>
              <a:gd name="connsiteX189" fmla="*/ 0 w 6128435"/>
              <a:gd name="connsiteY18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17114 w 6128435"/>
              <a:gd name="connsiteY112" fmla="*/ 4213096 h 6858000"/>
              <a:gd name="connsiteX113" fmla="*/ 5921153 w 6128435"/>
              <a:gd name="connsiteY113" fmla="*/ 4236222 h 6858000"/>
              <a:gd name="connsiteX114" fmla="*/ 5924233 w 6128435"/>
              <a:gd name="connsiteY114" fmla="*/ 4242060 h 6858000"/>
              <a:gd name="connsiteX115" fmla="*/ 5923742 w 6128435"/>
              <a:gd name="connsiteY115" fmla="*/ 4265435 h 6858000"/>
              <a:gd name="connsiteX116" fmla="*/ 5928910 w 6128435"/>
              <a:gd name="connsiteY116" fmla="*/ 4300973 h 6858000"/>
              <a:gd name="connsiteX117" fmla="*/ 5939320 w 6128435"/>
              <a:gd name="connsiteY117" fmla="*/ 4340435 h 6858000"/>
              <a:gd name="connsiteX118" fmla="*/ 5946705 w 6128435"/>
              <a:gd name="connsiteY118" fmla="*/ 4428051 h 6858000"/>
              <a:gd name="connsiteX119" fmla="*/ 5949261 w 6128435"/>
              <a:gd name="connsiteY119" fmla="*/ 4449185 h 6858000"/>
              <a:gd name="connsiteX120" fmla="*/ 5957504 w 6128435"/>
              <a:gd name="connsiteY120" fmla="*/ 4465911 h 6858000"/>
              <a:gd name="connsiteX121" fmla="*/ 5964689 w 6128435"/>
              <a:gd name="connsiteY121" fmla="*/ 4468532 h 6858000"/>
              <a:gd name="connsiteX122" fmla="*/ 5967062 w 6128435"/>
              <a:gd name="connsiteY122" fmla="*/ 4479923 h 6858000"/>
              <a:gd name="connsiteX123" fmla="*/ 5968960 w 6128435"/>
              <a:gd name="connsiteY123" fmla="*/ 4482655 h 6858000"/>
              <a:gd name="connsiteX124" fmla="*/ 5978567 w 6128435"/>
              <a:gd name="connsiteY124" fmla="*/ 4498605 h 6858000"/>
              <a:gd name="connsiteX125" fmla="*/ 5967676 w 6128435"/>
              <a:gd name="connsiteY125" fmla="*/ 4540140 h 6858000"/>
              <a:gd name="connsiteX126" fmla="*/ 5980106 w 6128435"/>
              <a:gd name="connsiteY126" fmla="*/ 4585087 h 6858000"/>
              <a:gd name="connsiteX127" fmla="*/ 5986918 w 6128435"/>
              <a:gd name="connsiteY127" fmla="*/ 4764836 h 6858000"/>
              <a:gd name="connsiteX128" fmla="*/ 6013516 w 6128435"/>
              <a:gd name="connsiteY128" fmla="*/ 4786619 h 6858000"/>
              <a:gd name="connsiteX129" fmla="*/ 6025404 w 6128435"/>
              <a:gd name="connsiteY129" fmla="*/ 4858148 h 6858000"/>
              <a:gd name="connsiteX130" fmla="*/ 6007749 w 6128435"/>
              <a:gd name="connsiteY130" fmla="*/ 4964715 h 6858000"/>
              <a:gd name="connsiteX131" fmla="*/ 6005269 w 6128435"/>
              <a:gd name="connsiteY131" fmla="*/ 5150567 h 6858000"/>
              <a:gd name="connsiteX132" fmla="*/ 6001127 w 6128435"/>
              <a:gd name="connsiteY132" fmla="*/ 5164609 h 6858000"/>
              <a:gd name="connsiteX133" fmla="*/ 5996647 w 6128435"/>
              <a:gd name="connsiteY133" fmla="*/ 5185640 h 6858000"/>
              <a:gd name="connsiteX134" fmla="*/ 5998514 w 6128435"/>
              <a:gd name="connsiteY134" fmla="*/ 5189673 h 6858000"/>
              <a:gd name="connsiteX135" fmla="*/ 5995970 w 6128435"/>
              <a:gd name="connsiteY135" fmla="*/ 5221547 h 6858000"/>
              <a:gd name="connsiteX136" fmla="*/ 5997218 w 6128435"/>
              <a:gd name="connsiteY136" fmla="*/ 5222031 h 6858000"/>
              <a:gd name="connsiteX137" fmla="*/ 6002116 w 6128435"/>
              <a:gd name="connsiteY137" fmla="*/ 5231223 h 6858000"/>
              <a:gd name="connsiteX138" fmla="*/ 6008541 w 6128435"/>
              <a:gd name="connsiteY138" fmla="*/ 5248680 h 6858000"/>
              <a:gd name="connsiteX139" fmla="*/ 6039260 w 6128435"/>
              <a:gd name="connsiteY139" fmla="*/ 5289518 h 6858000"/>
              <a:gd name="connsiteX140" fmla="*/ 6036748 w 6128435"/>
              <a:gd name="connsiteY140" fmla="*/ 5322752 h 6858000"/>
              <a:gd name="connsiteX141" fmla="*/ 6036943 w 6128435"/>
              <a:gd name="connsiteY141" fmla="*/ 5329480 h 6858000"/>
              <a:gd name="connsiteX142" fmla="*/ 6037236 w 6128435"/>
              <a:gd name="connsiteY142" fmla="*/ 5329634 h 6858000"/>
              <a:gd name="connsiteX143" fmla="*/ 6038019 w 6128435"/>
              <a:gd name="connsiteY143" fmla="*/ 5336764 h 6858000"/>
              <a:gd name="connsiteX144" fmla="*/ 6037298 w 6128435"/>
              <a:gd name="connsiteY144" fmla="*/ 5341753 h 6858000"/>
              <a:gd name="connsiteX145" fmla="*/ 6037677 w 6128435"/>
              <a:gd name="connsiteY145" fmla="*/ 5354807 h 6858000"/>
              <a:gd name="connsiteX146" fmla="*/ 6039728 w 6128435"/>
              <a:gd name="connsiteY146" fmla="*/ 5359416 h 6858000"/>
              <a:gd name="connsiteX147" fmla="*/ 6043311 w 6128435"/>
              <a:gd name="connsiteY147" fmla="*/ 5361407 h 6858000"/>
              <a:gd name="connsiteX148" fmla="*/ 6042954 w 6128435"/>
              <a:gd name="connsiteY148" fmla="*/ 5362576 h 6858000"/>
              <a:gd name="connsiteX149" fmla="*/ 6053435 w 6128435"/>
              <a:gd name="connsiteY149" fmla="*/ 5387547 h 6858000"/>
              <a:gd name="connsiteX150" fmla="*/ 6065933 w 6128435"/>
              <a:gd name="connsiteY150" fmla="*/ 5443002 h 6858000"/>
              <a:gd name="connsiteX151" fmla="*/ 6068640 w 6128435"/>
              <a:gd name="connsiteY151" fmla="*/ 5474503 h 6858000"/>
              <a:gd name="connsiteX152" fmla="*/ 6080922 w 6128435"/>
              <a:gd name="connsiteY152" fmla="*/ 5561070 h 6858000"/>
              <a:gd name="connsiteX153" fmla="*/ 6096949 w 6128435"/>
              <a:gd name="connsiteY153" fmla="*/ 5648179 h 6858000"/>
              <a:gd name="connsiteX154" fmla="*/ 6125703 w 6128435"/>
              <a:gd name="connsiteY154" fmla="*/ 5692894 h 6858000"/>
              <a:gd name="connsiteX155" fmla="*/ 6126670 w 6128435"/>
              <a:gd name="connsiteY155" fmla="*/ 5697882 h 6858000"/>
              <a:gd name="connsiteX156" fmla="*/ 6124061 w 6128435"/>
              <a:gd name="connsiteY156" fmla="*/ 5710294 h 6858000"/>
              <a:gd name="connsiteX157" fmla="*/ 6122213 w 6128435"/>
              <a:gd name="connsiteY157" fmla="*/ 5714762 h 6858000"/>
              <a:gd name="connsiteX158" fmla="*/ 6121353 w 6128435"/>
              <a:gd name="connsiteY158" fmla="*/ 5721725 h 6858000"/>
              <a:gd name="connsiteX159" fmla="*/ 6121607 w 6128435"/>
              <a:gd name="connsiteY159" fmla="*/ 5721959 h 6858000"/>
              <a:gd name="connsiteX160" fmla="*/ 6120262 w 6128435"/>
              <a:gd name="connsiteY160" fmla="*/ 5728358 h 6858000"/>
              <a:gd name="connsiteX161" fmla="*/ 6110194 w 6128435"/>
              <a:gd name="connsiteY161" fmla="*/ 5758853 h 6858000"/>
              <a:gd name="connsiteX162" fmla="*/ 6127519 w 6128435"/>
              <a:gd name="connsiteY162" fmla="*/ 5865775 h 6858000"/>
              <a:gd name="connsiteX163" fmla="*/ 6128435 w 6128435"/>
              <a:gd name="connsiteY163" fmla="*/ 5870164 h 6858000"/>
              <a:gd name="connsiteX164" fmla="*/ 6119217 w 6128435"/>
              <a:gd name="connsiteY164" fmla="*/ 5888542 h 6858000"/>
              <a:gd name="connsiteX165" fmla="*/ 6115966 w 6128435"/>
              <a:gd name="connsiteY165" fmla="*/ 5898387 h 6858000"/>
              <a:gd name="connsiteX166" fmla="*/ 6111924 w 6128435"/>
              <a:gd name="connsiteY166" fmla="*/ 5900444 h 6858000"/>
              <a:gd name="connsiteX167" fmla="*/ 6108716 w 6128435"/>
              <a:gd name="connsiteY167" fmla="*/ 5915345 h 6858000"/>
              <a:gd name="connsiteX168" fmla="*/ 6109524 w 6128435"/>
              <a:gd name="connsiteY168" fmla="*/ 5917328 h 6858000"/>
              <a:gd name="connsiteX169" fmla="*/ 6102493 w 6128435"/>
              <a:gd name="connsiteY169" fmla="*/ 5928602 h 6858000"/>
              <a:gd name="connsiteX170" fmla="*/ 6056863 w 6128435"/>
              <a:gd name="connsiteY170" fmla="*/ 6000643 h 6858000"/>
              <a:gd name="connsiteX171" fmla="*/ 6045436 w 6128435"/>
              <a:gd name="connsiteY171" fmla="*/ 6124480 h 6858000"/>
              <a:gd name="connsiteX172" fmla="*/ 6030489 w 6128435"/>
              <a:gd name="connsiteY172" fmla="*/ 6317666 h 6858000"/>
              <a:gd name="connsiteX173" fmla="*/ 6007492 w 6128435"/>
              <a:gd name="connsiteY173" fmla="*/ 6440818 h 6858000"/>
              <a:gd name="connsiteX174" fmla="*/ 6009467 w 6128435"/>
              <a:gd name="connsiteY174" fmla="*/ 6487076 h 6858000"/>
              <a:gd name="connsiteX175" fmla="*/ 5995064 w 6128435"/>
              <a:gd name="connsiteY175" fmla="*/ 6540791 h 6858000"/>
              <a:gd name="connsiteX176" fmla="*/ 5996309 w 6128435"/>
              <a:gd name="connsiteY176" fmla="*/ 6543961 h 6858000"/>
              <a:gd name="connsiteX177" fmla="*/ 5996048 w 6128435"/>
              <a:gd name="connsiteY177" fmla="*/ 6555444 h 6858000"/>
              <a:gd name="connsiteX178" fmla="*/ 6002524 w 6128435"/>
              <a:gd name="connsiteY178" fmla="*/ 6560188 h 6858000"/>
              <a:gd name="connsiteX179" fmla="*/ 6006823 w 6128435"/>
              <a:gd name="connsiteY179" fmla="*/ 6578546 h 6858000"/>
              <a:gd name="connsiteX180" fmla="*/ 6004510 w 6128435"/>
              <a:gd name="connsiteY180" fmla="*/ 6599256 h 6858000"/>
              <a:gd name="connsiteX181" fmla="*/ 5986207 w 6128435"/>
              <a:gd name="connsiteY181" fmla="*/ 6695855 h 6858000"/>
              <a:gd name="connsiteX182" fmla="*/ 5979428 w 6128435"/>
              <a:gd name="connsiteY182" fmla="*/ 6754678 h 6858000"/>
              <a:gd name="connsiteX183" fmla="*/ 5983398 w 6128435"/>
              <a:gd name="connsiteY183" fmla="*/ 6778641 h 6858000"/>
              <a:gd name="connsiteX184" fmla="*/ 5984543 w 6128435"/>
              <a:gd name="connsiteY184" fmla="*/ 6811016 h 6858000"/>
              <a:gd name="connsiteX185" fmla="*/ 5981802 w 6128435"/>
              <a:gd name="connsiteY185" fmla="*/ 6838578 h 6858000"/>
              <a:gd name="connsiteX186" fmla="*/ 5979671 w 6128435"/>
              <a:gd name="connsiteY186" fmla="*/ 6858000 h 6858000"/>
              <a:gd name="connsiteX187" fmla="*/ 0 w 6128435"/>
              <a:gd name="connsiteY187" fmla="*/ 6858000 h 6858000"/>
              <a:gd name="connsiteX188" fmla="*/ 0 w 6128435"/>
              <a:gd name="connsiteY18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3742 w 6128435"/>
              <a:gd name="connsiteY114" fmla="*/ 4265435 h 6858000"/>
              <a:gd name="connsiteX115" fmla="*/ 5928910 w 6128435"/>
              <a:gd name="connsiteY115" fmla="*/ 4300973 h 6858000"/>
              <a:gd name="connsiteX116" fmla="*/ 5939320 w 6128435"/>
              <a:gd name="connsiteY116" fmla="*/ 4340435 h 6858000"/>
              <a:gd name="connsiteX117" fmla="*/ 5946705 w 6128435"/>
              <a:gd name="connsiteY117" fmla="*/ 4428051 h 6858000"/>
              <a:gd name="connsiteX118" fmla="*/ 5949261 w 6128435"/>
              <a:gd name="connsiteY118" fmla="*/ 4449185 h 6858000"/>
              <a:gd name="connsiteX119" fmla="*/ 5957504 w 6128435"/>
              <a:gd name="connsiteY119" fmla="*/ 4465911 h 6858000"/>
              <a:gd name="connsiteX120" fmla="*/ 5964689 w 6128435"/>
              <a:gd name="connsiteY120" fmla="*/ 4468532 h 6858000"/>
              <a:gd name="connsiteX121" fmla="*/ 5967062 w 6128435"/>
              <a:gd name="connsiteY121" fmla="*/ 4479923 h 6858000"/>
              <a:gd name="connsiteX122" fmla="*/ 5968960 w 6128435"/>
              <a:gd name="connsiteY122" fmla="*/ 4482655 h 6858000"/>
              <a:gd name="connsiteX123" fmla="*/ 5978567 w 6128435"/>
              <a:gd name="connsiteY123" fmla="*/ 4498605 h 6858000"/>
              <a:gd name="connsiteX124" fmla="*/ 5967676 w 6128435"/>
              <a:gd name="connsiteY124" fmla="*/ 4540140 h 6858000"/>
              <a:gd name="connsiteX125" fmla="*/ 5980106 w 6128435"/>
              <a:gd name="connsiteY125" fmla="*/ 4585087 h 6858000"/>
              <a:gd name="connsiteX126" fmla="*/ 5986918 w 6128435"/>
              <a:gd name="connsiteY126" fmla="*/ 4764836 h 6858000"/>
              <a:gd name="connsiteX127" fmla="*/ 6013516 w 6128435"/>
              <a:gd name="connsiteY127" fmla="*/ 4786619 h 6858000"/>
              <a:gd name="connsiteX128" fmla="*/ 6025404 w 6128435"/>
              <a:gd name="connsiteY128" fmla="*/ 4858148 h 6858000"/>
              <a:gd name="connsiteX129" fmla="*/ 6007749 w 6128435"/>
              <a:gd name="connsiteY129" fmla="*/ 4964715 h 6858000"/>
              <a:gd name="connsiteX130" fmla="*/ 6005269 w 6128435"/>
              <a:gd name="connsiteY130" fmla="*/ 5150567 h 6858000"/>
              <a:gd name="connsiteX131" fmla="*/ 6001127 w 6128435"/>
              <a:gd name="connsiteY131" fmla="*/ 5164609 h 6858000"/>
              <a:gd name="connsiteX132" fmla="*/ 5996647 w 6128435"/>
              <a:gd name="connsiteY132" fmla="*/ 5185640 h 6858000"/>
              <a:gd name="connsiteX133" fmla="*/ 5998514 w 6128435"/>
              <a:gd name="connsiteY133" fmla="*/ 5189673 h 6858000"/>
              <a:gd name="connsiteX134" fmla="*/ 5995970 w 6128435"/>
              <a:gd name="connsiteY134" fmla="*/ 5221547 h 6858000"/>
              <a:gd name="connsiteX135" fmla="*/ 5997218 w 6128435"/>
              <a:gd name="connsiteY135" fmla="*/ 5222031 h 6858000"/>
              <a:gd name="connsiteX136" fmla="*/ 6002116 w 6128435"/>
              <a:gd name="connsiteY136" fmla="*/ 5231223 h 6858000"/>
              <a:gd name="connsiteX137" fmla="*/ 6008541 w 6128435"/>
              <a:gd name="connsiteY137" fmla="*/ 5248680 h 6858000"/>
              <a:gd name="connsiteX138" fmla="*/ 6039260 w 6128435"/>
              <a:gd name="connsiteY138" fmla="*/ 5289518 h 6858000"/>
              <a:gd name="connsiteX139" fmla="*/ 6036748 w 6128435"/>
              <a:gd name="connsiteY139" fmla="*/ 5322752 h 6858000"/>
              <a:gd name="connsiteX140" fmla="*/ 6036943 w 6128435"/>
              <a:gd name="connsiteY140" fmla="*/ 5329480 h 6858000"/>
              <a:gd name="connsiteX141" fmla="*/ 6037236 w 6128435"/>
              <a:gd name="connsiteY141" fmla="*/ 5329634 h 6858000"/>
              <a:gd name="connsiteX142" fmla="*/ 6038019 w 6128435"/>
              <a:gd name="connsiteY142" fmla="*/ 5336764 h 6858000"/>
              <a:gd name="connsiteX143" fmla="*/ 6037298 w 6128435"/>
              <a:gd name="connsiteY143" fmla="*/ 5341753 h 6858000"/>
              <a:gd name="connsiteX144" fmla="*/ 6037677 w 6128435"/>
              <a:gd name="connsiteY144" fmla="*/ 5354807 h 6858000"/>
              <a:gd name="connsiteX145" fmla="*/ 6039728 w 6128435"/>
              <a:gd name="connsiteY145" fmla="*/ 5359416 h 6858000"/>
              <a:gd name="connsiteX146" fmla="*/ 6043311 w 6128435"/>
              <a:gd name="connsiteY146" fmla="*/ 5361407 h 6858000"/>
              <a:gd name="connsiteX147" fmla="*/ 6042954 w 6128435"/>
              <a:gd name="connsiteY147" fmla="*/ 5362576 h 6858000"/>
              <a:gd name="connsiteX148" fmla="*/ 6053435 w 6128435"/>
              <a:gd name="connsiteY148" fmla="*/ 5387547 h 6858000"/>
              <a:gd name="connsiteX149" fmla="*/ 6065933 w 6128435"/>
              <a:gd name="connsiteY149" fmla="*/ 5443002 h 6858000"/>
              <a:gd name="connsiteX150" fmla="*/ 6068640 w 6128435"/>
              <a:gd name="connsiteY150" fmla="*/ 5474503 h 6858000"/>
              <a:gd name="connsiteX151" fmla="*/ 6080922 w 6128435"/>
              <a:gd name="connsiteY151" fmla="*/ 5561070 h 6858000"/>
              <a:gd name="connsiteX152" fmla="*/ 6096949 w 6128435"/>
              <a:gd name="connsiteY152" fmla="*/ 5648179 h 6858000"/>
              <a:gd name="connsiteX153" fmla="*/ 6125703 w 6128435"/>
              <a:gd name="connsiteY153" fmla="*/ 5692894 h 6858000"/>
              <a:gd name="connsiteX154" fmla="*/ 6126670 w 6128435"/>
              <a:gd name="connsiteY154" fmla="*/ 5697882 h 6858000"/>
              <a:gd name="connsiteX155" fmla="*/ 6124061 w 6128435"/>
              <a:gd name="connsiteY155" fmla="*/ 5710294 h 6858000"/>
              <a:gd name="connsiteX156" fmla="*/ 6122213 w 6128435"/>
              <a:gd name="connsiteY156" fmla="*/ 5714762 h 6858000"/>
              <a:gd name="connsiteX157" fmla="*/ 6121353 w 6128435"/>
              <a:gd name="connsiteY157" fmla="*/ 5721725 h 6858000"/>
              <a:gd name="connsiteX158" fmla="*/ 6121607 w 6128435"/>
              <a:gd name="connsiteY158" fmla="*/ 5721959 h 6858000"/>
              <a:gd name="connsiteX159" fmla="*/ 6120262 w 6128435"/>
              <a:gd name="connsiteY159" fmla="*/ 5728358 h 6858000"/>
              <a:gd name="connsiteX160" fmla="*/ 6110194 w 6128435"/>
              <a:gd name="connsiteY160" fmla="*/ 5758853 h 6858000"/>
              <a:gd name="connsiteX161" fmla="*/ 6127519 w 6128435"/>
              <a:gd name="connsiteY161" fmla="*/ 5865775 h 6858000"/>
              <a:gd name="connsiteX162" fmla="*/ 6128435 w 6128435"/>
              <a:gd name="connsiteY162" fmla="*/ 5870164 h 6858000"/>
              <a:gd name="connsiteX163" fmla="*/ 6119217 w 6128435"/>
              <a:gd name="connsiteY163" fmla="*/ 5888542 h 6858000"/>
              <a:gd name="connsiteX164" fmla="*/ 6115966 w 6128435"/>
              <a:gd name="connsiteY164" fmla="*/ 5898387 h 6858000"/>
              <a:gd name="connsiteX165" fmla="*/ 6111924 w 6128435"/>
              <a:gd name="connsiteY165" fmla="*/ 5900444 h 6858000"/>
              <a:gd name="connsiteX166" fmla="*/ 6108716 w 6128435"/>
              <a:gd name="connsiteY166" fmla="*/ 5915345 h 6858000"/>
              <a:gd name="connsiteX167" fmla="*/ 6109524 w 6128435"/>
              <a:gd name="connsiteY167" fmla="*/ 5917328 h 6858000"/>
              <a:gd name="connsiteX168" fmla="*/ 6102493 w 6128435"/>
              <a:gd name="connsiteY168" fmla="*/ 5928602 h 6858000"/>
              <a:gd name="connsiteX169" fmla="*/ 6056863 w 6128435"/>
              <a:gd name="connsiteY169" fmla="*/ 6000643 h 6858000"/>
              <a:gd name="connsiteX170" fmla="*/ 6045436 w 6128435"/>
              <a:gd name="connsiteY170" fmla="*/ 6124480 h 6858000"/>
              <a:gd name="connsiteX171" fmla="*/ 6030489 w 6128435"/>
              <a:gd name="connsiteY171" fmla="*/ 6317666 h 6858000"/>
              <a:gd name="connsiteX172" fmla="*/ 6007492 w 6128435"/>
              <a:gd name="connsiteY172" fmla="*/ 6440818 h 6858000"/>
              <a:gd name="connsiteX173" fmla="*/ 6009467 w 6128435"/>
              <a:gd name="connsiteY173" fmla="*/ 6487076 h 6858000"/>
              <a:gd name="connsiteX174" fmla="*/ 5995064 w 6128435"/>
              <a:gd name="connsiteY174" fmla="*/ 6540791 h 6858000"/>
              <a:gd name="connsiteX175" fmla="*/ 5996309 w 6128435"/>
              <a:gd name="connsiteY175" fmla="*/ 6543961 h 6858000"/>
              <a:gd name="connsiteX176" fmla="*/ 5996048 w 6128435"/>
              <a:gd name="connsiteY176" fmla="*/ 6555444 h 6858000"/>
              <a:gd name="connsiteX177" fmla="*/ 6002524 w 6128435"/>
              <a:gd name="connsiteY177" fmla="*/ 6560188 h 6858000"/>
              <a:gd name="connsiteX178" fmla="*/ 6006823 w 6128435"/>
              <a:gd name="connsiteY178" fmla="*/ 6578546 h 6858000"/>
              <a:gd name="connsiteX179" fmla="*/ 6004510 w 6128435"/>
              <a:gd name="connsiteY179" fmla="*/ 6599256 h 6858000"/>
              <a:gd name="connsiteX180" fmla="*/ 5986207 w 6128435"/>
              <a:gd name="connsiteY180" fmla="*/ 6695855 h 6858000"/>
              <a:gd name="connsiteX181" fmla="*/ 5979428 w 6128435"/>
              <a:gd name="connsiteY181" fmla="*/ 6754678 h 6858000"/>
              <a:gd name="connsiteX182" fmla="*/ 5983398 w 6128435"/>
              <a:gd name="connsiteY182" fmla="*/ 6778641 h 6858000"/>
              <a:gd name="connsiteX183" fmla="*/ 5984543 w 6128435"/>
              <a:gd name="connsiteY183" fmla="*/ 6811016 h 6858000"/>
              <a:gd name="connsiteX184" fmla="*/ 5981802 w 6128435"/>
              <a:gd name="connsiteY184" fmla="*/ 6838578 h 6858000"/>
              <a:gd name="connsiteX185" fmla="*/ 5979671 w 6128435"/>
              <a:gd name="connsiteY185" fmla="*/ 6858000 h 6858000"/>
              <a:gd name="connsiteX186" fmla="*/ 0 w 6128435"/>
              <a:gd name="connsiteY186" fmla="*/ 6858000 h 6858000"/>
              <a:gd name="connsiteX187" fmla="*/ 0 w 6128435"/>
              <a:gd name="connsiteY18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8910 w 6128435"/>
              <a:gd name="connsiteY114" fmla="*/ 4300973 h 6858000"/>
              <a:gd name="connsiteX115" fmla="*/ 5939320 w 6128435"/>
              <a:gd name="connsiteY115" fmla="*/ 4340435 h 6858000"/>
              <a:gd name="connsiteX116" fmla="*/ 5946705 w 6128435"/>
              <a:gd name="connsiteY116" fmla="*/ 4428051 h 6858000"/>
              <a:gd name="connsiteX117" fmla="*/ 5949261 w 6128435"/>
              <a:gd name="connsiteY117" fmla="*/ 4449185 h 6858000"/>
              <a:gd name="connsiteX118" fmla="*/ 5957504 w 6128435"/>
              <a:gd name="connsiteY118" fmla="*/ 4465911 h 6858000"/>
              <a:gd name="connsiteX119" fmla="*/ 5964689 w 6128435"/>
              <a:gd name="connsiteY119" fmla="*/ 4468532 h 6858000"/>
              <a:gd name="connsiteX120" fmla="*/ 5967062 w 6128435"/>
              <a:gd name="connsiteY120" fmla="*/ 4479923 h 6858000"/>
              <a:gd name="connsiteX121" fmla="*/ 5968960 w 6128435"/>
              <a:gd name="connsiteY121" fmla="*/ 4482655 h 6858000"/>
              <a:gd name="connsiteX122" fmla="*/ 5978567 w 6128435"/>
              <a:gd name="connsiteY122" fmla="*/ 4498605 h 6858000"/>
              <a:gd name="connsiteX123" fmla="*/ 5967676 w 6128435"/>
              <a:gd name="connsiteY123" fmla="*/ 4540140 h 6858000"/>
              <a:gd name="connsiteX124" fmla="*/ 5980106 w 6128435"/>
              <a:gd name="connsiteY124" fmla="*/ 4585087 h 6858000"/>
              <a:gd name="connsiteX125" fmla="*/ 5986918 w 6128435"/>
              <a:gd name="connsiteY125" fmla="*/ 4764836 h 6858000"/>
              <a:gd name="connsiteX126" fmla="*/ 6013516 w 6128435"/>
              <a:gd name="connsiteY126" fmla="*/ 4786619 h 6858000"/>
              <a:gd name="connsiteX127" fmla="*/ 6025404 w 6128435"/>
              <a:gd name="connsiteY127" fmla="*/ 4858148 h 6858000"/>
              <a:gd name="connsiteX128" fmla="*/ 6007749 w 6128435"/>
              <a:gd name="connsiteY128" fmla="*/ 4964715 h 6858000"/>
              <a:gd name="connsiteX129" fmla="*/ 6005269 w 6128435"/>
              <a:gd name="connsiteY129" fmla="*/ 5150567 h 6858000"/>
              <a:gd name="connsiteX130" fmla="*/ 6001127 w 6128435"/>
              <a:gd name="connsiteY130" fmla="*/ 5164609 h 6858000"/>
              <a:gd name="connsiteX131" fmla="*/ 5996647 w 6128435"/>
              <a:gd name="connsiteY131" fmla="*/ 5185640 h 6858000"/>
              <a:gd name="connsiteX132" fmla="*/ 5998514 w 6128435"/>
              <a:gd name="connsiteY132" fmla="*/ 5189673 h 6858000"/>
              <a:gd name="connsiteX133" fmla="*/ 5995970 w 6128435"/>
              <a:gd name="connsiteY133" fmla="*/ 5221547 h 6858000"/>
              <a:gd name="connsiteX134" fmla="*/ 5997218 w 6128435"/>
              <a:gd name="connsiteY134" fmla="*/ 5222031 h 6858000"/>
              <a:gd name="connsiteX135" fmla="*/ 6002116 w 6128435"/>
              <a:gd name="connsiteY135" fmla="*/ 5231223 h 6858000"/>
              <a:gd name="connsiteX136" fmla="*/ 6008541 w 6128435"/>
              <a:gd name="connsiteY136" fmla="*/ 5248680 h 6858000"/>
              <a:gd name="connsiteX137" fmla="*/ 6039260 w 6128435"/>
              <a:gd name="connsiteY137" fmla="*/ 5289518 h 6858000"/>
              <a:gd name="connsiteX138" fmla="*/ 6036748 w 6128435"/>
              <a:gd name="connsiteY138" fmla="*/ 5322752 h 6858000"/>
              <a:gd name="connsiteX139" fmla="*/ 6036943 w 6128435"/>
              <a:gd name="connsiteY139" fmla="*/ 5329480 h 6858000"/>
              <a:gd name="connsiteX140" fmla="*/ 6037236 w 6128435"/>
              <a:gd name="connsiteY140" fmla="*/ 5329634 h 6858000"/>
              <a:gd name="connsiteX141" fmla="*/ 6038019 w 6128435"/>
              <a:gd name="connsiteY141" fmla="*/ 5336764 h 6858000"/>
              <a:gd name="connsiteX142" fmla="*/ 6037298 w 6128435"/>
              <a:gd name="connsiteY142" fmla="*/ 5341753 h 6858000"/>
              <a:gd name="connsiteX143" fmla="*/ 6037677 w 6128435"/>
              <a:gd name="connsiteY143" fmla="*/ 5354807 h 6858000"/>
              <a:gd name="connsiteX144" fmla="*/ 6039728 w 6128435"/>
              <a:gd name="connsiteY144" fmla="*/ 5359416 h 6858000"/>
              <a:gd name="connsiteX145" fmla="*/ 6043311 w 6128435"/>
              <a:gd name="connsiteY145" fmla="*/ 5361407 h 6858000"/>
              <a:gd name="connsiteX146" fmla="*/ 6042954 w 6128435"/>
              <a:gd name="connsiteY146" fmla="*/ 5362576 h 6858000"/>
              <a:gd name="connsiteX147" fmla="*/ 6053435 w 6128435"/>
              <a:gd name="connsiteY147" fmla="*/ 5387547 h 6858000"/>
              <a:gd name="connsiteX148" fmla="*/ 6065933 w 6128435"/>
              <a:gd name="connsiteY148" fmla="*/ 5443002 h 6858000"/>
              <a:gd name="connsiteX149" fmla="*/ 6068640 w 6128435"/>
              <a:gd name="connsiteY149" fmla="*/ 5474503 h 6858000"/>
              <a:gd name="connsiteX150" fmla="*/ 6080922 w 6128435"/>
              <a:gd name="connsiteY150" fmla="*/ 5561070 h 6858000"/>
              <a:gd name="connsiteX151" fmla="*/ 6096949 w 6128435"/>
              <a:gd name="connsiteY151" fmla="*/ 5648179 h 6858000"/>
              <a:gd name="connsiteX152" fmla="*/ 6125703 w 6128435"/>
              <a:gd name="connsiteY152" fmla="*/ 5692894 h 6858000"/>
              <a:gd name="connsiteX153" fmla="*/ 6126670 w 6128435"/>
              <a:gd name="connsiteY153" fmla="*/ 5697882 h 6858000"/>
              <a:gd name="connsiteX154" fmla="*/ 6124061 w 6128435"/>
              <a:gd name="connsiteY154" fmla="*/ 5710294 h 6858000"/>
              <a:gd name="connsiteX155" fmla="*/ 6122213 w 6128435"/>
              <a:gd name="connsiteY155" fmla="*/ 5714762 h 6858000"/>
              <a:gd name="connsiteX156" fmla="*/ 6121353 w 6128435"/>
              <a:gd name="connsiteY156" fmla="*/ 5721725 h 6858000"/>
              <a:gd name="connsiteX157" fmla="*/ 6121607 w 6128435"/>
              <a:gd name="connsiteY157" fmla="*/ 5721959 h 6858000"/>
              <a:gd name="connsiteX158" fmla="*/ 6120262 w 6128435"/>
              <a:gd name="connsiteY158" fmla="*/ 5728358 h 6858000"/>
              <a:gd name="connsiteX159" fmla="*/ 6110194 w 6128435"/>
              <a:gd name="connsiteY159" fmla="*/ 5758853 h 6858000"/>
              <a:gd name="connsiteX160" fmla="*/ 6127519 w 6128435"/>
              <a:gd name="connsiteY160" fmla="*/ 5865775 h 6858000"/>
              <a:gd name="connsiteX161" fmla="*/ 6128435 w 6128435"/>
              <a:gd name="connsiteY161" fmla="*/ 5870164 h 6858000"/>
              <a:gd name="connsiteX162" fmla="*/ 6119217 w 6128435"/>
              <a:gd name="connsiteY162" fmla="*/ 5888542 h 6858000"/>
              <a:gd name="connsiteX163" fmla="*/ 6115966 w 6128435"/>
              <a:gd name="connsiteY163" fmla="*/ 5898387 h 6858000"/>
              <a:gd name="connsiteX164" fmla="*/ 6111924 w 6128435"/>
              <a:gd name="connsiteY164" fmla="*/ 5900444 h 6858000"/>
              <a:gd name="connsiteX165" fmla="*/ 6108716 w 6128435"/>
              <a:gd name="connsiteY165" fmla="*/ 5915345 h 6858000"/>
              <a:gd name="connsiteX166" fmla="*/ 6109524 w 6128435"/>
              <a:gd name="connsiteY166" fmla="*/ 5917328 h 6858000"/>
              <a:gd name="connsiteX167" fmla="*/ 6102493 w 6128435"/>
              <a:gd name="connsiteY167" fmla="*/ 5928602 h 6858000"/>
              <a:gd name="connsiteX168" fmla="*/ 6056863 w 6128435"/>
              <a:gd name="connsiteY168" fmla="*/ 6000643 h 6858000"/>
              <a:gd name="connsiteX169" fmla="*/ 6045436 w 6128435"/>
              <a:gd name="connsiteY169" fmla="*/ 6124480 h 6858000"/>
              <a:gd name="connsiteX170" fmla="*/ 6030489 w 6128435"/>
              <a:gd name="connsiteY170" fmla="*/ 6317666 h 6858000"/>
              <a:gd name="connsiteX171" fmla="*/ 6007492 w 6128435"/>
              <a:gd name="connsiteY171" fmla="*/ 6440818 h 6858000"/>
              <a:gd name="connsiteX172" fmla="*/ 6009467 w 6128435"/>
              <a:gd name="connsiteY172" fmla="*/ 6487076 h 6858000"/>
              <a:gd name="connsiteX173" fmla="*/ 5995064 w 6128435"/>
              <a:gd name="connsiteY173" fmla="*/ 6540791 h 6858000"/>
              <a:gd name="connsiteX174" fmla="*/ 5996309 w 6128435"/>
              <a:gd name="connsiteY174" fmla="*/ 6543961 h 6858000"/>
              <a:gd name="connsiteX175" fmla="*/ 5996048 w 6128435"/>
              <a:gd name="connsiteY175" fmla="*/ 6555444 h 6858000"/>
              <a:gd name="connsiteX176" fmla="*/ 6002524 w 6128435"/>
              <a:gd name="connsiteY176" fmla="*/ 6560188 h 6858000"/>
              <a:gd name="connsiteX177" fmla="*/ 6006823 w 6128435"/>
              <a:gd name="connsiteY177" fmla="*/ 6578546 h 6858000"/>
              <a:gd name="connsiteX178" fmla="*/ 6004510 w 6128435"/>
              <a:gd name="connsiteY178" fmla="*/ 6599256 h 6858000"/>
              <a:gd name="connsiteX179" fmla="*/ 5986207 w 6128435"/>
              <a:gd name="connsiteY179" fmla="*/ 6695855 h 6858000"/>
              <a:gd name="connsiteX180" fmla="*/ 5979428 w 6128435"/>
              <a:gd name="connsiteY180" fmla="*/ 6754678 h 6858000"/>
              <a:gd name="connsiteX181" fmla="*/ 5983398 w 6128435"/>
              <a:gd name="connsiteY181" fmla="*/ 6778641 h 6858000"/>
              <a:gd name="connsiteX182" fmla="*/ 5984543 w 6128435"/>
              <a:gd name="connsiteY182" fmla="*/ 6811016 h 6858000"/>
              <a:gd name="connsiteX183" fmla="*/ 5981802 w 6128435"/>
              <a:gd name="connsiteY183" fmla="*/ 6838578 h 6858000"/>
              <a:gd name="connsiteX184" fmla="*/ 5979671 w 6128435"/>
              <a:gd name="connsiteY184" fmla="*/ 6858000 h 6858000"/>
              <a:gd name="connsiteX185" fmla="*/ 0 w 6128435"/>
              <a:gd name="connsiteY185" fmla="*/ 6858000 h 6858000"/>
              <a:gd name="connsiteX186" fmla="*/ 0 w 6128435"/>
              <a:gd name="connsiteY18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8910 w 6128435"/>
              <a:gd name="connsiteY114" fmla="*/ 4300973 h 6858000"/>
              <a:gd name="connsiteX115" fmla="*/ 5939320 w 6128435"/>
              <a:gd name="connsiteY115" fmla="*/ 4340435 h 6858000"/>
              <a:gd name="connsiteX116" fmla="*/ 5946705 w 6128435"/>
              <a:gd name="connsiteY116" fmla="*/ 4428051 h 6858000"/>
              <a:gd name="connsiteX117" fmla="*/ 5949261 w 6128435"/>
              <a:gd name="connsiteY117" fmla="*/ 4449185 h 6858000"/>
              <a:gd name="connsiteX118" fmla="*/ 5957504 w 6128435"/>
              <a:gd name="connsiteY118" fmla="*/ 4465911 h 6858000"/>
              <a:gd name="connsiteX119" fmla="*/ 5964689 w 6128435"/>
              <a:gd name="connsiteY119" fmla="*/ 4468532 h 6858000"/>
              <a:gd name="connsiteX120" fmla="*/ 5967062 w 6128435"/>
              <a:gd name="connsiteY120" fmla="*/ 4479923 h 6858000"/>
              <a:gd name="connsiteX121" fmla="*/ 5968960 w 6128435"/>
              <a:gd name="connsiteY121" fmla="*/ 4482655 h 6858000"/>
              <a:gd name="connsiteX122" fmla="*/ 5978567 w 6128435"/>
              <a:gd name="connsiteY122" fmla="*/ 4498605 h 6858000"/>
              <a:gd name="connsiteX123" fmla="*/ 5967676 w 6128435"/>
              <a:gd name="connsiteY123" fmla="*/ 4540140 h 6858000"/>
              <a:gd name="connsiteX124" fmla="*/ 5980106 w 6128435"/>
              <a:gd name="connsiteY124" fmla="*/ 4585087 h 6858000"/>
              <a:gd name="connsiteX125" fmla="*/ 5998138 w 6128435"/>
              <a:gd name="connsiteY125" fmla="*/ 4697518 h 6858000"/>
              <a:gd name="connsiteX126" fmla="*/ 6013516 w 6128435"/>
              <a:gd name="connsiteY126" fmla="*/ 4786619 h 6858000"/>
              <a:gd name="connsiteX127" fmla="*/ 6025404 w 6128435"/>
              <a:gd name="connsiteY127" fmla="*/ 4858148 h 6858000"/>
              <a:gd name="connsiteX128" fmla="*/ 6007749 w 6128435"/>
              <a:gd name="connsiteY128" fmla="*/ 4964715 h 6858000"/>
              <a:gd name="connsiteX129" fmla="*/ 6005269 w 6128435"/>
              <a:gd name="connsiteY129" fmla="*/ 5150567 h 6858000"/>
              <a:gd name="connsiteX130" fmla="*/ 6001127 w 6128435"/>
              <a:gd name="connsiteY130" fmla="*/ 5164609 h 6858000"/>
              <a:gd name="connsiteX131" fmla="*/ 5996647 w 6128435"/>
              <a:gd name="connsiteY131" fmla="*/ 5185640 h 6858000"/>
              <a:gd name="connsiteX132" fmla="*/ 5998514 w 6128435"/>
              <a:gd name="connsiteY132" fmla="*/ 5189673 h 6858000"/>
              <a:gd name="connsiteX133" fmla="*/ 5995970 w 6128435"/>
              <a:gd name="connsiteY133" fmla="*/ 5221547 h 6858000"/>
              <a:gd name="connsiteX134" fmla="*/ 5997218 w 6128435"/>
              <a:gd name="connsiteY134" fmla="*/ 5222031 h 6858000"/>
              <a:gd name="connsiteX135" fmla="*/ 6002116 w 6128435"/>
              <a:gd name="connsiteY135" fmla="*/ 5231223 h 6858000"/>
              <a:gd name="connsiteX136" fmla="*/ 6008541 w 6128435"/>
              <a:gd name="connsiteY136" fmla="*/ 5248680 h 6858000"/>
              <a:gd name="connsiteX137" fmla="*/ 6039260 w 6128435"/>
              <a:gd name="connsiteY137" fmla="*/ 5289518 h 6858000"/>
              <a:gd name="connsiteX138" fmla="*/ 6036748 w 6128435"/>
              <a:gd name="connsiteY138" fmla="*/ 5322752 h 6858000"/>
              <a:gd name="connsiteX139" fmla="*/ 6036943 w 6128435"/>
              <a:gd name="connsiteY139" fmla="*/ 5329480 h 6858000"/>
              <a:gd name="connsiteX140" fmla="*/ 6037236 w 6128435"/>
              <a:gd name="connsiteY140" fmla="*/ 5329634 h 6858000"/>
              <a:gd name="connsiteX141" fmla="*/ 6038019 w 6128435"/>
              <a:gd name="connsiteY141" fmla="*/ 5336764 h 6858000"/>
              <a:gd name="connsiteX142" fmla="*/ 6037298 w 6128435"/>
              <a:gd name="connsiteY142" fmla="*/ 5341753 h 6858000"/>
              <a:gd name="connsiteX143" fmla="*/ 6037677 w 6128435"/>
              <a:gd name="connsiteY143" fmla="*/ 5354807 h 6858000"/>
              <a:gd name="connsiteX144" fmla="*/ 6039728 w 6128435"/>
              <a:gd name="connsiteY144" fmla="*/ 5359416 h 6858000"/>
              <a:gd name="connsiteX145" fmla="*/ 6043311 w 6128435"/>
              <a:gd name="connsiteY145" fmla="*/ 5361407 h 6858000"/>
              <a:gd name="connsiteX146" fmla="*/ 6042954 w 6128435"/>
              <a:gd name="connsiteY146" fmla="*/ 5362576 h 6858000"/>
              <a:gd name="connsiteX147" fmla="*/ 6053435 w 6128435"/>
              <a:gd name="connsiteY147" fmla="*/ 5387547 h 6858000"/>
              <a:gd name="connsiteX148" fmla="*/ 6065933 w 6128435"/>
              <a:gd name="connsiteY148" fmla="*/ 5443002 h 6858000"/>
              <a:gd name="connsiteX149" fmla="*/ 6068640 w 6128435"/>
              <a:gd name="connsiteY149" fmla="*/ 5474503 h 6858000"/>
              <a:gd name="connsiteX150" fmla="*/ 6080922 w 6128435"/>
              <a:gd name="connsiteY150" fmla="*/ 5561070 h 6858000"/>
              <a:gd name="connsiteX151" fmla="*/ 6096949 w 6128435"/>
              <a:gd name="connsiteY151" fmla="*/ 5648179 h 6858000"/>
              <a:gd name="connsiteX152" fmla="*/ 6125703 w 6128435"/>
              <a:gd name="connsiteY152" fmla="*/ 5692894 h 6858000"/>
              <a:gd name="connsiteX153" fmla="*/ 6126670 w 6128435"/>
              <a:gd name="connsiteY153" fmla="*/ 5697882 h 6858000"/>
              <a:gd name="connsiteX154" fmla="*/ 6124061 w 6128435"/>
              <a:gd name="connsiteY154" fmla="*/ 5710294 h 6858000"/>
              <a:gd name="connsiteX155" fmla="*/ 6122213 w 6128435"/>
              <a:gd name="connsiteY155" fmla="*/ 5714762 h 6858000"/>
              <a:gd name="connsiteX156" fmla="*/ 6121353 w 6128435"/>
              <a:gd name="connsiteY156" fmla="*/ 5721725 h 6858000"/>
              <a:gd name="connsiteX157" fmla="*/ 6121607 w 6128435"/>
              <a:gd name="connsiteY157" fmla="*/ 5721959 h 6858000"/>
              <a:gd name="connsiteX158" fmla="*/ 6120262 w 6128435"/>
              <a:gd name="connsiteY158" fmla="*/ 5728358 h 6858000"/>
              <a:gd name="connsiteX159" fmla="*/ 6110194 w 6128435"/>
              <a:gd name="connsiteY159" fmla="*/ 5758853 h 6858000"/>
              <a:gd name="connsiteX160" fmla="*/ 6127519 w 6128435"/>
              <a:gd name="connsiteY160" fmla="*/ 5865775 h 6858000"/>
              <a:gd name="connsiteX161" fmla="*/ 6128435 w 6128435"/>
              <a:gd name="connsiteY161" fmla="*/ 5870164 h 6858000"/>
              <a:gd name="connsiteX162" fmla="*/ 6119217 w 6128435"/>
              <a:gd name="connsiteY162" fmla="*/ 5888542 h 6858000"/>
              <a:gd name="connsiteX163" fmla="*/ 6115966 w 6128435"/>
              <a:gd name="connsiteY163" fmla="*/ 5898387 h 6858000"/>
              <a:gd name="connsiteX164" fmla="*/ 6111924 w 6128435"/>
              <a:gd name="connsiteY164" fmla="*/ 5900444 h 6858000"/>
              <a:gd name="connsiteX165" fmla="*/ 6108716 w 6128435"/>
              <a:gd name="connsiteY165" fmla="*/ 5915345 h 6858000"/>
              <a:gd name="connsiteX166" fmla="*/ 6109524 w 6128435"/>
              <a:gd name="connsiteY166" fmla="*/ 5917328 h 6858000"/>
              <a:gd name="connsiteX167" fmla="*/ 6102493 w 6128435"/>
              <a:gd name="connsiteY167" fmla="*/ 5928602 h 6858000"/>
              <a:gd name="connsiteX168" fmla="*/ 6056863 w 6128435"/>
              <a:gd name="connsiteY168" fmla="*/ 6000643 h 6858000"/>
              <a:gd name="connsiteX169" fmla="*/ 6045436 w 6128435"/>
              <a:gd name="connsiteY169" fmla="*/ 6124480 h 6858000"/>
              <a:gd name="connsiteX170" fmla="*/ 6030489 w 6128435"/>
              <a:gd name="connsiteY170" fmla="*/ 6317666 h 6858000"/>
              <a:gd name="connsiteX171" fmla="*/ 6007492 w 6128435"/>
              <a:gd name="connsiteY171" fmla="*/ 6440818 h 6858000"/>
              <a:gd name="connsiteX172" fmla="*/ 6009467 w 6128435"/>
              <a:gd name="connsiteY172" fmla="*/ 6487076 h 6858000"/>
              <a:gd name="connsiteX173" fmla="*/ 5995064 w 6128435"/>
              <a:gd name="connsiteY173" fmla="*/ 6540791 h 6858000"/>
              <a:gd name="connsiteX174" fmla="*/ 5996309 w 6128435"/>
              <a:gd name="connsiteY174" fmla="*/ 6543961 h 6858000"/>
              <a:gd name="connsiteX175" fmla="*/ 5996048 w 6128435"/>
              <a:gd name="connsiteY175" fmla="*/ 6555444 h 6858000"/>
              <a:gd name="connsiteX176" fmla="*/ 6002524 w 6128435"/>
              <a:gd name="connsiteY176" fmla="*/ 6560188 h 6858000"/>
              <a:gd name="connsiteX177" fmla="*/ 6006823 w 6128435"/>
              <a:gd name="connsiteY177" fmla="*/ 6578546 h 6858000"/>
              <a:gd name="connsiteX178" fmla="*/ 6004510 w 6128435"/>
              <a:gd name="connsiteY178" fmla="*/ 6599256 h 6858000"/>
              <a:gd name="connsiteX179" fmla="*/ 5986207 w 6128435"/>
              <a:gd name="connsiteY179" fmla="*/ 6695855 h 6858000"/>
              <a:gd name="connsiteX180" fmla="*/ 5979428 w 6128435"/>
              <a:gd name="connsiteY180" fmla="*/ 6754678 h 6858000"/>
              <a:gd name="connsiteX181" fmla="*/ 5983398 w 6128435"/>
              <a:gd name="connsiteY181" fmla="*/ 6778641 h 6858000"/>
              <a:gd name="connsiteX182" fmla="*/ 5984543 w 6128435"/>
              <a:gd name="connsiteY182" fmla="*/ 6811016 h 6858000"/>
              <a:gd name="connsiteX183" fmla="*/ 5981802 w 6128435"/>
              <a:gd name="connsiteY183" fmla="*/ 6838578 h 6858000"/>
              <a:gd name="connsiteX184" fmla="*/ 5979671 w 6128435"/>
              <a:gd name="connsiteY184" fmla="*/ 6858000 h 6858000"/>
              <a:gd name="connsiteX185" fmla="*/ 0 w 6128435"/>
              <a:gd name="connsiteY185" fmla="*/ 6858000 h 6858000"/>
              <a:gd name="connsiteX186" fmla="*/ 0 w 6128435"/>
              <a:gd name="connsiteY18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8910 w 6128435"/>
              <a:gd name="connsiteY114" fmla="*/ 4300973 h 6858000"/>
              <a:gd name="connsiteX115" fmla="*/ 5939320 w 6128435"/>
              <a:gd name="connsiteY115" fmla="*/ 4340435 h 6858000"/>
              <a:gd name="connsiteX116" fmla="*/ 5946705 w 6128435"/>
              <a:gd name="connsiteY116" fmla="*/ 4428051 h 6858000"/>
              <a:gd name="connsiteX117" fmla="*/ 5949261 w 6128435"/>
              <a:gd name="connsiteY117" fmla="*/ 4449185 h 6858000"/>
              <a:gd name="connsiteX118" fmla="*/ 5957504 w 6128435"/>
              <a:gd name="connsiteY118" fmla="*/ 4465911 h 6858000"/>
              <a:gd name="connsiteX119" fmla="*/ 5964689 w 6128435"/>
              <a:gd name="connsiteY119" fmla="*/ 4468532 h 6858000"/>
              <a:gd name="connsiteX120" fmla="*/ 5967062 w 6128435"/>
              <a:gd name="connsiteY120" fmla="*/ 4479923 h 6858000"/>
              <a:gd name="connsiteX121" fmla="*/ 5968960 w 6128435"/>
              <a:gd name="connsiteY121" fmla="*/ 4482655 h 6858000"/>
              <a:gd name="connsiteX122" fmla="*/ 5978567 w 6128435"/>
              <a:gd name="connsiteY122" fmla="*/ 4498605 h 6858000"/>
              <a:gd name="connsiteX123" fmla="*/ 5980106 w 6128435"/>
              <a:gd name="connsiteY123" fmla="*/ 4585087 h 6858000"/>
              <a:gd name="connsiteX124" fmla="*/ 5998138 w 6128435"/>
              <a:gd name="connsiteY124" fmla="*/ 4697518 h 6858000"/>
              <a:gd name="connsiteX125" fmla="*/ 6013516 w 6128435"/>
              <a:gd name="connsiteY125" fmla="*/ 4786619 h 6858000"/>
              <a:gd name="connsiteX126" fmla="*/ 6025404 w 6128435"/>
              <a:gd name="connsiteY126" fmla="*/ 4858148 h 6858000"/>
              <a:gd name="connsiteX127" fmla="*/ 6007749 w 6128435"/>
              <a:gd name="connsiteY127" fmla="*/ 4964715 h 6858000"/>
              <a:gd name="connsiteX128" fmla="*/ 6005269 w 6128435"/>
              <a:gd name="connsiteY128" fmla="*/ 5150567 h 6858000"/>
              <a:gd name="connsiteX129" fmla="*/ 6001127 w 6128435"/>
              <a:gd name="connsiteY129" fmla="*/ 5164609 h 6858000"/>
              <a:gd name="connsiteX130" fmla="*/ 5996647 w 6128435"/>
              <a:gd name="connsiteY130" fmla="*/ 5185640 h 6858000"/>
              <a:gd name="connsiteX131" fmla="*/ 5998514 w 6128435"/>
              <a:gd name="connsiteY131" fmla="*/ 5189673 h 6858000"/>
              <a:gd name="connsiteX132" fmla="*/ 5995970 w 6128435"/>
              <a:gd name="connsiteY132" fmla="*/ 5221547 h 6858000"/>
              <a:gd name="connsiteX133" fmla="*/ 5997218 w 6128435"/>
              <a:gd name="connsiteY133" fmla="*/ 5222031 h 6858000"/>
              <a:gd name="connsiteX134" fmla="*/ 6002116 w 6128435"/>
              <a:gd name="connsiteY134" fmla="*/ 5231223 h 6858000"/>
              <a:gd name="connsiteX135" fmla="*/ 6008541 w 6128435"/>
              <a:gd name="connsiteY135" fmla="*/ 5248680 h 6858000"/>
              <a:gd name="connsiteX136" fmla="*/ 6039260 w 6128435"/>
              <a:gd name="connsiteY136" fmla="*/ 5289518 h 6858000"/>
              <a:gd name="connsiteX137" fmla="*/ 6036748 w 6128435"/>
              <a:gd name="connsiteY137" fmla="*/ 5322752 h 6858000"/>
              <a:gd name="connsiteX138" fmla="*/ 6036943 w 6128435"/>
              <a:gd name="connsiteY138" fmla="*/ 5329480 h 6858000"/>
              <a:gd name="connsiteX139" fmla="*/ 6037236 w 6128435"/>
              <a:gd name="connsiteY139" fmla="*/ 5329634 h 6858000"/>
              <a:gd name="connsiteX140" fmla="*/ 6038019 w 6128435"/>
              <a:gd name="connsiteY140" fmla="*/ 5336764 h 6858000"/>
              <a:gd name="connsiteX141" fmla="*/ 6037298 w 6128435"/>
              <a:gd name="connsiteY141" fmla="*/ 5341753 h 6858000"/>
              <a:gd name="connsiteX142" fmla="*/ 6037677 w 6128435"/>
              <a:gd name="connsiteY142" fmla="*/ 5354807 h 6858000"/>
              <a:gd name="connsiteX143" fmla="*/ 6039728 w 6128435"/>
              <a:gd name="connsiteY143" fmla="*/ 5359416 h 6858000"/>
              <a:gd name="connsiteX144" fmla="*/ 6043311 w 6128435"/>
              <a:gd name="connsiteY144" fmla="*/ 5361407 h 6858000"/>
              <a:gd name="connsiteX145" fmla="*/ 6042954 w 6128435"/>
              <a:gd name="connsiteY145" fmla="*/ 5362576 h 6858000"/>
              <a:gd name="connsiteX146" fmla="*/ 6053435 w 6128435"/>
              <a:gd name="connsiteY146" fmla="*/ 5387547 h 6858000"/>
              <a:gd name="connsiteX147" fmla="*/ 6065933 w 6128435"/>
              <a:gd name="connsiteY147" fmla="*/ 5443002 h 6858000"/>
              <a:gd name="connsiteX148" fmla="*/ 6068640 w 6128435"/>
              <a:gd name="connsiteY148" fmla="*/ 5474503 h 6858000"/>
              <a:gd name="connsiteX149" fmla="*/ 6080922 w 6128435"/>
              <a:gd name="connsiteY149" fmla="*/ 5561070 h 6858000"/>
              <a:gd name="connsiteX150" fmla="*/ 6096949 w 6128435"/>
              <a:gd name="connsiteY150" fmla="*/ 5648179 h 6858000"/>
              <a:gd name="connsiteX151" fmla="*/ 6125703 w 6128435"/>
              <a:gd name="connsiteY151" fmla="*/ 5692894 h 6858000"/>
              <a:gd name="connsiteX152" fmla="*/ 6126670 w 6128435"/>
              <a:gd name="connsiteY152" fmla="*/ 5697882 h 6858000"/>
              <a:gd name="connsiteX153" fmla="*/ 6124061 w 6128435"/>
              <a:gd name="connsiteY153" fmla="*/ 5710294 h 6858000"/>
              <a:gd name="connsiteX154" fmla="*/ 6122213 w 6128435"/>
              <a:gd name="connsiteY154" fmla="*/ 5714762 h 6858000"/>
              <a:gd name="connsiteX155" fmla="*/ 6121353 w 6128435"/>
              <a:gd name="connsiteY155" fmla="*/ 5721725 h 6858000"/>
              <a:gd name="connsiteX156" fmla="*/ 6121607 w 6128435"/>
              <a:gd name="connsiteY156" fmla="*/ 5721959 h 6858000"/>
              <a:gd name="connsiteX157" fmla="*/ 6120262 w 6128435"/>
              <a:gd name="connsiteY157" fmla="*/ 5728358 h 6858000"/>
              <a:gd name="connsiteX158" fmla="*/ 6110194 w 6128435"/>
              <a:gd name="connsiteY158" fmla="*/ 5758853 h 6858000"/>
              <a:gd name="connsiteX159" fmla="*/ 6127519 w 6128435"/>
              <a:gd name="connsiteY159" fmla="*/ 5865775 h 6858000"/>
              <a:gd name="connsiteX160" fmla="*/ 6128435 w 6128435"/>
              <a:gd name="connsiteY160" fmla="*/ 5870164 h 6858000"/>
              <a:gd name="connsiteX161" fmla="*/ 6119217 w 6128435"/>
              <a:gd name="connsiteY161" fmla="*/ 5888542 h 6858000"/>
              <a:gd name="connsiteX162" fmla="*/ 6115966 w 6128435"/>
              <a:gd name="connsiteY162" fmla="*/ 5898387 h 6858000"/>
              <a:gd name="connsiteX163" fmla="*/ 6111924 w 6128435"/>
              <a:gd name="connsiteY163" fmla="*/ 5900444 h 6858000"/>
              <a:gd name="connsiteX164" fmla="*/ 6108716 w 6128435"/>
              <a:gd name="connsiteY164" fmla="*/ 5915345 h 6858000"/>
              <a:gd name="connsiteX165" fmla="*/ 6109524 w 6128435"/>
              <a:gd name="connsiteY165" fmla="*/ 5917328 h 6858000"/>
              <a:gd name="connsiteX166" fmla="*/ 6102493 w 6128435"/>
              <a:gd name="connsiteY166" fmla="*/ 5928602 h 6858000"/>
              <a:gd name="connsiteX167" fmla="*/ 6056863 w 6128435"/>
              <a:gd name="connsiteY167" fmla="*/ 6000643 h 6858000"/>
              <a:gd name="connsiteX168" fmla="*/ 6045436 w 6128435"/>
              <a:gd name="connsiteY168" fmla="*/ 6124480 h 6858000"/>
              <a:gd name="connsiteX169" fmla="*/ 6030489 w 6128435"/>
              <a:gd name="connsiteY169" fmla="*/ 6317666 h 6858000"/>
              <a:gd name="connsiteX170" fmla="*/ 6007492 w 6128435"/>
              <a:gd name="connsiteY170" fmla="*/ 6440818 h 6858000"/>
              <a:gd name="connsiteX171" fmla="*/ 6009467 w 6128435"/>
              <a:gd name="connsiteY171" fmla="*/ 6487076 h 6858000"/>
              <a:gd name="connsiteX172" fmla="*/ 5995064 w 6128435"/>
              <a:gd name="connsiteY172" fmla="*/ 6540791 h 6858000"/>
              <a:gd name="connsiteX173" fmla="*/ 5996309 w 6128435"/>
              <a:gd name="connsiteY173" fmla="*/ 6543961 h 6858000"/>
              <a:gd name="connsiteX174" fmla="*/ 5996048 w 6128435"/>
              <a:gd name="connsiteY174" fmla="*/ 6555444 h 6858000"/>
              <a:gd name="connsiteX175" fmla="*/ 6002524 w 6128435"/>
              <a:gd name="connsiteY175" fmla="*/ 6560188 h 6858000"/>
              <a:gd name="connsiteX176" fmla="*/ 6006823 w 6128435"/>
              <a:gd name="connsiteY176" fmla="*/ 6578546 h 6858000"/>
              <a:gd name="connsiteX177" fmla="*/ 6004510 w 6128435"/>
              <a:gd name="connsiteY177" fmla="*/ 6599256 h 6858000"/>
              <a:gd name="connsiteX178" fmla="*/ 5986207 w 6128435"/>
              <a:gd name="connsiteY178" fmla="*/ 6695855 h 6858000"/>
              <a:gd name="connsiteX179" fmla="*/ 5979428 w 6128435"/>
              <a:gd name="connsiteY179" fmla="*/ 6754678 h 6858000"/>
              <a:gd name="connsiteX180" fmla="*/ 5983398 w 6128435"/>
              <a:gd name="connsiteY180" fmla="*/ 6778641 h 6858000"/>
              <a:gd name="connsiteX181" fmla="*/ 5984543 w 6128435"/>
              <a:gd name="connsiteY181" fmla="*/ 6811016 h 6858000"/>
              <a:gd name="connsiteX182" fmla="*/ 5981802 w 6128435"/>
              <a:gd name="connsiteY182" fmla="*/ 6838578 h 6858000"/>
              <a:gd name="connsiteX183" fmla="*/ 5979671 w 6128435"/>
              <a:gd name="connsiteY183" fmla="*/ 6858000 h 6858000"/>
              <a:gd name="connsiteX184" fmla="*/ 0 w 6128435"/>
              <a:gd name="connsiteY184" fmla="*/ 6858000 h 6858000"/>
              <a:gd name="connsiteX185" fmla="*/ 0 w 6128435"/>
              <a:gd name="connsiteY18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52592 w 6128435"/>
              <a:gd name="connsiteY36" fmla="*/ 2092210 h 6858000"/>
              <a:gd name="connsiteX37" fmla="*/ 5264303 w 6128435"/>
              <a:gd name="connsiteY37" fmla="*/ 2225157 h 6858000"/>
              <a:gd name="connsiteX38" fmla="*/ 5254949 w 6128435"/>
              <a:gd name="connsiteY38" fmla="*/ 2236160 h 6858000"/>
              <a:gd name="connsiteX39" fmla="*/ 5250104 w 6128435"/>
              <a:gd name="connsiteY39" fmla="*/ 2249166 h 6858000"/>
              <a:gd name="connsiteX40" fmla="*/ 5251214 w 6128435"/>
              <a:gd name="connsiteY40" fmla="*/ 2250944 h 6858000"/>
              <a:gd name="connsiteX41" fmla="*/ 5250644 w 6128435"/>
              <a:gd name="connsiteY41" fmla="*/ 2266619 h 6858000"/>
              <a:gd name="connsiteX42" fmla="*/ 5247111 w 6128435"/>
              <a:gd name="connsiteY42" fmla="*/ 2269679 h 6858000"/>
              <a:gd name="connsiteX43" fmla="*/ 5245653 w 6128435"/>
              <a:gd name="connsiteY43" fmla="*/ 2280317 h 6858000"/>
              <a:gd name="connsiteX44" fmla="*/ 5239901 w 6128435"/>
              <a:gd name="connsiteY44" fmla="*/ 2300961 h 6858000"/>
              <a:gd name="connsiteX45" fmla="*/ 5241522 w 6128435"/>
              <a:gd name="connsiteY45" fmla="*/ 2305114 h 6858000"/>
              <a:gd name="connsiteX46" fmla="*/ 5237050 w 6128435"/>
              <a:gd name="connsiteY46" fmla="*/ 2336703 h 6858000"/>
              <a:gd name="connsiteX47" fmla="*/ 5238267 w 6128435"/>
              <a:gd name="connsiteY47" fmla="*/ 2337277 h 6858000"/>
              <a:gd name="connsiteX48" fmla="*/ 5242602 w 6128435"/>
              <a:gd name="connsiteY48" fmla="*/ 2346782 h 6858000"/>
              <a:gd name="connsiteX49" fmla="*/ 5247963 w 6128435"/>
              <a:gd name="connsiteY49" fmla="*/ 2364638 h 6858000"/>
              <a:gd name="connsiteX50" fmla="*/ 5276175 w 6128435"/>
              <a:gd name="connsiteY50" fmla="*/ 2407515 h 6858000"/>
              <a:gd name="connsiteX51" fmla="*/ 5271650 w 6128435"/>
              <a:gd name="connsiteY51" fmla="*/ 2440467 h 6858000"/>
              <a:gd name="connsiteX52" fmla="*/ 5271438 w 6128435"/>
              <a:gd name="connsiteY52" fmla="*/ 2447186 h 6858000"/>
              <a:gd name="connsiteX53" fmla="*/ 5271722 w 6128435"/>
              <a:gd name="connsiteY53" fmla="*/ 2447359 h 6858000"/>
              <a:gd name="connsiteX54" fmla="*/ 5272069 w 6128435"/>
              <a:gd name="connsiteY54" fmla="*/ 2454523 h 6858000"/>
              <a:gd name="connsiteX55" fmla="*/ 5271049 w 6128435"/>
              <a:gd name="connsiteY55" fmla="*/ 2459442 h 6858000"/>
              <a:gd name="connsiteX56" fmla="*/ 5270636 w 6128435"/>
              <a:gd name="connsiteY56" fmla="*/ 2472481 h 6858000"/>
              <a:gd name="connsiteX57" fmla="*/ 5272406 w 6128435"/>
              <a:gd name="connsiteY57" fmla="*/ 2477221 h 6858000"/>
              <a:gd name="connsiteX58" fmla="*/ 5307538 w 6128435"/>
              <a:gd name="connsiteY58" fmla="*/ 2514685 h 6858000"/>
              <a:gd name="connsiteX59" fmla="*/ 5337604 w 6128435"/>
              <a:gd name="connsiteY59" fmla="*/ 2597632 h 6858000"/>
              <a:gd name="connsiteX60" fmla="*/ 5407503 w 6128435"/>
              <a:gd name="connsiteY60" fmla="*/ 2786290 h 6858000"/>
              <a:gd name="connsiteX61" fmla="*/ 5407356 w 6128435"/>
              <a:gd name="connsiteY61" fmla="*/ 2787545 h 6858000"/>
              <a:gd name="connsiteX62" fmla="*/ 5411130 w 6128435"/>
              <a:gd name="connsiteY62" fmla="*/ 2788640 h 6858000"/>
              <a:gd name="connsiteX63" fmla="*/ 5416439 w 6128435"/>
              <a:gd name="connsiteY63" fmla="*/ 2805666 h 6858000"/>
              <a:gd name="connsiteX64" fmla="*/ 5416589 w 6128435"/>
              <a:gd name="connsiteY64" fmla="*/ 2810822 h 6858000"/>
              <a:gd name="connsiteX65" fmla="*/ 5418542 w 6128435"/>
              <a:gd name="connsiteY65" fmla="*/ 2817745 h 6858000"/>
              <a:gd name="connsiteX66" fmla="*/ 5418847 w 6128435"/>
              <a:gd name="connsiteY66" fmla="*/ 2817825 h 6858000"/>
              <a:gd name="connsiteX67" fmla="*/ 5423364 w 6128435"/>
              <a:gd name="connsiteY67" fmla="*/ 2858292 h 6858000"/>
              <a:gd name="connsiteX68" fmla="*/ 5479298 w 6128435"/>
              <a:gd name="connsiteY68" fmla="*/ 2947791 h 6858000"/>
              <a:gd name="connsiteX69" fmla="*/ 5481770 w 6128435"/>
              <a:gd name="connsiteY69" fmla="*/ 2951352 h 6858000"/>
              <a:gd name="connsiteX70" fmla="*/ 5481013 w 6128435"/>
              <a:gd name="connsiteY70" fmla="*/ 2973461 h 6858000"/>
              <a:gd name="connsiteX71" fmla="*/ 5482045 w 6128435"/>
              <a:gd name="connsiteY71" fmla="*/ 2984371 h 6858000"/>
              <a:gd name="connsiteX72" fmla="*/ 5479405 w 6128435"/>
              <a:gd name="connsiteY72" fmla="*/ 2988507 h 6858000"/>
              <a:gd name="connsiteX73" fmla="*/ 5482415 w 6128435"/>
              <a:gd name="connsiteY73" fmla="*/ 3004079 h 6858000"/>
              <a:gd name="connsiteX74" fmla="*/ 5483865 w 6128435"/>
              <a:gd name="connsiteY74" fmla="*/ 3005467 h 6858000"/>
              <a:gd name="connsiteX75" fmla="*/ 5482236 w 6128435"/>
              <a:gd name="connsiteY75" fmla="*/ 3019791 h 6858000"/>
              <a:gd name="connsiteX76" fmla="*/ 5475895 w 6128435"/>
              <a:gd name="connsiteY76" fmla="*/ 3033578 h 6858000"/>
              <a:gd name="connsiteX77" fmla="*/ 5477595 w 6128435"/>
              <a:gd name="connsiteY77" fmla="*/ 3250534 h 6858000"/>
              <a:gd name="connsiteX78" fmla="*/ 5532836 w 6128435"/>
              <a:gd name="connsiteY78" fmla="*/ 3353840 h 6858000"/>
              <a:gd name="connsiteX79" fmla="*/ 5561229 w 6128435"/>
              <a:gd name="connsiteY79" fmla="*/ 3395784 h 6858000"/>
              <a:gd name="connsiteX80" fmla="*/ 5589758 w 6128435"/>
              <a:gd name="connsiteY80" fmla="*/ 3506453 h 6858000"/>
              <a:gd name="connsiteX81" fmla="*/ 5596144 w 6128435"/>
              <a:gd name="connsiteY81" fmla="*/ 3534624 h 6858000"/>
              <a:gd name="connsiteX82" fmla="*/ 5597750 w 6128435"/>
              <a:gd name="connsiteY82" fmla="*/ 3534129 h 6858000"/>
              <a:gd name="connsiteX83" fmla="*/ 5599700 w 6128435"/>
              <a:gd name="connsiteY83" fmla="*/ 3547221 h 6858000"/>
              <a:gd name="connsiteX84" fmla="*/ 5615031 w 6128435"/>
              <a:gd name="connsiteY84" fmla="*/ 3557482 h 6858000"/>
              <a:gd name="connsiteX85" fmla="*/ 5618377 w 6128435"/>
              <a:gd name="connsiteY85" fmla="*/ 3588431 h 6858000"/>
              <a:gd name="connsiteX86" fmla="*/ 5612155 w 6128435"/>
              <a:gd name="connsiteY86" fmla="*/ 3589869 h 6858000"/>
              <a:gd name="connsiteX87" fmla="*/ 5620843 w 6128435"/>
              <a:gd name="connsiteY87" fmla="*/ 3606745 h 6858000"/>
              <a:gd name="connsiteX88" fmla="*/ 5655472 w 6128435"/>
              <a:gd name="connsiteY88" fmla="*/ 3678877 h 6858000"/>
              <a:gd name="connsiteX89" fmla="*/ 5680448 w 6128435"/>
              <a:gd name="connsiteY89" fmla="*/ 3717760 h 6858000"/>
              <a:gd name="connsiteX90" fmla="*/ 5683015 w 6128435"/>
              <a:gd name="connsiteY90" fmla="*/ 3762025 h 6858000"/>
              <a:gd name="connsiteX91" fmla="*/ 5696643 w 6128435"/>
              <a:gd name="connsiteY91" fmla="*/ 3773888 h 6858000"/>
              <a:gd name="connsiteX92" fmla="*/ 5699203 w 6128435"/>
              <a:gd name="connsiteY92" fmla="*/ 3775823 h 6858000"/>
              <a:gd name="connsiteX93" fmla="*/ 5704824 w 6128435"/>
              <a:gd name="connsiteY93" fmla="*/ 3785966 h 6858000"/>
              <a:gd name="connsiteX94" fmla="*/ 5712204 w 6128435"/>
              <a:gd name="connsiteY94" fmla="*/ 3785830 h 6858000"/>
              <a:gd name="connsiteX95" fmla="*/ 5724816 w 6128435"/>
              <a:gd name="connsiteY95" fmla="*/ 3798949 h 6858000"/>
              <a:gd name="connsiteX96" fmla="*/ 5733539 w 6128435"/>
              <a:gd name="connsiteY96" fmla="*/ 3818457 h 6858000"/>
              <a:gd name="connsiteX97" fmla="*/ 5768491 w 6128435"/>
              <a:gd name="connsiteY97" fmla="*/ 3914399 h 6858000"/>
              <a:gd name="connsiteX98" fmla="*/ 5793123 w 6128435"/>
              <a:gd name="connsiteY98" fmla="*/ 3969952 h 6858000"/>
              <a:gd name="connsiteX99" fmla="*/ 5808321 w 6128435"/>
              <a:gd name="connsiteY99" fmla="*/ 3988153 h 6858000"/>
              <a:gd name="connsiteX100" fmla="*/ 5825621 w 6128435"/>
              <a:gd name="connsiteY100" fmla="*/ 4015525 h 6858000"/>
              <a:gd name="connsiteX101" fmla="*/ 5860672 w 6128435"/>
              <a:gd name="connsiteY101" fmla="*/ 4061579 h 6858000"/>
              <a:gd name="connsiteX102" fmla="*/ 5872173 w 6128435"/>
              <a:gd name="connsiteY102" fmla="*/ 4088497 h 6858000"/>
              <a:gd name="connsiteX103" fmla="*/ 5883705 w 6128435"/>
              <a:gd name="connsiteY103" fmla="*/ 4101899 h 6858000"/>
              <a:gd name="connsiteX104" fmla="*/ 5885314 w 6128435"/>
              <a:gd name="connsiteY104" fmla="*/ 4108387 h 6858000"/>
              <a:gd name="connsiteX105" fmla="*/ 5894095 w 6128435"/>
              <a:gd name="connsiteY105" fmla="*/ 4128857 h 6858000"/>
              <a:gd name="connsiteX106" fmla="*/ 5898339 w 6128435"/>
              <a:gd name="connsiteY106" fmla="*/ 4140800 h 6858000"/>
              <a:gd name="connsiteX107" fmla="*/ 5899734 w 6128435"/>
              <a:gd name="connsiteY107" fmla="*/ 4145632 h 6858000"/>
              <a:gd name="connsiteX108" fmla="*/ 5897098 w 6128435"/>
              <a:gd name="connsiteY108" fmla="*/ 4157819 h 6858000"/>
              <a:gd name="connsiteX109" fmla="*/ 5903513 w 6128435"/>
              <a:gd name="connsiteY109" fmla="*/ 4187661 h 6858000"/>
              <a:gd name="connsiteX110" fmla="*/ 5917114 w 6128435"/>
              <a:gd name="connsiteY110" fmla="*/ 4213096 h 6858000"/>
              <a:gd name="connsiteX111" fmla="*/ 5921153 w 6128435"/>
              <a:gd name="connsiteY111" fmla="*/ 4236222 h 6858000"/>
              <a:gd name="connsiteX112" fmla="*/ 5924233 w 6128435"/>
              <a:gd name="connsiteY112" fmla="*/ 4242060 h 6858000"/>
              <a:gd name="connsiteX113" fmla="*/ 5928910 w 6128435"/>
              <a:gd name="connsiteY113" fmla="*/ 4300973 h 6858000"/>
              <a:gd name="connsiteX114" fmla="*/ 5939320 w 6128435"/>
              <a:gd name="connsiteY114" fmla="*/ 4340435 h 6858000"/>
              <a:gd name="connsiteX115" fmla="*/ 5946705 w 6128435"/>
              <a:gd name="connsiteY115" fmla="*/ 4428051 h 6858000"/>
              <a:gd name="connsiteX116" fmla="*/ 5949261 w 6128435"/>
              <a:gd name="connsiteY116" fmla="*/ 4449185 h 6858000"/>
              <a:gd name="connsiteX117" fmla="*/ 5957504 w 6128435"/>
              <a:gd name="connsiteY117" fmla="*/ 4465911 h 6858000"/>
              <a:gd name="connsiteX118" fmla="*/ 5964689 w 6128435"/>
              <a:gd name="connsiteY118" fmla="*/ 4468532 h 6858000"/>
              <a:gd name="connsiteX119" fmla="*/ 5967062 w 6128435"/>
              <a:gd name="connsiteY119" fmla="*/ 4479923 h 6858000"/>
              <a:gd name="connsiteX120" fmla="*/ 5968960 w 6128435"/>
              <a:gd name="connsiteY120" fmla="*/ 4482655 h 6858000"/>
              <a:gd name="connsiteX121" fmla="*/ 5978567 w 6128435"/>
              <a:gd name="connsiteY121" fmla="*/ 4498605 h 6858000"/>
              <a:gd name="connsiteX122" fmla="*/ 5980106 w 6128435"/>
              <a:gd name="connsiteY122" fmla="*/ 4585087 h 6858000"/>
              <a:gd name="connsiteX123" fmla="*/ 5998138 w 6128435"/>
              <a:gd name="connsiteY123" fmla="*/ 4697518 h 6858000"/>
              <a:gd name="connsiteX124" fmla="*/ 6013516 w 6128435"/>
              <a:gd name="connsiteY124" fmla="*/ 4786619 h 6858000"/>
              <a:gd name="connsiteX125" fmla="*/ 6025404 w 6128435"/>
              <a:gd name="connsiteY125" fmla="*/ 4858148 h 6858000"/>
              <a:gd name="connsiteX126" fmla="*/ 6007749 w 6128435"/>
              <a:gd name="connsiteY126" fmla="*/ 4964715 h 6858000"/>
              <a:gd name="connsiteX127" fmla="*/ 6005269 w 6128435"/>
              <a:gd name="connsiteY127" fmla="*/ 5150567 h 6858000"/>
              <a:gd name="connsiteX128" fmla="*/ 6001127 w 6128435"/>
              <a:gd name="connsiteY128" fmla="*/ 5164609 h 6858000"/>
              <a:gd name="connsiteX129" fmla="*/ 5996647 w 6128435"/>
              <a:gd name="connsiteY129" fmla="*/ 5185640 h 6858000"/>
              <a:gd name="connsiteX130" fmla="*/ 5998514 w 6128435"/>
              <a:gd name="connsiteY130" fmla="*/ 5189673 h 6858000"/>
              <a:gd name="connsiteX131" fmla="*/ 5995970 w 6128435"/>
              <a:gd name="connsiteY131" fmla="*/ 5221547 h 6858000"/>
              <a:gd name="connsiteX132" fmla="*/ 5997218 w 6128435"/>
              <a:gd name="connsiteY132" fmla="*/ 5222031 h 6858000"/>
              <a:gd name="connsiteX133" fmla="*/ 6002116 w 6128435"/>
              <a:gd name="connsiteY133" fmla="*/ 5231223 h 6858000"/>
              <a:gd name="connsiteX134" fmla="*/ 6008541 w 6128435"/>
              <a:gd name="connsiteY134" fmla="*/ 5248680 h 6858000"/>
              <a:gd name="connsiteX135" fmla="*/ 6039260 w 6128435"/>
              <a:gd name="connsiteY135" fmla="*/ 5289518 h 6858000"/>
              <a:gd name="connsiteX136" fmla="*/ 6036748 w 6128435"/>
              <a:gd name="connsiteY136" fmla="*/ 5322752 h 6858000"/>
              <a:gd name="connsiteX137" fmla="*/ 6036943 w 6128435"/>
              <a:gd name="connsiteY137" fmla="*/ 5329480 h 6858000"/>
              <a:gd name="connsiteX138" fmla="*/ 6037236 w 6128435"/>
              <a:gd name="connsiteY138" fmla="*/ 5329634 h 6858000"/>
              <a:gd name="connsiteX139" fmla="*/ 6038019 w 6128435"/>
              <a:gd name="connsiteY139" fmla="*/ 5336764 h 6858000"/>
              <a:gd name="connsiteX140" fmla="*/ 6037298 w 6128435"/>
              <a:gd name="connsiteY140" fmla="*/ 5341753 h 6858000"/>
              <a:gd name="connsiteX141" fmla="*/ 6037677 w 6128435"/>
              <a:gd name="connsiteY141" fmla="*/ 5354807 h 6858000"/>
              <a:gd name="connsiteX142" fmla="*/ 6039728 w 6128435"/>
              <a:gd name="connsiteY142" fmla="*/ 5359416 h 6858000"/>
              <a:gd name="connsiteX143" fmla="*/ 6043311 w 6128435"/>
              <a:gd name="connsiteY143" fmla="*/ 5361407 h 6858000"/>
              <a:gd name="connsiteX144" fmla="*/ 6042954 w 6128435"/>
              <a:gd name="connsiteY144" fmla="*/ 5362576 h 6858000"/>
              <a:gd name="connsiteX145" fmla="*/ 6053435 w 6128435"/>
              <a:gd name="connsiteY145" fmla="*/ 5387547 h 6858000"/>
              <a:gd name="connsiteX146" fmla="*/ 6065933 w 6128435"/>
              <a:gd name="connsiteY146" fmla="*/ 5443002 h 6858000"/>
              <a:gd name="connsiteX147" fmla="*/ 6068640 w 6128435"/>
              <a:gd name="connsiteY147" fmla="*/ 5474503 h 6858000"/>
              <a:gd name="connsiteX148" fmla="*/ 6080922 w 6128435"/>
              <a:gd name="connsiteY148" fmla="*/ 5561070 h 6858000"/>
              <a:gd name="connsiteX149" fmla="*/ 6096949 w 6128435"/>
              <a:gd name="connsiteY149" fmla="*/ 5648179 h 6858000"/>
              <a:gd name="connsiteX150" fmla="*/ 6125703 w 6128435"/>
              <a:gd name="connsiteY150" fmla="*/ 5692894 h 6858000"/>
              <a:gd name="connsiteX151" fmla="*/ 6126670 w 6128435"/>
              <a:gd name="connsiteY151" fmla="*/ 5697882 h 6858000"/>
              <a:gd name="connsiteX152" fmla="*/ 6124061 w 6128435"/>
              <a:gd name="connsiteY152" fmla="*/ 5710294 h 6858000"/>
              <a:gd name="connsiteX153" fmla="*/ 6122213 w 6128435"/>
              <a:gd name="connsiteY153" fmla="*/ 5714762 h 6858000"/>
              <a:gd name="connsiteX154" fmla="*/ 6121353 w 6128435"/>
              <a:gd name="connsiteY154" fmla="*/ 5721725 h 6858000"/>
              <a:gd name="connsiteX155" fmla="*/ 6121607 w 6128435"/>
              <a:gd name="connsiteY155" fmla="*/ 5721959 h 6858000"/>
              <a:gd name="connsiteX156" fmla="*/ 6120262 w 6128435"/>
              <a:gd name="connsiteY156" fmla="*/ 5728358 h 6858000"/>
              <a:gd name="connsiteX157" fmla="*/ 6110194 w 6128435"/>
              <a:gd name="connsiteY157" fmla="*/ 5758853 h 6858000"/>
              <a:gd name="connsiteX158" fmla="*/ 6127519 w 6128435"/>
              <a:gd name="connsiteY158" fmla="*/ 5865775 h 6858000"/>
              <a:gd name="connsiteX159" fmla="*/ 6128435 w 6128435"/>
              <a:gd name="connsiteY159" fmla="*/ 5870164 h 6858000"/>
              <a:gd name="connsiteX160" fmla="*/ 6119217 w 6128435"/>
              <a:gd name="connsiteY160" fmla="*/ 5888542 h 6858000"/>
              <a:gd name="connsiteX161" fmla="*/ 6115966 w 6128435"/>
              <a:gd name="connsiteY161" fmla="*/ 5898387 h 6858000"/>
              <a:gd name="connsiteX162" fmla="*/ 6111924 w 6128435"/>
              <a:gd name="connsiteY162" fmla="*/ 5900444 h 6858000"/>
              <a:gd name="connsiteX163" fmla="*/ 6108716 w 6128435"/>
              <a:gd name="connsiteY163" fmla="*/ 5915345 h 6858000"/>
              <a:gd name="connsiteX164" fmla="*/ 6109524 w 6128435"/>
              <a:gd name="connsiteY164" fmla="*/ 5917328 h 6858000"/>
              <a:gd name="connsiteX165" fmla="*/ 6102493 w 6128435"/>
              <a:gd name="connsiteY165" fmla="*/ 5928602 h 6858000"/>
              <a:gd name="connsiteX166" fmla="*/ 6056863 w 6128435"/>
              <a:gd name="connsiteY166" fmla="*/ 6000643 h 6858000"/>
              <a:gd name="connsiteX167" fmla="*/ 6045436 w 6128435"/>
              <a:gd name="connsiteY167" fmla="*/ 6124480 h 6858000"/>
              <a:gd name="connsiteX168" fmla="*/ 6030489 w 6128435"/>
              <a:gd name="connsiteY168" fmla="*/ 6317666 h 6858000"/>
              <a:gd name="connsiteX169" fmla="*/ 6007492 w 6128435"/>
              <a:gd name="connsiteY169" fmla="*/ 6440818 h 6858000"/>
              <a:gd name="connsiteX170" fmla="*/ 6009467 w 6128435"/>
              <a:gd name="connsiteY170" fmla="*/ 6487076 h 6858000"/>
              <a:gd name="connsiteX171" fmla="*/ 5995064 w 6128435"/>
              <a:gd name="connsiteY171" fmla="*/ 6540791 h 6858000"/>
              <a:gd name="connsiteX172" fmla="*/ 5996309 w 6128435"/>
              <a:gd name="connsiteY172" fmla="*/ 6543961 h 6858000"/>
              <a:gd name="connsiteX173" fmla="*/ 5996048 w 6128435"/>
              <a:gd name="connsiteY173" fmla="*/ 6555444 h 6858000"/>
              <a:gd name="connsiteX174" fmla="*/ 6002524 w 6128435"/>
              <a:gd name="connsiteY174" fmla="*/ 6560188 h 6858000"/>
              <a:gd name="connsiteX175" fmla="*/ 6006823 w 6128435"/>
              <a:gd name="connsiteY175" fmla="*/ 6578546 h 6858000"/>
              <a:gd name="connsiteX176" fmla="*/ 6004510 w 6128435"/>
              <a:gd name="connsiteY176" fmla="*/ 6599256 h 6858000"/>
              <a:gd name="connsiteX177" fmla="*/ 5986207 w 6128435"/>
              <a:gd name="connsiteY177" fmla="*/ 6695855 h 6858000"/>
              <a:gd name="connsiteX178" fmla="*/ 5979428 w 6128435"/>
              <a:gd name="connsiteY178" fmla="*/ 6754678 h 6858000"/>
              <a:gd name="connsiteX179" fmla="*/ 5983398 w 6128435"/>
              <a:gd name="connsiteY179" fmla="*/ 6778641 h 6858000"/>
              <a:gd name="connsiteX180" fmla="*/ 5984543 w 6128435"/>
              <a:gd name="connsiteY180" fmla="*/ 6811016 h 6858000"/>
              <a:gd name="connsiteX181" fmla="*/ 5981802 w 6128435"/>
              <a:gd name="connsiteY181" fmla="*/ 6838578 h 6858000"/>
              <a:gd name="connsiteX182" fmla="*/ 5979671 w 6128435"/>
              <a:gd name="connsiteY182" fmla="*/ 6858000 h 6858000"/>
              <a:gd name="connsiteX183" fmla="*/ 0 w 6128435"/>
              <a:gd name="connsiteY183" fmla="*/ 6858000 h 6858000"/>
              <a:gd name="connsiteX184" fmla="*/ 0 w 6128435"/>
              <a:gd name="connsiteY18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1650 w 6128435"/>
              <a:gd name="connsiteY49" fmla="*/ 2440467 h 6858000"/>
              <a:gd name="connsiteX50" fmla="*/ 5271438 w 6128435"/>
              <a:gd name="connsiteY50" fmla="*/ 2447186 h 6858000"/>
              <a:gd name="connsiteX51" fmla="*/ 5271722 w 6128435"/>
              <a:gd name="connsiteY51" fmla="*/ 2447359 h 6858000"/>
              <a:gd name="connsiteX52" fmla="*/ 5272069 w 6128435"/>
              <a:gd name="connsiteY52" fmla="*/ 2454523 h 6858000"/>
              <a:gd name="connsiteX53" fmla="*/ 5271049 w 6128435"/>
              <a:gd name="connsiteY53" fmla="*/ 2459442 h 6858000"/>
              <a:gd name="connsiteX54" fmla="*/ 5270636 w 6128435"/>
              <a:gd name="connsiteY54" fmla="*/ 2472481 h 6858000"/>
              <a:gd name="connsiteX55" fmla="*/ 5272406 w 6128435"/>
              <a:gd name="connsiteY55" fmla="*/ 2477221 h 6858000"/>
              <a:gd name="connsiteX56" fmla="*/ 5307538 w 6128435"/>
              <a:gd name="connsiteY56" fmla="*/ 2514685 h 6858000"/>
              <a:gd name="connsiteX57" fmla="*/ 5337604 w 6128435"/>
              <a:gd name="connsiteY57" fmla="*/ 2597632 h 6858000"/>
              <a:gd name="connsiteX58" fmla="*/ 5407503 w 6128435"/>
              <a:gd name="connsiteY58" fmla="*/ 2786290 h 6858000"/>
              <a:gd name="connsiteX59" fmla="*/ 5407356 w 6128435"/>
              <a:gd name="connsiteY59" fmla="*/ 2787545 h 6858000"/>
              <a:gd name="connsiteX60" fmla="*/ 5411130 w 6128435"/>
              <a:gd name="connsiteY60" fmla="*/ 2788640 h 6858000"/>
              <a:gd name="connsiteX61" fmla="*/ 5416439 w 6128435"/>
              <a:gd name="connsiteY61" fmla="*/ 2805666 h 6858000"/>
              <a:gd name="connsiteX62" fmla="*/ 5416589 w 6128435"/>
              <a:gd name="connsiteY62" fmla="*/ 2810822 h 6858000"/>
              <a:gd name="connsiteX63" fmla="*/ 5418542 w 6128435"/>
              <a:gd name="connsiteY63" fmla="*/ 2817745 h 6858000"/>
              <a:gd name="connsiteX64" fmla="*/ 5418847 w 6128435"/>
              <a:gd name="connsiteY64" fmla="*/ 2817825 h 6858000"/>
              <a:gd name="connsiteX65" fmla="*/ 5423364 w 6128435"/>
              <a:gd name="connsiteY65" fmla="*/ 2858292 h 6858000"/>
              <a:gd name="connsiteX66" fmla="*/ 5479298 w 6128435"/>
              <a:gd name="connsiteY66" fmla="*/ 2947791 h 6858000"/>
              <a:gd name="connsiteX67" fmla="*/ 5481770 w 6128435"/>
              <a:gd name="connsiteY67" fmla="*/ 2951352 h 6858000"/>
              <a:gd name="connsiteX68" fmla="*/ 5481013 w 6128435"/>
              <a:gd name="connsiteY68" fmla="*/ 2973461 h 6858000"/>
              <a:gd name="connsiteX69" fmla="*/ 5482045 w 6128435"/>
              <a:gd name="connsiteY69" fmla="*/ 2984371 h 6858000"/>
              <a:gd name="connsiteX70" fmla="*/ 5479405 w 6128435"/>
              <a:gd name="connsiteY70" fmla="*/ 2988507 h 6858000"/>
              <a:gd name="connsiteX71" fmla="*/ 5482415 w 6128435"/>
              <a:gd name="connsiteY71" fmla="*/ 3004079 h 6858000"/>
              <a:gd name="connsiteX72" fmla="*/ 5483865 w 6128435"/>
              <a:gd name="connsiteY72" fmla="*/ 3005467 h 6858000"/>
              <a:gd name="connsiteX73" fmla="*/ 5482236 w 6128435"/>
              <a:gd name="connsiteY73" fmla="*/ 3019791 h 6858000"/>
              <a:gd name="connsiteX74" fmla="*/ 5475895 w 6128435"/>
              <a:gd name="connsiteY74" fmla="*/ 3033578 h 6858000"/>
              <a:gd name="connsiteX75" fmla="*/ 5477595 w 6128435"/>
              <a:gd name="connsiteY75" fmla="*/ 3250534 h 6858000"/>
              <a:gd name="connsiteX76" fmla="*/ 5532836 w 6128435"/>
              <a:gd name="connsiteY76" fmla="*/ 3353840 h 6858000"/>
              <a:gd name="connsiteX77" fmla="*/ 5561229 w 6128435"/>
              <a:gd name="connsiteY77" fmla="*/ 3395784 h 6858000"/>
              <a:gd name="connsiteX78" fmla="*/ 5589758 w 6128435"/>
              <a:gd name="connsiteY78" fmla="*/ 3506453 h 6858000"/>
              <a:gd name="connsiteX79" fmla="*/ 5596144 w 6128435"/>
              <a:gd name="connsiteY79" fmla="*/ 3534624 h 6858000"/>
              <a:gd name="connsiteX80" fmla="*/ 5597750 w 6128435"/>
              <a:gd name="connsiteY80" fmla="*/ 3534129 h 6858000"/>
              <a:gd name="connsiteX81" fmla="*/ 5599700 w 6128435"/>
              <a:gd name="connsiteY81" fmla="*/ 3547221 h 6858000"/>
              <a:gd name="connsiteX82" fmla="*/ 5615031 w 6128435"/>
              <a:gd name="connsiteY82" fmla="*/ 3557482 h 6858000"/>
              <a:gd name="connsiteX83" fmla="*/ 5618377 w 6128435"/>
              <a:gd name="connsiteY83" fmla="*/ 3588431 h 6858000"/>
              <a:gd name="connsiteX84" fmla="*/ 5612155 w 6128435"/>
              <a:gd name="connsiteY84" fmla="*/ 3589869 h 6858000"/>
              <a:gd name="connsiteX85" fmla="*/ 5620843 w 6128435"/>
              <a:gd name="connsiteY85" fmla="*/ 3606745 h 6858000"/>
              <a:gd name="connsiteX86" fmla="*/ 5655472 w 6128435"/>
              <a:gd name="connsiteY86" fmla="*/ 3678877 h 6858000"/>
              <a:gd name="connsiteX87" fmla="*/ 5680448 w 6128435"/>
              <a:gd name="connsiteY87" fmla="*/ 3717760 h 6858000"/>
              <a:gd name="connsiteX88" fmla="*/ 5683015 w 6128435"/>
              <a:gd name="connsiteY88" fmla="*/ 3762025 h 6858000"/>
              <a:gd name="connsiteX89" fmla="*/ 5696643 w 6128435"/>
              <a:gd name="connsiteY89" fmla="*/ 3773888 h 6858000"/>
              <a:gd name="connsiteX90" fmla="*/ 5699203 w 6128435"/>
              <a:gd name="connsiteY90" fmla="*/ 3775823 h 6858000"/>
              <a:gd name="connsiteX91" fmla="*/ 5704824 w 6128435"/>
              <a:gd name="connsiteY91" fmla="*/ 3785966 h 6858000"/>
              <a:gd name="connsiteX92" fmla="*/ 5712204 w 6128435"/>
              <a:gd name="connsiteY92" fmla="*/ 3785830 h 6858000"/>
              <a:gd name="connsiteX93" fmla="*/ 5724816 w 6128435"/>
              <a:gd name="connsiteY93" fmla="*/ 3798949 h 6858000"/>
              <a:gd name="connsiteX94" fmla="*/ 5733539 w 6128435"/>
              <a:gd name="connsiteY94" fmla="*/ 3818457 h 6858000"/>
              <a:gd name="connsiteX95" fmla="*/ 5768491 w 6128435"/>
              <a:gd name="connsiteY95" fmla="*/ 3914399 h 6858000"/>
              <a:gd name="connsiteX96" fmla="*/ 5793123 w 6128435"/>
              <a:gd name="connsiteY96" fmla="*/ 3969952 h 6858000"/>
              <a:gd name="connsiteX97" fmla="*/ 5808321 w 6128435"/>
              <a:gd name="connsiteY97" fmla="*/ 3988153 h 6858000"/>
              <a:gd name="connsiteX98" fmla="*/ 5825621 w 6128435"/>
              <a:gd name="connsiteY98" fmla="*/ 4015525 h 6858000"/>
              <a:gd name="connsiteX99" fmla="*/ 5860672 w 6128435"/>
              <a:gd name="connsiteY99" fmla="*/ 4061579 h 6858000"/>
              <a:gd name="connsiteX100" fmla="*/ 5872173 w 6128435"/>
              <a:gd name="connsiteY100" fmla="*/ 4088497 h 6858000"/>
              <a:gd name="connsiteX101" fmla="*/ 5883705 w 6128435"/>
              <a:gd name="connsiteY101" fmla="*/ 4101899 h 6858000"/>
              <a:gd name="connsiteX102" fmla="*/ 5885314 w 6128435"/>
              <a:gd name="connsiteY102" fmla="*/ 4108387 h 6858000"/>
              <a:gd name="connsiteX103" fmla="*/ 5894095 w 6128435"/>
              <a:gd name="connsiteY103" fmla="*/ 4128857 h 6858000"/>
              <a:gd name="connsiteX104" fmla="*/ 5898339 w 6128435"/>
              <a:gd name="connsiteY104" fmla="*/ 4140800 h 6858000"/>
              <a:gd name="connsiteX105" fmla="*/ 5899734 w 6128435"/>
              <a:gd name="connsiteY105" fmla="*/ 4145632 h 6858000"/>
              <a:gd name="connsiteX106" fmla="*/ 5897098 w 6128435"/>
              <a:gd name="connsiteY106" fmla="*/ 4157819 h 6858000"/>
              <a:gd name="connsiteX107" fmla="*/ 5903513 w 6128435"/>
              <a:gd name="connsiteY107" fmla="*/ 4187661 h 6858000"/>
              <a:gd name="connsiteX108" fmla="*/ 5917114 w 6128435"/>
              <a:gd name="connsiteY108" fmla="*/ 4213096 h 6858000"/>
              <a:gd name="connsiteX109" fmla="*/ 5921153 w 6128435"/>
              <a:gd name="connsiteY109" fmla="*/ 4236222 h 6858000"/>
              <a:gd name="connsiteX110" fmla="*/ 5924233 w 6128435"/>
              <a:gd name="connsiteY110" fmla="*/ 4242060 h 6858000"/>
              <a:gd name="connsiteX111" fmla="*/ 5928910 w 6128435"/>
              <a:gd name="connsiteY111" fmla="*/ 4300973 h 6858000"/>
              <a:gd name="connsiteX112" fmla="*/ 5939320 w 6128435"/>
              <a:gd name="connsiteY112" fmla="*/ 4340435 h 6858000"/>
              <a:gd name="connsiteX113" fmla="*/ 5946705 w 6128435"/>
              <a:gd name="connsiteY113" fmla="*/ 4428051 h 6858000"/>
              <a:gd name="connsiteX114" fmla="*/ 5949261 w 6128435"/>
              <a:gd name="connsiteY114" fmla="*/ 4449185 h 6858000"/>
              <a:gd name="connsiteX115" fmla="*/ 5957504 w 6128435"/>
              <a:gd name="connsiteY115" fmla="*/ 4465911 h 6858000"/>
              <a:gd name="connsiteX116" fmla="*/ 5964689 w 6128435"/>
              <a:gd name="connsiteY116" fmla="*/ 4468532 h 6858000"/>
              <a:gd name="connsiteX117" fmla="*/ 5967062 w 6128435"/>
              <a:gd name="connsiteY117" fmla="*/ 4479923 h 6858000"/>
              <a:gd name="connsiteX118" fmla="*/ 5968960 w 6128435"/>
              <a:gd name="connsiteY118" fmla="*/ 4482655 h 6858000"/>
              <a:gd name="connsiteX119" fmla="*/ 5978567 w 6128435"/>
              <a:gd name="connsiteY119" fmla="*/ 4498605 h 6858000"/>
              <a:gd name="connsiteX120" fmla="*/ 5980106 w 6128435"/>
              <a:gd name="connsiteY120" fmla="*/ 4585087 h 6858000"/>
              <a:gd name="connsiteX121" fmla="*/ 5998138 w 6128435"/>
              <a:gd name="connsiteY121" fmla="*/ 4697518 h 6858000"/>
              <a:gd name="connsiteX122" fmla="*/ 6013516 w 6128435"/>
              <a:gd name="connsiteY122" fmla="*/ 4786619 h 6858000"/>
              <a:gd name="connsiteX123" fmla="*/ 6025404 w 6128435"/>
              <a:gd name="connsiteY123" fmla="*/ 4858148 h 6858000"/>
              <a:gd name="connsiteX124" fmla="*/ 6007749 w 6128435"/>
              <a:gd name="connsiteY124" fmla="*/ 4964715 h 6858000"/>
              <a:gd name="connsiteX125" fmla="*/ 6005269 w 6128435"/>
              <a:gd name="connsiteY125" fmla="*/ 5150567 h 6858000"/>
              <a:gd name="connsiteX126" fmla="*/ 6001127 w 6128435"/>
              <a:gd name="connsiteY126" fmla="*/ 5164609 h 6858000"/>
              <a:gd name="connsiteX127" fmla="*/ 5996647 w 6128435"/>
              <a:gd name="connsiteY127" fmla="*/ 5185640 h 6858000"/>
              <a:gd name="connsiteX128" fmla="*/ 5998514 w 6128435"/>
              <a:gd name="connsiteY128" fmla="*/ 5189673 h 6858000"/>
              <a:gd name="connsiteX129" fmla="*/ 5995970 w 6128435"/>
              <a:gd name="connsiteY129" fmla="*/ 5221547 h 6858000"/>
              <a:gd name="connsiteX130" fmla="*/ 5997218 w 6128435"/>
              <a:gd name="connsiteY130" fmla="*/ 5222031 h 6858000"/>
              <a:gd name="connsiteX131" fmla="*/ 6002116 w 6128435"/>
              <a:gd name="connsiteY131" fmla="*/ 5231223 h 6858000"/>
              <a:gd name="connsiteX132" fmla="*/ 6008541 w 6128435"/>
              <a:gd name="connsiteY132" fmla="*/ 5248680 h 6858000"/>
              <a:gd name="connsiteX133" fmla="*/ 6039260 w 6128435"/>
              <a:gd name="connsiteY133" fmla="*/ 5289518 h 6858000"/>
              <a:gd name="connsiteX134" fmla="*/ 6036748 w 6128435"/>
              <a:gd name="connsiteY134" fmla="*/ 5322752 h 6858000"/>
              <a:gd name="connsiteX135" fmla="*/ 6036943 w 6128435"/>
              <a:gd name="connsiteY135" fmla="*/ 5329480 h 6858000"/>
              <a:gd name="connsiteX136" fmla="*/ 6037236 w 6128435"/>
              <a:gd name="connsiteY136" fmla="*/ 5329634 h 6858000"/>
              <a:gd name="connsiteX137" fmla="*/ 6038019 w 6128435"/>
              <a:gd name="connsiteY137" fmla="*/ 5336764 h 6858000"/>
              <a:gd name="connsiteX138" fmla="*/ 6037298 w 6128435"/>
              <a:gd name="connsiteY138" fmla="*/ 5341753 h 6858000"/>
              <a:gd name="connsiteX139" fmla="*/ 6037677 w 6128435"/>
              <a:gd name="connsiteY139" fmla="*/ 5354807 h 6858000"/>
              <a:gd name="connsiteX140" fmla="*/ 6039728 w 6128435"/>
              <a:gd name="connsiteY140" fmla="*/ 5359416 h 6858000"/>
              <a:gd name="connsiteX141" fmla="*/ 6043311 w 6128435"/>
              <a:gd name="connsiteY141" fmla="*/ 5361407 h 6858000"/>
              <a:gd name="connsiteX142" fmla="*/ 6042954 w 6128435"/>
              <a:gd name="connsiteY142" fmla="*/ 5362576 h 6858000"/>
              <a:gd name="connsiteX143" fmla="*/ 6053435 w 6128435"/>
              <a:gd name="connsiteY143" fmla="*/ 5387547 h 6858000"/>
              <a:gd name="connsiteX144" fmla="*/ 6065933 w 6128435"/>
              <a:gd name="connsiteY144" fmla="*/ 5443002 h 6858000"/>
              <a:gd name="connsiteX145" fmla="*/ 6068640 w 6128435"/>
              <a:gd name="connsiteY145" fmla="*/ 5474503 h 6858000"/>
              <a:gd name="connsiteX146" fmla="*/ 6080922 w 6128435"/>
              <a:gd name="connsiteY146" fmla="*/ 5561070 h 6858000"/>
              <a:gd name="connsiteX147" fmla="*/ 6096949 w 6128435"/>
              <a:gd name="connsiteY147" fmla="*/ 5648179 h 6858000"/>
              <a:gd name="connsiteX148" fmla="*/ 6125703 w 6128435"/>
              <a:gd name="connsiteY148" fmla="*/ 5692894 h 6858000"/>
              <a:gd name="connsiteX149" fmla="*/ 6126670 w 6128435"/>
              <a:gd name="connsiteY149" fmla="*/ 5697882 h 6858000"/>
              <a:gd name="connsiteX150" fmla="*/ 6124061 w 6128435"/>
              <a:gd name="connsiteY150" fmla="*/ 5710294 h 6858000"/>
              <a:gd name="connsiteX151" fmla="*/ 6122213 w 6128435"/>
              <a:gd name="connsiteY151" fmla="*/ 5714762 h 6858000"/>
              <a:gd name="connsiteX152" fmla="*/ 6121353 w 6128435"/>
              <a:gd name="connsiteY152" fmla="*/ 5721725 h 6858000"/>
              <a:gd name="connsiteX153" fmla="*/ 6121607 w 6128435"/>
              <a:gd name="connsiteY153" fmla="*/ 5721959 h 6858000"/>
              <a:gd name="connsiteX154" fmla="*/ 6120262 w 6128435"/>
              <a:gd name="connsiteY154" fmla="*/ 5728358 h 6858000"/>
              <a:gd name="connsiteX155" fmla="*/ 6110194 w 6128435"/>
              <a:gd name="connsiteY155" fmla="*/ 5758853 h 6858000"/>
              <a:gd name="connsiteX156" fmla="*/ 6127519 w 6128435"/>
              <a:gd name="connsiteY156" fmla="*/ 5865775 h 6858000"/>
              <a:gd name="connsiteX157" fmla="*/ 6128435 w 6128435"/>
              <a:gd name="connsiteY157" fmla="*/ 5870164 h 6858000"/>
              <a:gd name="connsiteX158" fmla="*/ 6119217 w 6128435"/>
              <a:gd name="connsiteY158" fmla="*/ 5888542 h 6858000"/>
              <a:gd name="connsiteX159" fmla="*/ 6115966 w 6128435"/>
              <a:gd name="connsiteY159" fmla="*/ 5898387 h 6858000"/>
              <a:gd name="connsiteX160" fmla="*/ 6111924 w 6128435"/>
              <a:gd name="connsiteY160" fmla="*/ 5900444 h 6858000"/>
              <a:gd name="connsiteX161" fmla="*/ 6108716 w 6128435"/>
              <a:gd name="connsiteY161" fmla="*/ 5915345 h 6858000"/>
              <a:gd name="connsiteX162" fmla="*/ 6109524 w 6128435"/>
              <a:gd name="connsiteY162" fmla="*/ 5917328 h 6858000"/>
              <a:gd name="connsiteX163" fmla="*/ 6102493 w 6128435"/>
              <a:gd name="connsiteY163" fmla="*/ 5928602 h 6858000"/>
              <a:gd name="connsiteX164" fmla="*/ 6056863 w 6128435"/>
              <a:gd name="connsiteY164" fmla="*/ 6000643 h 6858000"/>
              <a:gd name="connsiteX165" fmla="*/ 6045436 w 6128435"/>
              <a:gd name="connsiteY165" fmla="*/ 6124480 h 6858000"/>
              <a:gd name="connsiteX166" fmla="*/ 6030489 w 6128435"/>
              <a:gd name="connsiteY166" fmla="*/ 6317666 h 6858000"/>
              <a:gd name="connsiteX167" fmla="*/ 6007492 w 6128435"/>
              <a:gd name="connsiteY167" fmla="*/ 6440818 h 6858000"/>
              <a:gd name="connsiteX168" fmla="*/ 6009467 w 6128435"/>
              <a:gd name="connsiteY168" fmla="*/ 6487076 h 6858000"/>
              <a:gd name="connsiteX169" fmla="*/ 5995064 w 6128435"/>
              <a:gd name="connsiteY169" fmla="*/ 6540791 h 6858000"/>
              <a:gd name="connsiteX170" fmla="*/ 5996309 w 6128435"/>
              <a:gd name="connsiteY170" fmla="*/ 6543961 h 6858000"/>
              <a:gd name="connsiteX171" fmla="*/ 5996048 w 6128435"/>
              <a:gd name="connsiteY171" fmla="*/ 6555444 h 6858000"/>
              <a:gd name="connsiteX172" fmla="*/ 6002524 w 6128435"/>
              <a:gd name="connsiteY172" fmla="*/ 6560188 h 6858000"/>
              <a:gd name="connsiteX173" fmla="*/ 6006823 w 6128435"/>
              <a:gd name="connsiteY173" fmla="*/ 6578546 h 6858000"/>
              <a:gd name="connsiteX174" fmla="*/ 6004510 w 6128435"/>
              <a:gd name="connsiteY174" fmla="*/ 6599256 h 6858000"/>
              <a:gd name="connsiteX175" fmla="*/ 5986207 w 6128435"/>
              <a:gd name="connsiteY175" fmla="*/ 6695855 h 6858000"/>
              <a:gd name="connsiteX176" fmla="*/ 5979428 w 6128435"/>
              <a:gd name="connsiteY176" fmla="*/ 6754678 h 6858000"/>
              <a:gd name="connsiteX177" fmla="*/ 5983398 w 6128435"/>
              <a:gd name="connsiteY177" fmla="*/ 6778641 h 6858000"/>
              <a:gd name="connsiteX178" fmla="*/ 5984543 w 6128435"/>
              <a:gd name="connsiteY178" fmla="*/ 6811016 h 6858000"/>
              <a:gd name="connsiteX179" fmla="*/ 5981802 w 6128435"/>
              <a:gd name="connsiteY179" fmla="*/ 6838578 h 6858000"/>
              <a:gd name="connsiteX180" fmla="*/ 5979671 w 6128435"/>
              <a:gd name="connsiteY180" fmla="*/ 6858000 h 6858000"/>
              <a:gd name="connsiteX181" fmla="*/ 0 w 6128435"/>
              <a:gd name="connsiteY181" fmla="*/ 6858000 h 6858000"/>
              <a:gd name="connsiteX182" fmla="*/ 0 w 6128435"/>
              <a:gd name="connsiteY18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1650 w 6128435"/>
              <a:gd name="connsiteY49" fmla="*/ 2440467 h 6858000"/>
              <a:gd name="connsiteX50" fmla="*/ 5271438 w 6128435"/>
              <a:gd name="connsiteY50" fmla="*/ 2447186 h 6858000"/>
              <a:gd name="connsiteX51" fmla="*/ 5271722 w 6128435"/>
              <a:gd name="connsiteY51" fmla="*/ 2447359 h 6858000"/>
              <a:gd name="connsiteX52" fmla="*/ 5272069 w 6128435"/>
              <a:gd name="connsiteY52" fmla="*/ 2454523 h 6858000"/>
              <a:gd name="connsiteX53" fmla="*/ 5271049 w 6128435"/>
              <a:gd name="connsiteY53" fmla="*/ 2459442 h 6858000"/>
              <a:gd name="connsiteX54" fmla="*/ 5270636 w 6128435"/>
              <a:gd name="connsiteY54" fmla="*/ 2472481 h 6858000"/>
              <a:gd name="connsiteX55" fmla="*/ 5307538 w 6128435"/>
              <a:gd name="connsiteY55" fmla="*/ 2514685 h 6858000"/>
              <a:gd name="connsiteX56" fmla="*/ 5337604 w 6128435"/>
              <a:gd name="connsiteY56" fmla="*/ 2597632 h 6858000"/>
              <a:gd name="connsiteX57" fmla="*/ 5407503 w 6128435"/>
              <a:gd name="connsiteY57" fmla="*/ 2786290 h 6858000"/>
              <a:gd name="connsiteX58" fmla="*/ 5407356 w 6128435"/>
              <a:gd name="connsiteY58" fmla="*/ 2787545 h 6858000"/>
              <a:gd name="connsiteX59" fmla="*/ 5411130 w 6128435"/>
              <a:gd name="connsiteY59" fmla="*/ 2788640 h 6858000"/>
              <a:gd name="connsiteX60" fmla="*/ 5416439 w 6128435"/>
              <a:gd name="connsiteY60" fmla="*/ 2805666 h 6858000"/>
              <a:gd name="connsiteX61" fmla="*/ 5416589 w 6128435"/>
              <a:gd name="connsiteY61" fmla="*/ 2810822 h 6858000"/>
              <a:gd name="connsiteX62" fmla="*/ 5418542 w 6128435"/>
              <a:gd name="connsiteY62" fmla="*/ 2817745 h 6858000"/>
              <a:gd name="connsiteX63" fmla="*/ 5418847 w 6128435"/>
              <a:gd name="connsiteY63" fmla="*/ 2817825 h 6858000"/>
              <a:gd name="connsiteX64" fmla="*/ 5423364 w 6128435"/>
              <a:gd name="connsiteY64" fmla="*/ 2858292 h 6858000"/>
              <a:gd name="connsiteX65" fmla="*/ 5479298 w 6128435"/>
              <a:gd name="connsiteY65" fmla="*/ 2947791 h 6858000"/>
              <a:gd name="connsiteX66" fmla="*/ 5481770 w 6128435"/>
              <a:gd name="connsiteY66" fmla="*/ 2951352 h 6858000"/>
              <a:gd name="connsiteX67" fmla="*/ 5481013 w 6128435"/>
              <a:gd name="connsiteY67" fmla="*/ 2973461 h 6858000"/>
              <a:gd name="connsiteX68" fmla="*/ 5482045 w 6128435"/>
              <a:gd name="connsiteY68" fmla="*/ 2984371 h 6858000"/>
              <a:gd name="connsiteX69" fmla="*/ 5479405 w 6128435"/>
              <a:gd name="connsiteY69" fmla="*/ 2988507 h 6858000"/>
              <a:gd name="connsiteX70" fmla="*/ 5482415 w 6128435"/>
              <a:gd name="connsiteY70" fmla="*/ 3004079 h 6858000"/>
              <a:gd name="connsiteX71" fmla="*/ 5483865 w 6128435"/>
              <a:gd name="connsiteY71" fmla="*/ 3005467 h 6858000"/>
              <a:gd name="connsiteX72" fmla="*/ 5482236 w 6128435"/>
              <a:gd name="connsiteY72" fmla="*/ 3019791 h 6858000"/>
              <a:gd name="connsiteX73" fmla="*/ 5475895 w 6128435"/>
              <a:gd name="connsiteY73" fmla="*/ 3033578 h 6858000"/>
              <a:gd name="connsiteX74" fmla="*/ 5477595 w 6128435"/>
              <a:gd name="connsiteY74" fmla="*/ 3250534 h 6858000"/>
              <a:gd name="connsiteX75" fmla="*/ 5532836 w 6128435"/>
              <a:gd name="connsiteY75" fmla="*/ 3353840 h 6858000"/>
              <a:gd name="connsiteX76" fmla="*/ 5561229 w 6128435"/>
              <a:gd name="connsiteY76" fmla="*/ 3395784 h 6858000"/>
              <a:gd name="connsiteX77" fmla="*/ 5589758 w 6128435"/>
              <a:gd name="connsiteY77" fmla="*/ 3506453 h 6858000"/>
              <a:gd name="connsiteX78" fmla="*/ 5596144 w 6128435"/>
              <a:gd name="connsiteY78" fmla="*/ 3534624 h 6858000"/>
              <a:gd name="connsiteX79" fmla="*/ 5597750 w 6128435"/>
              <a:gd name="connsiteY79" fmla="*/ 3534129 h 6858000"/>
              <a:gd name="connsiteX80" fmla="*/ 5599700 w 6128435"/>
              <a:gd name="connsiteY80" fmla="*/ 3547221 h 6858000"/>
              <a:gd name="connsiteX81" fmla="*/ 5615031 w 6128435"/>
              <a:gd name="connsiteY81" fmla="*/ 3557482 h 6858000"/>
              <a:gd name="connsiteX82" fmla="*/ 5618377 w 6128435"/>
              <a:gd name="connsiteY82" fmla="*/ 3588431 h 6858000"/>
              <a:gd name="connsiteX83" fmla="*/ 5612155 w 6128435"/>
              <a:gd name="connsiteY83" fmla="*/ 3589869 h 6858000"/>
              <a:gd name="connsiteX84" fmla="*/ 5620843 w 6128435"/>
              <a:gd name="connsiteY84" fmla="*/ 3606745 h 6858000"/>
              <a:gd name="connsiteX85" fmla="*/ 5655472 w 6128435"/>
              <a:gd name="connsiteY85" fmla="*/ 3678877 h 6858000"/>
              <a:gd name="connsiteX86" fmla="*/ 5680448 w 6128435"/>
              <a:gd name="connsiteY86" fmla="*/ 3717760 h 6858000"/>
              <a:gd name="connsiteX87" fmla="*/ 5683015 w 6128435"/>
              <a:gd name="connsiteY87" fmla="*/ 3762025 h 6858000"/>
              <a:gd name="connsiteX88" fmla="*/ 5696643 w 6128435"/>
              <a:gd name="connsiteY88" fmla="*/ 3773888 h 6858000"/>
              <a:gd name="connsiteX89" fmla="*/ 5699203 w 6128435"/>
              <a:gd name="connsiteY89" fmla="*/ 3775823 h 6858000"/>
              <a:gd name="connsiteX90" fmla="*/ 5704824 w 6128435"/>
              <a:gd name="connsiteY90" fmla="*/ 3785966 h 6858000"/>
              <a:gd name="connsiteX91" fmla="*/ 5712204 w 6128435"/>
              <a:gd name="connsiteY91" fmla="*/ 3785830 h 6858000"/>
              <a:gd name="connsiteX92" fmla="*/ 5724816 w 6128435"/>
              <a:gd name="connsiteY92" fmla="*/ 3798949 h 6858000"/>
              <a:gd name="connsiteX93" fmla="*/ 5733539 w 6128435"/>
              <a:gd name="connsiteY93" fmla="*/ 3818457 h 6858000"/>
              <a:gd name="connsiteX94" fmla="*/ 5768491 w 6128435"/>
              <a:gd name="connsiteY94" fmla="*/ 3914399 h 6858000"/>
              <a:gd name="connsiteX95" fmla="*/ 5793123 w 6128435"/>
              <a:gd name="connsiteY95" fmla="*/ 3969952 h 6858000"/>
              <a:gd name="connsiteX96" fmla="*/ 5808321 w 6128435"/>
              <a:gd name="connsiteY96" fmla="*/ 3988153 h 6858000"/>
              <a:gd name="connsiteX97" fmla="*/ 5825621 w 6128435"/>
              <a:gd name="connsiteY97" fmla="*/ 4015525 h 6858000"/>
              <a:gd name="connsiteX98" fmla="*/ 5860672 w 6128435"/>
              <a:gd name="connsiteY98" fmla="*/ 4061579 h 6858000"/>
              <a:gd name="connsiteX99" fmla="*/ 5872173 w 6128435"/>
              <a:gd name="connsiteY99" fmla="*/ 4088497 h 6858000"/>
              <a:gd name="connsiteX100" fmla="*/ 5883705 w 6128435"/>
              <a:gd name="connsiteY100" fmla="*/ 4101899 h 6858000"/>
              <a:gd name="connsiteX101" fmla="*/ 5885314 w 6128435"/>
              <a:gd name="connsiteY101" fmla="*/ 4108387 h 6858000"/>
              <a:gd name="connsiteX102" fmla="*/ 5894095 w 6128435"/>
              <a:gd name="connsiteY102" fmla="*/ 4128857 h 6858000"/>
              <a:gd name="connsiteX103" fmla="*/ 5898339 w 6128435"/>
              <a:gd name="connsiteY103" fmla="*/ 4140800 h 6858000"/>
              <a:gd name="connsiteX104" fmla="*/ 5899734 w 6128435"/>
              <a:gd name="connsiteY104" fmla="*/ 4145632 h 6858000"/>
              <a:gd name="connsiteX105" fmla="*/ 5897098 w 6128435"/>
              <a:gd name="connsiteY105" fmla="*/ 4157819 h 6858000"/>
              <a:gd name="connsiteX106" fmla="*/ 5903513 w 6128435"/>
              <a:gd name="connsiteY106" fmla="*/ 4187661 h 6858000"/>
              <a:gd name="connsiteX107" fmla="*/ 5917114 w 6128435"/>
              <a:gd name="connsiteY107" fmla="*/ 4213096 h 6858000"/>
              <a:gd name="connsiteX108" fmla="*/ 5921153 w 6128435"/>
              <a:gd name="connsiteY108" fmla="*/ 4236222 h 6858000"/>
              <a:gd name="connsiteX109" fmla="*/ 5924233 w 6128435"/>
              <a:gd name="connsiteY109" fmla="*/ 4242060 h 6858000"/>
              <a:gd name="connsiteX110" fmla="*/ 5928910 w 6128435"/>
              <a:gd name="connsiteY110" fmla="*/ 4300973 h 6858000"/>
              <a:gd name="connsiteX111" fmla="*/ 5939320 w 6128435"/>
              <a:gd name="connsiteY111" fmla="*/ 4340435 h 6858000"/>
              <a:gd name="connsiteX112" fmla="*/ 5946705 w 6128435"/>
              <a:gd name="connsiteY112" fmla="*/ 4428051 h 6858000"/>
              <a:gd name="connsiteX113" fmla="*/ 5949261 w 6128435"/>
              <a:gd name="connsiteY113" fmla="*/ 4449185 h 6858000"/>
              <a:gd name="connsiteX114" fmla="*/ 5957504 w 6128435"/>
              <a:gd name="connsiteY114" fmla="*/ 4465911 h 6858000"/>
              <a:gd name="connsiteX115" fmla="*/ 5964689 w 6128435"/>
              <a:gd name="connsiteY115" fmla="*/ 4468532 h 6858000"/>
              <a:gd name="connsiteX116" fmla="*/ 5967062 w 6128435"/>
              <a:gd name="connsiteY116" fmla="*/ 4479923 h 6858000"/>
              <a:gd name="connsiteX117" fmla="*/ 5968960 w 6128435"/>
              <a:gd name="connsiteY117" fmla="*/ 4482655 h 6858000"/>
              <a:gd name="connsiteX118" fmla="*/ 5978567 w 6128435"/>
              <a:gd name="connsiteY118" fmla="*/ 4498605 h 6858000"/>
              <a:gd name="connsiteX119" fmla="*/ 5980106 w 6128435"/>
              <a:gd name="connsiteY119" fmla="*/ 4585087 h 6858000"/>
              <a:gd name="connsiteX120" fmla="*/ 5998138 w 6128435"/>
              <a:gd name="connsiteY120" fmla="*/ 4697518 h 6858000"/>
              <a:gd name="connsiteX121" fmla="*/ 6013516 w 6128435"/>
              <a:gd name="connsiteY121" fmla="*/ 4786619 h 6858000"/>
              <a:gd name="connsiteX122" fmla="*/ 6025404 w 6128435"/>
              <a:gd name="connsiteY122" fmla="*/ 4858148 h 6858000"/>
              <a:gd name="connsiteX123" fmla="*/ 6007749 w 6128435"/>
              <a:gd name="connsiteY123" fmla="*/ 4964715 h 6858000"/>
              <a:gd name="connsiteX124" fmla="*/ 6005269 w 6128435"/>
              <a:gd name="connsiteY124" fmla="*/ 5150567 h 6858000"/>
              <a:gd name="connsiteX125" fmla="*/ 6001127 w 6128435"/>
              <a:gd name="connsiteY125" fmla="*/ 5164609 h 6858000"/>
              <a:gd name="connsiteX126" fmla="*/ 5996647 w 6128435"/>
              <a:gd name="connsiteY126" fmla="*/ 5185640 h 6858000"/>
              <a:gd name="connsiteX127" fmla="*/ 5998514 w 6128435"/>
              <a:gd name="connsiteY127" fmla="*/ 5189673 h 6858000"/>
              <a:gd name="connsiteX128" fmla="*/ 5995970 w 6128435"/>
              <a:gd name="connsiteY128" fmla="*/ 5221547 h 6858000"/>
              <a:gd name="connsiteX129" fmla="*/ 5997218 w 6128435"/>
              <a:gd name="connsiteY129" fmla="*/ 5222031 h 6858000"/>
              <a:gd name="connsiteX130" fmla="*/ 6002116 w 6128435"/>
              <a:gd name="connsiteY130" fmla="*/ 5231223 h 6858000"/>
              <a:gd name="connsiteX131" fmla="*/ 6008541 w 6128435"/>
              <a:gd name="connsiteY131" fmla="*/ 5248680 h 6858000"/>
              <a:gd name="connsiteX132" fmla="*/ 6039260 w 6128435"/>
              <a:gd name="connsiteY132" fmla="*/ 5289518 h 6858000"/>
              <a:gd name="connsiteX133" fmla="*/ 6036748 w 6128435"/>
              <a:gd name="connsiteY133" fmla="*/ 5322752 h 6858000"/>
              <a:gd name="connsiteX134" fmla="*/ 6036943 w 6128435"/>
              <a:gd name="connsiteY134" fmla="*/ 5329480 h 6858000"/>
              <a:gd name="connsiteX135" fmla="*/ 6037236 w 6128435"/>
              <a:gd name="connsiteY135" fmla="*/ 5329634 h 6858000"/>
              <a:gd name="connsiteX136" fmla="*/ 6038019 w 6128435"/>
              <a:gd name="connsiteY136" fmla="*/ 5336764 h 6858000"/>
              <a:gd name="connsiteX137" fmla="*/ 6037298 w 6128435"/>
              <a:gd name="connsiteY137" fmla="*/ 5341753 h 6858000"/>
              <a:gd name="connsiteX138" fmla="*/ 6037677 w 6128435"/>
              <a:gd name="connsiteY138" fmla="*/ 5354807 h 6858000"/>
              <a:gd name="connsiteX139" fmla="*/ 6039728 w 6128435"/>
              <a:gd name="connsiteY139" fmla="*/ 5359416 h 6858000"/>
              <a:gd name="connsiteX140" fmla="*/ 6043311 w 6128435"/>
              <a:gd name="connsiteY140" fmla="*/ 5361407 h 6858000"/>
              <a:gd name="connsiteX141" fmla="*/ 6042954 w 6128435"/>
              <a:gd name="connsiteY141" fmla="*/ 5362576 h 6858000"/>
              <a:gd name="connsiteX142" fmla="*/ 6053435 w 6128435"/>
              <a:gd name="connsiteY142" fmla="*/ 5387547 h 6858000"/>
              <a:gd name="connsiteX143" fmla="*/ 6065933 w 6128435"/>
              <a:gd name="connsiteY143" fmla="*/ 5443002 h 6858000"/>
              <a:gd name="connsiteX144" fmla="*/ 6068640 w 6128435"/>
              <a:gd name="connsiteY144" fmla="*/ 5474503 h 6858000"/>
              <a:gd name="connsiteX145" fmla="*/ 6080922 w 6128435"/>
              <a:gd name="connsiteY145" fmla="*/ 5561070 h 6858000"/>
              <a:gd name="connsiteX146" fmla="*/ 6096949 w 6128435"/>
              <a:gd name="connsiteY146" fmla="*/ 5648179 h 6858000"/>
              <a:gd name="connsiteX147" fmla="*/ 6125703 w 6128435"/>
              <a:gd name="connsiteY147" fmla="*/ 5692894 h 6858000"/>
              <a:gd name="connsiteX148" fmla="*/ 6126670 w 6128435"/>
              <a:gd name="connsiteY148" fmla="*/ 5697882 h 6858000"/>
              <a:gd name="connsiteX149" fmla="*/ 6124061 w 6128435"/>
              <a:gd name="connsiteY149" fmla="*/ 5710294 h 6858000"/>
              <a:gd name="connsiteX150" fmla="*/ 6122213 w 6128435"/>
              <a:gd name="connsiteY150" fmla="*/ 5714762 h 6858000"/>
              <a:gd name="connsiteX151" fmla="*/ 6121353 w 6128435"/>
              <a:gd name="connsiteY151" fmla="*/ 5721725 h 6858000"/>
              <a:gd name="connsiteX152" fmla="*/ 6121607 w 6128435"/>
              <a:gd name="connsiteY152" fmla="*/ 5721959 h 6858000"/>
              <a:gd name="connsiteX153" fmla="*/ 6120262 w 6128435"/>
              <a:gd name="connsiteY153" fmla="*/ 5728358 h 6858000"/>
              <a:gd name="connsiteX154" fmla="*/ 6110194 w 6128435"/>
              <a:gd name="connsiteY154" fmla="*/ 5758853 h 6858000"/>
              <a:gd name="connsiteX155" fmla="*/ 6127519 w 6128435"/>
              <a:gd name="connsiteY155" fmla="*/ 5865775 h 6858000"/>
              <a:gd name="connsiteX156" fmla="*/ 6128435 w 6128435"/>
              <a:gd name="connsiteY156" fmla="*/ 5870164 h 6858000"/>
              <a:gd name="connsiteX157" fmla="*/ 6119217 w 6128435"/>
              <a:gd name="connsiteY157" fmla="*/ 5888542 h 6858000"/>
              <a:gd name="connsiteX158" fmla="*/ 6115966 w 6128435"/>
              <a:gd name="connsiteY158" fmla="*/ 5898387 h 6858000"/>
              <a:gd name="connsiteX159" fmla="*/ 6111924 w 6128435"/>
              <a:gd name="connsiteY159" fmla="*/ 5900444 h 6858000"/>
              <a:gd name="connsiteX160" fmla="*/ 6108716 w 6128435"/>
              <a:gd name="connsiteY160" fmla="*/ 5915345 h 6858000"/>
              <a:gd name="connsiteX161" fmla="*/ 6109524 w 6128435"/>
              <a:gd name="connsiteY161" fmla="*/ 5917328 h 6858000"/>
              <a:gd name="connsiteX162" fmla="*/ 6102493 w 6128435"/>
              <a:gd name="connsiteY162" fmla="*/ 5928602 h 6858000"/>
              <a:gd name="connsiteX163" fmla="*/ 6056863 w 6128435"/>
              <a:gd name="connsiteY163" fmla="*/ 6000643 h 6858000"/>
              <a:gd name="connsiteX164" fmla="*/ 6045436 w 6128435"/>
              <a:gd name="connsiteY164" fmla="*/ 6124480 h 6858000"/>
              <a:gd name="connsiteX165" fmla="*/ 6030489 w 6128435"/>
              <a:gd name="connsiteY165" fmla="*/ 6317666 h 6858000"/>
              <a:gd name="connsiteX166" fmla="*/ 6007492 w 6128435"/>
              <a:gd name="connsiteY166" fmla="*/ 6440818 h 6858000"/>
              <a:gd name="connsiteX167" fmla="*/ 6009467 w 6128435"/>
              <a:gd name="connsiteY167" fmla="*/ 6487076 h 6858000"/>
              <a:gd name="connsiteX168" fmla="*/ 5995064 w 6128435"/>
              <a:gd name="connsiteY168" fmla="*/ 6540791 h 6858000"/>
              <a:gd name="connsiteX169" fmla="*/ 5996309 w 6128435"/>
              <a:gd name="connsiteY169" fmla="*/ 6543961 h 6858000"/>
              <a:gd name="connsiteX170" fmla="*/ 5996048 w 6128435"/>
              <a:gd name="connsiteY170" fmla="*/ 6555444 h 6858000"/>
              <a:gd name="connsiteX171" fmla="*/ 6002524 w 6128435"/>
              <a:gd name="connsiteY171" fmla="*/ 6560188 h 6858000"/>
              <a:gd name="connsiteX172" fmla="*/ 6006823 w 6128435"/>
              <a:gd name="connsiteY172" fmla="*/ 6578546 h 6858000"/>
              <a:gd name="connsiteX173" fmla="*/ 6004510 w 6128435"/>
              <a:gd name="connsiteY173" fmla="*/ 6599256 h 6858000"/>
              <a:gd name="connsiteX174" fmla="*/ 5986207 w 6128435"/>
              <a:gd name="connsiteY174" fmla="*/ 6695855 h 6858000"/>
              <a:gd name="connsiteX175" fmla="*/ 5979428 w 6128435"/>
              <a:gd name="connsiteY175" fmla="*/ 6754678 h 6858000"/>
              <a:gd name="connsiteX176" fmla="*/ 5983398 w 6128435"/>
              <a:gd name="connsiteY176" fmla="*/ 6778641 h 6858000"/>
              <a:gd name="connsiteX177" fmla="*/ 5984543 w 6128435"/>
              <a:gd name="connsiteY177" fmla="*/ 6811016 h 6858000"/>
              <a:gd name="connsiteX178" fmla="*/ 5981802 w 6128435"/>
              <a:gd name="connsiteY178" fmla="*/ 6838578 h 6858000"/>
              <a:gd name="connsiteX179" fmla="*/ 5979671 w 6128435"/>
              <a:gd name="connsiteY179" fmla="*/ 6858000 h 6858000"/>
              <a:gd name="connsiteX180" fmla="*/ 0 w 6128435"/>
              <a:gd name="connsiteY180" fmla="*/ 6858000 h 6858000"/>
              <a:gd name="connsiteX181" fmla="*/ 0 w 6128435"/>
              <a:gd name="connsiteY18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1650 w 6128435"/>
              <a:gd name="connsiteY49" fmla="*/ 2440467 h 6858000"/>
              <a:gd name="connsiteX50" fmla="*/ 5271438 w 6128435"/>
              <a:gd name="connsiteY50" fmla="*/ 2447186 h 6858000"/>
              <a:gd name="connsiteX51" fmla="*/ 5271722 w 6128435"/>
              <a:gd name="connsiteY51" fmla="*/ 2447359 h 6858000"/>
              <a:gd name="connsiteX52" fmla="*/ 5272069 w 6128435"/>
              <a:gd name="connsiteY52" fmla="*/ 2454523 h 6858000"/>
              <a:gd name="connsiteX53" fmla="*/ 5271049 w 6128435"/>
              <a:gd name="connsiteY53" fmla="*/ 2459442 h 6858000"/>
              <a:gd name="connsiteX54" fmla="*/ 5307538 w 6128435"/>
              <a:gd name="connsiteY54" fmla="*/ 2514685 h 6858000"/>
              <a:gd name="connsiteX55" fmla="*/ 5337604 w 6128435"/>
              <a:gd name="connsiteY55" fmla="*/ 2597632 h 6858000"/>
              <a:gd name="connsiteX56" fmla="*/ 5407503 w 6128435"/>
              <a:gd name="connsiteY56" fmla="*/ 2786290 h 6858000"/>
              <a:gd name="connsiteX57" fmla="*/ 5407356 w 6128435"/>
              <a:gd name="connsiteY57" fmla="*/ 2787545 h 6858000"/>
              <a:gd name="connsiteX58" fmla="*/ 5411130 w 6128435"/>
              <a:gd name="connsiteY58" fmla="*/ 2788640 h 6858000"/>
              <a:gd name="connsiteX59" fmla="*/ 5416439 w 6128435"/>
              <a:gd name="connsiteY59" fmla="*/ 2805666 h 6858000"/>
              <a:gd name="connsiteX60" fmla="*/ 5416589 w 6128435"/>
              <a:gd name="connsiteY60" fmla="*/ 2810822 h 6858000"/>
              <a:gd name="connsiteX61" fmla="*/ 5418542 w 6128435"/>
              <a:gd name="connsiteY61" fmla="*/ 2817745 h 6858000"/>
              <a:gd name="connsiteX62" fmla="*/ 5418847 w 6128435"/>
              <a:gd name="connsiteY62" fmla="*/ 2817825 h 6858000"/>
              <a:gd name="connsiteX63" fmla="*/ 5423364 w 6128435"/>
              <a:gd name="connsiteY63" fmla="*/ 2858292 h 6858000"/>
              <a:gd name="connsiteX64" fmla="*/ 5479298 w 6128435"/>
              <a:gd name="connsiteY64" fmla="*/ 2947791 h 6858000"/>
              <a:gd name="connsiteX65" fmla="*/ 5481770 w 6128435"/>
              <a:gd name="connsiteY65" fmla="*/ 2951352 h 6858000"/>
              <a:gd name="connsiteX66" fmla="*/ 5481013 w 6128435"/>
              <a:gd name="connsiteY66" fmla="*/ 2973461 h 6858000"/>
              <a:gd name="connsiteX67" fmla="*/ 5482045 w 6128435"/>
              <a:gd name="connsiteY67" fmla="*/ 2984371 h 6858000"/>
              <a:gd name="connsiteX68" fmla="*/ 5479405 w 6128435"/>
              <a:gd name="connsiteY68" fmla="*/ 2988507 h 6858000"/>
              <a:gd name="connsiteX69" fmla="*/ 5482415 w 6128435"/>
              <a:gd name="connsiteY69" fmla="*/ 3004079 h 6858000"/>
              <a:gd name="connsiteX70" fmla="*/ 5483865 w 6128435"/>
              <a:gd name="connsiteY70" fmla="*/ 3005467 h 6858000"/>
              <a:gd name="connsiteX71" fmla="*/ 5482236 w 6128435"/>
              <a:gd name="connsiteY71" fmla="*/ 3019791 h 6858000"/>
              <a:gd name="connsiteX72" fmla="*/ 5475895 w 6128435"/>
              <a:gd name="connsiteY72" fmla="*/ 3033578 h 6858000"/>
              <a:gd name="connsiteX73" fmla="*/ 5477595 w 6128435"/>
              <a:gd name="connsiteY73" fmla="*/ 3250534 h 6858000"/>
              <a:gd name="connsiteX74" fmla="*/ 5532836 w 6128435"/>
              <a:gd name="connsiteY74" fmla="*/ 3353840 h 6858000"/>
              <a:gd name="connsiteX75" fmla="*/ 5561229 w 6128435"/>
              <a:gd name="connsiteY75" fmla="*/ 3395784 h 6858000"/>
              <a:gd name="connsiteX76" fmla="*/ 5589758 w 6128435"/>
              <a:gd name="connsiteY76" fmla="*/ 3506453 h 6858000"/>
              <a:gd name="connsiteX77" fmla="*/ 5596144 w 6128435"/>
              <a:gd name="connsiteY77" fmla="*/ 3534624 h 6858000"/>
              <a:gd name="connsiteX78" fmla="*/ 5597750 w 6128435"/>
              <a:gd name="connsiteY78" fmla="*/ 3534129 h 6858000"/>
              <a:gd name="connsiteX79" fmla="*/ 5599700 w 6128435"/>
              <a:gd name="connsiteY79" fmla="*/ 3547221 h 6858000"/>
              <a:gd name="connsiteX80" fmla="*/ 5615031 w 6128435"/>
              <a:gd name="connsiteY80" fmla="*/ 3557482 h 6858000"/>
              <a:gd name="connsiteX81" fmla="*/ 5618377 w 6128435"/>
              <a:gd name="connsiteY81" fmla="*/ 3588431 h 6858000"/>
              <a:gd name="connsiteX82" fmla="*/ 5612155 w 6128435"/>
              <a:gd name="connsiteY82" fmla="*/ 3589869 h 6858000"/>
              <a:gd name="connsiteX83" fmla="*/ 5620843 w 6128435"/>
              <a:gd name="connsiteY83" fmla="*/ 3606745 h 6858000"/>
              <a:gd name="connsiteX84" fmla="*/ 5655472 w 6128435"/>
              <a:gd name="connsiteY84" fmla="*/ 3678877 h 6858000"/>
              <a:gd name="connsiteX85" fmla="*/ 5680448 w 6128435"/>
              <a:gd name="connsiteY85" fmla="*/ 3717760 h 6858000"/>
              <a:gd name="connsiteX86" fmla="*/ 5683015 w 6128435"/>
              <a:gd name="connsiteY86" fmla="*/ 3762025 h 6858000"/>
              <a:gd name="connsiteX87" fmla="*/ 5696643 w 6128435"/>
              <a:gd name="connsiteY87" fmla="*/ 3773888 h 6858000"/>
              <a:gd name="connsiteX88" fmla="*/ 5699203 w 6128435"/>
              <a:gd name="connsiteY88" fmla="*/ 3775823 h 6858000"/>
              <a:gd name="connsiteX89" fmla="*/ 5704824 w 6128435"/>
              <a:gd name="connsiteY89" fmla="*/ 3785966 h 6858000"/>
              <a:gd name="connsiteX90" fmla="*/ 5712204 w 6128435"/>
              <a:gd name="connsiteY90" fmla="*/ 3785830 h 6858000"/>
              <a:gd name="connsiteX91" fmla="*/ 5724816 w 6128435"/>
              <a:gd name="connsiteY91" fmla="*/ 3798949 h 6858000"/>
              <a:gd name="connsiteX92" fmla="*/ 5733539 w 6128435"/>
              <a:gd name="connsiteY92" fmla="*/ 3818457 h 6858000"/>
              <a:gd name="connsiteX93" fmla="*/ 5768491 w 6128435"/>
              <a:gd name="connsiteY93" fmla="*/ 3914399 h 6858000"/>
              <a:gd name="connsiteX94" fmla="*/ 5793123 w 6128435"/>
              <a:gd name="connsiteY94" fmla="*/ 3969952 h 6858000"/>
              <a:gd name="connsiteX95" fmla="*/ 5808321 w 6128435"/>
              <a:gd name="connsiteY95" fmla="*/ 3988153 h 6858000"/>
              <a:gd name="connsiteX96" fmla="*/ 5825621 w 6128435"/>
              <a:gd name="connsiteY96" fmla="*/ 4015525 h 6858000"/>
              <a:gd name="connsiteX97" fmla="*/ 5860672 w 6128435"/>
              <a:gd name="connsiteY97" fmla="*/ 4061579 h 6858000"/>
              <a:gd name="connsiteX98" fmla="*/ 5872173 w 6128435"/>
              <a:gd name="connsiteY98" fmla="*/ 4088497 h 6858000"/>
              <a:gd name="connsiteX99" fmla="*/ 5883705 w 6128435"/>
              <a:gd name="connsiteY99" fmla="*/ 4101899 h 6858000"/>
              <a:gd name="connsiteX100" fmla="*/ 5885314 w 6128435"/>
              <a:gd name="connsiteY100" fmla="*/ 4108387 h 6858000"/>
              <a:gd name="connsiteX101" fmla="*/ 5894095 w 6128435"/>
              <a:gd name="connsiteY101" fmla="*/ 4128857 h 6858000"/>
              <a:gd name="connsiteX102" fmla="*/ 5898339 w 6128435"/>
              <a:gd name="connsiteY102" fmla="*/ 4140800 h 6858000"/>
              <a:gd name="connsiteX103" fmla="*/ 5899734 w 6128435"/>
              <a:gd name="connsiteY103" fmla="*/ 4145632 h 6858000"/>
              <a:gd name="connsiteX104" fmla="*/ 5897098 w 6128435"/>
              <a:gd name="connsiteY104" fmla="*/ 4157819 h 6858000"/>
              <a:gd name="connsiteX105" fmla="*/ 5903513 w 6128435"/>
              <a:gd name="connsiteY105" fmla="*/ 4187661 h 6858000"/>
              <a:gd name="connsiteX106" fmla="*/ 5917114 w 6128435"/>
              <a:gd name="connsiteY106" fmla="*/ 4213096 h 6858000"/>
              <a:gd name="connsiteX107" fmla="*/ 5921153 w 6128435"/>
              <a:gd name="connsiteY107" fmla="*/ 4236222 h 6858000"/>
              <a:gd name="connsiteX108" fmla="*/ 5924233 w 6128435"/>
              <a:gd name="connsiteY108" fmla="*/ 4242060 h 6858000"/>
              <a:gd name="connsiteX109" fmla="*/ 5928910 w 6128435"/>
              <a:gd name="connsiteY109" fmla="*/ 4300973 h 6858000"/>
              <a:gd name="connsiteX110" fmla="*/ 5939320 w 6128435"/>
              <a:gd name="connsiteY110" fmla="*/ 4340435 h 6858000"/>
              <a:gd name="connsiteX111" fmla="*/ 5946705 w 6128435"/>
              <a:gd name="connsiteY111" fmla="*/ 4428051 h 6858000"/>
              <a:gd name="connsiteX112" fmla="*/ 5949261 w 6128435"/>
              <a:gd name="connsiteY112" fmla="*/ 4449185 h 6858000"/>
              <a:gd name="connsiteX113" fmla="*/ 5957504 w 6128435"/>
              <a:gd name="connsiteY113" fmla="*/ 4465911 h 6858000"/>
              <a:gd name="connsiteX114" fmla="*/ 5964689 w 6128435"/>
              <a:gd name="connsiteY114" fmla="*/ 4468532 h 6858000"/>
              <a:gd name="connsiteX115" fmla="*/ 5967062 w 6128435"/>
              <a:gd name="connsiteY115" fmla="*/ 4479923 h 6858000"/>
              <a:gd name="connsiteX116" fmla="*/ 5968960 w 6128435"/>
              <a:gd name="connsiteY116" fmla="*/ 4482655 h 6858000"/>
              <a:gd name="connsiteX117" fmla="*/ 5978567 w 6128435"/>
              <a:gd name="connsiteY117" fmla="*/ 4498605 h 6858000"/>
              <a:gd name="connsiteX118" fmla="*/ 5980106 w 6128435"/>
              <a:gd name="connsiteY118" fmla="*/ 4585087 h 6858000"/>
              <a:gd name="connsiteX119" fmla="*/ 5998138 w 6128435"/>
              <a:gd name="connsiteY119" fmla="*/ 4697518 h 6858000"/>
              <a:gd name="connsiteX120" fmla="*/ 6013516 w 6128435"/>
              <a:gd name="connsiteY120" fmla="*/ 4786619 h 6858000"/>
              <a:gd name="connsiteX121" fmla="*/ 6025404 w 6128435"/>
              <a:gd name="connsiteY121" fmla="*/ 4858148 h 6858000"/>
              <a:gd name="connsiteX122" fmla="*/ 6007749 w 6128435"/>
              <a:gd name="connsiteY122" fmla="*/ 4964715 h 6858000"/>
              <a:gd name="connsiteX123" fmla="*/ 6005269 w 6128435"/>
              <a:gd name="connsiteY123" fmla="*/ 5150567 h 6858000"/>
              <a:gd name="connsiteX124" fmla="*/ 6001127 w 6128435"/>
              <a:gd name="connsiteY124" fmla="*/ 5164609 h 6858000"/>
              <a:gd name="connsiteX125" fmla="*/ 5996647 w 6128435"/>
              <a:gd name="connsiteY125" fmla="*/ 5185640 h 6858000"/>
              <a:gd name="connsiteX126" fmla="*/ 5998514 w 6128435"/>
              <a:gd name="connsiteY126" fmla="*/ 5189673 h 6858000"/>
              <a:gd name="connsiteX127" fmla="*/ 5995970 w 6128435"/>
              <a:gd name="connsiteY127" fmla="*/ 5221547 h 6858000"/>
              <a:gd name="connsiteX128" fmla="*/ 5997218 w 6128435"/>
              <a:gd name="connsiteY128" fmla="*/ 5222031 h 6858000"/>
              <a:gd name="connsiteX129" fmla="*/ 6002116 w 6128435"/>
              <a:gd name="connsiteY129" fmla="*/ 5231223 h 6858000"/>
              <a:gd name="connsiteX130" fmla="*/ 6008541 w 6128435"/>
              <a:gd name="connsiteY130" fmla="*/ 5248680 h 6858000"/>
              <a:gd name="connsiteX131" fmla="*/ 6039260 w 6128435"/>
              <a:gd name="connsiteY131" fmla="*/ 5289518 h 6858000"/>
              <a:gd name="connsiteX132" fmla="*/ 6036748 w 6128435"/>
              <a:gd name="connsiteY132" fmla="*/ 5322752 h 6858000"/>
              <a:gd name="connsiteX133" fmla="*/ 6036943 w 6128435"/>
              <a:gd name="connsiteY133" fmla="*/ 5329480 h 6858000"/>
              <a:gd name="connsiteX134" fmla="*/ 6037236 w 6128435"/>
              <a:gd name="connsiteY134" fmla="*/ 5329634 h 6858000"/>
              <a:gd name="connsiteX135" fmla="*/ 6038019 w 6128435"/>
              <a:gd name="connsiteY135" fmla="*/ 5336764 h 6858000"/>
              <a:gd name="connsiteX136" fmla="*/ 6037298 w 6128435"/>
              <a:gd name="connsiteY136" fmla="*/ 5341753 h 6858000"/>
              <a:gd name="connsiteX137" fmla="*/ 6037677 w 6128435"/>
              <a:gd name="connsiteY137" fmla="*/ 5354807 h 6858000"/>
              <a:gd name="connsiteX138" fmla="*/ 6039728 w 6128435"/>
              <a:gd name="connsiteY138" fmla="*/ 5359416 h 6858000"/>
              <a:gd name="connsiteX139" fmla="*/ 6043311 w 6128435"/>
              <a:gd name="connsiteY139" fmla="*/ 5361407 h 6858000"/>
              <a:gd name="connsiteX140" fmla="*/ 6042954 w 6128435"/>
              <a:gd name="connsiteY140" fmla="*/ 5362576 h 6858000"/>
              <a:gd name="connsiteX141" fmla="*/ 6053435 w 6128435"/>
              <a:gd name="connsiteY141" fmla="*/ 5387547 h 6858000"/>
              <a:gd name="connsiteX142" fmla="*/ 6065933 w 6128435"/>
              <a:gd name="connsiteY142" fmla="*/ 5443002 h 6858000"/>
              <a:gd name="connsiteX143" fmla="*/ 6068640 w 6128435"/>
              <a:gd name="connsiteY143" fmla="*/ 5474503 h 6858000"/>
              <a:gd name="connsiteX144" fmla="*/ 6080922 w 6128435"/>
              <a:gd name="connsiteY144" fmla="*/ 5561070 h 6858000"/>
              <a:gd name="connsiteX145" fmla="*/ 6096949 w 6128435"/>
              <a:gd name="connsiteY145" fmla="*/ 5648179 h 6858000"/>
              <a:gd name="connsiteX146" fmla="*/ 6125703 w 6128435"/>
              <a:gd name="connsiteY146" fmla="*/ 5692894 h 6858000"/>
              <a:gd name="connsiteX147" fmla="*/ 6126670 w 6128435"/>
              <a:gd name="connsiteY147" fmla="*/ 5697882 h 6858000"/>
              <a:gd name="connsiteX148" fmla="*/ 6124061 w 6128435"/>
              <a:gd name="connsiteY148" fmla="*/ 5710294 h 6858000"/>
              <a:gd name="connsiteX149" fmla="*/ 6122213 w 6128435"/>
              <a:gd name="connsiteY149" fmla="*/ 5714762 h 6858000"/>
              <a:gd name="connsiteX150" fmla="*/ 6121353 w 6128435"/>
              <a:gd name="connsiteY150" fmla="*/ 5721725 h 6858000"/>
              <a:gd name="connsiteX151" fmla="*/ 6121607 w 6128435"/>
              <a:gd name="connsiteY151" fmla="*/ 5721959 h 6858000"/>
              <a:gd name="connsiteX152" fmla="*/ 6120262 w 6128435"/>
              <a:gd name="connsiteY152" fmla="*/ 5728358 h 6858000"/>
              <a:gd name="connsiteX153" fmla="*/ 6110194 w 6128435"/>
              <a:gd name="connsiteY153" fmla="*/ 5758853 h 6858000"/>
              <a:gd name="connsiteX154" fmla="*/ 6127519 w 6128435"/>
              <a:gd name="connsiteY154" fmla="*/ 5865775 h 6858000"/>
              <a:gd name="connsiteX155" fmla="*/ 6128435 w 6128435"/>
              <a:gd name="connsiteY155" fmla="*/ 5870164 h 6858000"/>
              <a:gd name="connsiteX156" fmla="*/ 6119217 w 6128435"/>
              <a:gd name="connsiteY156" fmla="*/ 5888542 h 6858000"/>
              <a:gd name="connsiteX157" fmla="*/ 6115966 w 6128435"/>
              <a:gd name="connsiteY157" fmla="*/ 5898387 h 6858000"/>
              <a:gd name="connsiteX158" fmla="*/ 6111924 w 6128435"/>
              <a:gd name="connsiteY158" fmla="*/ 5900444 h 6858000"/>
              <a:gd name="connsiteX159" fmla="*/ 6108716 w 6128435"/>
              <a:gd name="connsiteY159" fmla="*/ 5915345 h 6858000"/>
              <a:gd name="connsiteX160" fmla="*/ 6109524 w 6128435"/>
              <a:gd name="connsiteY160" fmla="*/ 5917328 h 6858000"/>
              <a:gd name="connsiteX161" fmla="*/ 6102493 w 6128435"/>
              <a:gd name="connsiteY161" fmla="*/ 5928602 h 6858000"/>
              <a:gd name="connsiteX162" fmla="*/ 6056863 w 6128435"/>
              <a:gd name="connsiteY162" fmla="*/ 6000643 h 6858000"/>
              <a:gd name="connsiteX163" fmla="*/ 6045436 w 6128435"/>
              <a:gd name="connsiteY163" fmla="*/ 6124480 h 6858000"/>
              <a:gd name="connsiteX164" fmla="*/ 6030489 w 6128435"/>
              <a:gd name="connsiteY164" fmla="*/ 6317666 h 6858000"/>
              <a:gd name="connsiteX165" fmla="*/ 6007492 w 6128435"/>
              <a:gd name="connsiteY165" fmla="*/ 6440818 h 6858000"/>
              <a:gd name="connsiteX166" fmla="*/ 6009467 w 6128435"/>
              <a:gd name="connsiteY166" fmla="*/ 6487076 h 6858000"/>
              <a:gd name="connsiteX167" fmla="*/ 5995064 w 6128435"/>
              <a:gd name="connsiteY167" fmla="*/ 6540791 h 6858000"/>
              <a:gd name="connsiteX168" fmla="*/ 5996309 w 6128435"/>
              <a:gd name="connsiteY168" fmla="*/ 6543961 h 6858000"/>
              <a:gd name="connsiteX169" fmla="*/ 5996048 w 6128435"/>
              <a:gd name="connsiteY169" fmla="*/ 6555444 h 6858000"/>
              <a:gd name="connsiteX170" fmla="*/ 6002524 w 6128435"/>
              <a:gd name="connsiteY170" fmla="*/ 6560188 h 6858000"/>
              <a:gd name="connsiteX171" fmla="*/ 6006823 w 6128435"/>
              <a:gd name="connsiteY171" fmla="*/ 6578546 h 6858000"/>
              <a:gd name="connsiteX172" fmla="*/ 6004510 w 6128435"/>
              <a:gd name="connsiteY172" fmla="*/ 6599256 h 6858000"/>
              <a:gd name="connsiteX173" fmla="*/ 5986207 w 6128435"/>
              <a:gd name="connsiteY173" fmla="*/ 6695855 h 6858000"/>
              <a:gd name="connsiteX174" fmla="*/ 5979428 w 6128435"/>
              <a:gd name="connsiteY174" fmla="*/ 6754678 h 6858000"/>
              <a:gd name="connsiteX175" fmla="*/ 5983398 w 6128435"/>
              <a:gd name="connsiteY175" fmla="*/ 6778641 h 6858000"/>
              <a:gd name="connsiteX176" fmla="*/ 5984543 w 6128435"/>
              <a:gd name="connsiteY176" fmla="*/ 6811016 h 6858000"/>
              <a:gd name="connsiteX177" fmla="*/ 5981802 w 6128435"/>
              <a:gd name="connsiteY177" fmla="*/ 6838578 h 6858000"/>
              <a:gd name="connsiteX178" fmla="*/ 5979671 w 6128435"/>
              <a:gd name="connsiteY178" fmla="*/ 6858000 h 6858000"/>
              <a:gd name="connsiteX179" fmla="*/ 0 w 6128435"/>
              <a:gd name="connsiteY179" fmla="*/ 6858000 h 6858000"/>
              <a:gd name="connsiteX180" fmla="*/ 0 w 6128435"/>
              <a:gd name="connsiteY18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71650 w 6128435"/>
              <a:gd name="connsiteY48" fmla="*/ 2440467 h 6858000"/>
              <a:gd name="connsiteX49" fmla="*/ 5271438 w 6128435"/>
              <a:gd name="connsiteY49" fmla="*/ 2447186 h 6858000"/>
              <a:gd name="connsiteX50" fmla="*/ 5271722 w 6128435"/>
              <a:gd name="connsiteY50" fmla="*/ 2447359 h 6858000"/>
              <a:gd name="connsiteX51" fmla="*/ 5272069 w 6128435"/>
              <a:gd name="connsiteY51" fmla="*/ 2454523 h 6858000"/>
              <a:gd name="connsiteX52" fmla="*/ 5271049 w 6128435"/>
              <a:gd name="connsiteY52" fmla="*/ 2459442 h 6858000"/>
              <a:gd name="connsiteX53" fmla="*/ 5307538 w 6128435"/>
              <a:gd name="connsiteY53" fmla="*/ 2514685 h 6858000"/>
              <a:gd name="connsiteX54" fmla="*/ 5337604 w 6128435"/>
              <a:gd name="connsiteY54" fmla="*/ 2597632 h 6858000"/>
              <a:gd name="connsiteX55" fmla="*/ 5407503 w 6128435"/>
              <a:gd name="connsiteY55" fmla="*/ 2786290 h 6858000"/>
              <a:gd name="connsiteX56" fmla="*/ 5407356 w 6128435"/>
              <a:gd name="connsiteY56" fmla="*/ 2787545 h 6858000"/>
              <a:gd name="connsiteX57" fmla="*/ 5411130 w 6128435"/>
              <a:gd name="connsiteY57" fmla="*/ 2788640 h 6858000"/>
              <a:gd name="connsiteX58" fmla="*/ 5416439 w 6128435"/>
              <a:gd name="connsiteY58" fmla="*/ 2805666 h 6858000"/>
              <a:gd name="connsiteX59" fmla="*/ 5416589 w 6128435"/>
              <a:gd name="connsiteY59" fmla="*/ 2810822 h 6858000"/>
              <a:gd name="connsiteX60" fmla="*/ 5418542 w 6128435"/>
              <a:gd name="connsiteY60" fmla="*/ 2817745 h 6858000"/>
              <a:gd name="connsiteX61" fmla="*/ 5418847 w 6128435"/>
              <a:gd name="connsiteY61" fmla="*/ 2817825 h 6858000"/>
              <a:gd name="connsiteX62" fmla="*/ 5423364 w 6128435"/>
              <a:gd name="connsiteY62" fmla="*/ 2858292 h 6858000"/>
              <a:gd name="connsiteX63" fmla="*/ 5479298 w 6128435"/>
              <a:gd name="connsiteY63" fmla="*/ 2947791 h 6858000"/>
              <a:gd name="connsiteX64" fmla="*/ 5481770 w 6128435"/>
              <a:gd name="connsiteY64" fmla="*/ 2951352 h 6858000"/>
              <a:gd name="connsiteX65" fmla="*/ 5481013 w 6128435"/>
              <a:gd name="connsiteY65" fmla="*/ 2973461 h 6858000"/>
              <a:gd name="connsiteX66" fmla="*/ 5482045 w 6128435"/>
              <a:gd name="connsiteY66" fmla="*/ 2984371 h 6858000"/>
              <a:gd name="connsiteX67" fmla="*/ 5479405 w 6128435"/>
              <a:gd name="connsiteY67" fmla="*/ 2988507 h 6858000"/>
              <a:gd name="connsiteX68" fmla="*/ 5482415 w 6128435"/>
              <a:gd name="connsiteY68" fmla="*/ 3004079 h 6858000"/>
              <a:gd name="connsiteX69" fmla="*/ 5483865 w 6128435"/>
              <a:gd name="connsiteY69" fmla="*/ 3005467 h 6858000"/>
              <a:gd name="connsiteX70" fmla="*/ 5482236 w 6128435"/>
              <a:gd name="connsiteY70" fmla="*/ 3019791 h 6858000"/>
              <a:gd name="connsiteX71" fmla="*/ 5475895 w 6128435"/>
              <a:gd name="connsiteY71" fmla="*/ 3033578 h 6858000"/>
              <a:gd name="connsiteX72" fmla="*/ 5477595 w 6128435"/>
              <a:gd name="connsiteY72" fmla="*/ 3250534 h 6858000"/>
              <a:gd name="connsiteX73" fmla="*/ 5532836 w 6128435"/>
              <a:gd name="connsiteY73" fmla="*/ 3353840 h 6858000"/>
              <a:gd name="connsiteX74" fmla="*/ 5561229 w 6128435"/>
              <a:gd name="connsiteY74" fmla="*/ 3395784 h 6858000"/>
              <a:gd name="connsiteX75" fmla="*/ 5589758 w 6128435"/>
              <a:gd name="connsiteY75" fmla="*/ 3506453 h 6858000"/>
              <a:gd name="connsiteX76" fmla="*/ 5596144 w 6128435"/>
              <a:gd name="connsiteY76" fmla="*/ 3534624 h 6858000"/>
              <a:gd name="connsiteX77" fmla="*/ 5597750 w 6128435"/>
              <a:gd name="connsiteY77" fmla="*/ 3534129 h 6858000"/>
              <a:gd name="connsiteX78" fmla="*/ 5599700 w 6128435"/>
              <a:gd name="connsiteY78" fmla="*/ 3547221 h 6858000"/>
              <a:gd name="connsiteX79" fmla="*/ 5615031 w 6128435"/>
              <a:gd name="connsiteY79" fmla="*/ 3557482 h 6858000"/>
              <a:gd name="connsiteX80" fmla="*/ 5618377 w 6128435"/>
              <a:gd name="connsiteY80" fmla="*/ 3588431 h 6858000"/>
              <a:gd name="connsiteX81" fmla="*/ 5612155 w 6128435"/>
              <a:gd name="connsiteY81" fmla="*/ 3589869 h 6858000"/>
              <a:gd name="connsiteX82" fmla="*/ 5620843 w 6128435"/>
              <a:gd name="connsiteY82" fmla="*/ 3606745 h 6858000"/>
              <a:gd name="connsiteX83" fmla="*/ 5655472 w 6128435"/>
              <a:gd name="connsiteY83" fmla="*/ 3678877 h 6858000"/>
              <a:gd name="connsiteX84" fmla="*/ 5680448 w 6128435"/>
              <a:gd name="connsiteY84" fmla="*/ 3717760 h 6858000"/>
              <a:gd name="connsiteX85" fmla="*/ 5683015 w 6128435"/>
              <a:gd name="connsiteY85" fmla="*/ 3762025 h 6858000"/>
              <a:gd name="connsiteX86" fmla="*/ 5696643 w 6128435"/>
              <a:gd name="connsiteY86" fmla="*/ 3773888 h 6858000"/>
              <a:gd name="connsiteX87" fmla="*/ 5699203 w 6128435"/>
              <a:gd name="connsiteY87" fmla="*/ 3775823 h 6858000"/>
              <a:gd name="connsiteX88" fmla="*/ 5704824 w 6128435"/>
              <a:gd name="connsiteY88" fmla="*/ 3785966 h 6858000"/>
              <a:gd name="connsiteX89" fmla="*/ 5712204 w 6128435"/>
              <a:gd name="connsiteY89" fmla="*/ 3785830 h 6858000"/>
              <a:gd name="connsiteX90" fmla="*/ 5724816 w 6128435"/>
              <a:gd name="connsiteY90" fmla="*/ 3798949 h 6858000"/>
              <a:gd name="connsiteX91" fmla="*/ 5733539 w 6128435"/>
              <a:gd name="connsiteY91" fmla="*/ 3818457 h 6858000"/>
              <a:gd name="connsiteX92" fmla="*/ 5768491 w 6128435"/>
              <a:gd name="connsiteY92" fmla="*/ 3914399 h 6858000"/>
              <a:gd name="connsiteX93" fmla="*/ 5793123 w 6128435"/>
              <a:gd name="connsiteY93" fmla="*/ 3969952 h 6858000"/>
              <a:gd name="connsiteX94" fmla="*/ 5808321 w 6128435"/>
              <a:gd name="connsiteY94" fmla="*/ 3988153 h 6858000"/>
              <a:gd name="connsiteX95" fmla="*/ 5825621 w 6128435"/>
              <a:gd name="connsiteY95" fmla="*/ 4015525 h 6858000"/>
              <a:gd name="connsiteX96" fmla="*/ 5860672 w 6128435"/>
              <a:gd name="connsiteY96" fmla="*/ 4061579 h 6858000"/>
              <a:gd name="connsiteX97" fmla="*/ 5872173 w 6128435"/>
              <a:gd name="connsiteY97" fmla="*/ 4088497 h 6858000"/>
              <a:gd name="connsiteX98" fmla="*/ 5883705 w 6128435"/>
              <a:gd name="connsiteY98" fmla="*/ 4101899 h 6858000"/>
              <a:gd name="connsiteX99" fmla="*/ 5885314 w 6128435"/>
              <a:gd name="connsiteY99" fmla="*/ 4108387 h 6858000"/>
              <a:gd name="connsiteX100" fmla="*/ 5894095 w 6128435"/>
              <a:gd name="connsiteY100" fmla="*/ 4128857 h 6858000"/>
              <a:gd name="connsiteX101" fmla="*/ 5898339 w 6128435"/>
              <a:gd name="connsiteY101" fmla="*/ 4140800 h 6858000"/>
              <a:gd name="connsiteX102" fmla="*/ 5899734 w 6128435"/>
              <a:gd name="connsiteY102" fmla="*/ 4145632 h 6858000"/>
              <a:gd name="connsiteX103" fmla="*/ 5897098 w 6128435"/>
              <a:gd name="connsiteY103" fmla="*/ 4157819 h 6858000"/>
              <a:gd name="connsiteX104" fmla="*/ 5903513 w 6128435"/>
              <a:gd name="connsiteY104" fmla="*/ 4187661 h 6858000"/>
              <a:gd name="connsiteX105" fmla="*/ 5917114 w 6128435"/>
              <a:gd name="connsiteY105" fmla="*/ 4213096 h 6858000"/>
              <a:gd name="connsiteX106" fmla="*/ 5921153 w 6128435"/>
              <a:gd name="connsiteY106" fmla="*/ 4236222 h 6858000"/>
              <a:gd name="connsiteX107" fmla="*/ 5924233 w 6128435"/>
              <a:gd name="connsiteY107" fmla="*/ 4242060 h 6858000"/>
              <a:gd name="connsiteX108" fmla="*/ 5928910 w 6128435"/>
              <a:gd name="connsiteY108" fmla="*/ 4300973 h 6858000"/>
              <a:gd name="connsiteX109" fmla="*/ 5939320 w 6128435"/>
              <a:gd name="connsiteY109" fmla="*/ 4340435 h 6858000"/>
              <a:gd name="connsiteX110" fmla="*/ 5946705 w 6128435"/>
              <a:gd name="connsiteY110" fmla="*/ 4428051 h 6858000"/>
              <a:gd name="connsiteX111" fmla="*/ 5949261 w 6128435"/>
              <a:gd name="connsiteY111" fmla="*/ 4449185 h 6858000"/>
              <a:gd name="connsiteX112" fmla="*/ 5957504 w 6128435"/>
              <a:gd name="connsiteY112" fmla="*/ 4465911 h 6858000"/>
              <a:gd name="connsiteX113" fmla="*/ 5964689 w 6128435"/>
              <a:gd name="connsiteY113" fmla="*/ 4468532 h 6858000"/>
              <a:gd name="connsiteX114" fmla="*/ 5967062 w 6128435"/>
              <a:gd name="connsiteY114" fmla="*/ 4479923 h 6858000"/>
              <a:gd name="connsiteX115" fmla="*/ 5968960 w 6128435"/>
              <a:gd name="connsiteY115" fmla="*/ 4482655 h 6858000"/>
              <a:gd name="connsiteX116" fmla="*/ 5978567 w 6128435"/>
              <a:gd name="connsiteY116" fmla="*/ 4498605 h 6858000"/>
              <a:gd name="connsiteX117" fmla="*/ 5980106 w 6128435"/>
              <a:gd name="connsiteY117" fmla="*/ 4585087 h 6858000"/>
              <a:gd name="connsiteX118" fmla="*/ 5998138 w 6128435"/>
              <a:gd name="connsiteY118" fmla="*/ 4697518 h 6858000"/>
              <a:gd name="connsiteX119" fmla="*/ 6013516 w 6128435"/>
              <a:gd name="connsiteY119" fmla="*/ 4786619 h 6858000"/>
              <a:gd name="connsiteX120" fmla="*/ 6025404 w 6128435"/>
              <a:gd name="connsiteY120" fmla="*/ 4858148 h 6858000"/>
              <a:gd name="connsiteX121" fmla="*/ 6007749 w 6128435"/>
              <a:gd name="connsiteY121" fmla="*/ 4964715 h 6858000"/>
              <a:gd name="connsiteX122" fmla="*/ 6005269 w 6128435"/>
              <a:gd name="connsiteY122" fmla="*/ 5150567 h 6858000"/>
              <a:gd name="connsiteX123" fmla="*/ 6001127 w 6128435"/>
              <a:gd name="connsiteY123" fmla="*/ 5164609 h 6858000"/>
              <a:gd name="connsiteX124" fmla="*/ 5996647 w 6128435"/>
              <a:gd name="connsiteY124" fmla="*/ 5185640 h 6858000"/>
              <a:gd name="connsiteX125" fmla="*/ 5998514 w 6128435"/>
              <a:gd name="connsiteY125" fmla="*/ 5189673 h 6858000"/>
              <a:gd name="connsiteX126" fmla="*/ 5995970 w 6128435"/>
              <a:gd name="connsiteY126" fmla="*/ 5221547 h 6858000"/>
              <a:gd name="connsiteX127" fmla="*/ 5997218 w 6128435"/>
              <a:gd name="connsiteY127" fmla="*/ 5222031 h 6858000"/>
              <a:gd name="connsiteX128" fmla="*/ 6002116 w 6128435"/>
              <a:gd name="connsiteY128" fmla="*/ 5231223 h 6858000"/>
              <a:gd name="connsiteX129" fmla="*/ 6008541 w 6128435"/>
              <a:gd name="connsiteY129" fmla="*/ 5248680 h 6858000"/>
              <a:gd name="connsiteX130" fmla="*/ 6039260 w 6128435"/>
              <a:gd name="connsiteY130" fmla="*/ 5289518 h 6858000"/>
              <a:gd name="connsiteX131" fmla="*/ 6036748 w 6128435"/>
              <a:gd name="connsiteY131" fmla="*/ 5322752 h 6858000"/>
              <a:gd name="connsiteX132" fmla="*/ 6036943 w 6128435"/>
              <a:gd name="connsiteY132" fmla="*/ 5329480 h 6858000"/>
              <a:gd name="connsiteX133" fmla="*/ 6037236 w 6128435"/>
              <a:gd name="connsiteY133" fmla="*/ 5329634 h 6858000"/>
              <a:gd name="connsiteX134" fmla="*/ 6038019 w 6128435"/>
              <a:gd name="connsiteY134" fmla="*/ 5336764 h 6858000"/>
              <a:gd name="connsiteX135" fmla="*/ 6037298 w 6128435"/>
              <a:gd name="connsiteY135" fmla="*/ 5341753 h 6858000"/>
              <a:gd name="connsiteX136" fmla="*/ 6037677 w 6128435"/>
              <a:gd name="connsiteY136" fmla="*/ 5354807 h 6858000"/>
              <a:gd name="connsiteX137" fmla="*/ 6039728 w 6128435"/>
              <a:gd name="connsiteY137" fmla="*/ 5359416 h 6858000"/>
              <a:gd name="connsiteX138" fmla="*/ 6043311 w 6128435"/>
              <a:gd name="connsiteY138" fmla="*/ 5361407 h 6858000"/>
              <a:gd name="connsiteX139" fmla="*/ 6042954 w 6128435"/>
              <a:gd name="connsiteY139" fmla="*/ 5362576 h 6858000"/>
              <a:gd name="connsiteX140" fmla="*/ 6053435 w 6128435"/>
              <a:gd name="connsiteY140" fmla="*/ 5387547 h 6858000"/>
              <a:gd name="connsiteX141" fmla="*/ 6065933 w 6128435"/>
              <a:gd name="connsiteY141" fmla="*/ 5443002 h 6858000"/>
              <a:gd name="connsiteX142" fmla="*/ 6068640 w 6128435"/>
              <a:gd name="connsiteY142" fmla="*/ 5474503 h 6858000"/>
              <a:gd name="connsiteX143" fmla="*/ 6080922 w 6128435"/>
              <a:gd name="connsiteY143" fmla="*/ 5561070 h 6858000"/>
              <a:gd name="connsiteX144" fmla="*/ 6096949 w 6128435"/>
              <a:gd name="connsiteY144" fmla="*/ 5648179 h 6858000"/>
              <a:gd name="connsiteX145" fmla="*/ 6125703 w 6128435"/>
              <a:gd name="connsiteY145" fmla="*/ 5692894 h 6858000"/>
              <a:gd name="connsiteX146" fmla="*/ 6126670 w 6128435"/>
              <a:gd name="connsiteY146" fmla="*/ 5697882 h 6858000"/>
              <a:gd name="connsiteX147" fmla="*/ 6124061 w 6128435"/>
              <a:gd name="connsiteY147" fmla="*/ 5710294 h 6858000"/>
              <a:gd name="connsiteX148" fmla="*/ 6122213 w 6128435"/>
              <a:gd name="connsiteY148" fmla="*/ 5714762 h 6858000"/>
              <a:gd name="connsiteX149" fmla="*/ 6121353 w 6128435"/>
              <a:gd name="connsiteY149" fmla="*/ 5721725 h 6858000"/>
              <a:gd name="connsiteX150" fmla="*/ 6121607 w 6128435"/>
              <a:gd name="connsiteY150" fmla="*/ 5721959 h 6858000"/>
              <a:gd name="connsiteX151" fmla="*/ 6120262 w 6128435"/>
              <a:gd name="connsiteY151" fmla="*/ 5728358 h 6858000"/>
              <a:gd name="connsiteX152" fmla="*/ 6110194 w 6128435"/>
              <a:gd name="connsiteY152" fmla="*/ 5758853 h 6858000"/>
              <a:gd name="connsiteX153" fmla="*/ 6127519 w 6128435"/>
              <a:gd name="connsiteY153" fmla="*/ 5865775 h 6858000"/>
              <a:gd name="connsiteX154" fmla="*/ 6128435 w 6128435"/>
              <a:gd name="connsiteY154" fmla="*/ 5870164 h 6858000"/>
              <a:gd name="connsiteX155" fmla="*/ 6119217 w 6128435"/>
              <a:gd name="connsiteY155" fmla="*/ 5888542 h 6858000"/>
              <a:gd name="connsiteX156" fmla="*/ 6115966 w 6128435"/>
              <a:gd name="connsiteY156" fmla="*/ 5898387 h 6858000"/>
              <a:gd name="connsiteX157" fmla="*/ 6111924 w 6128435"/>
              <a:gd name="connsiteY157" fmla="*/ 5900444 h 6858000"/>
              <a:gd name="connsiteX158" fmla="*/ 6108716 w 6128435"/>
              <a:gd name="connsiteY158" fmla="*/ 5915345 h 6858000"/>
              <a:gd name="connsiteX159" fmla="*/ 6109524 w 6128435"/>
              <a:gd name="connsiteY159" fmla="*/ 5917328 h 6858000"/>
              <a:gd name="connsiteX160" fmla="*/ 6102493 w 6128435"/>
              <a:gd name="connsiteY160" fmla="*/ 5928602 h 6858000"/>
              <a:gd name="connsiteX161" fmla="*/ 6056863 w 6128435"/>
              <a:gd name="connsiteY161" fmla="*/ 6000643 h 6858000"/>
              <a:gd name="connsiteX162" fmla="*/ 6045436 w 6128435"/>
              <a:gd name="connsiteY162" fmla="*/ 6124480 h 6858000"/>
              <a:gd name="connsiteX163" fmla="*/ 6030489 w 6128435"/>
              <a:gd name="connsiteY163" fmla="*/ 6317666 h 6858000"/>
              <a:gd name="connsiteX164" fmla="*/ 6007492 w 6128435"/>
              <a:gd name="connsiteY164" fmla="*/ 6440818 h 6858000"/>
              <a:gd name="connsiteX165" fmla="*/ 6009467 w 6128435"/>
              <a:gd name="connsiteY165" fmla="*/ 6487076 h 6858000"/>
              <a:gd name="connsiteX166" fmla="*/ 5995064 w 6128435"/>
              <a:gd name="connsiteY166" fmla="*/ 6540791 h 6858000"/>
              <a:gd name="connsiteX167" fmla="*/ 5996309 w 6128435"/>
              <a:gd name="connsiteY167" fmla="*/ 6543961 h 6858000"/>
              <a:gd name="connsiteX168" fmla="*/ 5996048 w 6128435"/>
              <a:gd name="connsiteY168" fmla="*/ 6555444 h 6858000"/>
              <a:gd name="connsiteX169" fmla="*/ 6002524 w 6128435"/>
              <a:gd name="connsiteY169" fmla="*/ 6560188 h 6858000"/>
              <a:gd name="connsiteX170" fmla="*/ 6006823 w 6128435"/>
              <a:gd name="connsiteY170" fmla="*/ 6578546 h 6858000"/>
              <a:gd name="connsiteX171" fmla="*/ 6004510 w 6128435"/>
              <a:gd name="connsiteY171" fmla="*/ 6599256 h 6858000"/>
              <a:gd name="connsiteX172" fmla="*/ 5986207 w 6128435"/>
              <a:gd name="connsiteY172" fmla="*/ 6695855 h 6858000"/>
              <a:gd name="connsiteX173" fmla="*/ 5979428 w 6128435"/>
              <a:gd name="connsiteY173" fmla="*/ 6754678 h 6858000"/>
              <a:gd name="connsiteX174" fmla="*/ 5983398 w 6128435"/>
              <a:gd name="connsiteY174" fmla="*/ 6778641 h 6858000"/>
              <a:gd name="connsiteX175" fmla="*/ 5984543 w 6128435"/>
              <a:gd name="connsiteY175" fmla="*/ 6811016 h 6858000"/>
              <a:gd name="connsiteX176" fmla="*/ 5981802 w 6128435"/>
              <a:gd name="connsiteY176" fmla="*/ 6838578 h 6858000"/>
              <a:gd name="connsiteX177" fmla="*/ 5979671 w 6128435"/>
              <a:gd name="connsiteY177" fmla="*/ 6858000 h 6858000"/>
              <a:gd name="connsiteX178" fmla="*/ 0 w 6128435"/>
              <a:gd name="connsiteY178" fmla="*/ 6858000 h 6858000"/>
              <a:gd name="connsiteX179" fmla="*/ 0 w 6128435"/>
              <a:gd name="connsiteY17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71650 w 6128435"/>
              <a:gd name="connsiteY47" fmla="*/ 2440467 h 6858000"/>
              <a:gd name="connsiteX48" fmla="*/ 5271438 w 6128435"/>
              <a:gd name="connsiteY48" fmla="*/ 2447186 h 6858000"/>
              <a:gd name="connsiteX49" fmla="*/ 5271722 w 6128435"/>
              <a:gd name="connsiteY49" fmla="*/ 2447359 h 6858000"/>
              <a:gd name="connsiteX50" fmla="*/ 5272069 w 6128435"/>
              <a:gd name="connsiteY50" fmla="*/ 2454523 h 6858000"/>
              <a:gd name="connsiteX51" fmla="*/ 5271049 w 6128435"/>
              <a:gd name="connsiteY51" fmla="*/ 2459442 h 6858000"/>
              <a:gd name="connsiteX52" fmla="*/ 5307538 w 6128435"/>
              <a:gd name="connsiteY52" fmla="*/ 2514685 h 6858000"/>
              <a:gd name="connsiteX53" fmla="*/ 5337604 w 6128435"/>
              <a:gd name="connsiteY53" fmla="*/ 2597632 h 6858000"/>
              <a:gd name="connsiteX54" fmla="*/ 5407503 w 6128435"/>
              <a:gd name="connsiteY54" fmla="*/ 2786290 h 6858000"/>
              <a:gd name="connsiteX55" fmla="*/ 5407356 w 6128435"/>
              <a:gd name="connsiteY55" fmla="*/ 2787545 h 6858000"/>
              <a:gd name="connsiteX56" fmla="*/ 5411130 w 6128435"/>
              <a:gd name="connsiteY56" fmla="*/ 2788640 h 6858000"/>
              <a:gd name="connsiteX57" fmla="*/ 5416439 w 6128435"/>
              <a:gd name="connsiteY57" fmla="*/ 2805666 h 6858000"/>
              <a:gd name="connsiteX58" fmla="*/ 5416589 w 6128435"/>
              <a:gd name="connsiteY58" fmla="*/ 2810822 h 6858000"/>
              <a:gd name="connsiteX59" fmla="*/ 5418542 w 6128435"/>
              <a:gd name="connsiteY59" fmla="*/ 2817745 h 6858000"/>
              <a:gd name="connsiteX60" fmla="*/ 5418847 w 6128435"/>
              <a:gd name="connsiteY60" fmla="*/ 2817825 h 6858000"/>
              <a:gd name="connsiteX61" fmla="*/ 5423364 w 6128435"/>
              <a:gd name="connsiteY61" fmla="*/ 2858292 h 6858000"/>
              <a:gd name="connsiteX62" fmla="*/ 5479298 w 6128435"/>
              <a:gd name="connsiteY62" fmla="*/ 2947791 h 6858000"/>
              <a:gd name="connsiteX63" fmla="*/ 5481770 w 6128435"/>
              <a:gd name="connsiteY63" fmla="*/ 2951352 h 6858000"/>
              <a:gd name="connsiteX64" fmla="*/ 5481013 w 6128435"/>
              <a:gd name="connsiteY64" fmla="*/ 2973461 h 6858000"/>
              <a:gd name="connsiteX65" fmla="*/ 5482045 w 6128435"/>
              <a:gd name="connsiteY65" fmla="*/ 2984371 h 6858000"/>
              <a:gd name="connsiteX66" fmla="*/ 5479405 w 6128435"/>
              <a:gd name="connsiteY66" fmla="*/ 2988507 h 6858000"/>
              <a:gd name="connsiteX67" fmla="*/ 5482415 w 6128435"/>
              <a:gd name="connsiteY67" fmla="*/ 3004079 h 6858000"/>
              <a:gd name="connsiteX68" fmla="*/ 5483865 w 6128435"/>
              <a:gd name="connsiteY68" fmla="*/ 3005467 h 6858000"/>
              <a:gd name="connsiteX69" fmla="*/ 5482236 w 6128435"/>
              <a:gd name="connsiteY69" fmla="*/ 3019791 h 6858000"/>
              <a:gd name="connsiteX70" fmla="*/ 5475895 w 6128435"/>
              <a:gd name="connsiteY70" fmla="*/ 3033578 h 6858000"/>
              <a:gd name="connsiteX71" fmla="*/ 5477595 w 6128435"/>
              <a:gd name="connsiteY71" fmla="*/ 3250534 h 6858000"/>
              <a:gd name="connsiteX72" fmla="*/ 5532836 w 6128435"/>
              <a:gd name="connsiteY72" fmla="*/ 3353840 h 6858000"/>
              <a:gd name="connsiteX73" fmla="*/ 5561229 w 6128435"/>
              <a:gd name="connsiteY73" fmla="*/ 3395784 h 6858000"/>
              <a:gd name="connsiteX74" fmla="*/ 5589758 w 6128435"/>
              <a:gd name="connsiteY74" fmla="*/ 3506453 h 6858000"/>
              <a:gd name="connsiteX75" fmla="*/ 5596144 w 6128435"/>
              <a:gd name="connsiteY75" fmla="*/ 3534624 h 6858000"/>
              <a:gd name="connsiteX76" fmla="*/ 5597750 w 6128435"/>
              <a:gd name="connsiteY76" fmla="*/ 3534129 h 6858000"/>
              <a:gd name="connsiteX77" fmla="*/ 5599700 w 6128435"/>
              <a:gd name="connsiteY77" fmla="*/ 3547221 h 6858000"/>
              <a:gd name="connsiteX78" fmla="*/ 5615031 w 6128435"/>
              <a:gd name="connsiteY78" fmla="*/ 3557482 h 6858000"/>
              <a:gd name="connsiteX79" fmla="*/ 5618377 w 6128435"/>
              <a:gd name="connsiteY79" fmla="*/ 3588431 h 6858000"/>
              <a:gd name="connsiteX80" fmla="*/ 5612155 w 6128435"/>
              <a:gd name="connsiteY80" fmla="*/ 3589869 h 6858000"/>
              <a:gd name="connsiteX81" fmla="*/ 5620843 w 6128435"/>
              <a:gd name="connsiteY81" fmla="*/ 3606745 h 6858000"/>
              <a:gd name="connsiteX82" fmla="*/ 5655472 w 6128435"/>
              <a:gd name="connsiteY82" fmla="*/ 3678877 h 6858000"/>
              <a:gd name="connsiteX83" fmla="*/ 5680448 w 6128435"/>
              <a:gd name="connsiteY83" fmla="*/ 3717760 h 6858000"/>
              <a:gd name="connsiteX84" fmla="*/ 5683015 w 6128435"/>
              <a:gd name="connsiteY84" fmla="*/ 3762025 h 6858000"/>
              <a:gd name="connsiteX85" fmla="*/ 5696643 w 6128435"/>
              <a:gd name="connsiteY85" fmla="*/ 3773888 h 6858000"/>
              <a:gd name="connsiteX86" fmla="*/ 5699203 w 6128435"/>
              <a:gd name="connsiteY86" fmla="*/ 3775823 h 6858000"/>
              <a:gd name="connsiteX87" fmla="*/ 5704824 w 6128435"/>
              <a:gd name="connsiteY87" fmla="*/ 3785966 h 6858000"/>
              <a:gd name="connsiteX88" fmla="*/ 5712204 w 6128435"/>
              <a:gd name="connsiteY88" fmla="*/ 3785830 h 6858000"/>
              <a:gd name="connsiteX89" fmla="*/ 5724816 w 6128435"/>
              <a:gd name="connsiteY89" fmla="*/ 3798949 h 6858000"/>
              <a:gd name="connsiteX90" fmla="*/ 5733539 w 6128435"/>
              <a:gd name="connsiteY90" fmla="*/ 3818457 h 6858000"/>
              <a:gd name="connsiteX91" fmla="*/ 5768491 w 6128435"/>
              <a:gd name="connsiteY91" fmla="*/ 3914399 h 6858000"/>
              <a:gd name="connsiteX92" fmla="*/ 5793123 w 6128435"/>
              <a:gd name="connsiteY92" fmla="*/ 3969952 h 6858000"/>
              <a:gd name="connsiteX93" fmla="*/ 5808321 w 6128435"/>
              <a:gd name="connsiteY93" fmla="*/ 3988153 h 6858000"/>
              <a:gd name="connsiteX94" fmla="*/ 5825621 w 6128435"/>
              <a:gd name="connsiteY94" fmla="*/ 4015525 h 6858000"/>
              <a:gd name="connsiteX95" fmla="*/ 5860672 w 6128435"/>
              <a:gd name="connsiteY95" fmla="*/ 4061579 h 6858000"/>
              <a:gd name="connsiteX96" fmla="*/ 5872173 w 6128435"/>
              <a:gd name="connsiteY96" fmla="*/ 4088497 h 6858000"/>
              <a:gd name="connsiteX97" fmla="*/ 5883705 w 6128435"/>
              <a:gd name="connsiteY97" fmla="*/ 4101899 h 6858000"/>
              <a:gd name="connsiteX98" fmla="*/ 5885314 w 6128435"/>
              <a:gd name="connsiteY98" fmla="*/ 4108387 h 6858000"/>
              <a:gd name="connsiteX99" fmla="*/ 5894095 w 6128435"/>
              <a:gd name="connsiteY99" fmla="*/ 4128857 h 6858000"/>
              <a:gd name="connsiteX100" fmla="*/ 5898339 w 6128435"/>
              <a:gd name="connsiteY100" fmla="*/ 4140800 h 6858000"/>
              <a:gd name="connsiteX101" fmla="*/ 5899734 w 6128435"/>
              <a:gd name="connsiteY101" fmla="*/ 4145632 h 6858000"/>
              <a:gd name="connsiteX102" fmla="*/ 5897098 w 6128435"/>
              <a:gd name="connsiteY102" fmla="*/ 4157819 h 6858000"/>
              <a:gd name="connsiteX103" fmla="*/ 5903513 w 6128435"/>
              <a:gd name="connsiteY103" fmla="*/ 4187661 h 6858000"/>
              <a:gd name="connsiteX104" fmla="*/ 5917114 w 6128435"/>
              <a:gd name="connsiteY104" fmla="*/ 4213096 h 6858000"/>
              <a:gd name="connsiteX105" fmla="*/ 5921153 w 6128435"/>
              <a:gd name="connsiteY105" fmla="*/ 4236222 h 6858000"/>
              <a:gd name="connsiteX106" fmla="*/ 5924233 w 6128435"/>
              <a:gd name="connsiteY106" fmla="*/ 4242060 h 6858000"/>
              <a:gd name="connsiteX107" fmla="*/ 5928910 w 6128435"/>
              <a:gd name="connsiteY107" fmla="*/ 4300973 h 6858000"/>
              <a:gd name="connsiteX108" fmla="*/ 5939320 w 6128435"/>
              <a:gd name="connsiteY108" fmla="*/ 4340435 h 6858000"/>
              <a:gd name="connsiteX109" fmla="*/ 5946705 w 6128435"/>
              <a:gd name="connsiteY109" fmla="*/ 4428051 h 6858000"/>
              <a:gd name="connsiteX110" fmla="*/ 5949261 w 6128435"/>
              <a:gd name="connsiteY110" fmla="*/ 4449185 h 6858000"/>
              <a:gd name="connsiteX111" fmla="*/ 5957504 w 6128435"/>
              <a:gd name="connsiteY111" fmla="*/ 4465911 h 6858000"/>
              <a:gd name="connsiteX112" fmla="*/ 5964689 w 6128435"/>
              <a:gd name="connsiteY112" fmla="*/ 4468532 h 6858000"/>
              <a:gd name="connsiteX113" fmla="*/ 5967062 w 6128435"/>
              <a:gd name="connsiteY113" fmla="*/ 4479923 h 6858000"/>
              <a:gd name="connsiteX114" fmla="*/ 5968960 w 6128435"/>
              <a:gd name="connsiteY114" fmla="*/ 4482655 h 6858000"/>
              <a:gd name="connsiteX115" fmla="*/ 5978567 w 6128435"/>
              <a:gd name="connsiteY115" fmla="*/ 4498605 h 6858000"/>
              <a:gd name="connsiteX116" fmla="*/ 5980106 w 6128435"/>
              <a:gd name="connsiteY116" fmla="*/ 4585087 h 6858000"/>
              <a:gd name="connsiteX117" fmla="*/ 5998138 w 6128435"/>
              <a:gd name="connsiteY117" fmla="*/ 4697518 h 6858000"/>
              <a:gd name="connsiteX118" fmla="*/ 6013516 w 6128435"/>
              <a:gd name="connsiteY118" fmla="*/ 4786619 h 6858000"/>
              <a:gd name="connsiteX119" fmla="*/ 6025404 w 6128435"/>
              <a:gd name="connsiteY119" fmla="*/ 4858148 h 6858000"/>
              <a:gd name="connsiteX120" fmla="*/ 6007749 w 6128435"/>
              <a:gd name="connsiteY120" fmla="*/ 4964715 h 6858000"/>
              <a:gd name="connsiteX121" fmla="*/ 6005269 w 6128435"/>
              <a:gd name="connsiteY121" fmla="*/ 5150567 h 6858000"/>
              <a:gd name="connsiteX122" fmla="*/ 6001127 w 6128435"/>
              <a:gd name="connsiteY122" fmla="*/ 5164609 h 6858000"/>
              <a:gd name="connsiteX123" fmla="*/ 5996647 w 6128435"/>
              <a:gd name="connsiteY123" fmla="*/ 5185640 h 6858000"/>
              <a:gd name="connsiteX124" fmla="*/ 5998514 w 6128435"/>
              <a:gd name="connsiteY124" fmla="*/ 5189673 h 6858000"/>
              <a:gd name="connsiteX125" fmla="*/ 5995970 w 6128435"/>
              <a:gd name="connsiteY125" fmla="*/ 5221547 h 6858000"/>
              <a:gd name="connsiteX126" fmla="*/ 5997218 w 6128435"/>
              <a:gd name="connsiteY126" fmla="*/ 5222031 h 6858000"/>
              <a:gd name="connsiteX127" fmla="*/ 6002116 w 6128435"/>
              <a:gd name="connsiteY127" fmla="*/ 5231223 h 6858000"/>
              <a:gd name="connsiteX128" fmla="*/ 6008541 w 6128435"/>
              <a:gd name="connsiteY128" fmla="*/ 5248680 h 6858000"/>
              <a:gd name="connsiteX129" fmla="*/ 6039260 w 6128435"/>
              <a:gd name="connsiteY129" fmla="*/ 5289518 h 6858000"/>
              <a:gd name="connsiteX130" fmla="*/ 6036748 w 6128435"/>
              <a:gd name="connsiteY130" fmla="*/ 5322752 h 6858000"/>
              <a:gd name="connsiteX131" fmla="*/ 6036943 w 6128435"/>
              <a:gd name="connsiteY131" fmla="*/ 5329480 h 6858000"/>
              <a:gd name="connsiteX132" fmla="*/ 6037236 w 6128435"/>
              <a:gd name="connsiteY132" fmla="*/ 5329634 h 6858000"/>
              <a:gd name="connsiteX133" fmla="*/ 6038019 w 6128435"/>
              <a:gd name="connsiteY133" fmla="*/ 5336764 h 6858000"/>
              <a:gd name="connsiteX134" fmla="*/ 6037298 w 6128435"/>
              <a:gd name="connsiteY134" fmla="*/ 5341753 h 6858000"/>
              <a:gd name="connsiteX135" fmla="*/ 6037677 w 6128435"/>
              <a:gd name="connsiteY135" fmla="*/ 5354807 h 6858000"/>
              <a:gd name="connsiteX136" fmla="*/ 6039728 w 6128435"/>
              <a:gd name="connsiteY136" fmla="*/ 5359416 h 6858000"/>
              <a:gd name="connsiteX137" fmla="*/ 6043311 w 6128435"/>
              <a:gd name="connsiteY137" fmla="*/ 5361407 h 6858000"/>
              <a:gd name="connsiteX138" fmla="*/ 6042954 w 6128435"/>
              <a:gd name="connsiteY138" fmla="*/ 5362576 h 6858000"/>
              <a:gd name="connsiteX139" fmla="*/ 6053435 w 6128435"/>
              <a:gd name="connsiteY139" fmla="*/ 5387547 h 6858000"/>
              <a:gd name="connsiteX140" fmla="*/ 6065933 w 6128435"/>
              <a:gd name="connsiteY140" fmla="*/ 5443002 h 6858000"/>
              <a:gd name="connsiteX141" fmla="*/ 6068640 w 6128435"/>
              <a:gd name="connsiteY141" fmla="*/ 5474503 h 6858000"/>
              <a:gd name="connsiteX142" fmla="*/ 6080922 w 6128435"/>
              <a:gd name="connsiteY142" fmla="*/ 5561070 h 6858000"/>
              <a:gd name="connsiteX143" fmla="*/ 6096949 w 6128435"/>
              <a:gd name="connsiteY143" fmla="*/ 5648179 h 6858000"/>
              <a:gd name="connsiteX144" fmla="*/ 6125703 w 6128435"/>
              <a:gd name="connsiteY144" fmla="*/ 5692894 h 6858000"/>
              <a:gd name="connsiteX145" fmla="*/ 6126670 w 6128435"/>
              <a:gd name="connsiteY145" fmla="*/ 5697882 h 6858000"/>
              <a:gd name="connsiteX146" fmla="*/ 6124061 w 6128435"/>
              <a:gd name="connsiteY146" fmla="*/ 5710294 h 6858000"/>
              <a:gd name="connsiteX147" fmla="*/ 6122213 w 6128435"/>
              <a:gd name="connsiteY147" fmla="*/ 5714762 h 6858000"/>
              <a:gd name="connsiteX148" fmla="*/ 6121353 w 6128435"/>
              <a:gd name="connsiteY148" fmla="*/ 5721725 h 6858000"/>
              <a:gd name="connsiteX149" fmla="*/ 6121607 w 6128435"/>
              <a:gd name="connsiteY149" fmla="*/ 5721959 h 6858000"/>
              <a:gd name="connsiteX150" fmla="*/ 6120262 w 6128435"/>
              <a:gd name="connsiteY150" fmla="*/ 5728358 h 6858000"/>
              <a:gd name="connsiteX151" fmla="*/ 6110194 w 6128435"/>
              <a:gd name="connsiteY151" fmla="*/ 5758853 h 6858000"/>
              <a:gd name="connsiteX152" fmla="*/ 6127519 w 6128435"/>
              <a:gd name="connsiteY152" fmla="*/ 5865775 h 6858000"/>
              <a:gd name="connsiteX153" fmla="*/ 6128435 w 6128435"/>
              <a:gd name="connsiteY153" fmla="*/ 5870164 h 6858000"/>
              <a:gd name="connsiteX154" fmla="*/ 6119217 w 6128435"/>
              <a:gd name="connsiteY154" fmla="*/ 5888542 h 6858000"/>
              <a:gd name="connsiteX155" fmla="*/ 6115966 w 6128435"/>
              <a:gd name="connsiteY155" fmla="*/ 5898387 h 6858000"/>
              <a:gd name="connsiteX156" fmla="*/ 6111924 w 6128435"/>
              <a:gd name="connsiteY156" fmla="*/ 5900444 h 6858000"/>
              <a:gd name="connsiteX157" fmla="*/ 6108716 w 6128435"/>
              <a:gd name="connsiteY157" fmla="*/ 5915345 h 6858000"/>
              <a:gd name="connsiteX158" fmla="*/ 6109524 w 6128435"/>
              <a:gd name="connsiteY158" fmla="*/ 5917328 h 6858000"/>
              <a:gd name="connsiteX159" fmla="*/ 6102493 w 6128435"/>
              <a:gd name="connsiteY159" fmla="*/ 5928602 h 6858000"/>
              <a:gd name="connsiteX160" fmla="*/ 6056863 w 6128435"/>
              <a:gd name="connsiteY160" fmla="*/ 6000643 h 6858000"/>
              <a:gd name="connsiteX161" fmla="*/ 6045436 w 6128435"/>
              <a:gd name="connsiteY161" fmla="*/ 6124480 h 6858000"/>
              <a:gd name="connsiteX162" fmla="*/ 6030489 w 6128435"/>
              <a:gd name="connsiteY162" fmla="*/ 6317666 h 6858000"/>
              <a:gd name="connsiteX163" fmla="*/ 6007492 w 6128435"/>
              <a:gd name="connsiteY163" fmla="*/ 6440818 h 6858000"/>
              <a:gd name="connsiteX164" fmla="*/ 6009467 w 6128435"/>
              <a:gd name="connsiteY164" fmla="*/ 6487076 h 6858000"/>
              <a:gd name="connsiteX165" fmla="*/ 5995064 w 6128435"/>
              <a:gd name="connsiteY165" fmla="*/ 6540791 h 6858000"/>
              <a:gd name="connsiteX166" fmla="*/ 5996309 w 6128435"/>
              <a:gd name="connsiteY166" fmla="*/ 6543961 h 6858000"/>
              <a:gd name="connsiteX167" fmla="*/ 5996048 w 6128435"/>
              <a:gd name="connsiteY167" fmla="*/ 6555444 h 6858000"/>
              <a:gd name="connsiteX168" fmla="*/ 6002524 w 6128435"/>
              <a:gd name="connsiteY168" fmla="*/ 6560188 h 6858000"/>
              <a:gd name="connsiteX169" fmla="*/ 6006823 w 6128435"/>
              <a:gd name="connsiteY169" fmla="*/ 6578546 h 6858000"/>
              <a:gd name="connsiteX170" fmla="*/ 6004510 w 6128435"/>
              <a:gd name="connsiteY170" fmla="*/ 6599256 h 6858000"/>
              <a:gd name="connsiteX171" fmla="*/ 5986207 w 6128435"/>
              <a:gd name="connsiteY171" fmla="*/ 6695855 h 6858000"/>
              <a:gd name="connsiteX172" fmla="*/ 5979428 w 6128435"/>
              <a:gd name="connsiteY172" fmla="*/ 6754678 h 6858000"/>
              <a:gd name="connsiteX173" fmla="*/ 5983398 w 6128435"/>
              <a:gd name="connsiteY173" fmla="*/ 6778641 h 6858000"/>
              <a:gd name="connsiteX174" fmla="*/ 5984543 w 6128435"/>
              <a:gd name="connsiteY174" fmla="*/ 6811016 h 6858000"/>
              <a:gd name="connsiteX175" fmla="*/ 5981802 w 6128435"/>
              <a:gd name="connsiteY175" fmla="*/ 6838578 h 6858000"/>
              <a:gd name="connsiteX176" fmla="*/ 5979671 w 6128435"/>
              <a:gd name="connsiteY176" fmla="*/ 6858000 h 6858000"/>
              <a:gd name="connsiteX177" fmla="*/ 0 w 6128435"/>
              <a:gd name="connsiteY177" fmla="*/ 6858000 h 6858000"/>
              <a:gd name="connsiteX178" fmla="*/ 0 w 6128435"/>
              <a:gd name="connsiteY17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71650 w 6128435"/>
              <a:gd name="connsiteY46" fmla="*/ 2440467 h 6858000"/>
              <a:gd name="connsiteX47" fmla="*/ 5271438 w 6128435"/>
              <a:gd name="connsiteY47" fmla="*/ 2447186 h 6858000"/>
              <a:gd name="connsiteX48" fmla="*/ 5271722 w 6128435"/>
              <a:gd name="connsiteY48" fmla="*/ 2447359 h 6858000"/>
              <a:gd name="connsiteX49" fmla="*/ 5272069 w 6128435"/>
              <a:gd name="connsiteY49" fmla="*/ 2454523 h 6858000"/>
              <a:gd name="connsiteX50" fmla="*/ 5271049 w 6128435"/>
              <a:gd name="connsiteY50" fmla="*/ 2459442 h 6858000"/>
              <a:gd name="connsiteX51" fmla="*/ 5307538 w 6128435"/>
              <a:gd name="connsiteY51" fmla="*/ 2514685 h 6858000"/>
              <a:gd name="connsiteX52" fmla="*/ 5337604 w 6128435"/>
              <a:gd name="connsiteY52" fmla="*/ 2597632 h 6858000"/>
              <a:gd name="connsiteX53" fmla="*/ 5407503 w 6128435"/>
              <a:gd name="connsiteY53" fmla="*/ 2786290 h 6858000"/>
              <a:gd name="connsiteX54" fmla="*/ 5407356 w 6128435"/>
              <a:gd name="connsiteY54" fmla="*/ 2787545 h 6858000"/>
              <a:gd name="connsiteX55" fmla="*/ 5411130 w 6128435"/>
              <a:gd name="connsiteY55" fmla="*/ 2788640 h 6858000"/>
              <a:gd name="connsiteX56" fmla="*/ 5416439 w 6128435"/>
              <a:gd name="connsiteY56" fmla="*/ 2805666 h 6858000"/>
              <a:gd name="connsiteX57" fmla="*/ 5416589 w 6128435"/>
              <a:gd name="connsiteY57" fmla="*/ 2810822 h 6858000"/>
              <a:gd name="connsiteX58" fmla="*/ 5418542 w 6128435"/>
              <a:gd name="connsiteY58" fmla="*/ 2817745 h 6858000"/>
              <a:gd name="connsiteX59" fmla="*/ 5418847 w 6128435"/>
              <a:gd name="connsiteY59" fmla="*/ 2817825 h 6858000"/>
              <a:gd name="connsiteX60" fmla="*/ 5423364 w 6128435"/>
              <a:gd name="connsiteY60" fmla="*/ 2858292 h 6858000"/>
              <a:gd name="connsiteX61" fmla="*/ 5479298 w 6128435"/>
              <a:gd name="connsiteY61" fmla="*/ 2947791 h 6858000"/>
              <a:gd name="connsiteX62" fmla="*/ 5481770 w 6128435"/>
              <a:gd name="connsiteY62" fmla="*/ 2951352 h 6858000"/>
              <a:gd name="connsiteX63" fmla="*/ 5481013 w 6128435"/>
              <a:gd name="connsiteY63" fmla="*/ 2973461 h 6858000"/>
              <a:gd name="connsiteX64" fmla="*/ 5482045 w 6128435"/>
              <a:gd name="connsiteY64" fmla="*/ 2984371 h 6858000"/>
              <a:gd name="connsiteX65" fmla="*/ 5479405 w 6128435"/>
              <a:gd name="connsiteY65" fmla="*/ 2988507 h 6858000"/>
              <a:gd name="connsiteX66" fmla="*/ 5482415 w 6128435"/>
              <a:gd name="connsiteY66" fmla="*/ 3004079 h 6858000"/>
              <a:gd name="connsiteX67" fmla="*/ 5483865 w 6128435"/>
              <a:gd name="connsiteY67" fmla="*/ 3005467 h 6858000"/>
              <a:gd name="connsiteX68" fmla="*/ 5482236 w 6128435"/>
              <a:gd name="connsiteY68" fmla="*/ 3019791 h 6858000"/>
              <a:gd name="connsiteX69" fmla="*/ 5475895 w 6128435"/>
              <a:gd name="connsiteY69" fmla="*/ 3033578 h 6858000"/>
              <a:gd name="connsiteX70" fmla="*/ 5477595 w 6128435"/>
              <a:gd name="connsiteY70" fmla="*/ 3250534 h 6858000"/>
              <a:gd name="connsiteX71" fmla="*/ 5532836 w 6128435"/>
              <a:gd name="connsiteY71" fmla="*/ 3353840 h 6858000"/>
              <a:gd name="connsiteX72" fmla="*/ 5561229 w 6128435"/>
              <a:gd name="connsiteY72" fmla="*/ 3395784 h 6858000"/>
              <a:gd name="connsiteX73" fmla="*/ 5589758 w 6128435"/>
              <a:gd name="connsiteY73" fmla="*/ 3506453 h 6858000"/>
              <a:gd name="connsiteX74" fmla="*/ 5596144 w 6128435"/>
              <a:gd name="connsiteY74" fmla="*/ 3534624 h 6858000"/>
              <a:gd name="connsiteX75" fmla="*/ 5597750 w 6128435"/>
              <a:gd name="connsiteY75" fmla="*/ 3534129 h 6858000"/>
              <a:gd name="connsiteX76" fmla="*/ 5599700 w 6128435"/>
              <a:gd name="connsiteY76" fmla="*/ 3547221 h 6858000"/>
              <a:gd name="connsiteX77" fmla="*/ 5615031 w 6128435"/>
              <a:gd name="connsiteY77" fmla="*/ 3557482 h 6858000"/>
              <a:gd name="connsiteX78" fmla="*/ 5618377 w 6128435"/>
              <a:gd name="connsiteY78" fmla="*/ 3588431 h 6858000"/>
              <a:gd name="connsiteX79" fmla="*/ 5612155 w 6128435"/>
              <a:gd name="connsiteY79" fmla="*/ 3589869 h 6858000"/>
              <a:gd name="connsiteX80" fmla="*/ 5620843 w 6128435"/>
              <a:gd name="connsiteY80" fmla="*/ 3606745 h 6858000"/>
              <a:gd name="connsiteX81" fmla="*/ 5655472 w 6128435"/>
              <a:gd name="connsiteY81" fmla="*/ 3678877 h 6858000"/>
              <a:gd name="connsiteX82" fmla="*/ 5680448 w 6128435"/>
              <a:gd name="connsiteY82" fmla="*/ 3717760 h 6858000"/>
              <a:gd name="connsiteX83" fmla="*/ 5683015 w 6128435"/>
              <a:gd name="connsiteY83" fmla="*/ 3762025 h 6858000"/>
              <a:gd name="connsiteX84" fmla="*/ 5696643 w 6128435"/>
              <a:gd name="connsiteY84" fmla="*/ 3773888 h 6858000"/>
              <a:gd name="connsiteX85" fmla="*/ 5699203 w 6128435"/>
              <a:gd name="connsiteY85" fmla="*/ 3775823 h 6858000"/>
              <a:gd name="connsiteX86" fmla="*/ 5704824 w 6128435"/>
              <a:gd name="connsiteY86" fmla="*/ 3785966 h 6858000"/>
              <a:gd name="connsiteX87" fmla="*/ 5712204 w 6128435"/>
              <a:gd name="connsiteY87" fmla="*/ 3785830 h 6858000"/>
              <a:gd name="connsiteX88" fmla="*/ 5724816 w 6128435"/>
              <a:gd name="connsiteY88" fmla="*/ 3798949 h 6858000"/>
              <a:gd name="connsiteX89" fmla="*/ 5733539 w 6128435"/>
              <a:gd name="connsiteY89" fmla="*/ 3818457 h 6858000"/>
              <a:gd name="connsiteX90" fmla="*/ 5768491 w 6128435"/>
              <a:gd name="connsiteY90" fmla="*/ 3914399 h 6858000"/>
              <a:gd name="connsiteX91" fmla="*/ 5793123 w 6128435"/>
              <a:gd name="connsiteY91" fmla="*/ 3969952 h 6858000"/>
              <a:gd name="connsiteX92" fmla="*/ 5808321 w 6128435"/>
              <a:gd name="connsiteY92" fmla="*/ 3988153 h 6858000"/>
              <a:gd name="connsiteX93" fmla="*/ 5825621 w 6128435"/>
              <a:gd name="connsiteY93" fmla="*/ 4015525 h 6858000"/>
              <a:gd name="connsiteX94" fmla="*/ 5860672 w 6128435"/>
              <a:gd name="connsiteY94" fmla="*/ 4061579 h 6858000"/>
              <a:gd name="connsiteX95" fmla="*/ 5872173 w 6128435"/>
              <a:gd name="connsiteY95" fmla="*/ 4088497 h 6858000"/>
              <a:gd name="connsiteX96" fmla="*/ 5883705 w 6128435"/>
              <a:gd name="connsiteY96" fmla="*/ 4101899 h 6858000"/>
              <a:gd name="connsiteX97" fmla="*/ 5885314 w 6128435"/>
              <a:gd name="connsiteY97" fmla="*/ 4108387 h 6858000"/>
              <a:gd name="connsiteX98" fmla="*/ 5894095 w 6128435"/>
              <a:gd name="connsiteY98" fmla="*/ 4128857 h 6858000"/>
              <a:gd name="connsiteX99" fmla="*/ 5898339 w 6128435"/>
              <a:gd name="connsiteY99" fmla="*/ 4140800 h 6858000"/>
              <a:gd name="connsiteX100" fmla="*/ 5899734 w 6128435"/>
              <a:gd name="connsiteY100" fmla="*/ 4145632 h 6858000"/>
              <a:gd name="connsiteX101" fmla="*/ 5897098 w 6128435"/>
              <a:gd name="connsiteY101" fmla="*/ 4157819 h 6858000"/>
              <a:gd name="connsiteX102" fmla="*/ 5903513 w 6128435"/>
              <a:gd name="connsiteY102" fmla="*/ 4187661 h 6858000"/>
              <a:gd name="connsiteX103" fmla="*/ 5917114 w 6128435"/>
              <a:gd name="connsiteY103" fmla="*/ 4213096 h 6858000"/>
              <a:gd name="connsiteX104" fmla="*/ 5921153 w 6128435"/>
              <a:gd name="connsiteY104" fmla="*/ 4236222 h 6858000"/>
              <a:gd name="connsiteX105" fmla="*/ 5924233 w 6128435"/>
              <a:gd name="connsiteY105" fmla="*/ 4242060 h 6858000"/>
              <a:gd name="connsiteX106" fmla="*/ 5928910 w 6128435"/>
              <a:gd name="connsiteY106" fmla="*/ 4300973 h 6858000"/>
              <a:gd name="connsiteX107" fmla="*/ 5939320 w 6128435"/>
              <a:gd name="connsiteY107" fmla="*/ 4340435 h 6858000"/>
              <a:gd name="connsiteX108" fmla="*/ 5946705 w 6128435"/>
              <a:gd name="connsiteY108" fmla="*/ 4428051 h 6858000"/>
              <a:gd name="connsiteX109" fmla="*/ 5949261 w 6128435"/>
              <a:gd name="connsiteY109" fmla="*/ 4449185 h 6858000"/>
              <a:gd name="connsiteX110" fmla="*/ 5957504 w 6128435"/>
              <a:gd name="connsiteY110" fmla="*/ 4465911 h 6858000"/>
              <a:gd name="connsiteX111" fmla="*/ 5964689 w 6128435"/>
              <a:gd name="connsiteY111" fmla="*/ 4468532 h 6858000"/>
              <a:gd name="connsiteX112" fmla="*/ 5967062 w 6128435"/>
              <a:gd name="connsiteY112" fmla="*/ 4479923 h 6858000"/>
              <a:gd name="connsiteX113" fmla="*/ 5968960 w 6128435"/>
              <a:gd name="connsiteY113" fmla="*/ 4482655 h 6858000"/>
              <a:gd name="connsiteX114" fmla="*/ 5978567 w 6128435"/>
              <a:gd name="connsiteY114" fmla="*/ 4498605 h 6858000"/>
              <a:gd name="connsiteX115" fmla="*/ 5980106 w 6128435"/>
              <a:gd name="connsiteY115" fmla="*/ 4585087 h 6858000"/>
              <a:gd name="connsiteX116" fmla="*/ 5998138 w 6128435"/>
              <a:gd name="connsiteY116" fmla="*/ 4697518 h 6858000"/>
              <a:gd name="connsiteX117" fmla="*/ 6013516 w 6128435"/>
              <a:gd name="connsiteY117" fmla="*/ 4786619 h 6858000"/>
              <a:gd name="connsiteX118" fmla="*/ 6025404 w 6128435"/>
              <a:gd name="connsiteY118" fmla="*/ 4858148 h 6858000"/>
              <a:gd name="connsiteX119" fmla="*/ 6007749 w 6128435"/>
              <a:gd name="connsiteY119" fmla="*/ 4964715 h 6858000"/>
              <a:gd name="connsiteX120" fmla="*/ 6005269 w 6128435"/>
              <a:gd name="connsiteY120" fmla="*/ 5150567 h 6858000"/>
              <a:gd name="connsiteX121" fmla="*/ 6001127 w 6128435"/>
              <a:gd name="connsiteY121" fmla="*/ 5164609 h 6858000"/>
              <a:gd name="connsiteX122" fmla="*/ 5996647 w 6128435"/>
              <a:gd name="connsiteY122" fmla="*/ 5185640 h 6858000"/>
              <a:gd name="connsiteX123" fmla="*/ 5998514 w 6128435"/>
              <a:gd name="connsiteY123" fmla="*/ 5189673 h 6858000"/>
              <a:gd name="connsiteX124" fmla="*/ 5995970 w 6128435"/>
              <a:gd name="connsiteY124" fmla="*/ 5221547 h 6858000"/>
              <a:gd name="connsiteX125" fmla="*/ 5997218 w 6128435"/>
              <a:gd name="connsiteY125" fmla="*/ 5222031 h 6858000"/>
              <a:gd name="connsiteX126" fmla="*/ 6002116 w 6128435"/>
              <a:gd name="connsiteY126" fmla="*/ 5231223 h 6858000"/>
              <a:gd name="connsiteX127" fmla="*/ 6008541 w 6128435"/>
              <a:gd name="connsiteY127" fmla="*/ 5248680 h 6858000"/>
              <a:gd name="connsiteX128" fmla="*/ 6039260 w 6128435"/>
              <a:gd name="connsiteY128" fmla="*/ 5289518 h 6858000"/>
              <a:gd name="connsiteX129" fmla="*/ 6036748 w 6128435"/>
              <a:gd name="connsiteY129" fmla="*/ 5322752 h 6858000"/>
              <a:gd name="connsiteX130" fmla="*/ 6036943 w 6128435"/>
              <a:gd name="connsiteY130" fmla="*/ 5329480 h 6858000"/>
              <a:gd name="connsiteX131" fmla="*/ 6037236 w 6128435"/>
              <a:gd name="connsiteY131" fmla="*/ 5329634 h 6858000"/>
              <a:gd name="connsiteX132" fmla="*/ 6038019 w 6128435"/>
              <a:gd name="connsiteY132" fmla="*/ 5336764 h 6858000"/>
              <a:gd name="connsiteX133" fmla="*/ 6037298 w 6128435"/>
              <a:gd name="connsiteY133" fmla="*/ 5341753 h 6858000"/>
              <a:gd name="connsiteX134" fmla="*/ 6037677 w 6128435"/>
              <a:gd name="connsiteY134" fmla="*/ 5354807 h 6858000"/>
              <a:gd name="connsiteX135" fmla="*/ 6039728 w 6128435"/>
              <a:gd name="connsiteY135" fmla="*/ 5359416 h 6858000"/>
              <a:gd name="connsiteX136" fmla="*/ 6043311 w 6128435"/>
              <a:gd name="connsiteY136" fmla="*/ 5361407 h 6858000"/>
              <a:gd name="connsiteX137" fmla="*/ 6042954 w 6128435"/>
              <a:gd name="connsiteY137" fmla="*/ 5362576 h 6858000"/>
              <a:gd name="connsiteX138" fmla="*/ 6053435 w 6128435"/>
              <a:gd name="connsiteY138" fmla="*/ 5387547 h 6858000"/>
              <a:gd name="connsiteX139" fmla="*/ 6065933 w 6128435"/>
              <a:gd name="connsiteY139" fmla="*/ 5443002 h 6858000"/>
              <a:gd name="connsiteX140" fmla="*/ 6068640 w 6128435"/>
              <a:gd name="connsiteY140" fmla="*/ 5474503 h 6858000"/>
              <a:gd name="connsiteX141" fmla="*/ 6080922 w 6128435"/>
              <a:gd name="connsiteY141" fmla="*/ 5561070 h 6858000"/>
              <a:gd name="connsiteX142" fmla="*/ 6096949 w 6128435"/>
              <a:gd name="connsiteY142" fmla="*/ 5648179 h 6858000"/>
              <a:gd name="connsiteX143" fmla="*/ 6125703 w 6128435"/>
              <a:gd name="connsiteY143" fmla="*/ 5692894 h 6858000"/>
              <a:gd name="connsiteX144" fmla="*/ 6126670 w 6128435"/>
              <a:gd name="connsiteY144" fmla="*/ 5697882 h 6858000"/>
              <a:gd name="connsiteX145" fmla="*/ 6124061 w 6128435"/>
              <a:gd name="connsiteY145" fmla="*/ 5710294 h 6858000"/>
              <a:gd name="connsiteX146" fmla="*/ 6122213 w 6128435"/>
              <a:gd name="connsiteY146" fmla="*/ 5714762 h 6858000"/>
              <a:gd name="connsiteX147" fmla="*/ 6121353 w 6128435"/>
              <a:gd name="connsiteY147" fmla="*/ 5721725 h 6858000"/>
              <a:gd name="connsiteX148" fmla="*/ 6121607 w 6128435"/>
              <a:gd name="connsiteY148" fmla="*/ 5721959 h 6858000"/>
              <a:gd name="connsiteX149" fmla="*/ 6120262 w 6128435"/>
              <a:gd name="connsiteY149" fmla="*/ 5728358 h 6858000"/>
              <a:gd name="connsiteX150" fmla="*/ 6110194 w 6128435"/>
              <a:gd name="connsiteY150" fmla="*/ 5758853 h 6858000"/>
              <a:gd name="connsiteX151" fmla="*/ 6127519 w 6128435"/>
              <a:gd name="connsiteY151" fmla="*/ 5865775 h 6858000"/>
              <a:gd name="connsiteX152" fmla="*/ 6128435 w 6128435"/>
              <a:gd name="connsiteY152" fmla="*/ 5870164 h 6858000"/>
              <a:gd name="connsiteX153" fmla="*/ 6119217 w 6128435"/>
              <a:gd name="connsiteY153" fmla="*/ 5888542 h 6858000"/>
              <a:gd name="connsiteX154" fmla="*/ 6115966 w 6128435"/>
              <a:gd name="connsiteY154" fmla="*/ 5898387 h 6858000"/>
              <a:gd name="connsiteX155" fmla="*/ 6111924 w 6128435"/>
              <a:gd name="connsiteY155" fmla="*/ 5900444 h 6858000"/>
              <a:gd name="connsiteX156" fmla="*/ 6108716 w 6128435"/>
              <a:gd name="connsiteY156" fmla="*/ 5915345 h 6858000"/>
              <a:gd name="connsiteX157" fmla="*/ 6109524 w 6128435"/>
              <a:gd name="connsiteY157" fmla="*/ 5917328 h 6858000"/>
              <a:gd name="connsiteX158" fmla="*/ 6102493 w 6128435"/>
              <a:gd name="connsiteY158" fmla="*/ 5928602 h 6858000"/>
              <a:gd name="connsiteX159" fmla="*/ 6056863 w 6128435"/>
              <a:gd name="connsiteY159" fmla="*/ 6000643 h 6858000"/>
              <a:gd name="connsiteX160" fmla="*/ 6045436 w 6128435"/>
              <a:gd name="connsiteY160" fmla="*/ 6124480 h 6858000"/>
              <a:gd name="connsiteX161" fmla="*/ 6030489 w 6128435"/>
              <a:gd name="connsiteY161" fmla="*/ 6317666 h 6858000"/>
              <a:gd name="connsiteX162" fmla="*/ 6007492 w 6128435"/>
              <a:gd name="connsiteY162" fmla="*/ 6440818 h 6858000"/>
              <a:gd name="connsiteX163" fmla="*/ 6009467 w 6128435"/>
              <a:gd name="connsiteY163" fmla="*/ 6487076 h 6858000"/>
              <a:gd name="connsiteX164" fmla="*/ 5995064 w 6128435"/>
              <a:gd name="connsiteY164" fmla="*/ 6540791 h 6858000"/>
              <a:gd name="connsiteX165" fmla="*/ 5996309 w 6128435"/>
              <a:gd name="connsiteY165" fmla="*/ 6543961 h 6858000"/>
              <a:gd name="connsiteX166" fmla="*/ 5996048 w 6128435"/>
              <a:gd name="connsiteY166" fmla="*/ 6555444 h 6858000"/>
              <a:gd name="connsiteX167" fmla="*/ 6002524 w 6128435"/>
              <a:gd name="connsiteY167" fmla="*/ 6560188 h 6858000"/>
              <a:gd name="connsiteX168" fmla="*/ 6006823 w 6128435"/>
              <a:gd name="connsiteY168" fmla="*/ 6578546 h 6858000"/>
              <a:gd name="connsiteX169" fmla="*/ 6004510 w 6128435"/>
              <a:gd name="connsiteY169" fmla="*/ 6599256 h 6858000"/>
              <a:gd name="connsiteX170" fmla="*/ 5986207 w 6128435"/>
              <a:gd name="connsiteY170" fmla="*/ 6695855 h 6858000"/>
              <a:gd name="connsiteX171" fmla="*/ 5979428 w 6128435"/>
              <a:gd name="connsiteY171" fmla="*/ 6754678 h 6858000"/>
              <a:gd name="connsiteX172" fmla="*/ 5983398 w 6128435"/>
              <a:gd name="connsiteY172" fmla="*/ 6778641 h 6858000"/>
              <a:gd name="connsiteX173" fmla="*/ 5984543 w 6128435"/>
              <a:gd name="connsiteY173" fmla="*/ 6811016 h 6858000"/>
              <a:gd name="connsiteX174" fmla="*/ 5981802 w 6128435"/>
              <a:gd name="connsiteY174" fmla="*/ 6838578 h 6858000"/>
              <a:gd name="connsiteX175" fmla="*/ 5979671 w 6128435"/>
              <a:gd name="connsiteY175" fmla="*/ 6858000 h 6858000"/>
              <a:gd name="connsiteX176" fmla="*/ 0 w 6128435"/>
              <a:gd name="connsiteY176" fmla="*/ 6858000 h 6858000"/>
              <a:gd name="connsiteX177" fmla="*/ 0 w 6128435"/>
              <a:gd name="connsiteY17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98758 w 6128435"/>
              <a:gd name="connsiteY45" fmla="*/ 2375971 h 6858000"/>
              <a:gd name="connsiteX46" fmla="*/ 5271650 w 6128435"/>
              <a:gd name="connsiteY46" fmla="*/ 2440467 h 6858000"/>
              <a:gd name="connsiteX47" fmla="*/ 5271438 w 6128435"/>
              <a:gd name="connsiteY47" fmla="*/ 2447186 h 6858000"/>
              <a:gd name="connsiteX48" fmla="*/ 5271722 w 6128435"/>
              <a:gd name="connsiteY48" fmla="*/ 2447359 h 6858000"/>
              <a:gd name="connsiteX49" fmla="*/ 5272069 w 6128435"/>
              <a:gd name="connsiteY49" fmla="*/ 2454523 h 6858000"/>
              <a:gd name="connsiteX50" fmla="*/ 5271049 w 6128435"/>
              <a:gd name="connsiteY50" fmla="*/ 2459442 h 6858000"/>
              <a:gd name="connsiteX51" fmla="*/ 5307538 w 6128435"/>
              <a:gd name="connsiteY51" fmla="*/ 2514685 h 6858000"/>
              <a:gd name="connsiteX52" fmla="*/ 5337604 w 6128435"/>
              <a:gd name="connsiteY52" fmla="*/ 2597632 h 6858000"/>
              <a:gd name="connsiteX53" fmla="*/ 5407503 w 6128435"/>
              <a:gd name="connsiteY53" fmla="*/ 2786290 h 6858000"/>
              <a:gd name="connsiteX54" fmla="*/ 5407356 w 6128435"/>
              <a:gd name="connsiteY54" fmla="*/ 2787545 h 6858000"/>
              <a:gd name="connsiteX55" fmla="*/ 5411130 w 6128435"/>
              <a:gd name="connsiteY55" fmla="*/ 2788640 h 6858000"/>
              <a:gd name="connsiteX56" fmla="*/ 5416439 w 6128435"/>
              <a:gd name="connsiteY56" fmla="*/ 2805666 h 6858000"/>
              <a:gd name="connsiteX57" fmla="*/ 5416589 w 6128435"/>
              <a:gd name="connsiteY57" fmla="*/ 2810822 h 6858000"/>
              <a:gd name="connsiteX58" fmla="*/ 5418542 w 6128435"/>
              <a:gd name="connsiteY58" fmla="*/ 2817745 h 6858000"/>
              <a:gd name="connsiteX59" fmla="*/ 5418847 w 6128435"/>
              <a:gd name="connsiteY59" fmla="*/ 2817825 h 6858000"/>
              <a:gd name="connsiteX60" fmla="*/ 5423364 w 6128435"/>
              <a:gd name="connsiteY60" fmla="*/ 2858292 h 6858000"/>
              <a:gd name="connsiteX61" fmla="*/ 5479298 w 6128435"/>
              <a:gd name="connsiteY61" fmla="*/ 2947791 h 6858000"/>
              <a:gd name="connsiteX62" fmla="*/ 5481770 w 6128435"/>
              <a:gd name="connsiteY62" fmla="*/ 2951352 h 6858000"/>
              <a:gd name="connsiteX63" fmla="*/ 5481013 w 6128435"/>
              <a:gd name="connsiteY63" fmla="*/ 2973461 h 6858000"/>
              <a:gd name="connsiteX64" fmla="*/ 5482045 w 6128435"/>
              <a:gd name="connsiteY64" fmla="*/ 2984371 h 6858000"/>
              <a:gd name="connsiteX65" fmla="*/ 5479405 w 6128435"/>
              <a:gd name="connsiteY65" fmla="*/ 2988507 h 6858000"/>
              <a:gd name="connsiteX66" fmla="*/ 5482415 w 6128435"/>
              <a:gd name="connsiteY66" fmla="*/ 3004079 h 6858000"/>
              <a:gd name="connsiteX67" fmla="*/ 5483865 w 6128435"/>
              <a:gd name="connsiteY67" fmla="*/ 3005467 h 6858000"/>
              <a:gd name="connsiteX68" fmla="*/ 5482236 w 6128435"/>
              <a:gd name="connsiteY68" fmla="*/ 3019791 h 6858000"/>
              <a:gd name="connsiteX69" fmla="*/ 5475895 w 6128435"/>
              <a:gd name="connsiteY69" fmla="*/ 3033578 h 6858000"/>
              <a:gd name="connsiteX70" fmla="*/ 5477595 w 6128435"/>
              <a:gd name="connsiteY70" fmla="*/ 3250534 h 6858000"/>
              <a:gd name="connsiteX71" fmla="*/ 5532836 w 6128435"/>
              <a:gd name="connsiteY71" fmla="*/ 3353840 h 6858000"/>
              <a:gd name="connsiteX72" fmla="*/ 5561229 w 6128435"/>
              <a:gd name="connsiteY72" fmla="*/ 3395784 h 6858000"/>
              <a:gd name="connsiteX73" fmla="*/ 5589758 w 6128435"/>
              <a:gd name="connsiteY73" fmla="*/ 3506453 h 6858000"/>
              <a:gd name="connsiteX74" fmla="*/ 5596144 w 6128435"/>
              <a:gd name="connsiteY74" fmla="*/ 3534624 h 6858000"/>
              <a:gd name="connsiteX75" fmla="*/ 5597750 w 6128435"/>
              <a:gd name="connsiteY75" fmla="*/ 3534129 h 6858000"/>
              <a:gd name="connsiteX76" fmla="*/ 5599700 w 6128435"/>
              <a:gd name="connsiteY76" fmla="*/ 3547221 h 6858000"/>
              <a:gd name="connsiteX77" fmla="*/ 5615031 w 6128435"/>
              <a:gd name="connsiteY77" fmla="*/ 3557482 h 6858000"/>
              <a:gd name="connsiteX78" fmla="*/ 5618377 w 6128435"/>
              <a:gd name="connsiteY78" fmla="*/ 3588431 h 6858000"/>
              <a:gd name="connsiteX79" fmla="*/ 5612155 w 6128435"/>
              <a:gd name="connsiteY79" fmla="*/ 3589869 h 6858000"/>
              <a:gd name="connsiteX80" fmla="*/ 5620843 w 6128435"/>
              <a:gd name="connsiteY80" fmla="*/ 3606745 h 6858000"/>
              <a:gd name="connsiteX81" fmla="*/ 5655472 w 6128435"/>
              <a:gd name="connsiteY81" fmla="*/ 3678877 h 6858000"/>
              <a:gd name="connsiteX82" fmla="*/ 5680448 w 6128435"/>
              <a:gd name="connsiteY82" fmla="*/ 3717760 h 6858000"/>
              <a:gd name="connsiteX83" fmla="*/ 5683015 w 6128435"/>
              <a:gd name="connsiteY83" fmla="*/ 3762025 h 6858000"/>
              <a:gd name="connsiteX84" fmla="*/ 5696643 w 6128435"/>
              <a:gd name="connsiteY84" fmla="*/ 3773888 h 6858000"/>
              <a:gd name="connsiteX85" fmla="*/ 5699203 w 6128435"/>
              <a:gd name="connsiteY85" fmla="*/ 3775823 h 6858000"/>
              <a:gd name="connsiteX86" fmla="*/ 5704824 w 6128435"/>
              <a:gd name="connsiteY86" fmla="*/ 3785966 h 6858000"/>
              <a:gd name="connsiteX87" fmla="*/ 5712204 w 6128435"/>
              <a:gd name="connsiteY87" fmla="*/ 3785830 h 6858000"/>
              <a:gd name="connsiteX88" fmla="*/ 5724816 w 6128435"/>
              <a:gd name="connsiteY88" fmla="*/ 3798949 h 6858000"/>
              <a:gd name="connsiteX89" fmla="*/ 5733539 w 6128435"/>
              <a:gd name="connsiteY89" fmla="*/ 3818457 h 6858000"/>
              <a:gd name="connsiteX90" fmla="*/ 5768491 w 6128435"/>
              <a:gd name="connsiteY90" fmla="*/ 3914399 h 6858000"/>
              <a:gd name="connsiteX91" fmla="*/ 5793123 w 6128435"/>
              <a:gd name="connsiteY91" fmla="*/ 3969952 h 6858000"/>
              <a:gd name="connsiteX92" fmla="*/ 5808321 w 6128435"/>
              <a:gd name="connsiteY92" fmla="*/ 3988153 h 6858000"/>
              <a:gd name="connsiteX93" fmla="*/ 5825621 w 6128435"/>
              <a:gd name="connsiteY93" fmla="*/ 4015525 h 6858000"/>
              <a:gd name="connsiteX94" fmla="*/ 5860672 w 6128435"/>
              <a:gd name="connsiteY94" fmla="*/ 4061579 h 6858000"/>
              <a:gd name="connsiteX95" fmla="*/ 5872173 w 6128435"/>
              <a:gd name="connsiteY95" fmla="*/ 4088497 h 6858000"/>
              <a:gd name="connsiteX96" fmla="*/ 5883705 w 6128435"/>
              <a:gd name="connsiteY96" fmla="*/ 4101899 h 6858000"/>
              <a:gd name="connsiteX97" fmla="*/ 5885314 w 6128435"/>
              <a:gd name="connsiteY97" fmla="*/ 4108387 h 6858000"/>
              <a:gd name="connsiteX98" fmla="*/ 5894095 w 6128435"/>
              <a:gd name="connsiteY98" fmla="*/ 4128857 h 6858000"/>
              <a:gd name="connsiteX99" fmla="*/ 5898339 w 6128435"/>
              <a:gd name="connsiteY99" fmla="*/ 4140800 h 6858000"/>
              <a:gd name="connsiteX100" fmla="*/ 5899734 w 6128435"/>
              <a:gd name="connsiteY100" fmla="*/ 4145632 h 6858000"/>
              <a:gd name="connsiteX101" fmla="*/ 5897098 w 6128435"/>
              <a:gd name="connsiteY101" fmla="*/ 4157819 h 6858000"/>
              <a:gd name="connsiteX102" fmla="*/ 5903513 w 6128435"/>
              <a:gd name="connsiteY102" fmla="*/ 4187661 h 6858000"/>
              <a:gd name="connsiteX103" fmla="*/ 5917114 w 6128435"/>
              <a:gd name="connsiteY103" fmla="*/ 4213096 h 6858000"/>
              <a:gd name="connsiteX104" fmla="*/ 5921153 w 6128435"/>
              <a:gd name="connsiteY104" fmla="*/ 4236222 h 6858000"/>
              <a:gd name="connsiteX105" fmla="*/ 5924233 w 6128435"/>
              <a:gd name="connsiteY105" fmla="*/ 4242060 h 6858000"/>
              <a:gd name="connsiteX106" fmla="*/ 5928910 w 6128435"/>
              <a:gd name="connsiteY106" fmla="*/ 4300973 h 6858000"/>
              <a:gd name="connsiteX107" fmla="*/ 5939320 w 6128435"/>
              <a:gd name="connsiteY107" fmla="*/ 4340435 h 6858000"/>
              <a:gd name="connsiteX108" fmla="*/ 5946705 w 6128435"/>
              <a:gd name="connsiteY108" fmla="*/ 4428051 h 6858000"/>
              <a:gd name="connsiteX109" fmla="*/ 5949261 w 6128435"/>
              <a:gd name="connsiteY109" fmla="*/ 4449185 h 6858000"/>
              <a:gd name="connsiteX110" fmla="*/ 5957504 w 6128435"/>
              <a:gd name="connsiteY110" fmla="*/ 4465911 h 6858000"/>
              <a:gd name="connsiteX111" fmla="*/ 5964689 w 6128435"/>
              <a:gd name="connsiteY111" fmla="*/ 4468532 h 6858000"/>
              <a:gd name="connsiteX112" fmla="*/ 5967062 w 6128435"/>
              <a:gd name="connsiteY112" fmla="*/ 4479923 h 6858000"/>
              <a:gd name="connsiteX113" fmla="*/ 5968960 w 6128435"/>
              <a:gd name="connsiteY113" fmla="*/ 4482655 h 6858000"/>
              <a:gd name="connsiteX114" fmla="*/ 5978567 w 6128435"/>
              <a:gd name="connsiteY114" fmla="*/ 4498605 h 6858000"/>
              <a:gd name="connsiteX115" fmla="*/ 5980106 w 6128435"/>
              <a:gd name="connsiteY115" fmla="*/ 4585087 h 6858000"/>
              <a:gd name="connsiteX116" fmla="*/ 5998138 w 6128435"/>
              <a:gd name="connsiteY116" fmla="*/ 4697518 h 6858000"/>
              <a:gd name="connsiteX117" fmla="*/ 6013516 w 6128435"/>
              <a:gd name="connsiteY117" fmla="*/ 4786619 h 6858000"/>
              <a:gd name="connsiteX118" fmla="*/ 6025404 w 6128435"/>
              <a:gd name="connsiteY118" fmla="*/ 4858148 h 6858000"/>
              <a:gd name="connsiteX119" fmla="*/ 6007749 w 6128435"/>
              <a:gd name="connsiteY119" fmla="*/ 4964715 h 6858000"/>
              <a:gd name="connsiteX120" fmla="*/ 6005269 w 6128435"/>
              <a:gd name="connsiteY120" fmla="*/ 5150567 h 6858000"/>
              <a:gd name="connsiteX121" fmla="*/ 6001127 w 6128435"/>
              <a:gd name="connsiteY121" fmla="*/ 5164609 h 6858000"/>
              <a:gd name="connsiteX122" fmla="*/ 5996647 w 6128435"/>
              <a:gd name="connsiteY122" fmla="*/ 5185640 h 6858000"/>
              <a:gd name="connsiteX123" fmla="*/ 5998514 w 6128435"/>
              <a:gd name="connsiteY123" fmla="*/ 5189673 h 6858000"/>
              <a:gd name="connsiteX124" fmla="*/ 5995970 w 6128435"/>
              <a:gd name="connsiteY124" fmla="*/ 5221547 h 6858000"/>
              <a:gd name="connsiteX125" fmla="*/ 5997218 w 6128435"/>
              <a:gd name="connsiteY125" fmla="*/ 5222031 h 6858000"/>
              <a:gd name="connsiteX126" fmla="*/ 6002116 w 6128435"/>
              <a:gd name="connsiteY126" fmla="*/ 5231223 h 6858000"/>
              <a:gd name="connsiteX127" fmla="*/ 6008541 w 6128435"/>
              <a:gd name="connsiteY127" fmla="*/ 5248680 h 6858000"/>
              <a:gd name="connsiteX128" fmla="*/ 6039260 w 6128435"/>
              <a:gd name="connsiteY128" fmla="*/ 5289518 h 6858000"/>
              <a:gd name="connsiteX129" fmla="*/ 6036748 w 6128435"/>
              <a:gd name="connsiteY129" fmla="*/ 5322752 h 6858000"/>
              <a:gd name="connsiteX130" fmla="*/ 6036943 w 6128435"/>
              <a:gd name="connsiteY130" fmla="*/ 5329480 h 6858000"/>
              <a:gd name="connsiteX131" fmla="*/ 6037236 w 6128435"/>
              <a:gd name="connsiteY131" fmla="*/ 5329634 h 6858000"/>
              <a:gd name="connsiteX132" fmla="*/ 6038019 w 6128435"/>
              <a:gd name="connsiteY132" fmla="*/ 5336764 h 6858000"/>
              <a:gd name="connsiteX133" fmla="*/ 6037298 w 6128435"/>
              <a:gd name="connsiteY133" fmla="*/ 5341753 h 6858000"/>
              <a:gd name="connsiteX134" fmla="*/ 6037677 w 6128435"/>
              <a:gd name="connsiteY134" fmla="*/ 5354807 h 6858000"/>
              <a:gd name="connsiteX135" fmla="*/ 6039728 w 6128435"/>
              <a:gd name="connsiteY135" fmla="*/ 5359416 h 6858000"/>
              <a:gd name="connsiteX136" fmla="*/ 6043311 w 6128435"/>
              <a:gd name="connsiteY136" fmla="*/ 5361407 h 6858000"/>
              <a:gd name="connsiteX137" fmla="*/ 6042954 w 6128435"/>
              <a:gd name="connsiteY137" fmla="*/ 5362576 h 6858000"/>
              <a:gd name="connsiteX138" fmla="*/ 6053435 w 6128435"/>
              <a:gd name="connsiteY138" fmla="*/ 5387547 h 6858000"/>
              <a:gd name="connsiteX139" fmla="*/ 6065933 w 6128435"/>
              <a:gd name="connsiteY139" fmla="*/ 5443002 h 6858000"/>
              <a:gd name="connsiteX140" fmla="*/ 6068640 w 6128435"/>
              <a:gd name="connsiteY140" fmla="*/ 5474503 h 6858000"/>
              <a:gd name="connsiteX141" fmla="*/ 6080922 w 6128435"/>
              <a:gd name="connsiteY141" fmla="*/ 5561070 h 6858000"/>
              <a:gd name="connsiteX142" fmla="*/ 6096949 w 6128435"/>
              <a:gd name="connsiteY142" fmla="*/ 5648179 h 6858000"/>
              <a:gd name="connsiteX143" fmla="*/ 6125703 w 6128435"/>
              <a:gd name="connsiteY143" fmla="*/ 5692894 h 6858000"/>
              <a:gd name="connsiteX144" fmla="*/ 6126670 w 6128435"/>
              <a:gd name="connsiteY144" fmla="*/ 5697882 h 6858000"/>
              <a:gd name="connsiteX145" fmla="*/ 6124061 w 6128435"/>
              <a:gd name="connsiteY145" fmla="*/ 5710294 h 6858000"/>
              <a:gd name="connsiteX146" fmla="*/ 6122213 w 6128435"/>
              <a:gd name="connsiteY146" fmla="*/ 5714762 h 6858000"/>
              <a:gd name="connsiteX147" fmla="*/ 6121353 w 6128435"/>
              <a:gd name="connsiteY147" fmla="*/ 5721725 h 6858000"/>
              <a:gd name="connsiteX148" fmla="*/ 6121607 w 6128435"/>
              <a:gd name="connsiteY148" fmla="*/ 5721959 h 6858000"/>
              <a:gd name="connsiteX149" fmla="*/ 6120262 w 6128435"/>
              <a:gd name="connsiteY149" fmla="*/ 5728358 h 6858000"/>
              <a:gd name="connsiteX150" fmla="*/ 6110194 w 6128435"/>
              <a:gd name="connsiteY150" fmla="*/ 5758853 h 6858000"/>
              <a:gd name="connsiteX151" fmla="*/ 6127519 w 6128435"/>
              <a:gd name="connsiteY151" fmla="*/ 5865775 h 6858000"/>
              <a:gd name="connsiteX152" fmla="*/ 6128435 w 6128435"/>
              <a:gd name="connsiteY152" fmla="*/ 5870164 h 6858000"/>
              <a:gd name="connsiteX153" fmla="*/ 6119217 w 6128435"/>
              <a:gd name="connsiteY153" fmla="*/ 5888542 h 6858000"/>
              <a:gd name="connsiteX154" fmla="*/ 6115966 w 6128435"/>
              <a:gd name="connsiteY154" fmla="*/ 5898387 h 6858000"/>
              <a:gd name="connsiteX155" fmla="*/ 6111924 w 6128435"/>
              <a:gd name="connsiteY155" fmla="*/ 5900444 h 6858000"/>
              <a:gd name="connsiteX156" fmla="*/ 6108716 w 6128435"/>
              <a:gd name="connsiteY156" fmla="*/ 5915345 h 6858000"/>
              <a:gd name="connsiteX157" fmla="*/ 6109524 w 6128435"/>
              <a:gd name="connsiteY157" fmla="*/ 5917328 h 6858000"/>
              <a:gd name="connsiteX158" fmla="*/ 6102493 w 6128435"/>
              <a:gd name="connsiteY158" fmla="*/ 5928602 h 6858000"/>
              <a:gd name="connsiteX159" fmla="*/ 6056863 w 6128435"/>
              <a:gd name="connsiteY159" fmla="*/ 6000643 h 6858000"/>
              <a:gd name="connsiteX160" fmla="*/ 6045436 w 6128435"/>
              <a:gd name="connsiteY160" fmla="*/ 6124480 h 6858000"/>
              <a:gd name="connsiteX161" fmla="*/ 6030489 w 6128435"/>
              <a:gd name="connsiteY161" fmla="*/ 6317666 h 6858000"/>
              <a:gd name="connsiteX162" fmla="*/ 6007492 w 6128435"/>
              <a:gd name="connsiteY162" fmla="*/ 6440818 h 6858000"/>
              <a:gd name="connsiteX163" fmla="*/ 6009467 w 6128435"/>
              <a:gd name="connsiteY163" fmla="*/ 6487076 h 6858000"/>
              <a:gd name="connsiteX164" fmla="*/ 5995064 w 6128435"/>
              <a:gd name="connsiteY164" fmla="*/ 6540791 h 6858000"/>
              <a:gd name="connsiteX165" fmla="*/ 5996309 w 6128435"/>
              <a:gd name="connsiteY165" fmla="*/ 6543961 h 6858000"/>
              <a:gd name="connsiteX166" fmla="*/ 5996048 w 6128435"/>
              <a:gd name="connsiteY166" fmla="*/ 6555444 h 6858000"/>
              <a:gd name="connsiteX167" fmla="*/ 6002524 w 6128435"/>
              <a:gd name="connsiteY167" fmla="*/ 6560188 h 6858000"/>
              <a:gd name="connsiteX168" fmla="*/ 6006823 w 6128435"/>
              <a:gd name="connsiteY168" fmla="*/ 6578546 h 6858000"/>
              <a:gd name="connsiteX169" fmla="*/ 6004510 w 6128435"/>
              <a:gd name="connsiteY169" fmla="*/ 6599256 h 6858000"/>
              <a:gd name="connsiteX170" fmla="*/ 5986207 w 6128435"/>
              <a:gd name="connsiteY170" fmla="*/ 6695855 h 6858000"/>
              <a:gd name="connsiteX171" fmla="*/ 5979428 w 6128435"/>
              <a:gd name="connsiteY171" fmla="*/ 6754678 h 6858000"/>
              <a:gd name="connsiteX172" fmla="*/ 5983398 w 6128435"/>
              <a:gd name="connsiteY172" fmla="*/ 6778641 h 6858000"/>
              <a:gd name="connsiteX173" fmla="*/ 5984543 w 6128435"/>
              <a:gd name="connsiteY173" fmla="*/ 6811016 h 6858000"/>
              <a:gd name="connsiteX174" fmla="*/ 5981802 w 6128435"/>
              <a:gd name="connsiteY174" fmla="*/ 6838578 h 6858000"/>
              <a:gd name="connsiteX175" fmla="*/ 5979671 w 6128435"/>
              <a:gd name="connsiteY175" fmla="*/ 6858000 h 6858000"/>
              <a:gd name="connsiteX176" fmla="*/ 0 w 6128435"/>
              <a:gd name="connsiteY176" fmla="*/ 6858000 h 6858000"/>
              <a:gd name="connsiteX177" fmla="*/ 0 w 6128435"/>
              <a:gd name="connsiteY17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8758 w 6128435"/>
              <a:gd name="connsiteY44" fmla="*/ 2375971 h 6858000"/>
              <a:gd name="connsiteX45" fmla="*/ 5271650 w 6128435"/>
              <a:gd name="connsiteY45" fmla="*/ 2440467 h 6858000"/>
              <a:gd name="connsiteX46" fmla="*/ 5271438 w 6128435"/>
              <a:gd name="connsiteY46" fmla="*/ 2447186 h 6858000"/>
              <a:gd name="connsiteX47" fmla="*/ 5271722 w 6128435"/>
              <a:gd name="connsiteY47" fmla="*/ 2447359 h 6858000"/>
              <a:gd name="connsiteX48" fmla="*/ 5272069 w 6128435"/>
              <a:gd name="connsiteY48" fmla="*/ 2454523 h 6858000"/>
              <a:gd name="connsiteX49" fmla="*/ 5271049 w 6128435"/>
              <a:gd name="connsiteY49" fmla="*/ 2459442 h 6858000"/>
              <a:gd name="connsiteX50" fmla="*/ 5307538 w 6128435"/>
              <a:gd name="connsiteY50" fmla="*/ 2514685 h 6858000"/>
              <a:gd name="connsiteX51" fmla="*/ 5337604 w 6128435"/>
              <a:gd name="connsiteY51" fmla="*/ 2597632 h 6858000"/>
              <a:gd name="connsiteX52" fmla="*/ 5407503 w 6128435"/>
              <a:gd name="connsiteY52" fmla="*/ 2786290 h 6858000"/>
              <a:gd name="connsiteX53" fmla="*/ 5407356 w 6128435"/>
              <a:gd name="connsiteY53" fmla="*/ 2787545 h 6858000"/>
              <a:gd name="connsiteX54" fmla="*/ 5411130 w 6128435"/>
              <a:gd name="connsiteY54" fmla="*/ 2788640 h 6858000"/>
              <a:gd name="connsiteX55" fmla="*/ 5416439 w 6128435"/>
              <a:gd name="connsiteY55" fmla="*/ 2805666 h 6858000"/>
              <a:gd name="connsiteX56" fmla="*/ 5416589 w 6128435"/>
              <a:gd name="connsiteY56" fmla="*/ 2810822 h 6858000"/>
              <a:gd name="connsiteX57" fmla="*/ 5418542 w 6128435"/>
              <a:gd name="connsiteY57" fmla="*/ 2817745 h 6858000"/>
              <a:gd name="connsiteX58" fmla="*/ 5418847 w 6128435"/>
              <a:gd name="connsiteY58" fmla="*/ 2817825 h 6858000"/>
              <a:gd name="connsiteX59" fmla="*/ 5423364 w 6128435"/>
              <a:gd name="connsiteY59" fmla="*/ 2858292 h 6858000"/>
              <a:gd name="connsiteX60" fmla="*/ 5479298 w 6128435"/>
              <a:gd name="connsiteY60" fmla="*/ 2947791 h 6858000"/>
              <a:gd name="connsiteX61" fmla="*/ 5481770 w 6128435"/>
              <a:gd name="connsiteY61" fmla="*/ 2951352 h 6858000"/>
              <a:gd name="connsiteX62" fmla="*/ 5481013 w 6128435"/>
              <a:gd name="connsiteY62" fmla="*/ 2973461 h 6858000"/>
              <a:gd name="connsiteX63" fmla="*/ 5482045 w 6128435"/>
              <a:gd name="connsiteY63" fmla="*/ 2984371 h 6858000"/>
              <a:gd name="connsiteX64" fmla="*/ 5479405 w 6128435"/>
              <a:gd name="connsiteY64" fmla="*/ 2988507 h 6858000"/>
              <a:gd name="connsiteX65" fmla="*/ 5482415 w 6128435"/>
              <a:gd name="connsiteY65" fmla="*/ 3004079 h 6858000"/>
              <a:gd name="connsiteX66" fmla="*/ 5483865 w 6128435"/>
              <a:gd name="connsiteY66" fmla="*/ 3005467 h 6858000"/>
              <a:gd name="connsiteX67" fmla="*/ 5482236 w 6128435"/>
              <a:gd name="connsiteY67" fmla="*/ 3019791 h 6858000"/>
              <a:gd name="connsiteX68" fmla="*/ 5475895 w 6128435"/>
              <a:gd name="connsiteY68" fmla="*/ 3033578 h 6858000"/>
              <a:gd name="connsiteX69" fmla="*/ 5477595 w 6128435"/>
              <a:gd name="connsiteY69" fmla="*/ 3250534 h 6858000"/>
              <a:gd name="connsiteX70" fmla="*/ 5532836 w 6128435"/>
              <a:gd name="connsiteY70" fmla="*/ 3353840 h 6858000"/>
              <a:gd name="connsiteX71" fmla="*/ 5561229 w 6128435"/>
              <a:gd name="connsiteY71" fmla="*/ 3395784 h 6858000"/>
              <a:gd name="connsiteX72" fmla="*/ 5589758 w 6128435"/>
              <a:gd name="connsiteY72" fmla="*/ 3506453 h 6858000"/>
              <a:gd name="connsiteX73" fmla="*/ 5596144 w 6128435"/>
              <a:gd name="connsiteY73" fmla="*/ 3534624 h 6858000"/>
              <a:gd name="connsiteX74" fmla="*/ 5597750 w 6128435"/>
              <a:gd name="connsiteY74" fmla="*/ 3534129 h 6858000"/>
              <a:gd name="connsiteX75" fmla="*/ 5599700 w 6128435"/>
              <a:gd name="connsiteY75" fmla="*/ 3547221 h 6858000"/>
              <a:gd name="connsiteX76" fmla="*/ 5615031 w 6128435"/>
              <a:gd name="connsiteY76" fmla="*/ 3557482 h 6858000"/>
              <a:gd name="connsiteX77" fmla="*/ 5618377 w 6128435"/>
              <a:gd name="connsiteY77" fmla="*/ 3588431 h 6858000"/>
              <a:gd name="connsiteX78" fmla="*/ 5612155 w 6128435"/>
              <a:gd name="connsiteY78" fmla="*/ 3589869 h 6858000"/>
              <a:gd name="connsiteX79" fmla="*/ 5620843 w 6128435"/>
              <a:gd name="connsiteY79" fmla="*/ 3606745 h 6858000"/>
              <a:gd name="connsiteX80" fmla="*/ 5655472 w 6128435"/>
              <a:gd name="connsiteY80" fmla="*/ 3678877 h 6858000"/>
              <a:gd name="connsiteX81" fmla="*/ 5680448 w 6128435"/>
              <a:gd name="connsiteY81" fmla="*/ 3717760 h 6858000"/>
              <a:gd name="connsiteX82" fmla="*/ 5683015 w 6128435"/>
              <a:gd name="connsiteY82" fmla="*/ 3762025 h 6858000"/>
              <a:gd name="connsiteX83" fmla="*/ 5696643 w 6128435"/>
              <a:gd name="connsiteY83" fmla="*/ 3773888 h 6858000"/>
              <a:gd name="connsiteX84" fmla="*/ 5699203 w 6128435"/>
              <a:gd name="connsiteY84" fmla="*/ 3775823 h 6858000"/>
              <a:gd name="connsiteX85" fmla="*/ 5704824 w 6128435"/>
              <a:gd name="connsiteY85" fmla="*/ 3785966 h 6858000"/>
              <a:gd name="connsiteX86" fmla="*/ 5712204 w 6128435"/>
              <a:gd name="connsiteY86" fmla="*/ 3785830 h 6858000"/>
              <a:gd name="connsiteX87" fmla="*/ 5724816 w 6128435"/>
              <a:gd name="connsiteY87" fmla="*/ 3798949 h 6858000"/>
              <a:gd name="connsiteX88" fmla="*/ 5733539 w 6128435"/>
              <a:gd name="connsiteY88" fmla="*/ 3818457 h 6858000"/>
              <a:gd name="connsiteX89" fmla="*/ 5768491 w 6128435"/>
              <a:gd name="connsiteY89" fmla="*/ 3914399 h 6858000"/>
              <a:gd name="connsiteX90" fmla="*/ 5793123 w 6128435"/>
              <a:gd name="connsiteY90" fmla="*/ 3969952 h 6858000"/>
              <a:gd name="connsiteX91" fmla="*/ 5808321 w 6128435"/>
              <a:gd name="connsiteY91" fmla="*/ 3988153 h 6858000"/>
              <a:gd name="connsiteX92" fmla="*/ 5825621 w 6128435"/>
              <a:gd name="connsiteY92" fmla="*/ 4015525 h 6858000"/>
              <a:gd name="connsiteX93" fmla="*/ 5860672 w 6128435"/>
              <a:gd name="connsiteY93" fmla="*/ 4061579 h 6858000"/>
              <a:gd name="connsiteX94" fmla="*/ 5872173 w 6128435"/>
              <a:gd name="connsiteY94" fmla="*/ 4088497 h 6858000"/>
              <a:gd name="connsiteX95" fmla="*/ 5883705 w 6128435"/>
              <a:gd name="connsiteY95" fmla="*/ 4101899 h 6858000"/>
              <a:gd name="connsiteX96" fmla="*/ 5885314 w 6128435"/>
              <a:gd name="connsiteY96" fmla="*/ 4108387 h 6858000"/>
              <a:gd name="connsiteX97" fmla="*/ 5894095 w 6128435"/>
              <a:gd name="connsiteY97" fmla="*/ 4128857 h 6858000"/>
              <a:gd name="connsiteX98" fmla="*/ 5898339 w 6128435"/>
              <a:gd name="connsiteY98" fmla="*/ 4140800 h 6858000"/>
              <a:gd name="connsiteX99" fmla="*/ 5899734 w 6128435"/>
              <a:gd name="connsiteY99" fmla="*/ 4145632 h 6858000"/>
              <a:gd name="connsiteX100" fmla="*/ 5897098 w 6128435"/>
              <a:gd name="connsiteY100" fmla="*/ 4157819 h 6858000"/>
              <a:gd name="connsiteX101" fmla="*/ 5903513 w 6128435"/>
              <a:gd name="connsiteY101" fmla="*/ 4187661 h 6858000"/>
              <a:gd name="connsiteX102" fmla="*/ 5917114 w 6128435"/>
              <a:gd name="connsiteY102" fmla="*/ 4213096 h 6858000"/>
              <a:gd name="connsiteX103" fmla="*/ 5921153 w 6128435"/>
              <a:gd name="connsiteY103" fmla="*/ 4236222 h 6858000"/>
              <a:gd name="connsiteX104" fmla="*/ 5924233 w 6128435"/>
              <a:gd name="connsiteY104" fmla="*/ 4242060 h 6858000"/>
              <a:gd name="connsiteX105" fmla="*/ 5928910 w 6128435"/>
              <a:gd name="connsiteY105" fmla="*/ 4300973 h 6858000"/>
              <a:gd name="connsiteX106" fmla="*/ 5939320 w 6128435"/>
              <a:gd name="connsiteY106" fmla="*/ 4340435 h 6858000"/>
              <a:gd name="connsiteX107" fmla="*/ 5946705 w 6128435"/>
              <a:gd name="connsiteY107" fmla="*/ 4428051 h 6858000"/>
              <a:gd name="connsiteX108" fmla="*/ 5949261 w 6128435"/>
              <a:gd name="connsiteY108" fmla="*/ 4449185 h 6858000"/>
              <a:gd name="connsiteX109" fmla="*/ 5957504 w 6128435"/>
              <a:gd name="connsiteY109" fmla="*/ 4465911 h 6858000"/>
              <a:gd name="connsiteX110" fmla="*/ 5964689 w 6128435"/>
              <a:gd name="connsiteY110" fmla="*/ 4468532 h 6858000"/>
              <a:gd name="connsiteX111" fmla="*/ 5967062 w 6128435"/>
              <a:gd name="connsiteY111" fmla="*/ 4479923 h 6858000"/>
              <a:gd name="connsiteX112" fmla="*/ 5968960 w 6128435"/>
              <a:gd name="connsiteY112" fmla="*/ 4482655 h 6858000"/>
              <a:gd name="connsiteX113" fmla="*/ 5978567 w 6128435"/>
              <a:gd name="connsiteY113" fmla="*/ 4498605 h 6858000"/>
              <a:gd name="connsiteX114" fmla="*/ 5980106 w 6128435"/>
              <a:gd name="connsiteY114" fmla="*/ 4585087 h 6858000"/>
              <a:gd name="connsiteX115" fmla="*/ 5998138 w 6128435"/>
              <a:gd name="connsiteY115" fmla="*/ 4697518 h 6858000"/>
              <a:gd name="connsiteX116" fmla="*/ 6013516 w 6128435"/>
              <a:gd name="connsiteY116" fmla="*/ 4786619 h 6858000"/>
              <a:gd name="connsiteX117" fmla="*/ 6025404 w 6128435"/>
              <a:gd name="connsiteY117" fmla="*/ 4858148 h 6858000"/>
              <a:gd name="connsiteX118" fmla="*/ 6007749 w 6128435"/>
              <a:gd name="connsiteY118" fmla="*/ 4964715 h 6858000"/>
              <a:gd name="connsiteX119" fmla="*/ 6005269 w 6128435"/>
              <a:gd name="connsiteY119" fmla="*/ 5150567 h 6858000"/>
              <a:gd name="connsiteX120" fmla="*/ 6001127 w 6128435"/>
              <a:gd name="connsiteY120" fmla="*/ 5164609 h 6858000"/>
              <a:gd name="connsiteX121" fmla="*/ 5996647 w 6128435"/>
              <a:gd name="connsiteY121" fmla="*/ 5185640 h 6858000"/>
              <a:gd name="connsiteX122" fmla="*/ 5998514 w 6128435"/>
              <a:gd name="connsiteY122" fmla="*/ 5189673 h 6858000"/>
              <a:gd name="connsiteX123" fmla="*/ 5995970 w 6128435"/>
              <a:gd name="connsiteY123" fmla="*/ 5221547 h 6858000"/>
              <a:gd name="connsiteX124" fmla="*/ 5997218 w 6128435"/>
              <a:gd name="connsiteY124" fmla="*/ 5222031 h 6858000"/>
              <a:gd name="connsiteX125" fmla="*/ 6002116 w 6128435"/>
              <a:gd name="connsiteY125" fmla="*/ 5231223 h 6858000"/>
              <a:gd name="connsiteX126" fmla="*/ 6008541 w 6128435"/>
              <a:gd name="connsiteY126" fmla="*/ 5248680 h 6858000"/>
              <a:gd name="connsiteX127" fmla="*/ 6039260 w 6128435"/>
              <a:gd name="connsiteY127" fmla="*/ 5289518 h 6858000"/>
              <a:gd name="connsiteX128" fmla="*/ 6036748 w 6128435"/>
              <a:gd name="connsiteY128" fmla="*/ 5322752 h 6858000"/>
              <a:gd name="connsiteX129" fmla="*/ 6036943 w 6128435"/>
              <a:gd name="connsiteY129" fmla="*/ 5329480 h 6858000"/>
              <a:gd name="connsiteX130" fmla="*/ 6037236 w 6128435"/>
              <a:gd name="connsiteY130" fmla="*/ 5329634 h 6858000"/>
              <a:gd name="connsiteX131" fmla="*/ 6038019 w 6128435"/>
              <a:gd name="connsiteY131" fmla="*/ 5336764 h 6858000"/>
              <a:gd name="connsiteX132" fmla="*/ 6037298 w 6128435"/>
              <a:gd name="connsiteY132" fmla="*/ 5341753 h 6858000"/>
              <a:gd name="connsiteX133" fmla="*/ 6037677 w 6128435"/>
              <a:gd name="connsiteY133" fmla="*/ 5354807 h 6858000"/>
              <a:gd name="connsiteX134" fmla="*/ 6039728 w 6128435"/>
              <a:gd name="connsiteY134" fmla="*/ 5359416 h 6858000"/>
              <a:gd name="connsiteX135" fmla="*/ 6043311 w 6128435"/>
              <a:gd name="connsiteY135" fmla="*/ 5361407 h 6858000"/>
              <a:gd name="connsiteX136" fmla="*/ 6042954 w 6128435"/>
              <a:gd name="connsiteY136" fmla="*/ 5362576 h 6858000"/>
              <a:gd name="connsiteX137" fmla="*/ 6053435 w 6128435"/>
              <a:gd name="connsiteY137" fmla="*/ 5387547 h 6858000"/>
              <a:gd name="connsiteX138" fmla="*/ 6065933 w 6128435"/>
              <a:gd name="connsiteY138" fmla="*/ 5443002 h 6858000"/>
              <a:gd name="connsiteX139" fmla="*/ 6068640 w 6128435"/>
              <a:gd name="connsiteY139" fmla="*/ 5474503 h 6858000"/>
              <a:gd name="connsiteX140" fmla="*/ 6080922 w 6128435"/>
              <a:gd name="connsiteY140" fmla="*/ 5561070 h 6858000"/>
              <a:gd name="connsiteX141" fmla="*/ 6096949 w 6128435"/>
              <a:gd name="connsiteY141" fmla="*/ 5648179 h 6858000"/>
              <a:gd name="connsiteX142" fmla="*/ 6125703 w 6128435"/>
              <a:gd name="connsiteY142" fmla="*/ 5692894 h 6858000"/>
              <a:gd name="connsiteX143" fmla="*/ 6126670 w 6128435"/>
              <a:gd name="connsiteY143" fmla="*/ 5697882 h 6858000"/>
              <a:gd name="connsiteX144" fmla="*/ 6124061 w 6128435"/>
              <a:gd name="connsiteY144" fmla="*/ 5710294 h 6858000"/>
              <a:gd name="connsiteX145" fmla="*/ 6122213 w 6128435"/>
              <a:gd name="connsiteY145" fmla="*/ 5714762 h 6858000"/>
              <a:gd name="connsiteX146" fmla="*/ 6121353 w 6128435"/>
              <a:gd name="connsiteY146" fmla="*/ 5721725 h 6858000"/>
              <a:gd name="connsiteX147" fmla="*/ 6121607 w 6128435"/>
              <a:gd name="connsiteY147" fmla="*/ 5721959 h 6858000"/>
              <a:gd name="connsiteX148" fmla="*/ 6120262 w 6128435"/>
              <a:gd name="connsiteY148" fmla="*/ 5728358 h 6858000"/>
              <a:gd name="connsiteX149" fmla="*/ 6110194 w 6128435"/>
              <a:gd name="connsiteY149" fmla="*/ 5758853 h 6858000"/>
              <a:gd name="connsiteX150" fmla="*/ 6127519 w 6128435"/>
              <a:gd name="connsiteY150" fmla="*/ 5865775 h 6858000"/>
              <a:gd name="connsiteX151" fmla="*/ 6128435 w 6128435"/>
              <a:gd name="connsiteY151" fmla="*/ 5870164 h 6858000"/>
              <a:gd name="connsiteX152" fmla="*/ 6119217 w 6128435"/>
              <a:gd name="connsiteY152" fmla="*/ 5888542 h 6858000"/>
              <a:gd name="connsiteX153" fmla="*/ 6115966 w 6128435"/>
              <a:gd name="connsiteY153" fmla="*/ 5898387 h 6858000"/>
              <a:gd name="connsiteX154" fmla="*/ 6111924 w 6128435"/>
              <a:gd name="connsiteY154" fmla="*/ 5900444 h 6858000"/>
              <a:gd name="connsiteX155" fmla="*/ 6108716 w 6128435"/>
              <a:gd name="connsiteY155" fmla="*/ 5915345 h 6858000"/>
              <a:gd name="connsiteX156" fmla="*/ 6109524 w 6128435"/>
              <a:gd name="connsiteY156" fmla="*/ 5917328 h 6858000"/>
              <a:gd name="connsiteX157" fmla="*/ 6102493 w 6128435"/>
              <a:gd name="connsiteY157" fmla="*/ 5928602 h 6858000"/>
              <a:gd name="connsiteX158" fmla="*/ 6056863 w 6128435"/>
              <a:gd name="connsiteY158" fmla="*/ 6000643 h 6858000"/>
              <a:gd name="connsiteX159" fmla="*/ 6045436 w 6128435"/>
              <a:gd name="connsiteY159" fmla="*/ 6124480 h 6858000"/>
              <a:gd name="connsiteX160" fmla="*/ 6030489 w 6128435"/>
              <a:gd name="connsiteY160" fmla="*/ 6317666 h 6858000"/>
              <a:gd name="connsiteX161" fmla="*/ 6007492 w 6128435"/>
              <a:gd name="connsiteY161" fmla="*/ 6440818 h 6858000"/>
              <a:gd name="connsiteX162" fmla="*/ 6009467 w 6128435"/>
              <a:gd name="connsiteY162" fmla="*/ 6487076 h 6858000"/>
              <a:gd name="connsiteX163" fmla="*/ 5995064 w 6128435"/>
              <a:gd name="connsiteY163" fmla="*/ 6540791 h 6858000"/>
              <a:gd name="connsiteX164" fmla="*/ 5996309 w 6128435"/>
              <a:gd name="connsiteY164" fmla="*/ 6543961 h 6858000"/>
              <a:gd name="connsiteX165" fmla="*/ 5996048 w 6128435"/>
              <a:gd name="connsiteY165" fmla="*/ 6555444 h 6858000"/>
              <a:gd name="connsiteX166" fmla="*/ 6002524 w 6128435"/>
              <a:gd name="connsiteY166" fmla="*/ 6560188 h 6858000"/>
              <a:gd name="connsiteX167" fmla="*/ 6006823 w 6128435"/>
              <a:gd name="connsiteY167" fmla="*/ 6578546 h 6858000"/>
              <a:gd name="connsiteX168" fmla="*/ 6004510 w 6128435"/>
              <a:gd name="connsiteY168" fmla="*/ 6599256 h 6858000"/>
              <a:gd name="connsiteX169" fmla="*/ 5986207 w 6128435"/>
              <a:gd name="connsiteY169" fmla="*/ 6695855 h 6858000"/>
              <a:gd name="connsiteX170" fmla="*/ 5979428 w 6128435"/>
              <a:gd name="connsiteY170" fmla="*/ 6754678 h 6858000"/>
              <a:gd name="connsiteX171" fmla="*/ 5983398 w 6128435"/>
              <a:gd name="connsiteY171" fmla="*/ 6778641 h 6858000"/>
              <a:gd name="connsiteX172" fmla="*/ 5984543 w 6128435"/>
              <a:gd name="connsiteY172" fmla="*/ 6811016 h 6858000"/>
              <a:gd name="connsiteX173" fmla="*/ 5981802 w 6128435"/>
              <a:gd name="connsiteY173" fmla="*/ 6838578 h 6858000"/>
              <a:gd name="connsiteX174" fmla="*/ 5979671 w 6128435"/>
              <a:gd name="connsiteY174" fmla="*/ 6858000 h 6858000"/>
              <a:gd name="connsiteX175" fmla="*/ 0 w 6128435"/>
              <a:gd name="connsiteY175" fmla="*/ 6858000 h 6858000"/>
              <a:gd name="connsiteX176" fmla="*/ 0 w 6128435"/>
              <a:gd name="connsiteY17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272069 w 6128435"/>
              <a:gd name="connsiteY47" fmla="*/ 2454523 h 6858000"/>
              <a:gd name="connsiteX48" fmla="*/ 5271049 w 6128435"/>
              <a:gd name="connsiteY48" fmla="*/ 2459442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272069 w 6128435"/>
              <a:gd name="connsiteY47" fmla="*/ 2454523 h 6858000"/>
              <a:gd name="connsiteX48" fmla="*/ 5192511 w 6128435"/>
              <a:gd name="connsiteY48" fmla="*/ 2549199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148653 w 6128435"/>
              <a:gd name="connsiteY47" fmla="*/ 2460132 h 6858000"/>
              <a:gd name="connsiteX48" fmla="*/ 5192511 w 6128435"/>
              <a:gd name="connsiteY48" fmla="*/ 2549199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148653 w 6128435"/>
              <a:gd name="connsiteY47" fmla="*/ 2460132 h 6858000"/>
              <a:gd name="connsiteX48" fmla="*/ 5192511 w 6128435"/>
              <a:gd name="connsiteY48" fmla="*/ 2549199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148653 w 6128435"/>
              <a:gd name="connsiteY46" fmla="*/ 2460132 h 6858000"/>
              <a:gd name="connsiteX47" fmla="*/ 5192511 w 6128435"/>
              <a:gd name="connsiteY47" fmla="*/ 2549199 h 6858000"/>
              <a:gd name="connsiteX48" fmla="*/ 5307538 w 6128435"/>
              <a:gd name="connsiteY48" fmla="*/ 2514685 h 6858000"/>
              <a:gd name="connsiteX49" fmla="*/ 5337604 w 6128435"/>
              <a:gd name="connsiteY49" fmla="*/ 2597632 h 6858000"/>
              <a:gd name="connsiteX50" fmla="*/ 5407503 w 6128435"/>
              <a:gd name="connsiteY50" fmla="*/ 2786290 h 6858000"/>
              <a:gd name="connsiteX51" fmla="*/ 5407356 w 6128435"/>
              <a:gd name="connsiteY51" fmla="*/ 2787545 h 6858000"/>
              <a:gd name="connsiteX52" fmla="*/ 5411130 w 6128435"/>
              <a:gd name="connsiteY52" fmla="*/ 2788640 h 6858000"/>
              <a:gd name="connsiteX53" fmla="*/ 5416439 w 6128435"/>
              <a:gd name="connsiteY53" fmla="*/ 2805666 h 6858000"/>
              <a:gd name="connsiteX54" fmla="*/ 5416589 w 6128435"/>
              <a:gd name="connsiteY54" fmla="*/ 2810822 h 6858000"/>
              <a:gd name="connsiteX55" fmla="*/ 5418542 w 6128435"/>
              <a:gd name="connsiteY55" fmla="*/ 2817745 h 6858000"/>
              <a:gd name="connsiteX56" fmla="*/ 5418847 w 6128435"/>
              <a:gd name="connsiteY56" fmla="*/ 2817825 h 6858000"/>
              <a:gd name="connsiteX57" fmla="*/ 5423364 w 6128435"/>
              <a:gd name="connsiteY57" fmla="*/ 2858292 h 6858000"/>
              <a:gd name="connsiteX58" fmla="*/ 5479298 w 6128435"/>
              <a:gd name="connsiteY58" fmla="*/ 2947791 h 6858000"/>
              <a:gd name="connsiteX59" fmla="*/ 5481770 w 6128435"/>
              <a:gd name="connsiteY59" fmla="*/ 2951352 h 6858000"/>
              <a:gd name="connsiteX60" fmla="*/ 5481013 w 6128435"/>
              <a:gd name="connsiteY60" fmla="*/ 2973461 h 6858000"/>
              <a:gd name="connsiteX61" fmla="*/ 5482045 w 6128435"/>
              <a:gd name="connsiteY61" fmla="*/ 2984371 h 6858000"/>
              <a:gd name="connsiteX62" fmla="*/ 5479405 w 6128435"/>
              <a:gd name="connsiteY62" fmla="*/ 2988507 h 6858000"/>
              <a:gd name="connsiteX63" fmla="*/ 5482415 w 6128435"/>
              <a:gd name="connsiteY63" fmla="*/ 3004079 h 6858000"/>
              <a:gd name="connsiteX64" fmla="*/ 5483865 w 6128435"/>
              <a:gd name="connsiteY64" fmla="*/ 3005467 h 6858000"/>
              <a:gd name="connsiteX65" fmla="*/ 5482236 w 6128435"/>
              <a:gd name="connsiteY65" fmla="*/ 3019791 h 6858000"/>
              <a:gd name="connsiteX66" fmla="*/ 5475895 w 6128435"/>
              <a:gd name="connsiteY66" fmla="*/ 3033578 h 6858000"/>
              <a:gd name="connsiteX67" fmla="*/ 5477595 w 6128435"/>
              <a:gd name="connsiteY67" fmla="*/ 3250534 h 6858000"/>
              <a:gd name="connsiteX68" fmla="*/ 5532836 w 6128435"/>
              <a:gd name="connsiteY68" fmla="*/ 3353840 h 6858000"/>
              <a:gd name="connsiteX69" fmla="*/ 5561229 w 6128435"/>
              <a:gd name="connsiteY69" fmla="*/ 3395784 h 6858000"/>
              <a:gd name="connsiteX70" fmla="*/ 5589758 w 6128435"/>
              <a:gd name="connsiteY70" fmla="*/ 3506453 h 6858000"/>
              <a:gd name="connsiteX71" fmla="*/ 5596144 w 6128435"/>
              <a:gd name="connsiteY71" fmla="*/ 3534624 h 6858000"/>
              <a:gd name="connsiteX72" fmla="*/ 5597750 w 6128435"/>
              <a:gd name="connsiteY72" fmla="*/ 3534129 h 6858000"/>
              <a:gd name="connsiteX73" fmla="*/ 5599700 w 6128435"/>
              <a:gd name="connsiteY73" fmla="*/ 3547221 h 6858000"/>
              <a:gd name="connsiteX74" fmla="*/ 5615031 w 6128435"/>
              <a:gd name="connsiteY74" fmla="*/ 3557482 h 6858000"/>
              <a:gd name="connsiteX75" fmla="*/ 5618377 w 6128435"/>
              <a:gd name="connsiteY75" fmla="*/ 3588431 h 6858000"/>
              <a:gd name="connsiteX76" fmla="*/ 5612155 w 6128435"/>
              <a:gd name="connsiteY76" fmla="*/ 3589869 h 6858000"/>
              <a:gd name="connsiteX77" fmla="*/ 5620843 w 6128435"/>
              <a:gd name="connsiteY77" fmla="*/ 3606745 h 6858000"/>
              <a:gd name="connsiteX78" fmla="*/ 5655472 w 6128435"/>
              <a:gd name="connsiteY78" fmla="*/ 3678877 h 6858000"/>
              <a:gd name="connsiteX79" fmla="*/ 5680448 w 6128435"/>
              <a:gd name="connsiteY79" fmla="*/ 3717760 h 6858000"/>
              <a:gd name="connsiteX80" fmla="*/ 5683015 w 6128435"/>
              <a:gd name="connsiteY80" fmla="*/ 3762025 h 6858000"/>
              <a:gd name="connsiteX81" fmla="*/ 5696643 w 6128435"/>
              <a:gd name="connsiteY81" fmla="*/ 3773888 h 6858000"/>
              <a:gd name="connsiteX82" fmla="*/ 5699203 w 6128435"/>
              <a:gd name="connsiteY82" fmla="*/ 3775823 h 6858000"/>
              <a:gd name="connsiteX83" fmla="*/ 5704824 w 6128435"/>
              <a:gd name="connsiteY83" fmla="*/ 3785966 h 6858000"/>
              <a:gd name="connsiteX84" fmla="*/ 5712204 w 6128435"/>
              <a:gd name="connsiteY84" fmla="*/ 3785830 h 6858000"/>
              <a:gd name="connsiteX85" fmla="*/ 5724816 w 6128435"/>
              <a:gd name="connsiteY85" fmla="*/ 3798949 h 6858000"/>
              <a:gd name="connsiteX86" fmla="*/ 5733539 w 6128435"/>
              <a:gd name="connsiteY86" fmla="*/ 3818457 h 6858000"/>
              <a:gd name="connsiteX87" fmla="*/ 5768491 w 6128435"/>
              <a:gd name="connsiteY87" fmla="*/ 3914399 h 6858000"/>
              <a:gd name="connsiteX88" fmla="*/ 5793123 w 6128435"/>
              <a:gd name="connsiteY88" fmla="*/ 3969952 h 6858000"/>
              <a:gd name="connsiteX89" fmla="*/ 5808321 w 6128435"/>
              <a:gd name="connsiteY89" fmla="*/ 3988153 h 6858000"/>
              <a:gd name="connsiteX90" fmla="*/ 5825621 w 6128435"/>
              <a:gd name="connsiteY90" fmla="*/ 4015525 h 6858000"/>
              <a:gd name="connsiteX91" fmla="*/ 5860672 w 6128435"/>
              <a:gd name="connsiteY91" fmla="*/ 4061579 h 6858000"/>
              <a:gd name="connsiteX92" fmla="*/ 5872173 w 6128435"/>
              <a:gd name="connsiteY92" fmla="*/ 4088497 h 6858000"/>
              <a:gd name="connsiteX93" fmla="*/ 5883705 w 6128435"/>
              <a:gd name="connsiteY93" fmla="*/ 4101899 h 6858000"/>
              <a:gd name="connsiteX94" fmla="*/ 5885314 w 6128435"/>
              <a:gd name="connsiteY94" fmla="*/ 4108387 h 6858000"/>
              <a:gd name="connsiteX95" fmla="*/ 5894095 w 6128435"/>
              <a:gd name="connsiteY95" fmla="*/ 4128857 h 6858000"/>
              <a:gd name="connsiteX96" fmla="*/ 5898339 w 6128435"/>
              <a:gd name="connsiteY96" fmla="*/ 4140800 h 6858000"/>
              <a:gd name="connsiteX97" fmla="*/ 5899734 w 6128435"/>
              <a:gd name="connsiteY97" fmla="*/ 4145632 h 6858000"/>
              <a:gd name="connsiteX98" fmla="*/ 5897098 w 6128435"/>
              <a:gd name="connsiteY98" fmla="*/ 4157819 h 6858000"/>
              <a:gd name="connsiteX99" fmla="*/ 5903513 w 6128435"/>
              <a:gd name="connsiteY99" fmla="*/ 4187661 h 6858000"/>
              <a:gd name="connsiteX100" fmla="*/ 5917114 w 6128435"/>
              <a:gd name="connsiteY100" fmla="*/ 4213096 h 6858000"/>
              <a:gd name="connsiteX101" fmla="*/ 5921153 w 6128435"/>
              <a:gd name="connsiteY101" fmla="*/ 4236222 h 6858000"/>
              <a:gd name="connsiteX102" fmla="*/ 5924233 w 6128435"/>
              <a:gd name="connsiteY102" fmla="*/ 4242060 h 6858000"/>
              <a:gd name="connsiteX103" fmla="*/ 5928910 w 6128435"/>
              <a:gd name="connsiteY103" fmla="*/ 4300973 h 6858000"/>
              <a:gd name="connsiteX104" fmla="*/ 5939320 w 6128435"/>
              <a:gd name="connsiteY104" fmla="*/ 4340435 h 6858000"/>
              <a:gd name="connsiteX105" fmla="*/ 5946705 w 6128435"/>
              <a:gd name="connsiteY105" fmla="*/ 4428051 h 6858000"/>
              <a:gd name="connsiteX106" fmla="*/ 5949261 w 6128435"/>
              <a:gd name="connsiteY106" fmla="*/ 4449185 h 6858000"/>
              <a:gd name="connsiteX107" fmla="*/ 5957504 w 6128435"/>
              <a:gd name="connsiteY107" fmla="*/ 4465911 h 6858000"/>
              <a:gd name="connsiteX108" fmla="*/ 5964689 w 6128435"/>
              <a:gd name="connsiteY108" fmla="*/ 4468532 h 6858000"/>
              <a:gd name="connsiteX109" fmla="*/ 5967062 w 6128435"/>
              <a:gd name="connsiteY109" fmla="*/ 4479923 h 6858000"/>
              <a:gd name="connsiteX110" fmla="*/ 5968960 w 6128435"/>
              <a:gd name="connsiteY110" fmla="*/ 4482655 h 6858000"/>
              <a:gd name="connsiteX111" fmla="*/ 5978567 w 6128435"/>
              <a:gd name="connsiteY111" fmla="*/ 4498605 h 6858000"/>
              <a:gd name="connsiteX112" fmla="*/ 5980106 w 6128435"/>
              <a:gd name="connsiteY112" fmla="*/ 4585087 h 6858000"/>
              <a:gd name="connsiteX113" fmla="*/ 5998138 w 6128435"/>
              <a:gd name="connsiteY113" fmla="*/ 4697518 h 6858000"/>
              <a:gd name="connsiteX114" fmla="*/ 6013516 w 6128435"/>
              <a:gd name="connsiteY114" fmla="*/ 4786619 h 6858000"/>
              <a:gd name="connsiteX115" fmla="*/ 6025404 w 6128435"/>
              <a:gd name="connsiteY115" fmla="*/ 4858148 h 6858000"/>
              <a:gd name="connsiteX116" fmla="*/ 6007749 w 6128435"/>
              <a:gd name="connsiteY116" fmla="*/ 4964715 h 6858000"/>
              <a:gd name="connsiteX117" fmla="*/ 6005269 w 6128435"/>
              <a:gd name="connsiteY117" fmla="*/ 5150567 h 6858000"/>
              <a:gd name="connsiteX118" fmla="*/ 6001127 w 6128435"/>
              <a:gd name="connsiteY118" fmla="*/ 5164609 h 6858000"/>
              <a:gd name="connsiteX119" fmla="*/ 5996647 w 6128435"/>
              <a:gd name="connsiteY119" fmla="*/ 5185640 h 6858000"/>
              <a:gd name="connsiteX120" fmla="*/ 5998514 w 6128435"/>
              <a:gd name="connsiteY120" fmla="*/ 5189673 h 6858000"/>
              <a:gd name="connsiteX121" fmla="*/ 5995970 w 6128435"/>
              <a:gd name="connsiteY121" fmla="*/ 5221547 h 6858000"/>
              <a:gd name="connsiteX122" fmla="*/ 5997218 w 6128435"/>
              <a:gd name="connsiteY122" fmla="*/ 5222031 h 6858000"/>
              <a:gd name="connsiteX123" fmla="*/ 6002116 w 6128435"/>
              <a:gd name="connsiteY123" fmla="*/ 5231223 h 6858000"/>
              <a:gd name="connsiteX124" fmla="*/ 6008541 w 6128435"/>
              <a:gd name="connsiteY124" fmla="*/ 5248680 h 6858000"/>
              <a:gd name="connsiteX125" fmla="*/ 6039260 w 6128435"/>
              <a:gd name="connsiteY125" fmla="*/ 5289518 h 6858000"/>
              <a:gd name="connsiteX126" fmla="*/ 6036748 w 6128435"/>
              <a:gd name="connsiteY126" fmla="*/ 5322752 h 6858000"/>
              <a:gd name="connsiteX127" fmla="*/ 6036943 w 6128435"/>
              <a:gd name="connsiteY127" fmla="*/ 5329480 h 6858000"/>
              <a:gd name="connsiteX128" fmla="*/ 6037236 w 6128435"/>
              <a:gd name="connsiteY128" fmla="*/ 5329634 h 6858000"/>
              <a:gd name="connsiteX129" fmla="*/ 6038019 w 6128435"/>
              <a:gd name="connsiteY129" fmla="*/ 5336764 h 6858000"/>
              <a:gd name="connsiteX130" fmla="*/ 6037298 w 6128435"/>
              <a:gd name="connsiteY130" fmla="*/ 5341753 h 6858000"/>
              <a:gd name="connsiteX131" fmla="*/ 6037677 w 6128435"/>
              <a:gd name="connsiteY131" fmla="*/ 5354807 h 6858000"/>
              <a:gd name="connsiteX132" fmla="*/ 6039728 w 6128435"/>
              <a:gd name="connsiteY132" fmla="*/ 5359416 h 6858000"/>
              <a:gd name="connsiteX133" fmla="*/ 6043311 w 6128435"/>
              <a:gd name="connsiteY133" fmla="*/ 5361407 h 6858000"/>
              <a:gd name="connsiteX134" fmla="*/ 6042954 w 6128435"/>
              <a:gd name="connsiteY134" fmla="*/ 5362576 h 6858000"/>
              <a:gd name="connsiteX135" fmla="*/ 6053435 w 6128435"/>
              <a:gd name="connsiteY135" fmla="*/ 5387547 h 6858000"/>
              <a:gd name="connsiteX136" fmla="*/ 6065933 w 6128435"/>
              <a:gd name="connsiteY136" fmla="*/ 5443002 h 6858000"/>
              <a:gd name="connsiteX137" fmla="*/ 6068640 w 6128435"/>
              <a:gd name="connsiteY137" fmla="*/ 5474503 h 6858000"/>
              <a:gd name="connsiteX138" fmla="*/ 6080922 w 6128435"/>
              <a:gd name="connsiteY138" fmla="*/ 5561070 h 6858000"/>
              <a:gd name="connsiteX139" fmla="*/ 6096949 w 6128435"/>
              <a:gd name="connsiteY139" fmla="*/ 5648179 h 6858000"/>
              <a:gd name="connsiteX140" fmla="*/ 6125703 w 6128435"/>
              <a:gd name="connsiteY140" fmla="*/ 5692894 h 6858000"/>
              <a:gd name="connsiteX141" fmla="*/ 6126670 w 6128435"/>
              <a:gd name="connsiteY141" fmla="*/ 5697882 h 6858000"/>
              <a:gd name="connsiteX142" fmla="*/ 6124061 w 6128435"/>
              <a:gd name="connsiteY142" fmla="*/ 5710294 h 6858000"/>
              <a:gd name="connsiteX143" fmla="*/ 6122213 w 6128435"/>
              <a:gd name="connsiteY143" fmla="*/ 5714762 h 6858000"/>
              <a:gd name="connsiteX144" fmla="*/ 6121353 w 6128435"/>
              <a:gd name="connsiteY144" fmla="*/ 5721725 h 6858000"/>
              <a:gd name="connsiteX145" fmla="*/ 6121607 w 6128435"/>
              <a:gd name="connsiteY145" fmla="*/ 5721959 h 6858000"/>
              <a:gd name="connsiteX146" fmla="*/ 6120262 w 6128435"/>
              <a:gd name="connsiteY146" fmla="*/ 5728358 h 6858000"/>
              <a:gd name="connsiteX147" fmla="*/ 6110194 w 6128435"/>
              <a:gd name="connsiteY147" fmla="*/ 5758853 h 6858000"/>
              <a:gd name="connsiteX148" fmla="*/ 6127519 w 6128435"/>
              <a:gd name="connsiteY148" fmla="*/ 5865775 h 6858000"/>
              <a:gd name="connsiteX149" fmla="*/ 6128435 w 6128435"/>
              <a:gd name="connsiteY149" fmla="*/ 5870164 h 6858000"/>
              <a:gd name="connsiteX150" fmla="*/ 6119217 w 6128435"/>
              <a:gd name="connsiteY150" fmla="*/ 5888542 h 6858000"/>
              <a:gd name="connsiteX151" fmla="*/ 6115966 w 6128435"/>
              <a:gd name="connsiteY151" fmla="*/ 5898387 h 6858000"/>
              <a:gd name="connsiteX152" fmla="*/ 6111924 w 6128435"/>
              <a:gd name="connsiteY152" fmla="*/ 5900444 h 6858000"/>
              <a:gd name="connsiteX153" fmla="*/ 6108716 w 6128435"/>
              <a:gd name="connsiteY153" fmla="*/ 5915345 h 6858000"/>
              <a:gd name="connsiteX154" fmla="*/ 6109524 w 6128435"/>
              <a:gd name="connsiteY154" fmla="*/ 5917328 h 6858000"/>
              <a:gd name="connsiteX155" fmla="*/ 6102493 w 6128435"/>
              <a:gd name="connsiteY155" fmla="*/ 5928602 h 6858000"/>
              <a:gd name="connsiteX156" fmla="*/ 6056863 w 6128435"/>
              <a:gd name="connsiteY156" fmla="*/ 6000643 h 6858000"/>
              <a:gd name="connsiteX157" fmla="*/ 6045436 w 6128435"/>
              <a:gd name="connsiteY157" fmla="*/ 6124480 h 6858000"/>
              <a:gd name="connsiteX158" fmla="*/ 6030489 w 6128435"/>
              <a:gd name="connsiteY158" fmla="*/ 6317666 h 6858000"/>
              <a:gd name="connsiteX159" fmla="*/ 6007492 w 6128435"/>
              <a:gd name="connsiteY159" fmla="*/ 6440818 h 6858000"/>
              <a:gd name="connsiteX160" fmla="*/ 6009467 w 6128435"/>
              <a:gd name="connsiteY160" fmla="*/ 6487076 h 6858000"/>
              <a:gd name="connsiteX161" fmla="*/ 5995064 w 6128435"/>
              <a:gd name="connsiteY161" fmla="*/ 6540791 h 6858000"/>
              <a:gd name="connsiteX162" fmla="*/ 5996309 w 6128435"/>
              <a:gd name="connsiteY162" fmla="*/ 6543961 h 6858000"/>
              <a:gd name="connsiteX163" fmla="*/ 5996048 w 6128435"/>
              <a:gd name="connsiteY163" fmla="*/ 6555444 h 6858000"/>
              <a:gd name="connsiteX164" fmla="*/ 6002524 w 6128435"/>
              <a:gd name="connsiteY164" fmla="*/ 6560188 h 6858000"/>
              <a:gd name="connsiteX165" fmla="*/ 6006823 w 6128435"/>
              <a:gd name="connsiteY165" fmla="*/ 6578546 h 6858000"/>
              <a:gd name="connsiteX166" fmla="*/ 6004510 w 6128435"/>
              <a:gd name="connsiteY166" fmla="*/ 6599256 h 6858000"/>
              <a:gd name="connsiteX167" fmla="*/ 5986207 w 6128435"/>
              <a:gd name="connsiteY167" fmla="*/ 6695855 h 6858000"/>
              <a:gd name="connsiteX168" fmla="*/ 5979428 w 6128435"/>
              <a:gd name="connsiteY168" fmla="*/ 6754678 h 6858000"/>
              <a:gd name="connsiteX169" fmla="*/ 5983398 w 6128435"/>
              <a:gd name="connsiteY169" fmla="*/ 6778641 h 6858000"/>
              <a:gd name="connsiteX170" fmla="*/ 5984543 w 6128435"/>
              <a:gd name="connsiteY170" fmla="*/ 6811016 h 6858000"/>
              <a:gd name="connsiteX171" fmla="*/ 5981802 w 6128435"/>
              <a:gd name="connsiteY171" fmla="*/ 6838578 h 6858000"/>
              <a:gd name="connsiteX172" fmla="*/ 5979671 w 6128435"/>
              <a:gd name="connsiteY172" fmla="*/ 6858000 h 6858000"/>
              <a:gd name="connsiteX173" fmla="*/ 0 w 6128435"/>
              <a:gd name="connsiteY173" fmla="*/ 6858000 h 6858000"/>
              <a:gd name="connsiteX174" fmla="*/ 0 w 6128435"/>
              <a:gd name="connsiteY17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04120 w 6128435"/>
              <a:gd name="connsiteY45" fmla="*/ 2435967 h 6858000"/>
              <a:gd name="connsiteX46" fmla="*/ 5148653 w 6128435"/>
              <a:gd name="connsiteY46" fmla="*/ 2460132 h 6858000"/>
              <a:gd name="connsiteX47" fmla="*/ 5192511 w 6128435"/>
              <a:gd name="connsiteY47" fmla="*/ 2549199 h 6858000"/>
              <a:gd name="connsiteX48" fmla="*/ 5307538 w 6128435"/>
              <a:gd name="connsiteY48" fmla="*/ 2514685 h 6858000"/>
              <a:gd name="connsiteX49" fmla="*/ 5337604 w 6128435"/>
              <a:gd name="connsiteY49" fmla="*/ 2597632 h 6858000"/>
              <a:gd name="connsiteX50" fmla="*/ 5407503 w 6128435"/>
              <a:gd name="connsiteY50" fmla="*/ 2786290 h 6858000"/>
              <a:gd name="connsiteX51" fmla="*/ 5407356 w 6128435"/>
              <a:gd name="connsiteY51" fmla="*/ 2787545 h 6858000"/>
              <a:gd name="connsiteX52" fmla="*/ 5411130 w 6128435"/>
              <a:gd name="connsiteY52" fmla="*/ 2788640 h 6858000"/>
              <a:gd name="connsiteX53" fmla="*/ 5416439 w 6128435"/>
              <a:gd name="connsiteY53" fmla="*/ 2805666 h 6858000"/>
              <a:gd name="connsiteX54" fmla="*/ 5416589 w 6128435"/>
              <a:gd name="connsiteY54" fmla="*/ 2810822 h 6858000"/>
              <a:gd name="connsiteX55" fmla="*/ 5418542 w 6128435"/>
              <a:gd name="connsiteY55" fmla="*/ 2817745 h 6858000"/>
              <a:gd name="connsiteX56" fmla="*/ 5418847 w 6128435"/>
              <a:gd name="connsiteY56" fmla="*/ 2817825 h 6858000"/>
              <a:gd name="connsiteX57" fmla="*/ 5423364 w 6128435"/>
              <a:gd name="connsiteY57" fmla="*/ 2858292 h 6858000"/>
              <a:gd name="connsiteX58" fmla="*/ 5479298 w 6128435"/>
              <a:gd name="connsiteY58" fmla="*/ 2947791 h 6858000"/>
              <a:gd name="connsiteX59" fmla="*/ 5481770 w 6128435"/>
              <a:gd name="connsiteY59" fmla="*/ 2951352 h 6858000"/>
              <a:gd name="connsiteX60" fmla="*/ 5481013 w 6128435"/>
              <a:gd name="connsiteY60" fmla="*/ 2973461 h 6858000"/>
              <a:gd name="connsiteX61" fmla="*/ 5482045 w 6128435"/>
              <a:gd name="connsiteY61" fmla="*/ 2984371 h 6858000"/>
              <a:gd name="connsiteX62" fmla="*/ 5479405 w 6128435"/>
              <a:gd name="connsiteY62" fmla="*/ 2988507 h 6858000"/>
              <a:gd name="connsiteX63" fmla="*/ 5482415 w 6128435"/>
              <a:gd name="connsiteY63" fmla="*/ 3004079 h 6858000"/>
              <a:gd name="connsiteX64" fmla="*/ 5483865 w 6128435"/>
              <a:gd name="connsiteY64" fmla="*/ 3005467 h 6858000"/>
              <a:gd name="connsiteX65" fmla="*/ 5482236 w 6128435"/>
              <a:gd name="connsiteY65" fmla="*/ 3019791 h 6858000"/>
              <a:gd name="connsiteX66" fmla="*/ 5475895 w 6128435"/>
              <a:gd name="connsiteY66" fmla="*/ 3033578 h 6858000"/>
              <a:gd name="connsiteX67" fmla="*/ 5477595 w 6128435"/>
              <a:gd name="connsiteY67" fmla="*/ 3250534 h 6858000"/>
              <a:gd name="connsiteX68" fmla="*/ 5532836 w 6128435"/>
              <a:gd name="connsiteY68" fmla="*/ 3353840 h 6858000"/>
              <a:gd name="connsiteX69" fmla="*/ 5561229 w 6128435"/>
              <a:gd name="connsiteY69" fmla="*/ 3395784 h 6858000"/>
              <a:gd name="connsiteX70" fmla="*/ 5589758 w 6128435"/>
              <a:gd name="connsiteY70" fmla="*/ 3506453 h 6858000"/>
              <a:gd name="connsiteX71" fmla="*/ 5596144 w 6128435"/>
              <a:gd name="connsiteY71" fmla="*/ 3534624 h 6858000"/>
              <a:gd name="connsiteX72" fmla="*/ 5597750 w 6128435"/>
              <a:gd name="connsiteY72" fmla="*/ 3534129 h 6858000"/>
              <a:gd name="connsiteX73" fmla="*/ 5599700 w 6128435"/>
              <a:gd name="connsiteY73" fmla="*/ 3547221 h 6858000"/>
              <a:gd name="connsiteX74" fmla="*/ 5615031 w 6128435"/>
              <a:gd name="connsiteY74" fmla="*/ 3557482 h 6858000"/>
              <a:gd name="connsiteX75" fmla="*/ 5618377 w 6128435"/>
              <a:gd name="connsiteY75" fmla="*/ 3588431 h 6858000"/>
              <a:gd name="connsiteX76" fmla="*/ 5612155 w 6128435"/>
              <a:gd name="connsiteY76" fmla="*/ 3589869 h 6858000"/>
              <a:gd name="connsiteX77" fmla="*/ 5620843 w 6128435"/>
              <a:gd name="connsiteY77" fmla="*/ 3606745 h 6858000"/>
              <a:gd name="connsiteX78" fmla="*/ 5655472 w 6128435"/>
              <a:gd name="connsiteY78" fmla="*/ 3678877 h 6858000"/>
              <a:gd name="connsiteX79" fmla="*/ 5680448 w 6128435"/>
              <a:gd name="connsiteY79" fmla="*/ 3717760 h 6858000"/>
              <a:gd name="connsiteX80" fmla="*/ 5683015 w 6128435"/>
              <a:gd name="connsiteY80" fmla="*/ 3762025 h 6858000"/>
              <a:gd name="connsiteX81" fmla="*/ 5696643 w 6128435"/>
              <a:gd name="connsiteY81" fmla="*/ 3773888 h 6858000"/>
              <a:gd name="connsiteX82" fmla="*/ 5699203 w 6128435"/>
              <a:gd name="connsiteY82" fmla="*/ 3775823 h 6858000"/>
              <a:gd name="connsiteX83" fmla="*/ 5704824 w 6128435"/>
              <a:gd name="connsiteY83" fmla="*/ 3785966 h 6858000"/>
              <a:gd name="connsiteX84" fmla="*/ 5712204 w 6128435"/>
              <a:gd name="connsiteY84" fmla="*/ 3785830 h 6858000"/>
              <a:gd name="connsiteX85" fmla="*/ 5724816 w 6128435"/>
              <a:gd name="connsiteY85" fmla="*/ 3798949 h 6858000"/>
              <a:gd name="connsiteX86" fmla="*/ 5733539 w 6128435"/>
              <a:gd name="connsiteY86" fmla="*/ 3818457 h 6858000"/>
              <a:gd name="connsiteX87" fmla="*/ 5768491 w 6128435"/>
              <a:gd name="connsiteY87" fmla="*/ 3914399 h 6858000"/>
              <a:gd name="connsiteX88" fmla="*/ 5793123 w 6128435"/>
              <a:gd name="connsiteY88" fmla="*/ 3969952 h 6858000"/>
              <a:gd name="connsiteX89" fmla="*/ 5808321 w 6128435"/>
              <a:gd name="connsiteY89" fmla="*/ 3988153 h 6858000"/>
              <a:gd name="connsiteX90" fmla="*/ 5825621 w 6128435"/>
              <a:gd name="connsiteY90" fmla="*/ 4015525 h 6858000"/>
              <a:gd name="connsiteX91" fmla="*/ 5860672 w 6128435"/>
              <a:gd name="connsiteY91" fmla="*/ 4061579 h 6858000"/>
              <a:gd name="connsiteX92" fmla="*/ 5872173 w 6128435"/>
              <a:gd name="connsiteY92" fmla="*/ 4088497 h 6858000"/>
              <a:gd name="connsiteX93" fmla="*/ 5883705 w 6128435"/>
              <a:gd name="connsiteY93" fmla="*/ 4101899 h 6858000"/>
              <a:gd name="connsiteX94" fmla="*/ 5885314 w 6128435"/>
              <a:gd name="connsiteY94" fmla="*/ 4108387 h 6858000"/>
              <a:gd name="connsiteX95" fmla="*/ 5894095 w 6128435"/>
              <a:gd name="connsiteY95" fmla="*/ 4128857 h 6858000"/>
              <a:gd name="connsiteX96" fmla="*/ 5898339 w 6128435"/>
              <a:gd name="connsiteY96" fmla="*/ 4140800 h 6858000"/>
              <a:gd name="connsiteX97" fmla="*/ 5899734 w 6128435"/>
              <a:gd name="connsiteY97" fmla="*/ 4145632 h 6858000"/>
              <a:gd name="connsiteX98" fmla="*/ 5897098 w 6128435"/>
              <a:gd name="connsiteY98" fmla="*/ 4157819 h 6858000"/>
              <a:gd name="connsiteX99" fmla="*/ 5903513 w 6128435"/>
              <a:gd name="connsiteY99" fmla="*/ 4187661 h 6858000"/>
              <a:gd name="connsiteX100" fmla="*/ 5917114 w 6128435"/>
              <a:gd name="connsiteY100" fmla="*/ 4213096 h 6858000"/>
              <a:gd name="connsiteX101" fmla="*/ 5921153 w 6128435"/>
              <a:gd name="connsiteY101" fmla="*/ 4236222 h 6858000"/>
              <a:gd name="connsiteX102" fmla="*/ 5924233 w 6128435"/>
              <a:gd name="connsiteY102" fmla="*/ 4242060 h 6858000"/>
              <a:gd name="connsiteX103" fmla="*/ 5928910 w 6128435"/>
              <a:gd name="connsiteY103" fmla="*/ 4300973 h 6858000"/>
              <a:gd name="connsiteX104" fmla="*/ 5939320 w 6128435"/>
              <a:gd name="connsiteY104" fmla="*/ 4340435 h 6858000"/>
              <a:gd name="connsiteX105" fmla="*/ 5946705 w 6128435"/>
              <a:gd name="connsiteY105" fmla="*/ 4428051 h 6858000"/>
              <a:gd name="connsiteX106" fmla="*/ 5949261 w 6128435"/>
              <a:gd name="connsiteY106" fmla="*/ 4449185 h 6858000"/>
              <a:gd name="connsiteX107" fmla="*/ 5957504 w 6128435"/>
              <a:gd name="connsiteY107" fmla="*/ 4465911 h 6858000"/>
              <a:gd name="connsiteX108" fmla="*/ 5964689 w 6128435"/>
              <a:gd name="connsiteY108" fmla="*/ 4468532 h 6858000"/>
              <a:gd name="connsiteX109" fmla="*/ 5967062 w 6128435"/>
              <a:gd name="connsiteY109" fmla="*/ 4479923 h 6858000"/>
              <a:gd name="connsiteX110" fmla="*/ 5968960 w 6128435"/>
              <a:gd name="connsiteY110" fmla="*/ 4482655 h 6858000"/>
              <a:gd name="connsiteX111" fmla="*/ 5978567 w 6128435"/>
              <a:gd name="connsiteY111" fmla="*/ 4498605 h 6858000"/>
              <a:gd name="connsiteX112" fmla="*/ 5980106 w 6128435"/>
              <a:gd name="connsiteY112" fmla="*/ 4585087 h 6858000"/>
              <a:gd name="connsiteX113" fmla="*/ 5998138 w 6128435"/>
              <a:gd name="connsiteY113" fmla="*/ 4697518 h 6858000"/>
              <a:gd name="connsiteX114" fmla="*/ 6013516 w 6128435"/>
              <a:gd name="connsiteY114" fmla="*/ 4786619 h 6858000"/>
              <a:gd name="connsiteX115" fmla="*/ 6025404 w 6128435"/>
              <a:gd name="connsiteY115" fmla="*/ 4858148 h 6858000"/>
              <a:gd name="connsiteX116" fmla="*/ 6007749 w 6128435"/>
              <a:gd name="connsiteY116" fmla="*/ 4964715 h 6858000"/>
              <a:gd name="connsiteX117" fmla="*/ 6005269 w 6128435"/>
              <a:gd name="connsiteY117" fmla="*/ 5150567 h 6858000"/>
              <a:gd name="connsiteX118" fmla="*/ 6001127 w 6128435"/>
              <a:gd name="connsiteY118" fmla="*/ 5164609 h 6858000"/>
              <a:gd name="connsiteX119" fmla="*/ 5996647 w 6128435"/>
              <a:gd name="connsiteY119" fmla="*/ 5185640 h 6858000"/>
              <a:gd name="connsiteX120" fmla="*/ 5998514 w 6128435"/>
              <a:gd name="connsiteY120" fmla="*/ 5189673 h 6858000"/>
              <a:gd name="connsiteX121" fmla="*/ 5995970 w 6128435"/>
              <a:gd name="connsiteY121" fmla="*/ 5221547 h 6858000"/>
              <a:gd name="connsiteX122" fmla="*/ 5997218 w 6128435"/>
              <a:gd name="connsiteY122" fmla="*/ 5222031 h 6858000"/>
              <a:gd name="connsiteX123" fmla="*/ 6002116 w 6128435"/>
              <a:gd name="connsiteY123" fmla="*/ 5231223 h 6858000"/>
              <a:gd name="connsiteX124" fmla="*/ 6008541 w 6128435"/>
              <a:gd name="connsiteY124" fmla="*/ 5248680 h 6858000"/>
              <a:gd name="connsiteX125" fmla="*/ 6039260 w 6128435"/>
              <a:gd name="connsiteY125" fmla="*/ 5289518 h 6858000"/>
              <a:gd name="connsiteX126" fmla="*/ 6036748 w 6128435"/>
              <a:gd name="connsiteY126" fmla="*/ 5322752 h 6858000"/>
              <a:gd name="connsiteX127" fmla="*/ 6036943 w 6128435"/>
              <a:gd name="connsiteY127" fmla="*/ 5329480 h 6858000"/>
              <a:gd name="connsiteX128" fmla="*/ 6037236 w 6128435"/>
              <a:gd name="connsiteY128" fmla="*/ 5329634 h 6858000"/>
              <a:gd name="connsiteX129" fmla="*/ 6038019 w 6128435"/>
              <a:gd name="connsiteY129" fmla="*/ 5336764 h 6858000"/>
              <a:gd name="connsiteX130" fmla="*/ 6037298 w 6128435"/>
              <a:gd name="connsiteY130" fmla="*/ 5341753 h 6858000"/>
              <a:gd name="connsiteX131" fmla="*/ 6037677 w 6128435"/>
              <a:gd name="connsiteY131" fmla="*/ 5354807 h 6858000"/>
              <a:gd name="connsiteX132" fmla="*/ 6039728 w 6128435"/>
              <a:gd name="connsiteY132" fmla="*/ 5359416 h 6858000"/>
              <a:gd name="connsiteX133" fmla="*/ 6043311 w 6128435"/>
              <a:gd name="connsiteY133" fmla="*/ 5361407 h 6858000"/>
              <a:gd name="connsiteX134" fmla="*/ 6042954 w 6128435"/>
              <a:gd name="connsiteY134" fmla="*/ 5362576 h 6858000"/>
              <a:gd name="connsiteX135" fmla="*/ 6053435 w 6128435"/>
              <a:gd name="connsiteY135" fmla="*/ 5387547 h 6858000"/>
              <a:gd name="connsiteX136" fmla="*/ 6065933 w 6128435"/>
              <a:gd name="connsiteY136" fmla="*/ 5443002 h 6858000"/>
              <a:gd name="connsiteX137" fmla="*/ 6068640 w 6128435"/>
              <a:gd name="connsiteY137" fmla="*/ 5474503 h 6858000"/>
              <a:gd name="connsiteX138" fmla="*/ 6080922 w 6128435"/>
              <a:gd name="connsiteY138" fmla="*/ 5561070 h 6858000"/>
              <a:gd name="connsiteX139" fmla="*/ 6096949 w 6128435"/>
              <a:gd name="connsiteY139" fmla="*/ 5648179 h 6858000"/>
              <a:gd name="connsiteX140" fmla="*/ 6125703 w 6128435"/>
              <a:gd name="connsiteY140" fmla="*/ 5692894 h 6858000"/>
              <a:gd name="connsiteX141" fmla="*/ 6126670 w 6128435"/>
              <a:gd name="connsiteY141" fmla="*/ 5697882 h 6858000"/>
              <a:gd name="connsiteX142" fmla="*/ 6124061 w 6128435"/>
              <a:gd name="connsiteY142" fmla="*/ 5710294 h 6858000"/>
              <a:gd name="connsiteX143" fmla="*/ 6122213 w 6128435"/>
              <a:gd name="connsiteY143" fmla="*/ 5714762 h 6858000"/>
              <a:gd name="connsiteX144" fmla="*/ 6121353 w 6128435"/>
              <a:gd name="connsiteY144" fmla="*/ 5721725 h 6858000"/>
              <a:gd name="connsiteX145" fmla="*/ 6121607 w 6128435"/>
              <a:gd name="connsiteY145" fmla="*/ 5721959 h 6858000"/>
              <a:gd name="connsiteX146" fmla="*/ 6120262 w 6128435"/>
              <a:gd name="connsiteY146" fmla="*/ 5728358 h 6858000"/>
              <a:gd name="connsiteX147" fmla="*/ 6110194 w 6128435"/>
              <a:gd name="connsiteY147" fmla="*/ 5758853 h 6858000"/>
              <a:gd name="connsiteX148" fmla="*/ 6127519 w 6128435"/>
              <a:gd name="connsiteY148" fmla="*/ 5865775 h 6858000"/>
              <a:gd name="connsiteX149" fmla="*/ 6128435 w 6128435"/>
              <a:gd name="connsiteY149" fmla="*/ 5870164 h 6858000"/>
              <a:gd name="connsiteX150" fmla="*/ 6119217 w 6128435"/>
              <a:gd name="connsiteY150" fmla="*/ 5888542 h 6858000"/>
              <a:gd name="connsiteX151" fmla="*/ 6115966 w 6128435"/>
              <a:gd name="connsiteY151" fmla="*/ 5898387 h 6858000"/>
              <a:gd name="connsiteX152" fmla="*/ 6111924 w 6128435"/>
              <a:gd name="connsiteY152" fmla="*/ 5900444 h 6858000"/>
              <a:gd name="connsiteX153" fmla="*/ 6108716 w 6128435"/>
              <a:gd name="connsiteY153" fmla="*/ 5915345 h 6858000"/>
              <a:gd name="connsiteX154" fmla="*/ 6109524 w 6128435"/>
              <a:gd name="connsiteY154" fmla="*/ 5917328 h 6858000"/>
              <a:gd name="connsiteX155" fmla="*/ 6102493 w 6128435"/>
              <a:gd name="connsiteY155" fmla="*/ 5928602 h 6858000"/>
              <a:gd name="connsiteX156" fmla="*/ 6056863 w 6128435"/>
              <a:gd name="connsiteY156" fmla="*/ 6000643 h 6858000"/>
              <a:gd name="connsiteX157" fmla="*/ 6045436 w 6128435"/>
              <a:gd name="connsiteY157" fmla="*/ 6124480 h 6858000"/>
              <a:gd name="connsiteX158" fmla="*/ 6030489 w 6128435"/>
              <a:gd name="connsiteY158" fmla="*/ 6317666 h 6858000"/>
              <a:gd name="connsiteX159" fmla="*/ 6007492 w 6128435"/>
              <a:gd name="connsiteY159" fmla="*/ 6440818 h 6858000"/>
              <a:gd name="connsiteX160" fmla="*/ 6009467 w 6128435"/>
              <a:gd name="connsiteY160" fmla="*/ 6487076 h 6858000"/>
              <a:gd name="connsiteX161" fmla="*/ 5995064 w 6128435"/>
              <a:gd name="connsiteY161" fmla="*/ 6540791 h 6858000"/>
              <a:gd name="connsiteX162" fmla="*/ 5996309 w 6128435"/>
              <a:gd name="connsiteY162" fmla="*/ 6543961 h 6858000"/>
              <a:gd name="connsiteX163" fmla="*/ 5996048 w 6128435"/>
              <a:gd name="connsiteY163" fmla="*/ 6555444 h 6858000"/>
              <a:gd name="connsiteX164" fmla="*/ 6002524 w 6128435"/>
              <a:gd name="connsiteY164" fmla="*/ 6560188 h 6858000"/>
              <a:gd name="connsiteX165" fmla="*/ 6006823 w 6128435"/>
              <a:gd name="connsiteY165" fmla="*/ 6578546 h 6858000"/>
              <a:gd name="connsiteX166" fmla="*/ 6004510 w 6128435"/>
              <a:gd name="connsiteY166" fmla="*/ 6599256 h 6858000"/>
              <a:gd name="connsiteX167" fmla="*/ 5986207 w 6128435"/>
              <a:gd name="connsiteY167" fmla="*/ 6695855 h 6858000"/>
              <a:gd name="connsiteX168" fmla="*/ 5979428 w 6128435"/>
              <a:gd name="connsiteY168" fmla="*/ 6754678 h 6858000"/>
              <a:gd name="connsiteX169" fmla="*/ 5983398 w 6128435"/>
              <a:gd name="connsiteY169" fmla="*/ 6778641 h 6858000"/>
              <a:gd name="connsiteX170" fmla="*/ 5984543 w 6128435"/>
              <a:gd name="connsiteY170" fmla="*/ 6811016 h 6858000"/>
              <a:gd name="connsiteX171" fmla="*/ 5981802 w 6128435"/>
              <a:gd name="connsiteY171" fmla="*/ 6838578 h 6858000"/>
              <a:gd name="connsiteX172" fmla="*/ 5979671 w 6128435"/>
              <a:gd name="connsiteY172" fmla="*/ 6858000 h 6858000"/>
              <a:gd name="connsiteX173" fmla="*/ 0 w 6128435"/>
              <a:gd name="connsiteY173" fmla="*/ 6858000 h 6858000"/>
              <a:gd name="connsiteX174" fmla="*/ 0 w 6128435"/>
              <a:gd name="connsiteY17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04120 w 6128435"/>
              <a:gd name="connsiteY44" fmla="*/ 2435967 h 6858000"/>
              <a:gd name="connsiteX45" fmla="*/ 5148653 w 6128435"/>
              <a:gd name="connsiteY45" fmla="*/ 2460132 h 6858000"/>
              <a:gd name="connsiteX46" fmla="*/ 5192511 w 6128435"/>
              <a:gd name="connsiteY46" fmla="*/ 2549199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148653 w 6128435"/>
              <a:gd name="connsiteY45" fmla="*/ 2460132 h 6858000"/>
              <a:gd name="connsiteX46" fmla="*/ 5192511 w 6128435"/>
              <a:gd name="connsiteY46" fmla="*/ 2549199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192511 w 6128435"/>
              <a:gd name="connsiteY46" fmla="*/ 2549199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338366 w 6128435"/>
              <a:gd name="connsiteY46" fmla="*/ 2465052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338366 w 6128435"/>
              <a:gd name="connsiteY46" fmla="*/ 2465052 h 6858000"/>
              <a:gd name="connsiteX47" fmla="*/ 5337604 w 6128435"/>
              <a:gd name="connsiteY47" fmla="*/ 2597632 h 6858000"/>
              <a:gd name="connsiteX48" fmla="*/ 5407503 w 6128435"/>
              <a:gd name="connsiteY48" fmla="*/ 2786290 h 6858000"/>
              <a:gd name="connsiteX49" fmla="*/ 5407356 w 6128435"/>
              <a:gd name="connsiteY49" fmla="*/ 2787545 h 6858000"/>
              <a:gd name="connsiteX50" fmla="*/ 5411130 w 6128435"/>
              <a:gd name="connsiteY50" fmla="*/ 2788640 h 6858000"/>
              <a:gd name="connsiteX51" fmla="*/ 5416439 w 6128435"/>
              <a:gd name="connsiteY51" fmla="*/ 2805666 h 6858000"/>
              <a:gd name="connsiteX52" fmla="*/ 5416589 w 6128435"/>
              <a:gd name="connsiteY52" fmla="*/ 2810822 h 6858000"/>
              <a:gd name="connsiteX53" fmla="*/ 5418542 w 6128435"/>
              <a:gd name="connsiteY53" fmla="*/ 2817745 h 6858000"/>
              <a:gd name="connsiteX54" fmla="*/ 5418847 w 6128435"/>
              <a:gd name="connsiteY54" fmla="*/ 2817825 h 6858000"/>
              <a:gd name="connsiteX55" fmla="*/ 5423364 w 6128435"/>
              <a:gd name="connsiteY55" fmla="*/ 2858292 h 6858000"/>
              <a:gd name="connsiteX56" fmla="*/ 5479298 w 6128435"/>
              <a:gd name="connsiteY56" fmla="*/ 2947791 h 6858000"/>
              <a:gd name="connsiteX57" fmla="*/ 5481770 w 6128435"/>
              <a:gd name="connsiteY57" fmla="*/ 2951352 h 6858000"/>
              <a:gd name="connsiteX58" fmla="*/ 5481013 w 6128435"/>
              <a:gd name="connsiteY58" fmla="*/ 2973461 h 6858000"/>
              <a:gd name="connsiteX59" fmla="*/ 5482045 w 6128435"/>
              <a:gd name="connsiteY59" fmla="*/ 2984371 h 6858000"/>
              <a:gd name="connsiteX60" fmla="*/ 5479405 w 6128435"/>
              <a:gd name="connsiteY60" fmla="*/ 2988507 h 6858000"/>
              <a:gd name="connsiteX61" fmla="*/ 5482415 w 6128435"/>
              <a:gd name="connsiteY61" fmla="*/ 3004079 h 6858000"/>
              <a:gd name="connsiteX62" fmla="*/ 5483865 w 6128435"/>
              <a:gd name="connsiteY62" fmla="*/ 3005467 h 6858000"/>
              <a:gd name="connsiteX63" fmla="*/ 5482236 w 6128435"/>
              <a:gd name="connsiteY63" fmla="*/ 3019791 h 6858000"/>
              <a:gd name="connsiteX64" fmla="*/ 5475895 w 6128435"/>
              <a:gd name="connsiteY64" fmla="*/ 3033578 h 6858000"/>
              <a:gd name="connsiteX65" fmla="*/ 5477595 w 6128435"/>
              <a:gd name="connsiteY65" fmla="*/ 3250534 h 6858000"/>
              <a:gd name="connsiteX66" fmla="*/ 5532836 w 6128435"/>
              <a:gd name="connsiteY66" fmla="*/ 3353840 h 6858000"/>
              <a:gd name="connsiteX67" fmla="*/ 5561229 w 6128435"/>
              <a:gd name="connsiteY67" fmla="*/ 3395784 h 6858000"/>
              <a:gd name="connsiteX68" fmla="*/ 5589758 w 6128435"/>
              <a:gd name="connsiteY68" fmla="*/ 3506453 h 6858000"/>
              <a:gd name="connsiteX69" fmla="*/ 5596144 w 6128435"/>
              <a:gd name="connsiteY69" fmla="*/ 3534624 h 6858000"/>
              <a:gd name="connsiteX70" fmla="*/ 5597750 w 6128435"/>
              <a:gd name="connsiteY70" fmla="*/ 3534129 h 6858000"/>
              <a:gd name="connsiteX71" fmla="*/ 5599700 w 6128435"/>
              <a:gd name="connsiteY71" fmla="*/ 3547221 h 6858000"/>
              <a:gd name="connsiteX72" fmla="*/ 5615031 w 6128435"/>
              <a:gd name="connsiteY72" fmla="*/ 3557482 h 6858000"/>
              <a:gd name="connsiteX73" fmla="*/ 5618377 w 6128435"/>
              <a:gd name="connsiteY73" fmla="*/ 3588431 h 6858000"/>
              <a:gd name="connsiteX74" fmla="*/ 5612155 w 6128435"/>
              <a:gd name="connsiteY74" fmla="*/ 3589869 h 6858000"/>
              <a:gd name="connsiteX75" fmla="*/ 5620843 w 6128435"/>
              <a:gd name="connsiteY75" fmla="*/ 3606745 h 6858000"/>
              <a:gd name="connsiteX76" fmla="*/ 5655472 w 6128435"/>
              <a:gd name="connsiteY76" fmla="*/ 3678877 h 6858000"/>
              <a:gd name="connsiteX77" fmla="*/ 5680448 w 6128435"/>
              <a:gd name="connsiteY77" fmla="*/ 3717760 h 6858000"/>
              <a:gd name="connsiteX78" fmla="*/ 5683015 w 6128435"/>
              <a:gd name="connsiteY78" fmla="*/ 3762025 h 6858000"/>
              <a:gd name="connsiteX79" fmla="*/ 5696643 w 6128435"/>
              <a:gd name="connsiteY79" fmla="*/ 3773888 h 6858000"/>
              <a:gd name="connsiteX80" fmla="*/ 5699203 w 6128435"/>
              <a:gd name="connsiteY80" fmla="*/ 3775823 h 6858000"/>
              <a:gd name="connsiteX81" fmla="*/ 5704824 w 6128435"/>
              <a:gd name="connsiteY81" fmla="*/ 3785966 h 6858000"/>
              <a:gd name="connsiteX82" fmla="*/ 5712204 w 6128435"/>
              <a:gd name="connsiteY82" fmla="*/ 3785830 h 6858000"/>
              <a:gd name="connsiteX83" fmla="*/ 5724816 w 6128435"/>
              <a:gd name="connsiteY83" fmla="*/ 3798949 h 6858000"/>
              <a:gd name="connsiteX84" fmla="*/ 5733539 w 6128435"/>
              <a:gd name="connsiteY84" fmla="*/ 3818457 h 6858000"/>
              <a:gd name="connsiteX85" fmla="*/ 5768491 w 6128435"/>
              <a:gd name="connsiteY85" fmla="*/ 3914399 h 6858000"/>
              <a:gd name="connsiteX86" fmla="*/ 5793123 w 6128435"/>
              <a:gd name="connsiteY86" fmla="*/ 3969952 h 6858000"/>
              <a:gd name="connsiteX87" fmla="*/ 5808321 w 6128435"/>
              <a:gd name="connsiteY87" fmla="*/ 3988153 h 6858000"/>
              <a:gd name="connsiteX88" fmla="*/ 5825621 w 6128435"/>
              <a:gd name="connsiteY88" fmla="*/ 4015525 h 6858000"/>
              <a:gd name="connsiteX89" fmla="*/ 5860672 w 6128435"/>
              <a:gd name="connsiteY89" fmla="*/ 4061579 h 6858000"/>
              <a:gd name="connsiteX90" fmla="*/ 5872173 w 6128435"/>
              <a:gd name="connsiteY90" fmla="*/ 4088497 h 6858000"/>
              <a:gd name="connsiteX91" fmla="*/ 5883705 w 6128435"/>
              <a:gd name="connsiteY91" fmla="*/ 4101899 h 6858000"/>
              <a:gd name="connsiteX92" fmla="*/ 5885314 w 6128435"/>
              <a:gd name="connsiteY92" fmla="*/ 4108387 h 6858000"/>
              <a:gd name="connsiteX93" fmla="*/ 5894095 w 6128435"/>
              <a:gd name="connsiteY93" fmla="*/ 4128857 h 6858000"/>
              <a:gd name="connsiteX94" fmla="*/ 5898339 w 6128435"/>
              <a:gd name="connsiteY94" fmla="*/ 4140800 h 6858000"/>
              <a:gd name="connsiteX95" fmla="*/ 5899734 w 6128435"/>
              <a:gd name="connsiteY95" fmla="*/ 4145632 h 6858000"/>
              <a:gd name="connsiteX96" fmla="*/ 5897098 w 6128435"/>
              <a:gd name="connsiteY96" fmla="*/ 4157819 h 6858000"/>
              <a:gd name="connsiteX97" fmla="*/ 5903513 w 6128435"/>
              <a:gd name="connsiteY97" fmla="*/ 4187661 h 6858000"/>
              <a:gd name="connsiteX98" fmla="*/ 5917114 w 6128435"/>
              <a:gd name="connsiteY98" fmla="*/ 4213096 h 6858000"/>
              <a:gd name="connsiteX99" fmla="*/ 5921153 w 6128435"/>
              <a:gd name="connsiteY99" fmla="*/ 4236222 h 6858000"/>
              <a:gd name="connsiteX100" fmla="*/ 5924233 w 6128435"/>
              <a:gd name="connsiteY100" fmla="*/ 4242060 h 6858000"/>
              <a:gd name="connsiteX101" fmla="*/ 5928910 w 6128435"/>
              <a:gd name="connsiteY101" fmla="*/ 4300973 h 6858000"/>
              <a:gd name="connsiteX102" fmla="*/ 5939320 w 6128435"/>
              <a:gd name="connsiteY102" fmla="*/ 4340435 h 6858000"/>
              <a:gd name="connsiteX103" fmla="*/ 5946705 w 6128435"/>
              <a:gd name="connsiteY103" fmla="*/ 4428051 h 6858000"/>
              <a:gd name="connsiteX104" fmla="*/ 5949261 w 6128435"/>
              <a:gd name="connsiteY104" fmla="*/ 4449185 h 6858000"/>
              <a:gd name="connsiteX105" fmla="*/ 5957504 w 6128435"/>
              <a:gd name="connsiteY105" fmla="*/ 4465911 h 6858000"/>
              <a:gd name="connsiteX106" fmla="*/ 5964689 w 6128435"/>
              <a:gd name="connsiteY106" fmla="*/ 4468532 h 6858000"/>
              <a:gd name="connsiteX107" fmla="*/ 5967062 w 6128435"/>
              <a:gd name="connsiteY107" fmla="*/ 4479923 h 6858000"/>
              <a:gd name="connsiteX108" fmla="*/ 5968960 w 6128435"/>
              <a:gd name="connsiteY108" fmla="*/ 4482655 h 6858000"/>
              <a:gd name="connsiteX109" fmla="*/ 5978567 w 6128435"/>
              <a:gd name="connsiteY109" fmla="*/ 4498605 h 6858000"/>
              <a:gd name="connsiteX110" fmla="*/ 5980106 w 6128435"/>
              <a:gd name="connsiteY110" fmla="*/ 4585087 h 6858000"/>
              <a:gd name="connsiteX111" fmla="*/ 5998138 w 6128435"/>
              <a:gd name="connsiteY111" fmla="*/ 4697518 h 6858000"/>
              <a:gd name="connsiteX112" fmla="*/ 6013516 w 6128435"/>
              <a:gd name="connsiteY112" fmla="*/ 4786619 h 6858000"/>
              <a:gd name="connsiteX113" fmla="*/ 6025404 w 6128435"/>
              <a:gd name="connsiteY113" fmla="*/ 4858148 h 6858000"/>
              <a:gd name="connsiteX114" fmla="*/ 6007749 w 6128435"/>
              <a:gd name="connsiteY114" fmla="*/ 4964715 h 6858000"/>
              <a:gd name="connsiteX115" fmla="*/ 6005269 w 6128435"/>
              <a:gd name="connsiteY115" fmla="*/ 5150567 h 6858000"/>
              <a:gd name="connsiteX116" fmla="*/ 6001127 w 6128435"/>
              <a:gd name="connsiteY116" fmla="*/ 5164609 h 6858000"/>
              <a:gd name="connsiteX117" fmla="*/ 5996647 w 6128435"/>
              <a:gd name="connsiteY117" fmla="*/ 5185640 h 6858000"/>
              <a:gd name="connsiteX118" fmla="*/ 5998514 w 6128435"/>
              <a:gd name="connsiteY118" fmla="*/ 5189673 h 6858000"/>
              <a:gd name="connsiteX119" fmla="*/ 5995970 w 6128435"/>
              <a:gd name="connsiteY119" fmla="*/ 5221547 h 6858000"/>
              <a:gd name="connsiteX120" fmla="*/ 5997218 w 6128435"/>
              <a:gd name="connsiteY120" fmla="*/ 5222031 h 6858000"/>
              <a:gd name="connsiteX121" fmla="*/ 6002116 w 6128435"/>
              <a:gd name="connsiteY121" fmla="*/ 5231223 h 6858000"/>
              <a:gd name="connsiteX122" fmla="*/ 6008541 w 6128435"/>
              <a:gd name="connsiteY122" fmla="*/ 5248680 h 6858000"/>
              <a:gd name="connsiteX123" fmla="*/ 6039260 w 6128435"/>
              <a:gd name="connsiteY123" fmla="*/ 5289518 h 6858000"/>
              <a:gd name="connsiteX124" fmla="*/ 6036748 w 6128435"/>
              <a:gd name="connsiteY124" fmla="*/ 5322752 h 6858000"/>
              <a:gd name="connsiteX125" fmla="*/ 6036943 w 6128435"/>
              <a:gd name="connsiteY125" fmla="*/ 5329480 h 6858000"/>
              <a:gd name="connsiteX126" fmla="*/ 6037236 w 6128435"/>
              <a:gd name="connsiteY126" fmla="*/ 5329634 h 6858000"/>
              <a:gd name="connsiteX127" fmla="*/ 6038019 w 6128435"/>
              <a:gd name="connsiteY127" fmla="*/ 5336764 h 6858000"/>
              <a:gd name="connsiteX128" fmla="*/ 6037298 w 6128435"/>
              <a:gd name="connsiteY128" fmla="*/ 5341753 h 6858000"/>
              <a:gd name="connsiteX129" fmla="*/ 6037677 w 6128435"/>
              <a:gd name="connsiteY129" fmla="*/ 5354807 h 6858000"/>
              <a:gd name="connsiteX130" fmla="*/ 6039728 w 6128435"/>
              <a:gd name="connsiteY130" fmla="*/ 5359416 h 6858000"/>
              <a:gd name="connsiteX131" fmla="*/ 6043311 w 6128435"/>
              <a:gd name="connsiteY131" fmla="*/ 5361407 h 6858000"/>
              <a:gd name="connsiteX132" fmla="*/ 6042954 w 6128435"/>
              <a:gd name="connsiteY132" fmla="*/ 5362576 h 6858000"/>
              <a:gd name="connsiteX133" fmla="*/ 6053435 w 6128435"/>
              <a:gd name="connsiteY133" fmla="*/ 5387547 h 6858000"/>
              <a:gd name="connsiteX134" fmla="*/ 6065933 w 6128435"/>
              <a:gd name="connsiteY134" fmla="*/ 5443002 h 6858000"/>
              <a:gd name="connsiteX135" fmla="*/ 6068640 w 6128435"/>
              <a:gd name="connsiteY135" fmla="*/ 5474503 h 6858000"/>
              <a:gd name="connsiteX136" fmla="*/ 6080922 w 6128435"/>
              <a:gd name="connsiteY136" fmla="*/ 5561070 h 6858000"/>
              <a:gd name="connsiteX137" fmla="*/ 6096949 w 6128435"/>
              <a:gd name="connsiteY137" fmla="*/ 5648179 h 6858000"/>
              <a:gd name="connsiteX138" fmla="*/ 6125703 w 6128435"/>
              <a:gd name="connsiteY138" fmla="*/ 5692894 h 6858000"/>
              <a:gd name="connsiteX139" fmla="*/ 6126670 w 6128435"/>
              <a:gd name="connsiteY139" fmla="*/ 5697882 h 6858000"/>
              <a:gd name="connsiteX140" fmla="*/ 6124061 w 6128435"/>
              <a:gd name="connsiteY140" fmla="*/ 5710294 h 6858000"/>
              <a:gd name="connsiteX141" fmla="*/ 6122213 w 6128435"/>
              <a:gd name="connsiteY141" fmla="*/ 5714762 h 6858000"/>
              <a:gd name="connsiteX142" fmla="*/ 6121353 w 6128435"/>
              <a:gd name="connsiteY142" fmla="*/ 5721725 h 6858000"/>
              <a:gd name="connsiteX143" fmla="*/ 6121607 w 6128435"/>
              <a:gd name="connsiteY143" fmla="*/ 5721959 h 6858000"/>
              <a:gd name="connsiteX144" fmla="*/ 6120262 w 6128435"/>
              <a:gd name="connsiteY144" fmla="*/ 5728358 h 6858000"/>
              <a:gd name="connsiteX145" fmla="*/ 6110194 w 6128435"/>
              <a:gd name="connsiteY145" fmla="*/ 5758853 h 6858000"/>
              <a:gd name="connsiteX146" fmla="*/ 6127519 w 6128435"/>
              <a:gd name="connsiteY146" fmla="*/ 5865775 h 6858000"/>
              <a:gd name="connsiteX147" fmla="*/ 6128435 w 6128435"/>
              <a:gd name="connsiteY147" fmla="*/ 5870164 h 6858000"/>
              <a:gd name="connsiteX148" fmla="*/ 6119217 w 6128435"/>
              <a:gd name="connsiteY148" fmla="*/ 5888542 h 6858000"/>
              <a:gd name="connsiteX149" fmla="*/ 6115966 w 6128435"/>
              <a:gd name="connsiteY149" fmla="*/ 5898387 h 6858000"/>
              <a:gd name="connsiteX150" fmla="*/ 6111924 w 6128435"/>
              <a:gd name="connsiteY150" fmla="*/ 5900444 h 6858000"/>
              <a:gd name="connsiteX151" fmla="*/ 6108716 w 6128435"/>
              <a:gd name="connsiteY151" fmla="*/ 5915345 h 6858000"/>
              <a:gd name="connsiteX152" fmla="*/ 6109524 w 6128435"/>
              <a:gd name="connsiteY152" fmla="*/ 5917328 h 6858000"/>
              <a:gd name="connsiteX153" fmla="*/ 6102493 w 6128435"/>
              <a:gd name="connsiteY153" fmla="*/ 5928602 h 6858000"/>
              <a:gd name="connsiteX154" fmla="*/ 6056863 w 6128435"/>
              <a:gd name="connsiteY154" fmla="*/ 6000643 h 6858000"/>
              <a:gd name="connsiteX155" fmla="*/ 6045436 w 6128435"/>
              <a:gd name="connsiteY155" fmla="*/ 6124480 h 6858000"/>
              <a:gd name="connsiteX156" fmla="*/ 6030489 w 6128435"/>
              <a:gd name="connsiteY156" fmla="*/ 6317666 h 6858000"/>
              <a:gd name="connsiteX157" fmla="*/ 6007492 w 6128435"/>
              <a:gd name="connsiteY157" fmla="*/ 6440818 h 6858000"/>
              <a:gd name="connsiteX158" fmla="*/ 6009467 w 6128435"/>
              <a:gd name="connsiteY158" fmla="*/ 6487076 h 6858000"/>
              <a:gd name="connsiteX159" fmla="*/ 5995064 w 6128435"/>
              <a:gd name="connsiteY159" fmla="*/ 6540791 h 6858000"/>
              <a:gd name="connsiteX160" fmla="*/ 5996309 w 6128435"/>
              <a:gd name="connsiteY160" fmla="*/ 6543961 h 6858000"/>
              <a:gd name="connsiteX161" fmla="*/ 5996048 w 6128435"/>
              <a:gd name="connsiteY161" fmla="*/ 6555444 h 6858000"/>
              <a:gd name="connsiteX162" fmla="*/ 6002524 w 6128435"/>
              <a:gd name="connsiteY162" fmla="*/ 6560188 h 6858000"/>
              <a:gd name="connsiteX163" fmla="*/ 6006823 w 6128435"/>
              <a:gd name="connsiteY163" fmla="*/ 6578546 h 6858000"/>
              <a:gd name="connsiteX164" fmla="*/ 6004510 w 6128435"/>
              <a:gd name="connsiteY164" fmla="*/ 6599256 h 6858000"/>
              <a:gd name="connsiteX165" fmla="*/ 5986207 w 6128435"/>
              <a:gd name="connsiteY165" fmla="*/ 6695855 h 6858000"/>
              <a:gd name="connsiteX166" fmla="*/ 5979428 w 6128435"/>
              <a:gd name="connsiteY166" fmla="*/ 6754678 h 6858000"/>
              <a:gd name="connsiteX167" fmla="*/ 5983398 w 6128435"/>
              <a:gd name="connsiteY167" fmla="*/ 6778641 h 6858000"/>
              <a:gd name="connsiteX168" fmla="*/ 5984543 w 6128435"/>
              <a:gd name="connsiteY168" fmla="*/ 6811016 h 6858000"/>
              <a:gd name="connsiteX169" fmla="*/ 5981802 w 6128435"/>
              <a:gd name="connsiteY169" fmla="*/ 6838578 h 6858000"/>
              <a:gd name="connsiteX170" fmla="*/ 5979671 w 6128435"/>
              <a:gd name="connsiteY170" fmla="*/ 6858000 h 6858000"/>
              <a:gd name="connsiteX171" fmla="*/ 0 w 6128435"/>
              <a:gd name="connsiteY171" fmla="*/ 6858000 h 6858000"/>
              <a:gd name="connsiteX172" fmla="*/ 0 w 6128435"/>
              <a:gd name="connsiteY17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338366 w 6128435"/>
              <a:gd name="connsiteY46" fmla="*/ 2465052 h 6858000"/>
              <a:gd name="connsiteX47" fmla="*/ 5371263 w 6128435"/>
              <a:gd name="connsiteY47" fmla="*/ 2586413 h 6858000"/>
              <a:gd name="connsiteX48" fmla="*/ 5407503 w 6128435"/>
              <a:gd name="connsiteY48" fmla="*/ 2786290 h 6858000"/>
              <a:gd name="connsiteX49" fmla="*/ 5407356 w 6128435"/>
              <a:gd name="connsiteY49" fmla="*/ 2787545 h 6858000"/>
              <a:gd name="connsiteX50" fmla="*/ 5411130 w 6128435"/>
              <a:gd name="connsiteY50" fmla="*/ 2788640 h 6858000"/>
              <a:gd name="connsiteX51" fmla="*/ 5416439 w 6128435"/>
              <a:gd name="connsiteY51" fmla="*/ 2805666 h 6858000"/>
              <a:gd name="connsiteX52" fmla="*/ 5416589 w 6128435"/>
              <a:gd name="connsiteY52" fmla="*/ 2810822 h 6858000"/>
              <a:gd name="connsiteX53" fmla="*/ 5418542 w 6128435"/>
              <a:gd name="connsiteY53" fmla="*/ 2817745 h 6858000"/>
              <a:gd name="connsiteX54" fmla="*/ 5418847 w 6128435"/>
              <a:gd name="connsiteY54" fmla="*/ 2817825 h 6858000"/>
              <a:gd name="connsiteX55" fmla="*/ 5423364 w 6128435"/>
              <a:gd name="connsiteY55" fmla="*/ 2858292 h 6858000"/>
              <a:gd name="connsiteX56" fmla="*/ 5479298 w 6128435"/>
              <a:gd name="connsiteY56" fmla="*/ 2947791 h 6858000"/>
              <a:gd name="connsiteX57" fmla="*/ 5481770 w 6128435"/>
              <a:gd name="connsiteY57" fmla="*/ 2951352 h 6858000"/>
              <a:gd name="connsiteX58" fmla="*/ 5481013 w 6128435"/>
              <a:gd name="connsiteY58" fmla="*/ 2973461 h 6858000"/>
              <a:gd name="connsiteX59" fmla="*/ 5482045 w 6128435"/>
              <a:gd name="connsiteY59" fmla="*/ 2984371 h 6858000"/>
              <a:gd name="connsiteX60" fmla="*/ 5479405 w 6128435"/>
              <a:gd name="connsiteY60" fmla="*/ 2988507 h 6858000"/>
              <a:gd name="connsiteX61" fmla="*/ 5482415 w 6128435"/>
              <a:gd name="connsiteY61" fmla="*/ 3004079 h 6858000"/>
              <a:gd name="connsiteX62" fmla="*/ 5483865 w 6128435"/>
              <a:gd name="connsiteY62" fmla="*/ 3005467 h 6858000"/>
              <a:gd name="connsiteX63" fmla="*/ 5482236 w 6128435"/>
              <a:gd name="connsiteY63" fmla="*/ 3019791 h 6858000"/>
              <a:gd name="connsiteX64" fmla="*/ 5475895 w 6128435"/>
              <a:gd name="connsiteY64" fmla="*/ 3033578 h 6858000"/>
              <a:gd name="connsiteX65" fmla="*/ 5477595 w 6128435"/>
              <a:gd name="connsiteY65" fmla="*/ 3250534 h 6858000"/>
              <a:gd name="connsiteX66" fmla="*/ 5532836 w 6128435"/>
              <a:gd name="connsiteY66" fmla="*/ 3353840 h 6858000"/>
              <a:gd name="connsiteX67" fmla="*/ 5561229 w 6128435"/>
              <a:gd name="connsiteY67" fmla="*/ 3395784 h 6858000"/>
              <a:gd name="connsiteX68" fmla="*/ 5589758 w 6128435"/>
              <a:gd name="connsiteY68" fmla="*/ 3506453 h 6858000"/>
              <a:gd name="connsiteX69" fmla="*/ 5596144 w 6128435"/>
              <a:gd name="connsiteY69" fmla="*/ 3534624 h 6858000"/>
              <a:gd name="connsiteX70" fmla="*/ 5597750 w 6128435"/>
              <a:gd name="connsiteY70" fmla="*/ 3534129 h 6858000"/>
              <a:gd name="connsiteX71" fmla="*/ 5599700 w 6128435"/>
              <a:gd name="connsiteY71" fmla="*/ 3547221 h 6858000"/>
              <a:gd name="connsiteX72" fmla="*/ 5615031 w 6128435"/>
              <a:gd name="connsiteY72" fmla="*/ 3557482 h 6858000"/>
              <a:gd name="connsiteX73" fmla="*/ 5618377 w 6128435"/>
              <a:gd name="connsiteY73" fmla="*/ 3588431 h 6858000"/>
              <a:gd name="connsiteX74" fmla="*/ 5612155 w 6128435"/>
              <a:gd name="connsiteY74" fmla="*/ 3589869 h 6858000"/>
              <a:gd name="connsiteX75" fmla="*/ 5620843 w 6128435"/>
              <a:gd name="connsiteY75" fmla="*/ 3606745 h 6858000"/>
              <a:gd name="connsiteX76" fmla="*/ 5655472 w 6128435"/>
              <a:gd name="connsiteY76" fmla="*/ 3678877 h 6858000"/>
              <a:gd name="connsiteX77" fmla="*/ 5680448 w 6128435"/>
              <a:gd name="connsiteY77" fmla="*/ 3717760 h 6858000"/>
              <a:gd name="connsiteX78" fmla="*/ 5683015 w 6128435"/>
              <a:gd name="connsiteY78" fmla="*/ 3762025 h 6858000"/>
              <a:gd name="connsiteX79" fmla="*/ 5696643 w 6128435"/>
              <a:gd name="connsiteY79" fmla="*/ 3773888 h 6858000"/>
              <a:gd name="connsiteX80" fmla="*/ 5699203 w 6128435"/>
              <a:gd name="connsiteY80" fmla="*/ 3775823 h 6858000"/>
              <a:gd name="connsiteX81" fmla="*/ 5704824 w 6128435"/>
              <a:gd name="connsiteY81" fmla="*/ 3785966 h 6858000"/>
              <a:gd name="connsiteX82" fmla="*/ 5712204 w 6128435"/>
              <a:gd name="connsiteY82" fmla="*/ 3785830 h 6858000"/>
              <a:gd name="connsiteX83" fmla="*/ 5724816 w 6128435"/>
              <a:gd name="connsiteY83" fmla="*/ 3798949 h 6858000"/>
              <a:gd name="connsiteX84" fmla="*/ 5733539 w 6128435"/>
              <a:gd name="connsiteY84" fmla="*/ 3818457 h 6858000"/>
              <a:gd name="connsiteX85" fmla="*/ 5768491 w 6128435"/>
              <a:gd name="connsiteY85" fmla="*/ 3914399 h 6858000"/>
              <a:gd name="connsiteX86" fmla="*/ 5793123 w 6128435"/>
              <a:gd name="connsiteY86" fmla="*/ 3969952 h 6858000"/>
              <a:gd name="connsiteX87" fmla="*/ 5808321 w 6128435"/>
              <a:gd name="connsiteY87" fmla="*/ 3988153 h 6858000"/>
              <a:gd name="connsiteX88" fmla="*/ 5825621 w 6128435"/>
              <a:gd name="connsiteY88" fmla="*/ 4015525 h 6858000"/>
              <a:gd name="connsiteX89" fmla="*/ 5860672 w 6128435"/>
              <a:gd name="connsiteY89" fmla="*/ 4061579 h 6858000"/>
              <a:gd name="connsiteX90" fmla="*/ 5872173 w 6128435"/>
              <a:gd name="connsiteY90" fmla="*/ 4088497 h 6858000"/>
              <a:gd name="connsiteX91" fmla="*/ 5883705 w 6128435"/>
              <a:gd name="connsiteY91" fmla="*/ 4101899 h 6858000"/>
              <a:gd name="connsiteX92" fmla="*/ 5885314 w 6128435"/>
              <a:gd name="connsiteY92" fmla="*/ 4108387 h 6858000"/>
              <a:gd name="connsiteX93" fmla="*/ 5894095 w 6128435"/>
              <a:gd name="connsiteY93" fmla="*/ 4128857 h 6858000"/>
              <a:gd name="connsiteX94" fmla="*/ 5898339 w 6128435"/>
              <a:gd name="connsiteY94" fmla="*/ 4140800 h 6858000"/>
              <a:gd name="connsiteX95" fmla="*/ 5899734 w 6128435"/>
              <a:gd name="connsiteY95" fmla="*/ 4145632 h 6858000"/>
              <a:gd name="connsiteX96" fmla="*/ 5897098 w 6128435"/>
              <a:gd name="connsiteY96" fmla="*/ 4157819 h 6858000"/>
              <a:gd name="connsiteX97" fmla="*/ 5903513 w 6128435"/>
              <a:gd name="connsiteY97" fmla="*/ 4187661 h 6858000"/>
              <a:gd name="connsiteX98" fmla="*/ 5917114 w 6128435"/>
              <a:gd name="connsiteY98" fmla="*/ 4213096 h 6858000"/>
              <a:gd name="connsiteX99" fmla="*/ 5921153 w 6128435"/>
              <a:gd name="connsiteY99" fmla="*/ 4236222 h 6858000"/>
              <a:gd name="connsiteX100" fmla="*/ 5924233 w 6128435"/>
              <a:gd name="connsiteY100" fmla="*/ 4242060 h 6858000"/>
              <a:gd name="connsiteX101" fmla="*/ 5928910 w 6128435"/>
              <a:gd name="connsiteY101" fmla="*/ 4300973 h 6858000"/>
              <a:gd name="connsiteX102" fmla="*/ 5939320 w 6128435"/>
              <a:gd name="connsiteY102" fmla="*/ 4340435 h 6858000"/>
              <a:gd name="connsiteX103" fmla="*/ 5946705 w 6128435"/>
              <a:gd name="connsiteY103" fmla="*/ 4428051 h 6858000"/>
              <a:gd name="connsiteX104" fmla="*/ 5949261 w 6128435"/>
              <a:gd name="connsiteY104" fmla="*/ 4449185 h 6858000"/>
              <a:gd name="connsiteX105" fmla="*/ 5957504 w 6128435"/>
              <a:gd name="connsiteY105" fmla="*/ 4465911 h 6858000"/>
              <a:gd name="connsiteX106" fmla="*/ 5964689 w 6128435"/>
              <a:gd name="connsiteY106" fmla="*/ 4468532 h 6858000"/>
              <a:gd name="connsiteX107" fmla="*/ 5967062 w 6128435"/>
              <a:gd name="connsiteY107" fmla="*/ 4479923 h 6858000"/>
              <a:gd name="connsiteX108" fmla="*/ 5968960 w 6128435"/>
              <a:gd name="connsiteY108" fmla="*/ 4482655 h 6858000"/>
              <a:gd name="connsiteX109" fmla="*/ 5978567 w 6128435"/>
              <a:gd name="connsiteY109" fmla="*/ 4498605 h 6858000"/>
              <a:gd name="connsiteX110" fmla="*/ 5980106 w 6128435"/>
              <a:gd name="connsiteY110" fmla="*/ 4585087 h 6858000"/>
              <a:gd name="connsiteX111" fmla="*/ 5998138 w 6128435"/>
              <a:gd name="connsiteY111" fmla="*/ 4697518 h 6858000"/>
              <a:gd name="connsiteX112" fmla="*/ 6013516 w 6128435"/>
              <a:gd name="connsiteY112" fmla="*/ 4786619 h 6858000"/>
              <a:gd name="connsiteX113" fmla="*/ 6025404 w 6128435"/>
              <a:gd name="connsiteY113" fmla="*/ 4858148 h 6858000"/>
              <a:gd name="connsiteX114" fmla="*/ 6007749 w 6128435"/>
              <a:gd name="connsiteY114" fmla="*/ 4964715 h 6858000"/>
              <a:gd name="connsiteX115" fmla="*/ 6005269 w 6128435"/>
              <a:gd name="connsiteY115" fmla="*/ 5150567 h 6858000"/>
              <a:gd name="connsiteX116" fmla="*/ 6001127 w 6128435"/>
              <a:gd name="connsiteY116" fmla="*/ 5164609 h 6858000"/>
              <a:gd name="connsiteX117" fmla="*/ 5996647 w 6128435"/>
              <a:gd name="connsiteY117" fmla="*/ 5185640 h 6858000"/>
              <a:gd name="connsiteX118" fmla="*/ 5998514 w 6128435"/>
              <a:gd name="connsiteY118" fmla="*/ 5189673 h 6858000"/>
              <a:gd name="connsiteX119" fmla="*/ 5995970 w 6128435"/>
              <a:gd name="connsiteY119" fmla="*/ 5221547 h 6858000"/>
              <a:gd name="connsiteX120" fmla="*/ 5997218 w 6128435"/>
              <a:gd name="connsiteY120" fmla="*/ 5222031 h 6858000"/>
              <a:gd name="connsiteX121" fmla="*/ 6002116 w 6128435"/>
              <a:gd name="connsiteY121" fmla="*/ 5231223 h 6858000"/>
              <a:gd name="connsiteX122" fmla="*/ 6008541 w 6128435"/>
              <a:gd name="connsiteY122" fmla="*/ 5248680 h 6858000"/>
              <a:gd name="connsiteX123" fmla="*/ 6039260 w 6128435"/>
              <a:gd name="connsiteY123" fmla="*/ 5289518 h 6858000"/>
              <a:gd name="connsiteX124" fmla="*/ 6036748 w 6128435"/>
              <a:gd name="connsiteY124" fmla="*/ 5322752 h 6858000"/>
              <a:gd name="connsiteX125" fmla="*/ 6036943 w 6128435"/>
              <a:gd name="connsiteY125" fmla="*/ 5329480 h 6858000"/>
              <a:gd name="connsiteX126" fmla="*/ 6037236 w 6128435"/>
              <a:gd name="connsiteY126" fmla="*/ 5329634 h 6858000"/>
              <a:gd name="connsiteX127" fmla="*/ 6038019 w 6128435"/>
              <a:gd name="connsiteY127" fmla="*/ 5336764 h 6858000"/>
              <a:gd name="connsiteX128" fmla="*/ 6037298 w 6128435"/>
              <a:gd name="connsiteY128" fmla="*/ 5341753 h 6858000"/>
              <a:gd name="connsiteX129" fmla="*/ 6037677 w 6128435"/>
              <a:gd name="connsiteY129" fmla="*/ 5354807 h 6858000"/>
              <a:gd name="connsiteX130" fmla="*/ 6039728 w 6128435"/>
              <a:gd name="connsiteY130" fmla="*/ 5359416 h 6858000"/>
              <a:gd name="connsiteX131" fmla="*/ 6043311 w 6128435"/>
              <a:gd name="connsiteY131" fmla="*/ 5361407 h 6858000"/>
              <a:gd name="connsiteX132" fmla="*/ 6042954 w 6128435"/>
              <a:gd name="connsiteY132" fmla="*/ 5362576 h 6858000"/>
              <a:gd name="connsiteX133" fmla="*/ 6053435 w 6128435"/>
              <a:gd name="connsiteY133" fmla="*/ 5387547 h 6858000"/>
              <a:gd name="connsiteX134" fmla="*/ 6065933 w 6128435"/>
              <a:gd name="connsiteY134" fmla="*/ 5443002 h 6858000"/>
              <a:gd name="connsiteX135" fmla="*/ 6068640 w 6128435"/>
              <a:gd name="connsiteY135" fmla="*/ 5474503 h 6858000"/>
              <a:gd name="connsiteX136" fmla="*/ 6080922 w 6128435"/>
              <a:gd name="connsiteY136" fmla="*/ 5561070 h 6858000"/>
              <a:gd name="connsiteX137" fmla="*/ 6096949 w 6128435"/>
              <a:gd name="connsiteY137" fmla="*/ 5648179 h 6858000"/>
              <a:gd name="connsiteX138" fmla="*/ 6125703 w 6128435"/>
              <a:gd name="connsiteY138" fmla="*/ 5692894 h 6858000"/>
              <a:gd name="connsiteX139" fmla="*/ 6126670 w 6128435"/>
              <a:gd name="connsiteY139" fmla="*/ 5697882 h 6858000"/>
              <a:gd name="connsiteX140" fmla="*/ 6124061 w 6128435"/>
              <a:gd name="connsiteY140" fmla="*/ 5710294 h 6858000"/>
              <a:gd name="connsiteX141" fmla="*/ 6122213 w 6128435"/>
              <a:gd name="connsiteY141" fmla="*/ 5714762 h 6858000"/>
              <a:gd name="connsiteX142" fmla="*/ 6121353 w 6128435"/>
              <a:gd name="connsiteY142" fmla="*/ 5721725 h 6858000"/>
              <a:gd name="connsiteX143" fmla="*/ 6121607 w 6128435"/>
              <a:gd name="connsiteY143" fmla="*/ 5721959 h 6858000"/>
              <a:gd name="connsiteX144" fmla="*/ 6120262 w 6128435"/>
              <a:gd name="connsiteY144" fmla="*/ 5728358 h 6858000"/>
              <a:gd name="connsiteX145" fmla="*/ 6110194 w 6128435"/>
              <a:gd name="connsiteY145" fmla="*/ 5758853 h 6858000"/>
              <a:gd name="connsiteX146" fmla="*/ 6127519 w 6128435"/>
              <a:gd name="connsiteY146" fmla="*/ 5865775 h 6858000"/>
              <a:gd name="connsiteX147" fmla="*/ 6128435 w 6128435"/>
              <a:gd name="connsiteY147" fmla="*/ 5870164 h 6858000"/>
              <a:gd name="connsiteX148" fmla="*/ 6119217 w 6128435"/>
              <a:gd name="connsiteY148" fmla="*/ 5888542 h 6858000"/>
              <a:gd name="connsiteX149" fmla="*/ 6115966 w 6128435"/>
              <a:gd name="connsiteY149" fmla="*/ 5898387 h 6858000"/>
              <a:gd name="connsiteX150" fmla="*/ 6111924 w 6128435"/>
              <a:gd name="connsiteY150" fmla="*/ 5900444 h 6858000"/>
              <a:gd name="connsiteX151" fmla="*/ 6108716 w 6128435"/>
              <a:gd name="connsiteY151" fmla="*/ 5915345 h 6858000"/>
              <a:gd name="connsiteX152" fmla="*/ 6109524 w 6128435"/>
              <a:gd name="connsiteY152" fmla="*/ 5917328 h 6858000"/>
              <a:gd name="connsiteX153" fmla="*/ 6102493 w 6128435"/>
              <a:gd name="connsiteY153" fmla="*/ 5928602 h 6858000"/>
              <a:gd name="connsiteX154" fmla="*/ 6056863 w 6128435"/>
              <a:gd name="connsiteY154" fmla="*/ 6000643 h 6858000"/>
              <a:gd name="connsiteX155" fmla="*/ 6045436 w 6128435"/>
              <a:gd name="connsiteY155" fmla="*/ 6124480 h 6858000"/>
              <a:gd name="connsiteX156" fmla="*/ 6030489 w 6128435"/>
              <a:gd name="connsiteY156" fmla="*/ 6317666 h 6858000"/>
              <a:gd name="connsiteX157" fmla="*/ 6007492 w 6128435"/>
              <a:gd name="connsiteY157" fmla="*/ 6440818 h 6858000"/>
              <a:gd name="connsiteX158" fmla="*/ 6009467 w 6128435"/>
              <a:gd name="connsiteY158" fmla="*/ 6487076 h 6858000"/>
              <a:gd name="connsiteX159" fmla="*/ 5995064 w 6128435"/>
              <a:gd name="connsiteY159" fmla="*/ 6540791 h 6858000"/>
              <a:gd name="connsiteX160" fmla="*/ 5996309 w 6128435"/>
              <a:gd name="connsiteY160" fmla="*/ 6543961 h 6858000"/>
              <a:gd name="connsiteX161" fmla="*/ 5996048 w 6128435"/>
              <a:gd name="connsiteY161" fmla="*/ 6555444 h 6858000"/>
              <a:gd name="connsiteX162" fmla="*/ 6002524 w 6128435"/>
              <a:gd name="connsiteY162" fmla="*/ 6560188 h 6858000"/>
              <a:gd name="connsiteX163" fmla="*/ 6006823 w 6128435"/>
              <a:gd name="connsiteY163" fmla="*/ 6578546 h 6858000"/>
              <a:gd name="connsiteX164" fmla="*/ 6004510 w 6128435"/>
              <a:gd name="connsiteY164" fmla="*/ 6599256 h 6858000"/>
              <a:gd name="connsiteX165" fmla="*/ 5986207 w 6128435"/>
              <a:gd name="connsiteY165" fmla="*/ 6695855 h 6858000"/>
              <a:gd name="connsiteX166" fmla="*/ 5979428 w 6128435"/>
              <a:gd name="connsiteY166" fmla="*/ 6754678 h 6858000"/>
              <a:gd name="connsiteX167" fmla="*/ 5983398 w 6128435"/>
              <a:gd name="connsiteY167" fmla="*/ 6778641 h 6858000"/>
              <a:gd name="connsiteX168" fmla="*/ 5984543 w 6128435"/>
              <a:gd name="connsiteY168" fmla="*/ 6811016 h 6858000"/>
              <a:gd name="connsiteX169" fmla="*/ 5981802 w 6128435"/>
              <a:gd name="connsiteY169" fmla="*/ 6838578 h 6858000"/>
              <a:gd name="connsiteX170" fmla="*/ 5979671 w 6128435"/>
              <a:gd name="connsiteY170" fmla="*/ 6858000 h 6858000"/>
              <a:gd name="connsiteX171" fmla="*/ 0 w 6128435"/>
              <a:gd name="connsiteY171" fmla="*/ 6858000 h 6858000"/>
              <a:gd name="connsiteX172" fmla="*/ 0 w 6128435"/>
              <a:gd name="connsiteY17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75895 w 6128435"/>
              <a:gd name="connsiteY63" fmla="*/ 3033578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75895 w 6128435"/>
              <a:gd name="connsiteY63" fmla="*/ 3033578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75895 w 6128435"/>
              <a:gd name="connsiteY63" fmla="*/ 3033578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81505 w 6128435"/>
              <a:gd name="connsiteY63" fmla="*/ 3095286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79405 w 6128435"/>
              <a:gd name="connsiteY58" fmla="*/ 2988507 h 6858000"/>
              <a:gd name="connsiteX59" fmla="*/ 5482415 w 6128435"/>
              <a:gd name="connsiteY59" fmla="*/ 3004079 h 6858000"/>
              <a:gd name="connsiteX60" fmla="*/ 5483865 w 6128435"/>
              <a:gd name="connsiteY60" fmla="*/ 3005467 h 6858000"/>
              <a:gd name="connsiteX61" fmla="*/ 5482236 w 6128435"/>
              <a:gd name="connsiteY61" fmla="*/ 3019791 h 6858000"/>
              <a:gd name="connsiteX62" fmla="*/ 5481505 w 6128435"/>
              <a:gd name="connsiteY62" fmla="*/ 3095286 h 6858000"/>
              <a:gd name="connsiteX63" fmla="*/ 5477595 w 6128435"/>
              <a:gd name="connsiteY63" fmla="*/ 3250534 h 6858000"/>
              <a:gd name="connsiteX64" fmla="*/ 5532836 w 6128435"/>
              <a:gd name="connsiteY64" fmla="*/ 3353840 h 6858000"/>
              <a:gd name="connsiteX65" fmla="*/ 5561229 w 6128435"/>
              <a:gd name="connsiteY65" fmla="*/ 3395784 h 6858000"/>
              <a:gd name="connsiteX66" fmla="*/ 5589758 w 6128435"/>
              <a:gd name="connsiteY66" fmla="*/ 3506453 h 6858000"/>
              <a:gd name="connsiteX67" fmla="*/ 5596144 w 6128435"/>
              <a:gd name="connsiteY67" fmla="*/ 3534624 h 6858000"/>
              <a:gd name="connsiteX68" fmla="*/ 5597750 w 6128435"/>
              <a:gd name="connsiteY68" fmla="*/ 3534129 h 6858000"/>
              <a:gd name="connsiteX69" fmla="*/ 5599700 w 6128435"/>
              <a:gd name="connsiteY69" fmla="*/ 3547221 h 6858000"/>
              <a:gd name="connsiteX70" fmla="*/ 5615031 w 6128435"/>
              <a:gd name="connsiteY70" fmla="*/ 3557482 h 6858000"/>
              <a:gd name="connsiteX71" fmla="*/ 5618377 w 6128435"/>
              <a:gd name="connsiteY71" fmla="*/ 3588431 h 6858000"/>
              <a:gd name="connsiteX72" fmla="*/ 5612155 w 6128435"/>
              <a:gd name="connsiteY72" fmla="*/ 3589869 h 6858000"/>
              <a:gd name="connsiteX73" fmla="*/ 5620843 w 6128435"/>
              <a:gd name="connsiteY73" fmla="*/ 3606745 h 6858000"/>
              <a:gd name="connsiteX74" fmla="*/ 5655472 w 6128435"/>
              <a:gd name="connsiteY74" fmla="*/ 3678877 h 6858000"/>
              <a:gd name="connsiteX75" fmla="*/ 5680448 w 6128435"/>
              <a:gd name="connsiteY75" fmla="*/ 3717760 h 6858000"/>
              <a:gd name="connsiteX76" fmla="*/ 5683015 w 6128435"/>
              <a:gd name="connsiteY76" fmla="*/ 3762025 h 6858000"/>
              <a:gd name="connsiteX77" fmla="*/ 5696643 w 6128435"/>
              <a:gd name="connsiteY77" fmla="*/ 3773888 h 6858000"/>
              <a:gd name="connsiteX78" fmla="*/ 5699203 w 6128435"/>
              <a:gd name="connsiteY78" fmla="*/ 3775823 h 6858000"/>
              <a:gd name="connsiteX79" fmla="*/ 5704824 w 6128435"/>
              <a:gd name="connsiteY79" fmla="*/ 3785966 h 6858000"/>
              <a:gd name="connsiteX80" fmla="*/ 5712204 w 6128435"/>
              <a:gd name="connsiteY80" fmla="*/ 3785830 h 6858000"/>
              <a:gd name="connsiteX81" fmla="*/ 5724816 w 6128435"/>
              <a:gd name="connsiteY81" fmla="*/ 3798949 h 6858000"/>
              <a:gd name="connsiteX82" fmla="*/ 5733539 w 6128435"/>
              <a:gd name="connsiteY82" fmla="*/ 3818457 h 6858000"/>
              <a:gd name="connsiteX83" fmla="*/ 5768491 w 6128435"/>
              <a:gd name="connsiteY83" fmla="*/ 3914399 h 6858000"/>
              <a:gd name="connsiteX84" fmla="*/ 5793123 w 6128435"/>
              <a:gd name="connsiteY84" fmla="*/ 3969952 h 6858000"/>
              <a:gd name="connsiteX85" fmla="*/ 5808321 w 6128435"/>
              <a:gd name="connsiteY85" fmla="*/ 3988153 h 6858000"/>
              <a:gd name="connsiteX86" fmla="*/ 5825621 w 6128435"/>
              <a:gd name="connsiteY86" fmla="*/ 4015525 h 6858000"/>
              <a:gd name="connsiteX87" fmla="*/ 5860672 w 6128435"/>
              <a:gd name="connsiteY87" fmla="*/ 4061579 h 6858000"/>
              <a:gd name="connsiteX88" fmla="*/ 5872173 w 6128435"/>
              <a:gd name="connsiteY88" fmla="*/ 4088497 h 6858000"/>
              <a:gd name="connsiteX89" fmla="*/ 5883705 w 6128435"/>
              <a:gd name="connsiteY89" fmla="*/ 4101899 h 6858000"/>
              <a:gd name="connsiteX90" fmla="*/ 5885314 w 6128435"/>
              <a:gd name="connsiteY90" fmla="*/ 4108387 h 6858000"/>
              <a:gd name="connsiteX91" fmla="*/ 5894095 w 6128435"/>
              <a:gd name="connsiteY91" fmla="*/ 4128857 h 6858000"/>
              <a:gd name="connsiteX92" fmla="*/ 5898339 w 6128435"/>
              <a:gd name="connsiteY92" fmla="*/ 4140800 h 6858000"/>
              <a:gd name="connsiteX93" fmla="*/ 5899734 w 6128435"/>
              <a:gd name="connsiteY93" fmla="*/ 4145632 h 6858000"/>
              <a:gd name="connsiteX94" fmla="*/ 5897098 w 6128435"/>
              <a:gd name="connsiteY94" fmla="*/ 4157819 h 6858000"/>
              <a:gd name="connsiteX95" fmla="*/ 5903513 w 6128435"/>
              <a:gd name="connsiteY95" fmla="*/ 4187661 h 6858000"/>
              <a:gd name="connsiteX96" fmla="*/ 5917114 w 6128435"/>
              <a:gd name="connsiteY96" fmla="*/ 4213096 h 6858000"/>
              <a:gd name="connsiteX97" fmla="*/ 5921153 w 6128435"/>
              <a:gd name="connsiteY97" fmla="*/ 4236222 h 6858000"/>
              <a:gd name="connsiteX98" fmla="*/ 5924233 w 6128435"/>
              <a:gd name="connsiteY98" fmla="*/ 4242060 h 6858000"/>
              <a:gd name="connsiteX99" fmla="*/ 5928910 w 6128435"/>
              <a:gd name="connsiteY99" fmla="*/ 4300973 h 6858000"/>
              <a:gd name="connsiteX100" fmla="*/ 5939320 w 6128435"/>
              <a:gd name="connsiteY100" fmla="*/ 4340435 h 6858000"/>
              <a:gd name="connsiteX101" fmla="*/ 5946705 w 6128435"/>
              <a:gd name="connsiteY101" fmla="*/ 4428051 h 6858000"/>
              <a:gd name="connsiteX102" fmla="*/ 5949261 w 6128435"/>
              <a:gd name="connsiteY102" fmla="*/ 4449185 h 6858000"/>
              <a:gd name="connsiteX103" fmla="*/ 5957504 w 6128435"/>
              <a:gd name="connsiteY103" fmla="*/ 4465911 h 6858000"/>
              <a:gd name="connsiteX104" fmla="*/ 5964689 w 6128435"/>
              <a:gd name="connsiteY104" fmla="*/ 4468532 h 6858000"/>
              <a:gd name="connsiteX105" fmla="*/ 5967062 w 6128435"/>
              <a:gd name="connsiteY105" fmla="*/ 4479923 h 6858000"/>
              <a:gd name="connsiteX106" fmla="*/ 5968960 w 6128435"/>
              <a:gd name="connsiteY106" fmla="*/ 4482655 h 6858000"/>
              <a:gd name="connsiteX107" fmla="*/ 5978567 w 6128435"/>
              <a:gd name="connsiteY107" fmla="*/ 4498605 h 6858000"/>
              <a:gd name="connsiteX108" fmla="*/ 5980106 w 6128435"/>
              <a:gd name="connsiteY108" fmla="*/ 4585087 h 6858000"/>
              <a:gd name="connsiteX109" fmla="*/ 5998138 w 6128435"/>
              <a:gd name="connsiteY109" fmla="*/ 4697518 h 6858000"/>
              <a:gd name="connsiteX110" fmla="*/ 6013516 w 6128435"/>
              <a:gd name="connsiteY110" fmla="*/ 4786619 h 6858000"/>
              <a:gd name="connsiteX111" fmla="*/ 6025404 w 6128435"/>
              <a:gd name="connsiteY111" fmla="*/ 4858148 h 6858000"/>
              <a:gd name="connsiteX112" fmla="*/ 6007749 w 6128435"/>
              <a:gd name="connsiteY112" fmla="*/ 4964715 h 6858000"/>
              <a:gd name="connsiteX113" fmla="*/ 6005269 w 6128435"/>
              <a:gd name="connsiteY113" fmla="*/ 5150567 h 6858000"/>
              <a:gd name="connsiteX114" fmla="*/ 6001127 w 6128435"/>
              <a:gd name="connsiteY114" fmla="*/ 5164609 h 6858000"/>
              <a:gd name="connsiteX115" fmla="*/ 5996647 w 6128435"/>
              <a:gd name="connsiteY115" fmla="*/ 5185640 h 6858000"/>
              <a:gd name="connsiteX116" fmla="*/ 5998514 w 6128435"/>
              <a:gd name="connsiteY116" fmla="*/ 5189673 h 6858000"/>
              <a:gd name="connsiteX117" fmla="*/ 5995970 w 6128435"/>
              <a:gd name="connsiteY117" fmla="*/ 5221547 h 6858000"/>
              <a:gd name="connsiteX118" fmla="*/ 5997218 w 6128435"/>
              <a:gd name="connsiteY118" fmla="*/ 5222031 h 6858000"/>
              <a:gd name="connsiteX119" fmla="*/ 6002116 w 6128435"/>
              <a:gd name="connsiteY119" fmla="*/ 5231223 h 6858000"/>
              <a:gd name="connsiteX120" fmla="*/ 6008541 w 6128435"/>
              <a:gd name="connsiteY120" fmla="*/ 5248680 h 6858000"/>
              <a:gd name="connsiteX121" fmla="*/ 6039260 w 6128435"/>
              <a:gd name="connsiteY121" fmla="*/ 5289518 h 6858000"/>
              <a:gd name="connsiteX122" fmla="*/ 6036748 w 6128435"/>
              <a:gd name="connsiteY122" fmla="*/ 5322752 h 6858000"/>
              <a:gd name="connsiteX123" fmla="*/ 6036943 w 6128435"/>
              <a:gd name="connsiteY123" fmla="*/ 5329480 h 6858000"/>
              <a:gd name="connsiteX124" fmla="*/ 6037236 w 6128435"/>
              <a:gd name="connsiteY124" fmla="*/ 5329634 h 6858000"/>
              <a:gd name="connsiteX125" fmla="*/ 6038019 w 6128435"/>
              <a:gd name="connsiteY125" fmla="*/ 5336764 h 6858000"/>
              <a:gd name="connsiteX126" fmla="*/ 6037298 w 6128435"/>
              <a:gd name="connsiteY126" fmla="*/ 5341753 h 6858000"/>
              <a:gd name="connsiteX127" fmla="*/ 6037677 w 6128435"/>
              <a:gd name="connsiteY127" fmla="*/ 5354807 h 6858000"/>
              <a:gd name="connsiteX128" fmla="*/ 6039728 w 6128435"/>
              <a:gd name="connsiteY128" fmla="*/ 5359416 h 6858000"/>
              <a:gd name="connsiteX129" fmla="*/ 6043311 w 6128435"/>
              <a:gd name="connsiteY129" fmla="*/ 5361407 h 6858000"/>
              <a:gd name="connsiteX130" fmla="*/ 6042954 w 6128435"/>
              <a:gd name="connsiteY130" fmla="*/ 5362576 h 6858000"/>
              <a:gd name="connsiteX131" fmla="*/ 6053435 w 6128435"/>
              <a:gd name="connsiteY131" fmla="*/ 5387547 h 6858000"/>
              <a:gd name="connsiteX132" fmla="*/ 6065933 w 6128435"/>
              <a:gd name="connsiteY132" fmla="*/ 5443002 h 6858000"/>
              <a:gd name="connsiteX133" fmla="*/ 6068640 w 6128435"/>
              <a:gd name="connsiteY133" fmla="*/ 5474503 h 6858000"/>
              <a:gd name="connsiteX134" fmla="*/ 6080922 w 6128435"/>
              <a:gd name="connsiteY134" fmla="*/ 5561070 h 6858000"/>
              <a:gd name="connsiteX135" fmla="*/ 6096949 w 6128435"/>
              <a:gd name="connsiteY135" fmla="*/ 5648179 h 6858000"/>
              <a:gd name="connsiteX136" fmla="*/ 6125703 w 6128435"/>
              <a:gd name="connsiteY136" fmla="*/ 5692894 h 6858000"/>
              <a:gd name="connsiteX137" fmla="*/ 6126670 w 6128435"/>
              <a:gd name="connsiteY137" fmla="*/ 5697882 h 6858000"/>
              <a:gd name="connsiteX138" fmla="*/ 6124061 w 6128435"/>
              <a:gd name="connsiteY138" fmla="*/ 5710294 h 6858000"/>
              <a:gd name="connsiteX139" fmla="*/ 6122213 w 6128435"/>
              <a:gd name="connsiteY139" fmla="*/ 5714762 h 6858000"/>
              <a:gd name="connsiteX140" fmla="*/ 6121353 w 6128435"/>
              <a:gd name="connsiteY140" fmla="*/ 5721725 h 6858000"/>
              <a:gd name="connsiteX141" fmla="*/ 6121607 w 6128435"/>
              <a:gd name="connsiteY141" fmla="*/ 5721959 h 6858000"/>
              <a:gd name="connsiteX142" fmla="*/ 6120262 w 6128435"/>
              <a:gd name="connsiteY142" fmla="*/ 5728358 h 6858000"/>
              <a:gd name="connsiteX143" fmla="*/ 6110194 w 6128435"/>
              <a:gd name="connsiteY143" fmla="*/ 5758853 h 6858000"/>
              <a:gd name="connsiteX144" fmla="*/ 6127519 w 6128435"/>
              <a:gd name="connsiteY144" fmla="*/ 5865775 h 6858000"/>
              <a:gd name="connsiteX145" fmla="*/ 6128435 w 6128435"/>
              <a:gd name="connsiteY145" fmla="*/ 5870164 h 6858000"/>
              <a:gd name="connsiteX146" fmla="*/ 6119217 w 6128435"/>
              <a:gd name="connsiteY146" fmla="*/ 5888542 h 6858000"/>
              <a:gd name="connsiteX147" fmla="*/ 6115966 w 6128435"/>
              <a:gd name="connsiteY147" fmla="*/ 5898387 h 6858000"/>
              <a:gd name="connsiteX148" fmla="*/ 6111924 w 6128435"/>
              <a:gd name="connsiteY148" fmla="*/ 5900444 h 6858000"/>
              <a:gd name="connsiteX149" fmla="*/ 6108716 w 6128435"/>
              <a:gd name="connsiteY149" fmla="*/ 5915345 h 6858000"/>
              <a:gd name="connsiteX150" fmla="*/ 6109524 w 6128435"/>
              <a:gd name="connsiteY150" fmla="*/ 5917328 h 6858000"/>
              <a:gd name="connsiteX151" fmla="*/ 6102493 w 6128435"/>
              <a:gd name="connsiteY151" fmla="*/ 5928602 h 6858000"/>
              <a:gd name="connsiteX152" fmla="*/ 6056863 w 6128435"/>
              <a:gd name="connsiteY152" fmla="*/ 6000643 h 6858000"/>
              <a:gd name="connsiteX153" fmla="*/ 6045436 w 6128435"/>
              <a:gd name="connsiteY153" fmla="*/ 6124480 h 6858000"/>
              <a:gd name="connsiteX154" fmla="*/ 6030489 w 6128435"/>
              <a:gd name="connsiteY154" fmla="*/ 6317666 h 6858000"/>
              <a:gd name="connsiteX155" fmla="*/ 6007492 w 6128435"/>
              <a:gd name="connsiteY155" fmla="*/ 6440818 h 6858000"/>
              <a:gd name="connsiteX156" fmla="*/ 6009467 w 6128435"/>
              <a:gd name="connsiteY156" fmla="*/ 6487076 h 6858000"/>
              <a:gd name="connsiteX157" fmla="*/ 5995064 w 6128435"/>
              <a:gd name="connsiteY157" fmla="*/ 6540791 h 6858000"/>
              <a:gd name="connsiteX158" fmla="*/ 5996309 w 6128435"/>
              <a:gd name="connsiteY158" fmla="*/ 6543961 h 6858000"/>
              <a:gd name="connsiteX159" fmla="*/ 5996048 w 6128435"/>
              <a:gd name="connsiteY159" fmla="*/ 6555444 h 6858000"/>
              <a:gd name="connsiteX160" fmla="*/ 6002524 w 6128435"/>
              <a:gd name="connsiteY160" fmla="*/ 6560188 h 6858000"/>
              <a:gd name="connsiteX161" fmla="*/ 6006823 w 6128435"/>
              <a:gd name="connsiteY161" fmla="*/ 6578546 h 6858000"/>
              <a:gd name="connsiteX162" fmla="*/ 6004510 w 6128435"/>
              <a:gd name="connsiteY162" fmla="*/ 6599256 h 6858000"/>
              <a:gd name="connsiteX163" fmla="*/ 5986207 w 6128435"/>
              <a:gd name="connsiteY163" fmla="*/ 6695855 h 6858000"/>
              <a:gd name="connsiteX164" fmla="*/ 5979428 w 6128435"/>
              <a:gd name="connsiteY164" fmla="*/ 6754678 h 6858000"/>
              <a:gd name="connsiteX165" fmla="*/ 5983398 w 6128435"/>
              <a:gd name="connsiteY165" fmla="*/ 6778641 h 6858000"/>
              <a:gd name="connsiteX166" fmla="*/ 5984543 w 6128435"/>
              <a:gd name="connsiteY166" fmla="*/ 6811016 h 6858000"/>
              <a:gd name="connsiteX167" fmla="*/ 5981802 w 6128435"/>
              <a:gd name="connsiteY167" fmla="*/ 6838578 h 6858000"/>
              <a:gd name="connsiteX168" fmla="*/ 5979671 w 6128435"/>
              <a:gd name="connsiteY168" fmla="*/ 6858000 h 6858000"/>
              <a:gd name="connsiteX169" fmla="*/ 0 w 6128435"/>
              <a:gd name="connsiteY169" fmla="*/ 6858000 h 6858000"/>
              <a:gd name="connsiteX170" fmla="*/ 0 w 6128435"/>
              <a:gd name="connsiteY17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82415 w 6128435"/>
              <a:gd name="connsiteY58" fmla="*/ 3004079 h 6858000"/>
              <a:gd name="connsiteX59" fmla="*/ 5483865 w 6128435"/>
              <a:gd name="connsiteY59" fmla="*/ 3005467 h 6858000"/>
              <a:gd name="connsiteX60" fmla="*/ 5482236 w 6128435"/>
              <a:gd name="connsiteY60" fmla="*/ 3019791 h 6858000"/>
              <a:gd name="connsiteX61" fmla="*/ 5481505 w 6128435"/>
              <a:gd name="connsiteY61" fmla="*/ 3095286 h 6858000"/>
              <a:gd name="connsiteX62" fmla="*/ 5477595 w 6128435"/>
              <a:gd name="connsiteY62" fmla="*/ 3250534 h 6858000"/>
              <a:gd name="connsiteX63" fmla="*/ 5532836 w 6128435"/>
              <a:gd name="connsiteY63" fmla="*/ 3353840 h 6858000"/>
              <a:gd name="connsiteX64" fmla="*/ 5561229 w 6128435"/>
              <a:gd name="connsiteY64" fmla="*/ 3395784 h 6858000"/>
              <a:gd name="connsiteX65" fmla="*/ 5589758 w 6128435"/>
              <a:gd name="connsiteY65" fmla="*/ 3506453 h 6858000"/>
              <a:gd name="connsiteX66" fmla="*/ 5596144 w 6128435"/>
              <a:gd name="connsiteY66" fmla="*/ 3534624 h 6858000"/>
              <a:gd name="connsiteX67" fmla="*/ 5597750 w 6128435"/>
              <a:gd name="connsiteY67" fmla="*/ 3534129 h 6858000"/>
              <a:gd name="connsiteX68" fmla="*/ 5599700 w 6128435"/>
              <a:gd name="connsiteY68" fmla="*/ 3547221 h 6858000"/>
              <a:gd name="connsiteX69" fmla="*/ 5615031 w 6128435"/>
              <a:gd name="connsiteY69" fmla="*/ 3557482 h 6858000"/>
              <a:gd name="connsiteX70" fmla="*/ 5618377 w 6128435"/>
              <a:gd name="connsiteY70" fmla="*/ 3588431 h 6858000"/>
              <a:gd name="connsiteX71" fmla="*/ 5612155 w 6128435"/>
              <a:gd name="connsiteY71" fmla="*/ 3589869 h 6858000"/>
              <a:gd name="connsiteX72" fmla="*/ 5620843 w 6128435"/>
              <a:gd name="connsiteY72" fmla="*/ 3606745 h 6858000"/>
              <a:gd name="connsiteX73" fmla="*/ 5655472 w 6128435"/>
              <a:gd name="connsiteY73" fmla="*/ 3678877 h 6858000"/>
              <a:gd name="connsiteX74" fmla="*/ 5680448 w 6128435"/>
              <a:gd name="connsiteY74" fmla="*/ 3717760 h 6858000"/>
              <a:gd name="connsiteX75" fmla="*/ 5683015 w 6128435"/>
              <a:gd name="connsiteY75" fmla="*/ 3762025 h 6858000"/>
              <a:gd name="connsiteX76" fmla="*/ 5696643 w 6128435"/>
              <a:gd name="connsiteY76" fmla="*/ 3773888 h 6858000"/>
              <a:gd name="connsiteX77" fmla="*/ 5699203 w 6128435"/>
              <a:gd name="connsiteY77" fmla="*/ 3775823 h 6858000"/>
              <a:gd name="connsiteX78" fmla="*/ 5704824 w 6128435"/>
              <a:gd name="connsiteY78" fmla="*/ 3785966 h 6858000"/>
              <a:gd name="connsiteX79" fmla="*/ 5712204 w 6128435"/>
              <a:gd name="connsiteY79" fmla="*/ 3785830 h 6858000"/>
              <a:gd name="connsiteX80" fmla="*/ 5724816 w 6128435"/>
              <a:gd name="connsiteY80" fmla="*/ 3798949 h 6858000"/>
              <a:gd name="connsiteX81" fmla="*/ 5733539 w 6128435"/>
              <a:gd name="connsiteY81" fmla="*/ 3818457 h 6858000"/>
              <a:gd name="connsiteX82" fmla="*/ 5768491 w 6128435"/>
              <a:gd name="connsiteY82" fmla="*/ 3914399 h 6858000"/>
              <a:gd name="connsiteX83" fmla="*/ 5793123 w 6128435"/>
              <a:gd name="connsiteY83" fmla="*/ 3969952 h 6858000"/>
              <a:gd name="connsiteX84" fmla="*/ 5808321 w 6128435"/>
              <a:gd name="connsiteY84" fmla="*/ 3988153 h 6858000"/>
              <a:gd name="connsiteX85" fmla="*/ 5825621 w 6128435"/>
              <a:gd name="connsiteY85" fmla="*/ 4015525 h 6858000"/>
              <a:gd name="connsiteX86" fmla="*/ 5860672 w 6128435"/>
              <a:gd name="connsiteY86" fmla="*/ 4061579 h 6858000"/>
              <a:gd name="connsiteX87" fmla="*/ 5872173 w 6128435"/>
              <a:gd name="connsiteY87" fmla="*/ 4088497 h 6858000"/>
              <a:gd name="connsiteX88" fmla="*/ 5883705 w 6128435"/>
              <a:gd name="connsiteY88" fmla="*/ 4101899 h 6858000"/>
              <a:gd name="connsiteX89" fmla="*/ 5885314 w 6128435"/>
              <a:gd name="connsiteY89" fmla="*/ 4108387 h 6858000"/>
              <a:gd name="connsiteX90" fmla="*/ 5894095 w 6128435"/>
              <a:gd name="connsiteY90" fmla="*/ 4128857 h 6858000"/>
              <a:gd name="connsiteX91" fmla="*/ 5898339 w 6128435"/>
              <a:gd name="connsiteY91" fmla="*/ 4140800 h 6858000"/>
              <a:gd name="connsiteX92" fmla="*/ 5899734 w 6128435"/>
              <a:gd name="connsiteY92" fmla="*/ 4145632 h 6858000"/>
              <a:gd name="connsiteX93" fmla="*/ 5897098 w 6128435"/>
              <a:gd name="connsiteY93" fmla="*/ 4157819 h 6858000"/>
              <a:gd name="connsiteX94" fmla="*/ 5903513 w 6128435"/>
              <a:gd name="connsiteY94" fmla="*/ 4187661 h 6858000"/>
              <a:gd name="connsiteX95" fmla="*/ 5917114 w 6128435"/>
              <a:gd name="connsiteY95" fmla="*/ 4213096 h 6858000"/>
              <a:gd name="connsiteX96" fmla="*/ 5921153 w 6128435"/>
              <a:gd name="connsiteY96" fmla="*/ 4236222 h 6858000"/>
              <a:gd name="connsiteX97" fmla="*/ 5924233 w 6128435"/>
              <a:gd name="connsiteY97" fmla="*/ 4242060 h 6858000"/>
              <a:gd name="connsiteX98" fmla="*/ 5928910 w 6128435"/>
              <a:gd name="connsiteY98" fmla="*/ 4300973 h 6858000"/>
              <a:gd name="connsiteX99" fmla="*/ 5939320 w 6128435"/>
              <a:gd name="connsiteY99" fmla="*/ 4340435 h 6858000"/>
              <a:gd name="connsiteX100" fmla="*/ 5946705 w 6128435"/>
              <a:gd name="connsiteY100" fmla="*/ 4428051 h 6858000"/>
              <a:gd name="connsiteX101" fmla="*/ 5949261 w 6128435"/>
              <a:gd name="connsiteY101" fmla="*/ 4449185 h 6858000"/>
              <a:gd name="connsiteX102" fmla="*/ 5957504 w 6128435"/>
              <a:gd name="connsiteY102" fmla="*/ 4465911 h 6858000"/>
              <a:gd name="connsiteX103" fmla="*/ 5964689 w 6128435"/>
              <a:gd name="connsiteY103" fmla="*/ 4468532 h 6858000"/>
              <a:gd name="connsiteX104" fmla="*/ 5967062 w 6128435"/>
              <a:gd name="connsiteY104" fmla="*/ 4479923 h 6858000"/>
              <a:gd name="connsiteX105" fmla="*/ 5968960 w 6128435"/>
              <a:gd name="connsiteY105" fmla="*/ 4482655 h 6858000"/>
              <a:gd name="connsiteX106" fmla="*/ 5978567 w 6128435"/>
              <a:gd name="connsiteY106" fmla="*/ 4498605 h 6858000"/>
              <a:gd name="connsiteX107" fmla="*/ 5980106 w 6128435"/>
              <a:gd name="connsiteY107" fmla="*/ 4585087 h 6858000"/>
              <a:gd name="connsiteX108" fmla="*/ 5998138 w 6128435"/>
              <a:gd name="connsiteY108" fmla="*/ 4697518 h 6858000"/>
              <a:gd name="connsiteX109" fmla="*/ 6013516 w 6128435"/>
              <a:gd name="connsiteY109" fmla="*/ 4786619 h 6858000"/>
              <a:gd name="connsiteX110" fmla="*/ 6025404 w 6128435"/>
              <a:gd name="connsiteY110" fmla="*/ 4858148 h 6858000"/>
              <a:gd name="connsiteX111" fmla="*/ 6007749 w 6128435"/>
              <a:gd name="connsiteY111" fmla="*/ 4964715 h 6858000"/>
              <a:gd name="connsiteX112" fmla="*/ 6005269 w 6128435"/>
              <a:gd name="connsiteY112" fmla="*/ 5150567 h 6858000"/>
              <a:gd name="connsiteX113" fmla="*/ 6001127 w 6128435"/>
              <a:gd name="connsiteY113" fmla="*/ 5164609 h 6858000"/>
              <a:gd name="connsiteX114" fmla="*/ 5996647 w 6128435"/>
              <a:gd name="connsiteY114" fmla="*/ 5185640 h 6858000"/>
              <a:gd name="connsiteX115" fmla="*/ 5998514 w 6128435"/>
              <a:gd name="connsiteY115" fmla="*/ 5189673 h 6858000"/>
              <a:gd name="connsiteX116" fmla="*/ 5995970 w 6128435"/>
              <a:gd name="connsiteY116" fmla="*/ 5221547 h 6858000"/>
              <a:gd name="connsiteX117" fmla="*/ 5997218 w 6128435"/>
              <a:gd name="connsiteY117" fmla="*/ 5222031 h 6858000"/>
              <a:gd name="connsiteX118" fmla="*/ 6002116 w 6128435"/>
              <a:gd name="connsiteY118" fmla="*/ 5231223 h 6858000"/>
              <a:gd name="connsiteX119" fmla="*/ 6008541 w 6128435"/>
              <a:gd name="connsiteY119" fmla="*/ 5248680 h 6858000"/>
              <a:gd name="connsiteX120" fmla="*/ 6039260 w 6128435"/>
              <a:gd name="connsiteY120" fmla="*/ 5289518 h 6858000"/>
              <a:gd name="connsiteX121" fmla="*/ 6036748 w 6128435"/>
              <a:gd name="connsiteY121" fmla="*/ 5322752 h 6858000"/>
              <a:gd name="connsiteX122" fmla="*/ 6036943 w 6128435"/>
              <a:gd name="connsiteY122" fmla="*/ 5329480 h 6858000"/>
              <a:gd name="connsiteX123" fmla="*/ 6037236 w 6128435"/>
              <a:gd name="connsiteY123" fmla="*/ 5329634 h 6858000"/>
              <a:gd name="connsiteX124" fmla="*/ 6038019 w 6128435"/>
              <a:gd name="connsiteY124" fmla="*/ 5336764 h 6858000"/>
              <a:gd name="connsiteX125" fmla="*/ 6037298 w 6128435"/>
              <a:gd name="connsiteY125" fmla="*/ 5341753 h 6858000"/>
              <a:gd name="connsiteX126" fmla="*/ 6037677 w 6128435"/>
              <a:gd name="connsiteY126" fmla="*/ 5354807 h 6858000"/>
              <a:gd name="connsiteX127" fmla="*/ 6039728 w 6128435"/>
              <a:gd name="connsiteY127" fmla="*/ 5359416 h 6858000"/>
              <a:gd name="connsiteX128" fmla="*/ 6043311 w 6128435"/>
              <a:gd name="connsiteY128" fmla="*/ 5361407 h 6858000"/>
              <a:gd name="connsiteX129" fmla="*/ 6042954 w 6128435"/>
              <a:gd name="connsiteY129" fmla="*/ 5362576 h 6858000"/>
              <a:gd name="connsiteX130" fmla="*/ 6053435 w 6128435"/>
              <a:gd name="connsiteY130" fmla="*/ 5387547 h 6858000"/>
              <a:gd name="connsiteX131" fmla="*/ 6065933 w 6128435"/>
              <a:gd name="connsiteY131" fmla="*/ 5443002 h 6858000"/>
              <a:gd name="connsiteX132" fmla="*/ 6068640 w 6128435"/>
              <a:gd name="connsiteY132" fmla="*/ 5474503 h 6858000"/>
              <a:gd name="connsiteX133" fmla="*/ 6080922 w 6128435"/>
              <a:gd name="connsiteY133" fmla="*/ 5561070 h 6858000"/>
              <a:gd name="connsiteX134" fmla="*/ 6096949 w 6128435"/>
              <a:gd name="connsiteY134" fmla="*/ 5648179 h 6858000"/>
              <a:gd name="connsiteX135" fmla="*/ 6125703 w 6128435"/>
              <a:gd name="connsiteY135" fmla="*/ 5692894 h 6858000"/>
              <a:gd name="connsiteX136" fmla="*/ 6126670 w 6128435"/>
              <a:gd name="connsiteY136" fmla="*/ 5697882 h 6858000"/>
              <a:gd name="connsiteX137" fmla="*/ 6124061 w 6128435"/>
              <a:gd name="connsiteY137" fmla="*/ 5710294 h 6858000"/>
              <a:gd name="connsiteX138" fmla="*/ 6122213 w 6128435"/>
              <a:gd name="connsiteY138" fmla="*/ 5714762 h 6858000"/>
              <a:gd name="connsiteX139" fmla="*/ 6121353 w 6128435"/>
              <a:gd name="connsiteY139" fmla="*/ 5721725 h 6858000"/>
              <a:gd name="connsiteX140" fmla="*/ 6121607 w 6128435"/>
              <a:gd name="connsiteY140" fmla="*/ 5721959 h 6858000"/>
              <a:gd name="connsiteX141" fmla="*/ 6120262 w 6128435"/>
              <a:gd name="connsiteY141" fmla="*/ 5728358 h 6858000"/>
              <a:gd name="connsiteX142" fmla="*/ 6110194 w 6128435"/>
              <a:gd name="connsiteY142" fmla="*/ 5758853 h 6858000"/>
              <a:gd name="connsiteX143" fmla="*/ 6127519 w 6128435"/>
              <a:gd name="connsiteY143" fmla="*/ 5865775 h 6858000"/>
              <a:gd name="connsiteX144" fmla="*/ 6128435 w 6128435"/>
              <a:gd name="connsiteY144" fmla="*/ 5870164 h 6858000"/>
              <a:gd name="connsiteX145" fmla="*/ 6119217 w 6128435"/>
              <a:gd name="connsiteY145" fmla="*/ 5888542 h 6858000"/>
              <a:gd name="connsiteX146" fmla="*/ 6115966 w 6128435"/>
              <a:gd name="connsiteY146" fmla="*/ 5898387 h 6858000"/>
              <a:gd name="connsiteX147" fmla="*/ 6111924 w 6128435"/>
              <a:gd name="connsiteY147" fmla="*/ 5900444 h 6858000"/>
              <a:gd name="connsiteX148" fmla="*/ 6108716 w 6128435"/>
              <a:gd name="connsiteY148" fmla="*/ 5915345 h 6858000"/>
              <a:gd name="connsiteX149" fmla="*/ 6109524 w 6128435"/>
              <a:gd name="connsiteY149" fmla="*/ 5917328 h 6858000"/>
              <a:gd name="connsiteX150" fmla="*/ 6102493 w 6128435"/>
              <a:gd name="connsiteY150" fmla="*/ 5928602 h 6858000"/>
              <a:gd name="connsiteX151" fmla="*/ 6056863 w 6128435"/>
              <a:gd name="connsiteY151" fmla="*/ 6000643 h 6858000"/>
              <a:gd name="connsiteX152" fmla="*/ 6045436 w 6128435"/>
              <a:gd name="connsiteY152" fmla="*/ 6124480 h 6858000"/>
              <a:gd name="connsiteX153" fmla="*/ 6030489 w 6128435"/>
              <a:gd name="connsiteY153" fmla="*/ 6317666 h 6858000"/>
              <a:gd name="connsiteX154" fmla="*/ 6007492 w 6128435"/>
              <a:gd name="connsiteY154" fmla="*/ 6440818 h 6858000"/>
              <a:gd name="connsiteX155" fmla="*/ 6009467 w 6128435"/>
              <a:gd name="connsiteY155" fmla="*/ 6487076 h 6858000"/>
              <a:gd name="connsiteX156" fmla="*/ 5995064 w 6128435"/>
              <a:gd name="connsiteY156" fmla="*/ 6540791 h 6858000"/>
              <a:gd name="connsiteX157" fmla="*/ 5996309 w 6128435"/>
              <a:gd name="connsiteY157" fmla="*/ 6543961 h 6858000"/>
              <a:gd name="connsiteX158" fmla="*/ 5996048 w 6128435"/>
              <a:gd name="connsiteY158" fmla="*/ 6555444 h 6858000"/>
              <a:gd name="connsiteX159" fmla="*/ 6002524 w 6128435"/>
              <a:gd name="connsiteY159" fmla="*/ 6560188 h 6858000"/>
              <a:gd name="connsiteX160" fmla="*/ 6006823 w 6128435"/>
              <a:gd name="connsiteY160" fmla="*/ 6578546 h 6858000"/>
              <a:gd name="connsiteX161" fmla="*/ 6004510 w 6128435"/>
              <a:gd name="connsiteY161" fmla="*/ 6599256 h 6858000"/>
              <a:gd name="connsiteX162" fmla="*/ 5986207 w 6128435"/>
              <a:gd name="connsiteY162" fmla="*/ 6695855 h 6858000"/>
              <a:gd name="connsiteX163" fmla="*/ 5979428 w 6128435"/>
              <a:gd name="connsiteY163" fmla="*/ 6754678 h 6858000"/>
              <a:gd name="connsiteX164" fmla="*/ 5983398 w 6128435"/>
              <a:gd name="connsiteY164" fmla="*/ 6778641 h 6858000"/>
              <a:gd name="connsiteX165" fmla="*/ 5984543 w 6128435"/>
              <a:gd name="connsiteY165" fmla="*/ 6811016 h 6858000"/>
              <a:gd name="connsiteX166" fmla="*/ 5981802 w 6128435"/>
              <a:gd name="connsiteY166" fmla="*/ 6838578 h 6858000"/>
              <a:gd name="connsiteX167" fmla="*/ 5979671 w 6128435"/>
              <a:gd name="connsiteY167" fmla="*/ 6858000 h 6858000"/>
              <a:gd name="connsiteX168" fmla="*/ 0 w 6128435"/>
              <a:gd name="connsiteY168" fmla="*/ 6858000 h 6858000"/>
              <a:gd name="connsiteX169" fmla="*/ 0 w 6128435"/>
              <a:gd name="connsiteY16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57023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82415 w 6128435"/>
              <a:gd name="connsiteY58" fmla="*/ 3004079 h 6858000"/>
              <a:gd name="connsiteX59" fmla="*/ 5483865 w 6128435"/>
              <a:gd name="connsiteY59" fmla="*/ 3005467 h 6858000"/>
              <a:gd name="connsiteX60" fmla="*/ 5482236 w 6128435"/>
              <a:gd name="connsiteY60" fmla="*/ 3019791 h 6858000"/>
              <a:gd name="connsiteX61" fmla="*/ 5481505 w 6128435"/>
              <a:gd name="connsiteY61" fmla="*/ 3095286 h 6858000"/>
              <a:gd name="connsiteX62" fmla="*/ 5477595 w 6128435"/>
              <a:gd name="connsiteY62" fmla="*/ 3250534 h 6858000"/>
              <a:gd name="connsiteX63" fmla="*/ 5532836 w 6128435"/>
              <a:gd name="connsiteY63" fmla="*/ 3353840 h 6858000"/>
              <a:gd name="connsiteX64" fmla="*/ 5561229 w 6128435"/>
              <a:gd name="connsiteY64" fmla="*/ 3395784 h 6858000"/>
              <a:gd name="connsiteX65" fmla="*/ 5589758 w 6128435"/>
              <a:gd name="connsiteY65" fmla="*/ 3506453 h 6858000"/>
              <a:gd name="connsiteX66" fmla="*/ 5596144 w 6128435"/>
              <a:gd name="connsiteY66" fmla="*/ 3534624 h 6858000"/>
              <a:gd name="connsiteX67" fmla="*/ 5597750 w 6128435"/>
              <a:gd name="connsiteY67" fmla="*/ 3534129 h 6858000"/>
              <a:gd name="connsiteX68" fmla="*/ 5599700 w 6128435"/>
              <a:gd name="connsiteY68" fmla="*/ 3547221 h 6858000"/>
              <a:gd name="connsiteX69" fmla="*/ 5615031 w 6128435"/>
              <a:gd name="connsiteY69" fmla="*/ 3557482 h 6858000"/>
              <a:gd name="connsiteX70" fmla="*/ 5618377 w 6128435"/>
              <a:gd name="connsiteY70" fmla="*/ 3588431 h 6858000"/>
              <a:gd name="connsiteX71" fmla="*/ 5612155 w 6128435"/>
              <a:gd name="connsiteY71" fmla="*/ 3589869 h 6858000"/>
              <a:gd name="connsiteX72" fmla="*/ 5620843 w 6128435"/>
              <a:gd name="connsiteY72" fmla="*/ 3606745 h 6858000"/>
              <a:gd name="connsiteX73" fmla="*/ 5655472 w 6128435"/>
              <a:gd name="connsiteY73" fmla="*/ 3678877 h 6858000"/>
              <a:gd name="connsiteX74" fmla="*/ 5680448 w 6128435"/>
              <a:gd name="connsiteY74" fmla="*/ 3717760 h 6858000"/>
              <a:gd name="connsiteX75" fmla="*/ 5683015 w 6128435"/>
              <a:gd name="connsiteY75" fmla="*/ 3762025 h 6858000"/>
              <a:gd name="connsiteX76" fmla="*/ 5696643 w 6128435"/>
              <a:gd name="connsiteY76" fmla="*/ 3773888 h 6858000"/>
              <a:gd name="connsiteX77" fmla="*/ 5699203 w 6128435"/>
              <a:gd name="connsiteY77" fmla="*/ 3775823 h 6858000"/>
              <a:gd name="connsiteX78" fmla="*/ 5704824 w 6128435"/>
              <a:gd name="connsiteY78" fmla="*/ 3785966 h 6858000"/>
              <a:gd name="connsiteX79" fmla="*/ 5712204 w 6128435"/>
              <a:gd name="connsiteY79" fmla="*/ 3785830 h 6858000"/>
              <a:gd name="connsiteX80" fmla="*/ 5724816 w 6128435"/>
              <a:gd name="connsiteY80" fmla="*/ 3798949 h 6858000"/>
              <a:gd name="connsiteX81" fmla="*/ 5733539 w 6128435"/>
              <a:gd name="connsiteY81" fmla="*/ 3818457 h 6858000"/>
              <a:gd name="connsiteX82" fmla="*/ 5768491 w 6128435"/>
              <a:gd name="connsiteY82" fmla="*/ 3914399 h 6858000"/>
              <a:gd name="connsiteX83" fmla="*/ 5793123 w 6128435"/>
              <a:gd name="connsiteY83" fmla="*/ 3969952 h 6858000"/>
              <a:gd name="connsiteX84" fmla="*/ 5808321 w 6128435"/>
              <a:gd name="connsiteY84" fmla="*/ 3988153 h 6858000"/>
              <a:gd name="connsiteX85" fmla="*/ 5825621 w 6128435"/>
              <a:gd name="connsiteY85" fmla="*/ 4015525 h 6858000"/>
              <a:gd name="connsiteX86" fmla="*/ 5860672 w 6128435"/>
              <a:gd name="connsiteY86" fmla="*/ 4061579 h 6858000"/>
              <a:gd name="connsiteX87" fmla="*/ 5872173 w 6128435"/>
              <a:gd name="connsiteY87" fmla="*/ 4088497 h 6858000"/>
              <a:gd name="connsiteX88" fmla="*/ 5883705 w 6128435"/>
              <a:gd name="connsiteY88" fmla="*/ 4101899 h 6858000"/>
              <a:gd name="connsiteX89" fmla="*/ 5885314 w 6128435"/>
              <a:gd name="connsiteY89" fmla="*/ 4108387 h 6858000"/>
              <a:gd name="connsiteX90" fmla="*/ 5894095 w 6128435"/>
              <a:gd name="connsiteY90" fmla="*/ 4128857 h 6858000"/>
              <a:gd name="connsiteX91" fmla="*/ 5898339 w 6128435"/>
              <a:gd name="connsiteY91" fmla="*/ 4140800 h 6858000"/>
              <a:gd name="connsiteX92" fmla="*/ 5899734 w 6128435"/>
              <a:gd name="connsiteY92" fmla="*/ 4145632 h 6858000"/>
              <a:gd name="connsiteX93" fmla="*/ 5897098 w 6128435"/>
              <a:gd name="connsiteY93" fmla="*/ 4157819 h 6858000"/>
              <a:gd name="connsiteX94" fmla="*/ 5903513 w 6128435"/>
              <a:gd name="connsiteY94" fmla="*/ 4187661 h 6858000"/>
              <a:gd name="connsiteX95" fmla="*/ 5917114 w 6128435"/>
              <a:gd name="connsiteY95" fmla="*/ 4213096 h 6858000"/>
              <a:gd name="connsiteX96" fmla="*/ 5921153 w 6128435"/>
              <a:gd name="connsiteY96" fmla="*/ 4236222 h 6858000"/>
              <a:gd name="connsiteX97" fmla="*/ 5924233 w 6128435"/>
              <a:gd name="connsiteY97" fmla="*/ 4242060 h 6858000"/>
              <a:gd name="connsiteX98" fmla="*/ 5928910 w 6128435"/>
              <a:gd name="connsiteY98" fmla="*/ 4300973 h 6858000"/>
              <a:gd name="connsiteX99" fmla="*/ 5939320 w 6128435"/>
              <a:gd name="connsiteY99" fmla="*/ 4340435 h 6858000"/>
              <a:gd name="connsiteX100" fmla="*/ 5946705 w 6128435"/>
              <a:gd name="connsiteY100" fmla="*/ 4428051 h 6858000"/>
              <a:gd name="connsiteX101" fmla="*/ 5949261 w 6128435"/>
              <a:gd name="connsiteY101" fmla="*/ 4449185 h 6858000"/>
              <a:gd name="connsiteX102" fmla="*/ 5957504 w 6128435"/>
              <a:gd name="connsiteY102" fmla="*/ 4465911 h 6858000"/>
              <a:gd name="connsiteX103" fmla="*/ 5964689 w 6128435"/>
              <a:gd name="connsiteY103" fmla="*/ 4468532 h 6858000"/>
              <a:gd name="connsiteX104" fmla="*/ 5967062 w 6128435"/>
              <a:gd name="connsiteY104" fmla="*/ 4479923 h 6858000"/>
              <a:gd name="connsiteX105" fmla="*/ 5968960 w 6128435"/>
              <a:gd name="connsiteY105" fmla="*/ 4482655 h 6858000"/>
              <a:gd name="connsiteX106" fmla="*/ 5978567 w 6128435"/>
              <a:gd name="connsiteY106" fmla="*/ 4498605 h 6858000"/>
              <a:gd name="connsiteX107" fmla="*/ 5980106 w 6128435"/>
              <a:gd name="connsiteY107" fmla="*/ 4585087 h 6858000"/>
              <a:gd name="connsiteX108" fmla="*/ 5998138 w 6128435"/>
              <a:gd name="connsiteY108" fmla="*/ 4697518 h 6858000"/>
              <a:gd name="connsiteX109" fmla="*/ 6013516 w 6128435"/>
              <a:gd name="connsiteY109" fmla="*/ 4786619 h 6858000"/>
              <a:gd name="connsiteX110" fmla="*/ 6025404 w 6128435"/>
              <a:gd name="connsiteY110" fmla="*/ 4858148 h 6858000"/>
              <a:gd name="connsiteX111" fmla="*/ 6007749 w 6128435"/>
              <a:gd name="connsiteY111" fmla="*/ 4964715 h 6858000"/>
              <a:gd name="connsiteX112" fmla="*/ 6005269 w 6128435"/>
              <a:gd name="connsiteY112" fmla="*/ 5150567 h 6858000"/>
              <a:gd name="connsiteX113" fmla="*/ 6001127 w 6128435"/>
              <a:gd name="connsiteY113" fmla="*/ 5164609 h 6858000"/>
              <a:gd name="connsiteX114" fmla="*/ 5996647 w 6128435"/>
              <a:gd name="connsiteY114" fmla="*/ 5185640 h 6858000"/>
              <a:gd name="connsiteX115" fmla="*/ 5998514 w 6128435"/>
              <a:gd name="connsiteY115" fmla="*/ 5189673 h 6858000"/>
              <a:gd name="connsiteX116" fmla="*/ 5995970 w 6128435"/>
              <a:gd name="connsiteY116" fmla="*/ 5221547 h 6858000"/>
              <a:gd name="connsiteX117" fmla="*/ 5997218 w 6128435"/>
              <a:gd name="connsiteY117" fmla="*/ 5222031 h 6858000"/>
              <a:gd name="connsiteX118" fmla="*/ 6002116 w 6128435"/>
              <a:gd name="connsiteY118" fmla="*/ 5231223 h 6858000"/>
              <a:gd name="connsiteX119" fmla="*/ 6008541 w 6128435"/>
              <a:gd name="connsiteY119" fmla="*/ 5248680 h 6858000"/>
              <a:gd name="connsiteX120" fmla="*/ 6039260 w 6128435"/>
              <a:gd name="connsiteY120" fmla="*/ 5289518 h 6858000"/>
              <a:gd name="connsiteX121" fmla="*/ 6036748 w 6128435"/>
              <a:gd name="connsiteY121" fmla="*/ 5322752 h 6858000"/>
              <a:gd name="connsiteX122" fmla="*/ 6036943 w 6128435"/>
              <a:gd name="connsiteY122" fmla="*/ 5329480 h 6858000"/>
              <a:gd name="connsiteX123" fmla="*/ 6037236 w 6128435"/>
              <a:gd name="connsiteY123" fmla="*/ 5329634 h 6858000"/>
              <a:gd name="connsiteX124" fmla="*/ 6038019 w 6128435"/>
              <a:gd name="connsiteY124" fmla="*/ 5336764 h 6858000"/>
              <a:gd name="connsiteX125" fmla="*/ 6037298 w 6128435"/>
              <a:gd name="connsiteY125" fmla="*/ 5341753 h 6858000"/>
              <a:gd name="connsiteX126" fmla="*/ 6037677 w 6128435"/>
              <a:gd name="connsiteY126" fmla="*/ 5354807 h 6858000"/>
              <a:gd name="connsiteX127" fmla="*/ 6039728 w 6128435"/>
              <a:gd name="connsiteY127" fmla="*/ 5359416 h 6858000"/>
              <a:gd name="connsiteX128" fmla="*/ 6043311 w 6128435"/>
              <a:gd name="connsiteY128" fmla="*/ 5361407 h 6858000"/>
              <a:gd name="connsiteX129" fmla="*/ 6042954 w 6128435"/>
              <a:gd name="connsiteY129" fmla="*/ 5362576 h 6858000"/>
              <a:gd name="connsiteX130" fmla="*/ 6053435 w 6128435"/>
              <a:gd name="connsiteY130" fmla="*/ 5387547 h 6858000"/>
              <a:gd name="connsiteX131" fmla="*/ 6065933 w 6128435"/>
              <a:gd name="connsiteY131" fmla="*/ 5443002 h 6858000"/>
              <a:gd name="connsiteX132" fmla="*/ 6068640 w 6128435"/>
              <a:gd name="connsiteY132" fmla="*/ 5474503 h 6858000"/>
              <a:gd name="connsiteX133" fmla="*/ 6080922 w 6128435"/>
              <a:gd name="connsiteY133" fmla="*/ 5561070 h 6858000"/>
              <a:gd name="connsiteX134" fmla="*/ 6096949 w 6128435"/>
              <a:gd name="connsiteY134" fmla="*/ 5648179 h 6858000"/>
              <a:gd name="connsiteX135" fmla="*/ 6125703 w 6128435"/>
              <a:gd name="connsiteY135" fmla="*/ 5692894 h 6858000"/>
              <a:gd name="connsiteX136" fmla="*/ 6126670 w 6128435"/>
              <a:gd name="connsiteY136" fmla="*/ 5697882 h 6858000"/>
              <a:gd name="connsiteX137" fmla="*/ 6124061 w 6128435"/>
              <a:gd name="connsiteY137" fmla="*/ 5710294 h 6858000"/>
              <a:gd name="connsiteX138" fmla="*/ 6122213 w 6128435"/>
              <a:gd name="connsiteY138" fmla="*/ 5714762 h 6858000"/>
              <a:gd name="connsiteX139" fmla="*/ 6121353 w 6128435"/>
              <a:gd name="connsiteY139" fmla="*/ 5721725 h 6858000"/>
              <a:gd name="connsiteX140" fmla="*/ 6121607 w 6128435"/>
              <a:gd name="connsiteY140" fmla="*/ 5721959 h 6858000"/>
              <a:gd name="connsiteX141" fmla="*/ 6120262 w 6128435"/>
              <a:gd name="connsiteY141" fmla="*/ 5728358 h 6858000"/>
              <a:gd name="connsiteX142" fmla="*/ 6110194 w 6128435"/>
              <a:gd name="connsiteY142" fmla="*/ 5758853 h 6858000"/>
              <a:gd name="connsiteX143" fmla="*/ 6127519 w 6128435"/>
              <a:gd name="connsiteY143" fmla="*/ 5865775 h 6858000"/>
              <a:gd name="connsiteX144" fmla="*/ 6128435 w 6128435"/>
              <a:gd name="connsiteY144" fmla="*/ 5870164 h 6858000"/>
              <a:gd name="connsiteX145" fmla="*/ 6119217 w 6128435"/>
              <a:gd name="connsiteY145" fmla="*/ 5888542 h 6858000"/>
              <a:gd name="connsiteX146" fmla="*/ 6115966 w 6128435"/>
              <a:gd name="connsiteY146" fmla="*/ 5898387 h 6858000"/>
              <a:gd name="connsiteX147" fmla="*/ 6111924 w 6128435"/>
              <a:gd name="connsiteY147" fmla="*/ 5900444 h 6858000"/>
              <a:gd name="connsiteX148" fmla="*/ 6108716 w 6128435"/>
              <a:gd name="connsiteY148" fmla="*/ 5915345 h 6858000"/>
              <a:gd name="connsiteX149" fmla="*/ 6109524 w 6128435"/>
              <a:gd name="connsiteY149" fmla="*/ 5917328 h 6858000"/>
              <a:gd name="connsiteX150" fmla="*/ 6102493 w 6128435"/>
              <a:gd name="connsiteY150" fmla="*/ 5928602 h 6858000"/>
              <a:gd name="connsiteX151" fmla="*/ 6056863 w 6128435"/>
              <a:gd name="connsiteY151" fmla="*/ 6000643 h 6858000"/>
              <a:gd name="connsiteX152" fmla="*/ 6045436 w 6128435"/>
              <a:gd name="connsiteY152" fmla="*/ 6124480 h 6858000"/>
              <a:gd name="connsiteX153" fmla="*/ 6030489 w 6128435"/>
              <a:gd name="connsiteY153" fmla="*/ 6317666 h 6858000"/>
              <a:gd name="connsiteX154" fmla="*/ 6007492 w 6128435"/>
              <a:gd name="connsiteY154" fmla="*/ 6440818 h 6858000"/>
              <a:gd name="connsiteX155" fmla="*/ 6009467 w 6128435"/>
              <a:gd name="connsiteY155" fmla="*/ 6487076 h 6858000"/>
              <a:gd name="connsiteX156" fmla="*/ 5995064 w 6128435"/>
              <a:gd name="connsiteY156" fmla="*/ 6540791 h 6858000"/>
              <a:gd name="connsiteX157" fmla="*/ 5996309 w 6128435"/>
              <a:gd name="connsiteY157" fmla="*/ 6543961 h 6858000"/>
              <a:gd name="connsiteX158" fmla="*/ 5996048 w 6128435"/>
              <a:gd name="connsiteY158" fmla="*/ 6555444 h 6858000"/>
              <a:gd name="connsiteX159" fmla="*/ 6002524 w 6128435"/>
              <a:gd name="connsiteY159" fmla="*/ 6560188 h 6858000"/>
              <a:gd name="connsiteX160" fmla="*/ 6006823 w 6128435"/>
              <a:gd name="connsiteY160" fmla="*/ 6578546 h 6858000"/>
              <a:gd name="connsiteX161" fmla="*/ 6004510 w 6128435"/>
              <a:gd name="connsiteY161" fmla="*/ 6599256 h 6858000"/>
              <a:gd name="connsiteX162" fmla="*/ 5986207 w 6128435"/>
              <a:gd name="connsiteY162" fmla="*/ 6695855 h 6858000"/>
              <a:gd name="connsiteX163" fmla="*/ 5979428 w 6128435"/>
              <a:gd name="connsiteY163" fmla="*/ 6754678 h 6858000"/>
              <a:gd name="connsiteX164" fmla="*/ 5983398 w 6128435"/>
              <a:gd name="connsiteY164" fmla="*/ 6778641 h 6858000"/>
              <a:gd name="connsiteX165" fmla="*/ 5984543 w 6128435"/>
              <a:gd name="connsiteY165" fmla="*/ 6811016 h 6858000"/>
              <a:gd name="connsiteX166" fmla="*/ 5981802 w 6128435"/>
              <a:gd name="connsiteY166" fmla="*/ 6838578 h 6858000"/>
              <a:gd name="connsiteX167" fmla="*/ 5979671 w 6128435"/>
              <a:gd name="connsiteY167" fmla="*/ 6858000 h 6858000"/>
              <a:gd name="connsiteX168" fmla="*/ 0 w 6128435"/>
              <a:gd name="connsiteY168" fmla="*/ 6858000 h 6858000"/>
              <a:gd name="connsiteX169" fmla="*/ 0 w 6128435"/>
              <a:gd name="connsiteY16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57023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82415 w 6128435"/>
              <a:gd name="connsiteY58" fmla="*/ 3004079 h 6858000"/>
              <a:gd name="connsiteX59" fmla="*/ 5483865 w 6128435"/>
              <a:gd name="connsiteY59" fmla="*/ 3005467 h 6858000"/>
              <a:gd name="connsiteX60" fmla="*/ 5482236 w 6128435"/>
              <a:gd name="connsiteY60" fmla="*/ 3019791 h 6858000"/>
              <a:gd name="connsiteX61" fmla="*/ 5481505 w 6128435"/>
              <a:gd name="connsiteY61" fmla="*/ 3095286 h 6858000"/>
              <a:gd name="connsiteX62" fmla="*/ 5477595 w 6128435"/>
              <a:gd name="connsiteY62" fmla="*/ 3250534 h 6858000"/>
              <a:gd name="connsiteX63" fmla="*/ 5532836 w 6128435"/>
              <a:gd name="connsiteY63" fmla="*/ 3353840 h 6858000"/>
              <a:gd name="connsiteX64" fmla="*/ 5561229 w 6128435"/>
              <a:gd name="connsiteY64" fmla="*/ 3395784 h 6858000"/>
              <a:gd name="connsiteX65" fmla="*/ 5589758 w 6128435"/>
              <a:gd name="connsiteY65" fmla="*/ 3506453 h 6858000"/>
              <a:gd name="connsiteX66" fmla="*/ 5596144 w 6128435"/>
              <a:gd name="connsiteY66" fmla="*/ 3534624 h 6858000"/>
              <a:gd name="connsiteX67" fmla="*/ 5597750 w 6128435"/>
              <a:gd name="connsiteY67" fmla="*/ 3534129 h 6858000"/>
              <a:gd name="connsiteX68" fmla="*/ 5599700 w 6128435"/>
              <a:gd name="connsiteY68" fmla="*/ 3547221 h 6858000"/>
              <a:gd name="connsiteX69" fmla="*/ 5615031 w 6128435"/>
              <a:gd name="connsiteY69" fmla="*/ 3557482 h 6858000"/>
              <a:gd name="connsiteX70" fmla="*/ 5618377 w 6128435"/>
              <a:gd name="connsiteY70" fmla="*/ 3588431 h 6858000"/>
              <a:gd name="connsiteX71" fmla="*/ 5612155 w 6128435"/>
              <a:gd name="connsiteY71" fmla="*/ 3589869 h 6858000"/>
              <a:gd name="connsiteX72" fmla="*/ 5620843 w 6128435"/>
              <a:gd name="connsiteY72" fmla="*/ 3606745 h 6858000"/>
              <a:gd name="connsiteX73" fmla="*/ 5655472 w 6128435"/>
              <a:gd name="connsiteY73" fmla="*/ 3678877 h 6858000"/>
              <a:gd name="connsiteX74" fmla="*/ 5680448 w 6128435"/>
              <a:gd name="connsiteY74" fmla="*/ 3717760 h 6858000"/>
              <a:gd name="connsiteX75" fmla="*/ 5683015 w 6128435"/>
              <a:gd name="connsiteY75" fmla="*/ 3762025 h 6858000"/>
              <a:gd name="connsiteX76" fmla="*/ 5696643 w 6128435"/>
              <a:gd name="connsiteY76" fmla="*/ 3773888 h 6858000"/>
              <a:gd name="connsiteX77" fmla="*/ 5699203 w 6128435"/>
              <a:gd name="connsiteY77" fmla="*/ 3775823 h 6858000"/>
              <a:gd name="connsiteX78" fmla="*/ 5704824 w 6128435"/>
              <a:gd name="connsiteY78" fmla="*/ 3785966 h 6858000"/>
              <a:gd name="connsiteX79" fmla="*/ 5712204 w 6128435"/>
              <a:gd name="connsiteY79" fmla="*/ 3785830 h 6858000"/>
              <a:gd name="connsiteX80" fmla="*/ 5724816 w 6128435"/>
              <a:gd name="connsiteY80" fmla="*/ 3798949 h 6858000"/>
              <a:gd name="connsiteX81" fmla="*/ 5733539 w 6128435"/>
              <a:gd name="connsiteY81" fmla="*/ 3818457 h 6858000"/>
              <a:gd name="connsiteX82" fmla="*/ 5768491 w 6128435"/>
              <a:gd name="connsiteY82" fmla="*/ 3914399 h 6858000"/>
              <a:gd name="connsiteX83" fmla="*/ 5793123 w 6128435"/>
              <a:gd name="connsiteY83" fmla="*/ 3969952 h 6858000"/>
              <a:gd name="connsiteX84" fmla="*/ 5808321 w 6128435"/>
              <a:gd name="connsiteY84" fmla="*/ 3988153 h 6858000"/>
              <a:gd name="connsiteX85" fmla="*/ 5825621 w 6128435"/>
              <a:gd name="connsiteY85" fmla="*/ 4015525 h 6858000"/>
              <a:gd name="connsiteX86" fmla="*/ 5860672 w 6128435"/>
              <a:gd name="connsiteY86" fmla="*/ 4061579 h 6858000"/>
              <a:gd name="connsiteX87" fmla="*/ 5872173 w 6128435"/>
              <a:gd name="connsiteY87" fmla="*/ 4088497 h 6858000"/>
              <a:gd name="connsiteX88" fmla="*/ 5883705 w 6128435"/>
              <a:gd name="connsiteY88" fmla="*/ 4101899 h 6858000"/>
              <a:gd name="connsiteX89" fmla="*/ 5885314 w 6128435"/>
              <a:gd name="connsiteY89" fmla="*/ 4108387 h 6858000"/>
              <a:gd name="connsiteX90" fmla="*/ 5894095 w 6128435"/>
              <a:gd name="connsiteY90" fmla="*/ 4128857 h 6858000"/>
              <a:gd name="connsiteX91" fmla="*/ 5898339 w 6128435"/>
              <a:gd name="connsiteY91" fmla="*/ 4140800 h 6858000"/>
              <a:gd name="connsiteX92" fmla="*/ 5899734 w 6128435"/>
              <a:gd name="connsiteY92" fmla="*/ 4145632 h 6858000"/>
              <a:gd name="connsiteX93" fmla="*/ 5903513 w 6128435"/>
              <a:gd name="connsiteY93" fmla="*/ 4187661 h 6858000"/>
              <a:gd name="connsiteX94" fmla="*/ 5917114 w 6128435"/>
              <a:gd name="connsiteY94" fmla="*/ 4213096 h 6858000"/>
              <a:gd name="connsiteX95" fmla="*/ 5921153 w 6128435"/>
              <a:gd name="connsiteY95" fmla="*/ 4236222 h 6858000"/>
              <a:gd name="connsiteX96" fmla="*/ 5924233 w 6128435"/>
              <a:gd name="connsiteY96" fmla="*/ 4242060 h 6858000"/>
              <a:gd name="connsiteX97" fmla="*/ 5928910 w 6128435"/>
              <a:gd name="connsiteY97" fmla="*/ 4300973 h 6858000"/>
              <a:gd name="connsiteX98" fmla="*/ 5939320 w 6128435"/>
              <a:gd name="connsiteY98" fmla="*/ 4340435 h 6858000"/>
              <a:gd name="connsiteX99" fmla="*/ 5946705 w 6128435"/>
              <a:gd name="connsiteY99" fmla="*/ 4428051 h 6858000"/>
              <a:gd name="connsiteX100" fmla="*/ 5949261 w 6128435"/>
              <a:gd name="connsiteY100" fmla="*/ 4449185 h 6858000"/>
              <a:gd name="connsiteX101" fmla="*/ 5957504 w 6128435"/>
              <a:gd name="connsiteY101" fmla="*/ 4465911 h 6858000"/>
              <a:gd name="connsiteX102" fmla="*/ 5964689 w 6128435"/>
              <a:gd name="connsiteY102" fmla="*/ 4468532 h 6858000"/>
              <a:gd name="connsiteX103" fmla="*/ 5967062 w 6128435"/>
              <a:gd name="connsiteY103" fmla="*/ 4479923 h 6858000"/>
              <a:gd name="connsiteX104" fmla="*/ 5968960 w 6128435"/>
              <a:gd name="connsiteY104" fmla="*/ 4482655 h 6858000"/>
              <a:gd name="connsiteX105" fmla="*/ 5978567 w 6128435"/>
              <a:gd name="connsiteY105" fmla="*/ 4498605 h 6858000"/>
              <a:gd name="connsiteX106" fmla="*/ 5980106 w 6128435"/>
              <a:gd name="connsiteY106" fmla="*/ 4585087 h 6858000"/>
              <a:gd name="connsiteX107" fmla="*/ 5998138 w 6128435"/>
              <a:gd name="connsiteY107" fmla="*/ 4697518 h 6858000"/>
              <a:gd name="connsiteX108" fmla="*/ 6013516 w 6128435"/>
              <a:gd name="connsiteY108" fmla="*/ 4786619 h 6858000"/>
              <a:gd name="connsiteX109" fmla="*/ 6025404 w 6128435"/>
              <a:gd name="connsiteY109" fmla="*/ 4858148 h 6858000"/>
              <a:gd name="connsiteX110" fmla="*/ 6007749 w 6128435"/>
              <a:gd name="connsiteY110" fmla="*/ 4964715 h 6858000"/>
              <a:gd name="connsiteX111" fmla="*/ 6005269 w 6128435"/>
              <a:gd name="connsiteY111" fmla="*/ 5150567 h 6858000"/>
              <a:gd name="connsiteX112" fmla="*/ 6001127 w 6128435"/>
              <a:gd name="connsiteY112" fmla="*/ 5164609 h 6858000"/>
              <a:gd name="connsiteX113" fmla="*/ 5996647 w 6128435"/>
              <a:gd name="connsiteY113" fmla="*/ 5185640 h 6858000"/>
              <a:gd name="connsiteX114" fmla="*/ 5998514 w 6128435"/>
              <a:gd name="connsiteY114" fmla="*/ 5189673 h 6858000"/>
              <a:gd name="connsiteX115" fmla="*/ 5995970 w 6128435"/>
              <a:gd name="connsiteY115" fmla="*/ 5221547 h 6858000"/>
              <a:gd name="connsiteX116" fmla="*/ 5997218 w 6128435"/>
              <a:gd name="connsiteY116" fmla="*/ 5222031 h 6858000"/>
              <a:gd name="connsiteX117" fmla="*/ 6002116 w 6128435"/>
              <a:gd name="connsiteY117" fmla="*/ 5231223 h 6858000"/>
              <a:gd name="connsiteX118" fmla="*/ 6008541 w 6128435"/>
              <a:gd name="connsiteY118" fmla="*/ 5248680 h 6858000"/>
              <a:gd name="connsiteX119" fmla="*/ 6039260 w 6128435"/>
              <a:gd name="connsiteY119" fmla="*/ 5289518 h 6858000"/>
              <a:gd name="connsiteX120" fmla="*/ 6036748 w 6128435"/>
              <a:gd name="connsiteY120" fmla="*/ 5322752 h 6858000"/>
              <a:gd name="connsiteX121" fmla="*/ 6036943 w 6128435"/>
              <a:gd name="connsiteY121" fmla="*/ 5329480 h 6858000"/>
              <a:gd name="connsiteX122" fmla="*/ 6037236 w 6128435"/>
              <a:gd name="connsiteY122" fmla="*/ 5329634 h 6858000"/>
              <a:gd name="connsiteX123" fmla="*/ 6038019 w 6128435"/>
              <a:gd name="connsiteY123" fmla="*/ 5336764 h 6858000"/>
              <a:gd name="connsiteX124" fmla="*/ 6037298 w 6128435"/>
              <a:gd name="connsiteY124" fmla="*/ 5341753 h 6858000"/>
              <a:gd name="connsiteX125" fmla="*/ 6037677 w 6128435"/>
              <a:gd name="connsiteY125" fmla="*/ 5354807 h 6858000"/>
              <a:gd name="connsiteX126" fmla="*/ 6039728 w 6128435"/>
              <a:gd name="connsiteY126" fmla="*/ 5359416 h 6858000"/>
              <a:gd name="connsiteX127" fmla="*/ 6043311 w 6128435"/>
              <a:gd name="connsiteY127" fmla="*/ 5361407 h 6858000"/>
              <a:gd name="connsiteX128" fmla="*/ 6042954 w 6128435"/>
              <a:gd name="connsiteY128" fmla="*/ 5362576 h 6858000"/>
              <a:gd name="connsiteX129" fmla="*/ 6053435 w 6128435"/>
              <a:gd name="connsiteY129" fmla="*/ 5387547 h 6858000"/>
              <a:gd name="connsiteX130" fmla="*/ 6065933 w 6128435"/>
              <a:gd name="connsiteY130" fmla="*/ 5443002 h 6858000"/>
              <a:gd name="connsiteX131" fmla="*/ 6068640 w 6128435"/>
              <a:gd name="connsiteY131" fmla="*/ 5474503 h 6858000"/>
              <a:gd name="connsiteX132" fmla="*/ 6080922 w 6128435"/>
              <a:gd name="connsiteY132" fmla="*/ 5561070 h 6858000"/>
              <a:gd name="connsiteX133" fmla="*/ 6096949 w 6128435"/>
              <a:gd name="connsiteY133" fmla="*/ 5648179 h 6858000"/>
              <a:gd name="connsiteX134" fmla="*/ 6125703 w 6128435"/>
              <a:gd name="connsiteY134" fmla="*/ 5692894 h 6858000"/>
              <a:gd name="connsiteX135" fmla="*/ 6126670 w 6128435"/>
              <a:gd name="connsiteY135" fmla="*/ 5697882 h 6858000"/>
              <a:gd name="connsiteX136" fmla="*/ 6124061 w 6128435"/>
              <a:gd name="connsiteY136" fmla="*/ 5710294 h 6858000"/>
              <a:gd name="connsiteX137" fmla="*/ 6122213 w 6128435"/>
              <a:gd name="connsiteY137" fmla="*/ 5714762 h 6858000"/>
              <a:gd name="connsiteX138" fmla="*/ 6121353 w 6128435"/>
              <a:gd name="connsiteY138" fmla="*/ 5721725 h 6858000"/>
              <a:gd name="connsiteX139" fmla="*/ 6121607 w 6128435"/>
              <a:gd name="connsiteY139" fmla="*/ 5721959 h 6858000"/>
              <a:gd name="connsiteX140" fmla="*/ 6120262 w 6128435"/>
              <a:gd name="connsiteY140" fmla="*/ 5728358 h 6858000"/>
              <a:gd name="connsiteX141" fmla="*/ 6110194 w 6128435"/>
              <a:gd name="connsiteY141" fmla="*/ 5758853 h 6858000"/>
              <a:gd name="connsiteX142" fmla="*/ 6127519 w 6128435"/>
              <a:gd name="connsiteY142" fmla="*/ 5865775 h 6858000"/>
              <a:gd name="connsiteX143" fmla="*/ 6128435 w 6128435"/>
              <a:gd name="connsiteY143" fmla="*/ 5870164 h 6858000"/>
              <a:gd name="connsiteX144" fmla="*/ 6119217 w 6128435"/>
              <a:gd name="connsiteY144" fmla="*/ 5888542 h 6858000"/>
              <a:gd name="connsiteX145" fmla="*/ 6115966 w 6128435"/>
              <a:gd name="connsiteY145" fmla="*/ 5898387 h 6858000"/>
              <a:gd name="connsiteX146" fmla="*/ 6111924 w 6128435"/>
              <a:gd name="connsiteY146" fmla="*/ 5900444 h 6858000"/>
              <a:gd name="connsiteX147" fmla="*/ 6108716 w 6128435"/>
              <a:gd name="connsiteY147" fmla="*/ 5915345 h 6858000"/>
              <a:gd name="connsiteX148" fmla="*/ 6109524 w 6128435"/>
              <a:gd name="connsiteY148" fmla="*/ 5917328 h 6858000"/>
              <a:gd name="connsiteX149" fmla="*/ 6102493 w 6128435"/>
              <a:gd name="connsiteY149" fmla="*/ 5928602 h 6858000"/>
              <a:gd name="connsiteX150" fmla="*/ 6056863 w 6128435"/>
              <a:gd name="connsiteY150" fmla="*/ 6000643 h 6858000"/>
              <a:gd name="connsiteX151" fmla="*/ 6045436 w 6128435"/>
              <a:gd name="connsiteY151" fmla="*/ 6124480 h 6858000"/>
              <a:gd name="connsiteX152" fmla="*/ 6030489 w 6128435"/>
              <a:gd name="connsiteY152" fmla="*/ 6317666 h 6858000"/>
              <a:gd name="connsiteX153" fmla="*/ 6007492 w 6128435"/>
              <a:gd name="connsiteY153" fmla="*/ 6440818 h 6858000"/>
              <a:gd name="connsiteX154" fmla="*/ 6009467 w 6128435"/>
              <a:gd name="connsiteY154" fmla="*/ 6487076 h 6858000"/>
              <a:gd name="connsiteX155" fmla="*/ 5995064 w 6128435"/>
              <a:gd name="connsiteY155" fmla="*/ 6540791 h 6858000"/>
              <a:gd name="connsiteX156" fmla="*/ 5996309 w 6128435"/>
              <a:gd name="connsiteY156" fmla="*/ 6543961 h 6858000"/>
              <a:gd name="connsiteX157" fmla="*/ 5996048 w 6128435"/>
              <a:gd name="connsiteY157" fmla="*/ 6555444 h 6858000"/>
              <a:gd name="connsiteX158" fmla="*/ 6002524 w 6128435"/>
              <a:gd name="connsiteY158" fmla="*/ 6560188 h 6858000"/>
              <a:gd name="connsiteX159" fmla="*/ 6006823 w 6128435"/>
              <a:gd name="connsiteY159" fmla="*/ 6578546 h 6858000"/>
              <a:gd name="connsiteX160" fmla="*/ 6004510 w 6128435"/>
              <a:gd name="connsiteY160" fmla="*/ 6599256 h 6858000"/>
              <a:gd name="connsiteX161" fmla="*/ 5986207 w 6128435"/>
              <a:gd name="connsiteY161" fmla="*/ 6695855 h 6858000"/>
              <a:gd name="connsiteX162" fmla="*/ 5979428 w 6128435"/>
              <a:gd name="connsiteY162" fmla="*/ 6754678 h 6858000"/>
              <a:gd name="connsiteX163" fmla="*/ 5983398 w 6128435"/>
              <a:gd name="connsiteY163" fmla="*/ 6778641 h 6858000"/>
              <a:gd name="connsiteX164" fmla="*/ 5984543 w 6128435"/>
              <a:gd name="connsiteY164" fmla="*/ 6811016 h 6858000"/>
              <a:gd name="connsiteX165" fmla="*/ 5981802 w 6128435"/>
              <a:gd name="connsiteY165" fmla="*/ 6838578 h 6858000"/>
              <a:gd name="connsiteX166" fmla="*/ 5979671 w 6128435"/>
              <a:gd name="connsiteY166" fmla="*/ 6858000 h 6858000"/>
              <a:gd name="connsiteX167" fmla="*/ 0 w 6128435"/>
              <a:gd name="connsiteY167" fmla="*/ 6858000 h 6858000"/>
              <a:gd name="connsiteX168" fmla="*/ 0 w 6128435"/>
              <a:gd name="connsiteY16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9051 w 6128435"/>
              <a:gd name="connsiteY13" fmla="*/ 782518 h 6858000"/>
              <a:gd name="connsiteX14" fmla="*/ 5210428 w 6128435"/>
              <a:gd name="connsiteY14" fmla="*/ 815772 h 6858000"/>
              <a:gd name="connsiteX15" fmla="*/ 5221088 w 6128435"/>
              <a:gd name="connsiteY15" fmla="*/ 860193 h 6858000"/>
              <a:gd name="connsiteX16" fmla="*/ 5227653 w 6128435"/>
              <a:gd name="connsiteY16" fmla="*/ 886709 h 6858000"/>
              <a:gd name="connsiteX17" fmla="*/ 5230806 w 6128435"/>
              <a:gd name="connsiteY17" fmla="*/ 961354 h 6858000"/>
              <a:gd name="connsiteX18" fmla="*/ 5201018 w 6128435"/>
              <a:gd name="connsiteY18" fmla="*/ 1095027 h 6858000"/>
              <a:gd name="connsiteX19" fmla="*/ 5202153 w 6128435"/>
              <a:gd name="connsiteY19" fmla="*/ 1133224 h 6858000"/>
              <a:gd name="connsiteX20" fmla="*/ 5207370 w 6128435"/>
              <a:gd name="connsiteY20" fmla="*/ 1138097 h 6858000"/>
              <a:gd name="connsiteX21" fmla="*/ 5189234 w 6128435"/>
              <a:gd name="connsiteY21" fmla="*/ 1193495 h 6858000"/>
              <a:gd name="connsiteX22" fmla="*/ 5202769 w 6128435"/>
              <a:gd name="connsiteY22" fmla="*/ 1269450 h 6858000"/>
              <a:gd name="connsiteX23" fmla="*/ 5225968 w 6128435"/>
              <a:gd name="connsiteY23" fmla="*/ 1357994 h 6858000"/>
              <a:gd name="connsiteX24" fmla="*/ 5233819 w 6128435"/>
              <a:gd name="connsiteY24" fmla="*/ 1380922 h 6858000"/>
              <a:gd name="connsiteX25" fmla="*/ 5237226 w 6128435"/>
              <a:gd name="connsiteY25" fmla="*/ 1441327 h 6858000"/>
              <a:gd name="connsiteX26" fmla="*/ 5244434 w 6128435"/>
              <a:gd name="connsiteY26" fmla="*/ 1580810 h 6858000"/>
              <a:gd name="connsiteX27" fmla="*/ 5251453 w 6128435"/>
              <a:gd name="connsiteY27" fmla="*/ 1583934 h 6858000"/>
              <a:gd name="connsiteX28" fmla="*/ 5253136 w 6128435"/>
              <a:gd name="connsiteY28" fmla="*/ 1595457 h 6858000"/>
              <a:gd name="connsiteX29" fmla="*/ 5254863 w 6128435"/>
              <a:gd name="connsiteY29" fmla="*/ 1598311 h 6858000"/>
              <a:gd name="connsiteX30" fmla="*/ 5263491 w 6128435"/>
              <a:gd name="connsiteY30" fmla="*/ 1642938 h 6858000"/>
              <a:gd name="connsiteX31" fmla="*/ 5261314 w 6128435"/>
              <a:gd name="connsiteY31" fmla="*/ 1689177 h 6858000"/>
              <a:gd name="connsiteX32" fmla="*/ 5259788 w 6128435"/>
              <a:gd name="connsiteY32" fmla="*/ 1768516 h 6858000"/>
              <a:gd name="connsiteX33" fmla="*/ 5255696 w 6128435"/>
              <a:gd name="connsiteY33" fmla="*/ 1953770 h 6858000"/>
              <a:gd name="connsiteX34" fmla="*/ 5252592 w 6128435"/>
              <a:gd name="connsiteY34" fmla="*/ 2092210 h 6858000"/>
              <a:gd name="connsiteX35" fmla="*/ 5264303 w 6128435"/>
              <a:gd name="connsiteY35" fmla="*/ 2225157 h 6858000"/>
              <a:gd name="connsiteX36" fmla="*/ 5254949 w 6128435"/>
              <a:gd name="connsiteY36" fmla="*/ 2236160 h 6858000"/>
              <a:gd name="connsiteX37" fmla="*/ 5250104 w 6128435"/>
              <a:gd name="connsiteY37" fmla="*/ 2249166 h 6858000"/>
              <a:gd name="connsiteX38" fmla="*/ 5251214 w 6128435"/>
              <a:gd name="connsiteY38" fmla="*/ 2250944 h 6858000"/>
              <a:gd name="connsiteX39" fmla="*/ 5250644 w 6128435"/>
              <a:gd name="connsiteY39" fmla="*/ 2266619 h 6858000"/>
              <a:gd name="connsiteX40" fmla="*/ 5247111 w 6128435"/>
              <a:gd name="connsiteY40" fmla="*/ 2269679 h 6858000"/>
              <a:gd name="connsiteX41" fmla="*/ 5279312 w 6128435"/>
              <a:gd name="connsiteY41" fmla="*/ 2302757 h 6858000"/>
              <a:gd name="connsiteX42" fmla="*/ 5293877 w 6128435"/>
              <a:gd name="connsiteY42" fmla="*/ 2368649 h 6858000"/>
              <a:gd name="connsiteX43" fmla="*/ 5311338 w 6128435"/>
              <a:gd name="connsiteY43" fmla="*/ 2404034 h 6858000"/>
              <a:gd name="connsiteX44" fmla="*/ 5338366 w 6128435"/>
              <a:gd name="connsiteY44" fmla="*/ 2465052 h 6858000"/>
              <a:gd name="connsiteX45" fmla="*/ 5371263 w 6128435"/>
              <a:gd name="connsiteY45" fmla="*/ 2586413 h 6858000"/>
              <a:gd name="connsiteX46" fmla="*/ 5407503 w 6128435"/>
              <a:gd name="connsiteY46" fmla="*/ 2786290 h 6858000"/>
              <a:gd name="connsiteX47" fmla="*/ 5407356 w 6128435"/>
              <a:gd name="connsiteY47" fmla="*/ 2787545 h 6858000"/>
              <a:gd name="connsiteX48" fmla="*/ 5411130 w 6128435"/>
              <a:gd name="connsiteY48" fmla="*/ 2788640 h 6858000"/>
              <a:gd name="connsiteX49" fmla="*/ 5416439 w 6128435"/>
              <a:gd name="connsiteY49" fmla="*/ 2805666 h 6858000"/>
              <a:gd name="connsiteX50" fmla="*/ 5416589 w 6128435"/>
              <a:gd name="connsiteY50" fmla="*/ 2810822 h 6858000"/>
              <a:gd name="connsiteX51" fmla="*/ 5418542 w 6128435"/>
              <a:gd name="connsiteY51" fmla="*/ 2817745 h 6858000"/>
              <a:gd name="connsiteX52" fmla="*/ 5418847 w 6128435"/>
              <a:gd name="connsiteY52" fmla="*/ 2817825 h 6858000"/>
              <a:gd name="connsiteX53" fmla="*/ 5457023 w 6128435"/>
              <a:gd name="connsiteY53" fmla="*/ 2858292 h 6858000"/>
              <a:gd name="connsiteX54" fmla="*/ 5479298 w 6128435"/>
              <a:gd name="connsiteY54" fmla="*/ 2947791 h 6858000"/>
              <a:gd name="connsiteX55" fmla="*/ 5481770 w 6128435"/>
              <a:gd name="connsiteY55" fmla="*/ 2951352 h 6858000"/>
              <a:gd name="connsiteX56" fmla="*/ 5482045 w 6128435"/>
              <a:gd name="connsiteY56" fmla="*/ 2984371 h 6858000"/>
              <a:gd name="connsiteX57" fmla="*/ 5482415 w 6128435"/>
              <a:gd name="connsiteY57" fmla="*/ 3004079 h 6858000"/>
              <a:gd name="connsiteX58" fmla="*/ 5483865 w 6128435"/>
              <a:gd name="connsiteY58" fmla="*/ 3005467 h 6858000"/>
              <a:gd name="connsiteX59" fmla="*/ 5482236 w 6128435"/>
              <a:gd name="connsiteY59" fmla="*/ 3019791 h 6858000"/>
              <a:gd name="connsiteX60" fmla="*/ 5481505 w 6128435"/>
              <a:gd name="connsiteY60" fmla="*/ 3095286 h 6858000"/>
              <a:gd name="connsiteX61" fmla="*/ 5477595 w 6128435"/>
              <a:gd name="connsiteY61" fmla="*/ 3250534 h 6858000"/>
              <a:gd name="connsiteX62" fmla="*/ 5532836 w 6128435"/>
              <a:gd name="connsiteY62" fmla="*/ 3353840 h 6858000"/>
              <a:gd name="connsiteX63" fmla="*/ 5561229 w 6128435"/>
              <a:gd name="connsiteY63" fmla="*/ 3395784 h 6858000"/>
              <a:gd name="connsiteX64" fmla="*/ 5589758 w 6128435"/>
              <a:gd name="connsiteY64" fmla="*/ 3506453 h 6858000"/>
              <a:gd name="connsiteX65" fmla="*/ 5596144 w 6128435"/>
              <a:gd name="connsiteY65" fmla="*/ 3534624 h 6858000"/>
              <a:gd name="connsiteX66" fmla="*/ 5597750 w 6128435"/>
              <a:gd name="connsiteY66" fmla="*/ 3534129 h 6858000"/>
              <a:gd name="connsiteX67" fmla="*/ 5599700 w 6128435"/>
              <a:gd name="connsiteY67" fmla="*/ 3547221 h 6858000"/>
              <a:gd name="connsiteX68" fmla="*/ 5615031 w 6128435"/>
              <a:gd name="connsiteY68" fmla="*/ 3557482 h 6858000"/>
              <a:gd name="connsiteX69" fmla="*/ 5618377 w 6128435"/>
              <a:gd name="connsiteY69" fmla="*/ 3588431 h 6858000"/>
              <a:gd name="connsiteX70" fmla="*/ 5612155 w 6128435"/>
              <a:gd name="connsiteY70" fmla="*/ 3589869 h 6858000"/>
              <a:gd name="connsiteX71" fmla="*/ 5620843 w 6128435"/>
              <a:gd name="connsiteY71" fmla="*/ 3606745 h 6858000"/>
              <a:gd name="connsiteX72" fmla="*/ 5655472 w 6128435"/>
              <a:gd name="connsiteY72" fmla="*/ 3678877 h 6858000"/>
              <a:gd name="connsiteX73" fmla="*/ 5680448 w 6128435"/>
              <a:gd name="connsiteY73" fmla="*/ 3717760 h 6858000"/>
              <a:gd name="connsiteX74" fmla="*/ 5683015 w 6128435"/>
              <a:gd name="connsiteY74" fmla="*/ 3762025 h 6858000"/>
              <a:gd name="connsiteX75" fmla="*/ 5696643 w 6128435"/>
              <a:gd name="connsiteY75" fmla="*/ 3773888 h 6858000"/>
              <a:gd name="connsiteX76" fmla="*/ 5699203 w 6128435"/>
              <a:gd name="connsiteY76" fmla="*/ 3775823 h 6858000"/>
              <a:gd name="connsiteX77" fmla="*/ 5704824 w 6128435"/>
              <a:gd name="connsiteY77" fmla="*/ 3785966 h 6858000"/>
              <a:gd name="connsiteX78" fmla="*/ 5712204 w 6128435"/>
              <a:gd name="connsiteY78" fmla="*/ 3785830 h 6858000"/>
              <a:gd name="connsiteX79" fmla="*/ 5724816 w 6128435"/>
              <a:gd name="connsiteY79" fmla="*/ 3798949 h 6858000"/>
              <a:gd name="connsiteX80" fmla="*/ 5733539 w 6128435"/>
              <a:gd name="connsiteY80" fmla="*/ 3818457 h 6858000"/>
              <a:gd name="connsiteX81" fmla="*/ 5768491 w 6128435"/>
              <a:gd name="connsiteY81" fmla="*/ 3914399 h 6858000"/>
              <a:gd name="connsiteX82" fmla="*/ 5793123 w 6128435"/>
              <a:gd name="connsiteY82" fmla="*/ 3969952 h 6858000"/>
              <a:gd name="connsiteX83" fmla="*/ 5808321 w 6128435"/>
              <a:gd name="connsiteY83" fmla="*/ 3988153 h 6858000"/>
              <a:gd name="connsiteX84" fmla="*/ 5825621 w 6128435"/>
              <a:gd name="connsiteY84" fmla="*/ 4015525 h 6858000"/>
              <a:gd name="connsiteX85" fmla="*/ 5860672 w 6128435"/>
              <a:gd name="connsiteY85" fmla="*/ 4061579 h 6858000"/>
              <a:gd name="connsiteX86" fmla="*/ 5872173 w 6128435"/>
              <a:gd name="connsiteY86" fmla="*/ 4088497 h 6858000"/>
              <a:gd name="connsiteX87" fmla="*/ 5883705 w 6128435"/>
              <a:gd name="connsiteY87" fmla="*/ 4101899 h 6858000"/>
              <a:gd name="connsiteX88" fmla="*/ 5885314 w 6128435"/>
              <a:gd name="connsiteY88" fmla="*/ 4108387 h 6858000"/>
              <a:gd name="connsiteX89" fmla="*/ 5894095 w 6128435"/>
              <a:gd name="connsiteY89" fmla="*/ 4128857 h 6858000"/>
              <a:gd name="connsiteX90" fmla="*/ 5898339 w 6128435"/>
              <a:gd name="connsiteY90" fmla="*/ 4140800 h 6858000"/>
              <a:gd name="connsiteX91" fmla="*/ 5899734 w 6128435"/>
              <a:gd name="connsiteY91" fmla="*/ 4145632 h 6858000"/>
              <a:gd name="connsiteX92" fmla="*/ 5903513 w 6128435"/>
              <a:gd name="connsiteY92" fmla="*/ 4187661 h 6858000"/>
              <a:gd name="connsiteX93" fmla="*/ 5917114 w 6128435"/>
              <a:gd name="connsiteY93" fmla="*/ 4213096 h 6858000"/>
              <a:gd name="connsiteX94" fmla="*/ 5921153 w 6128435"/>
              <a:gd name="connsiteY94" fmla="*/ 4236222 h 6858000"/>
              <a:gd name="connsiteX95" fmla="*/ 5924233 w 6128435"/>
              <a:gd name="connsiteY95" fmla="*/ 4242060 h 6858000"/>
              <a:gd name="connsiteX96" fmla="*/ 5928910 w 6128435"/>
              <a:gd name="connsiteY96" fmla="*/ 4300973 h 6858000"/>
              <a:gd name="connsiteX97" fmla="*/ 5939320 w 6128435"/>
              <a:gd name="connsiteY97" fmla="*/ 4340435 h 6858000"/>
              <a:gd name="connsiteX98" fmla="*/ 5946705 w 6128435"/>
              <a:gd name="connsiteY98" fmla="*/ 4428051 h 6858000"/>
              <a:gd name="connsiteX99" fmla="*/ 5949261 w 6128435"/>
              <a:gd name="connsiteY99" fmla="*/ 4449185 h 6858000"/>
              <a:gd name="connsiteX100" fmla="*/ 5957504 w 6128435"/>
              <a:gd name="connsiteY100" fmla="*/ 4465911 h 6858000"/>
              <a:gd name="connsiteX101" fmla="*/ 5964689 w 6128435"/>
              <a:gd name="connsiteY101" fmla="*/ 4468532 h 6858000"/>
              <a:gd name="connsiteX102" fmla="*/ 5967062 w 6128435"/>
              <a:gd name="connsiteY102" fmla="*/ 4479923 h 6858000"/>
              <a:gd name="connsiteX103" fmla="*/ 5968960 w 6128435"/>
              <a:gd name="connsiteY103" fmla="*/ 4482655 h 6858000"/>
              <a:gd name="connsiteX104" fmla="*/ 5978567 w 6128435"/>
              <a:gd name="connsiteY104" fmla="*/ 4498605 h 6858000"/>
              <a:gd name="connsiteX105" fmla="*/ 5980106 w 6128435"/>
              <a:gd name="connsiteY105" fmla="*/ 4585087 h 6858000"/>
              <a:gd name="connsiteX106" fmla="*/ 5998138 w 6128435"/>
              <a:gd name="connsiteY106" fmla="*/ 4697518 h 6858000"/>
              <a:gd name="connsiteX107" fmla="*/ 6013516 w 6128435"/>
              <a:gd name="connsiteY107" fmla="*/ 4786619 h 6858000"/>
              <a:gd name="connsiteX108" fmla="*/ 6025404 w 6128435"/>
              <a:gd name="connsiteY108" fmla="*/ 4858148 h 6858000"/>
              <a:gd name="connsiteX109" fmla="*/ 6007749 w 6128435"/>
              <a:gd name="connsiteY109" fmla="*/ 4964715 h 6858000"/>
              <a:gd name="connsiteX110" fmla="*/ 6005269 w 6128435"/>
              <a:gd name="connsiteY110" fmla="*/ 5150567 h 6858000"/>
              <a:gd name="connsiteX111" fmla="*/ 6001127 w 6128435"/>
              <a:gd name="connsiteY111" fmla="*/ 5164609 h 6858000"/>
              <a:gd name="connsiteX112" fmla="*/ 5996647 w 6128435"/>
              <a:gd name="connsiteY112" fmla="*/ 5185640 h 6858000"/>
              <a:gd name="connsiteX113" fmla="*/ 5998514 w 6128435"/>
              <a:gd name="connsiteY113" fmla="*/ 5189673 h 6858000"/>
              <a:gd name="connsiteX114" fmla="*/ 5995970 w 6128435"/>
              <a:gd name="connsiteY114" fmla="*/ 5221547 h 6858000"/>
              <a:gd name="connsiteX115" fmla="*/ 5997218 w 6128435"/>
              <a:gd name="connsiteY115" fmla="*/ 5222031 h 6858000"/>
              <a:gd name="connsiteX116" fmla="*/ 6002116 w 6128435"/>
              <a:gd name="connsiteY116" fmla="*/ 5231223 h 6858000"/>
              <a:gd name="connsiteX117" fmla="*/ 6008541 w 6128435"/>
              <a:gd name="connsiteY117" fmla="*/ 5248680 h 6858000"/>
              <a:gd name="connsiteX118" fmla="*/ 6039260 w 6128435"/>
              <a:gd name="connsiteY118" fmla="*/ 5289518 h 6858000"/>
              <a:gd name="connsiteX119" fmla="*/ 6036748 w 6128435"/>
              <a:gd name="connsiteY119" fmla="*/ 5322752 h 6858000"/>
              <a:gd name="connsiteX120" fmla="*/ 6036943 w 6128435"/>
              <a:gd name="connsiteY120" fmla="*/ 5329480 h 6858000"/>
              <a:gd name="connsiteX121" fmla="*/ 6037236 w 6128435"/>
              <a:gd name="connsiteY121" fmla="*/ 5329634 h 6858000"/>
              <a:gd name="connsiteX122" fmla="*/ 6038019 w 6128435"/>
              <a:gd name="connsiteY122" fmla="*/ 5336764 h 6858000"/>
              <a:gd name="connsiteX123" fmla="*/ 6037298 w 6128435"/>
              <a:gd name="connsiteY123" fmla="*/ 5341753 h 6858000"/>
              <a:gd name="connsiteX124" fmla="*/ 6037677 w 6128435"/>
              <a:gd name="connsiteY124" fmla="*/ 5354807 h 6858000"/>
              <a:gd name="connsiteX125" fmla="*/ 6039728 w 6128435"/>
              <a:gd name="connsiteY125" fmla="*/ 5359416 h 6858000"/>
              <a:gd name="connsiteX126" fmla="*/ 6043311 w 6128435"/>
              <a:gd name="connsiteY126" fmla="*/ 5361407 h 6858000"/>
              <a:gd name="connsiteX127" fmla="*/ 6042954 w 6128435"/>
              <a:gd name="connsiteY127" fmla="*/ 5362576 h 6858000"/>
              <a:gd name="connsiteX128" fmla="*/ 6053435 w 6128435"/>
              <a:gd name="connsiteY128" fmla="*/ 5387547 h 6858000"/>
              <a:gd name="connsiteX129" fmla="*/ 6065933 w 6128435"/>
              <a:gd name="connsiteY129" fmla="*/ 5443002 h 6858000"/>
              <a:gd name="connsiteX130" fmla="*/ 6068640 w 6128435"/>
              <a:gd name="connsiteY130" fmla="*/ 5474503 h 6858000"/>
              <a:gd name="connsiteX131" fmla="*/ 6080922 w 6128435"/>
              <a:gd name="connsiteY131" fmla="*/ 5561070 h 6858000"/>
              <a:gd name="connsiteX132" fmla="*/ 6096949 w 6128435"/>
              <a:gd name="connsiteY132" fmla="*/ 5648179 h 6858000"/>
              <a:gd name="connsiteX133" fmla="*/ 6125703 w 6128435"/>
              <a:gd name="connsiteY133" fmla="*/ 5692894 h 6858000"/>
              <a:gd name="connsiteX134" fmla="*/ 6126670 w 6128435"/>
              <a:gd name="connsiteY134" fmla="*/ 5697882 h 6858000"/>
              <a:gd name="connsiteX135" fmla="*/ 6124061 w 6128435"/>
              <a:gd name="connsiteY135" fmla="*/ 5710294 h 6858000"/>
              <a:gd name="connsiteX136" fmla="*/ 6122213 w 6128435"/>
              <a:gd name="connsiteY136" fmla="*/ 5714762 h 6858000"/>
              <a:gd name="connsiteX137" fmla="*/ 6121353 w 6128435"/>
              <a:gd name="connsiteY137" fmla="*/ 5721725 h 6858000"/>
              <a:gd name="connsiteX138" fmla="*/ 6121607 w 6128435"/>
              <a:gd name="connsiteY138" fmla="*/ 5721959 h 6858000"/>
              <a:gd name="connsiteX139" fmla="*/ 6120262 w 6128435"/>
              <a:gd name="connsiteY139" fmla="*/ 5728358 h 6858000"/>
              <a:gd name="connsiteX140" fmla="*/ 6110194 w 6128435"/>
              <a:gd name="connsiteY140" fmla="*/ 5758853 h 6858000"/>
              <a:gd name="connsiteX141" fmla="*/ 6127519 w 6128435"/>
              <a:gd name="connsiteY141" fmla="*/ 5865775 h 6858000"/>
              <a:gd name="connsiteX142" fmla="*/ 6128435 w 6128435"/>
              <a:gd name="connsiteY142" fmla="*/ 5870164 h 6858000"/>
              <a:gd name="connsiteX143" fmla="*/ 6119217 w 6128435"/>
              <a:gd name="connsiteY143" fmla="*/ 5888542 h 6858000"/>
              <a:gd name="connsiteX144" fmla="*/ 6115966 w 6128435"/>
              <a:gd name="connsiteY144" fmla="*/ 5898387 h 6858000"/>
              <a:gd name="connsiteX145" fmla="*/ 6111924 w 6128435"/>
              <a:gd name="connsiteY145" fmla="*/ 5900444 h 6858000"/>
              <a:gd name="connsiteX146" fmla="*/ 6108716 w 6128435"/>
              <a:gd name="connsiteY146" fmla="*/ 5915345 h 6858000"/>
              <a:gd name="connsiteX147" fmla="*/ 6109524 w 6128435"/>
              <a:gd name="connsiteY147" fmla="*/ 5917328 h 6858000"/>
              <a:gd name="connsiteX148" fmla="*/ 6102493 w 6128435"/>
              <a:gd name="connsiteY148" fmla="*/ 5928602 h 6858000"/>
              <a:gd name="connsiteX149" fmla="*/ 6056863 w 6128435"/>
              <a:gd name="connsiteY149" fmla="*/ 6000643 h 6858000"/>
              <a:gd name="connsiteX150" fmla="*/ 6045436 w 6128435"/>
              <a:gd name="connsiteY150" fmla="*/ 6124480 h 6858000"/>
              <a:gd name="connsiteX151" fmla="*/ 6030489 w 6128435"/>
              <a:gd name="connsiteY151" fmla="*/ 6317666 h 6858000"/>
              <a:gd name="connsiteX152" fmla="*/ 6007492 w 6128435"/>
              <a:gd name="connsiteY152" fmla="*/ 6440818 h 6858000"/>
              <a:gd name="connsiteX153" fmla="*/ 6009467 w 6128435"/>
              <a:gd name="connsiteY153" fmla="*/ 6487076 h 6858000"/>
              <a:gd name="connsiteX154" fmla="*/ 5995064 w 6128435"/>
              <a:gd name="connsiteY154" fmla="*/ 6540791 h 6858000"/>
              <a:gd name="connsiteX155" fmla="*/ 5996309 w 6128435"/>
              <a:gd name="connsiteY155" fmla="*/ 6543961 h 6858000"/>
              <a:gd name="connsiteX156" fmla="*/ 5996048 w 6128435"/>
              <a:gd name="connsiteY156" fmla="*/ 6555444 h 6858000"/>
              <a:gd name="connsiteX157" fmla="*/ 6002524 w 6128435"/>
              <a:gd name="connsiteY157" fmla="*/ 6560188 h 6858000"/>
              <a:gd name="connsiteX158" fmla="*/ 6006823 w 6128435"/>
              <a:gd name="connsiteY158" fmla="*/ 6578546 h 6858000"/>
              <a:gd name="connsiteX159" fmla="*/ 6004510 w 6128435"/>
              <a:gd name="connsiteY159" fmla="*/ 6599256 h 6858000"/>
              <a:gd name="connsiteX160" fmla="*/ 5986207 w 6128435"/>
              <a:gd name="connsiteY160" fmla="*/ 6695855 h 6858000"/>
              <a:gd name="connsiteX161" fmla="*/ 5979428 w 6128435"/>
              <a:gd name="connsiteY161" fmla="*/ 6754678 h 6858000"/>
              <a:gd name="connsiteX162" fmla="*/ 5983398 w 6128435"/>
              <a:gd name="connsiteY162" fmla="*/ 6778641 h 6858000"/>
              <a:gd name="connsiteX163" fmla="*/ 5984543 w 6128435"/>
              <a:gd name="connsiteY163" fmla="*/ 6811016 h 6858000"/>
              <a:gd name="connsiteX164" fmla="*/ 5981802 w 6128435"/>
              <a:gd name="connsiteY164" fmla="*/ 6838578 h 6858000"/>
              <a:gd name="connsiteX165" fmla="*/ 5979671 w 6128435"/>
              <a:gd name="connsiteY165" fmla="*/ 6858000 h 6858000"/>
              <a:gd name="connsiteX166" fmla="*/ 0 w 6128435"/>
              <a:gd name="connsiteY166" fmla="*/ 6858000 h 6858000"/>
              <a:gd name="connsiteX167" fmla="*/ 0 w 6128435"/>
              <a:gd name="connsiteY16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27653 w 6128435"/>
              <a:gd name="connsiteY15" fmla="*/ 886709 h 6858000"/>
              <a:gd name="connsiteX16" fmla="*/ 5230806 w 6128435"/>
              <a:gd name="connsiteY16" fmla="*/ 961354 h 6858000"/>
              <a:gd name="connsiteX17" fmla="*/ 5201018 w 6128435"/>
              <a:gd name="connsiteY17" fmla="*/ 1095027 h 6858000"/>
              <a:gd name="connsiteX18" fmla="*/ 5202153 w 6128435"/>
              <a:gd name="connsiteY18" fmla="*/ 1133224 h 6858000"/>
              <a:gd name="connsiteX19" fmla="*/ 5207370 w 6128435"/>
              <a:gd name="connsiteY19" fmla="*/ 1138097 h 6858000"/>
              <a:gd name="connsiteX20" fmla="*/ 5189234 w 6128435"/>
              <a:gd name="connsiteY20" fmla="*/ 1193495 h 6858000"/>
              <a:gd name="connsiteX21" fmla="*/ 5202769 w 6128435"/>
              <a:gd name="connsiteY21" fmla="*/ 1269450 h 6858000"/>
              <a:gd name="connsiteX22" fmla="*/ 5225968 w 6128435"/>
              <a:gd name="connsiteY22" fmla="*/ 1357994 h 6858000"/>
              <a:gd name="connsiteX23" fmla="*/ 5233819 w 6128435"/>
              <a:gd name="connsiteY23" fmla="*/ 1380922 h 6858000"/>
              <a:gd name="connsiteX24" fmla="*/ 5237226 w 6128435"/>
              <a:gd name="connsiteY24" fmla="*/ 1441327 h 6858000"/>
              <a:gd name="connsiteX25" fmla="*/ 5244434 w 6128435"/>
              <a:gd name="connsiteY25" fmla="*/ 1580810 h 6858000"/>
              <a:gd name="connsiteX26" fmla="*/ 5251453 w 6128435"/>
              <a:gd name="connsiteY26" fmla="*/ 1583934 h 6858000"/>
              <a:gd name="connsiteX27" fmla="*/ 5253136 w 6128435"/>
              <a:gd name="connsiteY27" fmla="*/ 1595457 h 6858000"/>
              <a:gd name="connsiteX28" fmla="*/ 5254863 w 6128435"/>
              <a:gd name="connsiteY28" fmla="*/ 1598311 h 6858000"/>
              <a:gd name="connsiteX29" fmla="*/ 5263491 w 6128435"/>
              <a:gd name="connsiteY29" fmla="*/ 1642938 h 6858000"/>
              <a:gd name="connsiteX30" fmla="*/ 5261314 w 6128435"/>
              <a:gd name="connsiteY30" fmla="*/ 1689177 h 6858000"/>
              <a:gd name="connsiteX31" fmla="*/ 5259788 w 6128435"/>
              <a:gd name="connsiteY31" fmla="*/ 1768516 h 6858000"/>
              <a:gd name="connsiteX32" fmla="*/ 5255696 w 6128435"/>
              <a:gd name="connsiteY32" fmla="*/ 1953770 h 6858000"/>
              <a:gd name="connsiteX33" fmla="*/ 5252592 w 6128435"/>
              <a:gd name="connsiteY33" fmla="*/ 2092210 h 6858000"/>
              <a:gd name="connsiteX34" fmla="*/ 5264303 w 6128435"/>
              <a:gd name="connsiteY34" fmla="*/ 2225157 h 6858000"/>
              <a:gd name="connsiteX35" fmla="*/ 5254949 w 6128435"/>
              <a:gd name="connsiteY35" fmla="*/ 2236160 h 6858000"/>
              <a:gd name="connsiteX36" fmla="*/ 5250104 w 6128435"/>
              <a:gd name="connsiteY36" fmla="*/ 2249166 h 6858000"/>
              <a:gd name="connsiteX37" fmla="*/ 5251214 w 6128435"/>
              <a:gd name="connsiteY37" fmla="*/ 2250944 h 6858000"/>
              <a:gd name="connsiteX38" fmla="*/ 5250644 w 6128435"/>
              <a:gd name="connsiteY38" fmla="*/ 2266619 h 6858000"/>
              <a:gd name="connsiteX39" fmla="*/ 5247111 w 6128435"/>
              <a:gd name="connsiteY39" fmla="*/ 2269679 h 6858000"/>
              <a:gd name="connsiteX40" fmla="*/ 5279312 w 6128435"/>
              <a:gd name="connsiteY40" fmla="*/ 2302757 h 6858000"/>
              <a:gd name="connsiteX41" fmla="*/ 5293877 w 6128435"/>
              <a:gd name="connsiteY41" fmla="*/ 2368649 h 6858000"/>
              <a:gd name="connsiteX42" fmla="*/ 5311338 w 6128435"/>
              <a:gd name="connsiteY42" fmla="*/ 2404034 h 6858000"/>
              <a:gd name="connsiteX43" fmla="*/ 5338366 w 6128435"/>
              <a:gd name="connsiteY43" fmla="*/ 2465052 h 6858000"/>
              <a:gd name="connsiteX44" fmla="*/ 5371263 w 6128435"/>
              <a:gd name="connsiteY44" fmla="*/ 2586413 h 6858000"/>
              <a:gd name="connsiteX45" fmla="*/ 5407503 w 6128435"/>
              <a:gd name="connsiteY45" fmla="*/ 2786290 h 6858000"/>
              <a:gd name="connsiteX46" fmla="*/ 5407356 w 6128435"/>
              <a:gd name="connsiteY46" fmla="*/ 2787545 h 6858000"/>
              <a:gd name="connsiteX47" fmla="*/ 5411130 w 6128435"/>
              <a:gd name="connsiteY47" fmla="*/ 2788640 h 6858000"/>
              <a:gd name="connsiteX48" fmla="*/ 5416439 w 6128435"/>
              <a:gd name="connsiteY48" fmla="*/ 2805666 h 6858000"/>
              <a:gd name="connsiteX49" fmla="*/ 5416589 w 6128435"/>
              <a:gd name="connsiteY49" fmla="*/ 2810822 h 6858000"/>
              <a:gd name="connsiteX50" fmla="*/ 5418542 w 6128435"/>
              <a:gd name="connsiteY50" fmla="*/ 2817745 h 6858000"/>
              <a:gd name="connsiteX51" fmla="*/ 5418847 w 6128435"/>
              <a:gd name="connsiteY51" fmla="*/ 2817825 h 6858000"/>
              <a:gd name="connsiteX52" fmla="*/ 5457023 w 6128435"/>
              <a:gd name="connsiteY52" fmla="*/ 2858292 h 6858000"/>
              <a:gd name="connsiteX53" fmla="*/ 5479298 w 6128435"/>
              <a:gd name="connsiteY53" fmla="*/ 2947791 h 6858000"/>
              <a:gd name="connsiteX54" fmla="*/ 5481770 w 6128435"/>
              <a:gd name="connsiteY54" fmla="*/ 2951352 h 6858000"/>
              <a:gd name="connsiteX55" fmla="*/ 5482045 w 6128435"/>
              <a:gd name="connsiteY55" fmla="*/ 2984371 h 6858000"/>
              <a:gd name="connsiteX56" fmla="*/ 5482415 w 6128435"/>
              <a:gd name="connsiteY56" fmla="*/ 3004079 h 6858000"/>
              <a:gd name="connsiteX57" fmla="*/ 5483865 w 6128435"/>
              <a:gd name="connsiteY57" fmla="*/ 3005467 h 6858000"/>
              <a:gd name="connsiteX58" fmla="*/ 5482236 w 6128435"/>
              <a:gd name="connsiteY58" fmla="*/ 3019791 h 6858000"/>
              <a:gd name="connsiteX59" fmla="*/ 5481505 w 6128435"/>
              <a:gd name="connsiteY59" fmla="*/ 3095286 h 6858000"/>
              <a:gd name="connsiteX60" fmla="*/ 5477595 w 6128435"/>
              <a:gd name="connsiteY60" fmla="*/ 3250534 h 6858000"/>
              <a:gd name="connsiteX61" fmla="*/ 5532836 w 6128435"/>
              <a:gd name="connsiteY61" fmla="*/ 3353840 h 6858000"/>
              <a:gd name="connsiteX62" fmla="*/ 5561229 w 6128435"/>
              <a:gd name="connsiteY62" fmla="*/ 3395784 h 6858000"/>
              <a:gd name="connsiteX63" fmla="*/ 5589758 w 6128435"/>
              <a:gd name="connsiteY63" fmla="*/ 3506453 h 6858000"/>
              <a:gd name="connsiteX64" fmla="*/ 5596144 w 6128435"/>
              <a:gd name="connsiteY64" fmla="*/ 3534624 h 6858000"/>
              <a:gd name="connsiteX65" fmla="*/ 5597750 w 6128435"/>
              <a:gd name="connsiteY65" fmla="*/ 3534129 h 6858000"/>
              <a:gd name="connsiteX66" fmla="*/ 5599700 w 6128435"/>
              <a:gd name="connsiteY66" fmla="*/ 3547221 h 6858000"/>
              <a:gd name="connsiteX67" fmla="*/ 5615031 w 6128435"/>
              <a:gd name="connsiteY67" fmla="*/ 3557482 h 6858000"/>
              <a:gd name="connsiteX68" fmla="*/ 5618377 w 6128435"/>
              <a:gd name="connsiteY68" fmla="*/ 3588431 h 6858000"/>
              <a:gd name="connsiteX69" fmla="*/ 5612155 w 6128435"/>
              <a:gd name="connsiteY69" fmla="*/ 3589869 h 6858000"/>
              <a:gd name="connsiteX70" fmla="*/ 5620843 w 6128435"/>
              <a:gd name="connsiteY70" fmla="*/ 3606745 h 6858000"/>
              <a:gd name="connsiteX71" fmla="*/ 5655472 w 6128435"/>
              <a:gd name="connsiteY71" fmla="*/ 3678877 h 6858000"/>
              <a:gd name="connsiteX72" fmla="*/ 5680448 w 6128435"/>
              <a:gd name="connsiteY72" fmla="*/ 3717760 h 6858000"/>
              <a:gd name="connsiteX73" fmla="*/ 5683015 w 6128435"/>
              <a:gd name="connsiteY73" fmla="*/ 3762025 h 6858000"/>
              <a:gd name="connsiteX74" fmla="*/ 5696643 w 6128435"/>
              <a:gd name="connsiteY74" fmla="*/ 3773888 h 6858000"/>
              <a:gd name="connsiteX75" fmla="*/ 5699203 w 6128435"/>
              <a:gd name="connsiteY75" fmla="*/ 3775823 h 6858000"/>
              <a:gd name="connsiteX76" fmla="*/ 5704824 w 6128435"/>
              <a:gd name="connsiteY76" fmla="*/ 3785966 h 6858000"/>
              <a:gd name="connsiteX77" fmla="*/ 5712204 w 6128435"/>
              <a:gd name="connsiteY77" fmla="*/ 3785830 h 6858000"/>
              <a:gd name="connsiteX78" fmla="*/ 5724816 w 6128435"/>
              <a:gd name="connsiteY78" fmla="*/ 3798949 h 6858000"/>
              <a:gd name="connsiteX79" fmla="*/ 5733539 w 6128435"/>
              <a:gd name="connsiteY79" fmla="*/ 3818457 h 6858000"/>
              <a:gd name="connsiteX80" fmla="*/ 5768491 w 6128435"/>
              <a:gd name="connsiteY80" fmla="*/ 3914399 h 6858000"/>
              <a:gd name="connsiteX81" fmla="*/ 5793123 w 6128435"/>
              <a:gd name="connsiteY81" fmla="*/ 3969952 h 6858000"/>
              <a:gd name="connsiteX82" fmla="*/ 5808321 w 6128435"/>
              <a:gd name="connsiteY82" fmla="*/ 3988153 h 6858000"/>
              <a:gd name="connsiteX83" fmla="*/ 5825621 w 6128435"/>
              <a:gd name="connsiteY83" fmla="*/ 4015525 h 6858000"/>
              <a:gd name="connsiteX84" fmla="*/ 5860672 w 6128435"/>
              <a:gd name="connsiteY84" fmla="*/ 4061579 h 6858000"/>
              <a:gd name="connsiteX85" fmla="*/ 5872173 w 6128435"/>
              <a:gd name="connsiteY85" fmla="*/ 4088497 h 6858000"/>
              <a:gd name="connsiteX86" fmla="*/ 5883705 w 6128435"/>
              <a:gd name="connsiteY86" fmla="*/ 4101899 h 6858000"/>
              <a:gd name="connsiteX87" fmla="*/ 5885314 w 6128435"/>
              <a:gd name="connsiteY87" fmla="*/ 4108387 h 6858000"/>
              <a:gd name="connsiteX88" fmla="*/ 5894095 w 6128435"/>
              <a:gd name="connsiteY88" fmla="*/ 4128857 h 6858000"/>
              <a:gd name="connsiteX89" fmla="*/ 5898339 w 6128435"/>
              <a:gd name="connsiteY89" fmla="*/ 4140800 h 6858000"/>
              <a:gd name="connsiteX90" fmla="*/ 5899734 w 6128435"/>
              <a:gd name="connsiteY90" fmla="*/ 4145632 h 6858000"/>
              <a:gd name="connsiteX91" fmla="*/ 5903513 w 6128435"/>
              <a:gd name="connsiteY91" fmla="*/ 4187661 h 6858000"/>
              <a:gd name="connsiteX92" fmla="*/ 5917114 w 6128435"/>
              <a:gd name="connsiteY92" fmla="*/ 4213096 h 6858000"/>
              <a:gd name="connsiteX93" fmla="*/ 5921153 w 6128435"/>
              <a:gd name="connsiteY93" fmla="*/ 4236222 h 6858000"/>
              <a:gd name="connsiteX94" fmla="*/ 5924233 w 6128435"/>
              <a:gd name="connsiteY94" fmla="*/ 4242060 h 6858000"/>
              <a:gd name="connsiteX95" fmla="*/ 5928910 w 6128435"/>
              <a:gd name="connsiteY95" fmla="*/ 4300973 h 6858000"/>
              <a:gd name="connsiteX96" fmla="*/ 5939320 w 6128435"/>
              <a:gd name="connsiteY96" fmla="*/ 4340435 h 6858000"/>
              <a:gd name="connsiteX97" fmla="*/ 5946705 w 6128435"/>
              <a:gd name="connsiteY97" fmla="*/ 4428051 h 6858000"/>
              <a:gd name="connsiteX98" fmla="*/ 5949261 w 6128435"/>
              <a:gd name="connsiteY98" fmla="*/ 4449185 h 6858000"/>
              <a:gd name="connsiteX99" fmla="*/ 5957504 w 6128435"/>
              <a:gd name="connsiteY99" fmla="*/ 4465911 h 6858000"/>
              <a:gd name="connsiteX100" fmla="*/ 5964689 w 6128435"/>
              <a:gd name="connsiteY100" fmla="*/ 4468532 h 6858000"/>
              <a:gd name="connsiteX101" fmla="*/ 5967062 w 6128435"/>
              <a:gd name="connsiteY101" fmla="*/ 4479923 h 6858000"/>
              <a:gd name="connsiteX102" fmla="*/ 5968960 w 6128435"/>
              <a:gd name="connsiteY102" fmla="*/ 4482655 h 6858000"/>
              <a:gd name="connsiteX103" fmla="*/ 5978567 w 6128435"/>
              <a:gd name="connsiteY103" fmla="*/ 4498605 h 6858000"/>
              <a:gd name="connsiteX104" fmla="*/ 5980106 w 6128435"/>
              <a:gd name="connsiteY104" fmla="*/ 4585087 h 6858000"/>
              <a:gd name="connsiteX105" fmla="*/ 5998138 w 6128435"/>
              <a:gd name="connsiteY105" fmla="*/ 4697518 h 6858000"/>
              <a:gd name="connsiteX106" fmla="*/ 6013516 w 6128435"/>
              <a:gd name="connsiteY106" fmla="*/ 4786619 h 6858000"/>
              <a:gd name="connsiteX107" fmla="*/ 6025404 w 6128435"/>
              <a:gd name="connsiteY107" fmla="*/ 4858148 h 6858000"/>
              <a:gd name="connsiteX108" fmla="*/ 6007749 w 6128435"/>
              <a:gd name="connsiteY108" fmla="*/ 4964715 h 6858000"/>
              <a:gd name="connsiteX109" fmla="*/ 6005269 w 6128435"/>
              <a:gd name="connsiteY109" fmla="*/ 5150567 h 6858000"/>
              <a:gd name="connsiteX110" fmla="*/ 6001127 w 6128435"/>
              <a:gd name="connsiteY110" fmla="*/ 5164609 h 6858000"/>
              <a:gd name="connsiteX111" fmla="*/ 5996647 w 6128435"/>
              <a:gd name="connsiteY111" fmla="*/ 5185640 h 6858000"/>
              <a:gd name="connsiteX112" fmla="*/ 5998514 w 6128435"/>
              <a:gd name="connsiteY112" fmla="*/ 5189673 h 6858000"/>
              <a:gd name="connsiteX113" fmla="*/ 5995970 w 6128435"/>
              <a:gd name="connsiteY113" fmla="*/ 5221547 h 6858000"/>
              <a:gd name="connsiteX114" fmla="*/ 5997218 w 6128435"/>
              <a:gd name="connsiteY114" fmla="*/ 5222031 h 6858000"/>
              <a:gd name="connsiteX115" fmla="*/ 6002116 w 6128435"/>
              <a:gd name="connsiteY115" fmla="*/ 5231223 h 6858000"/>
              <a:gd name="connsiteX116" fmla="*/ 6008541 w 6128435"/>
              <a:gd name="connsiteY116" fmla="*/ 5248680 h 6858000"/>
              <a:gd name="connsiteX117" fmla="*/ 6039260 w 6128435"/>
              <a:gd name="connsiteY117" fmla="*/ 5289518 h 6858000"/>
              <a:gd name="connsiteX118" fmla="*/ 6036748 w 6128435"/>
              <a:gd name="connsiteY118" fmla="*/ 5322752 h 6858000"/>
              <a:gd name="connsiteX119" fmla="*/ 6036943 w 6128435"/>
              <a:gd name="connsiteY119" fmla="*/ 5329480 h 6858000"/>
              <a:gd name="connsiteX120" fmla="*/ 6037236 w 6128435"/>
              <a:gd name="connsiteY120" fmla="*/ 5329634 h 6858000"/>
              <a:gd name="connsiteX121" fmla="*/ 6038019 w 6128435"/>
              <a:gd name="connsiteY121" fmla="*/ 5336764 h 6858000"/>
              <a:gd name="connsiteX122" fmla="*/ 6037298 w 6128435"/>
              <a:gd name="connsiteY122" fmla="*/ 5341753 h 6858000"/>
              <a:gd name="connsiteX123" fmla="*/ 6037677 w 6128435"/>
              <a:gd name="connsiteY123" fmla="*/ 5354807 h 6858000"/>
              <a:gd name="connsiteX124" fmla="*/ 6039728 w 6128435"/>
              <a:gd name="connsiteY124" fmla="*/ 5359416 h 6858000"/>
              <a:gd name="connsiteX125" fmla="*/ 6043311 w 6128435"/>
              <a:gd name="connsiteY125" fmla="*/ 5361407 h 6858000"/>
              <a:gd name="connsiteX126" fmla="*/ 6042954 w 6128435"/>
              <a:gd name="connsiteY126" fmla="*/ 5362576 h 6858000"/>
              <a:gd name="connsiteX127" fmla="*/ 6053435 w 6128435"/>
              <a:gd name="connsiteY127" fmla="*/ 5387547 h 6858000"/>
              <a:gd name="connsiteX128" fmla="*/ 6065933 w 6128435"/>
              <a:gd name="connsiteY128" fmla="*/ 5443002 h 6858000"/>
              <a:gd name="connsiteX129" fmla="*/ 6068640 w 6128435"/>
              <a:gd name="connsiteY129" fmla="*/ 5474503 h 6858000"/>
              <a:gd name="connsiteX130" fmla="*/ 6080922 w 6128435"/>
              <a:gd name="connsiteY130" fmla="*/ 5561070 h 6858000"/>
              <a:gd name="connsiteX131" fmla="*/ 6096949 w 6128435"/>
              <a:gd name="connsiteY131" fmla="*/ 5648179 h 6858000"/>
              <a:gd name="connsiteX132" fmla="*/ 6125703 w 6128435"/>
              <a:gd name="connsiteY132" fmla="*/ 5692894 h 6858000"/>
              <a:gd name="connsiteX133" fmla="*/ 6126670 w 6128435"/>
              <a:gd name="connsiteY133" fmla="*/ 5697882 h 6858000"/>
              <a:gd name="connsiteX134" fmla="*/ 6124061 w 6128435"/>
              <a:gd name="connsiteY134" fmla="*/ 5710294 h 6858000"/>
              <a:gd name="connsiteX135" fmla="*/ 6122213 w 6128435"/>
              <a:gd name="connsiteY135" fmla="*/ 5714762 h 6858000"/>
              <a:gd name="connsiteX136" fmla="*/ 6121353 w 6128435"/>
              <a:gd name="connsiteY136" fmla="*/ 5721725 h 6858000"/>
              <a:gd name="connsiteX137" fmla="*/ 6121607 w 6128435"/>
              <a:gd name="connsiteY137" fmla="*/ 5721959 h 6858000"/>
              <a:gd name="connsiteX138" fmla="*/ 6120262 w 6128435"/>
              <a:gd name="connsiteY138" fmla="*/ 5728358 h 6858000"/>
              <a:gd name="connsiteX139" fmla="*/ 6110194 w 6128435"/>
              <a:gd name="connsiteY139" fmla="*/ 5758853 h 6858000"/>
              <a:gd name="connsiteX140" fmla="*/ 6127519 w 6128435"/>
              <a:gd name="connsiteY140" fmla="*/ 5865775 h 6858000"/>
              <a:gd name="connsiteX141" fmla="*/ 6128435 w 6128435"/>
              <a:gd name="connsiteY141" fmla="*/ 5870164 h 6858000"/>
              <a:gd name="connsiteX142" fmla="*/ 6119217 w 6128435"/>
              <a:gd name="connsiteY142" fmla="*/ 5888542 h 6858000"/>
              <a:gd name="connsiteX143" fmla="*/ 6115966 w 6128435"/>
              <a:gd name="connsiteY143" fmla="*/ 5898387 h 6858000"/>
              <a:gd name="connsiteX144" fmla="*/ 6111924 w 6128435"/>
              <a:gd name="connsiteY144" fmla="*/ 5900444 h 6858000"/>
              <a:gd name="connsiteX145" fmla="*/ 6108716 w 6128435"/>
              <a:gd name="connsiteY145" fmla="*/ 5915345 h 6858000"/>
              <a:gd name="connsiteX146" fmla="*/ 6109524 w 6128435"/>
              <a:gd name="connsiteY146" fmla="*/ 5917328 h 6858000"/>
              <a:gd name="connsiteX147" fmla="*/ 6102493 w 6128435"/>
              <a:gd name="connsiteY147" fmla="*/ 5928602 h 6858000"/>
              <a:gd name="connsiteX148" fmla="*/ 6056863 w 6128435"/>
              <a:gd name="connsiteY148" fmla="*/ 6000643 h 6858000"/>
              <a:gd name="connsiteX149" fmla="*/ 6045436 w 6128435"/>
              <a:gd name="connsiteY149" fmla="*/ 6124480 h 6858000"/>
              <a:gd name="connsiteX150" fmla="*/ 6030489 w 6128435"/>
              <a:gd name="connsiteY150" fmla="*/ 6317666 h 6858000"/>
              <a:gd name="connsiteX151" fmla="*/ 6007492 w 6128435"/>
              <a:gd name="connsiteY151" fmla="*/ 6440818 h 6858000"/>
              <a:gd name="connsiteX152" fmla="*/ 6009467 w 6128435"/>
              <a:gd name="connsiteY152" fmla="*/ 6487076 h 6858000"/>
              <a:gd name="connsiteX153" fmla="*/ 5995064 w 6128435"/>
              <a:gd name="connsiteY153" fmla="*/ 6540791 h 6858000"/>
              <a:gd name="connsiteX154" fmla="*/ 5996309 w 6128435"/>
              <a:gd name="connsiteY154" fmla="*/ 6543961 h 6858000"/>
              <a:gd name="connsiteX155" fmla="*/ 5996048 w 6128435"/>
              <a:gd name="connsiteY155" fmla="*/ 6555444 h 6858000"/>
              <a:gd name="connsiteX156" fmla="*/ 6002524 w 6128435"/>
              <a:gd name="connsiteY156" fmla="*/ 6560188 h 6858000"/>
              <a:gd name="connsiteX157" fmla="*/ 6006823 w 6128435"/>
              <a:gd name="connsiteY157" fmla="*/ 6578546 h 6858000"/>
              <a:gd name="connsiteX158" fmla="*/ 6004510 w 6128435"/>
              <a:gd name="connsiteY158" fmla="*/ 6599256 h 6858000"/>
              <a:gd name="connsiteX159" fmla="*/ 5986207 w 6128435"/>
              <a:gd name="connsiteY159" fmla="*/ 6695855 h 6858000"/>
              <a:gd name="connsiteX160" fmla="*/ 5979428 w 6128435"/>
              <a:gd name="connsiteY160" fmla="*/ 6754678 h 6858000"/>
              <a:gd name="connsiteX161" fmla="*/ 5983398 w 6128435"/>
              <a:gd name="connsiteY161" fmla="*/ 6778641 h 6858000"/>
              <a:gd name="connsiteX162" fmla="*/ 5984543 w 6128435"/>
              <a:gd name="connsiteY162" fmla="*/ 6811016 h 6858000"/>
              <a:gd name="connsiteX163" fmla="*/ 5981802 w 6128435"/>
              <a:gd name="connsiteY163" fmla="*/ 6838578 h 6858000"/>
              <a:gd name="connsiteX164" fmla="*/ 5979671 w 6128435"/>
              <a:gd name="connsiteY164" fmla="*/ 6858000 h 6858000"/>
              <a:gd name="connsiteX165" fmla="*/ 0 w 6128435"/>
              <a:gd name="connsiteY165" fmla="*/ 6858000 h 6858000"/>
              <a:gd name="connsiteX166" fmla="*/ 0 w 6128435"/>
              <a:gd name="connsiteY16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51453 w 6128435"/>
              <a:gd name="connsiteY25" fmla="*/ 1583934 h 6858000"/>
              <a:gd name="connsiteX26" fmla="*/ 5253136 w 6128435"/>
              <a:gd name="connsiteY26" fmla="*/ 1595457 h 6858000"/>
              <a:gd name="connsiteX27" fmla="*/ 5254863 w 6128435"/>
              <a:gd name="connsiteY27" fmla="*/ 1598311 h 6858000"/>
              <a:gd name="connsiteX28" fmla="*/ 5263491 w 6128435"/>
              <a:gd name="connsiteY28" fmla="*/ 1642938 h 6858000"/>
              <a:gd name="connsiteX29" fmla="*/ 5261314 w 6128435"/>
              <a:gd name="connsiteY29" fmla="*/ 1689177 h 6858000"/>
              <a:gd name="connsiteX30" fmla="*/ 5259788 w 6128435"/>
              <a:gd name="connsiteY30" fmla="*/ 1768516 h 6858000"/>
              <a:gd name="connsiteX31" fmla="*/ 5255696 w 6128435"/>
              <a:gd name="connsiteY31" fmla="*/ 1953770 h 6858000"/>
              <a:gd name="connsiteX32" fmla="*/ 5252592 w 6128435"/>
              <a:gd name="connsiteY32" fmla="*/ 2092210 h 6858000"/>
              <a:gd name="connsiteX33" fmla="*/ 5264303 w 6128435"/>
              <a:gd name="connsiteY33" fmla="*/ 2225157 h 6858000"/>
              <a:gd name="connsiteX34" fmla="*/ 5254949 w 6128435"/>
              <a:gd name="connsiteY34" fmla="*/ 2236160 h 6858000"/>
              <a:gd name="connsiteX35" fmla="*/ 5250104 w 6128435"/>
              <a:gd name="connsiteY35" fmla="*/ 2249166 h 6858000"/>
              <a:gd name="connsiteX36" fmla="*/ 5251214 w 6128435"/>
              <a:gd name="connsiteY36" fmla="*/ 2250944 h 6858000"/>
              <a:gd name="connsiteX37" fmla="*/ 5250644 w 6128435"/>
              <a:gd name="connsiteY37" fmla="*/ 2266619 h 6858000"/>
              <a:gd name="connsiteX38" fmla="*/ 5247111 w 6128435"/>
              <a:gd name="connsiteY38" fmla="*/ 2269679 h 6858000"/>
              <a:gd name="connsiteX39" fmla="*/ 5279312 w 6128435"/>
              <a:gd name="connsiteY39" fmla="*/ 2302757 h 6858000"/>
              <a:gd name="connsiteX40" fmla="*/ 5293877 w 6128435"/>
              <a:gd name="connsiteY40" fmla="*/ 2368649 h 6858000"/>
              <a:gd name="connsiteX41" fmla="*/ 5311338 w 6128435"/>
              <a:gd name="connsiteY41" fmla="*/ 2404034 h 6858000"/>
              <a:gd name="connsiteX42" fmla="*/ 5338366 w 6128435"/>
              <a:gd name="connsiteY42" fmla="*/ 2465052 h 6858000"/>
              <a:gd name="connsiteX43" fmla="*/ 5371263 w 6128435"/>
              <a:gd name="connsiteY43" fmla="*/ 2586413 h 6858000"/>
              <a:gd name="connsiteX44" fmla="*/ 5407503 w 6128435"/>
              <a:gd name="connsiteY44" fmla="*/ 2786290 h 6858000"/>
              <a:gd name="connsiteX45" fmla="*/ 5407356 w 6128435"/>
              <a:gd name="connsiteY45" fmla="*/ 2787545 h 6858000"/>
              <a:gd name="connsiteX46" fmla="*/ 5411130 w 6128435"/>
              <a:gd name="connsiteY46" fmla="*/ 2788640 h 6858000"/>
              <a:gd name="connsiteX47" fmla="*/ 5416439 w 6128435"/>
              <a:gd name="connsiteY47" fmla="*/ 2805666 h 6858000"/>
              <a:gd name="connsiteX48" fmla="*/ 5416589 w 6128435"/>
              <a:gd name="connsiteY48" fmla="*/ 2810822 h 6858000"/>
              <a:gd name="connsiteX49" fmla="*/ 5418542 w 6128435"/>
              <a:gd name="connsiteY49" fmla="*/ 2817745 h 6858000"/>
              <a:gd name="connsiteX50" fmla="*/ 5418847 w 6128435"/>
              <a:gd name="connsiteY50" fmla="*/ 2817825 h 6858000"/>
              <a:gd name="connsiteX51" fmla="*/ 5457023 w 6128435"/>
              <a:gd name="connsiteY51" fmla="*/ 2858292 h 6858000"/>
              <a:gd name="connsiteX52" fmla="*/ 5479298 w 6128435"/>
              <a:gd name="connsiteY52" fmla="*/ 2947791 h 6858000"/>
              <a:gd name="connsiteX53" fmla="*/ 5481770 w 6128435"/>
              <a:gd name="connsiteY53" fmla="*/ 2951352 h 6858000"/>
              <a:gd name="connsiteX54" fmla="*/ 5482045 w 6128435"/>
              <a:gd name="connsiteY54" fmla="*/ 2984371 h 6858000"/>
              <a:gd name="connsiteX55" fmla="*/ 5482415 w 6128435"/>
              <a:gd name="connsiteY55" fmla="*/ 3004079 h 6858000"/>
              <a:gd name="connsiteX56" fmla="*/ 5483865 w 6128435"/>
              <a:gd name="connsiteY56" fmla="*/ 3005467 h 6858000"/>
              <a:gd name="connsiteX57" fmla="*/ 5482236 w 6128435"/>
              <a:gd name="connsiteY57" fmla="*/ 3019791 h 6858000"/>
              <a:gd name="connsiteX58" fmla="*/ 5481505 w 6128435"/>
              <a:gd name="connsiteY58" fmla="*/ 3095286 h 6858000"/>
              <a:gd name="connsiteX59" fmla="*/ 5477595 w 6128435"/>
              <a:gd name="connsiteY59" fmla="*/ 3250534 h 6858000"/>
              <a:gd name="connsiteX60" fmla="*/ 5532836 w 6128435"/>
              <a:gd name="connsiteY60" fmla="*/ 3353840 h 6858000"/>
              <a:gd name="connsiteX61" fmla="*/ 5561229 w 6128435"/>
              <a:gd name="connsiteY61" fmla="*/ 3395784 h 6858000"/>
              <a:gd name="connsiteX62" fmla="*/ 5589758 w 6128435"/>
              <a:gd name="connsiteY62" fmla="*/ 3506453 h 6858000"/>
              <a:gd name="connsiteX63" fmla="*/ 5596144 w 6128435"/>
              <a:gd name="connsiteY63" fmla="*/ 3534624 h 6858000"/>
              <a:gd name="connsiteX64" fmla="*/ 5597750 w 6128435"/>
              <a:gd name="connsiteY64" fmla="*/ 3534129 h 6858000"/>
              <a:gd name="connsiteX65" fmla="*/ 5599700 w 6128435"/>
              <a:gd name="connsiteY65" fmla="*/ 3547221 h 6858000"/>
              <a:gd name="connsiteX66" fmla="*/ 5615031 w 6128435"/>
              <a:gd name="connsiteY66" fmla="*/ 3557482 h 6858000"/>
              <a:gd name="connsiteX67" fmla="*/ 5618377 w 6128435"/>
              <a:gd name="connsiteY67" fmla="*/ 3588431 h 6858000"/>
              <a:gd name="connsiteX68" fmla="*/ 5612155 w 6128435"/>
              <a:gd name="connsiteY68" fmla="*/ 3589869 h 6858000"/>
              <a:gd name="connsiteX69" fmla="*/ 5620843 w 6128435"/>
              <a:gd name="connsiteY69" fmla="*/ 3606745 h 6858000"/>
              <a:gd name="connsiteX70" fmla="*/ 5655472 w 6128435"/>
              <a:gd name="connsiteY70" fmla="*/ 3678877 h 6858000"/>
              <a:gd name="connsiteX71" fmla="*/ 5680448 w 6128435"/>
              <a:gd name="connsiteY71" fmla="*/ 3717760 h 6858000"/>
              <a:gd name="connsiteX72" fmla="*/ 5683015 w 6128435"/>
              <a:gd name="connsiteY72" fmla="*/ 3762025 h 6858000"/>
              <a:gd name="connsiteX73" fmla="*/ 5696643 w 6128435"/>
              <a:gd name="connsiteY73" fmla="*/ 3773888 h 6858000"/>
              <a:gd name="connsiteX74" fmla="*/ 5699203 w 6128435"/>
              <a:gd name="connsiteY74" fmla="*/ 3775823 h 6858000"/>
              <a:gd name="connsiteX75" fmla="*/ 5704824 w 6128435"/>
              <a:gd name="connsiteY75" fmla="*/ 3785966 h 6858000"/>
              <a:gd name="connsiteX76" fmla="*/ 5712204 w 6128435"/>
              <a:gd name="connsiteY76" fmla="*/ 3785830 h 6858000"/>
              <a:gd name="connsiteX77" fmla="*/ 5724816 w 6128435"/>
              <a:gd name="connsiteY77" fmla="*/ 3798949 h 6858000"/>
              <a:gd name="connsiteX78" fmla="*/ 5733539 w 6128435"/>
              <a:gd name="connsiteY78" fmla="*/ 3818457 h 6858000"/>
              <a:gd name="connsiteX79" fmla="*/ 5768491 w 6128435"/>
              <a:gd name="connsiteY79" fmla="*/ 3914399 h 6858000"/>
              <a:gd name="connsiteX80" fmla="*/ 5793123 w 6128435"/>
              <a:gd name="connsiteY80" fmla="*/ 3969952 h 6858000"/>
              <a:gd name="connsiteX81" fmla="*/ 5808321 w 6128435"/>
              <a:gd name="connsiteY81" fmla="*/ 3988153 h 6858000"/>
              <a:gd name="connsiteX82" fmla="*/ 5825621 w 6128435"/>
              <a:gd name="connsiteY82" fmla="*/ 4015525 h 6858000"/>
              <a:gd name="connsiteX83" fmla="*/ 5860672 w 6128435"/>
              <a:gd name="connsiteY83" fmla="*/ 4061579 h 6858000"/>
              <a:gd name="connsiteX84" fmla="*/ 5872173 w 6128435"/>
              <a:gd name="connsiteY84" fmla="*/ 4088497 h 6858000"/>
              <a:gd name="connsiteX85" fmla="*/ 5883705 w 6128435"/>
              <a:gd name="connsiteY85" fmla="*/ 4101899 h 6858000"/>
              <a:gd name="connsiteX86" fmla="*/ 5885314 w 6128435"/>
              <a:gd name="connsiteY86" fmla="*/ 4108387 h 6858000"/>
              <a:gd name="connsiteX87" fmla="*/ 5894095 w 6128435"/>
              <a:gd name="connsiteY87" fmla="*/ 4128857 h 6858000"/>
              <a:gd name="connsiteX88" fmla="*/ 5898339 w 6128435"/>
              <a:gd name="connsiteY88" fmla="*/ 4140800 h 6858000"/>
              <a:gd name="connsiteX89" fmla="*/ 5899734 w 6128435"/>
              <a:gd name="connsiteY89" fmla="*/ 4145632 h 6858000"/>
              <a:gd name="connsiteX90" fmla="*/ 5903513 w 6128435"/>
              <a:gd name="connsiteY90" fmla="*/ 4187661 h 6858000"/>
              <a:gd name="connsiteX91" fmla="*/ 5917114 w 6128435"/>
              <a:gd name="connsiteY91" fmla="*/ 4213096 h 6858000"/>
              <a:gd name="connsiteX92" fmla="*/ 5921153 w 6128435"/>
              <a:gd name="connsiteY92" fmla="*/ 4236222 h 6858000"/>
              <a:gd name="connsiteX93" fmla="*/ 5924233 w 6128435"/>
              <a:gd name="connsiteY93" fmla="*/ 4242060 h 6858000"/>
              <a:gd name="connsiteX94" fmla="*/ 5928910 w 6128435"/>
              <a:gd name="connsiteY94" fmla="*/ 4300973 h 6858000"/>
              <a:gd name="connsiteX95" fmla="*/ 5939320 w 6128435"/>
              <a:gd name="connsiteY95" fmla="*/ 4340435 h 6858000"/>
              <a:gd name="connsiteX96" fmla="*/ 5946705 w 6128435"/>
              <a:gd name="connsiteY96" fmla="*/ 4428051 h 6858000"/>
              <a:gd name="connsiteX97" fmla="*/ 5949261 w 6128435"/>
              <a:gd name="connsiteY97" fmla="*/ 4449185 h 6858000"/>
              <a:gd name="connsiteX98" fmla="*/ 5957504 w 6128435"/>
              <a:gd name="connsiteY98" fmla="*/ 4465911 h 6858000"/>
              <a:gd name="connsiteX99" fmla="*/ 5964689 w 6128435"/>
              <a:gd name="connsiteY99" fmla="*/ 4468532 h 6858000"/>
              <a:gd name="connsiteX100" fmla="*/ 5967062 w 6128435"/>
              <a:gd name="connsiteY100" fmla="*/ 4479923 h 6858000"/>
              <a:gd name="connsiteX101" fmla="*/ 5968960 w 6128435"/>
              <a:gd name="connsiteY101" fmla="*/ 4482655 h 6858000"/>
              <a:gd name="connsiteX102" fmla="*/ 5978567 w 6128435"/>
              <a:gd name="connsiteY102" fmla="*/ 4498605 h 6858000"/>
              <a:gd name="connsiteX103" fmla="*/ 5980106 w 6128435"/>
              <a:gd name="connsiteY103" fmla="*/ 4585087 h 6858000"/>
              <a:gd name="connsiteX104" fmla="*/ 5998138 w 6128435"/>
              <a:gd name="connsiteY104" fmla="*/ 4697518 h 6858000"/>
              <a:gd name="connsiteX105" fmla="*/ 6013516 w 6128435"/>
              <a:gd name="connsiteY105" fmla="*/ 4786619 h 6858000"/>
              <a:gd name="connsiteX106" fmla="*/ 6025404 w 6128435"/>
              <a:gd name="connsiteY106" fmla="*/ 4858148 h 6858000"/>
              <a:gd name="connsiteX107" fmla="*/ 6007749 w 6128435"/>
              <a:gd name="connsiteY107" fmla="*/ 4964715 h 6858000"/>
              <a:gd name="connsiteX108" fmla="*/ 6005269 w 6128435"/>
              <a:gd name="connsiteY108" fmla="*/ 5150567 h 6858000"/>
              <a:gd name="connsiteX109" fmla="*/ 6001127 w 6128435"/>
              <a:gd name="connsiteY109" fmla="*/ 5164609 h 6858000"/>
              <a:gd name="connsiteX110" fmla="*/ 5996647 w 6128435"/>
              <a:gd name="connsiteY110" fmla="*/ 5185640 h 6858000"/>
              <a:gd name="connsiteX111" fmla="*/ 5998514 w 6128435"/>
              <a:gd name="connsiteY111" fmla="*/ 5189673 h 6858000"/>
              <a:gd name="connsiteX112" fmla="*/ 5995970 w 6128435"/>
              <a:gd name="connsiteY112" fmla="*/ 5221547 h 6858000"/>
              <a:gd name="connsiteX113" fmla="*/ 5997218 w 6128435"/>
              <a:gd name="connsiteY113" fmla="*/ 5222031 h 6858000"/>
              <a:gd name="connsiteX114" fmla="*/ 6002116 w 6128435"/>
              <a:gd name="connsiteY114" fmla="*/ 5231223 h 6858000"/>
              <a:gd name="connsiteX115" fmla="*/ 6008541 w 6128435"/>
              <a:gd name="connsiteY115" fmla="*/ 5248680 h 6858000"/>
              <a:gd name="connsiteX116" fmla="*/ 6039260 w 6128435"/>
              <a:gd name="connsiteY116" fmla="*/ 5289518 h 6858000"/>
              <a:gd name="connsiteX117" fmla="*/ 6036748 w 6128435"/>
              <a:gd name="connsiteY117" fmla="*/ 5322752 h 6858000"/>
              <a:gd name="connsiteX118" fmla="*/ 6036943 w 6128435"/>
              <a:gd name="connsiteY118" fmla="*/ 5329480 h 6858000"/>
              <a:gd name="connsiteX119" fmla="*/ 6037236 w 6128435"/>
              <a:gd name="connsiteY119" fmla="*/ 5329634 h 6858000"/>
              <a:gd name="connsiteX120" fmla="*/ 6038019 w 6128435"/>
              <a:gd name="connsiteY120" fmla="*/ 5336764 h 6858000"/>
              <a:gd name="connsiteX121" fmla="*/ 6037298 w 6128435"/>
              <a:gd name="connsiteY121" fmla="*/ 5341753 h 6858000"/>
              <a:gd name="connsiteX122" fmla="*/ 6037677 w 6128435"/>
              <a:gd name="connsiteY122" fmla="*/ 5354807 h 6858000"/>
              <a:gd name="connsiteX123" fmla="*/ 6039728 w 6128435"/>
              <a:gd name="connsiteY123" fmla="*/ 5359416 h 6858000"/>
              <a:gd name="connsiteX124" fmla="*/ 6043311 w 6128435"/>
              <a:gd name="connsiteY124" fmla="*/ 5361407 h 6858000"/>
              <a:gd name="connsiteX125" fmla="*/ 6042954 w 6128435"/>
              <a:gd name="connsiteY125" fmla="*/ 5362576 h 6858000"/>
              <a:gd name="connsiteX126" fmla="*/ 6053435 w 6128435"/>
              <a:gd name="connsiteY126" fmla="*/ 5387547 h 6858000"/>
              <a:gd name="connsiteX127" fmla="*/ 6065933 w 6128435"/>
              <a:gd name="connsiteY127" fmla="*/ 5443002 h 6858000"/>
              <a:gd name="connsiteX128" fmla="*/ 6068640 w 6128435"/>
              <a:gd name="connsiteY128" fmla="*/ 5474503 h 6858000"/>
              <a:gd name="connsiteX129" fmla="*/ 6080922 w 6128435"/>
              <a:gd name="connsiteY129" fmla="*/ 5561070 h 6858000"/>
              <a:gd name="connsiteX130" fmla="*/ 6096949 w 6128435"/>
              <a:gd name="connsiteY130" fmla="*/ 5648179 h 6858000"/>
              <a:gd name="connsiteX131" fmla="*/ 6125703 w 6128435"/>
              <a:gd name="connsiteY131" fmla="*/ 5692894 h 6858000"/>
              <a:gd name="connsiteX132" fmla="*/ 6126670 w 6128435"/>
              <a:gd name="connsiteY132" fmla="*/ 5697882 h 6858000"/>
              <a:gd name="connsiteX133" fmla="*/ 6124061 w 6128435"/>
              <a:gd name="connsiteY133" fmla="*/ 5710294 h 6858000"/>
              <a:gd name="connsiteX134" fmla="*/ 6122213 w 6128435"/>
              <a:gd name="connsiteY134" fmla="*/ 5714762 h 6858000"/>
              <a:gd name="connsiteX135" fmla="*/ 6121353 w 6128435"/>
              <a:gd name="connsiteY135" fmla="*/ 5721725 h 6858000"/>
              <a:gd name="connsiteX136" fmla="*/ 6121607 w 6128435"/>
              <a:gd name="connsiteY136" fmla="*/ 5721959 h 6858000"/>
              <a:gd name="connsiteX137" fmla="*/ 6120262 w 6128435"/>
              <a:gd name="connsiteY137" fmla="*/ 5728358 h 6858000"/>
              <a:gd name="connsiteX138" fmla="*/ 6110194 w 6128435"/>
              <a:gd name="connsiteY138" fmla="*/ 5758853 h 6858000"/>
              <a:gd name="connsiteX139" fmla="*/ 6127519 w 6128435"/>
              <a:gd name="connsiteY139" fmla="*/ 5865775 h 6858000"/>
              <a:gd name="connsiteX140" fmla="*/ 6128435 w 6128435"/>
              <a:gd name="connsiteY140" fmla="*/ 5870164 h 6858000"/>
              <a:gd name="connsiteX141" fmla="*/ 6119217 w 6128435"/>
              <a:gd name="connsiteY141" fmla="*/ 5888542 h 6858000"/>
              <a:gd name="connsiteX142" fmla="*/ 6115966 w 6128435"/>
              <a:gd name="connsiteY142" fmla="*/ 5898387 h 6858000"/>
              <a:gd name="connsiteX143" fmla="*/ 6111924 w 6128435"/>
              <a:gd name="connsiteY143" fmla="*/ 5900444 h 6858000"/>
              <a:gd name="connsiteX144" fmla="*/ 6108716 w 6128435"/>
              <a:gd name="connsiteY144" fmla="*/ 5915345 h 6858000"/>
              <a:gd name="connsiteX145" fmla="*/ 6109524 w 6128435"/>
              <a:gd name="connsiteY145" fmla="*/ 5917328 h 6858000"/>
              <a:gd name="connsiteX146" fmla="*/ 6102493 w 6128435"/>
              <a:gd name="connsiteY146" fmla="*/ 5928602 h 6858000"/>
              <a:gd name="connsiteX147" fmla="*/ 6056863 w 6128435"/>
              <a:gd name="connsiteY147" fmla="*/ 6000643 h 6858000"/>
              <a:gd name="connsiteX148" fmla="*/ 6045436 w 6128435"/>
              <a:gd name="connsiteY148" fmla="*/ 6124480 h 6858000"/>
              <a:gd name="connsiteX149" fmla="*/ 6030489 w 6128435"/>
              <a:gd name="connsiteY149" fmla="*/ 6317666 h 6858000"/>
              <a:gd name="connsiteX150" fmla="*/ 6007492 w 6128435"/>
              <a:gd name="connsiteY150" fmla="*/ 6440818 h 6858000"/>
              <a:gd name="connsiteX151" fmla="*/ 6009467 w 6128435"/>
              <a:gd name="connsiteY151" fmla="*/ 6487076 h 6858000"/>
              <a:gd name="connsiteX152" fmla="*/ 5995064 w 6128435"/>
              <a:gd name="connsiteY152" fmla="*/ 6540791 h 6858000"/>
              <a:gd name="connsiteX153" fmla="*/ 5996309 w 6128435"/>
              <a:gd name="connsiteY153" fmla="*/ 6543961 h 6858000"/>
              <a:gd name="connsiteX154" fmla="*/ 5996048 w 6128435"/>
              <a:gd name="connsiteY154" fmla="*/ 6555444 h 6858000"/>
              <a:gd name="connsiteX155" fmla="*/ 6002524 w 6128435"/>
              <a:gd name="connsiteY155" fmla="*/ 6560188 h 6858000"/>
              <a:gd name="connsiteX156" fmla="*/ 6006823 w 6128435"/>
              <a:gd name="connsiteY156" fmla="*/ 6578546 h 6858000"/>
              <a:gd name="connsiteX157" fmla="*/ 6004510 w 6128435"/>
              <a:gd name="connsiteY157" fmla="*/ 6599256 h 6858000"/>
              <a:gd name="connsiteX158" fmla="*/ 5986207 w 6128435"/>
              <a:gd name="connsiteY158" fmla="*/ 6695855 h 6858000"/>
              <a:gd name="connsiteX159" fmla="*/ 5979428 w 6128435"/>
              <a:gd name="connsiteY159" fmla="*/ 6754678 h 6858000"/>
              <a:gd name="connsiteX160" fmla="*/ 5983398 w 6128435"/>
              <a:gd name="connsiteY160" fmla="*/ 6778641 h 6858000"/>
              <a:gd name="connsiteX161" fmla="*/ 5984543 w 6128435"/>
              <a:gd name="connsiteY161" fmla="*/ 6811016 h 6858000"/>
              <a:gd name="connsiteX162" fmla="*/ 5981802 w 6128435"/>
              <a:gd name="connsiteY162" fmla="*/ 6838578 h 6858000"/>
              <a:gd name="connsiteX163" fmla="*/ 5979671 w 6128435"/>
              <a:gd name="connsiteY163" fmla="*/ 6858000 h 6858000"/>
              <a:gd name="connsiteX164" fmla="*/ 0 w 6128435"/>
              <a:gd name="connsiteY164" fmla="*/ 6858000 h 6858000"/>
              <a:gd name="connsiteX165" fmla="*/ 0 w 6128435"/>
              <a:gd name="connsiteY16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51453 w 6128435"/>
              <a:gd name="connsiteY25" fmla="*/ 1583934 h 6858000"/>
              <a:gd name="connsiteX26" fmla="*/ 5253136 w 6128435"/>
              <a:gd name="connsiteY26" fmla="*/ 1595457 h 6858000"/>
              <a:gd name="connsiteX27" fmla="*/ 5263491 w 6128435"/>
              <a:gd name="connsiteY27" fmla="*/ 1642938 h 6858000"/>
              <a:gd name="connsiteX28" fmla="*/ 5261314 w 6128435"/>
              <a:gd name="connsiteY28" fmla="*/ 1689177 h 6858000"/>
              <a:gd name="connsiteX29" fmla="*/ 5259788 w 6128435"/>
              <a:gd name="connsiteY29" fmla="*/ 1768516 h 6858000"/>
              <a:gd name="connsiteX30" fmla="*/ 5255696 w 6128435"/>
              <a:gd name="connsiteY30" fmla="*/ 1953770 h 6858000"/>
              <a:gd name="connsiteX31" fmla="*/ 5252592 w 6128435"/>
              <a:gd name="connsiteY31" fmla="*/ 2092210 h 6858000"/>
              <a:gd name="connsiteX32" fmla="*/ 5264303 w 6128435"/>
              <a:gd name="connsiteY32" fmla="*/ 2225157 h 6858000"/>
              <a:gd name="connsiteX33" fmla="*/ 5254949 w 6128435"/>
              <a:gd name="connsiteY33" fmla="*/ 2236160 h 6858000"/>
              <a:gd name="connsiteX34" fmla="*/ 5250104 w 6128435"/>
              <a:gd name="connsiteY34" fmla="*/ 2249166 h 6858000"/>
              <a:gd name="connsiteX35" fmla="*/ 5251214 w 6128435"/>
              <a:gd name="connsiteY35" fmla="*/ 2250944 h 6858000"/>
              <a:gd name="connsiteX36" fmla="*/ 5250644 w 6128435"/>
              <a:gd name="connsiteY36" fmla="*/ 2266619 h 6858000"/>
              <a:gd name="connsiteX37" fmla="*/ 5247111 w 6128435"/>
              <a:gd name="connsiteY37" fmla="*/ 2269679 h 6858000"/>
              <a:gd name="connsiteX38" fmla="*/ 5279312 w 6128435"/>
              <a:gd name="connsiteY38" fmla="*/ 2302757 h 6858000"/>
              <a:gd name="connsiteX39" fmla="*/ 5293877 w 6128435"/>
              <a:gd name="connsiteY39" fmla="*/ 2368649 h 6858000"/>
              <a:gd name="connsiteX40" fmla="*/ 5311338 w 6128435"/>
              <a:gd name="connsiteY40" fmla="*/ 2404034 h 6858000"/>
              <a:gd name="connsiteX41" fmla="*/ 5338366 w 6128435"/>
              <a:gd name="connsiteY41" fmla="*/ 2465052 h 6858000"/>
              <a:gd name="connsiteX42" fmla="*/ 5371263 w 6128435"/>
              <a:gd name="connsiteY42" fmla="*/ 2586413 h 6858000"/>
              <a:gd name="connsiteX43" fmla="*/ 5407503 w 6128435"/>
              <a:gd name="connsiteY43" fmla="*/ 2786290 h 6858000"/>
              <a:gd name="connsiteX44" fmla="*/ 5407356 w 6128435"/>
              <a:gd name="connsiteY44" fmla="*/ 2787545 h 6858000"/>
              <a:gd name="connsiteX45" fmla="*/ 5411130 w 6128435"/>
              <a:gd name="connsiteY45" fmla="*/ 2788640 h 6858000"/>
              <a:gd name="connsiteX46" fmla="*/ 5416439 w 6128435"/>
              <a:gd name="connsiteY46" fmla="*/ 2805666 h 6858000"/>
              <a:gd name="connsiteX47" fmla="*/ 5416589 w 6128435"/>
              <a:gd name="connsiteY47" fmla="*/ 2810822 h 6858000"/>
              <a:gd name="connsiteX48" fmla="*/ 5418542 w 6128435"/>
              <a:gd name="connsiteY48" fmla="*/ 2817745 h 6858000"/>
              <a:gd name="connsiteX49" fmla="*/ 5418847 w 6128435"/>
              <a:gd name="connsiteY49" fmla="*/ 2817825 h 6858000"/>
              <a:gd name="connsiteX50" fmla="*/ 5457023 w 6128435"/>
              <a:gd name="connsiteY50" fmla="*/ 2858292 h 6858000"/>
              <a:gd name="connsiteX51" fmla="*/ 5479298 w 6128435"/>
              <a:gd name="connsiteY51" fmla="*/ 2947791 h 6858000"/>
              <a:gd name="connsiteX52" fmla="*/ 5481770 w 6128435"/>
              <a:gd name="connsiteY52" fmla="*/ 2951352 h 6858000"/>
              <a:gd name="connsiteX53" fmla="*/ 5482045 w 6128435"/>
              <a:gd name="connsiteY53" fmla="*/ 2984371 h 6858000"/>
              <a:gd name="connsiteX54" fmla="*/ 5482415 w 6128435"/>
              <a:gd name="connsiteY54" fmla="*/ 3004079 h 6858000"/>
              <a:gd name="connsiteX55" fmla="*/ 5483865 w 6128435"/>
              <a:gd name="connsiteY55" fmla="*/ 3005467 h 6858000"/>
              <a:gd name="connsiteX56" fmla="*/ 5482236 w 6128435"/>
              <a:gd name="connsiteY56" fmla="*/ 3019791 h 6858000"/>
              <a:gd name="connsiteX57" fmla="*/ 5481505 w 6128435"/>
              <a:gd name="connsiteY57" fmla="*/ 3095286 h 6858000"/>
              <a:gd name="connsiteX58" fmla="*/ 5477595 w 6128435"/>
              <a:gd name="connsiteY58" fmla="*/ 3250534 h 6858000"/>
              <a:gd name="connsiteX59" fmla="*/ 5532836 w 6128435"/>
              <a:gd name="connsiteY59" fmla="*/ 3353840 h 6858000"/>
              <a:gd name="connsiteX60" fmla="*/ 5561229 w 6128435"/>
              <a:gd name="connsiteY60" fmla="*/ 3395784 h 6858000"/>
              <a:gd name="connsiteX61" fmla="*/ 5589758 w 6128435"/>
              <a:gd name="connsiteY61" fmla="*/ 3506453 h 6858000"/>
              <a:gd name="connsiteX62" fmla="*/ 5596144 w 6128435"/>
              <a:gd name="connsiteY62" fmla="*/ 3534624 h 6858000"/>
              <a:gd name="connsiteX63" fmla="*/ 5597750 w 6128435"/>
              <a:gd name="connsiteY63" fmla="*/ 3534129 h 6858000"/>
              <a:gd name="connsiteX64" fmla="*/ 5599700 w 6128435"/>
              <a:gd name="connsiteY64" fmla="*/ 3547221 h 6858000"/>
              <a:gd name="connsiteX65" fmla="*/ 5615031 w 6128435"/>
              <a:gd name="connsiteY65" fmla="*/ 3557482 h 6858000"/>
              <a:gd name="connsiteX66" fmla="*/ 5618377 w 6128435"/>
              <a:gd name="connsiteY66" fmla="*/ 3588431 h 6858000"/>
              <a:gd name="connsiteX67" fmla="*/ 5612155 w 6128435"/>
              <a:gd name="connsiteY67" fmla="*/ 3589869 h 6858000"/>
              <a:gd name="connsiteX68" fmla="*/ 5620843 w 6128435"/>
              <a:gd name="connsiteY68" fmla="*/ 3606745 h 6858000"/>
              <a:gd name="connsiteX69" fmla="*/ 5655472 w 6128435"/>
              <a:gd name="connsiteY69" fmla="*/ 3678877 h 6858000"/>
              <a:gd name="connsiteX70" fmla="*/ 5680448 w 6128435"/>
              <a:gd name="connsiteY70" fmla="*/ 3717760 h 6858000"/>
              <a:gd name="connsiteX71" fmla="*/ 5683015 w 6128435"/>
              <a:gd name="connsiteY71" fmla="*/ 3762025 h 6858000"/>
              <a:gd name="connsiteX72" fmla="*/ 5696643 w 6128435"/>
              <a:gd name="connsiteY72" fmla="*/ 3773888 h 6858000"/>
              <a:gd name="connsiteX73" fmla="*/ 5699203 w 6128435"/>
              <a:gd name="connsiteY73" fmla="*/ 3775823 h 6858000"/>
              <a:gd name="connsiteX74" fmla="*/ 5704824 w 6128435"/>
              <a:gd name="connsiteY74" fmla="*/ 3785966 h 6858000"/>
              <a:gd name="connsiteX75" fmla="*/ 5712204 w 6128435"/>
              <a:gd name="connsiteY75" fmla="*/ 3785830 h 6858000"/>
              <a:gd name="connsiteX76" fmla="*/ 5724816 w 6128435"/>
              <a:gd name="connsiteY76" fmla="*/ 3798949 h 6858000"/>
              <a:gd name="connsiteX77" fmla="*/ 5733539 w 6128435"/>
              <a:gd name="connsiteY77" fmla="*/ 3818457 h 6858000"/>
              <a:gd name="connsiteX78" fmla="*/ 5768491 w 6128435"/>
              <a:gd name="connsiteY78" fmla="*/ 3914399 h 6858000"/>
              <a:gd name="connsiteX79" fmla="*/ 5793123 w 6128435"/>
              <a:gd name="connsiteY79" fmla="*/ 3969952 h 6858000"/>
              <a:gd name="connsiteX80" fmla="*/ 5808321 w 6128435"/>
              <a:gd name="connsiteY80" fmla="*/ 3988153 h 6858000"/>
              <a:gd name="connsiteX81" fmla="*/ 5825621 w 6128435"/>
              <a:gd name="connsiteY81" fmla="*/ 4015525 h 6858000"/>
              <a:gd name="connsiteX82" fmla="*/ 5860672 w 6128435"/>
              <a:gd name="connsiteY82" fmla="*/ 4061579 h 6858000"/>
              <a:gd name="connsiteX83" fmla="*/ 5872173 w 6128435"/>
              <a:gd name="connsiteY83" fmla="*/ 4088497 h 6858000"/>
              <a:gd name="connsiteX84" fmla="*/ 5883705 w 6128435"/>
              <a:gd name="connsiteY84" fmla="*/ 4101899 h 6858000"/>
              <a:gd name="connsiteX85" fmla="*/ 5885314 w 6128435"/>
              <a:gd name="connsiteY85" fmla="*/ 4108387 h 6858000"/>
              <a:gd name="connsiteX86" fmla="*/ 5894095 w 6128435"/>
              <a:gd name="connsiteY86" fmla="*/ 4128857 h 6858000"/>
              <a:gd name="connsiteX87" fmla="*/ 5898339 w 6128435"/>
              <a:gd name="connsiteY87" fmla="*/ 4140800 h 6858000"/>
              <a:gd name="connsiteX88" fmla="*/ 5899734 w 6128435"/>
              <a:gd name="connsiteY88" fmla="*/ 4145632 h 6858000"/>
              <a:gd name="connsiteX89" fmla="*/ 5903513 w 6128435"/>
              <a:gd name="connsiteY89" fmla="*/ 4187661 h 6858000"/>
              <a:gd name="connsiteX90" fmla="*/ 5917114 w 6128435"/>
              <a:gd name="connsiteY90" fmla="*/ 4213096 h 6858000"/>
              <a:gd name="connsiteX91" fmla="*/ 5921153 w 6128435"/>
              <a:gd name="connsiteY91" fmla="*/ 4236222 h 6858000"/>
              <a:gd name="connsiteX92" fmla="*/ 5924233 w 6128435"/>
              <a:gd name="connsiteY92" fmla="*/ 4242060 h 6858000"/>
              <a:gd name="connsiteX93" fmla="*/ 5928910 w 6128435"/>
              <a:gd name="connsiteY93" fmla="*/ 4300973 h 6858000"/>
              <a:gd name="connsiteX94" fmla="*/ 5939320 w 6128435"/>
              <a:gd name="connsiteY94" fmla="*/ 4340435 h 6858000"/>
              <a:gd name="connsiteX95" fmla="*/ 5946705 w 6128435"/>
              <a:gd name="connsiteY95" fmla="*/ 4428051 h 6858000"/>
              <a:gd name="connsiteX96" fmla="*/ 5949261 w 6128435"/>
              <a:gd name="connsiteY96" fmla="*/ 4449185 h 6858000"/>
              <a:gd name="connsiteX97" fmla="*/ 5957504 w 6128435"/>
              <a:gd name="connsiteY97" fmla="*/ 4465911 h 6858000"/>
              <a:gd name="connsiteX98" fmla="*/ 5964689 w 6128435"/>
              <a:gd name="connsiteY98" fmla="*/ 4468532 h 6858000"/>
              <a:gd name="connsiteX99" fmla="*/ 5967062 w 6128435"/>
              <a:gd name="connsiteY99" fmla="*/ 4479923 h 6858000"/>
              <a:gd name="connsiteX100" fmla="*/ 5968960 w 6128435"/>
              <a:gd name="connsiteY100" fmla="*/ 4482655 h 6858000"/>
              <a:gd name="connsiteX101" fmla="*/ 5978567 w 6128435"/>
              <a:gd name="connsiteY101" fmla="*/ 4498605 h 6858000"/>
              <a:gd name="connsiteX102" fmla="*/ 5980106 w 6128435"/>
              <a:gd name="connsiteY102" fmla="*/ 4585087 h 6858000"/>
              <a:gd name="connsiteX103" fmla="*/ 5998138 w 6128435"/>
              <a:gd name="connsiteY103" fmla="*/ 4697518 h 6858000"/>
              <a:gd name="connsiteX104" fmla="*/ 6013516 w 6128435"/>
              <a:gd name="connsiteY104" fmla="*/ 4786619 h 6858000"/>
              <a:gd name="connsiteX105" fmla="*/ 6025404 w 6128435"/>
              <a:gd name="connsiteY105" fmla="*/ 4858148 h 6858000"/>
              <a:gd name="connsiteX106" fmla="*/ 6007749 w 6128435"/>
              <a:gd name="connsiteY106" fmla="*/ 4964715 h 6858000"/>
              <a:gd name="connsiteX107" fmla="*/ 6005269 w 6128435"/>
              <a:gd name="connsiteY107" fmla="*/ 5150567 h 6858000"/>
              <a:gd name="connsiteX108" fmla="*/ 6001127 w 6128435"/>
              <a:gd name="connsiteY108" fmla="*/ 5164609 h 6858000"/>
              <a:gd name="connsiteX109" fmla="*/ 5996647 w 6128435"/>
              <a:gd name="connsiteY109" fmla="*/ 5185640 h 6858000"/>
              <a:gd name="connsiteX110" fmla="*/ 5998514 w 6128435"/>
              <a:gd name="connsiteY110" fmla="*/ 5189673 h 6858000"/>
              <a:gd name="connsiteX111" fmla="*/ 5995970 w 6128435"/>
              <a:gd name="connsiteY111" fmla="*/ 5221547 h 6858000"/>
              <a:gd name="connsiteX112" fmla="*/ 5997218 w 6128435"/>
              <a:gd name="connsiteY112" fmla="*/ 5222031 h 6858000"/>
              <a:gd name="connsiteX113" fmla="*/ 6002116 w 6128435"/>
              <a:gd name="connsiteY113" fmla="*/ 5231223 h 6858000"/>
              <a:gd name="connsiteX114" fmla="*/ 6008541 w 6128435"/>
              <a:gd name="connsiteY114" fmla="*/ 5248680 h 6858000"/>
              <a:gd name="connsiteX115" fmla="*/ 6039260 w 6128435"/>
              <a:gd name="connsiteY115" fmla="*/ 5289518 h 6858000"/>
              <a:gd name="connsiteX116" fmla="*/ 6036748 w 6128435"/>
              <a:gd name="connsiteY116" fmla="*/ 5322752 h 6858000"/>
              <a:gd name="connsiteX117" fmla="*/ 6036943 w 6128435"/>
              <a:gd name="connsiteY117" fmla="*/ 5329480 h 6858000"/>
              <a:gd name="connsiteX118" fmla="*/ 6037236 w 6128435"/>
              <a:gd name="connsiteY118" fmla="*/ 5329634 h 6858000"/>
              <a:gd name="connsiteX119" fmla="*/ 6038019 w 6128435"/>
              <a:gd name="connsiteY119" fmla="*/ 5336764 h 6858000"/>
              <a:gd name="connsiteX120" fmla="*/ 6037298 w 6128435"/>
              <a:gd name="connsiteY120" fmla="*/ 5341753 h 6858000"/>
              <a:gd name="connsiteX121" fmla="*/ 6037677 w 6128435"/>
              <a:gd name="connsiteY121" fmla="*/ 5354807 h 6858000"/>
              <a:gd name="connsiteX122" fmla="*/ 6039728 w 6128435"/>
              <a:gd name="connsiteY122" fmla="*/ 5359416 h 6858000"/>
              <a:gd name="connsiteX123" fmla="*/ 6043311 w 6128435"/>
              <a:gd name="connsiteY123" fmla="*/ 5361407 h 6858000"/>
              <a:gd name="connsiteX124" fmla="*/ 6042954 w 6128435"/>
              <a:gd name="connsiteY124" fmla="*/ 5362576 h 6858000"/>
              <a:gd name="connsiteX125" fmla="*/ 6053435 w 6128435"/>
              <a:gd name="connsiteY125" fmla="*/ 5387547 h 6858000"/>
              <a:gd name="connsiteX126" fmla="*/ 6065933 w 6128435"/>
              <a:gd name="connsiteY126" fmla="*/ 5443002 h 6858000"/>
              <a:gd name="connsiteX127" fmla="*/ 6068640 w 6128435"/>
              <a:gd name="connsiteY127" fmla="*/ 5474503 h 6858000"/>
              <a:gd name="connsiteX128" fmla="*/ 6080922 w 6128435"/>
              <a:gd name="connsiteY128" fmla="*/ 5561070 h 6858000"/>
              <a:gd name="connsiteX129" fmla="*/ 6096949 w 6128435"/>
              <a:gd name="connsiteY129" fmla="*/ 5648179 h 6858000"/>
              <a:gd name="connsiteX130" fmla="*/ 6125703 w 6128435"/>
              <a:gd name="connsiteY130" fmla="*/ 5692894 h 6858000"/>
              <a:gd name="connsiteX131" fmla="*/ 6126670 w 6128435"/>
              <a:gd name="connsiteY131" fmla="*/ 5697882 h 6858000"/>
              <a:gd name="connsiteX132" fmla="*/ 6124061 w 6128435"/>
              <a:gd name="connsiteY132" fmla="*/ 5710294 h 6858000"/>
              <a:gd name="connsiteX133" fmla="*/ 6122213 w 6128435"/>
              <a:gd name="connsiteY133" fmla="*/ 5714762 h 6858000"/>
              <a:gd name="connsiteX134" fmla="*/ 6121353 w 6128435"/>
              <a:gd name="connsiteY134" fmla="*/ 5721725 h 6858000"/>
              <a:gd name="connsiteX135" fmla="*/ 6121607 w 6128435"/>
              <a:gd name="connsiteY135" fmla="*/ 5721959 h 6858000"/>
              <a:gd name="connsiteX136" fmla="*/ 6120262 w 6128435"/>
              <a:gd name="connsiteY136" fmla="*/ 5728358 h 6858000"/>
              <a:gd name="connsiteX137" fmla="*/ 6110194 w 6128435"/>
              <a:gd name="connsiteY137" fmla="*/ 5758853 h 6858000"/>
              <a:gd name="connsiteX138" fmla="*/ 6127519 w 6128435"/>
              <a:gd name="connsiteY138" fmla="*/ 5865775 h 6858000"/>
              <a:gd name="connsiteX139" fmla="*/ 6128435 w 6128435"/>
              <a:gd name="connsiteY139" fmla="*/ 5870164 h 6858000"/>
              <a:gd name="connsiteX140" fmla="*/ 6119217 w 6128435"/>
              <a:gd name="connsiteY140" fmla="*/ 5888542 h 6858000"/>
              <a:gd name="connsiteX141" fmla="*/ 6115966 w 6128435"/>
              <a:gd name="connsiteY141" fmla="*/ 5898387 h 6858000"/>
              <a:gd name="connsiteX142" fmla="*/ 6111924 w 6128435"/>
              <a:gd name="connsiteY142" fmla="*/ 5900444 h 6858000"/>
              <a:gd name="connsiteX143" fmla="*/ 6108716 w 6128435"/>
              <a:gd name="connsiteY143" fmla="*/ 5915345 h 6858000"/>
              <a:gd name="connsiteX144" fmla="*/ 6109524 w 6128435"/>
              <a:gd name="connsiteY144" fmla="*/ 5917328 h 6858000"/>
              <a:gd name="connsiteX145" fmla="*/ 6102493 w 6128435"/>
              <a:gd name="connsiteY145" fmla="*/ 5928602 h 6858000"/>
              <a:gd name="connsiteX146" fmla="*/ 6056863 w 6128435"/>
              <a:gd name="connsiteY146" fmla="*/ 6000643 h 6858000"/>
              <a:gd name="connsiteX147" fmla="*/ 6045436 w 6128435"/>
              <a:gd name="connsiteY147" fmla="*/ 6124480 h 6858000"/>
              <a:gd name="connsiteX148" fmla="*/ 6030489 w 6128435"/>
              <a:gd name="connsiteY148" fmla="*/ 6317666 h 6858000"/>
              <a:gd name="connsiteX149" fmla="*/ 6007492 w 6128435"/>
              <a:gd name="connsiteY149" fmla="*/ 6440818 h 6858000"/>
              <a:gd name="connsiteX150" fmla="*/ 6009467 w 6128435"/>
              <a:gd name="connsiteY150" fmla="*/ 6487076 h 6858000"/>
              <a:gd name="connsiteX151" fmla="*/ 5995064 w 6128435"/>
              <a:gd name="connsiteY151" fmla="*/ 6540791 h 6858000"/>
              <a:gd name="connsiteX152" fmla="*/ 5996309 w 6128435"/>
              <a:gd name="connsiteY152" fmla="*/ 6543961 h 6858000"/>
              <a:gd name="connsiteX153" fmla="*/ 5996048 w 6128435"/>
              <a:gd name="connsiteY153" fmla="*/ 6555444 h 6858000"/>
              <a:gd name="connsiteX154" fmla="*/ 6002524 w 6128435"/>
              <a:gd name="connsiteY154" fmla="*/ 6560188 h 6858000"/>
              <a:gd name="connsiteX155" fmla="*/ 6006823 w 6128435"/>
              <a:gd name="connsiteY155" fmla="*/ 6578546 h 6858000"/>
              <a:gd name="connsiteX156" fmla="*/ 6004510 w 6128435"/>
              <a:gd name="connsiteY156" fmla="*/ 6599256 h 6858000"/>
              <a:gd name="connsiteX157" fmla="*/ 5986207 w 6128435"/>
              <a:gd name="connsiteY157" fmla="*/ 6695855 h 6858000"/>
              <a:gd name="connsiteX158" fmla="*/ 5979428 w 6128435"/>
              <a:gd name="connsiteY158" fmla="*/ 6754678 h 6858000"/>
              <a:gd name="connsiteX159" fmla="*/ 5983398 w 6128435"/>
              <a:gd name="connsiteY159" fmla="*/ 6778641 h 6858000"/>
              <a:gd name="connsiteX160" fmla="*/ 5984543 w 6128435"/>
              <a:gd name="connsiteY160" fmla="*/ 6811016 h 6858000"/>
              <a:gd name="connsiteX161" fmla="*/ 5981802 w 6128435"/>
              <a:gd name="connsiteY161" fmla="*/ 6838578 h 6858000"/>
              <a:gd name="connsiteX162" fmla="*/ 5979671 w 6128435"/>
              <a:gd name="connsiteY162" fmla="*/ 6858000 h 6858000"/>
              <a:gd name="connsiteX163" fmla="*/ 0 w 6128435"/>
              <a:gd name="connsiteY163" fmla="*/ 6858000 h 6858000"/>
              <a:gd name="connsiteX164" fmla="*/ 0 w 6128435"/>
              <a:gd name="connsiteY16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51453 w 6128435"/>
              <a:gd name="connsiteY25" fmla="*/ 1583934 h 6858000"/>
              <a:gd name="connsiteX26" fmla="*/ 5263491 w 6128435"/>
              <a:gd name="connsiteY26" fmla="*/ 1642938 h 6858000"/>
              <a:gd name="connsiteX27" fmla="*/ 5261314 w 6128435"/>
              <a:gd name="connsiteY27" fmla="*/ 1689177 h 6858000"/>
              <a:gd name="connsiteX28" fmla="*/ 5259788 w 6128435"/>
              <a:gd name="connsiteY28" fmla="*/ 1768516 h 6858000"/>
              <a:gd name="connsiteX29" fmla="*/ 5255696 w 6128435"/>
              <a:gd name="connsiteY29" fmla="*/ 1953770 h 6858000"/>
              <a:gd name="connsiteX30" fmla="*/ 5252592 w 6128435"/>
              <a:gd name="connsiteY30" fmla="*/ 2092210 h 6858000"/>
              <a:gd name="connsiteX31" fmla="*/ 5264303 w 6128435"/>
              <a:gd name="connsiteY31" fmla="*/ 2225157 h 6858000"/>
              <a:gd name="connsiteX32" fmla="*/ 5254949 w 6128435"/>
              <a:gd name="connsiteY32" fmla="*/ 2236160 h 6858000"/>
              <a:gd name="connsiteX33" fmla="*/ 5250104 w 6128435"/>
              <a:gd name="connsiteY33" fmla="*/ 2249166 h 6858000"/>
              <a:gd name="connsiteX34" fmla="*/ 5251214 w 6128435"/>
              <a:gd name="connsiteY34" fmla="*/ 2250944 h 6858000"/>
              <a:gd name="connsiteX35" fmla="*/ 5250644 w 6128435"/>
              <a:gd name="connsiteY35" fmla="*/ 2266619 h 6858000"/>
              <a:gd name="connsiteX36" fmla="*/ 5247111 w 6128435"/>
              <a:gd name="connsiteY36" fmla="*/ 2269679 h 6858000"/>
              <a:gd name="connsiteX37" fmla="*/ 5279312 w 6128435"/>
              <a:gd name="connsiteY37" fmla="*/ 2302757 h 6858000"/>
              <a:gd name="connsiteX38" fmla="*/ 5293877 w 6128435"/>
              <a:gd name="connsiteY38" fmla="*/ 2368649 h 6858000"/>
              <a:gd name="connsiteX39" fmla="*/ 5311338 w 6128435"/>
              <a:gd name="connsiteY39" fmla="*/ 2404034 h 6858000"/>
              <a:gd name="connsiteX40" fmla="*/ 5338366 w 6128435"/>
              <a:gd name="connsiteY40" fmla="*/ 2465052 h 6858000"/>
              <a:gd name="connsiteX41" fmla="*/ 5371263 w 6128435"/>
              <a:gd name="connsiteY41" fmla="*/ 2586413 h 6858000"/>
              <a:gd name="connsiteX42" fmla="*/ 5407503 w 6128435"/>
              <a:gd name="connsiteY42" fmla="*/ 2786290 h 6858000"/>
              <a:gd name="connsiteX43" fmla="*/ 5407356 w 6128435"/>
              <a:gd name="connsiteY43" fmla="*/ 2787545 h 6858000"/>
              <a:gd name="connsiteX44" fmla="*/ 5411130 w 6128435"/>
              <a:gd name="connsiteY44" fmla="*/ 2788640 h 6858000"/>
              <a:gd name="connsiteX45" fmla="*/ 5416439 w 6128435"/>
              <a:gd name="connsiteY45" fmla="*/ 2805666 h 6858000"/>
              <a:gd name="connsiteX46" fmla="*/ 5416589 w 6128435"/>
              <a:gd name="connsiteY46" fmla="*/ 2810822 h 6858000"/>
              <a:gd name="connsiteX47" fmla="*/ 5418542 w 6128435"/>
              <a:gd name="connsiteY47" fmla="*/ 2817745 h 6858000"/>
              <a:gd name="connsiteX48" fmla="*/ 5418847 w 6128435"/>
              <a:gd name="connsiteY48" fmla="*/ 2817825 h 6858000"/>
              <a:gd name="connsiteX49" fmla="*/ 5457023 w 6128435"/>
              <a:gd name="connsiteY49" fmla="*/ 2858292 h 6858000"/>
              <a:gd name="connsiteX50" fmla="*/ 5479298 w 6128435"/>
              <a:gd name="connsiteY50" fmla="*/ 2947791 h 6858000"/>
              <a:gd name="connsiteX51" fmla="*/ 5481770 w 6128435"/>
              <a:gd name="connsiteY51" fmla="*/ 2951352 h 6858000"/>
              <a:gd name="connsiteX52" fmla="*/ 5482045 w 6128435"/>
              <a:gd name="connsiteY52" fmla="*/ 2984371 h 6858000"/>
              <a:gd name="connsiteX53" fmla="*/ 5482415 w 6128435"/>
              <a:gd name="connsiteY53" fmla="*/ 3004079 h 6858000"/>
              <a:gd name="connsiteX54" fmla="*/ 5483865 w 6128435"/>
              <a:gd name="connsiteY54" fmla="*/ 3005467 h 6858000"/>
              <a:gd name="connsiteX55" fmla="*/ 5482236 w 6128435"/>
              <a:gd name="connsiteY55" fmla="*/ 3019791 h 6858000"/>
              <a:gd name="connsiteX56" fmla="*/ 5481505 w 6128435"/>
              <a:gd name="connsiteY56" fmla="*/ 3095286 h 6858000"/>
              <a:gd name="connsiteX57" fmla="*/ 5477595 w 6128435"/>
              <a:gd name="connsiteY57" fmla="*/ 3250534 h 6858000"/>
              <a:gd name="connsiteX58" fmla="*/ 5532836 w 6128435"/>
              <a:gd name="connsiteY58" fmla="*/ 3353840 h 6858000"/>
              <a:gd name="connsiteX59" fmla="*/ 5561229 w 6128435"/>
              <a:gd name="connsiteY59" fmla="*/ 3395784 h 6858000"/>
              <a:gd name="connsiteX60" fmla="*/ 5589758 w 6128435"/>
              <a:gd name="connsiteY60" fmla="*/ 3506453 h 6858000"/>
              <a:gd name="connsiteX61" fmla="*/ 5596144 w 6128435"/>
              <a:gd name="connsiteY61" fmla="*/ 3534624 h 6858000"/>
              <a:gd name="connsiteX62" fmla="*/ 5597750 w 6128435"/>
              <a:gd name="connsiteY62" fmla="*/ 3534129 h 6858000"/>
              <a:gd name="connsiteX63" fmla="*/ 5599700 w 6128435"/>
              <a:gd name="connsiteY63" fmla="*/ 3547221 h 6858000"/>
              <a:gd name="connsiteX64" fmla="*/ 5615031 w 6128435"/>
              <a:gd name="connsiteY64" fmla="*/ 3557482 h 6858000"/>
              <a:gd name="connsiteX65" fmla="*/ 5618377 w 6128435"/>
              <a:gd name="connsiteY65" fmla="*/ 3588431 h 6858000"/>
              <a:gd name="connsiteX66" fmla="*/ 5612155 w 6128435"/>
              <a:gd name="connsiteY66" fmla="*/ 3589869 h 6858000"/>
              <a:gd name="connsiteX67" fmla="*/ 5620843 w 6128435"/>
              <a:gd name="connsiteY67" fmla="*/ 3606745 h 6858000"/>
              <a:gd name="connsiteX68" fmla="*/ 5655472 w 6128435"/>
              <a:gd name="connsiteY68" fmla="*/ 3678877 h 6858000"/>
              <a:gd name="connsiteX69" fmla="*/ 5680448 w 6128435"/>
              <a:gd name="connsiteY69" fmla="*/ 3717760 h 6858000"/>
              <a:gd name="connsiteX70" fmla="*/ 5683015 w 6128435"/>
              <a:gd name="connsiteY70" fmla="*/ 3762025 h 6858000"/>
              <a:gd name="connsiteX71" fmla="*/ 5696643 w 6128435"/>
              <a:gd name="connsiteY71" fmla="*/ 3773888 h 6858000"/>
              <a:gd name="connsiteX72" fmla="*/ 5699203 w 6128435"/>
              <a:gd name="connsiteY72" fmla="*/ 3775823 h 6858000"/>
              <a:gd name="connsiteX73" fmla="*/ 5704824 w 6128435"/>
              <a:gd name="connsiteY73" fmla="*/ 3785966 h 6858000"/>
              <a:gd name="connsiteX74" fmla="*/ 5712204 w 6128435"/>
              <a:gd name="connsiteY74" fmla="*/ 3785830 h 6858000"/>
              <a:gd name="connsiteX75" fmla="*/ 5724816 w 6128435"/>
              <a:gd name="connsiteY75" fmla="*/ 3798949 h 6858000"/>
              <a:gd name="connsiteX76" fmla="*/ 5733539 w 6128435"/>
              <a:gd name="connsiteY76" fmla="*/ 3818457 h 6858000"/>
              <a:gd name="connsiteX77" fmla="*/ 5768491 w 6128435"/>
              <a:gd name="connsiteY77" fmla="*/ 3914399 h 6858000"/>
              <a:gd name="connsiteX78" fmla="*/ 5793123 w 6128435"/>
              <a:gd name="connsiteY78" fmla="*/ 3969952 h 6858000"/>
              <a:gd name="connsiteX79" fmla="*/ 5808321 w 6128435"/>
              <a:gd name="connsiteY79" fmla="*/ 3988153 h 6858000"/>
              <a:gd name="connsiteX80" fmla="*/ 5825621 w 6128435"/>
              <a:gd name="connsiteY80" fmla="*/ 4015525 h 6858000"/>
              <a:gd name="connsiteX81" fmla="*/ 5860672 w 6128435"/>
              <a:gd name="connsiteY81" fmla="*/ 4061579 h 6858000"/>
              <a:gd name="connsiteX82" fmla="*/ 5872173 w 6128435"/>
              <a:gd name="connsiteY82" fmla="*/ 4088497 h 6858000"/>
              <a:gd name="connsiteX83" fmla="*/ 5883705 w 6128435"/>
              <a:gd name="connsiteY83" fmla="*/ 4101899 h 6858000"/>
              <a:gd name="connsiteX84" fmla="*/ 5885314 w 6128435"/>
              <a:gd name="connsiteY84" fmla="*/ 4108387 h 6858000"/>
              <a:gd name="connsiteX85" fmla="*/ 5894095 w 6128435"/>
              <a:gd name="connsiteY85" fmla="*/ 4128857 h 6858000"/>
              <a:gd name="connsiteX86" fmla="*/ 5898339 w 6128435"/>
              <a:gd name="connsiteY86" fmla="*/ 4140800 h 6858000"/>
              <a:gd name="connsiteX87" fmla="*/ 5899734 w 6128435"/>
              <a:gd name="connsiteY87" fmla="*/ 4145632 h 6858000"/>
              <a:gd name="connsiteX88" fmla="*/ 5903513 w 6128435"/>
              <a:gd name="connsiteY88" fmla="*/ 4187661 h 6858000"/>
              <a:gd name="connsiteX89" fmla="*/ 5917114 w 6128435"/>
              <a:gd name="connsiteY89" fmla="*/ 4213096 h 6858000"/>
              <a:gd name="connsiteX90" fmla="*/ 5921153 w 6128435"/>
              <a:gd name="connsiteY90" fmla="*/ 4236222 h 6858000"/>
              <a:gd name="connsiteX91" fmla="*/ 5924233 w 6128435"/>
              <a:gd name="connsiteY91" fmla="*/ 4242060 h 6858000"/>
              <a:gd name="connsiteX92" fmla="*/ 5928910 w 6128435"/>
              <a:gd name="connsiteY92" fmla="*/ 4300973 h 6858000"/>
              <a:gd name="connsiteX93" fmla="*/ 5939320 w 6128435"/>
              <a:gd name="connsiteY93" fmla="*/ 4340435 h 6858000"/>
              <a:gd name="connsiteX94" fmla="*/ 5946705 w 6128435"/>
              <a:gd name="connsiteY94" fmla="*/ 4428051 h 6858000"/>
              <a:gd name="connsiteX95" fmla="*/ 5949261 w 6128435"/>
              <a:gd name="connsiteY95" fmla="*/ 4449185 h 6858000"/>
              <a:gd name="connsiteX96" fmla="*/ 5957504 w 6128435"/>
              <a:gd name="connsiteY96" fmla="*/ 4465911 h 6858000"/>
              <a:gd name="connsiteX97" fmla="*/ 5964689 w 6128435"/>
              <a:gd name="connsiteY97" fmla="*/ 4468532 h 6858000"/>
              <a:gd name="connsiteX98" fmla="*/ 5967062 w 6128435"/>
              <a:gd name="connsiteY98" fmla="*/ 4479923 h 6858000"/>
              <a:gd name="connsiteX99" fmla="*/ 5968960 w 6128435"/>
              <a:gd name="connsiteY99" fmla="*/ 4482655 h 6858000"/>
              <a:gd name="connsiteX100" fmla="*/ 5978567 w 6128435"/>
              <a:gd name="connsiteY100" fmla="*/ 4498605 h 6858000"/>
              <a:gd name="connsiteX101" fmla="*/ 5980106 w 6128435"/>
              <a:gd name="connsiteY101" fmla="*/ 4585087 h 6858000"/>
              <a:gd name="connsiteX102" fmla="*/ 5998138 w 6128435"/>
              <a:gd name="connsiteY102" fmla="*/ 4697518 h 6858000"/>
              <a:gd name="connsiteX103" fmla="*/ 6013516 w 6128435"/>
              <a:gd name="connsiteY103" fmla="*/ 4786619 h 6858000"/>
              <a:gd name="connsiteX104" fmla="*/ 6025404 w 6128435"/>
              <a:gd name="connsiteY104" fmla="*/ 4858148 h 6858000"/>
              <a:gd name="connsiteX105" fmla="*/ 6007749 w 6128435"/>
              <a:gd name="connsiteY105" fmla="*/ 4964715 h 6858000"/>
              <a:gd name="connsiteX106" fmla="*/ 6005269 w 6128435"/>
              <a:gd name="connsiteY106" fmla="*/ 5150567 h 6858000"/>
              <a:gd name="connsiteX107" fmla="*/ 6001127 w 6128435"/>
              <a:gd name="connsiteY107" fmla="*/ 5164609 h 6858000"/>
              <a:gd name="connsiteX108" fmla="*/ 5996647 w 6128435"/>
              <a:gd name="connsiteY108" fmla="*/ 5185640 h 6858000"/>
              <a:gd name="connsiteX109" fmla="*/ 5998514 w 6128435"/>
              <a:gd name="connsiteY109" fmla="*/ 5189673 h 6858000"/>
              <a:gd name="connsiteX110" fmla="*/ 5995970 w 6128435"/>
              <a:gd name="connsiteY110" fmla="*/ 5221547 h 6858000"/>
              <a:gd name="connsiteX111" fmla="*/ 5997218 w 6128435"/>
              <a:gd name="connsiteY111" fmla="*/ 5222031 h 6858000"/>
              <a:gd name="connsiteX112" fmla="*/ 6002116 w 6128435"/>
              <a:gd name="connsiteY112" fmla="*/ 5231223 h 6858000"/>
              <a:gd name="connsiteX113" fmla="*/ 6008541 w 6128435"/>
              <a:gd name="connsiteY113" fmla="*/ 5248680 h 6858000"/>
              <a:gd name="connsiteX114" fmla="*/ 6039260 w 6128435"/>
              <a:gd name="connsiteY114" fmla="*/ 5289518 h 6858000"/>
              <a:gd name="connsiteX115" fmla="*/ 6036748 w 6128435"/>
              <a:gd name="connsiteY115" fmla="*/ 5322752 h 6858000"/>
              <a:gd name="connsiteX116" fmla="*/ 6036943 w 6128435"/>
              <a:gd name="connsiteY116" fmla="*/ 5329480 h 6858000"/>
              <a:gd name="connsiteX117" fmla="*/ 6037236 w 6128435"/>
              <a:gd name="connsiteY117" fmla="*/ 5329634 h 6858000"/>
              <a:gd name="connsiteX118" fmla="*/ 6038019 w 6128435"/>
              <a:gd name="connsiteY118" fmla="*/ 5336764 h 6858000"/>
              <a:gd name="connsiteX119" fmla="*/ 6037298 w 6128435"/>
              <a:gd name="connsiteY119" fmla="*/ 5341753 h 6858000"/>
              <a:gd name="connsiteX120" fmla="*/ 6037677 w 6128435"/>
              <a:gd name="connsiteY120" fmla="*/ 5354807 h 6858000"/>
              <a:gd name="connsiteX121" fmla="*/ 6039728 w 6128435"/>
              <a:gd name="connsiteY121" fmla="*/ 5359416 h 6858000"/>
              <a:gd name="connsiteX122" fmla="*/ 6043311 w 6128435"/>
              <a:gd name="connsiteY122" fmla="*/ 5361407 h 6858000"/>
              <a:gd name="connsiteX123" fmla="*/ 6042954 w 6128435"/>
              <a:gd name="connsiteY123" fmla="*/ 5362576 h 6858000"/>
              <a:gd name="connsiteX124" fmla="*/ 6053435 w 6128435"/>
              <a:gd name="connsiteY124" fmla="*/ 5387547 h 6858000"/>
              <a:gd name="connsiteX125" fmla="*/ 6065933 w 6128435"/>
              <a:gd name="connsiteY125" fmla="*/ 5443002 h 6858000"/>
              <a:gd name="connsiteX126" fmla="*/ 6068640 w 6128435"/>
              <a:gd name="connsiteY126" fmla="*/ 5474503 h 6858000"/>
              <a:gd name="connsiteX127" fmla="*/ 6080922 w 6128435"/>
              <a:gd name="connsiteY127" fmla="*/ 5561070 h 6858000"/>
              <a:gd name="connsiteX128" fmla="*/ 6096949 w 6128435"/>
              <a:gd name="connsiteY128" fmla="*/ 5648179 h 6858000"/>
              <a:gd name="connsiteX129" fmla="*/ 6125703 w 6128435"/>
              <a:gd name="connsiteY129" fmla="*/ 5692894 h 6858000"/>
              <a:gd name="connsiteX130" fmla="*/ 6126670 w 6128435"/>
              <a:gd name="connsiteY130" fmla="*/ 5697882 h 6858000"/>
              <a:gd name="connsiteX131" fmla="*/ 6124061 w 6128435"/>
              <a:gd name="connsiteY131" fmla="*/ 5710294 h 6858000"/>
              <a:gd name="connsiteX132" fmla="*/ 6122213 w 6128435"/>
              <a:gd name="connsiteY132" fmla="*/ 5714762 h 6858000"/>
              <a:gd name="connsiteX133" fmla="*/ 6121353 w 6128435"/>
              <a:gd name="connsiteY133" fmla="*/ 5721725 h 6858000"/>
              <a:gd name="connsiteX134" fmla="*/ 6121607 w 6128435"/>
              <a:gd name="connsiteY134" fmla="*/ 5721959 h 6858000"/>
              <a:gd name="connsiteX135" fmla="*/ 6120262 w 6128435"/>
              <a:gd name="connsiteY135" fmla="*/ 5728358 h 6858000"/>
              <a:gd name="connsiteX136" fmla="*/ 6110194 w 6128435"/>
              <a:gd name="connsiteY136" fmla="*/ 5758853 h 6858000"/>
              <a:gd name="connsiteX137" fmla="*/ 6127519 w 6128435"/>
              <a:gd name="connsiteY137" fmla="*/ 5865775 h 6858000"/>
              <a:gd name="connsiteX138" fmla="*/ 6128435 w 6128435"/>
              <a:gd name="connsiteY138" fmla="*/ 5870164 h 6858000"/>
              <a:gd name="connsiteX139" fmla="*/ 6119217 w 6128435"/>
              <a:gd name="connsiteY139" fmla="*/ 5888542 h 6858000"/>
              <a:gd name="connsiteX140" fmla="*/ 6115966 w 6128435"/>
              <a:gd name="connsiteY140" fmla="*/ 5898387 h 6858000"/>
              <a:gd name="connsiteX141" fmla="*/ 6111924 w 6128435"/>
              <a:gd name="connsiteY141" fmla="*/ 5900444 h 6858000"/>
              <a:gd name="connsiteX142" fmla="*/ 6108716 w 6128435"/>
              <a:gd name="connsiteY142" fmla="*/ 5915345 h 6858000"/>
              <a:gd name="connsiteX143" fmla="*/ 6109524 w 6128435"/>
              <a:gd name="connsiteY143" fmla="*/ 5917328 h 6858000"/>
              <a:gd name="connsiteX144" fmla="*/ 6102493 w 6128435"/>
              <a:gd name="connsiteY144" fmla="*/ 5928602 h 6858000"/>
              <a:gd name="connsiteX145" fmla="*/ 6056863 w 6128435"/>
              <a:gd name="connsiteY145" fmla="*/ 6000643 h 6858000"/>
              <a:gd name="connsiteX146" fmla="*/ 6045436 w 6128435"/>
              <a:gd name="connsiteY146" fmla="*/ 6124480 h 6858000"/>
              <a:gd name="connsiteX147" fmla="*/ 6030489 w 6128435"/>
              <a:gd name="connsiteY147" fmla="*/ 6317666 h 6858000"/>
              <a:gd name="connsiteX148" fmla="*/ 6007492 w 6128435"/>
              <a:gd name="connsiteY148" fmla="*/ 6440818 h 6858000"/>
              <a:gd name="connsiteX149" fmla="*/ 6009467 w 6128435"/>
              <a:gd name="connsiteY149" fmla="*/ 6487076 h 6858000"/>
              <a:gd name="connsiteX150" fmla="*/ 5995064 w 6128435"/>
              <a:gd name="connsiteY150" fmla="*/ 6540791 h 6858000"/>
              <a:gd name="connsiteX151" fmla="*/ 5996309 w 6128435"/>
              <a:gd name="connsiteY151" fmla="*/ 6543961 h 6858000"/>
              <a:gd name="connsiteX152" fmla="*/ 5996048 w 6128435"/>
              <a:gd name="connsiteY152" fmla="*/ 6555444 h 6858000"/>
              <a:gd name="connsiteX153" fmla="*/ 6002524 w 6128435"/>
              <a:gd name="connsiteY153" fmla="*/ 6560188 h 6858000"/>
              <a:gd name="connsiteX154" fmla="*/ 6006823 w 6128435"/>
              <a:gd name="connsiteY154" fmla="*/ 6578546 h 6858000"/>
              <a:gd name="connsiteX155" fmla="*/ 6004510 w 6128435"/>
              <a:gd name="connsiteY155" fmla="*/ 6599256 h 6858000"/>
              <a:gd name="connsiteX156" fmla="*/ 5986207 w 6128435"/>
              <a:gd name="connsiteY156" fmla="*/ 6695855 h 6858000"/>
              <a:gd name="connsiteX157" fmla="*/ 5979428 w 6128435"/>
              <a:gd name="connsiteY157" fmla="*/ 6754678 h 6858000"/>
              <a:gd name="connsiteX158" fmla="*/ 5983398 w 6128435"/>
              <a:gd name="connsiteY158" fmla="*/ 6778641 h 6858000"/>
              <a:gd name="connsiteX159" fmla="*/ 5984543 w 6128435"/>
              <a:gd name="connsiteY159" fmla="*/ 6811016 h 6858000"/>
              <a:gd name="connsiteX160" fmla="*/ 5981802 w 6128435"/>
              <a:gd name="connsiteY160" fmla="*/ 6838578 h 6858000"/>
              <a:gd name="connsiteX161" fmla="*/ 5979671 w 6128435"/>
              <a:gd name="connsiteY161" fmla="*/ 6858000 h 6858000"/>
              <a:gd name="connsiteX162" fmla="*/ 0 w 6128435"/>
              <a:gd name="connsiteY162" fmla="*/ 6858000 h 6858000"/>
              <a:gd name="connsiteX163" fmla="*/ 0 w 6128435"/>
              <a:gd name="connsiteY16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47111 w 6128435"/>
              <a:gd name="connsiteY35" fmla="*/ 2269679 h 6858000"/>
              <a:gd name="connsiteX36" fmla="*/ 5279312 w 6128435"/>
              <a:gd name="connsiteY36" fmla="*/ 2302757 h 6858000"/>
              <a:gd name="connsiteX37" fmla="*/ 5293877 w 6128435"/>
              <a:gd name="connsiteY37" fmla="*/ 2368649 h 6858000"/>
              <a:gd name="connsiteX38" fmla="*/ 5311338 w 6128435"/>
              <a:gd name="connsiteY38" fmla="*/ 2404034 h 6858000"/>
              <a:gd name="connsiteX39" fmla="*/ 5338366 w 6128435"/>
              <a:gd name="connsiteY39" fmla="*/ 2465052 h 6858000"/>
              <a:gd name="connsiteX40" fmla="*/ 5371263 w 6128435"/>
              <a:gd name="connsiteY40" fmla="*/ 2586413 h 6858000"/>
              <a:gd name="connsiteX41" fmla="*/ 5407503 w 6128435"/>
              <a:gd name="connsiteY41" fmla="*/ 2786290 h 6858000"/>
              <a:gd name="connsiteX42" fmla="*/ 5407356 w 6128435"/>
              <a:gd name="connsiteY42" fmla="*/ 2787545 h 6858000"/>
              <a:gd name="connsiteX43" fmla="*/ 5411130 w 6128435"/>
              <a:gd name="connsiteY43" fmla="*/ 2788640 h 6858000"/>
              <a:gd name="connsiteX44" fmla="*/ 5416439 w 6128435"/>
              <a:gd name="connsiteY44" fmla="*/ 2805666 h 6858000"/>
              <a:gd name="connsiteX45" fmla="*/ 5416589 w 6128435"/>
              <a:gd name="connsiteY45" fmla="*/ 2810822 h 6858000"/>
              <a:gd name="connsiteX46" fmla="*/ 5418542 w 6128435"/>
              <a:gd name="connsiteY46" fmla="*/ 2817745 h 6858000"/>
              <a:gd name="connsiteX47" fmla="*/ 5418847 w 6128435"/>
              <a:gd name="connsiteY47" fmla="*/ 2817825 h 6858000"/>
              <a:gd name="connsiteX48" fmla="*/ 5457023 w 6128435"/>
              <a:gd name="connsiteY48" fmla="*/ 2858292 h 6858000"/>
              <a:gd name="connsiteX49" fmla="*/ 5479298 w 6128435"/>
              <a:gd name="connsiteY49" fmla="*/ 2947791 h 6858000"/>
              <a:gd name="connsiteX50" fmla="*/ 5481770 w 6128435"/>
              <a:gd name="connsiteY50" fmla="*/ 2951352 h 6858000"/>
              <a:gd name="connsiteX51" fmla="*/ 5482045 w 6128435"/>
              <a:gd name="connsiteY51" fmla="*/ 2984371 h 6858000"/>
              <a:gd name="connsiteX52" fmla="*/ 5482415 w 6128435"/>
              <a:gd name="connsiteY52" fmla="*/ 3004079 h 6858000"/>
              <a:gd name="connsiteX53" fmla="*/ 5483865 w 6128435"/>
              <a:gd name="connsiteY53" fmla="*/ 3005467 h 6858000"/>
              <a:gd name="connsiteX54" fmla="*/ 5482236 w 6128435"/>
              <a:gd name="connsiteY54" fmla="*/ 3019791 h 6858000"/>
              <a:gd name="connsiteX55" fmla="*/ 5481505 w 6128435"/>
              <a:gd name="connsiteY55" fmla="*/ 3095286 h 6858000"/>
              <a:gd name="connsiteX56" fmla="*/ 5477595 w 6128435"/>
              <a:gd name="connsiteY56" fmla="*/ 3250534 h 6858000"/>
              <a:gd name="connsiteX57" fmla="*/ 5532836 w 6128435"/>
              <a:gd name="connsiteY57" fmla="*/ 3353840 h 6858000"/>
              <a:gd name="connsiteX58" fmla="*/ 5561229 w 6128435"/>
              <a:gd name="connsiteY58" fmla="*/ 3395784 h 6858000"/>
              <a:gd name="connsiteX59" fmla="*/ 5589758 w 6128435"/>
              <a:gd name="connsiteY59" fmla="*/ 3506453 h 6858000"/>
              <a:gd name="connsiteX60" fmla="*/ 5596144 w 6128435"/>
              <a:gd name="connsiteY60" fmla="*/ 3534624 h 6858000"/>
              <a:gd name="connsiteX61" fmla="*/ 5597750 w 6128435"/>
              <a:gd name="connsiteY61" fmla="*/ 3534129 h 6858000"/>
              <a:gd name="connsiteX62" fmla="*/ 5599700 w 6128435"/>
              <a:gd name="connsiteY62" fmla="*/ 3547221 h 6858000"/>
              <a:gd name="connsiteX63" fmla="*/ 5615031 w 6128435"/>
              <a:gd name="connsiteY63" fmla="*/ 3557482 h 6858000"/>
              <a:gd name="connsiteX64" fmla="*/ 5618377 w 6128435"/>
              <a:gd name="connsiteY64" fmla="*/ 3588431 h 6858000"/>
              <a:gd name="connsiteX65" fmla="*/ 5612155 w 6128435"/>
              <a:gd name="connsiteY65" fmla="*/ 3589869 h 6858000"/>
              <a:gd name="connsiteX66" fmla="*/ 5620843 w 6128435"/>
              <a:gd name="connsiteY66" fmla="*/ 3606745 h 6858000"/>
              <a:gd name="connsiteX67" fmla="*/ 5655472 w 6128435"/>
              <a:gd name="connsiteY67" fmla="*/ 3678877 h 6858000"/>
              <a:gd name="connsiteX68" fmla="*/ 5680448 w 6128435"/>
              <a:gd name="connsiteY68" fmla="*/ 3717760 h 6858000"/>
              <a:gd name="connsiteX69" fmla="*/ 5683015 w 6128435"/>
              <a:gd name="connsiteY69" fmla="*/ 3762025 h 6858000"/>
              <a:gd name="connsiteX70" fmla="*/ 5696643 w 6128435"/>
              <a:gd name="connsiteY70" fmla="*/ 3773888 h 6858000"/>
              <a:gd name="connsiteX71" fmla="*/ 5699203 w 6128435"/>
              <a:gd name="connsiteY71" fmla="*/ 3775823 h 6858000"/>
              <a:gd name="connsiteX72" fmla="*/ 5704824 w 6128435"/>
              <a:gd name="connsiteY72" fmla="*/ 3785966 h 6858000"/>
              <a:gd name="connsiteX73" fmla="*/ 5712204 w 6128435"/>
              <a:gd name="connsiteY73" fmla="*/ 3785830 h 6858000"/>
              <a:gd name="connsiteX74" fmla="*/ 5724816 w 6128435"/>
              <a:gd name="connsiteY74" fmla="*/ 3798949 h 6858000"/>
              <a:gd name="connsiteX75" fmla="*/ 5733539 w 6128435"/>
              <a:gd name="connsiteY75" fmla="*/ 3818457 h 6858000"/>
              <a:gd name="connsiteX76" fmla="*/ 5768491 w 6128435"/>
              <a:gd name="connsiteY76" fmla="*/ 3914399 h 6858000"/>
              <a:gd name="connsiteX77" fmla="*/ 5793123 w 6128435"/>
              <a:gd name="connsiteY77" fmla="*/ 3969952 h 6858000"/>
              <a:gd name="connsiteX78" fmla="*/ 5808321 w 6128435"/>
              <a:gd name="connsiteY78" fmla="*/ 3988153 h 6858000"/>
              <a:gd name="connsiteX79" fmla="*/ 5825621 w 6128435"/>
              <a:gd name="connsiteY79" fmla="*/ 4015525 h 6858000"/>
              <a:gd name="connsiteX80" fmla="*/ 5860672 w 6128435"/>
              <a:gd name="connsiteY80" fmla="*/ 4061579 h 6858000"/>
              <a:gd name="connsiteX81" fmla="*/ 5872173 w 6128435"/>
              <a:gd name="connsiteY81" fmla="*/ 4088497 h 6858000"/>
              <a:gd name="connsiteX82" fmla="*/ 5883705 w 6128435"/>
              <a:gd name="connsiteY82" fmla="*/ 4101899 h 6858000"/>
              <a:gd name="connsiteX83" fmla="*/ 5885314 w 6128435"/>
              <a:gd name="connsiteY83" fmla="*/ 4108387 h 6858000"/>
              <a:gd name="connsiteX84" fmla="*/ 5894095 w 6128435"/>
              <a:gd name="connsiteY84" fmla="*/ 4128857 h 6858000"/>
              <a:gd name="connsiteX85" fmla="*/ 5898339 w 6128435"/>
              <a:gd name="connsiteY85" fmla="*/ 4140800 h 6858000"/>
              <a:gd name="connsiteX86" fmla="*/ 5899734 w 6128435"/>
              <a:gd name="connsiteY86" fmla="*/ 4145632 h 6858000"/>
              <a:gd name="connsiteX87" fmla="*/ 5903513 w 6128435"/>
              <a:gd name="connsiteY87" fmla="*/ 4187661 h 6858000"/>
              <a:gd name="connsiteX88" fmla="*/ 5917114 w 6128435"/>
              <a:gd name="connsiteY88" fmla="*/ 4213096 h 6858000"/>
              <a:gd name="connsiteX89" fmla="*/ 5921153 w 6128435"/>
              <a:gd name="connsiteY89" fmla="*/ 4236222 h 6858000"/>
              <a:gd name="connsiteX90" fmla="*/ 5924233 w 6128435"/>
              <a:gd name="connsiteY90" fmla="*/ 4242060 h 6858000"/>
              <a:gd name="connsiteX91" fmla="*/ 5928910 w 6128435"/>
              <a:gd name="connsiteY91" fmla="*/ 4300973 h 6858000"/>
              <a:gd name="connsiteX92" fmla="*/ 5939320 w 6128435"/>
              <a:gd name="connsiteY92" fmla="*/ 4340435 h 6858000"/>
              <a:gd name="connsiteX93" fmla="*/ 5946705 w 6128435"/>
              <a:gd name="connsiteY93" fmla="*/ 4428051 h 6858000"/>
              <a:gd name="connsiteX94" fmla="*/ 5949261 w 6128435"/>
              <a:gd name="connsiteY94" fmla="*/ 4449185 h 6858000"/>
              <a:gd name="connsiteX95" fmla="*/ 5957504 w 6128435"/>
              <a:gd name="connsiteY95" fmla="*/ 4465911 h 6858000"/>
              <a:gd name="connsiteX96" fmla="*/ 5964689 w 6128435"/>
              <a:gd name="connsiteY96" fmla="*/ 4468532 h 6858000"/>
              <a:gd name="connsiteX97" fmla="*/ 5967062 w 6128435"/>
              <a:gd name="connsiteY97" fmla="*/ 4479923 h 6858000"/>
              <a:gd name="connsiteX98" fmla="*/ 5968960 w 6128435"/>
              <a:gd name="connsiteY98" fmla="*/ 4482655 h 6858000"/>
              <a:gd name="connsiteX99" fmla="*/ 5978567 w 6128435"/>
              <a:gd name="connsiteY99" fmla="*/ 4498605 h 6858000"/>
              <a:gd name="connsiteX100" fmla="*/ 5980106 w 6128435"/>
              <a:gd name="connsiteY100" fmla="*/ 4585087 h 6858000"/>
              <a:gd name="connsiteX101" fmla="*/ 5998138 w 6128435"/>
              <a:gd name="connsiteY101" fmla="*/ 4697518 h 6858000"/>
              <a:gd name="connsiteX102" fmla="*/ 6013516 w 6128435"/>
              <a:gd name="connsiteY102" fmla="*/ 4786619 h 6858000"/>
              <a:gd name="connsiteX103" fmla="*/ 6025404 w 6128435"/>
              <a:gd name="connsiteY103" fmla="*/ 4858148 h 6858000"/>
              <a:gd name="connsiteX104" fmla="*/ 6007749 w 6128435"/>
              <a:gd name="connsiteY104" fmla="*/ 4964715 h 6858000"/>
              <a:gd name="connsiteX105" fmla="*/ 6005269 w 6128435"/>
              <a:gd name="connsiteY105" fmla="*/ 5150567 h 6858000"/>
              <a:gd name="connsiteX106" fmla="*/ 6001127 w 6128435"/>
              <a:gd name="connsiteY106" fmla="*/ 5164609 h 6858000"/>
              <a:gd name="connsiteX107" fmla="*/ 5996647 w 6128435"/>
              <a:gd name="connsiteY107" fmla="*/ 5185640 h 6858000"/>
              <a:gd name="connsiteX108" fmla="*/ 5998514 w 6128435"/>
              <a:gd name="connsiteY108" fmla="*/ 5189673 h 6858000"/>
              <a:gd name="connsiteX109" fmla="*/ 5995970 w 6128435"/>
              <a:gd name="connsiteY109" fmla="*/ 5221547 h 6858000"/>
              <a:gd name="connsiteX110" fmla="*/ 5997218 w 6128435"/>
              <a:gd name="connsiteY110" fmla="*/ 5222031 h 6858000"/>
              <a:gd name="connsiteX111" fmla="*/ 6002116 w 6128435"/>
              <a:gd name="connsiteY111" fmla="*/ 5231223 h 6858000"/>
              <a:gd name="connsiteX112" fmla="*/ 6008541 w 6128435"/>
              <a:gd name="connsiteY112" fmla="*/ 5248680 h 6858000"/>
              <a:gd name="connsiteX113" fmla="*/ 6039260 w 6128435"/>
              <a:gd name="connsiteY113" fmla="*/ 5289518 h 6858000"/>
              <a:gd name="connsiteX114" fmla="*/ 6036748 w 6128435"/>
              <a:gd name="connsiteY114" fmla="*/ 5322752 h 6858000"/>
              <a:gd name="connsiteX115" fmla="*/ 6036943 w 6128435"/>
              <a:gd name="connsiteY115" fmla="*/ 5329480 h 6858000"/>
              <a:gd name="connsiteX116" fmla="*/ 6037236 w 6128435"/>
              <a:gd name="connsiteY116" fmla="*/ 5329634 h 6858000"/>
              <a:gd name="connsiteX117" fmla="*/ 6038019 w 6128435"/>
              <a:gd name="connsiteY117" fmla="*/ 5336764 h 6858000"/>
              <a:gd name="connsiteX118" fmla="*/ 6037298 w 6128435"/>
              <a:gd name="connsiteY118" fmla="*/ 5341753 h 6858000"/>
              <a:gd name="connsiteX119" fmla="*/ 6037677 w 6128435"/>
              <a:gd name="connsiteY119" fmla="*/ 5354807 h 6858000"/>
              <a:gd name="connsiteX120" fmla="*/ 6039728 w 6128435"/>
              <a:gd name="connsiteY120" fmla="*/ 5359416 h 6858000"/>
              <a:gd name="connsiteX121" fmla="*/ 6043311 w 6128435"/>
              <a:gd name="connsiteY121" fmla="*/ 5361407 h 6858000"/>
              <a:gd name="connsiteX122" fmla="*/ 6042954 w 6128435"/>
              <a:gd name="connsiteY122" fmla="*/ 5362576 h 6858000"/>
              <a:gd name="connsiteX123" fmla="*/ 6053435 w 6128435"/>
              <a:gd name="connsiteY123" fmla="*/ 5387547 h 6858000"/>
              <a:gd name="connsiteX124" fmla="*/ 6065933 w 6128435"/>
              <a:gd name="connsiteY124" fmla="*/ 5443002 h 6858000"/>
              <a:gd name="connsiteX125" fmla="*/ 6068640 w 6128435"/>
              <a:gd name="connsiteY125" fmla="*/ 5474503 h 6858000"/>
              <a:gd name="connsiteX126" fmla="*/ 6080922 w 6128435"/>
              <a:gd name="connsiteY126" fmla="*/ 5561070 h 6858000"/>
              <a:gd name="connsiteX127" fmla="*/ 6096949 w 6128435"/>
              <a:gd name="connsiteY127" fmla="*/ 5648179 h 6858000"/>
              <a:gd name="connsiteX128" fmla="*/ 6125703 w 6128435"/>
              <a:gd name="connsiteY128" fmla="*/ 5692894 h 6858000"/>
              <a:gd name="connsiteX129" fmla="*/ 6126670 w 6128435"/>
              <a:gd name="connsiteY129" fmla="*/ 5697882 h 6858000"/>
              <a:gd name="connsiteX130" fmla="*/ 6124061 w 6128435"/>
              <a:gd name="connsiteY130" fmla="*/ 5710294 h 6858000"/>
              <a:gd name="connsiteX131" fmla="*/ 6122213 w 6128435"/>
              <a:gd name="connsiteY131" fmla="*/ 5714762 h 6858000"/>
              <a:gd name="connsiteX132" fmla="*/ 6121353 w 6128435"/>
              <a:gd name="connsiteY132" fmla="*/ 5721725 h 6858000"/>
              <a:gd name="connsiteX133" fmla="*/ 6121607 w 6128435"/>
              <a:gd name="connsiteY133" fmla="*/ 5721959 h 6858000"/>
              <a:gd name="connsiteX134" fmla="*/ 6120262 w 6128435"/>
              <a:gd name="connsiteY134" fmla="*/ 5728358 h 6858000"/>
              <a:gd name="connsiteX135" fmla="*/ 6110194 w 6128435"/>
              <a:gd name="connsiteY135" fmla="*/ 5758853 h 6858000"/>
              <a:gd name="connsiteX136" fmla="*/ 6127519 w 6128435"/>
              <a:gd name="connsiteY136" fmla="*/ 5865775 h 6858000"/>
              <a:gd name="connsiteX137" fmla="*/ 6128435 w 6128435"/>
              <a:gd name="connsiteY137" fmla="*/ 5870164 h 6858000"/>
              <a:gd name="connsiteX138" fmla="*/ 6119217 w 6128435"/>
              <a:gd name="connsiteY138" fmla="*/ 5888542 h 6858000"/>
              <a:gd name="connsiteX139" fmla="*/ 6115966 w 6128435"/>
              <a:gd name="connsiteY139" fmla="*/ 5898387 h 6858000"/>
              <a:gd name="connsiteX140" fmla="*/ 6111924 w 6128435"/>
              <a:gd name="connsiteY140" fmla="*/ 5900444 h 6858000"/>
              <a:gd name="connsiteX141" fmla="*/ 6108716 w 6128435"/>
              <a:gd name="connsiteY141" fmla="*/ 5915345 h 6858000"/>
              <a:gd name="connsiteX142" fmla="*/ 6109524 w 6128435"/>
              <a:gd name="connsiteY142" fmla="*/ 5917328 h 6858000"/>
              <a:gd name="connsiteX143" fmla="*/ 6102493 w 6128435"/>
              <a:gd name="connsiteY143" fmla="*/ 5928602 h 6858000"/>
              <a:gd name="connsiteX144" fmla="*/ 6056863 w 6128435"/>
              <a:gd name="connsiteY144" fmla="*/ 6000643 h 6858000"/>
              <a:gd name="connsiteX145" fmla="*/ 6045436 w 6128435"/>
              <a:gd name="connsiteY145" fmla="*/ 6124480 h 6858000"/>
              <a:gd name="connsiteX146" fmla="*/ 6030489 w 6128435"/>
              <a:gd name="connsiteY146" fmla="*/ 6317666 h 6858000"/>
              <a:gd name="connsiteX147" fmla="*/ 6007492 w 6128435"/>
              <a:gd name="connsiteY147" fmla="*/ 6440818 h 6858000"/>
              <a:gd name="connsiteX148" fmla="*/ 6009467 w 6128435"/>
              <a:gd name="connsiteY148" fmla="*/ 6487076 h 6858000"/>
              <a:gd name="connsiteX149" fmla="*/ 5995064 w 6128435"/>
              <a:gd name="connsiteY149" fmla="*/ 6540791 h 6858000"/>
              <a:gd name="connsiteX150" fmla="*/ 5996309 w 6128435"/>
              <a:gd name="connsiteY150" fmla="*/ 6543961 h 6858000"/>
              <a:gd name="connsiteX151" fmla="*/ 5996048 w 6128435"/>
              <a:gd name="connsiteY151" fmla="*/ 6555444 h 6858000"/>
              <a:gd name="connsiteX152" fmla="*/ 6002524 w 6128435"/>
              <a:gd name="connsiteY152" fmla="*/ 6560188 h 6858000"/>
              <a:gd name="connsiteX153" fmla="*/ 6006823 w 6128435"/>
              <a:gd name="connsiteY153" fmla="*/ 6578546 h 6858000"/>
              <a:gd name="connsiteX154" fmla="*/ 6004510 w 6128435"/>
              <a:gd name="connsiteY154" fmla="*/ 6599256 h 6858000"/>
              <a:gd name="connsiteX155" fmla="*/ 5986207 w 6128435"/>
              <a:gd name="connsiteY155" fmla="*/ 6695855 h 6858000"/>
              <a:gd name="connsiteX156" fmla="*/ 5979428 w 6128435"/>
              <a:gd name="connsiteY156" fmla="*/ 6754678 h 6858000"/>
              <a:gd name="connsiteX157" fmla="*/ 5983398 w 6128435"/>
              <a:gd name="connsiteY157" fmla="*/ 6778641 h 6858000"/>
              <a:gd name="connsiteX158" fmla="*/ 5984543 w 6128435"/>
              <a:gd name="connsiteY158" fmla="*/ 6811016 h 6858000"/>
              <a:gd name="connsiteX159" fmla="*/ 5981802 w 6128435"/>
              <a:gd name="connsiteY159" fmla="*/ 6838578 h 6858000"/>
              <a:gd name="connsiteX160" fmla="*/ 5979671 w 6128435"/>
              <a:gd name="connsiteY160" fmla="*/ 6858000 h 6858000"/>
              <a:gd name="connsiteX161" fmla="*/ 0 w 6128435"/>
              <a:gd name="connsiteY161" fmla="*/ 6858000 h 6858000"/>
              <a:gd name="connsiteX162" fmla="*/ 0 w 6128435"/>
              <a:gd name="connsiteY16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47111 w 6128435"/>
              <a:gd name="connsiteY35" fmla="*/ 2269679 h 6858000"/>
              <a:gd name="connsiteX36" fmla="*/ 5279312 w 6128435"/>
              <a:gd name="connsiteY36" fmla="*/ 2302757 h 6858000"/>
              <a:gd name="connsiteX37" fmla="*/ 5293877 w 6128435"/>
              <a:gd name="connsiteY37" fmla="*/ 2368649 h 6858000"/>
              <a:gd name="connsiteX38" fmla="*/ 5311338 w 6128435"/>
              <a:gd name="connsiteY38" fmla="*/ 2404034 h 6858000"/>
              <a:gd name="connsiteX39" fmla="*/ 5338366 w 6128435"/>
              <a:gd name="connsiteY39" fmla="*/ 2465052 h 6858000"/>
              <a:gd name="connsiteX40" fmla="*/ 5371263 w 6128435"/>
              <a:gd name="connsiteY40" fmla="*/ 2586413 h 6858000"/>
              <a:gd name="connsiteX41" fmla="*/ 5407503 w 6128435"/>
              <a:gd name="connsiteY41" fmla="*/ 2786290 h 6858000"/>
              <a:gd name="connsiteX42" fmla="*/ 5407356 w 6128435"/>
              <a:gd name="connsiteY42" fmla="*/ 2787545 h 6858000"/>
              <a:gd name="connsiteX43" fmla="*/ 5411130 w 6128435"/>
              <a:gd name="connsiteY43" fmla="*/ 2788640 h 6858000"/>
              <a:gd name="connsiteX44" fmla="*/ 5416439 w 6128435"/>
              <a:gd name="connsiteY44" fmla="*/ 2805666 h 6858000"/>
              <a:gd name="connsiteX45" fmla="*/ 5416589 w 6128435"/>
              <a:gd name="connsiteY45" fmla="*/ 2810822 h 6858000"/>
              <a:gd name="connsiteX46" fmla="*/ 5418542 w 6128435"/>
              <a:gd name="connsiteY46" fmla="*/ 2817745 h 6858000"/>
              <a:gd name="connsiteX47" fmla="*/ 5418847 w 6128435"/>
              <a:gd name="connsiteY47" fmla="*/ 2817825 h 6858000"/>
              <a:gd name="connsiteX48" fmla="*/ 5457023 w 6128435"/>
              <a:gd name="connsiteY48" fmla="*/ 2858292 h 6858000"/>
              <a:gd name="connsiteX49" fmla="*/ 5479298 w 6128435"/>
              <a:gd name="connsiteY49" fmla="*/ 2947791 h 6858000"/>
              <a:gd name="connsiteX50" fmla="*/ 5481770 w 6128435"/>
              <a:gd name="connsiteY50" fmla="*/ 2951352 h 6858000"/>
              <a:gd name="connsiteX51" fmla="*/ 5482045 w 6128435"/>
              <a:gd name="connsiteY51" fmla="*/ 2984371 h 6858000"/>
              <a:gd name="connsiteX52" fmla="*/ 5482415 w 6128435"/>
              <a:gd name="connsiteY52" fmla="*/ 3004079 h 6858000"/>
              <a:gd name="connsiteX53" fmla="*/ 5483865 w 6128435"/>
              <a:gd name="connsiteY53" fmla="*/ 3005467 h 6858000"/>
              <a:gd name="connsiteX54" fmla="*/ 5482236 w 6128435"/>
              <a:gd name="connsiteY54" fmla="*/ 3019791 h 6858000"/>
              <a:gd name="connsiteX55" fmla="*/ 5481505 w 6128435"/>
              <a:gd name="connsiteY55" fmla="*/ 3095286 h 6858000"/>
              <a:gd name="connsiteX56" fmla="*/ 5477595 w 6128435"/>
              <a:gd name="connsiteY56" fmla="*/ 3250534 h 6858000"/>
              <a:gd name="connsiteX57" fmla="*/ 5532836 w 6128435"/>
              <a:gd name="connsiteY57" fmla="*/ 3353840 h 6858000"/>
              <a:gd name="connsiteX58" fmla="*/ 5561229 w 6128435"/>
              <a:gd name="connsiteY58" fmla="*/ 3395784 h 6858000"/>
              <a:gd name="connsiteX59" fmla="*/ 5589758 w 6128435"/>
              <a:gd name="connsiteY59" fmla="*/ 3506453 h 6858000"/>
              <a:gd name="connsiteX60" fmla="*/ 5596144 w 6128435"/>
              <a:gd name="connsiteY60" fmla="*/ 3534624 h 6858000"/>
              <a:gd name="connsiteX61" fmla="*/ 5597750 w 6128435"/>
              <a:gd name="connsiteY61" fmla="*/ 3534129 h 6858000"/>
              <a:gd name="connsiteX62" fmla="*/ 5599700 w 6128435"/>
              <a:gd name="connsiteY62" fmla="*/ 3547221 h 6858000"/>
              <a:gd name="connsiteX63" fmla="*/ 5615031 w 6128435"/>
              <a:gd name="connsiteY63" fmla="*/ 3557482 h 6858000"/>
              <a:gd name="connsiteX64" fmla="*/ 5618377 w 6128435"/>
              <a:gd name="connsiteY64" fmla="*/ 3588431 h 6858000"/>
              <a:gd name="connsiteX65" fmla="*/ 5612155 w 6128435"/>
              <a:gd name="connsiteY65" fmla="*/ 3589869 h 6858000"/>
              <a:gd name="connsiteX66" fmla="*/ 5620843 w 6128435"/>
              <a:gd name="connsiteY66" fmla="*/ 3606745 h 6858000"/>
              <a:gd name="connsiteX67" fmla="*/ 5655472 w 6128435"/>
              <a:gd name="connsiteY67" fmla="*/ 3678877 h 6858000"/>
              <a:gd name="connsiteX68" fmla="*/ 5680448 w 6128435"/>
              <a:gd name="connsiteY68" fmla="*/ 3717760 h 6858000"/>
              <a:gd name="connsiteX69" fmla="*/ 5683015 w 6128435"/>
              <a:gd name="connsiteY69" fmla="*/ 3762025 h 6858000"/>
              <a:gd name="connsiteX70" fmla="*/ 5696643 w 6128435"/>
              <a:gd name="connsiteY70" fmla="*/ 3773888 h 6858000"/>
              <a:gd name="connsiteX71" fmla="*/ 5699203 w 6128435"/>
              <a:gd name="connsiteY71" fmla="*/ 3775823 h 6858000"/>
              <a:gd name="connsiteX72" fmla="*/ 5704824 w 6128435"/>
              <a:gd name="connsiteY72" fmla="*/ 3785966 h 6858000"/>
              <a:gd name="connsiteX73" fmla="*/ 5712204 w 6128435"/>
              <a:gd name="connsiteY73" fmla="*/ 3785830 h 6858000"/>
              <a:gd name="connsiteX74" fmla="*/ 5724816 w 6128435"/>
              <a:gd name="connsiteY74" fmla="*/ 3798949 h 6858000"/>
              <a:gd name="connsiteX75" fmla="*/ 5733539 w 6128435"/>
              <a:gd name="connsiteY75" fmla="*/ 3818457 h 6858000"/>
              <a:gd name="connsiteX76" fmla="*/ 5768491 w 6128435"/>
              <a:gd name="connsiteY76" fmla="*/ 3914399 h 6858000"/>
              <a:gd name="connsiteX77" fmla="*/ 5793123 w 6128435"/>
              <a:gd name="connsiteY77" fmla="*/ 3969952 h 6858000"/>
              <a:gd name="connsiteX78" fmla="*/ 5808321 w 6128435"/>
              <a:gd name="connsiteY78" fmla="*/ 3988153 h 6858000"/>
              <a:gd name="connsiteX79" fmla="*/ 5825621 w 6128435"/>
              <a:gd name="connsiteY79" fmla="*/ 4015525 h 6858000"/>
              <a:gd name="connsiteX80" fmla="*/ 5860672 w 6128435"/>
              <a:gd name="connsiteY80" fmla="*/ 4061579 h 6858000"/>
              <a:gd name="connsiteX81" fmla="*/ 5872173 w 6128435"/>
              <a:gd name="connsiteY81" fmla="*/ 4088497 h 6858000"/>
              <a:gd name="connsiteX82" fmla="*/ 5883705 w 6128435"/>
              <a:gd name="connsiteY82" fmla="*/ 4101899 h 6858000"/>
              <a:gd name="connsiteX83" fmla="*/ 5885314 w 6128435"/>
              <a:gd name="connsiteY83" fmla="*/ 4108387 h 6858000"/>
              <a:gd name="connsiteX84" fmla="*/ 5894095 w 6128435"/>
              <a:gd name="connsiteY84" fmla="*/ 4128857 h 6858000"/>
              <a:gd name="connsiteX85" fmla="*/ 5898339 w 6128435"/>
              <a:gd name="connsiteY85" fmla="*/ 4140800 h 6858000"/>
              <a:gd name="connsiteX86" fmla="*/ 5899734 w 6128435"/>
              <a:gd name="connsiteY86" fmla="*/ 4145632 h 6858000"/>
              <a:gd name="connsiteX87" fmla="*/ 5903513 w 6128435"/>
              <a:gd name="connsiteY87" fmla="*/ 4187661 h 6858000"/>
              <a:gd name="connsiteX88" fmla="*/ 5917114 w 6128435"/>
              <a:gd name="connsiteY88" fmla="*/ 4213096 h 6858000"/>
              <a:gd name="connsiteX89" fmla="*/ 5921153 w 6128435"/>
              <a:gd name="connsiteY89" fmla="*/ 4236222 h 6858000"/>
              <a:gd name="connsiteX90" fmla="*/ 5924233 w 6128435"/>
              <a:gd name="connsiteY90" fmla="*/ 4242060 h 6858000"/>
              <a:gd name="connsiteX91" fmla="*/ 5928910 w 6128435"/>
              <a:gd name="connsiteY91" fmla="*/ 4300973 h 6858000"/>
              <a:gd name="connsiteX92" fmla="*/ 5939320 w 6128435"/>
              <a:gd name="connsiteY92" fmla="*/ 4340435 h 6858000"/>
              <a:gd name="connsiteX93" fmla="*/ 5946705 w 6128435"/>
              <a:gd name="connsiteY93" fmla="*/ 4428051 h 6858000"/>
              <a:gd name="connsiteX94" fmla="*/ 5949261 w 6128435"/>
              <a:gd name="connsiteY94" fmla="*/ 4449185 h 6858000"/>
              <a:gd name="connsiteX95" fmla="*/ 5957504 w 6128435"/>
              <a:gd name="connsiteY95" fmla="*/ 4465911 h 6858000"/>
              <a:gd name="connsiteX96" fmla="*/ 5964689 w 6128435"/>
              <a:gd name="connsiteY96" fmla="*/ 4468532 h 6858000"/>
              <a:gd name="connsiteX97" fmla="*/ 5967062 w 6128435"/>
              <a:gd name="connsiteY97" fmla="*/ 4479923 h 6858000"/>
              <a:gd name="connsiteX98" fmla="*/ 5968960 w 6128435"/>
              <a:gd name="connsiteY98" fmla="*/ 4482655 h 6858000"/>
              <a:gd name="connsiteX99" fmla="*/ 5978567 w 6128435"/>
              <a:gd name="connsiteY99" fmla="*/ 4498605 h 6858000"/>
              <a:gd name="connsiteX100" fmla="*/ 5980106 w 6128435"/>
              <a:gd name="connsiteY100" fmla="*/ 4585087 h 6858000"/>
              <a:gd name="connsiteX101" fmla="*/ 5998138 w 6128435"/>
              <a:gd name="connsiteY101" fmla="*/ 4697518 h 6858000"/>
              <a:gd name="connsiteX102" fmla="*/ 6013516 w 6128435"/>
              <a:gd name="connsiteY102" fmla="*/ 4786619 h 6858000"/>
              <a:gd name="connsiteX103" fmla="*/ 6025404 w 6128435"/>
              <a:gd name="connsiteY103" fmla="*/ 4858148 h 6858000"/>
              <a:gd name="connsiteX104" fmla="*/ 6007749 w 6128435"/>
              <a:gd name="connsiteY104" fmla="*/ 4964715 h 6858000"/>
              <a:gd name="connsiteX105" fmla="*/ 6005269 w 6128435"/>
              <a:gd name="connsiteY105" fmla="*/ 5150567 h 6858000"/>
              <a:gd name="connsiteX106" fmla="*/ 6001127 w 6128435"/>
              <a:gd name="connsiteY106" fmla="*/ 5164609 h 6858000"/>
              <a:gd name="connsiteX107" fmla="*/ 5996647 w 6128435"/>
              <a:gd name="connsiteY107" fmla="*/ 5185640 h 6858000"/>
              <a:gd name="connsiteX108" fmla="*/ 5998514 w 6128435"/>
              <a:gd name="connsiteY108" fmla="*/ 5189673 h 6858000"/>
              <a:gd name="connsiteX109" fmla="*/ 5995970 w 6128435"/>
              <a:gd name="connsiteY109" fmla="*/ 5221547 h 6858000"/>
              <a:gd name="connsiteX110" fmla="*/ 5997218 w 6128435"/>
              <a:gd name="connsiteY110" fmla="*/ 5222031 h 6858000"/>
              <a:gd name="connsiteX111" fmla="*/ 6002116 w 6128435"/>
              <a:gd name="connsiteY111" fmla="*/ 5231223 h 6858000"/>
              <a:gd name="connsiteX112" fmla="*/ 6008541 w 6128435"/>
              <a:gd name="connsiteY112" fmla="*/ 5248680 h 6858000"/>
              <a:gd name="connsiteX113" fmla="*/ 6039260 w 6128435"/>
              <a:gd name="connsiteY113" fmla="*/ 5289518 h 6858000"/>
              <a:gd name="connsiteX114" fmla="*/ 6036748 w 6128435"/>
              <a:gd name="connsiteY114" fmla="*/ 5322752 h 6858000"/>
              <a:gd name="connsiteX115" fmla="*/ 6036943 w 6128435"/>
              <a:gd name="connsiteY115" fmla="*/ 5329480 h 6858000"/>
              <a:gd name="connsiteX116" fmla="*/ 6037236 w 6128435"/>
              <a:gd name="connsiteY116" fmla="*/ 5329634 h 6858000"/>
              <a:gd name="connsiteX117" fmla="*/ 6038019 w 6128435"/>
              <a:gd name="connsiteY117" fmla="*/ 5336764 h 6858000"/>
              <a:gd name="connsiteX118" fmla="*/ 6037298 w 6128435"/>
              <a:gd name="connsiteY118" fmla="*/ 5341753 h 6858000"/>
              <a:gd name="connsiteX119" fmla="*/ 6037677 w 6128435"/>
              <a:gd name="connsiteY119" fmla="*/ 5354807 h 6858000"/>
              <a:gd name="connsiteX120" fmla="*/ 6039728 w 6128435"/>
              <a:gd name="connsiteY120" fmla="*/ 5359416 h 6858000"/>
              <a:gd name="connsiteX121" fmla="*/ 6043311 w 6128435"/>
              <a:gd name="connsiteY121" fmla="*/ 5361407 h 6858000"/>
              <a:gd name="connsiteX122" fmla="*/ 6042954 w 6128435"/>
              <a:gd name="connsiteY122" fmla="*/ 5362576 h 6858000"/>
              <a:gd name="connsiteX123" fmla="*/ 6053435 w 6128435"/>
              <a:gd name="connsiteY123" fmla="*/ 5387547 h 6858000"/>
              <a:gd name="connsiteX124" fmla="*/ 6065933 w 6128435"/>
              <a:gd name="connsiteY124" fmla="*/ 5443002 h 6858000"/>
              <a:gd name="connsiteX125" fmla="*/ 6068640 w 6128435"/>
              <a:gd name="connsiteY125" fmla="*/ 5474503 h 6858000"/>
              <a:gd name="connsiteX126" fmla="*/ 6080922 w 6128435"/>
              <a:gd name="connsiteY126" fmla="*/ 5561070 h 6858000"/>
              <a:gd name="connsiteX127" fmla="*/ 6096949 w 6128435"/>
              <a:gd name="connsiteY127" fmla="*/ 5648179 h 6858000"/>
              <a:gd name="connsiteX128" fmla="*/ 6125703 w 6128435"/>
              <a:gd name="connsiteY128" fmla="*/ 5692894 h 6858000"/>
              <a:gd name="connsiteX129" fmla="*/ 6126670 w 6128435"/>
              <a:gd name="connsiteY129" fmla="*/ 5697882 h 6858000"/>
              <a:gd name="connsiteX130" fmla="*/ 6124061 w 6128435"/>
              <a:gd name="connsiteY130" fmla="*/ 5710294 h 6858000"/>
              <a:gd name="connsiteX131" fmla="*/ 6122213 w 6128435"/>
              <a:gd name="connsiteY131" fmla="*/ 5714762 h 6858000"/>
              <a:gd name="connsiteX132" fmla="*/ 6121353 w 6128435"/>
              <a:gd name="connsiteY132" fmla="*/ 5721725 h 6858000"/>
              <a:gd name="connsiteX133" fmla="*/ 6121607 w 6128435"/>
              <a:gd name="connsiteY133" fmla="*/ 5721959 h 6858000"/>
              <a:gd name="connsiteX134" fmla="*/ 6120262 w 6128435"/>
              <a:gd name="connsiteY134" fmla="*/ 5728358 h 6858000"/>
              <a:gd name="connsiteX135" fmla="*/ 6110194 w 6128435"/>
              <a:gd name="connsiteY135" fmla="*/ 5758853 h 6858000"/>
              <a:gd name="connsiteX136" fmla="*/ 6127519 w 6128435"/>
              <a:gd name="connsiteY136" fmla="*/ 5865775 h 6858000"/>
              <a:gd name="connsiteX137" fmla="*/ 6128435 w 6128435"/>
              <a:gd name="connsiteY137" fmla="*/ 5870164 h 6858000"/>
              <a:gd name="connsiteX138" fmla="*/ 6119217 w 6128435"/>
              <a:gd name="connsiteY138" fmla="*/ 5888542 h 6858000"/>
              <a:gd name="connsiteX139" fmla="*/ 6115966 w 6128435"/>
              <a:gd name="connsiteY139" fmla="*/ 5898387 h 6858000"/>
              <a:gd name="connsiteX140" fmla="*/ 6111924 w 6128435"/>
              <a:gd name="connsiteY140" fmla="*/ 5900444 h 6858000"/>
              <a:gd name="connsiteX141" fmla="*/ 6108716 w 6128435"/>
              <a:gd name="connsiteY141" fmla="*/ 5915345 h 6858000"/>
              <a:gd name="connsiteX142" fmla="*/ 6109524 w 6128435"/>
              <a:gd name="connsiteY142" fmla="*/ 5917328 h 6858000"/>
              <a:gd name="connsiteX143" fmla="*/ 6102493 w 6128435"/>
              <a:gd name="connsiteY143" fmla="*/ 5928602 h 6858000"/>
              <a:gd name="connsiteX144" fmla="*/ 6056863 w 6128435"/>
              <a:gd name="connsiteY144" fmla="*/ 6000643 h 6858000"/>
              <a:gd name="connsiteX145" fmla="*/ 6045436 w 6128435"/>
              <a:gd name="connsiteY145" fmla="*/ 6124480 h 6858000"/>
              <a:gd name="connsiteX146" fmla="*/ 6030489 w 6128435"/>
              <a:gd name="connsiteY146" fmla="*/ 6317666 h 6858000"/>
              <a:gd name="connsiteX147" fmla="*/ 6007492 w 6128435"/>
              <a:gd name="connsiteY147" fmla="*/ 6440818 h 6858000"/>
              <a:gd name="connsiteX148" fmla="*/ 6009467 w 6128435"/>
              <a:gd name="connsiteY148" fmla="*/ 6487076 h 6858000"/>
              <a:gd name="connsiteX149" fmla="*/ 5995064 w 6128435"/>
              <a:gd name="connsiteY149" fmla="*/ 6540791 h 6858000"/>
              <a:gd name="connsiteX150" fmla="*/ 5996309 w 6128435"/>
              <a:gd name="connsiteY150" fmla="*/ 6543961 h 6858000"/>
              <a:gd name="connsiteX151" fmla="*/ 5996048 w 6128435"/>
              <a:gd name="connsiteY151" fmla="*/ 6555444 h 6858000"/>
              <a:gd name="connsiteX152" fmla="*/ 6002524 w 6128435"/>
              <a:gd name="connsiteY152" fmla="*/ 6560188 h 6858000"/>
              <a:gd name="connsiteX153" fmla="*/ 6006823 w 6128435"/>
              <a:gd name="connsiteY153" fmla="*/ 6578546 h 6858000"/>
              <a:gd name="connsiteX154" fmla="*/ 6004510 w 6128435"/>
              <a:gd name="connsiteY154" fmla="*/ 6599256 h 6858000"/>
              <a:gd name="connsiteX155" fmla="*/ 5986207 w 6128435"/>
              <a:gd name="connsiteY155" fmla="*/ 6695855 h 6858000"/>
              <a:gd name="connsiteX156" fmla="*/ 5979428 w 6128435"/>
              <a:gd name="connsiteY156" fmla="*/ 6754678 h 6858000"/>
              <a:gd name="connsiteX157" fmla="*/ 5983398 w 6128435"/>
              <a:gd name="connsiteY157" fmla="*/ 6778641 h 6858000"/>
              <a:gd name="connsiteX158" fmla="*/ 5984543 w 6128435"/>
              <a:gd name="connsiteY158" fmla="*/ 6811016 h 6858000"/>
              <a:gd name="connsiteX159" fmla="*/ 5981802 w 6128435"/>
              <a:gd name="connsiteY159" fmla="*/ 6838578 h 6858000"/>
              <a:gd name="connsiteX160" fmla="*/ 5979671 w 6128435"/>
              <a:gd name="connsiteY160" fmla="*/ 6858000 h 6858000"/>
              <a:gd name="connsiteX161" fmla="*/ 0 w 6128435"/>
              <a:gd name="connsiteY161" fmla="*/ 6858000 h 6858000"/>
              <a:gd name="connsiteX162" fmla="*/ 0 w 6128435"/>
              <a:gd name="connsiteY16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79312 w 6128435"/>
              <a:gd name="connsiteY35" fmla="*/ 2302757 h 6858000"/>
              <a:gd name="connsiteX36" fmla="*/ 5293877 w 6128435"/>
              <a:gd name="connsiteY36" fmla="*/ 2368649 h 6858000"/>
              <a:gd name="connsiteX37" fmla="*/ 5311338 w 6128435"/>
              <a:gd name="connsiteY37" fmla="*/ 2404034 h 6858000"/>
              <a:gd name="connsiteX38" fmla="*/ 5338366 w 6128435"/>
              <a:gd name="connsiteY38" fmla="*/ 2465052 h 6858000"/>
              <a:gd name="connsiteX39" fmla="*/ 5371263 w 6128435"/>
              <a:gd name="connsiteY39" fmla="*/ 2586413 h 6858000"/>
              <a:gd name="connsiteX40" fmla="*/ 5407503 w 6128435"/>
              <a:gd name="connsiteY40" fmla="*/ 2786290 h 6858000"/>
              <a:gd name="connsiteX41" fmla="*/ 5407356 w 6128435"/>
              <a:gd name="connsiteY41" fmla="*/ 2787545 h 6858000"/>
              <a:gd name="connsiteX42" fmla="*/ 5411130 w 6128435"/>
              <a:gd name="connsiteY42" fmla="*/ 2788640 h 6858000"/>
              <a:gd name="connsiteX43" fmla="*/ 5416439 w 6128435"/>
              <a:gd name="connsiteY43" fmla="*/ 2805666 h 6858000"/>
              <a:gd name="connsiteX44" fmla="*/ 5416589 w 6128435"/>
              <a:gd name="connsiteY44" fmla="*/ 2810822 h 6858000"/>
              <a:gd name="connsiteX45" fmla="*/ 5418542 w 6128435"/>
              <a:gd name="connsiteY45" fmla="*/ 2817745 h 6858000"/>
              <a:gd name="connsiteX46" fmla="*/ 5418847 w 6128435"/>
              <a:gd name="connsiteY46" fmla="*/ 2817825 h 6858000"/>
              <a:gd name="connsiteX47" fmla="*/ 5457023 w 6128435"/>
              <a:gd name="connsiteY47" fmla="*/ 2858292 h 6858000"/>
              <a:gd name="connsiteX48" fmla="*/ 5479298 w 6128435"/>
              <a:gd name="connsiteY48" fmla="*/ 2947791 h 6858000"/>
              <a:gd name="connsiteX49" fmla="*/ 5481770 w 6128435"/>
              <a:gd name="connsiteY49" fmla="*/ 2951352 h 6858000"/>
              <a:gd name="connsiteX50" fmla="*/ 5482045 w 6128435"/>
              <a:gd name="connsiteY50" fmla="*/ 2984371 h 6858000"/>
              <a:gd name="connsiteX51" fmla="*/ 5482415 w 6128435"/>
              <a:gd name="connsiteY51" fmla="*/ 3004079 h 6858000"/>
              <a:gd name="connsiteX52" fmla="*/ 5483865 w 6128435"/>
              <a:gd name="connsiteY52" fmla="*/ 3005467 h 6858000"/>
              <a:gd name="connsiteX53" fmla="*/ 5482236 w 6128435"/>
              <a:gd name="connsiteY53" fmla="*/ 3019791 h 6858000"/>
              <a:gd name="connsiteX54" fmla="*/ 5481505 w 6128435"/>
              <a:gd name="connsiteY54" fmla="*/ 3095286 h 6858000"/>
              <a:gd name="connsiteX55" fmla="*/ 5477595 w 6128435"/>
              <a:gd name="connsiteY55" fmla="*/ 3250534 h 6858000"/>
              <a:gd name="connsiteX56" fmla="*/ 5532836 w 6128435"/>
              <a:gd name="connsiteY56" fmla="*/ 3353840 h 6858000"/>
              <a:gd name="connsiteX57" fmla="*/ 5561229 w 6128435"/>
              <a:gd name="connsiteY57" fmla="*/ 3395784 h 6858000"/>
              <a:gd name="connsiteX58" fmla="*/ 5589758 w 6128435"/>
              <a:gd name="connsiteY58" fmla="*/ 3506453 h 6858000"/>
              <a:gd name="connsiteX59" fmla="*/ 5596144 w 6128435"/>
              <a:gd name="connsiteY59" fmla="*/ 3534624 h 6858000"/>
              <a:gd name="connsiteX60" fmla="*/ 5597750 w 6128435"/>
              <a:gd name="connsiteY60" fmla="*/ 3534129 h 6858000"/>
              <a:gd name="connsiteX61" fmla="*/ 5599700 w 6128435"/>
              <a:gd name="connsiteY61" fmla="*/ 3547221 h 6858000"/>
              <a:gd name="connsiteX62" fmla="*/ 5615031 w 6128435"/>
              <a:gd name="connsiteY62" fmla="*/ 3557482 h 6858000"/>
              <a:gd name="connsiteX63" fmla="*/ 5618377 w 6128435"/>
              <a:gd name="connsiteY63" fmla="*/ 3588431 h 6858000"/>
              <a:gd name="connsiteX64" fmla="*/ 5612155 w 6128435"/>
              <a:gd name="connsiteY64" fmla="*/ 3589869 h 6858000"/>
              <a:gd name="connsiteX65" fmla="*/ 5620843 w 6128435"/>
              <a:gd name="connsiteY65" fmla="*/ 3606745 h 6858000"/>
              <a:gd name="connsiteX66" fmla="*/ 5655472 w 6128435"/>
              <a:gd name="connsiteY66" fmla="*/ 3678877 h 6858000"/>
              <a:gd name="connsiteX67" fmla="*/ 5680448 w 6128435"/>
              <a:gd name="connsiteY67" fmla="*/ 3717760 h 6858000"/>
              <a:gd name="connsiteX68" fmla="*/ 5683015 w 6128435"/>
              <a:gd name="connsiteY68" fmla="*/ 3762025 h 6858000"/>
              <a:gd name="connsiteX69" fmla="*/ 5696643 w 6128435"/>
              <a:gd name="connsiteY69" fmla="*/ 3773888 h 6858000"/>
              <a:gd name="connsiteX70" fmla="*/ 5699203 w 6128435"/>
              <a:gd name="connsiteY70" fmla="*/ 3775823 h 6858000"/>
              <a:gd name="connsiteX71" fmla="*/ 5704824 w 6128435"/>
              <a:gd name="connsiteY71" fmla="*/ 3785966 h 6858000"/>
              <a:gd name="connsiteX72" fmla="*/ 5712204 w 6128435"/>
              <a:gd name="connsiteY72" fmla="*/ 3785830 h 6858000"/>
              <a:gd name="connsiteX73" fmla="*/ 5724816 w 6128435"/>
              <a:gd name="connsiteY73" fmla="*/ 3798949 h 6858000"/>
              <a:gd name="connsiteX74" fmla="*/ 5733539 w 6128435"/>
              <a:gd name="connsiteY74" fmla="*/ 3818457 h 6858000"/>
              <a:gd name="connsiteX75" fmla="*/ 5768491 w 6128435"/>
              <a:gd name="connsiteY75" fmla="*/ 3914399 h 6858000"/>
              <a:gd name="connsiteX76" fmla="*/ 5793123 w 6128435"/>
              <a:gd name="connsiteY76" fmla="*/ 3969952 h 6858000"/>
              <a:gd name="connsiteX77" fmla="*/ 5808321 w 6128435"/>
              <a:gd name="connsiteY77" fmla="*/ 3988153 h 6858000"/>
              <a:gd name="connsiteX78" fmla="*/ 5825621 w 6128435"/>
              <a:gd name="connsiteY78" fmla="*/ 4015525 h 6858000"/>
              <a:gd name="connsiteX79" fmla="*/ 5860672 w 6128435"/>
              <a:gd name="connsiteY79" fmla="*/ 4061579 h 6858000"/>
              <a:gd name="connsiteX80" fmla="*/ 5872173 w 6128435"/>
              <a:gd name="connsiteY80" fmla="*/ 4088497 h 6858000"/>
              <a:gd name="connsiteX81" fmla="*/ 5883705 w 6128435"/>
              <a:gd name="connsiteY81" fmla="*/ 4101899 h 6858000"/>
              <a:gd name="connsiteX82" fmla="*/ 5885314 w 6128435"/>
              <a:gd name="connsiteY82" fmla="*/ 4108387 h 6858000"/>
              <a:gd name="connsiteX83" fmla="*/ 5894095 w 6128435"/>
              <a:gd name="connsiteY83" fmla="*/ 4128857 h 6858000"/>
              <a:gd name="connsiteX84" fmla="*/ 5898339 w 6128435"/>
              <a:gd name="connsiteY84" fmla="*/ 4140800 h 6858000"/>
              <a:gd name="connsiteX85" fmla="*/ 5899734 w 6128435"/>
              <a:gd name="connsiteY85" fmla="*/ 4145632 h 6858000"/>
              <a:gd name="connsiteX86" fmla="*/ 5903513 w 6128435"/>
              <a:gd name="connsiteY86" fmla="*/ 4187661 h 6858000"/>
              <a:gd name="connsiteX87" fmla="*/ 5917114 w 6128435"/>
              <a:gd name="connsiteY87" fmla="*/ 4213096 h 6858000"/>
              <a:gd name="connsiteX88" fmla="*/ 5921153 w 6128435"/>
              <a:gd name="connsiteY88" fmla="*/ 4236222 h 6858000"/>
              <a:gd name="connsiteX89" fmla="*/ 5924233 w 6128435"/>
              <a:gd name="connsiteY89" fmla="*/ 4242060 h 6858000"/>
              <a:gd name="connsiteX90" fmla="*/ 5928910 w 6128435"/>
              <a:gd name="connsiteY90" fmla="*/ 4300973 h 6858000"/>
              <a:gd name="connsiteX91" fmla="*/ 5939320 w 6128435"/>
              <a:gd name="connsiteY91" fmla="*/ 4340435 h 6858000"/>
              <a:gd name="connsiteX92" fmla="*/ 5946705 w 6128435"/>
              <a:gd name="connsiteY92" fmla="*/ 4428051 h 6858000"/>
              <a:gd name="connsiteX93" fmla="*/ 5949261 w 6128435"/>
              <a:gd name="connsiteY93" fmla="*/ 4449185 h 6858000"/>
              <a:gd name="connsiteX94" fmla="*/ 5957504 w 6128435"/>
              <a:gd name="connsiteY94" fmla="*/ 4465911 h 6858000"/>
              <a:gd name="connsiteX95" fmla="*/ 5964689 w 6128435"/>
              <a:gd name="connsiteY95" fmla="*/ 4468532 h 6858000"/>
              <a:gd name="connsiteX96" fmla="*/ 5967062 w 6128435"/>
              <a:gd name="connsiteY96" fmla="*/ 4479923 h 6858000"/>
              <a:gd name="connsiteX97" fmla="*/ 5968960 w 6128435"/>
              <a:gd name="connsiteY97" fmla="*/ 4482655 h 6858000"/>
              <a:gd name="connsiteX98" fmla="*/ 5978567 w 6128435"/>
              <a:gd name="connsiteY98" fmla="*/ 4498605 h 6858000"/>
              <a:gd name="connsiteX99" fmla="*/ 5980106 w 6128435"/>
              <a:gd name="connsiteY99" fmla="*/ 4585087 h 6858000"/>
              <a:gd name="connsiteX100" fmla="*/ 5998138 w 6128435"/>
              <a:gd name="connsiteY100" fmla="*/ 4697518 h 6858000"/>
              <a:gd name="connsiteX101" fmla="*/ 6013516 w 6128435"/>
              <a:gd name="connsiteY101" fmla="*/ 4786619 h 6858000"/>
              <a:gd name="connsiteX102" fmla="*/ 6025404 w 6128435"/>
              <a:gd name="connsiteY102" fmla="*/ 4858148 h 6858000"/>
              <a:gd name="connsiteX103" fmla="*/ 6007749 w 6128435"/>
              <a:gd name="connsiteY103" fmla="*/ 4964715 h 6858000"/>
              <a:gd name="connsiteX104" fmla="*/ 6005269 w 6128435"/>
              <a:gd name="connsiteY104" fmla="*/ 5150567 h 6858000"/>
              <a:gd name="connsiteX105" fmla="*/ 6001127 w 6128435"/>
              <a:gd name="connsiteY105" fmla="*/ 5164609 h 6858000"/>
              <a:gd name="connsiteX106" fmla="*/ 5996647 w 6128435"/>
              <a:gd name="connsiteY106" fmla="*/ 5185640 h 6858000"/>
              <a:gd name="connsiteX107" fmla="*/ 5998514 w 6128435"/>
              <a:gd name="connsiteY107" fmla="*/ 5189673 h 6858000"/>
              <a:gd name="connsiteX108" fmla="*/ 5995970 w 6128435"/>
              <a:gd name="connsiteY108" fmla="*/ 5221547 h 6858000"/>
              <a:gd name="connsiteX109" fmla="*/ 5997218 w 6128435"/>
              <a:gd name="connsiteY109" fmla="*/ 5222031 h 6858000"/>
              <a:gd name="connsiteX110" fmla="*/ 6002116 w 6128435"/>
              <a:gd name="connsiteY110" fmla="*/ 5231223 h 6858000"/>
              <a:gd name="connsiteX111" fmla="*/ 6008541 w 6128435"/>
              <a:gd name="connsiteY111" fmla="*/ 5248680 h 6858000"/>
              <a:gd name="connsiteX112" fmla="*/ 6039260 w 6128435"/>
              <a:gd name="connsiteY112" fmla="*/ 5289518 h 6858000"/>
              <a:gd name="connsiteX113" fmla="*/ 6036748 w 6128435"/>
              <a:gd name="connsiteY113" fmla="*/ 5322752 h 6858000"/>
              <a:gd name="connsiteX114" fmla="*/ 6036943 w 6128435"/>
              <a:gd name="connsiteY114" fmla="*/ 5329480 h 6858000"/>
              <a:gd name="connsiteX115" fmla="*/ 6037236 w 6128435"/>
              <a:gd name="connsiteY115" fmla="*/ 5329634 h 6858000"/>
              <a:gd name="connsiteX116" fmla="*/ 6038019 w 6128435"/>
              <a:gd name="connsiteY116" fmla="*/ 5336764 h 6858000"/>
              <a:gd name="connsiteX117" fmla="*/ 6037298 w 6128435"/>
              <a:gd name="connsiteY117" fmla="*/ 5341753 h 6858000"/>
              <a:gd name="connsiteX118" fmla="*/ 6037677 w 6128435"/>
              <a:gd name="connsiteY118" fmla="*/ 5354807 h 6858000"/>
              <a:gd name="connsiteX119" fmla="*/ 6039728 w 6128435"/>
              <a:gd name="connsiteY119" fmla="*/ 5359416 h 6858000"/>
              <a:gd name="connsiteX120" fmla="*/ 6043311 w 6128435"/>
              <a:gd name="connsiteY120" fmla="*/ 5361407 h 6858000"/>
              <a:gd name="connsiteX121" fmla="*/ 6042954 w 6128435"/>
              <a:gd name="connsiteY121" fmla="*/ 5362576 h 6858000"/>
              <a:gd name="connsiteX122" fmla="*/ 6053435 w 6128435"/>
              <a:gd name="connsiteY122" fmla="*/ 5387547 h 6858000"/>
              <a:gd name="connsiteX123" fmla="*/ 6065933 w 6128435"/>
              <a:gd name="connsiteY123" fmla="*/ 5443002 h 6858000"/>
              <a:gd name="connsiteX124" fmla="*/ 6068640 w 6128435"/>
              <a:gd name="connsiteY124" fmla="*/ 5474503 h 6858000"/>
              <a:gd name="connsiteX125" fmla="*/ 6080922 w 6128435"/>
              <a:gd name="connsiteY125" fmla="*/ 5561070 h 6858000"/>
              <a:gd name="connsiteX126" fmla="*/ 6096949 w 6128435"/>
              <a:gd name="connsiteY126" fmla="*/ 5648179 h 6858000"/>
              <a:gd name="connsiteX127" fmla="*/ 6125703 w 6128435"/>
              <a:gd name="connsiteY127" fmla="*/ 5692894 h 6858000"/>
              <a:gd name="connsiteX128" fmla="*/ 6126670 w 6128435"/>
              <a:gd name="connsiteY128" fmla="*/ 5697882 h 6858000"/>
              <a:gd name="connsiteX129" fmla="*/ 6124061 w 6128435"/>
              <a:gd name="connsiteY129" fmla="*/ 5710294 h 6858000"/>
              <a:gd name="connsiteX130" fmla="*/ 6122213 w 6128435"/>
              <a:gd name="connsiteY130" fmla="*/ 5714762 h 6858000"/>
              <a:gd name="connsiteX131" fmla="*/ 6121353 w 6128435"/>
              <a:gd name="connsiteY131" fmla="*/ 5721725 h 6858000"/>
              <a:gd name="connsiteX132" fmla="*/ 6121607 w 6128435"/>
              <a:gd name="connsiteY132" fmla="*/ 5721959 h 6858000"/>
              <a:gd name="connsiteX133" fmla="*/ 6120262 w 6128435"/>
              <a:gd name="connsiteY133" fmla="*/ 5728358 h 6858000"/>
              <a:gd name="connsiteX134" fmla="*/ 6110194 w 6128435"/>
              <a:gd name="connsiteY134" fmla="*/ 5758853 h 6858000"/>
              <a:gd name="connsiteX135" fmla="*/ 6127519 w 6128435"/>
              <a:gd name="connsiteY135" fmla="*/ 5865775 h 6858000"/>
              <a:gd name="connsiteX136" fmla="*/ 6128435 w 6128435"/>
              <a:gd name="connsiteY136" fmla="*/ 5870164 h 6858000"/>
              <a:gd name="connsiteX137" fmla="*/ 6119217 w 6128435"/>
              <a:gd name="connsiteY137" fmla="*/ 5888542 h 6858000"/>
              <a:gd name="connsiteX138" fmla="*/ 6115966 w 6128435"/>
              <a:gd name="connsiteY138" fmla="*/ 5898387 h 6858000"/>
              <a:gd name="connsiteX139" fmla="*/ 6111924 w 6128435"/>
              <a:gd name="connsiteY139" fmla="*/ 5900444 h 6858000"/>
              <a:gd name="connsiteX140" fmla="*/ 6108716 w 6128435"/>
              <a:gd name="connsiteY140" fmla="*/ 5915345 h 6858000"/>
              <a:gd name="connsiteX141" fmla="*/ 6109524 w 6128435"/>
              <a:gd name="connsiteY141" fmla="*/ 5917328 h 6858000"/>
              <a:gd name="connsiteX142" fmla="*/ 6102493 w 6128435"/>
              <a:gd name="connsiteY142" fmla="*/ 5928602 h 6858000"/>
              <a:gd name="connsiteX143" fmla="*/ 6056863 w 6128435"/>
              <a:gd name="connsiteY143" fmla="*/ 6000643 h 6858000"/>
              <a:gd name="connsiteX144" fmla="*/ 6045436 w 6128435"/>
              <a:gd name="connsiteY144" fmla="*/ 6124480 h 6858000"/>
              <a:gd name="connsiteX145" fmla="*/ 6030489 w 6128435"/>
              <a:gd name="connsiteY145" fmla="*/ 6317666 h 6858000"/>
              <a:gd name="connsiteX146" fmla="*/ 6007492 w 6128435"/>
              <a:gd name="connsiteY146" fmla="*/ 6440818 h 6858000"/>
              <a:gd name="connsiteX147" fmla="*/ 6009467 w 6128435"/>
              <a:gd name="connsiteY147" fmla="*/ 6487076 h 6858000"/>
              <a:gd name="connsiteX148" fmla="*/ 5995064 w 6128435"/>
              <a:gd name="connsiteY148" fmla="*/ 6540791 h 6858000"/>
              <a:gd name="connsiteX149" fmla="*/ 5996309 w 6128435"/>
              <a:gd name="connsiteY149" fmla="*/ 6543961 h 6858000"/>
              <a:gd name="connsiteX150" fmla="*/ 5996048 w 6128435"/>
              <a:gd name="connsiteY150" fmla="*/ 6555444 h 6858000"/>
              <a:gd name="connsiteX151" fmla="*/ 6002524 w 6128435"/>
              <a:gd name="connsiteY151" fmla="*/ 6560188 h 6858000"/>
              <a:gd name="connsiteX152" fmla="*/ 6006823 w 6128435"/>
              <a:gd name="connsiteY152" fmla="*/ 6578546 h 6858000"/>
              <a:gd name="connsiteX153" fmla="*/ 6004510 w 6128435"/>
              <a:gd name="connsiteY153" fmla="*/ 6599256 h 6858000"/>
              <a:gd name="connsiteX154" fmla="*/ 5986207 w 6128435"/>
              <a:gd name="connsiteY154" fmla="*/ 6695855 h 6858000"/>
              <a:gd name="connsiteX155" fmla="*/ 5979428 w 6128435"/>
              <a:gd name="connsiteY155" fmla="*/ 6754678 h 6858000"/>
              <a:gd name="connsiteX156" fmla="*/ 5983398 w 6128435"/>
              <a:gd name="connsiteY156" fmla="*/ 6778641 h 6858000"/>
              <a:gd name="connsiteX157" fmla="*/ 5984543 w 6128435"/>
              <a:gd name="connsiteY157" fmla="*/ 6811016 h 6858000"/>
              <a:gd name="connsiteX158" fmla="*/ 5981802 w 6128435"/>
              <a:gd name="connsiteY158" fmla="*/ 6838578 h 6858000"/>
              <a:gd name="connsiteX159" fmla="*/ 5979671 w 6128435"/>
              <a:gd name="connsiteY159" fmla="*/ 6858000 h 6858000"/>
              <a:gd name="connsiteX160" fmla="*/ 0 w 6128435"/>
              <a:gd name="connsiteY160" fmla="*/ 6858000 h 6858000"/>
              <a:gd name="connsiteX161" fmla="*/ 0 w 6128435"/>
              <a:gd name="connsiteY16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3865 w 6128435"/>
              <a:gd name="connsiteY51" fmla="*/ 3005467 h 6858000"/>
              <a:gd name="connsiteX52" fmla="*/ 5482236 w 6128435"/>
              <a:gd name="connsiteY52" fmla="*/ 3019791 h 6858000"/>
              <a:gd name="connsiteX53" fmla="*/ 5481505 w 6128435"/>
              <a:gd name="connsiteY53" fmla="*/ 3095286 h 6858000"/>
              <a:gd name="connsiteX54" fmla="*/ 5477595 w 6128435"/>
              <a:gd name="connsiteY54" fmla="*/ 3250534 h 6858000"/>
              <a:gd name="connsiteX55" fmla="*/ 5532836 w 6128435"/>
              <a:gd name="connsiteY55" fmla="*/ 3353840 h 6858000"/>
              <a:gd name="connsiteX56" fmla="*/ 5561229 w 6128435"/>
              <a:gd name="connsiteY56" fmla="*/ 3395784 h 6858000"/>
              <a:gd name="connsiteX57" fmla="*/ 5589758 w 6128435"/>
              <a:gd name="connsiteY57" fmla="*/ 3506453 h 6858000"/>
              <a:gd name="connsiteX58" fmla="*/ 5596144 w 6128435"/>
              <a:gd name="connsiteY58" fmla="*/ 3534624 h 6858000"/>
              <a:gd name="connsiteX59" fmla="*/ 5597750 w 6128435"/>
              <a:gd name="connsiteY59" fmla="*/ 3534129 h 6858000"/>
              <a:gd name="connsiteX60" fmla="*/ 5599700 w 6128435"/>
              <a:gd name="connsiteY60" fmla="*/ 3547221 h 6858000"/>
              <a:gd name="connsiteX61" fmla="*/ 5615031 w 6128435"/>
              <a:gd name="connsiteY61" fmla="*/ 3557482 h 6858000"/>
              <a:gd name="connsiteX62" fmla="*/ 5618377 w 6128435"/>
              <a:gd name="connsiteY62" fmla="*/ 3588431 h 6858000"/>
              <a:gd name="connsiteX63" fmla="*/ 5612155 w 6128435"/>
              <a:gd name="connsiteY63" fmla="*/ 3589869 h 6858000"/>
              <a:gd name="connsiteX64" fmla="*/ 5620843 w 6128435"/>
              <a:gd name="connsiteY64" fmla="*/ 3606745 h 6858000"/>
              <a:gd name="connsiteX65" fmla="*/ 5655472 w 6128435"/>
              <a:gd name="connsiteY65" fmla="*/ 3678877 h 6858000"/>
              <a:gd name="connsiteX66" fmla="*/ 5680448 w 6128435"/>
              <a:gd name="connsiteY66" fmla="*/ 3717760 h 6858000"/>
              <a:gd name="connsiteX67" fmla="*/ 5683015 w 6128435"/>
              <a:gd name="connsiteY67" fmla="*/ 3762025 h 6858000"/>
              <a:gd name="connsiteX68" fmla="*/ 5696643 w 6128435"/>
              <a:gd name="connsiteY68" fmla="*/ 3773888 h 6858000"/>
              <a:gd name="connsiteX69" fmla="*/ 5699203 w 6128435"/>
              <a:gd name="connsiteY69" fmla="*/ 3775823 h 6858000"/>
              <a:gd name="connsiteX70" fmla="*/ 5704824 w 6128435"/>
              <a:gd name="connsiteY70" fmla="*/ 3785966 h 6858000"/>
              <a:gd name="connsiteX71" fmla="*/ 5712204 w 6128435"/>
              <a:gd name="connsiteY71" fmla="*/ 3785830 h 6858000"/>
              <a:gd name="connsiteX72" fmla="*/ 5724816 w 6128435"/>
              <a:gd name="connsiteY72" fmla="*/ 3798949 h 6858000"/>
              <a:gd name="connsiteX73" fmla="*/ 5733539 w 6128435"/>
              <a:gd name="connsiteY73" fmla="*/ 3818457 h 6858000"/>
              <a:gd name="connsiteX74" fmla="*/ 5768491 w 6128435"/>
              <a:gd name="connsiteY74" fmla="*/ 3914399 h 6858000"/>
              <a:gd name="connsiteX75" fmla="*/ 5793123 w 6128435"/>
              <a:gd name="connsiteY75" fmla="*/ 3969952 h 6858000"/>
              <a:gd name="connsiteX76" fmla="*/ 5808321 w 6128435"/>
              <a:gd name="connsiteY76" fmla="*/ 3988153 h 6858000"/>
              <a:gd name="connsiteX77" fmla="*/ 5825621 w 6128435"/>
              <a:gd name="connsiteY77" fmla="*/ 4015525 h 6858000"/>
              <a:gd name="connsiteX78" fmla="*/ 5860672 w 6128435"/>
              <a:gd name="connsiteY78" fmla="*/ 4061579 h 6858000"/>
              <a:gd name="connsiteX79" fmla="*/ 5872173 w 6128435"/>
              <a:gd name="connsiteY79" fmla="*/ 4088497 h 6858000"/>
              <a:gd name="connsiteX80" fmla="*/ 5883705 w 6128435"/>
              <a:gd name="connsiteY80" fmla="*/ 4101899 h 6858000"/>
              <a:gd name="connsiteX81" fmla="*/ 5885314 w 6128435"/>
              <a:gd name="connsiteY81" fmla="*/ 4108387 h 6858000"/>
              <a:gd name="connsiteX82" fmla="*/ 5894095 w 6128435"/>
              <a:gd name="connsiteY82" fmla="*/ 4128857 h 6858000"/>
              <a:gd name="connsiteX83" fmla="*/ 5898339 w 6128435"/>
              <a:gd name="connsiteY83" fmla="*/ 4140800 h 6858000"/>
              <a:gd name="connsiteX84" fmla="*/ 5899734 w 6128435"/>
              <a:gd name="connsiteY84" fmla="*/ 4145632 h 6858000"/>
              <a:gd name="connsiteX85" fmla="*/ 5903513 w 6128435"/>
              <a:gd name="connsiteY85" fmla="*/ 4187661 h 6858000"/>
              <a:gd name="connsiteX86" fmla="*/ 5917114 w 6128435"/>
              <a:gd name="connsiteY86" fmla="*/ 4213096 h 6858000"/>
              <a:gd name="connsiteX87" fmla="*/ 5921153 w 6128435"/>
              <a:gd name="connsiteY87" fmla="*/ 4236222 h 6858000"/>
              <a:gd name="connsiteX88" fmla="*/ 5924233 w 6128435"/>
              <a:gd name="connsiteY88" fmla="*/ 4242060 h 6858000"/>
              <a:gd name="connsiteX89" fmla="*/ 5928910 w 6128435"/>
              <a:gd name="connsiteY89" fmla="*/ 4300973 h 6858000"/>
              <a:gd name="connsiteX90" fmla="*/ 5939320 w 6128435"/>
              <a:gd name="connsiteY90" fmla="*/ 4340435 h 6858000"/>
              <a:gd name="connsiteX91" fmla="*/ 5946705 w 6128435"/>
              <a:gd name="connsiteY91" fmla="*/ 4428051 h 6858000"/>
              <a:gd name="connsiteX92" fmla="*/ 5949261 w 6128435"/>
              <a:gd name="connsiteY92" fmla="*/ 4449185 h 6858000"/>
              <a:gd name="connsiteX93" fmla="*/ 5957504 w 6128435"/>
              <a:gd name="connsiteY93" fmla="*/ 4465911 h 6858000"/>
              <a:gd name="connsiteX94" fmla="*/ 5964689 w 6128435"/>
              <a:gd name="connsiteY94" fmla="*/ 4468532 h 6858000"/>
              <a:gd name="connsiteX95" fmla="*/ 5967062 w 6128435"/>
              <a:gd name="connsiteY95" fmla="*/ 4479923 h 6858000"/>
              <a:gd name="connsiteX96" fmla="*/ 5968960 w 6128435"/>
              <a:gd name="connsiteY96" fmla="*/ 4482655 h 6858000"/>
              <a:gd name="connsiteX97" fmla="*/ 5978567 w 6128435"/>
              <a:gd name="connsiteY97" fmla="*/ 4498605 h 6858000"/>
              <a:gd name="connsiteX98" fmla="*/ 5980106 w 6128435"/>
              <a:gd name="connsiteY98" fmla="*/ 4585087 h 6858000"/>
              <a:gd name="connsiteX99" fmla="*/ 5998138 w 6128435"/>
              <a:gd name="connsiteY99" fmla="*/ 4697518 h 6858000"/>
              <a:gd name="connsiteX100" fmla="*/ 6013516 w 6128435"/>
              <a:gd name="connsiteY100" fmla="*/ 4786619 h 6858000"/>
              <a:gd name="connsiteX101" fmla="*/ 6025404 w 6128435"/>
              <a:gd name="connsiteY101" fmla="*/ 4858148 h 6858000"/>
              <a:gd name="connsiteX102" fmla="*/ 6007749 w 6128435"/>
              <a:gd name="connsiteY102" fmla="*/ 4964715 h 6858000"/>
              <a:gd name="connsiteX103" fmla="*/ 6005269 w 6128435"/>
              <a:gd name="connsiteY103" fmla="*/ 5150567 h 6858000"/>
              <a:gd name="connsiteX104" fmla="*/ 6001127 w 6128435"/>
              <a:gd name="connsiteY104" fmla="*/ 5164609 h 6858000"/>
              <a:gd name="connsiteX105" fmla="*/ 5996647 w 6128435"/>
              <a:gd name="connsiteY105" fmla="*/ 5185640 h 6858000"/>
              <a:gd name="connsiteX106" fmla="*/ 5998514 w 6128435"/>
              <a:gd name="connsiteY106" fmla="*/ 5189673 h 6858000"/>
              <a:gd name="connsiteX107" fmla="*/ 5995970 w 6128435"/>
              <a:gd name="connsiteY107" fmla="*/ 5221547 h 6858000"/>
              <a:gd name="connsiteX108" fmla="*/ 5997218 w 6128435"/>
              <a:gd name="connsiteY108" fmla="*/ 5222031 h 6858000"/>
              <a:gd name="connsiteX109" fmla="*/ 6002116 w 6128435"/>
              <a:gd name="connsiteY109" fmla="*/ 5231223 h 6858000"/>
              <a:gd name="connsiteX110" fmla="*/ 6008541 w 6128435"/>
              <a:gd name="connsiteY110" fmla="*/ 5248680 h 6858000"/>
              <a:gd name="connsiteX111" fmla="*/ 6039260 w 6128435"/>
              <a:gd name="connsiteY111" fmla="*/ 5289518 h 6858000"/>
              <a:gd name="connsiteX112" fmla="*/ 6036748 w 6128435"/>
              <a:gd name="connsiteY112" fmla="*/ 5322752 h 6858000"/>
              <a:gd name="connsiteX113" fmla="*/ 6036943 w 6128435"/>
              <a:gd name="connsiteY113" fmla="*/ 5329480 h 6858000"/>
              <a:gd name="connsiteX114" fmla="*/ 6037236 w 6128435"/>
              <a:gd name="connsiteY114" fmla="*/ 5329634 h 6858000"/>
              <a:gd name="connsiteX115" fmla="*/ 6038019 w 6128435"/>
              <a:gd name="connsiteY115" fmla="*/ 5336764 h 6858000"/>
              <a:gd name="connsiteX116" fmla="*/ 6037298 w 6128435"/>
              <a:gd name="connsiteY116" fmla="*/ 5341753 h 6858000"/>
              <a:gd name="connsiteX117" fmla="*/ 6037677 w 6128435"/>
              <a:gd name="connsiteY117" fmla="*/ 5354807 h 6858000"/>
              <a:gd name="connsiteX118" fmla="*/ 6039728 w 6128435"/>
              <a:gd name="connsiteY118" fmla="*/ 5359416 h 6858000"/>
              <a:gd name="connsiteX119" fmla="*/ 6043311 w 6128435"/>
              <a:gd name="connsiteY119" fmla="*/ 5361407 h 6858000"/>
              <a:gd name="connsiteX120" fmla="*/ 6042954 w 6128435"/>
              <a:gd name="connsiteY120" fmla="*/ 5362576 h 6858000"/>
              <a:gd name="connsiteX121" fmla="*/ 6053435 w 6128435"/>
              <a:gd name="connsiteY121" fmla="*/ 5387547 h 6858000"/>
              <a:gd name="connsiteX122" fmla="*/ 6065933 w 6128435"/>
              <a:gd name="connsiteY122" fmla="*/ 5443002 h 6858000"/>
              <a:gd name="connsiteX123" fmla="*/ 6068640 w 6128435"/>
              <a:gd name="connsiteY123" fmla="*/ 5474503 h 6858000"/>
              <a:gd name="connsiteX124" fmla="*/ 6080922 w 6128435"/>
              <a:gd name="connsiteY124" fmla="*/ 5561070 h 6858000"/>
              <a:gd name="connsiteX125" fmla="*/ 6096949 w 6128435"/>
              <a:gd name="connsiteY125" fmla="*/ 5648179 h 6858000"/>
              <a:gd name="connsiteX126" fmla="*/ 6125703 w 6128435"/>
              <a:gd name="connsiteY126" fmla="*/ 5692894 h 6858000"/>
              <a:gd name="connsiteX127" fmla="*/ 6126670 w 6128435"/>
              <a:gd name="connsiteY127" fmla="*/ 5697882 h 6858000"/>
              <a:gd name="connsiteX128" fmla="*/ 6124061 w 6128435"/>
              <a:gd name="connsiteY128" fmla="*/ 5710294 h 6858000"/>
              <a:gd name="connsiteX129" fmla="*/ 6122213 w 6128435"/>
              <a:gd name="connsiteY129" fmla="*/ 5714762 h 6858000"/>
              <a:gd name="connsiteX130" fmla="*/ 6121353 w 6128435"/>
              <a:gd name="connsiteY130" fmla="*/ 5721725 h 6858000"/>
              <a:gd name="connsiteX131" fmla="*/ 6121607 w 6128435"/>
              <a:gd name="connsiteY131" fmla="*/ 5721959 h 6858000"/>
              <a:gd name="connsiteX132" fmla="*/ 6120262 w 6128435"/>
              <a:gd name="connsiteY132" fmla="*/ 5728358 h 6858000"/>
              <a:gd name="connsiteX133" fmla="*/ 6110194 w 6128435"/>
              <a:gd name="connsiteY133" fmla="*/ 5758853 h 6858000"/>
              <a:gd name="connsiteX134" fmla="*/ 6127519 w 6128435"/>
              <a:gd name="connsiteY134" fmla="*/ 5865775 h 6858000"/>
              <a:gd name="connsiteX135" fmla="*/ 6128435 w 6128435"/>
              <a:gd name="connsiteY135" fmla="*/ 5870164 h 6858000"/>
              <a:gd name="connsiteX136" fmla="*/ 6119217 w 6128435"/>
              <a:gd name="connsiteY136" fmla="*/ 5888542 h 6858000"/>
              <a:gd name="connsiteX137" fmla="*/ 6115966 w 6128435"/>
              <a:gd name="connsiteY137" fmla="*/ 5898387 h 6858000"/>
              <a:gd name="connsiteX138" fmla="*/ 6111924 w 6128435"/>
              <a:gd name="connsiteY138" fmla="*/ 5900444 h 6858000"/>
              <a:gd name="connsiteX139" fmla="*/ 6108716 w 6128435"/>
              <a:gd name="connsiteY139" fmla="*/ 5915345 h 6858000"/>
              <a:gd name="connsiteX140" fmla="*/ 6109524 w 6128435"/>
              <a:gd name="connsiteY140" fmla="*/ 5917328 h 6858000"/>
              <a:gd name="connsiteX141" fmla="*/ 6102493 w 6128435"/>
              <a:gd name="connsiteY141" fmla="*/ 5928602 h 6858000"/>
              <a:gd name="connsiteX142" fmla="*/ 6056863 w 6128435"/>
              <a:gd name="connsiteY142" fmla="*/ 6000643 h 6858000"/>
              <a:gd name="connsiteX143" fmla="*/ 6045436 w 6128435"/>
              <a:gd name="connsiteY143" fmla="*/ 6124480 h 6858000"/>
              <a:gd name="connsiteX144" fmla="*/ 6030489 w 6128435"/>
              <a:gd name="connsiteY144" fmla="*/ 6317666 h 6858000"/>
              <a:gd name="connsiteX145" fmla="*/ 6007492 w 6128435"/>
              <a:gd name="connsiteY145" fmla="*/ 6440818 h 6858000"/>
              <a:gd name="connsiteX146" fmla="*/ 6009467 w 6128435"/>
              <a:gd name="connsiteY146" fmla="*/ 6487076 h 6858000"/>
              <a:gd name="connsiteX147" fmla="*/ 5995064 w 6128435"/>
              <a:gd name="connsiteY147" fmla="*/ 6540791 h 6858000"/>
              <a:gd name="connsiteX148" fmla="*/ 5996309 w 6128435"/>
              <a:gd name="connsiteY148" fmla="*/ 6543961 h 6858000"/>
              <a:gd name="connsiteX149" fmla="*/ 5996048 w 6128435"/>
              <a:gd name="connsiteY149" fmla="*/ 6555444 h 6858000"/>
              <a:gd name="connsiteX150" fmla="*/ 6002524 w 6128435"/>
              <a:gd name="connsiteY150" fmla="*/ 6560188 h 6858000"/>
              <a:gd name="connsiteX151" fmla="*/ 6006823 w 6128435"/>
              <a:gd name="connsiteY151" fmla="*/ 6578546 h 6858000"/>
              <a:gd name="connsiteX152" fmla="*/ 6004510 w 6128435"/>
              <a:gd name="connsiteY152" fmla="*/ 6599256 h 6858000"/>
              <a:gd name="connsiteX153" fmla="*/ 5986207 w 6128435"/>
              <a:gd name="connsiteY153" fmla="*/ 6695855 h 6858000"/>
              <a:gd name="connsiteX154" fmla="*/ 5979428 w 6128435"/>
              <a:gd name="connsiteY154" fmla="*/ 6754678 h 6858000"/>
              <a:gd name="connsiteX155" fmla="*/ 5983398 w 6128435"/>
              <a:gd name="connsiteY155" fmla="*/ 6778641 h 6858000"/>
              <a:gd name="connsiteX156" fmla="*/ 5984543 w 6128435"/>
              <a:gd name="connsiteY156" fmla="*/ 6811016 h 6858000"/>
              <a:gd name="connsiteX157" fmla="*/ 5981802 w 6128435"/>
              <a:gd name="connsiteY157" fmla="*/ 6838578 h 6858000"/>
              <a:gd name="connsiteX158" fmla="*/ 5979671 w 6128435"/>
              <a:gd name="connsiteY158" fmla="*/ 6858000 h 6858000"/>
              <a:gd name="connsiteX159" fmla="*/ 0 w 6128435"/>
              <a:gd name="connsiteY159" fmla="*/ 6858000 h 6858000"/>
              <a:gd name="connsiteX160" fmla="*/ 0 w 6128435"/>
              <a:gd name="connsiteY16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3865 w 6128435"/>
              <a:gd name="connsiteY51" fmla="*/ 3005467 h 6858000"/>
              <a:gd name="connsiteX52" fmla="*/ 5481505 w 6128435"/>
              <a:gd name="connsiteY52" fmla="*/ 3095286 h 6858000"/>
              <a:gd name="connsiteX53" fmla="*/ 5477595 w 6128435"/>
              <a:gd name="connsiteY53" fmla="*/ 3250534 h 6858000"/>
              <a:gd name="connsiteX54" fmla="*/ 5532836 w 6128435"/>
              <a:gd name="connsiteY54" fmla="*/ 3353840 h 6858000"/>
              <a:gd name="connsiteX55" fmla="*/ 5561229 w 6128435"/>
              <a:gd name="connsiteY55" fmla="*/ 3395784 h 6858000"/>
              <a:gd name="connsiteX56" fmla="*/ 5589758 w 6128435"/>
              <a:gd name="connsiteY56" fmla="*/ 3506453 h 6858000"/>
              <a:gd name="connsiteX57" fmla="*/ 5596144 w 6128435"/>
              <a:gd name="connsiteY57" fmla="*/ 3534624 h 6858000"/>
              <a:gd name="connsiteX58" fmla="*/ 5597750 w 6128435"/>
              <a:gd name="connsiteY58" fmla="*/ 3534129 h 6858000"/>
              <a:gd name="connsiteX59" fmla="*/ 5599700 w 6128435"/>
              <a:gd name="connsiteY59" fmla="*/ 3547221 h 6858000"/>
              <a:gd name="connsiteX60" fmla="*/ 5615031 w 6128435"/>
              <a:gd name="connsiteY60" fmla="*/ 3557482 h 6858000"/>
              <a:gd name="connsiteX61" fmla="*/ 5618377 w 6128435"/>
              <a:gd name="connsiteY61" fmla="*/ 3588431 h 6858000"/>
              <a:gd name="connsiteX62" fmla="*/ 5612155 w 6128435"/>
              <a:gd name="connsiteY62" fmla="*/ 3589869 h 6858000"/>
              <a:gd name="connsiteX63" fmla="*/ 5620843 w 6128435"/>
              <a:gd name="connsiteY63" fmla="*/ 3606745 h 6858000"/>
              <a:gd name="connsiteX64" fmla="*/ 5655472 w 6128435"/>
              <a:gd name="connsiteY64" fmla="*/ 3678877 h 6858000"/>
              <a:gd name="connsiteX65" fmla="*/ 5680448 w 6128435"/>
              <a:gd name="connsiteY65" fmla="*/ 3717760 h 6858000"/>
              <a:gd name="connsiteX66" fmla="*/ 5683015 w 6128435"/>
              <a:gd name="connsiteY66" fmla="*/ 3762025 h 6858000"/>
              <a:gd name="connsiteX67" fmla="*/ 5696643 w 6128435"/>
              <a:gd name="connsiteY67" fmla="*/ 3773888 h 6858000"/>
              <a:gd name="connsiteX68" fmla="*/ 5699203 w 6128435"/>
              <a:gd name="connsiteY68" fmla="*/ 3775823 h 6858000"/>
              <a:gd name="connsiteX69" fmla="*/ 5704824 w 6128435"/>
              <a:gd name="connsiteY69" fmla="*/ 3785966 h 6858000"/>
              <a:gd name="connsiteX70" fmla="*/ 5712204 w 6128435"/>
              <a:gd name="connsiteY70" fmla="*/ 3785830 h 6858000"/>
              <a:gd name="connsiteX71" fmla="*/ 5724816 w 6128435"/>
              <a:gd name="connsiteY71" fmla="*/ 3798949 h 6858000"/>
              <a:gd name="connsiteX72" fmla="*/ 5733539 w 6128435"/>
              <a:gd name="connsiteY72" fmla="*/ 3818457 h 6858000"/>
              <a:gd name="connsiteX73" fmla="*/ 5768491 w 6128435"/>
              <a:gd name="connsiteY73" fmla="*/ 3914399 h 6858000"/>
              <a:gd name="connsiteX74" fmla="*/ 5793123 w 6128435"/>
              <a:gd name="connsiteY74" fmla="*/ 3969952 h 6858000"/>
              <a:gd name="connsiteX75" fmla="*/ 5808321 w 6128435"/>
              <a:gd name="connsiteY75" fmla="*/ 3988153 h 6858000"/>
              <a:gd name="connsiteX76" fmla="*/ 5825621 w 6128435"/>
              <a:gd name="connsiteY76" fmla="*/ 4015525 h 6858000"/>
              <a:gd name="connsiteX77" fmla="*/ 5860672 w 6128435"/>
              <a:gd name="connsiteY77" fmla="*/ 4061579 h 6858000"/>
              <a:gd name="connsiteX78" fmla="*/ 5872173 w 6128435"/>
              <a:gd name="connsiteY78" fmla="*/ 4088497 h 6858000"/>
              <a:gd name="connsiteX79" fmla="*/ 5883705 w 6128435"/>
              <a:gd name="connsiteY79" fmla="*/ 4101899 h 6858000"/>
              <a:gd name="connsiteX80" fmla="*/ 5885314 w 6128435"/>
              <a:gd name="connsiteY80" fmla="*/ 4108387 h 6858000"/>
              <a:gd name="connsiteX81" fmla="*/ 5894095 w 6128435"/>
              <a:gd name="connsiteY81" fmla="*/ 4128857 h 6858000"/>
              <a:gd name="connsiteX82" fmla="*/ 5898339 w 6128435"/>
              <a:gd name="connsiteY82" fmla="*/ 4140800 h 6858000"/>
              <a:gd name="connsiteX83" fmla="*/ 5899734 w 6128435"/>
              <a:gd name="connsiteY83" fmla="*/ 4145632 h 6858000"/>
              <a:gd name="connsiteX84" fmla="*/ 5903513 w 6128435"/>
              <a:gd name="connsiteY84" fmla="*/ 4187661 h 6858000"/>
              <a:gd name="connsiteX85" fmla="*/ 5917114 w 6128435"/>
              <a:gd name="connsiteY85" fmla="*/ 4213096 h 6858000"/>
              <a:gd name="connsiteX86" fmla="*/ 5921153 w 6128435"/>
              <a:gd name="connsiteY86" fmla="*/ 4236222 h 6858000"/>
              <a:gd name="connsiteX87" fmla="*/ 5924233 w 6128435"/>
              <a:gd name="connsiteY87" fmla="*/ 4242060 h 6858000"/>
              <a:gd name="connsiteX88" fmla="*/ 5928910 w 6128435"/>
              <a:gd name="connsiteY88" fmla="*/ 4300973 h 6858000"/>
              <a:gd name="connsiteX89" fmla="*/ 5939320 w 6128435"/>
              <a:gd name="connsiteY89" fmla="*/ 4340435 h 6858000"/>
              <a:gd name="connsiteX90" fmla="*/ 5946705 w 6128435"/>
              <a:gd name="connsiteY90" fmla="*/ 4428051 h 6858000"/>
              <a:gd name="connsiteX91" fmla="*/ 5949261 w 6128435"/>
              <a:gd name="connsiteY91" fmla="*/ 4449185 h 6858000"/>
              <a:gd name="connsiteX92" fmla="*/ 5957504 w 6128435"/>
              <a:gd name="connsiteY92" fmla="*/ 4465911 h 6858000"/>
              <a:gd name="connsiteX93" fmla="*/ 5964689 w 6128435"/>
              <a:gd name="connsiteY93" fmla="*/ 4468532 h 6858000"/>
              <a:gd name="connsiteX94" fmla="*/ 5967062 w 6128435"/>
              <a:gd name="connsiteY94" fmla="*/ 4479923 h 6858000"/>
              <a:gd name="connsiteX95" fmla="*/ 5968960 w 6128435"/>
              <a:gd name="connsiteY95" fmla="*/ 4482655 h 6858000"/>
              <a:gd name="connsiteX96" fmla="*/ 5978567 w 6128435"/>
              <a:gd name="connsiteY96" fmla="*/ 4498605 h 6858000"/>
              <a:gd name="connsiteX97" fmla="*/ 5980106 w 6128435"/>
              <a:gd name="connsiteY97" fmla="*/ 4585087 h 6858000"/>
              <a:gd name="connsiteX98" fmla="*/ 5998138 w 6128435"/>
              <a:gd name="connsiteY98" fmla="*/ 4697518 h 6858000"/>
              <a:gd name="connsiteX99" fmla="*/ 6013516 w 6128435"/>
              <a:gd name="connsiteY99" fmla="*/ 4786619 h 6858000"/>
              <a:gd name="connsiteX100" fmla="*/ 6025404 w 6128435"/>
              <a:gd name="connsiteY100" fmla="*/ 4858148 h 6858000"/>
              <a:gd name="connsiteX101" fmla="*/ 6007749 w 6128435"/>
              <a:gd name="connsiteY101" fmla="*/ 4964715 h 6858000"/>
              <a:gd name="connsiteX102" fmla="*/ 6005269 w 6128435"/>
              <a:gd name="connsiteY102" fmla="*/ 5150567 h 6858000"/>
              <a:gd name="connsiteX103" fmla="*/ 6001127 w 6128435"/>
              <a:gd name="connsiteY103" fmla="*/ 5164609 h 6858000"/>
              <a:gd name="connsiteX104" fmla="*/ 5996647 w 6128435"/>
              <a:gd name="connsiteY104" fmla="*/ 5185640 h 6858000"/>
              <a:gd name="connsiteX105" fmla="*/ 5998514 w 6128435"/>
              <a:gd name="connsiteY105" fmla="*/ 5189673 h 6858000"/>
              <a:gd name="connsiteX106" fmla="*/ 5995970 w 6128435"/>
              <a:gd name="connsiteY106" fmla="*/ 5221547 h 6858000"/>
              <a:gd name="connsiteX107" fmla="*/ 5997218 w 6128435"/>
              <a:gd name="connsiteY107" fmla="*/ 5222031 h 6858000"/>
              <a:gd name="connsiteX108" fmla="*/ 6002116 w 6128435"/>
              <a:gd name="connsiteY108" fmla="*/ 5231223 h 6858000"/>
              <a:gd name="connsiteX109" fmla="*/ 6008541 w 6128435"/>
              <a:gd name="connsiteY109" fmla="*/ 5248680 h 6858000"/>
              <a:gd name="connsiteX110" fmla="*/ 6039260 w 6128435"/>
              <a:gd name="connsiteY110" fmla="*/ 5289518 h 6858000"/>
              <a:gd name="connsiteX111" fmla="*/ 6036748 w 6128435"/>
              <a:gd name="connsiteY111" fmla="*/ 5322752 h 6858000"/>
              <a:gd name="connsiteX112" fmla="*/ 6036943 w 6128435"/>
              <a:gd name="connsiteY112" fmla="*/ 5329480 h 6858000"/>
              <a:gd name="connsiteX113" fmla="*/ 6037236 w 6128435"/>
              <a:gd name="connsiteY113" fmla="*/ 5329634 h 6858000"/>
              <a:gd name="connsiteX114" fmla="*/ 6038019 w 6128435"/>
              <a:gd name="connsiteY114" fmla="*/ 5336764 h 6858000"/>
              <a:gd name="connsiteX115" fmla="*/ 6037298 w 6128435"/>
              <a:gd name="connsiteY115" fmla="*/ 5341753 h 6858000"/>
              <a:gd name="connsiteX116" fmla="*/ 6037677 w 6128435"/>
              <a:gd name="connsiteY116" fmla="*/ 5354807 h 6858000"/>
              <a:gd name="connsiteX117" fmla="*/ 6039728 w 6128435"/>
              <a:gd name="connsiteY117" fmla="*/ 5359416 h 6858000"/>
              <a:gd name="connsiteX118" fmla="*/ 6043311 w 6128435"/>
              <a:gd name="connsiteY118" fmla="*/ 5361407 h 6858000"/>
              <a:gd name="connsiteX119" fmla="*/ 6042954 w 6128435"/>
              <a:gd name="connsiteY119" fmla="*/ 5362576 h 6858000"/>
              <a:gd name="connsiteX120" fmla="*/ 6053435 w 6128435"/>
              <a:gd name="connsiteY120" fmla="*/ 5387547 h 6858000"/>
              <a:gd name="connsiteX121" fmla="*/ 6065933 w 6128435"/>
              <a:gd name="connsiteY121" fmla="*/ 5443002 h 6858000"/>
              <a:gd name="connsiteX122" fmla="*/ 6068640 w 6128435"/>
              <a:gd name="connsiteY122" fmla="*/ 5474503 h 6858000"/>
              <a:gd name="connsiteX123" fmla="*/ 6080922 w 6128435"/>
              <a:gd name="connsiteY123" fmla="*/ 5561070 h 6858000"/>
              <a:gd name="connsiteX124" fmla="*/ 6096949 w 6128435"/>
              <a:gd name="connsiteY124" fmla="*/ 5648179 h 6858000"/>
              <a:gd name="connsiteX125" fmla="*/ 6125703 w 6128435"/>
              <a:gd name="connsiteY125" fmla="*/ 5692894 h 6858000"/>
              <a:gd name="connsiteX126" fmla="*/ 6126670 w 6128435"/>
              <a:gd name="connsiteY126" fmla="*/ 5697882 h 6858000"/>
              <a:gd name="connsiteX127" fmla="*/ 6124061 w 6128435"/>
              <a:gd name="connsiteY127" fmla="*/ 5710294 h 6858000"/>
              <a:gd name="connsiteX128" fmla="*/ 6122213 w 6128435"/>
              <a:gd name="connsiteY128" fmla="*/ 5714762 h 6858000"/>
              <a:gd name="connsiteX129" fmla="*/ 6121353 w 6128435"/>
              <a:gd name="connsiteY129" fmla="*/ 5721725 h 6858000"/>
              <a:gd name="connsiteX130" fmla="*/ 6121607 w 6128435"/>
              <a:gd name="connsiteY130" fmla="*/ 5721959 h 6858000"/>
              <a:gd name="connsiteX131" fmla="*/ 6120262 w 6128435"/>
              <a:gd name="connsiteY131" fmla="*/ 5728358 h 6858000"/>
              <a:gd name="connsiteX132" fmla="*/ 6110194 w 6128435"/>
              <a:gd name="connsiteY132" fmla="*/ 5758853 h 6858000"/>
              <a:gd name="connsiteX133" fmla="*/ 6127519 w 6128435"/>
              <a:gd name="connsiteY133" fmla="*/ 5865775 h 6858000"/>
              <a:gd name="connsiteX134" fmla="*/ 6128435 w 6128435"/>
              <a:gd name="connsiteY134" fmla="*/ 5870164 h 6858000"/>
              <a:gd name="connsiteX135" fmla="*/ 6119217 w 6128435"/>
              <a:gd name="connsiteY135" fmla="*/ 5888542 h 6858000"/>
              <a:gd name="connsiteX136" fmla="*/ 6115966 w 6128435"/>
              <a:gd name="connsiteY136" fmla="*/ 5898387 h 6858000"/>
              <a:gd name="connsiteX137" fmla="*/ 6111924 w 6128435"/>
              <a:gd name="connsiteY137" fmla="*/ 5900444 h 6858000"/>
              <a:gd name="connsiteX138" fmla="*/ 6108716 w 6128435"/>
              <a:gd name="connsiteY138" fmla="*/ 5915345 h 6858000"/>
              <a:gd name="connsiteX139" fmla="*/ 6109524 w 6128435"/>
              <a:gd name="connsiteY139" fmla="*/ 5917328 h 6858000"/>
              <a:gd name="connsiteX140" fmla="*/ 6102493 w 6128435"/>
              <a:gd name="connsiteY140" fmla="*/ 5928602 h 6858000"/>
              <a:gd name="connsiteX141" fmla="*/ 6056863 w 6128435"/>
              <a:gd name="connsiteY141" fmla="*/ 6000643 h 6858000"/>
              <a:gd name="connsiteX142" fmla="*/ 6045436 w 6128435"/>
              <a:gd name="connsiteY142" fmla="*/ 6124480 h 6858000"/>
              <a:gd name="connsiteX143" fmla="*/ 6030489 w 6128435"/>
              <a:gd name="connsiteY143" fmla="*/ 6317666 h 6858000"/>
              <a:gd name="connsiteX144" fmla="*/ 6007492 w 6128435"/>
              <a:gd name="connsiteY144" fmla="*/ 6440818 h 6858000"/>
              <a:gd name="connsiteX145" fmla="*/ 6009467 w 6128435"/>
              <a:gd name="connsiteY145" fmla="*/ 6487076 h 6858000"/>
              <a:gd name="connsiteX146" fmla="*/ 5995064 w 6128435"/>
              <a:gd name="connsiteY146" fmla="*/ 6540791 h 6858000"/>
              <a:gd name="connsiteX147" fmla="*/ 5996309 w 6128435"/>
              <a:gd name="connsiteY147" fmla="*/ 6543961 h 6858000"/>
              <a:gd name="connsiteX148" fmla="*/ 5996048 w 6128435"/>
              <a:gd name="connsiteY148" fmla="*/ 6555444 h 6858000"/>
              <a:gd name="connsiteX149" fmla="*/ 6002524 w 6128435"/>
              <a:gd name="connsiteY149" fmla="*/ 6560188 h 6858000"/>
              <a:gd name="connsiteX150" fmla="*/ 6006823 w 6128435"/>
              <a:gd name="connsiteY150" fmla="*/ 6578546 h 6858000"/>
              <a:gd name="connsiteX151" fmla="*/ 6004510 w 6128435"/>
              <a:gd name="connsiteY151" fmla="*/ 6599256 h 6858000"/>
              <a:gd name="connsiteX152" fmla="*/ 5986207 w 6128435"/>
              <a:gd name="connsiteY152" fmla="*/ 6695855 h 6858000"/>
              <a:gd name="connsiteX153" fmla="*/ 5979428 w 6128435"/>
              <a:gd name="connsiteY153" fmla="*/ 6754678 h 6858000"/>
              <a:gd name="connsiteX154" fmla="*/ 5983398 w 6128435"/>
              <a:gd name="connsiteY154" fmla="*/ 6778641 h 6858000"/>
              <a:gd name="connsiteX155" fmla="*/ 5984543 w 6128435"/>
              <a:gd name="connsiteY155" fmla="*/ 6811016 h 6858000"/>
              <a:gd name="connsiteX156" fmla="*/ 5981802 w 6128435"/>
              <a:gd name="connsiteY156" fmla="*/ 6838578 h 6858000"/>
              <a:gd name="connsiteX157" fmla="*/ 5979671 w 6128435"/>
              <a:gd name="connsiteY157" fmla="*/ 6858000 h 6858000"/>
              <a:gd name="connsiteX158" fmla="*/ 0 w 6128435"/>
              <a:gd name="connsiteY158" fmla="*/ 6858000 h 6858000"/>
              <a:gd name="connsiteX159" fmla="*/ 0 w 6128435"/>
              <a:gd name="connsiteY15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477595 w 6128435"/>
              <a:gd name="connsiteY52" fmla="*/ 3250534 h 6858000"/>
              <a:gd name="connsiteX53" fmla="*/ 5532836 w 6128435"/>
              <a:gd name="connsiteY53" fmla="*/ 3353840 h 6858000"/>
              <a:gd name="connsiteX54" fmla="*/ 5561229 w 6128435"/>
              <a:gd name="connsiteY54" fmla="*/ 3395784 h 6858000"/>
              <a:gd name="connsiteX55" fmla="*/ 5589758 w 6128435"/>
              <a:gd name="connsiteY55" fmla="*/ 3506453 h 6858000"/>
              <a:gd name="connsiteX56" fmla="*/ 5596144 w 6128435"/>
              <a:gd name="connsiteY56" fmla="*/ 3534624 h 6858000"/>
              <a:gd name="connsiteX57" fmla="*/ 5597750 w 6128435"/>
              <a:gd name="connsiteY57" fmla="*/ 3534129 h 6858000"/>
              <a:gd name="connsiteX58" fmla="*/ 5599700 w 6128435"/>
              <a:gd name="connsiteY58" fmla="*/ 3547221 h 6858000"/>
              <a:gd name="connsiteX59" fmla="*/ 5615031 w 6128435"/>
              <a:gd name="connsiteY59" fmla="*/ 3557482 h 6858000"/>
              <a:gd name="connsiteX60" fmla="*/ 5618377 w 6128435"/>
              <a:gd name="connsiteY60" fmla="*/ 3588431 h 6858000"/>
              <a:gd name="connsiteX61" fmla="*/ 5612155 w 6128435"/>
              <a:gd name="connsiteY61" fmla="*/ 3589869 h 6858000"/>
              <a:gd name="connsiteX62" fmla="*/ 5620843 w 6128435"/>
              <a:gd name="connsiteY62" fmla="*/ 3606745 h 6858000"/>
              <a:gd name="connsiteX63" fmla="*/ 5655472 w 6128435"/>
              <a:gd name="connsiteY63" fmla="*/ 3678877 h 6858000"/>
              <a:gd name="connsiteX64" fmla="*/ 5680448 w 6128435"/>
              <a:gd name="connsiteY64" fmla="*/ 3717760 h 6858000"/>
              <a:gd name="connsiteX65" fmla="*/ 5683015 w 6128435"/>
              <a:gd name="connsiteY65" fmla="*/ 3762025 h 6858000"/>
              <a:gd name="connsiteX66" fmla="*/ 5696643 w 6128435"/>
              <a:gd name="connsiteY66" fmla="*/ 3773888 h 6858000"/>
              <a:gd name="connsiteX67" fmla="*/ 5699203 w 6128435"/>
              <a:gd name="connsiteY67" fmla="*/ 3775823 h 6858000"/>
              <a:gd name="connsiteX68" fmla="*/ 5704824 w 6128435"/>
              <a:gd name="connsiteY68" fmla="*/ 3785966 h 6858000"/>
              <a:gd name="connsiteX69" fmla="*/ 5712204 w 6128435"/>
              <a:gd name="connsiteY69" fmla="*/ 3785830 h 6858000"/>
              <a:gd name="connsiteX70" fmla="*/ 5724816 w 6128435"/>
              <a:gd name="connsiteY70" fmla="*/ 3798949 h 6858000"/>
              <a:gd name="connsiteX71" fmla="*/ 5733539 w 6128435"/>
              <a:gd name="connsiteY71" fmla="*/ 3818457 h 6858000"/>
              <a:gd name="connsiteX72" fmla="*/ 5768491 w 6128435"/>
              <a:gd name="connsiteY72" fmla="*/ 3914399 h 6858000"/>
              <a:gd name="connsiteX73" fmla="*/ 5793123 w 6128435"/>
              <a:gd name="connsiteY73" fmla="*/ 3969952 h 6858000"/>
              <a:gd name="connsiteX74" fmla="*/ 5808321 w 6128435"/>
              <a:gd name="connsiteY74" fmla="*/ 3988153 h 6858000"/>
              <a:gd name="connsiteX75" fmla="*/ 5825621 w 6128435"/>
              <a:gd name="connsiteY75" fmla="*/ 4015525 h 6858000"/>
              <a:gd name="connsiteX76" fmla="*/ 5860672 w 6128435"/>
              <a:gd name="connsiteY76" fmla="*/ 4061579 h 6858000"/>
              <a:gd name="connsiteX77" fmla="*/ 5872173 w 6128435"/>
              <a:gd name="connsiteY77" fmla="*/ 4088497 h 6858000"/>
              <a:gd name="connsiteX78" fmla="*/ 5883705 w 6128435"/>
              <a:gd name="connsiteY78" fmla="*/ 4101899 h 6858000"/>
              <a:gd name="connsiteX79" fmla="*/ 5885314 w 6128435"/>
              <a:gd name="connsiteY79" fmla="*/ 4108387 h 6858000"/>
              <a:gd name="connsiteX80" fmla="*/ 5894095 w 6128435"/>
              <a:gd name="connsiteY80" fmla="*/ 4128857 h 6858000"/>
              <a:gd name="connsiteX81" fmla="*/ 5898339 w 6128435"/>
              <a:gd name="connsiteY81" fmla="*/ 4140800 h 6858000"/>
              <a:gd name="connsiteX82" fmla="*/ 5899734 w 6128435"/>
              <a:gd name="connsiteY82" fmla="*/ 4145632 h 6858000"/>
              <a:gd name="connsiteX83" fmla="*/ 5903513 w 6128435"/>
              <a:gd name="connsiteY83" fmla="*/ 4187661 h 6858000"/>
              <a:gd name="connsiteX84" fmla="*/ 5917114 w 6128435"/>
              <a:gd name="connsiteY84" fmla="*/ 4213096 h 6858000"/>
              <a:gd name="connsiteX85" fmla="*/ 5921153 w 6128435"/>
              <a:gd name="connsiteY85" fmla="*/ 4236222 h 6858000"/>
              <a:gd name="connsiteX86" fmla="*/ 5924233 w 6128435"/>
              <a:gd name="connsiteY86" fmla="*/ 4242060 h 6858000"/>
              <a:gd name="connsiteX87" fmla="*/ 5928910 w 6128435"/>
              <a:gd name="connsiteY87" fmla="*/ 4300973 h 6858000"/>
              <a:gd name="connsiteX88" fmla="*/ 5939320 w 6128435"/>
              <a:gd name="connsiteY88" fmla="*/ 4340435 h 6858000"/>
              <a:gd name="connsiteX89" fmla="*/ 5946705 w 6128435"/>
              <a:gd name="connsiteY89" fmla="*/ 4428051 h 6858000"/>
              <a:gd name="connsiteX90" fmla="*/ 5949261 w 6128435"/>
              <a:gd name="connsiteY90" fmla="*/ 4449185 h 6858000"/>
              <a:gd name="connsiteX91" fmla="*/ 5957504 w 6128435"/>
              <a:gd name="connsiteY91" fmla="*/ 4465911 h 6858000"/>
              <a:gd name="connsiteX92" fmla="*/ 5964689 w 6128435"/>
              <a:gd name="connsiteY92" fmla="*/ 4468532 h 6858000"/>
              <a:gd name="connsiteX93" fmla="*/ 5967062 w 6128435"/>
              <a:gd name="connsiteY93" fmla="*/ 4479923 h 6858000"/>
              <a:gd name="connsiteX94" fmla="*/ 5968960 w 6128435"/>
              <a:gd name="connsiteY94" fmla="*/ 4482655 h 6858000"/>
              <a:gd name="connsiteX95" fmla="*/ 5978567 w 6128435"/>
              <a:gd name="connsiteY95" fmla="*/ 4498605 h 6858000"/>
              <a:gd name="connsiteX96" fmla="*/ 5980106 w 6128435"/>
              <a:gd name="connsiteY96" fmla="*/ 4585087 h 6858000"/>
              <a:gd name="connsiteX97" fmla="*/ 5998138 w 6128435"/>
              <a:gd name="connsiteY97" fmla="*/ 4697518 h 6858000"/>
              <a:gd name="connsiteX98" fmla="*/ 6013516 w 6128435"/>
              <a:gd name="connsiteY98" fmla="*/ 4786619 h 6858000"/>
              <a:gd name="connsiteX99" fmla="*/ 6025404 w 6128435"/>
              <a:gd name="connsiteY99" fmla="*/ 4858148 h 6858000"/>
              <a:gd name="connsiteX100" fmla="*/ 6007749 w 6128435"/>
              <a:gd name="connsiteY100" fmla="*/ 4964715 h 6858000"/>
              <a:gd name="connsiteX101" fmla="*/ 6005269 w 6128435"/>
              <a:gd name="connsiteY101" fmla="*/ 5150567 h 6858000"/>
              <a:gd name="connsiteX102" fmla="*/ 6001127 w 6128435"/>
              <a:gd name="connsiteY102" fmla="*/ 5164609 h 6858000"/>
              <a:gd name="connsiteX103" fmla="*/ 5996647 w 6128435"/>
              <a:gd name="connsiteY103" fmla="*/ 5185640 h 6858000"/>
              <a:gd name="connsiteX104" fmla="*/ 5998514 w 6128435"/>
              <a:gd name="connsiteY104" fmla="*/ 5189673 h 6858000"/>
              <a:gd name="connsiteX105" fmla="*/ 5995970 w 6128435"/>
              <a:gd name="connsiteY105" fmla="*/ 5221547 h 6858000"/>
              <a:gd name="connsiteX106" fmla="*/ 5997218 w 6128435"/>
              <a:gd name="connsiteY106" fmla="*/ 5222031 h 6858000"/>
              <a:gd name="connsiteX107" fmla="*/ 6002116 w 6128435"/>
              <a:gd name="connsiteY107" fmla="*/ 5231223 h 6858000"/>
              <a:gd name="connsiteX108" fmla="*/ 6008541 w 6128435"/>
              <a:gd name="connsiteY108" fmla="*/ 5248680 h 6858000"/>
              <a:gd name="connsiteX109" fmla="*/ 6039260 w 6128435"/>
              <a:gd name="connsiteY109" fmla="*/ 5289518 h 6858000"/>
              <a:gd name="connsiteX110" fmla="*/ 6036748 w 6128435"/>
              <a:gd name="connsiteY110" fmla="*/ 5322752 h 6858000"/>
              <a:gd name="connsiteX111" fmla="*/ 6036943 w 6128435"/>
              <a:gd name="connsiteY111" fmla="*/ 5329480 h 6858000"/>
              <a:gd name="connsiteX112" fmla="*/ 6037236 w 6128435"/>
              <a:gd name="connsiteY112" fmla="*/ 5329634 h 6858000"/>
              <a:gd name="connsiteX113" fmla="*/ 6038019 w 6128435"/>
              <a:gd name="connsiteY113" fmla="*/ 5336764 h 6858000"/>
              <a:gd name="connsiteX114" fmla="*/ 6037298 w 6128435"/>
              <a:gd name="connsiteY114" fmla="*/ 5341753 h 6858000"/>
              <a:gd name="connsiteX115" fmla="*/ 6037677 w 6128435"/>
              <a:gd name="connsiteY115" fmla="*/ 5354807 h 6858000"/>
              <a:gd name="connsiteX116" fmla="*/ 6039728 w 6128435"/>
              <a:gd name="connsiteY116" fmla="*/ 5359416 h 6858000"/>
              <a:gd name="connsiteX117" fmla="*/ 6043311 w 6128435"/>
              <a:gd name="connsiteY117" fmla="*/ 5361407 h 6858000"/>
              <a:gd name="connsiteX118" fmla="*/ 6042954 w 6128435"/>
              <a:gd name="connsiteY118" fmla="*/ 5362576 h 6858000"/>
              <a:gd name="connsiteX119" fmla="*/ 6053435 w 6128435"/>
              <a:gd name="connsiteY119" fmla="*/ 5387547 h 6858000"/>
              <a:gd name="connsiteX120" fmla="*/ 6065933 w 6128435"/>
              <a:gd name="connsiteY120" fmla="*/ 5443002 h 6858000"/>
              <a:gd name="connsiteX121" fmla="*/ 6068640 w 6128435"/>
              <a:gd name="connsiteY121" fmla="*/ 5474503 h 6858000"/>
              <a:gd name="connsiteX122" fmla="*/ 6080922 w 6128435"/>
              <a:gd name="connsiteY122" fmla="*/ 5561070 h 6858000"/>
              <a:gd name="connsiteX123" fmla="*/ 6096949 w 6128435"/>
              <a:gd name="connsiteY123" fmla="*/ 5648179 h 6858000"/>
              <a:gd name="connsiteX124" fmla="*/ 6125703 w 6128435"/>
              <a:gd name="connsiteY124" fmla="*/ 5692894 h 6858000"/>
              <a:gd name="connsiteX125" fmla="*/ 6126670 w 6128435"/>
              <a:gd name="connsiteY125" fmla="*/ 5697882 h 6858000"/>
              <a:gd name="connsiteX126" fmla="*/ 6124061 w 6128435"/>
              <a:gd name="connsiteY126" fmla="*/ 5710294 h 6858000"/>
              <a:gd name="connsiteX127" fmla="*/ 6122213 w 6128435"/>
              <a:gd name="connsiteY127" fmla="*/ 5714762 h 6858000"/>
              <a:gd name="connsiteX128" fmla="*/ 6121353 w 6128435"/>
              <a:gd name="connsiteY128" fmla="*/ 5721725 h 6858000"/>
              <a:gd name="connsiteX129" fmla="*/ 6121607 w 6128435"/>
              <a:gd name="connsiteY129" fmla="*/ 5721959 h 6858000"/>
              <a:gd name="connsiteX130" fmla="*/ 6120262 w 6128435"/>
              <a:gd name="connsiteY130" fmla="*/ 5728358 h 6858000"/>
              <a:gd name="connsiteX131" fmla="*/ 6110194 w 6128435"/>
              <a:gd name="connsiteY131" fmla="*/ 5758853 h 6858000"/>
              <a:gd name="connsiteX132" fmla="*/ 6127519 w 6128435"/>
              <a:gd name="connsiteY132" fmla="*/ 5865775 h 6858000"/>
              <a:gd name="connsiteX133" fmla="*/ 6128435 w 6128435"/>
              <a:gd name="connsiteY133" fmla="*/ 5870164 h 6858000"/>
              <a:gd name="connsiteX134" fmla="*/ 6119217 w 6128435"/>
              <a:gd name="connsiteY134" fmla="*/ 5888542 h 6858000"/>
              <a:gd name="connsiteX135" fmla="*/ 6115966 w 6128435"/>
              <a:gd name="connsiteY135" fmla="*/ 5898387 h 6858000"/>
              <a:gd name="connsiteX136" fmla="*/ 6111924 w 6128435"/>
              <a:gd name="connsiteY136" fmla="*/ 5900444 h 6858000"/>
              <a:gd name="connsiteX137" fmla="*/ 6108716 w 6128435"/>
              <a:gd name="connsiteY137" fmla="*/ 5915345 h 6858000"/>
              <a:gd name="connsiteX138" fmla="*/ 6109524 w 6128435"/>
              <a:gd name="connsiteY138" fmla="*/ 5917328 h 6858000"/>
              <a:gd name="connsiteX139" fmla="*/ 6102493 w 6128435"/>
              <a:gd name="connsiteY139" fmla="*/ 5928602 h 6858000"/>
              <a:gd name="connsiteX140" fmla="*/ 6056863 w 6128435"/>
              <a:gd name="connsiteY140" fmla="*/ 6000643 h 6858000"/>
              <a:gd name="connsiteX141" fmla="*/ 6045436 w 6128435"/>
              <a:gd name="connsiteY141" fmla="*/ 6124480 h 6858000"/>
              <a:gd name="connsiteX142" fmla="*/ 6030489 w 6128435"/>
              <a:gd name="connsiteY142" fmla="*/ 6317666 h 6858000"/>
              <a:gd name="connsiteX143" fmla="*/ 6007492 w 6128435"/>
              <a:gd name="connsiteY143" fmla="*/ 6440818 h 6858000"/>
              <a:gd name="connsiteX144" fmla="*/ 6009467 w 6128435"/>
              <a:gd name="connsiteY144" fmla="*/ 6487076 h 6858000"/>
              <a:gd name="connsiteX145" fmla="*/ 5995064 w 6128435"/>
              <a:gd name="connsiteY145" fmla="*/ 6540791 h 6858000"/>
              <a:gd name="connsiteX146" fmla="*/ 5996309 w 6128435"/>
              <a:gd name="connsiteY146" fmla="*/ 6543961 h 6858000"/>
              <a:gd name="connsiteX147" fmla="*/ 5996048 w 6128435"/>
              <a:gd name="connsiteY147" fmla="*/ 6555444 h 6858000"/>
              <a:gd name="connsiteX148" fmla="*/ 6002524 w 6128435"/>
              <a:gd name="connsiteY148" fmla="*/ 6560188 h 6858000"/>
              <a:gd name="connsiteX149" fmla="*/ 6006823 w 6128435"/>
              <a:gd name="connsiteY149" fmla="*/ 6578546 h 6858000"/>
              <a:gd name="connsiteX150" fmla="*/ 6004510 w 6128435"/>
              <a:gd name="connsiteY150" fmla="*/ 6599256 h 6858000"/>
              <a:gd name="connsiteX151" fmla="*/ 5986207 w 6128435"/>
              <a:gd name="connsiteY151" fmla="*/ 6695855 h 6858000"/>
              <a:gd name="connsiteX152" fmla="*/ 5979428 w 6128435"/>
              <a:gd name="connsiteY152" fmla="*/ 6754678 h 6858000"/>
              <a:gd name="connsiteX153" fmla="*/ 5983398 w 6128435"/>
              <a:gd name="connsiteY153" fmla="*/ 6778641 h 6858000"/>
              <a:gd name="connsiteX154" fmla="*/ 5984543 w 6128435"/>
              <a:gd name="connsiteY154" fmla="*/ 6811016 h 6858000"/>
              <a:gd name="connsiteX155" fmla="*/ 5981802 w 6128435"/>
              <a:gd name="connsiteY155" fmla="*/ 6838578 h 6858000"/>
              <a:gd name="connsiteX156" fmla="*/ 5979671 w 6128435"/>
              <a:gd name="connsiteY156" fmla="*/ 6858000 h 6858000"/>
              <a:gd name="connsiteX157" fmla="*/ 0 w 6128435"/>
              <a:gd name="connsiteY157" fmla="*/ 6858000 h 6858000"/>
              <a:gd name="connsiteX158" fmla="*/ 0 w 6128435"/>
              <a:gd name="connsiteY15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532836 w 6128435"/>
              <a:gd name="connsiteY52" fmla="*/ 3353840 h 6858000"/>
              <a:gd name="connsiteX53" fmla="*/ 5561229 w 6128435"/>
              <a:gd name="connsiteY53" fmla="*/ 3395784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516007 w 6128435"/>
              <a:gd name="connsiteY52" fmla="*/ 3258473 h 6858000"/>
              <a:gd name="connsiteX53" fmla="*/ 5561229 w 6128435"/>
              <a:gd name="connsiteY53" fmla="*/ 3395784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08716 w 6128435"/>
              <a:gd name="connsiteY135" fmla="*/ 5915345 h 6858000"/>
              <a:gd name="connsiteX136" fmla="*/ 6109524 w 6128435"/>
              <a:gd name="connsiteY136" fmla="*/ 5917328 h 6858000"/>
              <a:gd name="connsiteX137" fmla="*/ 6102493 w 6128435"/>
              <a:gd name="connsiteY137" fmla="*/ 5928602 h 6858000"/>
              <a:gd name="connsiteX138" fmla="*/ 6056863 w 6128435"/>
              <a:gd name="connsiteY138" fmla="*/ 6000643 h 6858000"/>
              <a:gd name="connsiteX139" fmla="*/ 6045436 w 6128435"/>
              <a:gd name="connsiteY139" fmla="*/ 6124480 h 6858000"/>
              <a:gd name="connsiteX140" fmla="*/ 6030489 w 6128435"/>
              <a:gd name="connsiteY140" fmla="*/ 6317666 h 6858000"/>
              <a:gd name="connsiteX141" fmla="*/ 6007492 w 6128435"/>
              <a:gd name="connsiteY141" fmla="*/ 6440818 h 6858000"/>
              <a:gd name="connsiteX142" fmla="*/ 6009467 w 6128435"/>
              <a:gd name="connsiteY142" fmla="*/ 6487076 h 6858000"/>
              <a:gd name="connsiteX143" fmla="*/ 5995064 w 6128435"/>
              <a:gd name="connsiteY143" fmla="*/ 6540791 h 6858000"/>
              <a:gd name="connsiteX144" fmla="*/ 5996309 w 6128435"/>
              <a:gd name="connsiteY144" fmla="*/ 6543961 h 6858000"/>
              <a:gd name="connsiteX145" fmla="*/ 5996048 w 6128435"/>
              <a:gd name="connsiteY145" fmla="*/ 6555444 h 6858000"/>
              <a:gd name="connsiteX146" fmla="*/ 6002524 w 6128435"/>
              <a:gd name="connsiteY146" fmla="*/ 6560188 h 6858000"/>
              <a:gd name="connsiteX147" fmla="*/ 6006823 w 6128435"/>
              <a:gd name="connsiteY147" fmla="*/ 6578546 h 6858000"/>
              <a:gd name="connsiteX148" fmla="*/ 6004510 w 6128435"/>
              <a:gd name="connsiteY148" fmla="*/ 6599256 h 6858000"/>
              <a:gd name="connsiteX149" fmla="*/ 5986207 w 6128435"/>
              <a:gd name="connsiteY149" fmla="*/ 6695855 h 6858000"/>
              <a:gd name="connsiteX150" fmla="*/ 5979428 w 6128435"/>
              <a:gd name="connsiteY150" fmla="*/ 6754678 h 6858000"/>
              <a:gd name="connsiteX151" fmla="*/ 5983398 w 6128435"/>
              <a:gd name="connsiteY151" fmla="*/ 6778641 h 6858000"/>
              <a:gd name="connsiteX152" fmla="*/ 5984543 w 6128435"/>
              <a:gd name="connsiteY152" fmla="*/ 6811016 h 6858000"/>
              <a:gd name="connsiteX153" fmla="*/ 5981802 w 6128435"/>
              <a:gd name="connsiteY153" fmla="*/ 6838578 h 6858000"/>
              <a:gd name="connsiteX154" fmla="*/ 5979671 w 6128435"/>
              <a:gd name="connsiteY154" fmla="*/ 6858000 h 6858000"/>
              <a:gd name="connsiteX155" fmla="*/ 0 w 6128435"/>
              <a:gd name="connsiteY155" fmla="*/ 6858000 h 6858000"/>
              <a:gd name="connsiteX156" fmla="*/ 0 w 6128435"/>
              <a:gd name="connsiteY15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08716 w 6128435"/>
              <a:gd name="connsiteY135" fmla="*/ 5915345 h 6858000"/>
              <a:gd name="connsiteX136" fmla="*/ 6102493 w 6128435"/>
              <a:gd name="connsiteY136" fmla="*/ 5928602 h 6858000"/>
              <a:gd name="connsiteX137" fmla="*/ 6056863 w 6128435"/>
              <a:gd name="connsiteY137" fmla="*/ 6000643 h 6858000"/>
              <a:gd name="connsiteX138" fmla="*/ 6045436 w 6128435"/>
              <a:gd name="connsiteY138" fmla="*/ 6124480 h 6858000"/>
              <a:gd name="connsiteX139" fmla="*/ 6030489 w 6128435"/>
              <a:gd name="connsiteY139" fmla="*/ 6317666 h 6858000"/>
              <a:gd name="connsiteX140" fmla="*/ 6007492 w 6128435"/>
              <a:gd name="connsiteY140" fmla="*/ 6440818 h 6858000"/>
              <a:gd name="connsiteX141" fmla="*/ 6009467 w 6128435"/>
              <a:gd name="connsiteY141" fmla="*/ 6487076 h 6858000"/>
              <a:gd name="connsiteX142" fmla="*/ 5995064 w 6128435"/>
              <a:gd name="connsiteY142" fmla="*/ 6540791 h 6858000"/>
              <a:gd name="connsiteX143" fmla="*/ 5996309 w 6128435"/>
              <a:gd name="connsiteY143" fmla="*/ 6543961 h 6858000"/>
              <a:gd name="connsiteX144" fmla="*/ 5996048 w 6128435"/>
              <a:gd name="connsiteY144" fmla="*/ 6555444 h 6858000"/>
              <a:gd name="connsiteX145" fmla="*/ 6002524 w 6128435"/>
              <a:gd name="connsiteY145" fmla="*/ 6560188 h 6858000"/>
              <a:gd name="connsiteX146" fmla="*/ 6006823 w 6128435"/>
              <a:gd name="connsiteY146" fmla="*/ 6578546 h 6858000"/>
              <a:gd name="connsiteX147" fmla="*/ 6004510 w 6128435"/>
              <a:gd name="connsiteY147" fmla="*/ 6599256 h 6858000"/>
              <a:gd name="connsiteX148" fmla="*/ 5986207 w 6128435"/>
              <a:gd name="connsiteY148" fmla="*/ 6695855 h 6858000"/>
              <a:gd name="connsiteX149" fmla="*/ 5979428 w 6128435"/>
              <a:gd name="connsiteY149" fmla="*/ 6754678 h 6858000"/>
              <a:gd name="connsiteX150" fmla="*/ 5983398 w 6128435"/>
              <a:gd name="connsiteY150" fmla="*/ 6778641 h 6858000"/>
              <a:gd name="connsiteX151" fmla="*/ 5984543 w 6128435"/>
              <a:gd name="connsiteY151" fmla="*/ 6811016 h 6858000"/>
              <a:gd name="connsiteX152" fmla="*/ 5981802 w 6128435"/>
              <a:gd name="connsiteY152" fmla="*/ 6838578 h 6858000"/>
              <a:gd name="connsiteX153" fmla="*/ 5979671 w 6128435"/>
              <a:gd name="connsiteY153" fmla="*/ 6858000 h 6858000"/>
              <a:gd name="connsiteX154" fmla="*/ 0 w 6128435"/>
              <a:gd name="connsiteY154" fmla="*/ 6858000 h 6858000"/>
              <a:gd name="connsiteX155" fmla="*/ 0 w 6128435"/>
              <a:gd name="connsiteY15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02493 w 6128435"/>
              <a:gd name="connsiteY135" fmla="*/ 5928602 h 6858000"/>
              <a:gd name="connsiteX136" fmla="*/ 6056863 w 6128435"/>
              <a:gd name="connsiteY136" fmla="*/ 6000643 h 6858000"/>
              <a:gd name="connsiteX137" fmla="*/ 6045436 w 6128435"/>
              <a:gd name="connsiteY137" fmla="*/ 6124480 h 6858000"/>
              <a:gd name="connsiteX138" fmla="*/ 6030489 w 6128435"/>
              <a:gd name="connsiteY138" fmla="*/ 6317666 h 6858000"/>
              <a:gd name="connsiteX139" fmla="*/ 6007492 w 6128435"/>
              <a:gd name="connsiteY139" fmla="*/ 6440818 h 6858000"/>
              <a:gd name="connsiteX140" fmla="*/ 6009467 w 6128435"/>
              <a:gd name="connsiteY140" fmla="*/ 6487076 h 6858000"/>
              <a:gd name="connsiteX141" fmla="*/ 5995064 w 6128435"/>
              <a:gd name="connsiteY141" fmla="*/ 6540791 h 6858000"/>
              <a:gd name="connsiteX142" fmla="*/ 5996309 w 6128435"/>
              <a:gd name="connsiteY142" fmla="*/ 6543961 h 6858000"/>
              <a:gd name="connsiteX143" fmla="*/ 5996048 w 6128435"/>
              <a:gd name="connsiteY143" fmla="*/ 6555444 h 6858000"/>
              <a:gd name="connsiteX144" fmla="*/ 6002524 w 6128435"/>
              <a:gd name="connsiteY144" fmla="*/ 6560188 h 6858000"/>
              <a:gd name="connsiteX145" fmla="*/ 6006823 w 6128435"/>
              <a:gd name="connsiteY145" fmla="*/ 6578546 h 6858000"/>
              <a:gd name="connsiteX146" fmla="*/ 6004510 w 6128435"/>
              <a:gd name="connsiteY146" fmla="*/ 6599256 h 6858000"/>
              <a:gd name="connsiteX147" fmla="*/ 5986207 w 6128435"/>
              <a:gd name="connsiteY147" fmla="*/ 6695855 h 6858000"/>
              <a:gd name="connsiteX148" fmla="*/ 5979428 w 6128435"/>
              <a:gd name="connsiteY148" fmla="*/ 6754678 h 6858000"/>
              <a:gd name="connsiteX149" fmla="*/ 5983398 w 6128435"/>
              <a:gd name="connsiteY149" fmla="*/ 6778641 h 6858000"/>
              <a:gd name="connsiteX150" fmla="*/ 5984543 w 6128435"/>
              <a:gd name="connsiteY150" fmla="*/ 6811016 h 6858000"/>
              <a:gd name="connsiteX151" fmla="*/ 5981802 w 6128435"/>
              <a:gd name="connsiteY151" fmla="*/ 6838578 h 6858000"/>
              <a:gd name="connsiteX152" fmla="*/ 5979671 w 6128435"/>
              <a:gd name="connsiteY152" fmla="*/ 6858000 h 6858000"/>
              <a:gd name="connsiteX153" fmla="*/ 0 w 6128435"/>
              <a:gd name="connsiteY153" fmla="*/ 6858000 h 6858000"/>
              <a:gd name="connsiteX154" fmla="*/ 0 w 6128435"/>
              <a:gd name="connsiteY15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02493 w 6128435"/>
              <a:gd name="connsiteY134" fmla="*/ 5928602 h 6858000"/>
              <a:gd name="connsiteX135" fmla="*/ 6056863 w 6128435"/>
              <a:gd name="connsiteY135" fmla="*/ 6000643 h 6858000"/>
              <a:gd name="connsiteX136" fmla="*/ 6045436 w 6128435"/>
              <a:gd name="connsiteY136" fmla="*/ 6124480 h 6858000"/>
              <a:gd name="connsiteX137" fmla="*/ 6030489 w 6128435"/>
              <a:gd name="connsiteY137" fmla="*/ 6317666 h 6858000"/>
              <a:gd name="connsiteX138" fmla="*/ 6007492 w 6128435"/>
              <a:gd name="connsiteY138" fmla="*/ 6440818 h 6858000"/>
              <a:gd name="connsiteX139" fmla="*/ 6009467 w 6128435"/>
              <a:gd name="connsiteY139" fmla="*/ 6487076 h 6858000"/>
              <a:gd name="connsiteX140" fmla="*/ 5995064 w 6128435"/>
              <a:gd name="connsiteY140" fmla="*/ 6540791 h 6858000"/>
              <a:gd name="connsiteX141" fmla="*/ 5996309 w 6128435"/>
              <a:gd name="connsiteY141" fmla="*/ 6543961 h 6858000"/>
              <a:gd name="connsiteX142" fmla="*/ 5996048 w 6128435"/>
              <a:gd name="connsiteY142" fmla="*/ 6555444 h 6858000"/>
              <a:gd name="connsiteX143" fmla="*/ 6002524 w 6128435"/>
              <a:gd name="connsiteY143" fmla="*/ 6560188 h 6858000"/>
              <a:gd name="connsiteX144" fmla="*/ 6006823 w 6128435"/>
              <a:gd name="connsiteY144" fmla="*/ 6578546 h 6858000"/>
              <a:gd name="connsiteX145" fmla="*/ 6004510 w 6128435"/>
              <a:gd name="connsiteY145" fmla="*/ 6599256 h 6858000"/>
              <a:gd name="connsiteX146" fmla="*/ 5986207 w 6128435"/>
              <a:gd name="connsiteY146" fmla="*/ 6695855 h 6858000"/>
              <a:gd name="connsiteX147" fmla="*/ 5979428 w 6128435"/>
              <a:gd name="connsiteY147" fmla="*/ 6754678 h 6858000"/>
              <a:gd name="connsiteX148" fmla="*/ 5983398 w 6128435"/>
              <a:gd name="connsiteY148" fmla="*/ 6778641 h 6858000"/>
              <a:gd name="connsiteX149" fmla="*/ 5984543 w 6128435"/>
              <a:gd name="connsiteY149" fmla="*/ 6811016 h 6858000"/>
              <a:gd name="connsiteX150" fmla="*/ 5981802 w 6128435"/>
              <a:gd name="connsiteY150" fmla="*/ 6838578 h 6858000"/>
              <a:gd name="connsiteX151" fmla="*/ 5979671 w 6128435"/>
              <a:gd name="connsiteY151" fmla="*/ 6858000 h 6858000"/>
              <a:gd name="connsiteX152" fmla="*/ 0 w 6128435"/>
              <a:gd name="connsiteY152" fmla="*/ 6858000 h 6858000"/>
              <a:gd name="connsiteX153" fmla="*/ 0 w 6128435"/>
              <a:gd name="connsiteY153"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16589 w 6127519"/>
              <a:gd name="connsiteY43" fmla="*/ 2810822 h 6858000"/>
              <a:gd name="connsiteX44" fmla="*/ 5418542 w 6127519"/>
              <a:gd name="connsiteY44" fmla="*/ 2817745 h 6858000"/>
              <a:gd name="connsiteX45" fmla="*/ 5418847 w 6127519"/>
              <a:gd name="connsiteY45" fmla="*/ 2817825 h 6858000"/>
              <a:gd name="connsiteX46" fmla="*/ 5457023 w 6127519"/>
              <a:gd name="connsiteY46" fmla="*/ 2858292 h 6858000"/>
              <a:gd name="connsiteX47" fmla="*/ 5479298 w 6127519"/>
              <a:gd name="connsiteY47" fmla="*/ 2947791 h 6858000"/>
              <a:gd name="connsiteX48" fmla="*/ 5481770 w 6127519"/>
              <a:gd name="connsiteY48" fmla="*/ 2951352 h 6858000"/>
              <a:gd name="connsiteX49" fmla="*/ 5482045 w 6127519"/>
              <a:gd name="connsiteY49" fmla="*/ 2984371 h 6858000"/>
              <a:gd name="connsiteX50" fmla="*/ 5482415 w 6127519"/>
              <a:gd name="connsiteY50" fmla="*/ 3004079 h 6858000"/>
              <a:gd name="connsiteX51" fmla="*/ 5503944 w 6127519"/>
              <a:gd name="connsiteY51" fmla="*/ 3123335 h 6858000"/>
              <a:gd name="connsiteX52" fmla="*/ 5516007 w 6127519"/>
              <a:gd name="connsiteY52" fmla="*/ 3258473 h 6858000"/>
              <a:gd name="connsiteX53" fmla="*/ 5566839 w 6127519"/>
              <a:gd name="connsiteY53" fmla="*/ 3345295 h 6858000"/>
              <a:gd name="connsiteX54" fmla="*/ 5589758 w 6127519"/>
              <a:gd name="connsiteY54" fmla="*/ 3506453 h 6858000"/>
              <a:gd name="connsiteX55" fmla="*/ 5596144 w 6127519"/>
              <a:gd name="connsiteY55" fmla="*/ 3534624 h 6858000"/>
              <a:gd name="connsiteX56" fmla="*/ 5597750 w 6127519"/>
              <a:gd name="connsiteY56" fmla="*/ 3534129 h 6858000"/>
              <a:gd name="connsiteX57" fmla="*/ 5599700 w 6127519"/>
              <a:gd name="connsiteY57" fmla="*/ 3547221 h 6858000"/>
              <a:gd name="connsiteX58" fmla="*/ 5615031 w 6127519"/>
              <a:gd name="connsiteY58" fmla="*/ 3557482 h 6858000"/>
              <a:gd name="connsiteX59" fmla="*/ 5618377 w 6127519"/>
              <a:gd name="connsiteY59" fmla="*/ 3588431 h 6858000"/>
              <a:gd name="connsiteX60" fmla="*/ 5612155 w 6127519"/>
              <a:gd name="connsiteY60" fmla="*/ 3589869 h 6858000"/>
              <a:gd name="connsiteX61" fmla="*/ 5620843 w 6127519"/>
              <a:gd name="connsiteY61" fmla="*/ 3606745 h 6858000"/>
              <a:gd name="connsiteX62" fmla="*/ 5655472 w 6127519"/>
              <a:gd name="connsiteY62" fmla="*/ 3678877 h 6858000"/>
              <a:gd name="connsiteX63" fmla="*/ 5680448 w 6127519"/>
              <a:gd name="connsiteY63" fmla="*/ 3717760 h 6858000"/>
              <a:gd name="connsiteX64" fmla="*/ 5683015 w 6127519"/>
              <a:gd name="connsiteY64" fmla="*/ 3762025 h 6858000"/>
              <a:gd name="connsiteX65" fmla="*/ 5696643 w 6127519"/>
              <a:gd name="connsiteY65" fmla="*/ 3773888 h 6858000"/>
              <a:gd name="connsiteX66" fmla="*/ 5699203 w 6127519"/>
              <a:gd name="connsiteY66" fmla="*/ 3775823 h 6858000"/>
              <a:gd name="connsiteX67" fmla="*/ 5704824 w 6127519"/>
              <a:gd name="connsiteY67" fmla="*/ 3785966 h 6858000"/>
              <a:gd name="connsiteX68" fmla="*/ 5712204 w 6127519"/>
              <a:gd name="connsiteY68" fmla="*/ 3785830 h 6858000"/>
              <a:gd name="connsiteX69" fmla="*/ 5724816 w 6127519"/>
              <a:gd name="connsiteY69" fmla="*/ 3798949 h 6858000"/>
              <a:gd name="connsiteX70" fmla="*/ 5733539 w 6127519"/>
              <a:gd name="connsiteY70" fmla="*/ 3818457 h 6858000"/>
              <a:gd name="connsiteX71" fmla="*/ 5768491 w 6127519"/>
              <a:gd name="connsiteY71" fmla="*/ 3914399 h 6858000"/>
              <a:gd name="connsiteX72" fmla="*/ 5793123 w 6127519"/>
              <a:gd name="connsiteY72" fmla="*/ 3969952 h 6858000"/>
              <a:gd name="connsiteX73" fmla="*/ 5808321 w 6127519"/>
              <a:gd name="connsiteY73" fmla="*/ 3988153 h 6858000"/>
              <a:gd name="connsiteX74" fmla="*/ 5825621 w 6127519"/>
              <a:gd name="connsiteY74" fmla="*/ 4015525 h 6858000"/>
              <a:gd name="connsiteX75" fmla="*/ 5860672 w 6127519"/>
              <a:gd name="connsiteY75" fmla="*/ 4061579 h 6858000"/>
              <a:gd name="connsiteX76" fmla="*/ 5872173 w 6127519"/>
              <a:gd name="connsiteY76" fmla="*/ 4088497 h 6858000"/>
              <a:gd name="connsiteX77" fmla="*/ 5883705 w 6127519"/>
              <a:gd name="connsiteY77" fmla="*/ 4101899 h 6858000"/>
              <a:gd name="connsiteX78" fmla="*/ 5885314 w 6127519"/>
              <a:gd name="connsiteY78" fmla="*/ 4108387 h 6858000"/>
              <a:gd name="connsiteX79" fmla="*/ 5894095 w 6127519"/>
              <a:gd name="connsiteY79" fmla="*/ 4128857 h 6858000"/>
              <a:gd name="connsiteX80" fmla="*/ 5898339 w 6127519"/>
              <a:gd name="connsiteY80" fmla="*/ 4140800 h 6858000"/>
              <a:gd name="connsiteX81" fmla="*/ 5899734 w 6127519"/>
              <a:gd name="connsiteY81" fmla="*/ 4145632 h 6858000"/>
              <a:gd name="connsiteX82" fmla="*/ 5903513 w 6127519"/>
              <a:gd name="connsiteY82" fmla="*/ 4187661 h 6858000"/>
              <a:gd name="connsiteX83" fmla="*/ 5917114 w 6127519"/>
              <a:gd name="connsiteY83" fmla="*/ 4213096 h 6858000"/>
              <a:gd name="connsiteX84" fmla="*/ 5921153 w 6127519"/>
              <a:gd name="connsiteY84" fmla="*/ 4236222 h 6858000"/>
              <a:gd name="connsiteX85" fmla="*/ 5924233 w 6127519"/>
              <a:gd name="connsiteY85" fmla="*/ 4242060 h 6858000"/>
              <a:gd name="connsiteX86" fmla="*/ 5928910 w 6127519"/>
              <a:gd name="connsiteY86" fmla="*/ 4300973 h 6858000"/>
              <a:gd name="connsiteX87" fmla="*/ 5939320 w 6127519"/>
              <a:gd name="connsiteY87" fmla="*/ 4340435 h 6858000"/>
              <a:gd name="connsiteX88" fmla="*/ 5946705 w 6127519"/>
              <a:gd name="connsiteY88" fmla="*/ 4428051 h 6858000"/>
              <a:gd name="connsiteX89" fmla="*/ 5949261 w 6127519"/>
              <a:gd name="connsiteY89" fmla="*/ 4449185 h 6858000"/>
              <a:gd name="connsiteX90" fmla="*/ 5957504 w 6127519"/>
              <a:gd name="connsiteY90" fmla="*/ 4465911 h 6858000"/>
              <a:gd name="connsiteX91" fmla="*/ 5964689 w 6127519"/>
              <a:gd name="connsiteY91" fmla="*/ 4468532 h 6858000"/>
              <a:gd name="connsiteX92" fmla="*/ 5967062 w 6127519"/>
              <a:gd name="connsiteY92" fmla="*/ 4479923 h 6858000"/>
              <a:gd name="connsiteX93" fmla="*/ 5968960 w 6127519"/>
              <a:gd name="connsiteY93" fmla="*/ 4482655 h 6858000"/>
              <a:gd name="connsiteX94" fmla="*/ 5978567 w 6127519"/>
              <a:gd name="connsiteY94" fmla="*/ 4498605 h 6858000"/>
              <a:gd name="connsiteX95" fmla="*/ 5980106 w 6127519"/>
              <a:gd name="connsiteY95" fmla="*/ 4585087 h 6858000"/>
              <a:gd name="connsiteX96" fmla="*/ 5998138 w 6127519"/>
              <a:gd name="connsiteY96" fmla="*/ 4697518 h 6858000"/>
              <a:gd name="connsiteX97" fmla="*/ 6013516 w 6127519"/>
              <a:gd name="connsiteY97" fmla="*/ 4786619 h 6858000"/>
              <a:gd name="connsiteX98" fmla="*/ 6025404 w 6127519"/>
              <a:gd name="connsiteY98" fmla="*/ 4858148 h 6858000"/>
              <a:gd name="connsiteX99" fmla="*/ 6007749 w 6127519"/>
              <a:gd name="connsiteY99" fmla="*/ 4964715 h 6858000"/>
              <a:gd name="connsiteX100" fmla="*/ 6005269 w 6127519"/>
              <a:gd name="connsiteY100" fmla="*/ 5150567 h 6858000"/>
              <a:gd name="connsiteX101" fmla="*/ 6001127 w 6127519"/>
              <a:gd name="connsiteY101" fmla="*/ 5164609 h 6858000"/>
              <a:gd name="connsiteX102" fmla="*/ 5996647 w 6127519"/>
              <a:gd name="connsiteY102" fmla="*/ 5185640 h 6858000"/>
              <a:gd name="connsiteX103" fmla="*/ 5998514 w 6127519"/>
              <a:gd name="connsiteY103" fmla="*/ 5189673 h 6858000"/>
              <a:gd name="connsiteX104" fmla="*/ 5995970 w 6127519"/>
              <a:gd name="connsiteY104" fmla="*/ 5221547 h 6858000"/>
              <a:gd name="connsiteX105" fmla="*/ 5997218 w 6127519"/>
              <a:gd name="connsiteY105" fmla="*/ 5222031 h 6858000"/>
              <a:gd name="connsiteX106" fmla="*/ 6002116 w 6127519"/>
              <a:gd name="connsiteY106" fmla="*/ 5231223 h 6858000"/>
              <a:gd name="connsiteX107" fmla="*/ 6008541 w 6127519"/>
              <a:gd name="connsiteY107" fmla="*/ 5248680 h 6858000"/>
              <a:gd name="connsiteX108" fmla="*/ 6039260 w 6127519"/>
              <a:gd name="connsiteY108" fmla="*/ 5289518 h 6858000"/>
              <a:gd name="connsiteX109" fmla="*/ 6036748 w 6127519"/>
              <a:gd name="connsiteY109" fmla="*/ 5322752 h 6858000"/>
              <a:gd name="connsiteX110" fmla="*/ 6036943 w 6127519"/>
              <a:gd name="connsiteY110" fmla="*/ 5329480 h 6858000"/>
              <a:gd name="connsiteX111" fmla="*/ 6037236 w 6127519"/>
              <a:gd name="connsiteY111" fmla="*/ 5329634 h 6858000"/>
              <a:gd name="connsiteX112" fmla="*/ 6038019 w 6127519"/>
              <a:gd name="connsiteY112" fmla="*/ 5336764 h 6858000"/>
              <a:gd name="connsiteX113" fmla="*/ 6037298 w 6127519"/>
              <a:gd name="connsiteY113" fmla="*/ 5341753 h 6858000"/>
              <a:gd name="connsiteX114" fmla="*/ 6037677 w 6127519"/>
              <a:gd name="connsiteY114" fmla="*/ 5354807 h 6858000"/>
              <a:gd name="connsiteX115" fmla="*/ 6039728 w 6127519"/>
              <a:gd name="connsiteY115" fmla="*/ 5359416 h 6858000"/>
              <a:gd name="connsiteX116" fmla="*/ 6043311 w 6127519"/>
              <a:gd name="connsiteY116" fmla="*/ 5361407 h 6858000"/>
              <a:gd name="connsiteX117" fmla="*/ 6042954 w 6127519"/>
              <a:gd name="connsiteY117" fmla="*/ 5362576 h 6858000"/>
              <a:gd name="connsiteX118" fmla="*/ 6053435 w 6127519"/>
              <a:gd name="connsiteY118" fmla="*/ 5387547 h 6858000"/>
              <a:gd name="connsiteX119" fmla="*/ 6065933 w 6127519"/>
              <a:gd name="connsiteY119" fmla="*/ 5443002 h 6858000"/>
              <a:gd name="connsiteX120" fmla="*/ 6068640 w 6127519"/>
              <a:gd name="connsiteY120" fmla="*/ 5474503 h 6858000"/>
              <a:gd name="connsiteX121" fmla="*/ 6080922 w 6127519"/>
              <a:gd name="connsiteY121" fmla="*/ 5561070 h 6858000"/>
              <a:gd name="connsiteX122" fmla="*/ 6096949 w 6127519"/>
              <a:gd name="connsiteY122" fmla="*/ 5648179 h 6858000"/>
              <a:gd name="connsiteX123" fmla="*/ 6125703 w 6127519"/>
              <a:gd name="connsiteY123" fmla="*/ 5692894 h 6858000"/>
              <a:gd name="connsiteX124" fmla="*/ 6126670 w 6127519"/>
              <a:gd name="connsiteY124" fmla="*/ 5697882 h 6858000"/>
              <a:gd name="connsiteX125" fmla="*/ 6124061 w 6127519"/>
              <a:gd name="connsiteY125" fmla="*/ 5710294 h 6858000"/>
              <a:gd name="connsiteX126" fmla="*/ 6122213 w 6127519"/>
              <a:gd name="connsiteY126" fmla="*/ 5714762 h 6858000"/>
              <a:gd name="connsiteX127" fmla="*/ 6121353 w 6127519"/>
              <a:gd name="connsiteY127" fmla="*/ 5721725 h 6858000"/>
              <a:gd name="connsiteX128" fmla="*/ 6121607 w 6127519"/>
              <a:gd name="connsiteY128" fmla="*/ 5721959 h 6858000"/>
              <a:gd name="connsiteX129" fmla="*/ 6120262 w 6127519"/>
              <a:gd name="connsiteY129" fmla="*/ 5728358 h 6858000"/>
              <a:gd name="connsiteX130" fmla="*/ 6110194 w 6127519"/>
              <a:gd name="connsiteY130" fmla="*/ 5758853 h 6858000"/>
              <a:gd name="connsiteX131" fmla="*/ 6127519 w 6127519"/>
              <a:gd name="connsiteY131" fmla="*/ 5865775 h 6858000"/>
              <a:gd name="connsiteX132" fmla="*/ 6119217 w 6127519"/>
              <a:gd name="connsiteY132" fmla="*/ 5888542 h 6858000"/>
              <a:gd name="connsiteX133" fmla="*/ 6102493 w 6127519"/>
              <a:gd name="connsiteY133" fmla="*/ 5928602 h 6858000"/>
              <a:gd name="connsiteX134" fmla="*/ 6056863 w 6127519"/>
              <a:gd name="connsiteY134" fmla="*/ 6000643 h 6858000"/>
              <a:gd name="connsiteX135" fmla="*/ 6045436 w 6127519"/>
              <a:gd name="connsiteY135" fmla="*/ 6124480 h 6858000"/>
              <a:gd name="connsiteX136" fmla="*/ 6030489 w 6127519"/>
              <a:gd name="connsiteY136" fmla="*/ 6317666 h 6858000"/>
              <a:gd name="connsiteX137" fmla="*/ 6007492 w 6127519"/>
              <a:gd name="connsiteY137" fmla="*/ 6440818 h 6858000"/>
              <a:gd name="connsiteX138" fmla="*/ 6009467 w 6127519"/>
              <a:gd name="connsiteY138" fmla="*/ 6487076 h 6858000"/>
              <a:gd name="connsiteX139" fmla="*/ 5995064 w 6127519"/>
              <a:gd name="connsiteY139" fmla="*/ 6540791 h 6858000"/>
              <a:gd name="connsiteX140" fmla="*/ 5996309 w 6127519"/>
              <a:gd name="connsiteY140" fmla="*/ 6543961 h 6858000"/>
              <a:gd name="connsiteX141" fmla="*/ 5996048 w 6127519"/>
              <a:gd name="connsiteY141" fmla="*/ 6555444 h 6858000"/>
              <a:gd name="connsiteX142" fmla="*/ 6002524 w 6127519"/>
              <a:gd name="connsiteY142" fmla="*/ 6560188 h 6858000"/>
              <a:gd name="connsiteX143" fmla="*/ 6006823 w 6127519"/>
              <a:gd name="connsiteY143" fmla="*/ 6578546 h 6858000"/>
              <a:gd name="connsiteX144" fmla="*/ 6004510 w 6127519"/>
              <a:gd name="connsiteY144" fmla="*/ 6599256 h 6858000"/>
              <a:gd name="connsiteX145" fmla="*/ 5986207 w 6127519"/>
              <a:gd name="connsiteY145" fmla="*/ 6695855 h 6858000"/>
              <a:gd name="connsiteX146" fmla="*/ 5979428 w 6127519"/>
              <a:gd name="connsiteY146" fmla="*/ 6754678 h 6858000"/>
              <a:gd name="connsiteX147" fmla="*/ 5983398 w 6127519"/>
              <a:gd name="connsiteY147" fmla="*/ 6778641 h 6858000"/>
              <a:gd name="connsiteX148" fmla="*/ 5984543 w 6127519"/>
              <a:gd name="connsiteY148" fmla="*/ 6811016 h 6858000"/>
              <a:gd name="connsiteX149" fmla="*/ 5981802 w 6127519"/>
              <a:gd name="connsiteY149" fmla="*/ 6838578 h 6858000"/>
              <a:gd name="connsiteX150" fmla="*/ 5979671 w 6127519"/>
              <a:gd name="connsiteY150" fmla="*/ 6858000 h 6858000"/>
              <a:gd name="connsiteX151" fmla="*/ 0 w 6127519"/>
              <a:gd name="connsiteY151" fmla="*/ 6858000 h 6858000"/>
              <a:gd name="connsiteX152" fmla="*/ 0 w 6127519"/>
              <a:gd name="connsiteY152"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02116 w 6127689"/>
              <a:gd name="connsiteY106" fmla="*/ 5231223 h 6858000"/>
              <a:gd name="connsiteX107" fmla="*/ 6008541 w 6127689"/>
              <a:gd name="connsiteY107" fmla="*/ 5248680 h 6858000"/>
              <a:gd name="connsiteX108" fmla="*/ 6039260 w 6127689"/>
              <a:gd name="connsiteY108" fmla="*/ 5289518 h 6858000"/>
              <a:gd name="connsiteX109" fmla="*/ 6036748 w 6127689"/>
              <a:gd name="connsiteY109" fmla="*/ 5322752 h 6858000"/>
              <a:gd name="connsiteX110" fmla="*/ 6036943 w 6127689"/>
              <a:gd name="connsiteY110" fmla="*/ 5329480 h 6858000"/>
              <a:gd name="connsiteX111" fmla="*/ 6037236 w 6127689"/>
              <a:gd name="connsiteY111" fmla="*/ 5329634 h 6858000"/>
              <a:gd name="connsiteX112" fmla="*/ 6038019 w 6127689"/>
              <a:gd name="connsiteY112" fmla="*/ 5336764 h 6858000"/>
              <a:gd name="connsiteX113" fmla="*/ 6037298 w 6127689"/>
              <a:gd name="connsiteY113" fmla="*/ 5341753 h 6858000"/>
              <a:gd name="connsiteX114" fmla="*/ 6037677 w 6127689"/>
              <a:gd name="connsiteY114" fmla="*/ 5354807 h 6858000"/>
              <a:gd name="connsiteX115" fmla="*/ 6039728 w 6127689"/>
              <a:gd name="connsiteY115" fmla="*/ 5359416 h 6858000"/>
              <a:gd name="connsiteX116" fmla="*/ 6043311 w 6127689"/>
              <a:gd name="connsiteY116" fmla="*/ 5361407 h 6858000"/>
              <a:gd name="connsiteX117" fmla="*/ 6042954 w 6127689"/>
              <a:gd name="connsiteY117" fmla="*/ 5362576 h 6858000"/>
              <a:gd name="connsiteX118" fmla="*/ 6053435 w 6127689"/>
              <a:gd name="connsiteY118" fmla="*/ 5387547 h 6858000"/>
              <a:gd name="connsiteX119" fmla="*/ 6065933 w 6127689"/>
              <a:gd name="connsiteY119" fmla="*/ 5443002 h 6858000"/>
              <a:gd name="connsiteX120" fmla="*/ 6068640 w 6127689"/>
              <a:gd name="connsiteY120" fmla="*/ 5474503 h 6858000"/>
              <a:gd name="connsiteX121" fmla="*/ 6080922 w 6127689"/>
              <a:gd name="connsiteY121" fmla="*/ 5561070 h 6858000"/>
              <a:gd name="connsiteX122" fmla="*/ 6096949 w 6127689"/>
              <a:gd name="connsiteY122" fmla="*/ 5648179 h 6858000"/>
              <a:gd name="connsiteX123" fmla="*/ 6125703 w 6127689"/>
              <a:gd name="connsiteY123" fmla="*/ 5692894 h 6858000"/>
              <a:gd name="connsiteX124" fmla="*/ 6126670 w 6127689"/>
              <a:gd name="connsiteY124" fmla="*/ 5697882 h 6858000"/>
              <a:gd name="connsiteX125" fmla="*/ 6124061 w 6127689"/>
              <a:gd name="connsiteY125" fmla="*/ 5710294 h 6858000"/>
              <a:gd name="connsiteX126" fmla="*/ 6122213 w 6127689"/>
              <a:gd name="connsiteY126" fmla="*/ 5714762 h 6858000"/>
              <a:gd name="connsiteX127" fmla="*/ 6121353 w 6127689"/>
              <a:gd name="connsiteY127" fmla="*/ 5721725 h 6858000"/>
              <a:gd name="connsiteX128" fmla="*/ 6121607 w 6127689"/>
              <a:gd name="connsiteY128" fmla="*/ 5721959 h 6858000"/>
              <a:gd name="connsiteX129" fmla="*/ 6120262 w 6127689"/>
              <a:gd name="connsiteY129" fmla="*/ 5728358 h 6858000"/>
              <a:gd name="connsiteX130" fmla="*/ 6127024 w 6127689"/>
              <a:gd name="connsiteY130" fmla="*/ 5786902 h 6858000"/>
              <a:gd name="connsiteX131" fmla="*/ 6127519 w 6127689"/>
              <a:gd name="connsiteY131" fmla="*/ 5865775 h 6858000"/>
              <a:gd name="connsiteX132" fmla="*/ 6119217 w 6127689"/>
              <a:gd name="connsiteY132" fmla="*/ 5888542 h 6858000"/>
              <a:gd name="connsiteX133" fmla="*/ 6102493 w 6127689"/>
              <a:gd name="connsiteY133" fmla="*/ 5928602 h 6858000"/>
              <a:gd name="connsiteX134" fmla="*/ 6056863 w 6127689"/>
              <a:gd name="connsiteY134" fmla="*/ 6000643 h 6858000"/>
              <a:gd name="connsiteX135" fmla="*/ 6045436 w 6127689"/>
              <a:gd name="connsiteY135" fmla="*/ 6124480 h 6858000"/>
              <a:gd name="connsiteX136" fmla="*/ 6030489 w 6127689"/>
              <a:gd name="connsiteY136" fmla="*/ 6317666 h 6858000"/>
              <a:gd name="connsiteX137" fmla="*/ 6007492 w 6127689"/>
              <a:gd name="connsiteY137" fmla="*/ 6440818 h 6858000"/>
              <a:gd name="connsiteX138" fmla="*/ 6009467 w 6127689"/>
              <a:gd name="connsiteY138" fmla="*/ 6487076 h 6858000"/>
              <a:gd name="connsiteX139" fmla="*/ 5995064 w 6127689"/>
              <a:gd name="connsiteY139" fmla="*/ 6540791 h 6858000"/>
              <a:gd name="connsiteX140" fmla="*/ 5996309 w 6127689"/>
              <a:gd name="connsiteY140" fmla="*/ 6543961 h 6858000"/>
              <a:gd name="connsiteX141" fmla="*/ 5996048 w 6127689"/>
              <a:gd name="connsiteY141" fmla="*/ 6555444 h 6858000"/>
              <a:gd name="connsiteX142" fmla="*/ 6002524 w 6127689"/>
              <a:gd name="connsiteY142" fmla="*/ 6560188 h 6858000"/>
              <a:gd name="connsiteX143" fmla="*/ 6006823 w 6127689"/>
              <a:gd name="connsiteY143" fmla="*/ 6578546 h 6858000"/>
              <a:gd name="connsiteX144" fmla="*/ 6004510 w 6127689"/>
              <a:gd name="connsiteY144" fmla="*/ 6599256 h 6858000"/>
              <a:gd name="connsiteX145" fmla="*/ 5986207 w 6127689"/>
              <a:gd name="connsiteY145" fmla="*/ 6695855 h 6858000"/>
              <a:gd name="connsiteX146" fmla="*/ 5979428 w 6127689"/>
              <a:gd name="connsiteY146" fmla="*/ 6754678 h 6858000"/>
              <a:gd name="connsiteX147" fmla="*/ 5983398 w 6127689"/>
              <a:gd name="connsiteY147" fmla="*/ 6778641 h 6858000"/>
              <a:gd name="connsiteX148" fmla="*/ 5984543 w 6127689"/>
              <a:gd name="connsiteY148" fmla="*/ 6811016 h 6858000"/>
              <a:gd name="connsiteX149" fmla="*/ 5981802 w 6127689"/>
              <a:gd name="connsiteY149" fmla="*/ 6838578 h 6858000"/>
              <a:gd name="connsiteX150" fmla="*/ 5979671 w 6127689"/>
              <a:gd name="connsiteY150" fmla="*/ 6858000 h 6858000"/>
              <a:gd name="connsiteX151" fmla="*/ 0 w 6127689"/>
              <a:gd name="connsiteY151" fmla="*/ 6858000 h 6858000"/>
              <a:gd name="connsiteX152" fmla="*/ 0 w 6127689"/>
              <a:gd name="connsiteY152"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02116 w 6127689"/>
              <a:gd name="connsiteY106" fmla="*/ 5231223 h 6858000"/>
              <a:gd name="connsiteX107" fmla="*/ 6039260 w 6127689"/>
              <a:gd name="connsiteY107" fmla="*/ 5289518 h 6858000"/>
              <a:gd name="connsiteX108" fmla="*/ 6036748 w 6127689"/>
              <a:gd name="connsiteY108" fmla="*/ 5322752 h 6858000"/>
              <a:gd name="connsiteX109" fmla="*/ 6036943 w 6127689"/>
              <a:gd name="connsiteY109" fmla="*/ 5329480 h 6858000"/>
              <a:gd name="connsiteX110" fmla="*/ 6037236 w 6127689"/>
              <a:gd name="connsiteY110" fmla="*/ 5329634 h 6858000"/>
              <a:gd name="connsiteX111" fmla="*/ 6038019 w 6127689"/>
              <a:gd name="connsiteY111" fmla="*/ 5336764 h 6858000"/>
              <a:gd name="connsiteX112" fmla="*/ 6037298 w 6127689"/>
              <a:gd name="connsiteY112" fmla="*/ 5341753 h 6858000"/>
              <a:gd name="connsiteX113" fmla="*/ 6037677 w 6127689"/>
              <a:gd name="connsiteY113" fmla="*/ 5354807 h 6858000"/>
              <a:gd name="connsiteX114" fmla="*/ 6039728 w 6127689"/>
              <a:gd name="connsiteY114" fmla="*/ 5359416 h 6858000"/>
              <a:gd name="connsiteX115" fmla="*/ 6043311 w 6127689"/>
              <a:gd name="connsiteY115" fmla="*/ 5361407 h 6858000"/>
              <a:gd name="connsiteX116" fmla="*/ 6042954 w 6127689"/>
              <a:gd name="connsiteY116" fmla="*/ 5362576 h 6858000"/>
              <a:gd name="connsiteX117" fmla="*/ 6053435 w 6127689"/>
              <a:gd name="connsiteY117" fmla="*/ 5387547 h 6858000"/>
              <a:gd name="connsiteX118" fmla="*/ 6065933 w 6127689"/>
              <a:gd name="connsiteY118" fmla="*/ 5443002 h 6858000"/>
              <a:gd name="connsiteX119" fmla="*/ 6068640 w 6127689"/>
              <a:gd name="connsiteY119" fmla="*/ 5474503 h 6858000"/>
              <a:gd name="connsiteX120" fmla="*/ 6080922 w 6127689"/>
              <a:gd name="connsiteY120" fmla="*/ 5561070 h 6858000"/>
              <a:gd name="connsiteX121" fmla="*/ 6096949 w 6127689"/>
              <a:gd name="connsiteY121" fmla="*/ 5648179 h 6858000"/>
              <a:gd name="connsiteX122" fmla="*/ 6125703 w 6127689"/>
              <a:gd name="connsiteY122" fmla="*/ 5692894 h 6858000"/>
              <a:gd name="connsiteX123" fmla="*/ 6126670 w 6127689"/>
              <a:gd name="connsiteY123" fmla="*/ 5697882 h 6858000"/>
              <a:gd name="connsiteX124" fmla="*/ 6124061 w 6127689"/>
              <a:gd name="connsiteY124" fmla="*/ 5710294 h 6858000"/>
              <a:gd name="connsiteX125" fmla="*/ 6122213 w 6127689"/>
              <a:gd name="connsiteY125" fmla="*/ 5714762 h 6858000"/>
              <a:gd name="connsiteX126" fmla="*/ 6121353 w 6127689"/>
              <a:gd name="connsiteY126" fmla="*/ 5721725 h 6858000"/>
              <a:gd name="connsiteX127" fmla="*/ 6121607 w 6127689"/>
              <a:gd name="connsiteY127" fmla="*/ 5721959 h 6858000"/>
              <a:gd name="connsiteX128" fmla="*/ 6120262 w 6127689"/>
              <a:gd name="connsiteY128" fmla="*/ 5728358 h 6858000"/>
              <a:gd name="connsiteX129" fmla="*/ 6127024 w 6127689"/>
              <a:gd name="connsiteY129" fmla="*/ 5786902 h 6858000"/>
              <a:gd name="connsiteX130" fmla="*/ 6127519 w 6127689"/>
              <a:gd name="connsiteY130" fmla="*/ 5865775 h 6858000"/>
              <a:gd name="connsiteX131" fmla="*/ 6119217 w 6127689"/>
              <a:gd name="connsiteY131" fmla="*/ 5888542 h 6858000"/>
              <a:gd name="connsiteX132" fmla="*/ 6102493 w 6127689"/>
              <a:gd name="connsiteY132" fmla="*/ 5928602 h 6858000"/>
              <a:gd name="connsiteX133" fmla="*/ 6056863 w 6127689"/>
              <a:gd name="connsiteY133" fmla="*/ 6000643 h 6858000"/>
              <a:gd name="connsiteX134" fmla="*/ 6045436 w 6127689"/>
              <a:gd name="connsiteY134" fmla="*/ 6124480 h 6858000"/>
              <a:gd name="connsiteX135" fmla="*/ 6030489 w 6127689"/>
              <a:gd name="connsiteY135" fmla="*/ 6317666 h 6858000"/>
              <a:gd name="connsiteX136" fmla="*/ 6007492 w 6127689"/>
              <a:gd name="connsiteY136" fmla="*/ 6440818 h 6858000"/>
              <a:gd name="connsiteX137" fmla="*/ 6009467 w 6127689"/>
              <a:gd name="connsiteY137" fmla="*/ 6487076 h 6858000"/>
              <a:gd name="connsiteX138" fmla="*/ 5995064 w 6127689"/>
              <a:gd name="connsiteY138" fmla="*/ 6540791 h 6858000"/>
              <a:gd name="connsiteX139" fmla="*/ 5996309 w 6127689"/>
              <a:gd name="connsiteY139" fmla="*/ 6543961 h 6858000"/>
              <a:gd name="connsiteX140" fmla="*/ 5996048 w 6127689"/>
              <a:gd name="connsiteY140" fmla="*/ 6555444 h 6858000"/>
              <a:gd name="connsiteX141" fmla="*/ 6002524 w 6127689"/>
              <a:gd name="connsiteY141" fmla="*/ 6560188 h 6858000"/>
              <a:gd name="connsiteX142" fmla="*/ 6006823 w 6127689"/>
              <a:gd name="connsiteY142" fmla="*/ 6578546 h 6858000"/>
              <a:gd name="connsiteX143" fmla="*/ 6004510 w 6127689"/>
              <a:gd name="connsiteY143" fmla="*/ 6599256 h 6858000"/>
              <a:gd name="connsiteX144" fmla="*/ 5986207 w 6127689"/>
              <a:gd name="connsiteY144" fmla="*/ 6695855 h 6858000"/>
              <a:gd name="connsiteX145" fmla="*/ 5979428 w 6127689"/>
              <a:gd name="connsiteY145" fmla="*/ 6754678 h 6858000"/>
              <a:gd name="connsiteX146" fmla="*/ 5983398 w 6127689"/>
              <a:gd name="connsiteY146" fmla="*/ 6778641 h 6858000"/>
              <a:gd name="connsiteX147" fmla="*/ 5984543 w 6127689"/>
              <a:gd name="connsiteY147" fmla="*/ 6811016 h 6858000"/>
              <a:gd name="connsiteX148" fmla="*/ 5981802 w 6127689"/>
              <a:gd name="connsiteY148" fmla="*/ 6838578 h 6858000"/>
              <a:gd name="connsiteX149" fmla="*/ 5979671 w 6127689"/>
              <a:gd name="connsiteY149" fmla="*/ 6858000 h 6858000"/>
              <a:gd name="connsiteX150" fmla="*/ 0 w 6127689"/>
              <a:gd name="connsiteY150" fmla="*/ 6858000 h 6858000"/>
              <a:gd name="connsiteX151" fmla="*/ 0 w 6127689"/>
              <a:gd name="connsiteY151"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39260 w 6127689"/>
              <a:gd name="connsiteY106" fmla="*/ 5289518 h 6858000"/>
              <a:gd name="connsiteX107" fmla="*/ 6036748 w 6127689"/>
              <a:gd name="connsiteY107" fmla="*/ 5322752 h 6858000"/>
              <a:gd name="connsiteX108" fmla="*/ 6036943 w 6127689"/>
              <a:gd name="connsiteY108" fmla="*/ 5329480 h 6858000"/>
              <a:gd name="connsiteX109" fmla="*/ 6037236 w 6127689"/>
              <a:gd name="connsiteY109" fmla="*/ 5329634 h 6858000"/>
              <a:gd name="connsiteX110" fmla="*/ 6038019 w 6127689"/>
              <a:gd name="connsiteY110" fmla="*/ 5336764 h 6858000"/>
              <a:gd name="connsiteX111" fmla="*/ 6037298 w 6127689"/>
              <a:gd name="connsiteY111" fmla="*/ 5341753 h 6858000"/>
              <a:gd name="connsiteX112" fmla="*/ 6037677 w 6127689"/>
              <a:gd name="connsiteY112" fmla="*/ 5354807 h 6858000"/>
              <a:gd name="connsiteX113" fmla="*/ 6039728 w 6127689"/>
              <a:gd name="connsiteY113" fmla="*/ 5359416 h 6858000"/>
              <a:gd name="connsiteX114" fmla="*/ 6043311 w 6127689"/>
              <a:gd name="connsiteY114" fmla="*/ 5361407 h 6858000"/>
              <a:gd name="connsiteX115" fmla="*/ 6042954 w 6127689"/>
              <a:gd name="connsiteY115" fmla="*/ 5362576 h 6858000"/>
              <a:gd name="connsiteX116" fmla="*/ 6053435 w 6127689"/>
              <a:gd name="connsiteY116" fmla="*/ 5387547 h 6858000"/>
              <a:gd name="connsiteX117" fmla="*/ 6065933 w 6127689"/>
              <a:gd name="connsiteY117" fmla="*/ 5443002 h 6858000"/>
              <a:gd name="connsiteX118" fmla="*/ 6068640 w 6127689"/>
              <a:gd name="connsiteY118" fmla="*/ 5474503 h 6858000"/>
              <a:gd name="connsiteX119" fmla="*/ 6080922 w 6127689"/>
              <a:gd name="connsiteY119" fmla="*/ 5561070 h 6858000"/>
              <a:gd name="connsiteX120" fmla="*/ 6096949 w 6127689"/>
              <a:gd name="connsiteY120" fmla="*/ 5648179 h 6858000"/>
              <a:gd name="connsiteX121" fmla="*/ 6125703 w 6127689"/>
              <a:gd name="connsiteY121" fmla="*/ 5692894 h 6858000"/>
              <a:gd name="connsiteX122" fmla="*/ 6126670 w 6127689"/>
              <a:gd name="connsiteY122" fmla="*/ 5697882 h 6858000"/>
              <a:gd name="connsiteX123" fmla="*/ 6124061 w 6127689"/>
              <a:gd name="connsiteY123" fmla="*/ 5710294 h 6858000"/>
              <a:gd name="connsiteX124" fmla="*/ 6122213 w 6127689"/>
              <a:gd name="connsiteY124" fmla="*/ 5714762 h 6858000"/>
              <a:gd name="connsiteX125" fmla="*/ 6121353 w 6127689"/>
              <a:gd name="connsiteY125" fmla="*/ 5721725 h 6858000"/>
              <a:gd name="connsiteX126" fmla="*/ 6121607 w 6127689"/>
              <a:gd name="connsiteY126" fmla="*/ 5721959 h 6858000"/>
              <a:gd name="connsiteX127" fmla="*/ 6120262 w 6127689"/>
              <a:gd name="connsiteY127" fmla="*/ 5728358 h 6858000"/>
              <a:gd name="connsiteX128" fmla="*/ 6127024 w 6127689"/>
              <a:gd name="connsiteY128" fmla="*/ 5786902 h 6858000"/>
              <a:gd name="connsiteX129" fmla="*/ 6127519 w 6127689"/>
              <a:gd name="connsiteY129" fmla="*/ 5865775 h 6858000"/>
              <a:gd name="connsiteX130" fmla="*/ 6119217 w 6127689"/>
              <a:gd name="connsiteY130" fmla="*/ 5888542 h 6858000"/>
              <a:gd name="connsiteX131" fmla="*/ 6102493 w 6127689"/>
              <a:gd name="connsiteY131" fmla="*/ 5928602 h 6858000"/>
              <a:gd name="connsiteX132" fmla="*/ 6056863 w 6127689"/>
              <a:gd name="connsiteY132" fmla="*/ 6000643 h 6858000"/>
              <a:gd name="connsiteX133" fmla="*/ 6045436 w 6127689"/>
              <a:gd name="connsiteY133" fmla="*/ 6124480 h 6858000"/>
              <a:gd name="connsiteX134" fmla="*/ 6030489 w 6127689"/>
              <a:gd name="connsiteY134" fmla="*/ 6317666 h 6858000"/>
              <a:gd name="connsiteX135" fmla="*/ 6007492 w 6127689"/>
              <a:gd name="connsiteY135" fmla="*/ 6440818 h 6858000"/>
              <a:gd name="connsiteX136" fmla="*/ 6009467 w 6127689"/>
              <a:gd name="connsiteY136" fmla="*/ 6487076 h 6858000"/>
              <a:gd name="connsiteX137" fmla="*/ 5995064 w 6127689"/>
              <a:gd name="connsiteY137" fmla="*/ 6540791 h 6858000"/>
              <a:gd name="connsiteX138" fmla="*/ 5996309 w 6127689"/>
              <a:gd name="connsiteY138" fmla="*/ 6543961 h 6858000"/>
              <a:gd name="connsiteX139" fmla="*/ 5996048 w 6127689"/>
              <a:gd name="connsiteY139" fmla="*/ 6555444 h 6858000"/>
              <a:gd name="connsiteX140" fmla="*/ 6002524 w 6127689"/>
              <a:gd name="connsiteY140" fmla="*/ 6560188 h 6858000"/>
              <a:gd name="connsiteX141" fmla="*/ 6006823 w 6127689"/>
              <a:gd name="connsiteY141" fmla="*/ 6578546 h 6858000"/>
              <a:gd name="connsiteX142" fmla="*/ 6004510 w 6127689"/>
              <a:gd name="connsiteY142" fmla="*/ 6599256 h 6858000"/>
              <a:gd name="connsiteX143" fmla="*/ 5986207 w 6127689"/>
              <a:gd name="connsiteY143" fmla="*/ 6695855 h 6858000"/>
              <a:gd name="connsiteX144" fmla="*/ 5979428 w 6127689"/>
              <a:gd name="connsiteY144" fmla="*/ 6754678 h 6858000"/>
              <a:gd name="connsiteX145" fmla="*/ 5983398 w 6127689"/>
              <a:gd name="connsiteY145" fmla="*/ 6778641 h 6858000"/>
              <a:gd name="connsiteX146" fmla="*/ 5984543 w 6127689"/>
              <a:gd name="connsiteY146" fmla="*/ 6811016 h 6858000"/>
              <a:gd name="connsiteX147" fmla="*/ 5981802 w 6127689"/>
              <a:gd name="connsiteY147" fmla="*/ 6838578 h 6858000"/>
              <a:gd name="connsiteX148" fmla="*/ 5979671 w 6127689"/>
              <a:gd name="connsiteY148" fmla="*/ 6858000 h 6858000"/>
              <a:gd name="connsiteX149" fmla="*/ 0 w 6127689"/>
              <a:gd name="connsiteY149" fmla="*/ 6858000 h 6858000"/>
              <a:gd name="connsiteX150" fmla="*/ 0 w 6127689"/>
              <a:gd name="connsiteY150"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36748 w 6127689"/>
              <a:gd name="connsiteY106" fmla="*/ 5322752 h 6858000"/>
              <a:gd name="connsiteX107" fmla="*/ 6036943 w 6127689"/>
              <a:gd name="connsiteY107" fmla="*/ 5329480 h 6858000"/>
              <a:gd name="connsiteX108" fmla="*/ 6037236 w 6127689"/>
              <a:gd name="connsiteY108" fmla="*/ 5329634 h 6858000"/>
              <a:gd name="connsiteX109" fmla="*/ 6038019 w 6127689"/>
              <a:gd name="connsiteY109" fmla="*/ 5336764 h 6858000"/>
              <a:gd name="connsiteX110" fmla="*/ 6037298 w 6127689"/>
              <a:gd name="connsiteY110" fmla="*/ 5341753 h 6858000"/>
              <a:gd name="connsiteX111" fmla="*/ 6037677 w 6127689"/>
              <a:gd name="connsiteY111" fmla="*/ 5354807 h 6858000"/>
              <a:gd name="connsiteX112" fmla="*/ 6039728 w 6127689"/>
              <a:gd name="connsiteY112" fmla="*/ 5359416 h 6858000"/>
              <a:gd name="connsiteX113" fmla="*/ 6043311 w 6127689"/>
              <a:gd name="connsiteY113" fmla="*/ 5361407 h 6858000"/>
              <a:gd name="connsiteX114" fmla="*/ 6042954 w 6127689"/>
              <a:gd name="connsiteY114" fmla="*/ 5362576 h 6858000"/>
              <a:gd name="connsiteX115" fmla="*/ 6053435 w 6127689"/>
              <a:gd name="connsiteY115" fmla="*/ 5387547 h 6858000"/>
              <a:gd name="connsiteX116" fmla="*/ 6065933 w 6127689"/>
              <a:gd name="connsiteY116" fmla="*/ 5443002 h 6858000"/>
              <a:gd name="connsiteX117" fmla="*/ 6068640 w 6127689"/>
              <a:gd name="connsiteY117" fmla="*/ 5474503 h 6858000"/>
              <a:gd name="connsiteX118" fmla="*/ 6080922 w 6127689"/>
              <a:gd name="connsiteY118" fmla="*/ 5561070 h 6858000"/>
              <a:gd name="connsiteX119" fmla="*/ 6096949 w 6127689"/>
              <a:gd name="connsiteY119" fmla="*/ 5648179 h 6858000"/>
              <a:gd name="connsiteX120" fmla="*/ 6125703 w 6127689"/>
              <a:gd name="connsiteY120" fmla="*/ 5692894 h 6858000"/>
              <a:gd name="connsiteX121" fmla="*/ 6126670 w 6127689"/>
              <a:gd name="connsiteY121" fmla="*/ 5697882 h 6858000"/>
              <a:gd name="connsiteX122" fmla="*/ 6124061 w 6127689"/>
              <a:gd name="connsiteY122" fmla="*/ 5710294 h 6858000"/>
              <a:gd name="connsiteX123" fmla="*/ 6122213 w 6127689"/>
              <a:gd name="connsiteY123" fmla="*/ 5714762 h 6858000"/>
              <a:gd name="connsiteX124" fmla="*/ 6121353 w 6127689"/>
              <a:gd name="connsiteY124" fmla="*/ 5721725 h 6858000"/>
              <a:gd name="connsiteX125" fmla="*/ 6121607 w 6127689"/>
              <a:gd name="connsiteY125" fmla="*/ 5721959 h 6858000"/>
              <a:gd name="connsiteX126" fmla="*/ 6120262 w 6127689"/>
              <a:gd name="connsiteY126" fmla="*/ 5728358 h 6858000"/>
              <a:gd name="connsiteX127" fmla="*/ 6127024 w 6127689"/>
              <a:gd name="connsiteY127" fmla="*/ 5786902 h 6858000"/>
              <a:gd name="connsiteX128" fmla="*/ 6127519 w 6127689"/>
              <a:gd name="connsiteY128" fmla="*/ 5865775 h 6858000"/>
              <a:gd name="connsiteX129" fmla="*/ 6119217 w 6127689"/>
              <a:gd name="connsiteY129" fmla="*/ 5888542 h 6858000"/>
              <a:gd name="connsiteX130" fmla="*/ 6102493 w 6127689"/>
              <a:gd name="connsiteY130" fmla="*/ 5928602 h 6858000"/>
              <a:gd name="connsiteX131" fmla="*/ 6056863 w 6127689"/>
              <a:gd name="connsiteY131" fmla="*/ 6000643 h 6858000"/>
              <a:gd name="connsiteX132" fmla="*/ 6045436 w 6127689"/>
              <a:gd name="connsiteY132" fmla="*/ 6124480 h 6858000"/>
              <a:gd name="connsiteX133" fmla="*/ 6030489 w 6127689"/>
              <a:gd name="connsiteY133" fmla="*/ 6317666 h 6858000"/>
              <a:gd name="connsiteX134" fmla="*/ 6007492 w 6127689"/>
              <a:gd name="connsiteY134" fmla="*/ 6440818 h 6858000"/>
              <a:gd name="connsiteX135" fmla="*/ 6009467 w 6127689"/>
              <a:gd name="connsiteY135" fmla="*/ 6487076 h 6858000"/>
              <a:gd name="connsiteX136" fmla="*/ 5995064 w 6127689"/>
              <a:gd name="connsiteY136" fmla="*/ 6540791 h 6858000"/>
              <a:gd name="connsiteX137" fmla="*/ 5996309 w 6127689"/>
              <a:gd name="connsiteY137" fmla="*/ 6543961 h 6858000"/>
              <a:gd name="connsiteX138" fmla="*/ 5996048 w 6127689"/>
              <a:gd name="connsiteY138" fmla="*/ 6555444 h 6858000"/>
              <a:gd name="connsiteX139" fmla="*/ 6002524 w 6127689"/>
              <a:gd name="connsiteY139" fmla="*/ 6560188 h 6858000"/>
              <a:gd name="connsiteX140" fmla="*/ 6006823 w 6127689"/>
              <a:gd name="connsiteY140" fmla="*/ 6578546 h 6858000"/>
              <a:gd name="connsiteX141" fmla="*/ 6004510 w 6127689"/>
              <a:gd name="connsiteY141" fmla="*/ 6599256 h 6858000"/>
              <a:gd name="connsiteX142" fmla="*/ 5986207 w 6127689"/>
              <a:gd name="connsiteY142" fmla="*/ 6695855 h 6858000"/>
              <a:gd name="connsiteX143" fmla="*/ 5979428 w 6127689"/>
              <a:gd name="connsiteY143" fmla="*/ 6754678 h 6858000"/>
              <a:gd name="connsiteX144" fmla="*/ 5983398 w 6127689"/>
              <a:gd name="connsiteY144" fmla="*/ 6778641 h 6858000"/>
              <a:gd name="connsiteX145" fmla="*/ 5984543 w 6127689"/>
              <a:gd name="connsiteY145" fmla="*/ 6811016 h 6858000"/>
              <a:gd name="connsiteX146" fmla="*/ 5981802 w 6127689"/>
              <a:gd name="connsiteY146" fmla="*/ 6838578 h 6858000"/>
              <a:gd name="connsiteX147" fmla="*/ 5979671 w 6127689"/>
              <a:gd name="connsiteY147" fmla="*/ 6858000 h 6858000"/>
              <a:gd name="connsiteX148" fmla="*/ 0 w 6127689"/>
              <a:gd name="connsiteY148" fmla="*/ 6858000 h 6858000"/>
              <a:gd name="connsiteX149" fmla="*/ 0 w 6127689"/>
              <a:gd name="connsiteY149"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6042096 w 6127689"/>
              <a:gd name="connsiteY105" fmla="*/ 5233251 h 6858000"/>
              <a:gd name="connsiteX106" fmla="*/ 6036748 w 6127689"/>
              <a:gd name="connsiteY106" fmla="*/ 5322752 h 6858000"/>
              <a:gd name="connsiteX107" fmla="*/ 6036943 w 6127689"/>
              <a:gd name="connsiteY107" fmla="*/ 5329480 h 6858000"/>
              <a:gd name="connsiteX108" fmla="*/ 6037236 w 6127689"/>
              <a:gd name="connsiteY108" fmla="*/ 5329634 h 6858000"/>
              <a:gd name="connsiteX109" fmla="*/ 6038019 w 6127689"/>
              <a:gd name="connsiteY109" fmla="*/ 5336764 h 6858000"/>
              <a:gd name="connsiteX110" fmla="*/ 6037298 w 6127689"/>
              <a:gd name="connsiteY110" fmla="*/ 5341753 h 6858000"/>
              <a:gd name="connsiteX111" fmla="*/ 6037677 w 6127689"/>
              <a:gd name="connsiteY111" fmla="*/ 5354807 h 6858000"/>
              <a:gd name="connsiteX112" fmla="*/ 6039728 w 6127689"/>
              <a:gd name="connsiteY112" fmla="*/ 5359416 h 6858000"/>
              <a:gd name="connsiteX113" fmla="*/ 6043311 w 6127689"/>
              <a:gd name="connsiteY113" fmla="*/ 5361407 h 6858000"/>
              <a:gd name="connsiteX114" fmla="*/ 6042954 w 6127689"/>
              <a:gd name="connsiteY114" fmla="*/ 5362576 h 6858000"/>
              <a:gd name="connsiteX115" fmla="*/ 6053435 w 6127689"/>
              <a:gd name="connsiteY115" fmla="*/ 5387547 h 6858000"/>
              <a:gd name="connsiteX116" fmla="*/ 6065933 w 6127689"/>
              <a:gd name="connsiteY116" fmla="*/ 5443002 h 6858000"/>
              <a:gd name="connsiteX117" fmla="*/ 6068640 w 6127689"/>
              <a:gd name="connsiteY117" fmla="*/ 5474503 h 6858000"/>
              <a:gd name="connsiteX118" fmla="*/ 6080922 w 6127689"/>
              <a:gd name="connsiteY118" fmla="*/ 5561070 h 6858000"/>
              <a:gd name="connsiteX119" fmla="*/ 6096949 w 6127689"/>
              <a:gd name="connsiteY119" fmla="*/ 5648179 h 6858000"/>
              <a:gd name="connsiteX120" fmla="*/ 6125703 w 6127689"/>
              <a:gd name="connsiteY120" fmla="*/ 5692894 h 6858000"/>
              <a:gd name="connsiteX121" fmla="*/ 6126670 w 6127689"/>
              <a:gd name="connsiteY121" fmla="*/ 5697882 h 6858000"/>
              <a:gd name="connsiteX122" fmla="*/ 6124061 w 6127689"/>
              <a:gd name="connsiteY122" fmla="*/ 5710294 h 6858000"/>
              <a:gd name="connsiteX123" fmla="*/ 6122213 w 6127689"/>
              <a:gd name="connsiteY123" fmla="*/ 5714762 h 6858000"/>
              <a:gd name="connsiteX124" fmla="*/ 6121353 w 6127689"/>
              <a:gd name="connsiteY124" fmla="*/ 5721725 h 6858000"/>
              <a:gd name="connsiteX125" fmla="*/ 6121607 w 6127689"/>
              <a:gd name="connsiteY125" fmla="*/ 5721959 h 6858000"/>
              <a:gd name="connsiteX126" fmla="*/ 6120262 w 6127689"/>
              <a:gd name="connsiteY126" fmla="*/ 5728358 h 6858000"/>
              <a:gd name="connsiteX127" fmla="*/ 6127024 w 6127689"/>
              <a:gd name="connsiteY127" fmla="*/ 5786902 h 6858000"/>
              <a:gd name="connsiteX128" fmla="*/ 6127519 w 6127689"/>
              <a:gd name="connsiteY128" fmla="*/ 5865775 h 6858000"/>
              <a:gd name="connsiteX129" fmla="*/ 6119217 w 6127689"/>
              <a:gd name="connsiteY129" fmla="*/ 5888542 h 6858000"/>
              <a:gd name="connsiteX130" fmla="*/ 6102493 w 6127689"/>
              <a:gd name="connsiteY130" fmla="*/ 5928602 h 6858000"/>
              <a:gd name="connsiteX131" fmla="*/ 6056863 w 6127689"/>
              <a:gd name="connsiteY131" fmla="*/ 6000643 h 6858000"/>
              <a:gd name="connsiteX132" fmla="*/ 6045436 w 6127689"/>
              <a:gd name="connsiteY132" fmla="*/ 6124480 h 6858000"/>
              <a:gd name="connsiteX133" fmla="*/ 6030489 w 6127689"/>
              <a:gd name="connsiteY133" fmla="*/ 6317666 h 6858000"/>
              <a:gd name="connsiteX134" fmla="*/ 6007492 w 6127689"/>
              <a:gd name="connsiteY134" fmla="*/ 6440818 h 6858000"/>
              <a:gd name="connsiteX135" fmla="*/ 6009467 w 6127689"/>
              <a:gd name="connsiteY135" fmla="*/ 6487076 h 6858000"/>
              <a:gd name="connsiteX136" fmla="*/ 5995064 w 6127689"/>
              <a:gd name="connsiteY136" fmla="*/ 6540791 h 6858000"/>
              <a:gd name="connsiteX137" fmla="*/ 5996309 w 6127689"/>
              <a:gd name="connsiteY137" fmla="*/ 6543961 h 6858000"/>
              <a:gd name="connsiteX138" fmla="*/ 5996048 w 6127689"/>
              <a:gd name="connsiteY138" fmla="*/ 6555444 h 6858000"/>
              <a:gd name="connsiteX139" fmla="*/ 6002524 w 6127689"/>
              <a:gd name="connsiteY139" fmla="*/ 6560188 h 6858000"/>
              <a:gd name="connsiteX140" fmla="*/ 6006823 w 6127689"/>
              <a:gd name="connsiteY140" fmla="*/ 6578546 h 6858000"/>
              <a:gd name="connsiteX141" fmla="*/ 6004510 w 6127689"/>
              <a:gd name="connsiteY141" fmla="*/ 6599256 h 6858000"/>
              <a:gd name="connsiteX142" fmla="*/ 5986207 w 6127689"/>
              <a:gd name="connsiteY142" fmla="*/ 6695855 h 6858000"/>
              <a:gd name="connsiteX143" fmla="*/ 5979428 w 6127689"/>
              <a:gd name="connsiteY143" fmla="*/ 6754678 h 6858000"/>
              <a:gd name="connsiteX144" fmla="*/ 5983398 w 6127689"/>
              <a:gd name="connsiteY144" fmla="*/ 6778641 h 6858000"/>
              <a:gd name="connsiteX145" fmla="*/ 5984543 w 6127689"/>
              <a:gd name="connsiteY145" fmla="*/ 6811016 h 6858000"/>
              <a:gd name="connsiteX146" fmla="*/ 5981802 w 6127689"/>
              <a:gd name="connsiteY146" fmla="*/ 6838578 h 6858000"/>
              <a:gd name="connsiteX147" fmla="*/ 5979671 w 6127689"/>
              <a:gd name="connsiteY147" fmla="*/ 6858000 h 6858000"/>
              <a:gd name="connsiteX148" fmla="*/ 0 w 6127689"/>
              <a:gd name="connsiteY148" fmla="*/ 6858000 h 6858000"/>
              <a:gd name="connsiteX149" fmla="*/ 0 w 6127689"/>
              <a:gd name="connsiteY149"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6036748 w 6127689"/>
              <a:gd name="connsiteY105" fmla="*/ 5322752 h 6858000"/>
              <a:gd name="connsiteX106" fmla="*/ 6036943 w 6127689"/>
              <a:gd name="connsiteY106" fmla="*/ 5329480 h 6858000"/>
              <a:gd name="connsiteX107" fmla="*/ 6037236 w 6127689"/>
              <a:gd name="connsiteY107" fmla="*/ 5329634 h 6858000"/>
              <a:gd name="connsiteX108" fmla="*/ 6038019 w 6127689"/>
              <a:gd name="connsiteY108" fmla="*/ 5336764 h 6858000"/>
              <a:gd name="connsiteX109" fmla="*/ 6037298 w 6127689"/>
              <a:gd name="connsiteY109" fmla="*/ 5341753 h 6858000"/>
              <a:gd name="connsiteX110" fmla="*/ 6037677 w 6127689"/>
              <a:gd name="connsiteY110" fmla="*/ 5354807 h 6858000"/>
              <a:gd name="connsiteX111" fmla="*/ 6039728 w 6127689"/>
              <a:gd name="connsiteY111" fmla="*/ 5359416 h 6858000"/>
              <a:gd name="connsiteX112" fmla="*/ 6043311 w 6127689"/>
              <a:gd name="connsiteY112" fmla="*/ 5361407 h 6858000"/>
              <a:gd name="connsiteX113" fmla="*/ 6042954 w 6127689"/>
              <a:gd name="connsiteY113" fmla="*/ 5362576 h 6858000"/>
              <a:gd name="connsiteX114" fmla="*/ 6053435 w 6127689"/>
              <a:gd name="connsiteY114" fmla="*/ 5387547 h 6858000"/>
              <a:gd name="connsiteX115" fmla="*/ 6065933 w 6127689"/>
              <a:gd name="connsiteY115" fmla="*/ 5443002 h 6858000"/>
              <a:gd name="connsiteX116" fmla="*/ 6068640 w 6127689"/>
              <a:gd name="connsiteY116" fmla="*/ 5474503 h 6858000"/>
              <a:gd name="connsiteX117" fmla="*/ 6080922 w 6127689"/>
              <a:gd name="connsiteY117" fmla="*/ 5561070 h 6858000"/>
              <a:gd name="connsiteX118" fmla="*/ 6096949 w 6127689"/>
              <a:gd name="connsiteY118" fmla="*/ 5648179 h 6858000"/>
              <a:gd name="connsiteX119" fmla="*/ 6125703 w 6127689"/>
              <a:gd name="connsiteY119" fmla="*/ 5692894 h 6858000"/>
              <a:gd name="connsiteX120" fmla="*/ 6126670 w 6127689"/>
              <a:gd name="connsiteY120" fmla="*/ 5697882 h 6858000"/>
              <a:gd name="connsiteX121" fmla="*/ 6124061 w 6127689"/>
              <a:gd name="connsiteY121" fmla="*/ 5710294 h 6858000"/>
              <a:gd name="connsiteX122" fmla="*/ 6122213 w 6127689"/>
              <a:gd name="connsiteY122" fmla="*/ 5714762 h 6858000"/>
              <a:gd name="connsiteX123" fmla="*/ 6121353 w 6127689"/>
              <a:gd name="connsiteY123" fmla="*/ 5721725 h 6858000"/>
              <a:gd name="connsiteX124" fmla="*/ 6121607 w 6127689"/>
              <a:gd name="connsiteY124" fmla="*/ 5721959 h 6858000"/>
              <a:gd name="connsiteX125" fmla="*/ 6120262 w 6127689"/>
              <a:gd name="connsiteY125" fmla="*/ 5728358 h 6858000"/>
              <a:gd name="connsiteX126" fmla="*/ 6127024 w 6127689"/>
              <a:gd name="connsiteY126" fmla="*/ 5786902 h 6858000"/>
              <a:gd name="connsiteX127" fmla="*/ 6127519 w 6127689"/>
              <a:gd name="connsiteY127" fmla="*/ 5865775 h 6858000"/>
              <a:gd name="connsiteX128" fmla="*/ 6119217 w 6127689"/>
              <a:gd name="connsiteY128" fmla="*/ 5888542 h 6858000"/>
              <a:gd name="connsiteX129" fmla="*/ 6102493 w 6127689"/>
              <a:gd name="connsiteY129" fmla="*/ 5928602 h 6858000"/>
              <a:gd name="connsiteX130" fmla="*/ 6056863 w 6127689"/>
              <a:gd name="connsiteY130" fmla="*/ 6000643 h 6858000"/>
              <a:gd name="connsiteX131" fmla="*/ 6045436 w 6127689"/>
              <a:gd name="connsiteY131" fmla="*/ 6124480 h 6858000"/>
              <a:gd name="connsiteX132" fmla="*/ 6030489 w 6127689"/>
              <a:gd name="connsiteY132" fmla="*/ 6317666 h 6858000"/>
              <a:gd name="connsiteX133" fmla="*/ 6007492 w 6127689"/>
              <a:gd name="connsiteY133" fmla="*/ 6440818 h 6858000"/>
              <a:gd name="connsiteX134" fmla="*/ 6009467 w 6127689"/>
              <a:gd name="connsiteY134" fmla="*/ 6487076 h 6858000"/>
              <a:gd name="connsiteX135" fmla="*/ 5995064 w 6127689"/>
              <a:gd name="connsiteY135" fmla="*/ 6540791 h 6858000"/>
              <a:gd name="connsiteX136" fmla="*/ 5996309 w 6127689"/>
              <a:gd name="connsiteY136" fmla="*/ 6543961 h 6858000"/>
              <a:gd name="connsiteX137" fmla="*/ 5996048 w 6127689"/>
              <a:gd name="connsiteY137" fmla="*/ 6555444 h 6858000"/>
              <a:gd name="connsiteX138" fmla="*/ 6002524 w 6127689"/>
              <a:gd name="connsiteY138" fmla="*/ 6560188 h 6858000"/>
              <a:gd name="connsiteX139" fmla="*/ 6006823 w 6127689"/>
              <a:gd name="connsiteY139" fmla="*/ 6578546 h 6858000"/>
              <a:gd name="connsiteX140" fmla="*/ 6004510 w 6127689"/>
              <a:gd name="connsiteY140" fmla="*/ 6599256 h 6858000"/>
              <a:gd name="connsiteX141" fmla="*/ 5986207 w 6127689"/>
              <a:gd name="connsiteY141" fmla="*/ 6695855 h 6858000"/>
              <a:gd name="connsiteX142" fmla="*/ 5979428 w 6127689"/>
              <a:gd name="connsiteY142" fmla="*/ 6754678 h 6858000"/>
              <a:gd name="connsiteX143" fmla="*/ 5983398 w 6127689"/>
              <a:gd name="connsiteY143" fmla="*/ 6778641 h 6858000"/>
              <a:gd name="connsiteX144" fmla="*/ 5984543 w 6127689"/>
              <a:gd name="connsiteY144" fmla="*/ 6811016 h 6858000"/>
              <a:gd name="connsiteX145" fmla="*/ 5981802 w 6127689"/>
              <a:gd name="connsiteY145" fmla="*/ 6838578 h 6858000"/>
              <a:gd name="connsiteX146" fmla="*/ 5979671 w 6127689"/>
              <a:gd name="connsiteY146" fmla="*/ 6858000 h 6858000"/>
              <a:gd name="connsiteX147" fmla="*/ 0 w 6127689"/>
              <a:gd name="connsiteY147" fmla="*/ 6858000 h 6858000"/>
              <a:gd name="connsiteX148" fmla="*/ 0 w 6127689"/>
              <a:gd name="connsiteY148"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6018409 w 6127689"/>
              <a:gd name="connsiteY104" fmla="*/ 5227157 h 6858000"/>
              <a:gd name="connsiteX105" fmla="*/ 6036748 w 6127689"/>
              <a:gd name="connsiteY105" fmla="*/ 5322752 h 6858000"/>
              <a:gd name="connsiteX106" fmla="*/ 6036943 w 6127689"/>
              <a:gd name="connsiteY106" fmla="*/ 5329480 h 6858000"/>
              <a:gd name="connsiteX107" fmla="*/ 6037236 w 6127689"/>
              <a:gd name="connsiteY107" fmla="*/ 5329634 h 6858000"/>
              <a:gd name="connsiteX108" fmla="*/ 6038019 w 6127689"/>
              <a:gd name="connsiteY108" fmla="*/ 5336764 h 6858000"/>
              <a:gd name="connsiteX109" fmla="*/ 6037298 w 6127689"/>
              <a:gd name="connsiteY109" fmla="*/ 5341753 h 6858000"/>
              <a:gd name="connsiteX110" fmla="*/ 6037677 w 6127689"/>
              <a:gd name="connsiteY110" fmla="*/ 5354807 h 6858000"/>
              <a:gd name="connsiteX111" fmla="*/ 6039728 w 6127689"/>
              <a:gd name="connsiteY111" fmla="*/ 5359416 h 6858000"/>
              <a:gd name="connsiteX112" fmla="*/ 6043311 w 6127689"/>
              <a:gd name="connsiteY112" fmla="*/ 5361407 h 6858000"/>
              <a:gd name="connsiteX113" fmla="*/ 6042954 w 6127689"/>
              <a:gd name="connsiteY113" fmla="*/ 5362576 h 6858000"/>
              <a:gd name="connsiteX114" fmla="*/ 6053435 w 6127689"/>
              <a:gd name="connsiteY114" fmla="*/ 5387547 h 6858000"/>
              <a:gd name="connsiteX115" fmla="*/ 6065933 w 6127689"/>
              <a:gd name="connsiteY115" fmla="*/ 5443002 h 6858000"/>
              <a:gd name="connsiteX116" fmla="*/ 6068640 w 6127689"/>
              <a:gd name="connsiteY116" fmla="*/ 5474503 h 6858000"/>
              <a:gd name="connsiteX117" fmla="*/ 6080922 w 6127689"/>
              <a:gd name="connsiteY117" fmla="*/ 5561070 h 6858000"/>
              <a:gd name="connsiteX118" fmla="*/ 6096949 w 6127689"/>
              <a:gd name="connsiteY118" fmla="*/ 5648179 h 6858000"/>
              <a:gd name="connsiteX119" fmla="*/ 6125703 w 6127689"/>
              <a:gd name="connsiteY119" fmla="*/ 5692894 h 6858000"/>
              <a:gd name="connsiteX120" fmla="*/ 6126670 w 6127689"/>
              <a:gd name="connsiteY120" fmla="*/ 5697882 h 6858000"/>
              <a:gd name="connsiteX121" fmla="*/ 6124061 w 6127689"/>
              <a:gd name="connsiteY121" fmla="*/ 5710294 h 6858000"/>
              <a:gd name="connsiteX122" fmla="*/ 6122213 w 6127689"/>
              <a:gd name="connsiteY122" fmla="*/ 5714762 h 6858000"/>
              <a:gd name="connsiteX123" fmla="*/ 6121353 w 6127689"/>
              <a:gd name="connsiteY123" fmla="*/ 5721725 h 6858000"/>
              <a:gd name="connsiteX124" fmla="*/ 6121607 w 6127689"/>
              <a:gd name="connsiteY124" fmla="*/ 5721959 h 6858000"/>
              <a:gd name="connsiteX125" fmla="*/ 6120262 w 6127689"/>
              <a:gd name="connsiteY125" fmla="*/ 5728358 h 6858000"/>
              <a:gd name="connsiteX126" fmla="*/ 6127024 w 6127689"/>
              <a:gd name="connsiteY126" fmla="*/ 5786902 h 6858000"/>
              <a:gd name="connsiteX127" fmla="*/ 6127519 w 6127689"/>
              <a:gd name="connsiteY127" fmla="*/ 5865775 h 6858000"/>
              <a:gd name="connsiteX128" fmla="*/ 6119217 w 6127689"/>
              <a:gd name="connsiteY128" fmla="*/ 5888542 h 6858000"/>
              <a:gd name="connsiteX129" fmla="*/ 6102493 w 6127689"/>
              <a:gd name="connsiteY129" fmla="*/ 5928602 h 6858000"/>
              <a:gd name="connsiteX130" fmla="*/ 6056863 w 6127689"/>
              <a:gd name="connsiteY130" fmla="*/ 6000643 h 6858000"/>
              <a:gd name="connsiteX131" fmla="*/ 6045436 w 6127689"/>
              <a:gd name="connsiteY131" fmla="*/ 6124480 h 6858000"/>
              <a:gd name="connsiteX132" fmla="*/ 6030489 w 6127689"/>
              <a:gd name="connsiteY132" fmla="*/ 6317666 h 6858000"/>
              <a:gd name="connsiteX133" fmla="*/ 6007492 w 6127689"/>
              <a:gd name="connsiteY133" fmla="*/ 6440818 h 6858000"/>
              <a:gd name="connsiteX134" fmla="*/ 6009467 w 6127689"/>
              <a:gd name="connsiteY134" fmla="*/ 6487076 h 6858000"/>
              <a:gd name="connsiteX135" fmla="*/ 5995064 w 6127689"/>
              <a:gd name="connsiteY135" fmla="*/ 6540791 h 6858000"/>
              <a:gd name="connsiteX136" fmla="*/ 5996309 w 6127689"/>
              <a:gd name="connsiteY136" fmla="*/ 6543961 h 6858000"/>
              <a:gd name="connsiteX137" fmla="*/ 5996048 w 6127689"/>
              <a:gd name="connsiteY137" fmla="*/ 6555444 h 6858000"/>
              <a:gd name="connsiteX138" fmla="*/ 6002524 w 6127689"/>
              <a:gd name="connsiteY138" fmla="*/ 6560188 h 6858000"/>
              <a:gd name="connsiteX139" fmla="*/ 6006823 w 6127689"/>
              <a:gd name="connsiteY139" fmla="*/ 6578546 h 6858000"/>
              <a:gd name="connsiteX140" fmla="*/ 6004510 w 6127689"/>
              <a:gd name="connsiteY140" fmla="*/ 6599256 h 6858000"/>
              <a:gd name="connsiteX141" fmla="*/ 5986207 w 6127689"/>
              <a:gd name="connsiteY141" fmla="*/ 6695855 h 6858000"/>
              <a:gd name="connsiteX142" fmla="*/ 5979428 w 6127689"/>
              <a:gd name="connsiteY142" fmla="*/ 6754678 h 6858000"/>
              <a:gd name="connsiteX143" fmla="*/ 5983398 w 6127689"/>
              <a:gd name="connsiteY143" fmla="*/ 6778641 h 6858000"/>
              <a:gd name="connsiteX144" fmla="*/ 5984543 w 6127689"/>
              <a:gd name="connsiteY144" fmla="*/ 6811016 h 6858000"/>
              <a:gd name="connsiteX145" fmla="*/ 5981802 w 6127689"/>
              <a:gd name="connsiteY145" fmla="*/ 6838578 h 6858000"/>
              <a:gd name="connsiteX146" fmla="*/ 5979671 w 6127689"/>
              <a:gd name="connsiteY146" fmla="*/ 6858000 h 6858000"/>
              <a:gd name="connsiteX147" fmla="*/ 0 w 6127689"/>
              <a:gd name="connsiteY147" fmla="*/ 6858000 h 6858000"/>
              <a:gd name="connsiteX148" fmla="*/ 0 w 6127689"/>
              <a:gd name="connsiteY148"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94095 w 6127689"/>
              <a:gd name="connsiteY78" fmla="*/ 4128857 h 6858000"/>
              <a:gd name="connsiteX79" fmla="*/ 5898339 w 6127689"/>
              <a:gd name="connsiteY79" fmla="*/ 4140800 h 6858000"/>
              <a:gd name="connsiteX80" fmla="*/ 5899734 w 6127689"/>
              <a:gd name="connsiteY80" fmla="*/ 4145632 h 6858000"/>
              <a:gd name="connsiteX81" fmla="*/ 5903513 w 6127689"/>
              <a:gd name="connsiteY81" fmla="*/ 4187661 h 6858000"/>
              <a:gd name="connsiteX82" fmla="*/ 5917114 w 6127689"/>
              <a:gd name="connsiteY82" fmla="*/ 4213096 h 6858000"/>
              <a:gd name="connsiteX83" fmla="*/ 5921153 w 6127689"/>
              <a:gd name="connsiteY83" fmla="*/ 4236222 h 6858000"/>
              <a:gd name="connsiteX84" fmla="*/ 5924233 w 6127689"/>
              <a:gd name="connsiteY84" fmla="*/ 4242060 h 6858000"/>
              <a:gd name="connsiteX85" fmla="*/ 5928910 w 6127689"/>
              <a:gd name="connsiteY85" fmla="*/ 4300973 h 6858000"/>
              <a:gd name="connsiteX86" fmla="*/ 5939320 w 6127689"/>
              <a:gd name="connsiteY86" fmla="*/ 4340435 h 6858000"/>
              <a:gd name="connsiteX87" fmla="*/ 5946705 w 6127689"/>
              <a:gd name="connsiteY87" fmla="*/ 4428051 h 6858000"/>
              <a:gd name="connsiteX88" fmla="*/ 5949261 w 6127689"/>
              <a:gd name="connsiteY88" fmla="*/ 4449185 h 6858000"/>
              <a:gd name="connsiteX89" fmla="*/ 5957504 w 6127689"/>
              <a:gd name="connsiteY89" fmla="*/ 4465911 h 6858000"/>
              <a:gd name="connsiteX90" fmla="*/ 5964689 w 6127689"/>
              <a:gd name="connsiteY90" fmla="*/ 4468532 h 6858000"/>
              <a:gd name="connsiteX91" fmla="*/ 5967062 w 6127689"/>
              <a:gd name="connsiteY91" fmla="*/ 4479923 h 6858000"/>
              <a:gd name="connsiteX92" fmla="*/ 5968960 w 6127689"/>
              <a:gd name="connsiteY92" fmla="*/ 4482655 h 6858000"/>
              <a:gd name="connsiteX93" fmla="*/ 5978567 w 6127689"/>
              <a:gd name="connsiteY93" fmla="*/ 4498605 h 6858000"/>
              <a:gd name="connsiteX94" fmla="*/ 5980106 w 6127689"/>
              <a:gd name="connsiteY94" fmla="*/ 4585087 h 6858000"/>
              <a:gd name="connsiteX95" fmla="*/ 5998138 w 6127689"/>
              <a:gd name="connsiteY95" fmla="*/ 4697518 h 6858000"/>
              <a:gd name="connsiteX96" fmla="*/ 6013516 w 6127689"/>
              <a:gd name="connsiteY96" fmla="*/ 4786619 h 6858000"/>
              <a:gd name="connsiteX97" fmla="*/ 6025404 w 6127689"/>
              <a:gd name="connsiteY97" fmla="*/ 4858148 h 6858000"/>
              <a:gd name="connsiteX98" fmla="*/ 6007749 w 6127689"/>
              <a:gd name="connsiteY98" fmla="*/ 4964715 h 6858000"/>
              <a:gd name="connsiteX99" fmla="*/ 6005269 w 6127689"/>
              <a:gd name="connsiteY99" fmla="*/ 5150567 h 6858000"/>
              <a:gd name="connsiteX100" fmla="*/ 6001127 w 6127689"/>
              <a:gd name="connsiteY100" fmla="*/ 5164609 h 6858000"/>
              <a:gd name="connsiteX101" fmla="*/ 5996647 w 6127689"/>
              <a:gd name="connsiteY101" fmla="*/ 5185640 h 6858000"/>
              <a:gd name="connsiteX102" fmla="*/ 5998514 w 6127689"/>
              <a:gd name="connsiteY102" fmla="*/ 5189673 h 6858000"/>
              <a:gd name="connsiteX103" fmla="*/ 6018409 w 6127689"/>
              <a:gd name="connsiteY103" fmla="*/ 5227157 h 6858000"/>
              <a:gd name="connsiteX104" fmla="*/ 6036748 w 6127689"/>
              <a:gd name="connsiteY104" fmla="*/ 5322752 h 6858000"/>
              <a:gd name="connsiteX105" fmla="*/ 6036943 w 6127689"/>
              <a:gd name="connsiteY105" fmla="*/ 5329480 h 6858000"/>
              <a:gd name="connsiteX106" fmla="*/ 6037236 w 6127689"/>
              <a:gd name="connsiteY106" fmla="*/ 5329634 h 6858000"/>
              <a:gd name="connsiteX107" fmla="*/ 6038019 w 6127689"/>
              <a:gd name="connsiteY107" fmla="*/ 5336764 h 6858000"/>
              <a:gd name="connsiteX108" fmla="*/ 6037298 w 6127689"/>
              <a:gd name="connsiteY108" fmla="*/ 5341753 h 6858000"/>
              <a:gd name="connsiteX109" fmla="*/ 6037677 w 6127689"/>
              <a:gd name="connsiteY109" fmla="*/ 5354807 h 6858000"/>
              <a:gd name="connsiteX110" fmla="*/ 6039728 w 6127689"/>
              <a:gd name="connsiteY110" fmla="*/ 5359416 h 6858000"/>
              <a:gd name="connsiteX111" fmla="*/ 6043311 w 6127689"/>
              <a:gd name="connsiteY111" fmla="*/ 5361407 h 6858000"/>
              <a:gd name="connsiteX112" fmla="*/ 6042954 w 6127689"/>
              <a:gd name="connsiteY112" fmla="*/ 5362576 h 6858000"/>
              <a:gd name="connsiteX113" fmla="*/ 6053435 w 6127689"/>
              <a:gd name="connsiteY113" fmla="*/ 5387547 h 6858000"/>
              <a:gd name="connsiteX114" fmla="*/ 6065933 w 6127689"/>
              <a:gd name="connsiteY114" fmla="*/ 5443002 h 6858000"/>
              <a:gd name="connsiteX115" fmla="*/ 6068640 w 6127689"/>
              <a:gd name="connsiteY115" fmla="*/ 5474503 h 6858000"/>
              <a:gd name="connsiteX116" fmla="*/ 6080922 w 6127689"/>
              <a:gd name="connsiteY116" fmla="*/ 5561070 h 6858000"/>
              <a:gd name="connsiteX117" fmla="*/ 6096949 w 6127689"/>
              <a:gd name="connsiteY117" fmla="*/ 5648179 h 6858000"/>
              <a:gd name="connsiteX118" fmla="*/ 6125703 w 6127689"/>
              <a:gd name="connsiteY118" fmla="*/ 5692894 h 6858000"/>
              <a:gd name="connsiteX119" fmla="*/ 6126670 w 6127689"/>
              <a:gd name="connsiteY119" fmla="*/ 5697882 h 6858000"/>
              <a:gd name="connsiteX120" fmla="*/ 6124061 w 6127689"/>
              <a:gd name="connsiteY120" fmla="*/ 5710294 h 6858000"/>
              <a:gd name="connsiteX121" fmla="*/ 6122213 w 6127689"/>
              <a:gd name="connsiteY121" fmla="*/ 5714762 h 6858000"/>
              <a:gd name="connsiteX122" fmla="*/ 6121353 w 6127689"/>
              <a:gd name="connsiteY122" fmla="*/ 5721725 h 6858000"/>
              <a:gd name="connsiteX123" fmla="*/ 6121607 w 6127689"/>
              <a:gd name="connsiteY123" fmla="*/ 5721959 h 6858000"/>
              <a:gd name="connsiteX124" fmla="*/ 6120262 w 6127689"/>
              <a:gd name="connsiteY124" fmla="*/ 5728358 h 6858000"/>
              <a:gd name="connsiteX125" fmla="*/ 6127024 w 6127689"/>
              <a:gd name="connsiteY125" fmla="*/ 5786902 h 6858000"/>
              <a:gd name="connsiteX126" fmla="*/ 6127519 w 6127689"/>
              <a:gd name="connsiteY126" fmla="*/ 5865775 h 6858000"/>
              <a:gd name="connsiteX127" fmla="*/ 6119217 w 6127689"/>
              <a:gd name="connsiteY127" fmla="*/ 5888542 h 6858000"/>
              <a:gd name="connsiteX128" fmla="*/ 6102493 w 6127689"/>
              <a:gd name="connsiteY128" fmla="*/ 5928602 h 6858000"/>
              <a:gd name="connsiteX129" fmla="*/ 6056863 w 6127689"/>
              <a:gd name="connsiteY129" fmla="*/ 6000643 h 6858000"/>
              <a:gd name="connsiteX130" fmla="*/ 6045436 w 6127689"/>
              <a:gd name="connsiteY130" fmla="*/ 6124480 h 6858000"/>
              <a:gd name="connsiteX131" fmla="*/ 6030489 w 6127689"/>
              <a:gd name="connsiteY131" fmla="*/ 6317666 h 6858000"/>
              <a:gd name="connsiteX132" fmla="*/ 6007492 w 6127689"/>
              <a:gd name="connsiteY132" fmla="*/ 6440818 h 6858000"/>
              <a:gd name="connsiteX133" fmla="*/ 6009467 w 6127689"/>
              <a:gd name="connsiteY133" fmla="*/ 6487076 h 6858000"/>
              <a:gd name="connsiteX134" fmla="*/ 5995064 w 6127689"/>
              <a:gd name="connsiteY134" fmla="*/ 6540791 h 6858000"/>
              <a:gd name="connsiteX135" fmla="*/ 5996309 w 6127689"/>
              <a:gd name="connsiteY135" fmla="*/ 6543961 h 6858000"/>
              <a:gd name="connsiteX136" fmla="*/ 5996048 w 6127689"/>
              <a:gd name="connsiteY136" fmla="*/ 6555444 h 6858000"/>
              <a:gd name="connsiteX137" fmla="*/ 6002524 w 6127689"/>
              <a:gd name="connsiteY137" fmla="*/ 6560188 h 6858000"/>
              <a:gd name="connsiteX138" fmla="*/ 6006823 w 6127689"/>
              <a:gd name="connsiteY138" fmla="*/ 6578546 h 6858000"/>
              <a:gd name="connsiteX139" fmla="*/ 6004510 w 6127689"/>
              <a:gd name="connsiteY139" fmla="*/ 6599256 h 6858000"/>
              <a:gd name="connsiteX140" fmla="*/ 5986207 w 6127689"/>
              <a:gd name="connsiteY140" fmla="*/ 6695855 h 6858000"/>
              <a:gd name="connsiteX141" fmla="*/ 5979428 w 6127689"/>
              <a:gd name="connsiteY141" fmla="*/ 6754678 h 6858000"/>
              <a:gd name="connsiteX142" fmla="*/ 5983398 w 6127689"/>
              <a:gd name="connsiteY142" fmla="*/ 6778641 h 6858000"/>
              <a:gd name="connsiteX143" fmla="*/ 5984543 w 6127689"/>
              <a:gd name="connsiteY143" fmla="*/ 6811016 h 6858000"/>
              <a:gd name="connsiteX144" fmla="*/ 5981802 w 6127689"/>
              <a:gd name="connsiteY144" fmla="*/ 6838578 h 6858000"/>
              <a:gd name="connsiteX145" fmla="*/ 5979671 w 6127689"/>
              <a:gd name="connsiteY145" fmla="*/ 6858000 h 6858000"/>
              <a:gd name="connsiteX146" fmla="*/ 0 w 6127689"/>
              <a:gd name="connsiteY146" fmla="*/ 6858000 h 6858000"/>
              <a:gd name="connsiteX147" fmla="*/ 0 w 6127689"/>
              <a:gd name="connsiteY147"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94095 w 6127689"/>
              <a:gd name="connsiteY78" fmla="*/ 4128857 h 6858000"/>
              <a:gd name="connsiteX79" fmla="*/ 5898339 w 6127689"/>
              <a:gd name="connsiteY79" fmla="*/ 4140800 h 6858000"/>
              <a:gd name="connsiteX80" fmla="*/ 5899734 w 6127689"/>
              <a:gd name="connsiteY80" fmla="*/ 4145632 h 6858000"/>
              <a:gd name="connsiteX81" fmla="*/ 5903513 w 6127689"/>
              <a:gd name="connsiteY81" fmla="*/ 4187661 h 6858000"/>
              <a:gd name="connsiteX82" fmla="*/ 5917114 w 6127689"/>
              <a:gd name="connsiteY82" fmla="*/ 4213096 h 6858000"/>
              <a:gd name="connsiteX83" fmla="*/ 5924233 w 6127689"/>
              <a:gd name="connsiteY83" fmla="*/ 4242060 h 6858000"/>
              <a:gd name="connsiteX84" fmla="*/ 5928910 w 6127689"/>
              <a:gd name="connsiteY84" fmla="*/ 4300973 h 6858000"/>
              <a:gd name="connsiteX85" fmla="*/ 5939320 w 6127689"/>
              <a:gd name="connsiteY85" fmla="*/ 4340435 h 6858000"/>
              <a:gd name="connsiteX86" fmla="*/ 5946705 w 6127689"/>
              <a:gd name="connsiteY86" fmla="*/ 4428051 h 6858000"/>
              <a:gd name="connsiteX87" fmla="*/ 5949261 w 6127689"/>
              <a:gd name="connsiteY87" fmla="*/ 4449185 h 6858000"/>
              <a:gd name="connsiteX88" fmla="*/ 5957504 w 6127689"/>
              <a:gd name="connsiteY88" fmla="*/ 4465911 h 6858000"/>
              <a:gd name="connsiteX89" fmla="*/ 5964689 w 6127689"/>
              <a:gd name="connsiteY89" fmla="*/ 4468532 h 6858000"/>
              <a:gd name="connsiteX90" fmla="*/ 5967062 w 6127689"/>
              <a:gd name="connsiteY90" fmla="*/ 4479923 h 6858000"/>
              <a:gd name="connsiteX91" fmla="*/ 5968960 w 6127689"/>
              <a:gd name="connsiteY91" fmla="*/ 4482655 h 6858000"/>
              <a:gd name="connsiteX92" fmla="*/ 5978567 w 6127689"/>
              <a:gd name="connsiteY92" fmla="*/ 4498605 h 6858000"/>
              <a:gd name="connsiteX93" fmla="*/ 5980106 w 6127689"/>
              <a:gd name="connsiteY93" fmla="*/ 4585087 h 6858000"/>
              <a:gd name="connsiteX94" fmla="*/ 5998138 w 6127689"/>
              <a:gd name="connsiteY94" fmla="*/ 4697518 h 6858000"/>
              <a:gd name="connsiteX95" fmla="*/ 6013516 w 6127689"/>
              <a:gd name="connsiteY95" fmla="*/ 4786619 h 6858000"/>
              <a:gd name="connsiteX96" fmla="*/ 6025404 w 6127689"/>
              <a:gd name="connsiteY96" fmla="*/ 4858148 h 6858000"/>
              <a:gd name="connsiteX97" fmla="*/ 6007749 w 6127689"/>
              <a:gd name="connsiteY97" fmla="*/ 4964715 h 6858000"/>
              <a:gd name="connsiteX98" fmla="*/ 6005269 w 6127689"/>
              <a:gd name="connsiteY98" fmla="*/ 5150567 h 6858000"/>
              <a:gd name="connsiteX99" fmla="*/ 6001127 w 6127689"/>
              <a:gd name="connsiteY99" fmla="*/ 5164609 h 6858000"/>
              <a:gd name="connsiteX100" fmla="*/ 5996647 w 6127689"/>
              <a:gd name="connsiteY100" fmla="*/ 5185640 h 6858000"/>
              <a:gd name="connsiteX101" fmla="*/ 5998514 w 6127689"/>
              <a:gd name="connsiteY101" fmla="*/ 5189673 h 6858000"/>
              <a:gd name="connsiteX102" fmla="*/ 6018409 w 6127689"/>
              <a:gd name="connsiteY102" fmla="*/ 5227157 h 6858000"/>
              <a:gd name="connsiteX103" fmla="*/ 6036748 w 6127689"/>
              <a:gd name="connsiteY103" fmla="*/ 5322752 h 6858000"/>
              <a:gd name="connsiteX104" fmla="*/ 6036943 w 6127689"/>
              <a:gd name="connsiteY104" fmla="*/ 5329480 h 6858000"/>
              <a:gd name="connsiteX105" fmla="*/ 6037236 w 6127689"/>
              <a:gd name="connsiteY105" fmla="*/ 5329634 h 6858000"/>
              <a:gd name="connsiteX106" fmla="*/ 6038019 w 6127689"/>
              <a:gd name="connsiteY106" fmla="*/ 5336764 h 6858000"/>
              <a:gd name="connsiteX107" fmla="*/ 6037298 w 6127689"/>
              <a:gd name="connsiteY107" fmla="*/ 5341753 h 6858000"/>
              <a:gd name="connsiteX108" fmla="*/ 6037677 w 6127689"/>
              <a:gd name="connsiteY108" fmla="*/ 5354807 h 6858000"/>
              <a:gd name="connsiteX109" fmla="*/ 6039728 w 6127689"/>
              <a:gd name="connsiteY109" fmla="*/ 5359416 h 6858000"/>
              <a:gd name="connsiteX110" fmla="*/ 6043311 w 6127689"/>
              <a:gd name="connsiteY110" fmla="*/ 5361407 h 6858000"/>
              <a:gd name="connsiteX111" fmla="*/ 6042954 w 6127689"/>
              <a:gd name="connsiteY111" fmla="*/ 5362576 h 6858000"/>
              <a:gd name="connsiteX112" fmla="*/ 6053435 w 6127689"/>
              <a:gd name="connsiteY112" fmla="*/ 5387547 h 6858000"/>
              <a:gd name="connsiteX113" fmla="*/ 6065933 w 6127689"/>
              <a:gd name="connsiteY113" fmla="*/ 5443002 h 6858000"/>
              <a:gd name="connsiteX114" fmla="*/ 6068640 w 6127689"/>
              <a:gd name="connsiteY114" fmla="*/ 5474503 h 6858000"/>
              <a:gd name="connsiteX115" fmla="*/ 6080922 w 6127689"/>
              <a:gd name="connsiteY115" fmla="*/ 5561070 h 6858000"/>
              <a:gd name="connsiteX116" fmla="*/ 6096949 w 6127689"/>
              <a:gd name="connsiteY116" fmla="*/ 5648179 h 6858000"/>
              <a:gd name="connsiteX117" fmla="*/ 6125703 w 6127689"/>
              <a:gd name="connsiteY117" fmla="*/ 5692894 h 6858000"/>
              <a:gd name="connsiteX118" fmla="*/ 6126670 w 6127689"/>
              <a:gd name="connsiteY118" fmla="*/ 5697882 h 6858000"/>
              <a:gd name="connsiteX119" fmla="*/ 6124061 w 6127689"/>
              <a:gd name="connsiteY119" fmla="*/ 5710294 h 6858000"/>
              <a:gd name="connsiteX120" fmla="*/ 6122213 w 6127689"/>
              <a:gd name="connsiteY120" fmla="*/ 5714762 h 6858000"/>
              <a:gd name="connsiteX121" fmla="*/ 6121353 w 6127689"/>
              <a:gd name="connsiteY121" fmla="*/ 5721725 h 6858000"/>
              <a:gd name="connsiteX122" fmla="*/ 6121607 w 6127689"/>
              <a:gd name="connsiteY122" fmla="*/ 5721959 h 6858000"/>
              <a:gd name="connsiteX123" fmla="*/ 6120262 w 6127689"/>
              <a:gd name="connsiteY123" fmla="*/ 5728358 h 6858000"/>
              <a:gd name="connsiteX124" fmla="*/ 6127024 w 6127689"/>
              <a:gd name="connsiteY124" fmla="*/ 5786902 h 6858000"/>
              <a:gd name="connsiteX125" fmla="*/ 6127519 w 6127689"/>
              <a:gd name="connsiteY125" fmla="*/ 5865775 h 6858000"/>
              <a:gd name="connsiteX126" fmla="*/ 6119217 w 6127689"/>
              <a:gd name="connsiteY126" fmla="*/ 5888542 h 6858000"/>
              <a:gd name="connsiteX127" fmla="*/ 6102493 w 6127689"/>
              <a:gd name="connsiteY127" fmla="*/ 5928602 h 6858000"/>
              <a:gd name="connsiteX128" fmla="*/ 6056863 w 6127689"/>
              <a:gd name="connsiteY128" fmla="*/ 6000643 h 6858000"/>
              <a:gd name="connsiteX129" fmla="*/ 6045436 w 6127689"/>
              <a:gd name="connsiteY129" fmla="*/ 6124480 h 6858000"/>
              <a:gd name="connsiteX130" fmla="*/ 6030489 w 6127689"/>
              <a:gd name="connsiteY130" fmla="*/ 6317666 h 6858000"/>
              <a:gd name="connsiteX131" fmla="*/ 6007492 w 6127689"/>
              <a:gd name="connsiteY131" fmla="*/ 6440818 h 6858000"/>
              <a:gd name="connsiteX132" fmla="*/ 6009467 w 6127689"/>
              <a:gd name="connsiteY132" fmla="*/ 6487076 h 6858000"/>
              <a:gd name="connsiteX133" fmla="*/ 5995064 w 6127689"/>
              <a:gd name="connsiteY133" fmla="*/ 6540791 h 6858000"/>
              <a:gd name="connsiteX134" fmla="*/ 5996309 w 6127689"/>
              <a:gd name="connsiteY134" fmla="*/ 6543961 h 6858000"/>
              <a:gd name="connsiteX135" fmla="*/ 5996048 w 6127689"/>
              <a:gd name="connsiteY135" fmla="*/ 6555444 h 6858000"/>
              <a:gd name="connsiteX136" fmla="*/ 6002524 w 6127689"/>
              <a:gd name="connsiteY136" fmla="*/ 6560188 h 6858000"/>
              <a:gd name="connsiteX137" fmla="*/ 6006823 w 6127689"/>
              <a:gd name="connsiteY137" fmla="*/ 6578546 h 6858000"/>
              <a:gd name="connsiteX138" fmla="*/ 6004510 w 6127689"/>
              <a:gd name="connsiteY138" fmla="*/ 6599256 h 6858000"/>
              <a:gd name="connsiteX139" fmla="*/ 5986207 w 6127689"/>
              <a:gd name="connsiteY139" fmla="*/ 6695855 h 6858000"/>
              <a:gd name="connsiteX140" fmla="*/ 5979428 w 6127689"/>
              <a:gd name="connsiteY140" fmla="*/ 6754678 h 6858000"/>
              <a:gd name="connsiteX141" fmla="*/ 5983398 w 6127689"/>
              <a:gd name="connsiteY141" fmla="*/ 6778641 h 6858000"/>
              <a:gd name="connsiteX142" fmla="*/ 5984543 w 6127689"/>
              <a:gd name="connsiteY142" fmla="*/ 6811016 h 6858000"/>
              <a:gd name="connsiteX143" fmla="*/ 5981802 w 6127689"/>
              <a:gd name="connsiteY143" fmla="*/ 6838578 h 6858000"/>
              <a:gd name="connsiteX144" fmla="*/ 5979671 w 6127689"/>
              <a:gd name="connsiteY144" fmla="*/ 6858000 h 6858000"/>
              <a:gd name="connsiteX145" fmla="*/ 0 w 6127689"/>
              <a:gd name="connsiteY145" fmla="*/ 6858000 h 6858000"/>
              <a:gd name="connsiteX146" fmla="*/ 0 w 6127689"/>
              <a:gd name="connsiteY146"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33539 w 6127689"/>
              <a:gd name="connsiteY69" fmla="*/ 3818457 h 6858000"/>
              <a:gd name="connsiteX70" fmla="*/ 5768491 w 6127689"/>
              <a:gd name="connsiteY70" fmla="*/ 3914399 h 6858000"/>
              <a:gd name="connsiteX71" fmla="*/ 5793123 w 6127689"/>
              <a:gd name="connsiteY71" fmla="*/ 3969952 h 6858000"/>
              <a:gd name="connsiteX72" fmla="*/ 5808321 w 6127689"/>
              <a:gd name="connsiteY72" fmla="*/ 3988153 h 6858000"/>
              <a:gd name="connsiteX73" fmla="*/ 5825621 w 6127689"/>
              <a:gd name="connsiteY73" fmla="*/ 4015525 h 6858000"/>
              <a:gd name="connsiteX74" fmla="*/ 5860672 w 6127689"/>
              <a:gd name="connsiteY74" fmla="*/ 4061579 h 6858000"/>
              <a:gd name="connsiteX75" fmla="*/ 5872173 w 6127689"/>
              <a:gd name="connsiteY75" fmla="*/ 4088497 h 6858000"/>
              <a:gd name="connsiteX76" fmla="*/ 5883705 w 6127689"/>
              <a:gd name="connsiteY76" fmla="*/ 4101899 h 6858000"/>
              <a:gd name="connsiteX77" fmla="*/ 5894095 w 6127689"/>
              <a:gd name="connsiteY77" fmla="*/ 4128857 h 6858000"/>
              <a:gd name="connsiteX78" fmla="*/ 5898339 w 6127689"/>
              <a:gd name="connsiteY78" fmla="*/ 4140800 h 6858000"/>
              <a:gd name="connsiteX79" fmla="*/ 5899734 w 6127689"/>
              <a:gd name="connsiteY79" fmla="*/ 4145632 h 6858000"/>
              <a:gd name="connsiteX80" fmla="*/ 5903513 w 6127689"/>
              <a:gd name="connsiteY80" fmla="*/ 4187661 h 6858000"/>
              <a:gd name="connsiteX81" fmla="*/ 5917114 w 6127689"/>
              <a:gd name="connsiteY81" fmla="*/ 4213096 h 6858000"/>
              <a:gd name="connsiteX82" fmla="*/ 5924233 w 6127689"/>
              <a:gd name="connsiteY82" fmla="*/ 4242060 h 6858000"/>
              <a:gd name="connsiteX83" fmla="*/ 5928910 w 6127689"/>
              <a:gd name="connsiteY83" fmla="*/ 4300973 h 6858000"/>
              <a:gd name="connsiteX84" fmla="*/ 5939320 w 6127689"/>
              <a:gd name="connsiteY84" fmla="*/ 4340435 h 6858000"/>
              <a:gd name="connsiteX85" fmla="*/ 5946705 w 6127689"/>
              <a:gd name="connsiteY85" fmla="*/ 4428051 h 6858000"/>
              <a:gd name="connsiteX86" fmla="*/ 5949261 w 6127689"/>
              <a:gd name="connsiteY86" fmla="*/ 4449185 h 6858000"/>
              <a:gd name="connsiteX87" fmla="*/ 5957504 w 6127689"/>
              <a:gd name="connsiteY87" fmla="*/ 4465911 h 6858000"/>
              <a:gd name="connsiteX88" fmla="*/ 5964689 w 6127689"/>
              <a:gd name="connsiteY88" fmla="*/ 4468532 h 6858000"/>
              <a:gd name="connsiteX89" fmla="*/ 5967062 w 6127689"/>
              <a:gd name="connsiteY89" fmla="*/ 4479923 h 6858000"/>
              <a:gd name="connsiteX90" fmla="*/ 5968960 w 6127689"/>
              <a:gd name="connsiteY90" fmla="*/ 4482655 h 6858000"/>
              <a:gd name="connsiteX91" fmla="*/ 5978567 w 6127689"/>
              <a:gd name="connsiteY91" fmla="*/ 4498605 h 6858000"/>
              <a:gd name="connsiteX92" fmla="*/ 5980106 w 6127689"/>
              <a:gd name="connsiteY92" fmla="*/ 4585087 h 6858000"/>
              <a:gd name="connsiteX93" fmla="*/ 5998138 w 6127689"/>
              <a:gd name="connsiteY93" fmla="*/ 4697518 h 6858000"/>
              <a:gd name="connsiteX94" fmla="*/ 6013516 w 6127689"/>
              <a:gd name="connsiteY94" fmla="*/ 4786619 h 6858000"/>
              <a:gd name="connsiteX95" fmla="*/ 6025404 w 6127689"/>
              <a:gd name="connsiteY95" fmla="*/ 4858148 h 6858000"/>
              <a:gd name="connsiteX96" fmla="*/ 6007749 w 6127689"/>
              <a:gd name="connsiteY96" fmla="*/ 4964715 h 6858000"/>
              <a:gd name="connsiteX97" fmla="*/ 6005269 w 6127689"/>
              <a:gd name="connsiteY97" fmla="*/ 5150567 h 6858000"/>
              <a:gd name="connsiteX98" fmla="*/ 6001127 w 6127689"/>
              <a:gd name="connsiteY98" fmla="*/ 5164609 h 6858000"/>
              <a:gd name="connsiteX99" fmla="*/ 5996647 w 6127689"/>
              <a:gd name="connsiteY99" fmla="*/ 5185640 h 6858000"/>
              <a:gd name="connsiteX100" fmla="*/ 5998514 w 6127689"/>
              <a:gd name="connsiteY100" fmla="*/ 5189673 h 6858000"/>
              <a:gd name="connsiteX101" fmla="*/ 6018409 w 6127689"/>
              <a:gd name="connsiteY101" fmla="*/ 5227157 h 6858000"/>
              <a:gd name="connsiteX102" fmla="*/ 6036748 w 6127689"/>
              <a:gd name="connsiteY102" fmla="*/ 5322752 h 6858000"/>
              <a:gd name="connsiteX103" fmla="*/ 6036943 w 6127689"/>
              <a:gd name="connsiteY103" fmla="*/ 5329480 h 6858000"/>
              <a:gd name="connsiteX104" fmla="*/ 6037236 w 6127689"/>
              <a:gd name="connsiteY104" fmla="*/ 5329634 h 6858000"/>
              <a:gd name="connsiteX105" fmla="*/ 6038019 w 6127689"/>
              <a:gd name="connsiteY105" fmla="*/ 5336764 h 6858000"/>
              <a:gd name="connsiteX106" fmla="*/ 6037298 w 6127689"/>
              <a:gd name="connsiteY106" fmla="*/ 5341753 h 6858000"/>
              <a:gd name="connsiteX107" fmla="*/ 6037677 w 6127689"/>
              <a:gd name="connsiteY107" fmla="*/ 5354807 h 6858000"/>
              <a:gd name="connsiteX108" fmla="*/ 6039728 w 6127689"/>
              <a:gd name="connsiteY108" fmla="*/ 5359416 h 6858000"/>
              <a:gd name="connsiteX109" fmla="*/ 6043311 w 6127689"/>
              <a:gd name="connsiteY109" fmla="*/ 5361407 h 6858000"/>
              <a:gd name="connsiteX110" fmla="*/ 6042954 w 6127689"/>
              <a:gd name="connsiteY110" fmla="*/ 5362576 h 6858000"/>
              <a:gd name="connsiteX111" fmla="*/ 6053435 w 6127689"/>
              <a:gd name="connsiteY111" fmla="*/ 5387547 h 6858000"/>
              <a:gd name="connsiteX112" fmla="*/ 6065933 w 6127689"/>
              <a:gd name="connsiteY112" fmla="*/ 5443002 h 6858000"/>
              <a:gd name="connsiteX113" fmla="*/ 6068640 w 6127689"/>
              <a:gd name="connsiteY113" fmla="*/ 5474503 h 6858000"/>
              <a:gd name="connsiteX114" fmla="*/ 6080922 w 6127689"/>
              <a:gd name="connsiteY114" fmla="*/ 5561070 h 6858000"/>
              <a:gd name="connsiteX115" fmla="*/ 6096949 w 6127689"/>
              <a:gd name="connsiteY115" fmla="*/ 5648179 h 6858000"/>
              <a:gd name="connsiteX116" fmla="*/ 6125703 w 6127689"/>
              <a:gd name="connsiteY116" fmla="*/ 5692894 h 6858000"/>
              <a:gd name="connsiteX117" fmla="*/ 6126670 w 6127689"/>
              <a:gd name="connsiteY117" fmla="*/ 5697882 h 6858000"/>
              <a:gd name="connsiteX118" fmla="*/ 6124061 w 6127689"/>
              <a:gd name="connsiteY118" fmla="*/ 5710294 h 6858000"/>
              <a:gd name="connsiteX119" fmla="*/ 6122213 w 6127689"/>
              <a:gd name="connsiteY119" fmla="*/ 5714762 h 6858000"/>
              <a:gd name="connsiteX120" fmla="*/ 6121353 w 6127689"/>
              <a:gd name="connsiteY120" fmla="*/ 5721725 h 6858000"/>
              <a:gd name="connsiteX121" fmla="*/ 6121607 w 6127689"/>
              <a:gd name="connsiteY121" fmla="*/ 5721959 h 6858000"/>
              <a:gd name="connsiteX122" fmla="*/ 6120262 w 6127689"/>
              <a:gd name="connsiteY122" fmla="*/ 5728358 h 6858000"/>
              <a:gd name="connsiteX123" fmla="*/ 6127024 w 6127689"/>
              <a:gd name="connsiteY123" fmla="*/ 5786902 h 6858000"/>
              <a:gd name="connsiteX124" fmla="*/ 6127519 w 6127689"/>
              <a:gd name="connsiteY124" fmla="*/ 5865775 h 6858000"/>
              <a:gd name="connsiteX125" fmla="*/ 6119217 w 6127689"/>
              <a:gd name="connsiteY125" fmla="*/ 5888542 h 6858000"/>
              <a:gd name="connsiteX126" fmla="*/ 6102493 w 6127689"/>
              <a:gd name="connsiteY126" fmla="*/ 5928602 h 6858000"/>
              <a:gd name="connsiteX127" fmla="*/ 6056863 w 6127689"/>
              <a:gd name="connsiteY127" fmla="*/ 6000643 h 6858000"/>
              <a:gd name="connsiteX128" fmla="*/ 6045436 w 6127689"/>
              <a:gd name="connsiteY128" fmla="*/ 6124480 h 6858000"/>
              <a:gd name="connsiteX129" fmla="*/ 6030489 w 6127689"/>
              <a:gd name="connsiteY129" fmla="*/ 6317666 h 6858000"/>
              <a:gd name="connsiteX130" fmla="*/ 6007492 w 6127689"/>
              <a:gd name="connsiteY130" fmla="*/ 6440818 h 6858000"/>
              <a:gd name="connsiteX131" fmla="*/ 6009467 w 6127689"/>
              <a:gd name="connsiteY131" fmla="*/ 6487076 h 6858000"/>
              <a:gd name="connsiteX132" fmla="*/ 5995064 w 6127689"/>
              <a:gd name="connsiteY132" fmla="*/ 6540791 h 6858000"/>
              <a:gd name="connsiteX133" fmla="*/ 5996309 w 6127689"/>
              <a:gd name="connsiteY133" fmla="*/ 6543961 h 6858000"/>
              <a:gd name="connsiteX134" fmla="*/ 5996048 w 6127689"/>
              <a:gd name="connsiteY134" fmla="*/ 6555444 h 6858000"/>
              <a:gd name="connsiteX135" fmla="*/ 6002524 w 6127689"/>
              <a:gd name="connsiteY135" fmla="*/ 6560188 h 6858000"/>
              <a:gd name="connsiteX136" fmla="*/ 6006823 w 6127689"/>
              <a:gd name="connsiteY136" fmla="*/ 6578546 h 6858000"/>
              <a:gd name="connsiteX137" fmla="*/ 6004510 w 6127689"/>
              <a:gd name="connsiteY137" fmla="*/ 6599256 h 6858000"/>
              <a:gd name="connsiteX138" fmla="*/ 5986207 w 6127689"/>
              <a:gd name="connsiteY138" fmla="*/ 6695855 h 6858000"/>
              <a:gd name="connsiteX139" fmla="*/ 5979428 w 6127689"/>
              <a:gd name="connsiteY139" fmla="*/ 6754678 h 6858000"/>
              <a:gd name="connsiteX140" fmla="*/ 5983398 w 6127689"/>
              <a:gd name="connsiteY140" fmla="*/ 6778641 h 6858000"/>
              <a:gd name="connsiteX141" fmla="*/ 5984543 w 6127689"/>
              <a:gd name="connsiteY141" fmla="*/ 6811016 h 6858000"/>
              <a:gd name="connsiteX142" fmla="*/ 5981802 w 6127689"/>
              <a:gd name="connsiteY142" fmla="*/ 6838578 h 6858000"/>
              <a:gd name="connsiteX143" fmla="*/ 5979671 w 6127689"/>
              <a:gd name="connsiteY143" fmla="*/ 6858000 h 6858000"/>
              <a:gd name="connsiteX144" fmla="*/ 0 w 6127689"/>
              <a:gd name="connsiteY144" fmla="*/ 6858000 h 6858000"/>
              <a:gd name="connsiteX145" fmla="*/ 0 w 6127689"/>
              <a:gd name="connsiteY145"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3015 w 6127689"/>
              <a:gd name="connsiteY63" fmla="*/ 3762025 h 6858000"/>
              <a:gd name="connsiteX64" fmla="*/ 5696643 w 6127689"/>
              <a:gd name="connsiteY64" fmla="*/ 3773888 h 6858000"/>
              <a:gd name="connsiteX65" fmla="*/ 5699203 w 6127689"/>
              <a:gd name="connsiteY65" fmla="*/ 3775823 h 6858000"/>
              <a:gd name="connsiteX66" fmla="*/ 5704824 w 6127689"/>
              <a:gd name="connsiteY66" fmla="*/ 3785966 h 6858000"/>
              <a:gd name="connsiteX67" fmla="*/ 5712204 w 6127689"/>
              <a:gd name="connsiteY67" fmla="*/ 3785830 h 6858000"/>
              <a:gd name="connsiteX68" fmla="*/ 5733539 w 6127689"/>
              <a:gd name="connsiteY68" fmla="*/ 3818457 h 6858000"/>
              <a:gd name="connsiteX69" fmla="*/ 5768491 w 6127689"/>
              <a:gd name="connsiteY69" fmla="*/ 3914399 h 6858000"/>
              <a:gd name="connsiteX70" fmla="*/ 5793123 w 6127689"/>
              <a:gd name="connsiteY70" fmla="*/ 3969952 h 6858000"/>
              <a:gd name="connsiteX71" fmla="*/ 5808321 w 6127689"/>
              <a:gd name="connsiteY71" fmla="*/ 3988153 h 6858000"/>
              <a:gd name="connsiteX72" fmla="*/ 5825621 w 6127689"/>
              <a:gd name="connsiteY72" fmla="*/ 4015525 h 6858000"/>
              <a:gd name="connsiteX73" fmla="*/ 5860672 w 6127689"/>
              <a:gd name="connsiteY73" fmla="*/ 4061579 h 6858000"/>
              <a:gd name="connsiteX74" fmla="*/ 5872173 w 6127689"/>
              <a:gd name="connsiteY74" fmla="*/ 4088497 h 6858000"/>
              <a:gd name="connsiteX75" fmla="*/ 5883705 w 6127689"/>
              <a:gd name="connsiteY75" fmla="*/ 4101899 h 6858000"/>
              <a:gd name="connsiteX76" fmla="*/ 5894095 w 6127689"/>
              <a:gd name="connsiteY76" fmla="*/ 4128857 h 6858000"/>
              <a:gd name="connsiteX77" fmla="*/ 5898339 w 6127689"/>
              <a:gd name="connsiteY77" fmla="*/ 4140800 h 6858000"/>
              <a:gd name="connsiteX78" fmla="*/ 5899734 w 6127689"/>
              <a:gd name="connsiteY78" fmla="*/ 4145632 h 6858000"/>
              <a:gd name="connsiteX79" fmla="*/ 5903513 w 6127689"/>
              <a:gd name="connsiteY79" fmla="*/ 4187661 h 6858000"/>
              <a:gd name="connsiteX80" fmla="*/ 5917114 w 6127689"/>
              <a:gd name="connsiteY80" fmla="*/ 4213096 h 6858000"/>
              <a:gd name="connsiteX81" fmla="*/ 5924233 w 6127689"/>
              <a:gd name="connsiteY81" fmla="*/ 4242060 h 6858000"/>
              <a:gd name="connsiteX82" fmla="*/ 5928910 w 6127689"/>
              <a:gd name="connsiteY82" fmla="*/ 4300973 h 6858000"/>
              <a:gd name="connsiteX83" fmla="*/ 5939320 w 6127689"/>
              <a:gd name="connsiteY83" fmla="*/ 4340435 h 6858000"/>
              <a:gd name="connsiteX84" fmla="*/ 5946705 w 6127689"/>
              <a:gd name="connsiteY84" fmla="*/ 4428051 h 6858000"/>
              <a:gd name="connsiteX85" fmla="*/ 5949261 w 6127689"/>
              <a:gd name="connsiteY85" fmla="*/ 4449185 h 6858000"/>
              <a:gd name="connsiteX86" fmla="*/ 5957504 w 6127689"/>
              <a:gd name="connsiteY86" fmla="*/ 4465911 h 6858000"/>
              <a:gd name="connsiteX87" fmla="*/ 5964689 w 6127689"/>
              <a:gd name="connsiteY87" fmla="*/ 4468532 h 6858000"/>
              <a:gd name="connsiteX88" fmla="*/ 5967062 w 6127689"/>
              <a:gd name="connsiteY88" fmla="*/ 4479923 h 6858000"/>
              <a:gd name="connsiteX89" fmla="*/ 5968960 w 6127689"/>
              <a:gd name="connsiteY89" fmla="*/ 4482655 h 6858000"/>
              <a:gd name="connsiteX90" fmla="*/ 5978567 w 6127689"/>
              <a:gd name="connsiteY90" fmla="*/ 4498605 h 6858000"/>
              <a:gd name="connsiteX91" fmla="*/ 5980106 w 6127689"/>
              <a:gd name="connsiteY91" fmla="*/ 4585087 h 6858000"/>
              <a:gd name="connsiteX92" fmla="*/ 5998138 w 6127689"/>
              <a:gd name="connsiteY92" fmla="*/ 4697518 h 6858000"/>
              <a:gd name="connsiteX93" fmla="*/ 6013516 w 6127689"/>
              <a:gd name="connsiteY93" fmla="*/ 4786619 h 6858000"/>
              <a:gd name="connsiteX94" fmla="*/ 6025404 w 6127689"/>
              <a:gd name="connsiteY94" fmla="*/ 4858148 h 6858000"/>
              <a:gd name="connsiteX95" fmla="*/ 6007749 w 6127689"/>
              <a:gd name="connsiteY95" fmla="*/ 4964715 h 6858000"/>
              <a:gd name="connsiteX96" fmla="*/ 6005269 w 6127689"/>
              <a:gd name="connsiteY96" fmla="*/ 5150567 h 6858000"/>
              <a:gd name="connsiteX97" fmla="*/ 6001127 w 6127689"/>
              <a:gd name="connsiteY97" fmla="*/ 5164609 h 6858000"/>
              <a:gd name="connsiteX98" fmla="*/ 5996647 w 6127689"/>
              <a:gd name="connsiteY98" fmla="*/ 5185640 h 6858000"/>
              <a:gd name="connsiteX99" fmla="*/ 5998514 w 6127689"/>
              <a:gd name="connsiteY99" fmla="*/ 5189673 h 6858000"/>
              <a:gd name="connsiteX100" fmla="*/ 6018409 w 6127689"/>
              <a:gd name="connsiteY100" fmla="*/ 5227157 h 6858000"/>
              <a:gd name="connsiteX101" fmla="*/ 6036748 w 6127689"/>
              <a:gd name="connsiteY101" fmla="*/ 5322752 h 6858000"/>
              <a:gd name="connsiteX102" fmla="*/ 6036943 w 6127689"/>
              <a:gd name="connsiteY102" fmla="*/ 5329480 h 6858000"/>
              <a:gd name="connsiteX103" fmla="*/ 6037236 w 6127689"/>
              <a:gd name="connsiteY103" fmla="*/ 5329634 h 6858000"/>
              <a:gd name="connsiteX104" fmla="*/ 6038019 w 6127689"/>
              <a:gd name="connsiteY104" fmla="*/ 5336764 h 6858000"/>
              <a:gd name="connsiteX105" fmla="*/ 6037298 w 6127689"/>
              <a:gd name="connsiteY105" fmla="*/ 5341753 h 6858000"/>
              <a:gd name="connsiteX106" fmla="*/ 6037677 w 6127689"/>
              <a:gd name="connsiteY106" fmla="*/ 5354807 h 6858000"/>
              <a:gd name="connsiteX107" fmla="*/ 6039728 w 6127689"/>
              <a:gd name="connsiteY107" fmla="*/ 5359416 h 6858000"/>
              <a:gd name="connsiteX108" fmla="*/ 6043311 w 6127689"/>
              <a:gd name="connsiteY108" fmla="*/ 5361407 h 6858000"/>
              <a:gd name="connsiteX109" fmla="*/ 6042954 w 6127689"/>
              <a:gd name="connsiteY109" fmla="*/ 5362576 h 6858000"/>
              <a:gd name="connsiteX110" fmla="*/ 6053435 w 6127689"/>
              <a:gd name="connsiteY110" fmla="*/ 5387547 h 6858000"/>
              <a:gd name="connsiteX111" fmla="*/ 6065933 w 6127689"/>
              <a:gd name="connsiteY111" fmla="*/ 5443002 h 6858000"/>
              <a:gd name="connsiteX112" fmla="*/ 6068640 w 6127689"/>
              <a:gd name="connsiteY112" fmla="*/ 5474503 h 6858000"/>
              <a:gd name="connsiteX113" fmla="*/ 6080922 w 6127689"/>
              <a:gd name="connsiteY113" fmla="*/ 5561070 h 6858000"/>
              <a:gd name="connsiteX114" fmla="*/ 6096949 w 6127689"/>
              <a:gd name="connsiteY114" fmla="*/ 5648179 h 6858000"/>
              <a:gd name="connsiteX115" fmla="*/ 6125703 w 6127689"/>
              <a:gd name="connsiteY115" fmla="*/ 5692894 h 6858000"/>
              <a:gd name="connsiteX116" fmla="*/ 6126670 w 6127689"/>
              <a:gd name="connsiteY116" fmla="*/ 5697882 h 6858000"/>
              <a:gd name="connsiteX117" fmla="*/ 6124061 w 6127689"/>
              <a:gd name="connsiteY117" fmla="*/ 5710294 h 6858000"/>
              <a:gd name="connsiteX118" fmla="*/ 6122213 w 6127689"/>
              <a:gd name="connsiteY118" fmla="*/ 5714762 h 6858000"/>
              <a:gd name="connsiteX119" fmla="*/ 6121353 w 6127689"/>
              <a:gd name="connsiteY119" fmla="*/ 5721725 h 6858000"/>
              <a:gd name="connsiteX120" fmla="*/ 6121607 w 6127689"/>
              <a:gd name="connsiteY120" fmla="*/ 5721959 h 6858000"/>
              <a:gd name="connsiteX121" fmla="*/ 6120262 w 6127689"/>
              <a:gd name="connsiteY121" fmla="*/ 5728358 h 6858000"/>
              <a:gd name="connsiteX122" fmla="*/ 6127024 w 6127689"/>
              <a:gd name="connsiteY122" fmla="*/ 5786902 h 6858000"/>
              <a:gd name="connsiteX123" fmla="*/ 6127519 w 6127689"/>
              <a:gd name="connsiteY123" fmla="*/ 5865775 h 6858000"/>
              <a:gd name="connsiteX124" fmla="*/ 6119217 w 6127689"/>
              <a:gd name="connsiteY124" fmla="*/ 5888542 h 6858000"/>
              <a:gd name="connsiteX125" fmla="*/ 6102493 w 6127689"/>
              <a:gd name="connsiteY125" fmla="*/ 5928602 h 6858000"/>
              <a:gd name="connsiteX126" fmla="*/ 6056863 w 6127689"/>
              <a:gd name="connsiteY126" fmla="*/ 6000643 h 6858000"/>
              <a:gd name="connsiteX127" fmla="*/ 6045436 w 6127689"/>
              <a:gd name="connsiteY127" fmla="*/ 6124480 h 6858000"/>
              <a:gd name="connsiteX128" fmla="*/ 6030489 w 6127689"/>
              <a:gd name="connsiteY128" fmla="*/ 6317666 h 6858000"/>
              <a:gd name="connsiteX129" fmla="*/ 6007492 w 6127689"/>
              <a:gd name="connsiteY129" fmla="*/ 6440818 h 6858000"/>
              <a:gd name="connsiteX130" fmla="*/ 6009467 w 6127689"/>
              <a:gd name="connsiteY130" fmla="*/ 6487076 h 6858000"/>
              <a:gd name="connsiteX131" fmla="*/ 5995064 w 6127689"/>
              <a:gd name="connsiteY131" fmla="*/ 6540791 h 6858000"/>
              <a:gd name="connsiteX132" fmla="*/ 5996309 w 6127689"/>
              <a:gd name="connsiteY132" fmla="*/ 6543961 h 6858000"/>
              <a:gd name="connsiteX133" fmla="*/ 5996048 w 6127689"/>
              <a:gd name="connsiteY133" fmla="*/ 6555444 h 6858000"/>
              <a:gd name="connsiteX134" fmla="*/ 6002524 w 6127689"/>
              <a:gd name="connsiteY134" fmla="*/ 6560188 h 6858000"/>
              <a:gd name="connsiteX135" fmla="*/ 6006823 w 6127689"/>
              <a:gd name="connsiteY135" fmla="*/ 6578546 h 6858000"/>
              <a:gd name="connsiteX136" fmla="*/ 6004510 w 6127689"/>
              <a:gd name="connsiteY136" fmla="*/ 6599256 h 6858000"/>
              <a:gd name="connsiteX137" fmla="*/ 5986207 w 6127689"/>
              <a:gd name="connsiteY137" fmla="*/ 6695855 h 6858000"/>
              <a:gd name="connsiteX138" fmla="*/ 5979428 w 6127689"/>
              <a:gd name="connsiteY138" fmla="*/ 6754678 h 6858000"/>
              <a:gd name="connsiteX139" fmla="*/ 5983398 w 6127689"/>
              <a:gd name="connsiteY139" fmla="*/ 6778641 h 6858000"/>
              <a:gd name="connsiteX140" fmla="*/ 5984543 w 6127689"/>
              <a:gd name="connsiteY140" fmla="*/ 6811016 h 6858000"/>
              <a:gd name="connsiteX141" fmla="*/ 5981802 w 6127689"/>
              <a:gd name="connsiteY141" fmla="*/ 6838578 h 6858000"/>
              <a:gd name="connsiteX142" fmla="*/ 5979671 w 6127689"/>
              <a:gd name="connsiteY142" fmla="*/ 6858000 h 6858000"/>
              <a:gd name="connsiteX143" fmla="*/ 0 w 6127689"/>
              <a:gd name="connsiteY143" fmla="*/ 6858000 h 6858000"/>
              <a:gd name="connsiteX144" fmla="*/ 0 w 6127689"/>
              <a:gd name="connsiteY144"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3015 w 6127689"/>
              <a:gd name="connsiteY63" fmla="*/ 3762025 h 6858000"/>
              <a:gd name="connsiteX64" fmla="*/ 5696643 w 6127689"/>
              <a:gd name="connsiteY64" fmla="*/ 3773888 h 6858000"/>
              <a:gd name="connsiteX65" fmla="*/ 5699203 w 6127689"/>
              <a:gd name="connsiteY65" fmla="*/ 3775823 h 6858000"/>
              <a:gd name="connsiteX66" fmla="*/ 5704824 w 6127689"/>
              <a:gd name="connsiteY66" fmla="*/ 3785966 h 6858000"/>
              <a:gd name="connsiteX67" fmla="*/ 5733539 w 6127689"/>
              <a:gd name="connsiteY67" fmla="*/ 3818457 h 6858000"/>
              <a:gd name="connsiteX68" fmla="*/ 5768491 w 6127689"/>
              <a:gd name="connsiteY68" fmla="*/ 3914399 h 6858000"/>
              <a:gd name="connsiteX69" fmla="*/ 5793123 w 6127689"/>
              <a:gd name="connsiteY69" fmla="*/ 3969952 h 6858000"/>
              <a:gd name="connsiteX70" fmla="*/ 5808321 w 6127689"/>
              <a:gd name="connsiteY70" fmla="*/ 3988153 h 6858000"/>
              <a:gd name="connsiteX71" fmla="*/ 5825621 w 6127689"/>
              <a:gd name="connsiteY71" fmla="*/ 4015525 h 6858000"/>
              <a:gd name="connsiteX72" fmla="*/ 5860672 w 6127689"/>
              <a:gd name="connsiteY72" fmla="*/ 4061579 h 6858000"/>
              <a:gd name="connsiteX73" fmla="*/ 5872173 w 6127689"/>
              <a:gd name="connsiteY73" fmla="*/ 4088497 h 6858000"/>
              <a:gd name="connsiteX74" fmla="*/ 5883705 w 6127689"/>
              <a:gd name="connsiteY74" fmla="*/ 4101899 h 6858000"/>
              <a:gd name="connsiteX75" fmla="*/ 5894095 w 6127689"/>
              <a:gd name="connsiteY75" fmla="*/ 4128857 h 6858000"/>
              <a:gd name="connsiteX76" fmla="*/ 5898339 w 6127689"/>
              <a:gd name="connsiteY76" fmla="*/ 4140800 h 6858000"/>
              <a:gd name="connsiteX77" fmla="*/ 5899734 w 6127689"/>
              <a:gd name="connsiteY77" fmla="*/ 4145632 h 6858000"/>
              <a:gd name="connsiteX78" fmla="*/ 5903513 w 6127689"/>
              <a:gd name="connsiteY78" fmla="*/ 4187661 h 6858000"/>
              <a:gd name="connsiteX79" fmla="*/ 5917114 w 6127689"/>
              <a:gd name="connsiteY79" fmla="*/ 4213096 h 6858000"/>
              <a:gd name="connsiteX80" fmla="*/ 5924233 w 6127689"/>
              <a:gd name="connsiteY80" fmla="*/ 4242060 h 6858000"/>
              <a:gd name="connsiteX81" fmla="*/ 5928910 w 6127689"/>
              <a:gd name="connsiteY81" fmla="*/ 4300973 h 6858000"/>
              <a:gd name="connsiteX82" fmla="*/ 5939320 w 6127689"/>
              <a:gd name="connsiteY82" fmla="*/ 4340435 h 6858000"/>
              <a:gd name="connsiteX83" fmla="*/ 5946705 w 6127689"/>
              <a:gd name="connsiteY83" fmla="*/ 4428051 h 6858000"/>
              <a:gd name="connsiteX84" fmla="*/ 5949261 w 6127689"/>
              <a:gd name="connsiteY84" fmla="*/ 4449185 h 6858000"/>
              <a:gd name="connsiteX85" fmla="*/ 5957504 w 6127689"/>
              <a:gd name="connsiteY85" fmla="*/ 4465911 h 6858000"/>
              <a:gd name="connsiteX86" fmla="*/ 5964689 w 6127689"/>
              <a:gd name="connsiteY86" fmla="*/ 4468532 h 6858000"/>
              <a:gd name="connsiteX87" fmla="*/ 5967062 w 6127689"/>
              <a:gd name="connsiteY87" fmla="*/ 4479923 h 6858000"/>
              <a:gd name="connsiteX88" fmla="*/ 5968960 w 6127689"/>
              <a:gd name="connsiteY88" fmla="*/ 4482655 h 6858000"/>
              <a:gd name="connsiteX89" fmla="*/ 5978567 w 6127689"/>
              <a:gd name="connsiteY89" fmla="*/ 4498605 h 6858000"/>
              <a:gd name="connsiteX90" fmla="*/ 5980106 w 6127689"/>
              <a:gd name="connsiteY90" fmla="*/ 4585087 h 6858000"/>
              <a:gd name="connsiteX91" fmla="*/ 5998138 w 6127689"/>
              <a:gd name="connsiteY91" fmla="*/ 4697518 h 6858000"/>
              <a:gd name="connsiteX92" fmla="*/ 6013516 w 6127689"/>
              <a:gd name="connsiteY92" fmla="*/ 4786619 h 6858000"/>
              <a:gd name="connsiteX93" fmla="*/ 6025404 w 6127689"/>
              <a:gd name="connsiteY93" fmla="*/ 4858148 h 6858000"/>
              <a:gd name="connsiteX94" fmla="*/ 6007749 w 6127689"/>
              <a:gd name="connsiteY94" fmla="*/ 4964715 h 6858000"/>
              <a:gd name="connsiteX95" fmla="*/ 6005269 w 6127689"/>
              <a:gd name="connsiteY95" fmla="*/ 5150567 h 6858000"/>
              <a:gd name="connsiteX96" fmla="*/ 6001127 w 6127689"/>
              <a:gd name="connsiteY96" fmla="*/ 5164609 h 6858000"/>
              <a:gd name="connsiteX97" fmla="*/ 5996647 w 6127689"/>
              <a:gd name="connsiteY97" fmla="*/ 5185640 h 6858000"/>
              <a:gd name="connsiteX98" fmla="*/ 5998514 w 6127689"/>
              <a:gd name="connsiteY98" fmla="*/ 5189673 h 6858000"/>
              <a:gd name="connsiteX99" fmla="*/ 6018409 w 6127689"/>
              <a:gd name="connsiteY99" fmla="*/ 5227157 h 6858000"/>
              <a:gd name="connsiteX100" fmla="*/ 6036748 w 6127689"/>
              <a:gd name="connsiteY100" fmla="*/ 5322752 h 6858000"/>
              <a:gd name="connsiteX101" fmla="*/ 6036943 w 6127689"/>
              <a:gd name="connsiteY101" fmla="*/ 5329480 h 6858000"/>
              <a:gd name="connsiteX102" fmla="*/ 6037236 w 6127689"/>
              <a:gd name="connsiteY102" fmla="*/ 5329634 h 6858000"/>
              <a:gd name="connsiteX103" fmla="*/ 6038019 w 6127689"/>
              <a:gd name="connsiteY103" fmla="*/ 5336764 h 6858000"/>
              <a:gd name="connsiteX104" fmla="*/ 6037298 w 6127689"/>
              <a:gd name="connsiteY104" fmla="*/ 5341753 h 6858000"/>
              <a:gd name="connsiteX105" fmla="*/ 6037677 w 6127689"/>
              <a:gd name="connsiteY105" fmla="*/ 5354807 h 6858000"/>
              <a:gd name="connsiteX106" fmla="*/ 6039728 w 6127689"/>
              <a:gd name="connsiteY106" fmla="*/ 5359416 h 6858000"/>
              <a:gd name="connsiteX107" fmla="*/ 6043311 w 6127689"/>
              <a:gd name="connsiteY107" fmla="*/ 5361407 h 6858000"/>
              <a:gd name="connsiteX108" fmla="*/ 6042954 w 6127689"/>
              <a:gd name="connsiteY108" fmla="*/ 5362576 h 6858000"/>
              <a:gd name="connsiteX109" fmla="*/ 6053435 w 6127689"/>
              <a:gd name="connsiteY109" fmla="*/ 5387547 h 6858000"/>
              <a:gd name="connsiteX110" fmla="*/ 6065933 w 6127689"/>
              <a:gd name="connsiteY110" fmla="*/ 5443002 h 6858000"/>
              <a:gd name="connsiteX111" fmla="*/ 6068640 w 6127689"/>
              <a:gd name="connsiteY111" fmla="*/ 5474503 h 6858000"/>
              <a:gd name="connsiteX112" fmla="*/ 6080922 w 6127689"/>
              <a:gd name="connsiteY112" fmla="*/ 5561070 h 6858000"/>
              <a:gd name="connsiteX113" fmla="*/ 6096949 w 6127689"/>
              <a:gd name="connsiteY113" fmla="*/ 5648179 h 6858000"/>
              <a:gd name="connsiteX114" fmla="*/ 6125703 w 6127689"/>
              <a:gd name="connsiteY114" fmla="*/ 5692894 h 6858000"/>
              <a:gd name="connsiteX115" fmla="*/ 6126670 w 6127689"/>
              <a:gd name="connsiteY115" fmla="*/ 5697882 h 6858000"/>
              <a:gd name="connsiteX116" fmla="*/ 6124061 w 6127689"/>
              <a:gd name="connsiteY116" fmla="*/ 5710294 h 6858000"/>
              <a:gd name="connsiteX117" fmla="*/ 6122213 w 6127689"/>
              <a:gd name="connsiteY117" fmla="*/ 5714762 h 6858000"/>
              <a:gd name="connsiteX118" fmla="*/ 6121353 w 6127689"/>
              <a:gd name="connsiteY118" fmla="*/ 5721725 h 6858000"/>
              <a:gd name="connsiteX119" fmla="*/ 6121607 w 6127689"/>
              <a:gd name="connsiteY119" fmla="*/ 5721959 h 6858000"/>
              <a:gd name="connsiteX120" fmla="*/ 6120262 w 6127689"/>
              <a:gd name="connsiteY120" fmla="*/ 5728358 h 6858000"/>
              <a:gd name="connsiteX121" fmla="*/ 6127024 w 6127689"/>
              <a:gd name="connsiteY121" fmla="*/ 5786902 h 6858000"/>
              <a:gd name="connsiteX122" fmla="*/ 6127519 w 6127689"/>
              <a:gd name="connsiteY122" fmla="*/ 5865775 h 6858000"/>
              <a:gd name="connsiteX123" fmla="*/ 6119217 w 6127689"/>
              <a:gd name="connsiteY123" fmla="*/ 5888542 h 6858000"/>
              <a:gd name="connsiteX124" fmla="*/ 6102493 w 6127689"/>
              <a:gd name="connsiteY124" fmla="*/ 5928602 h 6858000"/>
              <a:gd name="connsiteX125" fmla="*/ 6056863 w 6127689"/>
              <a:gd name="connsiteY125" fmla="*/ 6000643 h 6858000"/>
              <a:gd name="connsiteX126" fmla="*/ 6045436 w 6127689"/>
              <a:gd name="connsiteY126" fmla="*/ 6124480 h 6858000"/>
              <a:gd name="connsiteX127" fmla="*/ 6030489 w 6127689"/>
              <a:gd name="connsiteY127" fmla="*/ 6317666 h 6858000"/>
              <a:gd name="connsiteX128" fmla="*/ 6007492 w 6127689"/>
              <a:gd name="connsiteY128" fmla="*/ 6440818 h 6858000"/>
              <a:gd name="connsiteX129" fmla="*/ 6009467 w 6127689"/>
              <a:gd name="connsiteY129" fmla="*/ 6487076 h 6858000"/>
              <a:gd name="connsiteX130" fmla="*/ 5995064 w 6127689"/>
              <a:gd name="connsiteY130" fmla="*/ 6540791 h 6858000"/>
              <a:gd name="connsiteX131" fmla="*/ 5996309 w 6127689"/>
              <a:gd name="connsiteY131" fmla="*/ 6543961 h 6858000"/>
              <a:gd name="connsiteX132" fmla="*/ 5996048 w 6127689"/>
              <a:gd name="connsiteY132" fmla="*/ 6555444 h 6858000"/>
              <a:gd name="connsiteX133" fmla="*/ 6002524 w 6127689"/>
              <a:gd name="connsiteY133" fmla="*/ 6560188 h 6858000"/>
              <a:gd name="connsiteX134" fmla="*/ 6006823 w 6127689"/>
              <a:gd name="connsiteY134" fmla="*/ 6578546 h 6858000"/>
              <a:gd name="connsiteX135" fmla="*/ 6004510 w 6127689"/>
              <a:gd name="connsiteY135" fmla="*/ 6599256 h 6858000"/>
              <a:gd name="connsiteX136" fmla="*/ 5986207 w 6127689"/>
              <a:gd name="connsiteY136" fmla="*/ 6695855 h 6858000"/>
              <a:gd name="connsiteX137" fmla="*/ 5979428 w 6127689"/>
              <a:gd name="connsiteY137" fmla="*/ 6754678 h 6858000"/>
              <a:gd name="connsiteX138" fmla="*/ 5983398 w 6127689"/>
              <a:gd name="connsiteY138" fmla="*/ 6778641 h 6858000"/>
              <a:gd name="connsiteX139" fmla="*/ 5984543 w 6127689"/>
              <a:gd name="connsiteY139" fmla="*/ 6811016 h 6858000"/>
              <a:gd name="connsiteX140" fmla="*/ 5981802 w 6127689"/>
              <a:gd name="connsiteY140" fmla="*/ 6838578 h 6858000"/>
              <a:gd name="connsiteX141" fmla="*/ 5979671 w 6127689"/>
              <a:gd name="connsiteY141" fmla="*/ 6858000 h 6858000"/>
              <a:gd name="connsiteX142" fmla="*/ 0 w 6127689"/>
              <a:gd name="connsiteY142" fmla="*/ 6858000 h 6858000"/>
              <a:gd name="connsiteX143" fmla="*/ 0 w 6127689"/>
              <a:gd name="connsiteY143"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3015 w 6127689"/>
              <a:gd name="connsiteY63" fmla="*/ 3762025 h 6858000"/>
              <a:gd name="connsiteX64" fmla="*/ 5696643 w 6127689"/>
              <a:gd name="connsiteY64" fmla="*/ 3773888 h 6858000"/>
              <a:gd name="connsiteX65" fmla="*/ 5699203 w 6127689"/>
              <a:gd name="connsiteY65" fmla="*/ 3775823 h 6858000"/>
              <a:gd name="connsiteX66" fmla="*/ 5704824 w 6127689"/>
              <a:gd name="connsiteY66" fmla="*/ 3785966 h 6858000"/>
              <a:gd name="connsiteX67" fmla="*/ 5733539 w 6127689"/>
              <a:gd name="connsiteY67" fmla="*/ 3818457 h 6858000"/>
              <a:gd name="connsiteX68" fmla="*/ 5768491 w 6127689"/>
              <a:gd name="connsiteY68" fmla="*/ 3914399 h 6858000"/>
              <a:gd name="connsiteX69" fmla="*/ 5793123 w 6127689"/>
              <a:gd name="connsiteY69" fmla="*/ 3969952 h 6858000"/>
              <a:gd name="connsiteX70" fmla="*/ 5808321 w 6127689"/>
              <a:gd name="connsiteY70" fmla="*/ 3988153 h 6858000"/>
              <a:gd name="connsiteX71" fmla="*/ 5825621 w 6127689"/>
              <a:gd name="connsiteY71" fmla="*/ 4015525 h 6858000"/>
              <a:gd name="connsiteX72" fmla="*/ 5860672 w 6127689"/>
              <a:gd name="connsiteY72" fmla="*/ 4061579 h 6858000"/>
              <a:gd name="connsiteX73" fmla="*/ 5872173 w 6127689"/>
              <a:gd name="connsiteY73" fmla="*/ 4088497 h 6858000"/>
              <a:gd name="connsiteX74" fmla="*/ 5883705 w 6127689"/>
              <a:gd name="connsiteY74" fmla="*/ 4101899 h 6858000"/>
              <a:gd name="connsiteX75" fmla="*/ 5894095 w 6127689"/>
              <a:gd name="connsiteY75" fmla="*/ 4128857 h 6858000"/>
              <a:gd name="connsiteX76" fmla="*/ 5898339 w 6127689"/>
              <a:gd name="connsiteY76" fmla="*/ 4140800 h 6858000"/>
              <a:gd name="connsiteX77" fmla="*/ 5903513 w 6127689"/>
              <a:gd name="connsiteY77" fmla="*/ 4187661 h 6858000"/>
              <a:gd name="connsiteX78" fmla="*/ 5917114 w 6127689"/>
              <a:gd name="connsiteY78" fmla="*/ 4213096 h 6858000"/>
              <a:gd name="connsiteX79" fmla="*/ 5924233 w 6127689"/>
              <a:gd name="connsiteY79" fmla="*/ 4242060 h 6858000"/>
              <a:gd name="connsiteX80" fmla="*/ 5928910 w 6127689"/>
              <a:gd name="connsiteY80" fmla="*/ 4300973 h 6858000"/>
              <a:gd name="connsiteX81" fmla="*/ 5939320 w 6127689"/>
              <a:gd name="connsiteY81" fmla="*/ 4340435 h 6858000"/>
              <a:gd name="connsiteX82" fmla="*/ 5946705 w 6127689"/>
              <a:gd name="connsiteY82" fmla="*/ 4428051 h 6858000"/>
              <a:gd name="connsiteX83" fmla="*/ 5949261 w 6127689"/>
              <a:gd name="connsiteY83" fmla="*/ 4449185 h 6858000"/>
              <a:gd name="connsiteX84" fmla="*/ 5957504 w 6127689"/>
              <a:gd name="connsiteY84" fmla="*/ 4465911 h 6858000"/>
              <a:gd name="connsiteX85" fmla="*/ 5964689 w 6127689"/>
              <a:gd name="connsiteY85" fmla="*/ 4468532 h 6858000"/>
              <a:gd name="connsiteX86" fmla="*/ 5967062 w 6127689"/>
              <a:gd name="connsiteY86" fmla="*/ 4479923 h 6858000"/>
              <a:gd name="connsiteX87" fmla="*/ 5968960 w 6127689"/>
              <a:gd name="connsiteY87" fmla="*/ 4482655 h 6858000"/>
              <a:gd name="connsiteX88" fmla="*/ 5978567 w 6127689"/>
              <a:gd name="connsiteY88" fmla="*/ 4498605 h 6858000"/>
              <a:gd name="connsiteX89" fmla="*/ 5980106 w 6127689"/>
              <a:gd name="connsiteY89" fmla="*/ 4585087 h 6858000"/>
              <a:gd name="connsiteX90" fmla="*/ 5998138 w 6127689"/>
              <a:gd name="connsiteY90" fmla="*/ 4697518 h 6858000"/>
              <a:gd name="connsiteX91" fmla="*/ 6013516 w 6127689"/>
              <a:gd name="connsiteY91" fmla="*/ 4786619 h 6858000"/>
              <a:gd name="connsiteX92" fmla="*/ 6025404 w 6127689"/>
              <a:gd name="connsiteY92" fmla="*/ 4858148 h 6858000"/>
              <a:gd name="connsiteX93" fmla="*/ 6007749 w 6127689"/>
              <a:gd name="connsiteY93" fmla="*/ 4964715 h 6858000"/>
              <a:gd name="connsiteX94" fmla="*/ 6005269 w 6127689"/>
              <a:gd name="connsiteY94" fmla="*/ 5150567 h 6858000"/>
              <a:gd name="connsiteX95" fmla="*/ 6001127 w 6127689"/>
              <a:gd name="connsiteY95" fmla="*/ 5164609 h 6858000"/>
              <a:gd name="connsiteX96" fmla="*/ 5996647 w 6127689"/>
              <a:gd name="connsiteY96" fmla="*/ 5185640 h 6858000"/>
              <a:gd name="connsiteX97" fmla="*/ 5998514 w 6127689"/>
              <a:gd name="connsiteY97" fmla="*/ 5189673 h 6858000"/>
              <a:gd name="connsiteX98" fmla="*/ 6018409 w 6127689"/>
              <a:gd name="connsiteY98" fmla="*/ 5227157 h 6858000"/>
              <a:gd name="connsiteX99" fmla="*/ 6036748 w 6127689"/>
              <a:gd name="connsiteY99" fmla="*/ 5322752 h 6858000"/>
              <a:gd name="connsiteX100" fmla="*/ 6036943 w 6127689"/>
              <a:gd name="connsiteY100" fmla="*/ 5329480 h 6858000"/>
              <a:gd name="connsiteX101" fmla="*/ 6037236 w 6127689"/>
              <a:gd name="connsiteY101" fmla="*/ 5329634 h 6858000"/>
              <a:gd name="connsiteX102" fmla="*/ 6038019 w 6127689"/>
              <a:gd name="connsiteY102" fmla="*/ 5336764 h 6858000"/>
              <a:gd name="connsiteX103" fmla="*/ 6037298 w 6127689"/>
              <a:gd name="connsiteY103" fmla="*/ 5341753 h 6858000"/>
              <a:gd name="connsiteX104" fmla="*/ 6037677 w 6127689"/>
              <a:gd name="connsiteY104" fmla="*/ 5354807 h 6858000"/>
              <a:gd name="connsiteX105" fmla="*/ 6039728 w 6127689"/>
              <a:gd name="connsiteY105" fmla="*/ 5359416 h 6858000"/>
              <a:gd name="connsiteX106" fmla="*/ 6043311 w 6127689"/>
              <a:gd name="connsiteY106" fmla="*/ 5361407 h 6858000"/>
              <a:gd name="connsiteX107" fmla="*/ 6042954 w 6127689"/>
              <a:gd name="connsiteY107" fmla="*/ 5362576 h 6858000"/>
              <a:gd name="connsiteX108" fmla="*/ 6053435 w 6127689"/>
              <a:gd name="connsiteY108" fmla="*/ 5387547 h 6858000"/>
              <a:gd name="connsiteX109" fmla="*/ 6065933 w 6127689"/>
              <a:gd name="connsiteY109" fmla="*/ 5443002 h 6858000"/>
              <a:gd name="connsiteX110" fmla="*/ 6068640 w 6127689"/>
              <a:gd name="connsiteY110" fmla="*/ 5474503 h 6858000"/>
              <a:gd name="connsiteX111" fmla="*/ 6080922 w 6127689"/>
              <a:gd name="connsiteY111" fmla="*/ 5561070 h 6858000"/>
              <a:gd name="connsiteX112" fmla="*/ 6096949 w 6127689"/>
              <a:gd name="connsiteY112" fmla="*/ 5648179 h 6858000"/>
              <a:gd name="connsiteX113" fmla="*/ 6125703 w 6127689"/>
              <a:gd name="connsiteY113" fmla="*/ 5692894 h 6858000"/>
              <a:gd name="connsiteX114" fmla="*/ 6126670 w 6127689"/>
              <a:gd name="connsiteY114" fmla="*/ 5697882 h 6858000"/>
              <a:gd name="connsiteX115" fmla="*/ 6124061 w 6127689"/>
              <a:gd name="connsiteY115" fmla="*/ 5710294 h 6858000"/>
              <a:gd name="connsiteX116" fmla="*/ 6122213 w 6127689"/>
              <a:gd name="connsiteY116" fmla="*/ 5714762 h 6858000"/>
              <a:gd name="connsiteX117" fmla="*/ 6121353 w 6127689"/>
              <a:gd name="connsiteY117" fmla="*/ 5721725 h 6858000"/>
              <a:gd name="connsiteX118" fmla="*/ 6121607 w 6127689"/>
              <a:gd name="connsiteY118" fmla="*/ 5721959 h 6858000"/>
              <a:gd name="connsiteX119" fmla="*/ 6120262 w 6127689"/>
              <a:gd name="connsiteY119" fmla="*/ 5728358 h 6858000"/>
              <a:gd name="connsiteX120" fmla="*/ 6127024 w 6127689"/>
              <a:gd name="connsiteY120" fmla="*/ 5786902 h 6858000"/>
              <a:gd name="connsiteX121" fmla="*/ 6127519 w 6127689"/>
              <a:gd name="connsiteY121" fmla="*/ 5865775 h 6858000"/>
              <a:gd name="connsiteX122" fmla="*/ 6119217 w 6127689"/>
              <a:gd name="connsiteY122" fmla="*/ 5888542 h 6858000"/>
              <a:gd name="connsiteX123" fmla="*/ 6102493 w 6127689"/>
              <a:gd name="connsiteY123" fmla="*/ 5928602 h 6858000"/>
              <a:gd name="connsiteX124" fmla="*/ 6056863 w 6127689"/>
              <a:gd name="connsiteY124" fmla="*/ 6000643 h 6858000"/>
              <a:gd name="connsiteX125" fmla="*/ 6045436 w 6127689"/>
              <a:gd name="connsiteY125" fmla="*/ 6124480 h 6858000"/>
              <a:gd name="connsiteX126" fmla="*/ 6030489 w 6127689"/>
              <a:gd name="connsiteY126" fmla="*/ 6317666 h 6858000"/>
              <a:gd name="connsiteX127" fmla="*/ 6007492 w 6127689"/>
              <a:gd name="connsiteY127" fmla="*/ 6440818 h 6858000"/>
              <a:gd name="connsiteX128" fmla="*/ 6009467 w 6127689"/>
              <a:gd name="connsiteY128" fmla="*/ 6487076 h 6858000"/>
              <a:gd name="connsiteX129" fmla="*/ 5995064 w 6127689"/>
              <a:gd name="connsiteY129" fmla="*/ 6540791 h 6858000"/>
              <a:gd name="connsiteX130" fmla="*/ 5996309 w 6127689"/>
              <a:gd name="connsiteY130" fmla="*/ 6543961 h 6858000"/>
              <a:gd name="connsiteX131" fmla="*/ 5996048 w 6127689"/>
              <a:gd name="connsiteY131" fmla="*/ 6555444 h 6858000"/>
              <a:gd name="connsiteX132" fmla="*/ 6002524 w 6127689"/>
              <a:gd name="connsiteY132" fmla="*/ 6560188 h 6858000"/>
              <a:gd name="connsiteX133" fmla="*/ 6006823 w 6127689"/>
              <a:gd name="connsiteY133" fmla="*/ 6578546 h 6858000"/>
              <a:gd name="connsiteX134" fmla="*/ 6004510 w 6127689"/>
              <a:gd name="connsiteY134" fmla="*/ 6599256 h 6858000"/>
              <a:gd name="connsiteX135" fmla="*/ 5986207 w 6127689"/>
              <a:gd name="connsiteY135" fmla="*/ 6695855 h 6858000"/>
              <a:gd name="connsiteX136" fmla="*/ 5979428 w 6127689"/>
              <a:gd name="connsiteY136" fmla="*/ 6754678 h 6858000"/>
              <a:gd name="connsiteX137" fmla="*/ 5983398 w 6127689"/>
              <a:gd name="connsiteY137" fmla="*/ 6778641 h 6858000"/>
              <a:gd name="connsiteX138" fmla="*/ 5984543 w 6127689"/>
              <a:gd name="connsiteY138" fmla="*/ 6811016 h 6858000"/>
              <a:gd name="connsiteX139" fmla="*/ 5981802 w 6127689"/>
              <a:gd name="connsiteY139" fmla="*/ 6838578 h 6858000"/>
              <a:gd name="connsiteX140" fmla="*/ 5979671 w 6127689"/>
              <a:gd name="connsiteY140" fmla="*/ 6858000 h 6858000"/>
              <a:gd name="connsiteX141" fmla="*/ 0 w 6127689"/>
              <a:gd name="connsiteY141" fmla="*/ 6858000 h 6858000"/>
              <a:gd name="connsiteX142" fmla="*/ 0 w 6127689"/>
              <a:gd name="connsiteY142"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57023 w 6127689"/>
              <a:gd name="connsiteY45" fmla="*/ 2858292 h 6858000"/>
              <a:gd name="connsiteX46" fmla="*/ 5479298 w 6127689"/>
              <a:gd name="connsiteY46" fmla="*/ 2947791 h 6858000"/>
              <a:gd name="connsiteX47" fmla="*/ 5481770 w 6127689"/>
              <a:gd name="connsiteY47" fmla="*/ 2951352 h 6858000"/>
              <a:gd name="connsiteX48" fmla="*/ 5482045 w 6127689"/>
              <a:gd name="connsiteY48" fmla="*/ 2984371 h 6858000"/>
              <a:gd name="connsiteX49" fmla="*/ 5482415 w 6127689"/>
              <a:gd name="connsiteY49" fmla="*/ 3004079 h 6858000"/>
              <a:gd name="connsiteX50" fmla="*/ 5503944 w 6127689"/>
              <a:gd name="connsiteY50" fmla="*/ 3123335 h 6858000"/>
              <a:gd name="connsiteX51" fmla="*/ 5516007 w 6127689"/>
              <a:gd name="connsiteY51" fmla="*/ 3258473 h 6858000"/>
              <a:gd name="connsiteX52" fmla="*/ 5566839 w 6127689"/>
              <a:gd name="connsiteY52" fmla="*/ 3345295 h 6858000"/>
              <a:gd name="connsiteX53" fmla="*/ 5589758 w 6127689"/>
              <a:gd name="connsiteY53" fmla="*/ 3506453 h 6858000"/>
              <a:gd name="connsiteX54" fmla="*/ 5596144 w 6127689"/>
              <a:gd name="connsiteY54" fmla="*/ 3534624 h 6858000"/>
              <a:gd name="connsiteX55" fmla="*/ 5597750 w 6127689"/>
              <a:gd name="connsiteY55" fmla="*/ 3534129 h 6858000"/>
              <a:gd name="connsiteX56" fmla="*/ 5599700 w 6127689"/>
              <a:gd name="connsiteY56" fmla="*/ 3547221 h 6858000"/>
              <a:gd name="connsiteX57" fmla="*/ 5615031 w 6127689"/>
              <a:gd name="connsiteY57" fmla="*/ 3557482 h 6858000"/>
              <a:gd name="connsiteX58" fmla="*/ 5618377 w 6127689"/>
              <a:gd name="connsiteY58" fmla="*/ 3588431 h 6858000"/>
              <a:gd name="connsiteX59" fmla="*/ 5612155 w 6127689"/>
              <a:gd name="connsiteY59" fmla="*/ 3589869 h 6858000"/>
              <a:gd name="connsiteX60" fmla="*/ 5620843 w 6127689"/>
              <a:gd name="connsiteY60" fmla="*/ 3606745 h 6858000"/>
              <a:gd name="connsiteX61" fmla="*/ 5655472 w 6127689"/>
              <a:gd name="connsiteY61" fmla="*/ 3678877 h 6858000"/>
              <a:gd name="connsiteX62" fmla="*/ 5683015 w 6127689"/>
              <a:gd name="connsiteY62" fmla="*/ 3762025 h 6858000"/>
              <a:gd name="connsiteX63" fmla="*/ 5696643 w 6127689"/>
              <a:gd name="connsiteY63" fmla="*/ 3773888 h 6858000"/>
              <a:gd name="connsiteX64" fmla="*/ 5699203 w 6127689"/>
              <a:gd name="connsiteY64" fmla="*/ 3775823 h 6858000"/>
              <a:gd name="connsiteX65" fmla="*/ 5704824 w 6127689"/>
              <a:gd name="connsiteY65" fmla="*/ 3785966 h 6858000"/>
              <a:gd name="connsiteX66" fmla="*/ 5733539 w 6127689"/>
              <a:gd name="connsiteY66" fmla="*/ 3818457 h 6858000"/>
              <a:gd name="connsiteX67" fmla="*/ 5768491 w 6127689"/>
              <a:gd name="connsiteY67" fmla="*/ 3914399 h 6858000"/>
              <a:gd name="connsiteX68" fmla="*/ 5793123 w 6127689"/>
              <a:gd name="connsiteY68" fmla="*/ 3969952 h 6858000"/>
              <a:gd name="connsiteX69" fmla="*/ 5808321 w 6127689"/>
              <a:gd name="connsiteY69" fmla="*/ 3988153 h 6858000"/>
              <a:gd name="connsiteX70" fmla="*/ 5825621 w 6127689"/>
              <a:gd name="connsiteY70" fmla="*/ 4015525 h 6858000"/>
              <a:gd name="connsiteX71" fmla="*/ 5860672 w 6127689"/>
              <a:gd name="connsiteY71" fmla="*/ 4061579 h 6858000"/>
              <a:gd name="connsiteX72" fmla="*/ 5872173 w 6127689"/>
              <a:gd name="connsiteY72" fmla="*/ 4088497 h 6858000"/>
              <a:gd name="connsiteX73" fmla="*/ 5883705 w 6127689"/>
              <a:gd name="connsiteY73" fmla="*/ 4101899 h 6858000"/>
              <a:gd name="connsiteX74" fmla="*/ 5894095 w 6127689"/>
              <a:gd name="connsiteY74" fmla="*/ 4128857 h 6858000"/>
              <a:gd name="connsiteX75" fmla="*/ 5898339 w 6127689"/>
              <a:gd name="connsiteY75" fmla="*/ 4140800 h 6858000"/>
              <a:gd name="connsiteX76" fmla="*/ 5903513 w 6127689"/>
              <a:gd name="connsiteY76" fmla="*/ 4187661 h 6858000"/>
              <a:gd name="connsiteX77" fmla="*/ 5917114 w 6127689"/>
              <a:gd name="connsiteY77" fmla="*/ 4213096 h 6858000"/>
              <a:gd name="connsiteX78" fmla="*/ 5924233 w 6127689"/>
              <a:gd name="connsiteY78" fmla="*/ 4242060 h 6858000"/>
              <a:gd name="connsiteX79" fmla="*/ 5928910 w 6127689"/>
              <a:gd name="connsiteY79" fmla="*/ 4300973 h 6858000"/>
              <a:gd name="connsiteX80" fmla="*/ 5939320 w 6127689"/>
              <a:gd name="connsiteY80" fmla="*/ 4340435 h 6858000"/>
              <a:gd name="connsiteX81" fmla="*/ 5946705 w 6127689"/>
              <a:gd name="connsiteY81" fmla="*/ 4428051 h 6858000"/>
              <a:gd name="connsiteX82" fmla="*/ 5949261 w 6127689"/>
              <a:gd name="connsiteY82" fmla="*/ 4449185 h 6858000"/>
              <a:gd name="connsiteX83" fmla="*/ 5957504 w 6127689"/>
              <a:gd name="connsiteY83" fmla="*/ 4465911 h 6858000"/>
              <a:gd name="connsiteX84" fmla="*/ 5964689 w 6127689"/>
              <a:gd name="connsiteY84" fmla="*/ 4468532 h 6858000"/>
              <a:gd name="connsiteX85" fmla="*/ 5967062 w 6127689"/>
              <a:gd name="connsiteY85" fmla="*/ 4479923 h 6858000"/>
              <a:gd name="connsiteX86" fmla="*/ 5968960 w 6127689"/>
              <a:gd name="connsiteY86" fmla="*/ 4482655 h 6858000"/>
              <a:gd name="connsiteX87" fmla="*/ 5978567 w 6127689"/>
              <a:gd name="connsiteY87" fmla="*/ 4498605 h 6858000"/>
              <a:gd name="connsiteX88" fmla="*/ 5980106 w 6127689"/>
              <a:gd name="connsiteY88" fmla="*/ 4585087 h 6858000"/>
              <a:gd name="connsiteX89" fmla="*/ 5998138 w 6127689"/>
              <a:gd name="connsiteY89" fmla="*/ 4697518 h 6858000"/>
              <a:gd name="connsiteX90" fmla="*/ 6013516 w 6127689"/>
              <a:gd name="connsiteY90" fmla="*/ 4786619 h 6858000"/>
              <a:gd name="connsiteX91" fmla="*/ 6025404 w 6127689"/>
              <a:gd name="connsiteY91" fmla="*/ 4858148 h 6858000"/>
              <a:gd name="connsiteX92" fmla="*/ 6007749 w 6127689"/>
              <a:gd name="connsiteY92" fmla="*/ 4964715 h 6858000"/>
              <a:gd name="connsiteX93" fmla="*/ 6005269 w 6127689"/>
              <a:gd name="connsiteY93" fmla="*/ 5150567 h 6858000"/>
              <a:gd name="connsiteX94" fmla="*/ 6001127 w 6127689"/>
              <a:gd name="connsiteY94" fmla="*/ 5164609 h 6858000"/>
              <a:gd name="connsiteX95" fmla="*/ 5996647 w 6127689"/>
              <a:gd name="connsiteY95" fmla="*/ 5185640 h 6858000"/>
              <a:gd name="connsiteX96" fmla="*/ 5998514 w 6127689"/>
              <a:gd name="connsiteY96" fmla="*/ 5189673 h 6858000"/>
              <a:gd name="connsiteX97" fmla="*/ 6018409 w 6127689"/>
              <a:gd name="connsiteY97" fmla="*/ 5227157 h 6858000"/>
              <a:gd name="connsiteX98" fmla="*/ 6036748 w 6127689"/>
              <a:gd name="connsiteY98" fmla="*/ 5322752 h 6858000"/>
              <a:gd name="connsiteX99" fmla="*/ 6036943 w 6127689"/>
              <a:gd name="connsiteY99" fmla="*/ 5329480 h 6858000"/>
              <a:gd name="connsiteX100" fmla="*/ 6037236 w 6127689"/>
              <a:gd name="connsiteY100" fmla="*/ 5329634 h 6858000"/>
              <a:gd name="connsiteX101" fmla="*/ 6038019 w 6127689"/>
              <a:gd name="connsiteY101" fmla="*/ 5336764 h 6858000"/>
              <a:gd name="connsiteX102" fmla="*/ 6037298 w 6127689"/>
              <a:gd name="connsiteY102" fmla="*/ 5341753 h 6858000"/>
              <a:gd name="connsiteX103" fmla="*/ 6037677 w 6127689"/>
              <a:gd name="connsiteY103" fmla="*/ 5354807 h 6858000"/>
              <a:gd name="connsiteX104" fmla="*/ 6039728 w 6127689"/>
              <a:gd name="connsiteY104" fmla="*/ 5359416 h 6858000"/>
              <a:gd name="connsiteX105" fmla="*/ 6043311 w 6127689"/>
              <a:gd name="connsiteY105" fmla="*/ 5361407 h 6858000"/>
              <a:gd name="connsiteX106" fmla="*/ 6042954 w 6127689"/>
              <a:gd name="connsiteY106" fmla="*/ 5362576 h 6858000"/>
              <a:gd name="connsiteX107" fmla="*/ 6053435 w 6127689"/>
              <a:gd name="connsiteY107" fmla="*/ 5387547 h 6858000"/>
              <a:gd name="connsiteX108" fmla="*/ 6065933 w 6127689"/>
              <a:gd name="connsiteY108" fmla="*/ 5443002 h 6858000"/>
              <a:gd name="connsiteX109" fmla="*/ 6068640 w 6127689"/>
              <a:gd name="connsiteY109" fmla="*/ 5474503 h 6858000"/>
              <a:gd name="connsiteX110" fmla="*/ 6080922 w 6127689"/>
              <a:gd name="connsiteY110" fmla="*/ 5561070 h 6858000"/>
              <a:gd name="connsiteX111" fmla="*/ 6096949 w 6127689"/>
              <a:gd name="connsiteY111" fmla="*/ 5648179 h 6858000"/>
              <a:gd name="connsiteX112" fmla="*/ 6125703 w 6127689"/>
              <a:gd name="connsiteY112" fmla="*/ 5692894 h 6858000"/>
              <a:gd name="connsiteX113" fmla="*/ 6126670 w 6127689"/>
              <a:gd name="connsiteY113" fmla="*/ 5697882 h 6858000"/>
              <a:gd name="connsiteX114" fmla="*/ 6124061 w 6127689"/>
              <a:gd name="connsiteY114" fmla="*/ 5710294 h 6858000"/>
              <a:gd name="connsiteX115" fmla="*/ 6122213 w 6127689"/>
              <a:gd name="connsiteY115" fmla="*/ 5714762 h 6858000"/>
              <a:gd name="connsiteX116" fmla="*/ 6121353 w 6127689"/>
              <a:gd name="connsiteY116" fmla="*/ 5721725 h 6858000"/>
              <a:gd name="connsiteX117" fmla="*/ 6121607 w 6127689"/>
              <a:gd name="connsiteY117" fmla="*/ 5721959 h 6858000"/>
              <a:gd name="connsiteX118" fmla="*/ 6120262 w 6127689"/>
              <a:gd name="connsiteY118" fmla="*/ 5728358 h 6858000"/>
              <a:gd name="connsiteX119" fmla="*/ 6127024 w 6127689"/>
              <a:gd name="connsiteY119" fmla="*/ 5786902 h 6858000"/>
              <a:gd name="connsiteX120" fmla="*/ 6127519 w 6127689"/>
              <a:gd name="connsiteY120" fmla="*/ 5865775 h 6858000"/>
              <a:gd name="connsiteX121" fmla="*/ 6119217 w 6127689"/>
              <a:gd name="connsiteY121" fmla="*/ 5888542 h 6858000"/>
              <a:gd name="connsiteX122" fmla="*/ 6102493 w 6127689"/>
              <a:gd name="connsiteY122" fmla="*/ 5928602 h 6858000"/>
              <a:gd name="connsiteX123" fmla="*/ 6056863 w 6127689"/>
              <a:gd name="connsiteY123" fmla="*/ 6000643 h 6858000"/>
              <a:gd name="connsiteX124" fmla="*/ 6045436 w 6127689"/>
              <a:gd name="connsiteY124" fmla="*/ 6124480 h 6858000"/>
              <a:gd name="connsiteX125" fmla="*/ 6030489 w 6127689"/>
              <a:gd name="connsiteY125" fmla="*/ 6317666 h 6858000"/>
              <a:gd name="connsiteX126" fmla="*/ 6007492 w 6127689"/>
              <a:gd name="connsiteY126" fmla="*/ 6440818 h 6858000"/>
              <a:gd name="connsiteX127" fmla="*/ 6009467 w 6127689"/>
              <a:gd name="connsiteY127" fmla="*/ 6487076 h 6858000"/>
              <a:gd name="connsiteX128" fmla="*/ 5995064 w 6127689"/>
              <a:gd name="connsiteY128" fmla="*/ 6540791 h 6858000"/>
              <a:gd name="connsiteX129" fmla="*/ 5996309 w 6127689"/>
              <a:gd name="connsiteY129" fmla="*/ 6543961 h 6858000"/>
              <a:gd name="connsiteX130" fmla="*/ 5996048 w 6127689"/>
              <a:gd name="connsiteY130" fmla="*/ 6555444 h 6858000"/>
              <a:gd name="connsiteX131" fmla="*/ 6002524 w 6127689"/>
              <a:gd name="connsiteY131" fmla="*/ 6560188 h 6858000"/>
              <a:gd name="connsiteX132" fmla="*/ 6006823 w 6127689"/>
              <a:gd name="connsiteY132" fmla="*/ 6578546 h 6858000"/>
              <a:gd name="connsiteX133" fmla="*/ 6004510 w 6127689"/>
              <a:gd name="connsiteY133" fmla="*/ 6599256 h 6858000"/>
              <a:gd name="connsiteX134" fmla="*/ 5986207 w 6127689"/>
              <a:gd name="connsiteY134" fmla="*/ 6695855 h 6858000"/>
              <a:gd name="connsiteX135" fmla="*/ 5979428 w 6127689"/>
              <a:gd name="connsiteY135" fmla="*/ 6754678 h 6858000"/>
              <a:gd name="connsiteX136" fmla="*/ 5983398 w 6127689"/>
              <a:gd name="connsiteY136" fmla="*/ 6778641 h 6858000"/>
              <a:gd name="connsiteX137" fmla="*/ 5984543 w 6127689"/>
              <a:gd name="connsiteY137" fmla="*/ 6811016 h 6858000"/>
              <a:gd name="connsiteX138" fmla="*/ 5981802 w 6127689"/>
              <a:gd name="connsiteY138" fmla="*/ 6838578 h 6858000"/>
              <a:gd name="connsiteX139" fmla="*/ 5979671 w 6127689"/>
              <a:gd name="connsiteY139" fmla="*/ 6858000 h 6858000"/>
              <a:gd name="connsiteX140" fmla="*/ 0 w 6127689"/>
              <a:gd name="connsiteY140" fmla="*/ 6858000 h 6858000"/>
              <a:gd name="connsiteX141" fmla="*/ 0 w 6127689"/>
              <a:gd name="connsiteY141"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8542 w 6127689"/>
              <a:gd name="connsiteY43" fmla="*/ 2817745 h 6858000"/>
              <a:gd name="connsiteX44" fmla="*/ 5457023 w 6127689"/>
              <a:gd name="connsiteY44" fmla="*/ 2858292 h 6858000"/>
              <a:gd name="connsiteX45" fmla="*/ 5479298 w 6127689"/>
              <a:gd name="connsiteY45" fmla="*/ 2947791 h 6858000"/>
              <a:gd name="connsiteX46" fmla="*/ 5481770 w 6127689"/>
              <a:gd name="connsiteY46" fmla="*/ 2951352 h 6858000"/>
              <a:gd name="connsiteX47" fmla="*/ 5482045 w 6127689"/>
              <a:gd name="connsiteY47" fmla="*/ 2984371 h 6858000"/>
              <a:gd name="connsiteX48" fmla="*/ 5482415 w 6127689"/>
              <a:gd name="connsiteY48" fmla="*/ 3004079 h 6858000"/>
              <a:gd name="connsiteX49" fmla="*/ 5503944 w 6127689"/>
              <a:gd name="connsiteY49" fmla="*/ 3123335 h 6858000"/>
              <a:gd name="connsiteX50" fmla="*/ 5516007 w 6127689"/>
              <a:gd name="connsiteY50" fmla="*/ 3258473 h 6858000"/>
              <a:gd name="connsiteX51" fmla="*/ 5566839 w 6127689"/>
              <a:gd name="connsiteY51" fmla="*/ 3345295 h 6858000"/>
              <a:gd name="connsiteX52" fmla="*/ 5589758 w 6127689"/>
              <a:gd name="connsiteY52" fmla="*/ 3506453 h 6858000"/>
              <a:gd name="connsiteX53" fmla="*/ 5596144 w 6127689"/>
              <a:gd name="connsiteY53" fmla="*/ 3534624 h 6858000"/>
              <a:gd name="connsiteX54" fmla="*/ 5597750 w 6127689"/>
              <a:gd name="connsiteY54" fmla="*/ 3534129 h 6858000"/>
              <a:gd name="connsiteX55" fmla="*/ 5599700 w 6127689"/>
              <a:gd name="connsiteY55" fmla="*/ 3547221 h 6858000"/>
              <a:gd name="connsiteX56" fmla="*/ 5615031 w 6127689"/>
              <a:gd name="connsiteY56" fmla="*/ 3557482 h 6858000"/>
              <a:gd name="connsiteX57" fmla="*/ 5618377 w 6127689"/>
              <a:gd name="connsiteY57" fmla="*/ 3588431 h 6858000"/>
              <a:gd name="connsiteX58" fmla="*/ 5612155 w 6127689"/>
              <a:gd name="connsiteY58" fmla="*/ 3589869 h 6858000"/>
              <a:gd name="connsiteX59" fmla="*/ 5620843 w 6127689"/>
              <a:gd name="connsiteY59" fmla="*/ 3606745 h 6858000"/>
              <a:gd name="connsiteX60" fmla="*/ 5655472 w 6127689"/>
              <a:gd name="connsiteY60" fmla="*/ 3678877 h 6858000"/>
              <a:gd name="connsiteX61" fmla="*/ 5683015 w 6127689"/>
              <a:gd name="connsiteY61" fmla="*/ 3762025 h 6858000"/>
              <a:gd name="connsiteX62" fmla="*/ 5696643 w 6127689"/>
              <a:gd name="connsiteY62" fmla="*/ 3773888 h 6858000"/>
              <a:gd name="connsiteX63" fmla="*/ 5699203 w 6127689"/>
              <a:gd name="connsiteY63" fmla="*/ 3775823 h 6858000"/>
              <a:gd name="connsiteX64" fmla="*/ 5704824 w 6127689"/>
              <a:gd name="connsiteY64" fmla="*/ 3785966 h 6858000"/>
              <a:gd name="connsiteX65" fmla="*/ 5733539 w 6127689"/>
              <a:gd name="connsiteY65" fmla="*/ 3818457 h 6858000"/>
              <a:gd name="connsiteX66" fmla="*/ 5768491 w 6127689"/>
              <a:gd name="connsiteY66" fmla="*/ 3914399 h 6858000"/>
              <a:gd name="connsiteX67" fmla="*/ 5793123 w 6127689"/>
              <a:gd name="connsiteY67" fmla="*/ 3969952 h 6858000"/>
              <a:gd name="connsiteX68" fmla="*/ 5808321 w 6127689"/>
              <a:gd name="connsiteY68" fmla="*/ 3988153 h 6858000"/>
              <a:gd name="connsiteX69" fmla="*/ 5825621 w 6127689"/>
              <a:gd name="connsiteY69" fmla="*/ 4015525 h 6858000"/>
              <a:gd name="connsiteX70" fmla="*/ 5860672 w 6127689"/>
              <a:gd name="connsiteY70" fmla="*/ 4061579 h 6858000"/>
              <a:gd name="connsiteX71" fmla="*/ 5872173 w 6127689"/>
              <a:gd name="connsiteY71" fmla="*/ 4088497 h 6858000"/>
              <a:gd name="connsiteX72" fmla="*/ 5883705 w 6127689"/>
              <a:gd name="connsiteY72" fmla="*/ 4101899 h 6858000"/>
              <a:gd name="connsiteX73" fmla="*/ 5894095 w 6127689"/>
              <a:gd name="connsiteY73" fmla="*/ 4128857 h 6858000"/>
              <a:gd name="connsiteX74" fmla="*/ 5898339 w 6127689"/>
              <a:gd name="connsiteY74" fmla="*/ 4140800 h 6858000"/>
              <a:gd name="connsiteX75" fmla="*/ 5903513 w 6127689"/>
              <a:gd name="connsiteY75" fmla="*/ 4187661 h 6858000"/>
              <a:gd name="connsiteX76" fmla="*/ 5917114 w 6127689"/>
              <a:gd name="connsiteY76" fmla="*/ 4213096 h 6858000"/>
              <a:gd name="connsiteX77" fmla="*/ 5924233 w 6127689"/>
              <a:gd name="connsiteY77" fmla="*/ 4242060 h 6858000"/>
              <a:gd name="connsiteX78" fmla="*/ 5928910 w 6127689"/>
              <a:gd name="connsiteY78" fmla="*/ 4300973 h 6858000"/>
              <a:gd name="connsiteX79" fmla="*/ 5939320 w 6127689"/>
              <a:gd name="connsiteY79" fmla="*/ 4340435 h 6858000"/>
              <a:gd name="connsiteX80" fmla="*/ 5946705 w 6127689"/>
              <a:gd name="connsiteY80" fmla="*/ 4428051 h 6858000"/>
              <a:gd name="connsiteX81" fmla="*/ 5949261 w 6127689"/>
              <a:gd name="connsiteY81" fmla="*/ 4449185 h 6858000"/>
              <a:gd name="connsiteX82" fmla="*/ 5957504 w 6127689"/>
              <a:gd name="connsiteY82" fmla="*/ 4465911 h 6858000"/>
              <a:gd name="connsiteX83" fmla="*/ 5964689 w 6127689"/>
              <a:gd name="connsiteY83" fmla="*/ 4468532 h 6858000"/>
              <a:gd name="connsiteX84" fmla="*/ 5967062 w 6127689"/>
              <a:gd name="connsiteY84" fmla="*/ 4479923 h 6858000"/>
              <a:gd name="connsiteX85" fmla="*/ 5968960 w 6127689"/>
              <a:gd name="connsiteY85" fmla="*/ 4482655 h 6858000"/>
              <a:gd name="connsiteX86" fmla="*/ 5978567 w 6127689"/>
              <a:gd name="connsiteY86" fmla="*/ 4498605 h 6858000"/>
              <a:gd name="connsiteX87" fmla="*/ 5980106 w 6127689"/>
              <a:gd name="connsiteY87" fmla="*/ 4585087 h 6858000"/>
              <a:gd name="connsiteX88" fmla="*/ 5998138 w 6127689"/>
              <a:gd name="connsiteY88" fmla="*/ 4697518 h 6858000"/>
              <a:gd name="connsiteX89" fmla="*/ 6013516 w 6127689"/>
              <a:gd name="connsiteY89" fmla="*/ 4786619 h 6858000"/>
              <a:gd name="connsiteX90" fmla="*/ 6025404 w 6127689"/>
              <a:gd name="connsiteY90" fmla="*/ 4858148 h 6858000"/>
              <a:gd name="connsiteX91" fmla="*/ 6007749 w 6127689"/>
              <a:gd name="connsiteY91" fmla="*/ 4964715 h 6858000"/>
              <a:gd name="connsiteX92" fmla="*/ 6005269 w 6127689"/>
              <a:gd name="connsiteY92" fmla="*/ 5150567 h 6858000"/>
              <a:gd name="connsiteX93" fmla="*/ 6001127 w 6127689"/>
              <a:gd name="connsiteY93" fmla="*/ 5164609 h 6858000"/>
              <a:gd name="connsiteX94" fmla="*/ 5996647 w 6127689"/>
              <a:gd name="connsiteY94" fmla="*/ 5185640 h 6858000"/>
              <a:gd name="connsiteX95" fmla="*/ 5998514 w 6127689"/>
              <a:gd name="connsiteY95" fmla="*/ 5189673 h 6858000"/>
              <a:gd name="connsiteX96" fmla="*/ 6018409 w 6127689"/>
              <a:gd name="connsiteY96" fmla="*/ 5227157 h 6858000"/>
              <a:gd name="connsiteX97" fmla="*/ 6036748 w 6127689"/>
              <a:gd name="connsiteY97" fmla="*/ 5322752 h 6858000"/>
              <a:gd name="connsiteX98" fmla="*/ 6036943 w 6127689"/>
              <a:gd name="connsiteY98" fmla="*/ 5329480 h 6858000"/>
              <a:gd name="connsiteX99" fmla="*/ 6037236 w 6127689"/>
              <a:gd name="connsiteY99" fmla="*/ 5329634 h 6858000"/>
              <a:gd name="connsiteX100" fmla="*/ 6038019 w 6127689"/>
              <a:gd name="connsiteY100" fmla="*/ 5336764 h 6858000"/>
              <a:gd name="connsiteX101" fmla="*/ 6037298 w 6127689"/>
              <a:gd name="connsiteY101" fmla="*/ 5341753 h 6858000"/>
              <a:gd name="connsiteX102" fmla="*/ 6037677 w 6127689"/>
              <a:gd name="connsiteY102" fmla="*/ 5354807 h 6858000"/>
              <a:gd name="connsiteX103" fmla="*/ 6039728 w 6127689"/>
              <a:gd name="connsiteY103" fmla="*/ 5359416 h 6858000"/>
              <a:gd name="connsiteX104" fmla="*/ 6043311 w 6127689"/>
              <a:gd name="connsiteY104" fmla="*/ 5361407 h 6858000"/>
              <a:gd name="connsiteX105" fmla="*/ 6042954 w 6127689"/>
              <a:gd name="connsiteY105" fmla="*/ 5362576 h 6858000"/>
              <a:gd name="connsiteX106" fmla="*/ 6053435 w 6127689"/>
              <a:gd name="connsiteY106" fmla="*/ 5387547 h 6858000"/>
              <a:gd name="connsiteX107" fmla="*/ 6065933 w 6127689"/>
              <a:gd name="connsiteY107" fmla="*/ 5443002 h 6858000"/>
              <a:gd name="connsiteX108" fmla="*/ 6068640 w 6127689"/>
              <a:gd name="connsiteY108" fmla="*/ 5474503 h 6858000"/>
              <a:gd name="connsiteX109" fmla="*/ 6080922 w 6127689"/>
              <a:gd name="connsiteY109" fmla="*/ 5561070 h 6858000"/>
              <a:gd name="connsiteX110" fmla="*/ 6096949 w 6127689"/>
              <a:gd name="connsiteY110" fmla="*/ 5648179 h 6858000"/>
              <a:gd name="connsiteX111" fmla="*/ 6125703 w 6127689"/>
              <a:gd name="connsiteY111" fmla="*/ 5692894 h 6858000"/>
              <a:gd name="connsiteX112" fmla="*/ 6126670 w 6127689"/>
              <a:gd name="connsiteY112" fmla="*/ 5697882 h 6858000"/>
              <a:gd name="connsiteX113" fmla="*/ 6124061 w 6127689"/>
              <a:gd name="connsiteY113" fmla="*/ 5710294 h 6858000"/>
              <a:gd name="connsiteX114" fmla="*/ 6122213 w 6127689"/>
              <a:gd name="connsiteY114" fmla="*/ 5714762 h 6858000"/>
              <a:gd name="connsiteX115" fmla="*/ 6121353 w 6127689"/>
              <a:gd name="connsiteY115" fmla="*/ 5721725 h 6858000"/>
              <a:gd name="connsiteX116" fmla="*/ 6121607 w 6127689"/>
              <a:gd name="connsiteY116" fmla="*/ 5721959 h 6858000"/>
              <a:gd name="connsiteX117" fmla="*/ 6120262 w 6127689"/>
              <a:gd name="connsiteY117" fmla="*/ 5728358 h 6858000"/>
              <a:gd name="connsiteX118" fmla="*/ 6127024 w 6127689"/>
              <a:gd name="connsiteY118" fmla="*/ 5786902 h 6858000"/>
              <a:gd name="connsiteX119" fmla="*/ 6127519 w 6127689"/>
              <a:gd name="connsiteY119" fmla="*/ 5865775 h 6858000"/>
              <a:gd name="connsiteX120" fmla="*/ 6119217 w 6127689"/>
              <a:gd name="connsiteY120" fmla="*/ 5888542 h 6858000"/>
              <a:gd name="connsiteX121" fmla="*/ 6102493 w 6127689"/>
              <a:gd name="connsiteY121" fmla="*/ 5928602 h 6858000"/>
              <a:gd name="connsiteX122" fmla="*/ 6056863 w 6127689"/>
              <a:gd name="connsiteY122" fmla="*/ 6000643 h 6858000"/>
              <a:gd name="connsiteX123" fmla="*/ 6045436 w 6127689"/>
              <a:gd name="connsiteY123" fmla="*/ 6124480 h 6858000"/>
              <a:gd name="connsiteX124" fmla="*/ 6030489 w 6127689"/>
              <a:gd name="connsiteY124" fmla="*/ 6317666 h 6858000"/>
              <a:gd name="connsiteX125" fmla="*/ 6007492 w 6127689"/>
              <a:gd name="connsiteY125" fmla="*/ 6440818 h 6858000"/>
              <a:gd name="connsiteX126" fmla="*/ 6009467 w 6127689"/>
              <a:gd name="connsiteY126" fmla="*/ 6487076 h 6858000"/>
              <a:gd name="connsiteX127" fmla="*/ 5995064 w 6127689"/>
              <a:gd name="connsiteY127" fmla="*/ 6540791 h 6858000"/>
              <a:gd name="connsiteX128" fmla="*/ 5996309 w 6127689"/>
              <a:gd name="connsiteY128" fmla="*/ 6543961 h 6858000"/>
              <a:gd name="connsiteX129" fmla="*/ 5996048 w 6127689"/>
              <a:gd name="connsiteY129" fmla="*/ 6555444 h 6858000"/>
              <a:gd name="connsiteX130" fmla="*/ 6002524 w 6127689"/>
              <a:gd name="connsiteY130" fmla="*/ 6560188 h 6858000"/>
              <a:gd name="connsiteX131" fmla="*/ 6006823 w 6127689"/>
              <a:gd name="connsiteY131" fmla="*/ 6578546 h 6858000"/>
              <a:gd name="connsiteX132" fmla="*/ 6004510 w 6127689"/>
              <a:gd name="connsiteY132" fmla="*/ 6599256 h 6858000"/>
              <a:gd name="connsiteX133" fmla="*/ 5986207 w 6127689"/>
              <a:gd name="connsiteY133" fmla="*/ 6695855 h 6858000"/>
              <a:gd name="connsiteX134" fmla="*/ 5979428 w 6127689"/>
              <a:gd name="connsiteY134" fmla="*/ 6754678 h 6858000"/>
              <a:gd name="connsiteX135" fmla="*/ 5983398 w 6127689"/>
              <a:gd name="connsiteY135" fmla="*/ 6778641 h 6858000"/>
              <a:gd name="connsiteX136" fmla="*/ 5984543 w 6127689"/>
              <a:gd name="connsiteY136" fmla="*/ 6811016 h 6858000"/>
              <a:gd name="connsiteX137" fmla="*/ 5981802 w 6127689"/>
              <a:gd name="connsiteY137" fmla="*/ 6838578 h 6858000"/>
              <a:gd name="connsiteX138" fmla="*/ 5979671 w 6127689"/>
              <a:gd name="connsiteY138" fmla="*/ 6858000 h 6858000"/>
              <a:gd name="connsiteX139" fmla="*/ 0 w 6127689"/>
              <a:gd name="connsiteY139" fmla="*/ 6858000 h 6858000"/>
              <a:gd name="connsiteX140" fmla="*/ 0 w 6127689"/>
              <a:gd name="connsiteY140"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898339 w 6127689"/>
              <a:gd name="connsiteY73" fmla="*/ 4140800 h 6858000"/>
              <a:gd name="connsiteX74" fmla="*/ 5903513 w 6127689"/>
              <a:gd name="connsiteY74" fmla="*/ 4187661 h 6858000"/>
              <a:gd name="connsiteX75" fmla="*/ 5917114 w 6127689"/>
              <a:gd name="connsiteY75" fmla="*/ 4213096 h 6858000"/>
              <a:gd name="connsiteX76" fmla="*/ 5924233 w 6127689"/>
              <a:gd name="connsiteY76" fmla="*/ 4242060 h 6858000"/>
              <a:gd name="connsiteX77" fmla="*/ 5928910 w 6127689"/>
              <a:gd name="connsiteY77" fmla="*/ 4300973 h 6858000"/>
              <a:gd name="connsiteX78" fmla="*/ 5939320 w 6127689"/>
              <a:gd name="connsiteY78" fmla="*/ 4340435 h 6858000"/>
              <a:gd name="connsiteX79" fmla="*/ 5946705 w 6127689"/>
              <a:gd name="connsiteY79" fmla="*/ 4428051 h 6858000"/>
              <a:gd name="connsiteX80" fmla="*/ 5949261 w 6127689"/>
              <a:gd name="connsiteY80" fmla="*/ 4449185 h 6858000"/>
              <a:gd name="connsiteX81" fmla="*/ 5957504 w 6127689"/>
              <a:gd name="connsiteY81" fmla="*/ 4465911 h 6858000"/>
              <a:gd name="connsiteX82" fmla="*/ 5964689 w 6127689"/>
              <a:gd name="connsiteY82" fmla="*/ 4468532 h 6858000"/>
              <a:gd name="connsiteX83" fmla="*/ 5967062 w 6127689"/>
              <a:gd name="connsiteY83" fmla="*/ 4479923 h 6858000"/>
              <a:gd name="connsiteX84" fmla="*/ 5968960 w 6127689"/>
              <a:gd name="connsiteY84" fmla="*/ 4482655 h 6858000"/>
              <a:gd name="connsiteX85" fmla="*/ 5978567 w 6127689"/>
              <a:gd name="connsiteY85" fmla="*/ 4498605 h 6858000"/>
              <a:gd name="connsiteX86" fmla="*/ 5980106 w 6127689"/>
              <a:gd name="connsiteY86" fmla="*/ 4585087 h 6858000"/>
              <a:gd name="connsiteX87" fmla="*/ 5998138 w 6127689"/>
              <a:gd name="connsiteY87" fmla="*/ 4697518 h 6858000"/>
              <a:gd name="connsiteX88" fmla="*/ 6013516 w 6127689"/>
              <a:gd name="connsiteY88" fmla="*/ 4786619 h 6858000"/>
              <a:gd name="connsiteX89" fmla="*/ 6025404 w 6127689"/>
              <a:gd name="connsiteY89" fmla="*/ 4858148 h 6858000"/>
              <a:gd name="connsiteX90" fmla="*/ 6007749 w 6127689"/>
              <a:gd name="connsiteY90" fmla="*/ 4964715 h 6858000"/>
              <a:gd name="connsiteX91" fmla="*/ 6005269 w 6127689"/>
              <a:gd name="connsiteY91" fmla="*/ 5150567 h 6858000"/>
              <a:gd name="connsiteX92" fmla="*/ 6001127 w 6127689"/>
              <a:gd name="connsiteY92" fmla="*/ 5164609 h 6858000"/>
              <a:gd name="connsiteX93" fmla="*/ 5996647 w 6127689"/>
              <a:gd name="connsiteY93" fmla="*/ 5185640 h 6858000"/>
              <a:gd name="connsiteX94" fmla="*/ 5998514 w 6127689"/>
              <a:gd name="connsiteY94" fmla="*/ 5189673 h 6858000"/>
              <a:gd name="connsiteX95" fmla="*/ 6018409 w 6127689"/>
              <a:gd name="connsiteY95" fmla="*/ 5227157 h 6858000"/>
              <a:gd name="connsiteX96" fmla="*/ 6036748 w 6127689"/>
              <a:gd name="connsiteY96" fmla="*/ 5322752 h 6858000"/>
              <a:gd name="connsiteX97" fmla="*/ 6036943 w 6127689"/>
              <a:gd name="connsiteY97" fmla="*/ 5329480 h 6858000"/>
              <a:gd name="connsiteX98" fmla="*/ 6037236 w 6127689"/>
              <a:gd name="connsiteY98" fmla="*/ 5329634 h 6858000"/>
              <a:gd name="connsiteX99" fmla="*/ 6038019 w 6127689"/>
              <a:gd name="connsiteY99" fmla="*/ 5336764 h 6858000"/>
              <a:gd name="connsiteX100" fmla="*/ 6037298 w 6127689"/>
              <a:gd name="connsiteY100" fmla="*/ 5341753 h 6858000"/>
              <a:gd name="connsiteX101" fmla="*/ 6037677 w 6127689"/>
              <a:gd name="connsiteY101" fmla="*/ 5354807 h 6858000"/>
              <a:gd name="connsiteX102" fmla="*/ 6039728 w 6127689"/>
              <a:gd name="connsiteY102" fmla="*/ 5359416 h 6858000"/>
              <a:gd name="connsiteX103" fmla="*/ 6043311 w 6127689"/>
              <a:gd name="connsiteY103" fmla="*/ 5361407 h 6858000"/>
              <a:gd name="connsiteX104" fmla="*/ 6042954 w 6127689"/>
              <a:gd name="connsiteY104" fmla="*/ 5362576 h 6858000"/>
              <a:gd name="connsiteX105" fmla="*/ 6053435 w 6127689"/>
              <a:gd name="connsiteY105" fmla="*/ 5387547 h 6858000"/>
              <a:gd name="connsiteX106" fmla="*/ 6065933 w 6127689"/>
              <a:gd name="connsiteY106" fmla="*/ 5443002 h 6858000"/>
              <a:gd name="connsiteX107" fmla="*/ 6068640 w 6127689"/>
              <a:gd name="connsiteY107" fmla="*/ 5474503 h 6858000"/>
              <a:gd name="connsiteX108" fmla="*/ 6080922 w 6127689"/>
              <a:gd name="connsiteY108" fmla="*/ 5561070 h 6858000"/>
              <a:gd name="connsiteX109" fmla="*/ 6096949 w 6127689"/>
              <a:gd name="connsiteY109" fmla="*/ 5648179 h 6858000"/>
              <a:gd name="connsiteX110" fmla="*/ 6125703 w 6127689"/>
              <a:gd name="connsiteY110" fmla="*/ 5692894 h 6858000"/>
              <a:gd name="connsiteX111" fmla="*/ 6126670 w 6127689"/>
              <a:gd name="connsiteY111" fmla="*/ 5697882 h 6858000"/>
              <a:gd name="connsiteX112" fmla="*/ 6124061 w 6127689"/>
              <a:gd name="connsiteY112" fmla="*/ 5710294 h 6858000"/>
              <a:gd name="connsiteX113" fmla="*/ 6122213 w 6127689"/>
              <a:gd name="connsiteY113" fmla="*/ 5714762 h 6858000"/>
              <a:gd name="connsiteX114" fmla="*/ 6121353 w 6127689"/>
              <a:gd name="connsiteY114" fmla="*/ 5721725 h 6858000"/>
              <a:gd name="connsiteX115" fmla="*/ 6121607 w 6127689"/>
              <a:gd name="connsiteY115" fmla="*/ 5721959 h 6858000"/>
              <a:gd name="connsiteX116" fmla="*/ 6120262 w 6127689"/>
              <a:gd name="connsiteY116" fmla="*/ 5728358 h 6858000"/>
              <a:gd name="connsiteX117" fmla="*/ 6127024 w 6127689"/>
              <a:gd name="connsiteY117" fmla="*/ 5786902 h 6858000"/>
              <a:gd name="connsiteX118" fmla="*/ 6127519 w 6127689"/>
              <a:gd name="connsiteY118" fmla="*/ 5865775 h 6858000"/>
              <a:gd name="connsiteX119" fmla="*/ 6119217 w 6127689"/>
              <a:gd name="connsiteY119" fmla="*/ 5888542 h 6858000"/>
              <a:gd name="connsiteX120" fmla="*/ 6102493 w 6127689"/>
              <a:gd name="connsiteY120" fmla="*/ 5928602 h 6858000"/>
              <a:gd name="connsiteX121" fmla="*/ 6056863 w 6127689"/>
              <a:gd name="connsiteY121" fmla="*/ 6000643 h 6858000"/>
              <a:gd name="connsiteX122" fmla="*/ 6045436 w 6127689"/>
              <a:gd name="connsiteY122" fmla="*/ 6124480 h 6858000"/>
              <a:gd name="connsiteX123" fmla="*/ 6030489 w 6127689"/>
              <a:gd name="connsiteY123" fmla="*/ 6317666 h 6858000"/>
              <a:gd name="connsiteX124" fmla="*/ 6007492 w 6127689"/>
              <a:gd name="connsiteY124" fmla="*/ 6440818 h 6858000"/>
              <a:gd name="connsiteX125" fmla="*/ 6009467 w 6127689"/>
              <a:gd name="connsiteY125" fmla="*/ 6487076 h 6858000"/>
              <a:gd name="connsiteX126" fmla="*/ 5995064 w 6127689"/>
              <a:gd name="connsiteY126" fmla="*/ 6540791 h 6858000"/>
              <a:gd name="connsiteX127" fmla="*/ 5996309 w 6127689"/>
              <a:gd name="connsiteY127" fmla="*/ 6543961 h 6858000"/>
              <a:gd name="connsiteX128" fmla="*/ 5996048 w 6127689"/>
              <a:gd name="connsiteY128" fmla="*/ 6555444 h 6858000"/>
              <a:gd name="connsiteX129" fmla="*/ 6002524 w 6127689"/>
              <a:gd name="connsiteY129" fmla="*/ 6560188 h 6858000"/>
              <a:gd name="connsiteX130" fmla="*/ 6006823 w 6127689"/>
              <a:gd name="connsiteY130" fmla="*/ 6578546 h 6858000"/>
              <a:gd name="connsiteX131" fmla="*/ 6004510 w 6127689"/>
              <a:gd name="connsiteY131" fmla="*/ 6599256 h 6858000"/>
              <a:gd name="connsiteX132" fmla="*/ 5986207 w 6127689"/>
              <a:gd name="connsiteY132" fmla="*/ 6695855 h 6858000"/>
              <a:gd name="connsiteX133" fmla="*/ 5979428 w 6127689"/>
              <a:gd name="connsiteY133" fmla="*/ 6754678 h 6858000"/>
              <a:gd name="connsiteX134" fmla="*/ 5983398 w 6127689"/>
              <a:gd name="connsiteY134" fmla="*/ 6778641 h 6858000"/>
              <a:gd name="connsiteX135" fmla="*/ 5984543 w 6127689"/>
              <a:gd name="connsiteY135" fmla="*/ 6811016 h 6858000"/>
              <a:gd name="connsiteX136" fmla="*/ 5981802 w 6127689"/>
              <a:gd name="connsiteY136" fmla="*/ 6838578 h 6858000"/>
              <a:gd name="connsiteX137" fmla="*/ 5979671 w 6127689"/>
              <a:gd name="connsiteY137" fmla="*/ 6858000 h 6858000"/>
              <a:gd name="connsiteX138" fmla="*/ 0 w 6127689"/>
              <a:gd name="connsiteY138" fmla="*/ 6858000 h 6858000"/>
              <a:gd name="connsiteX139" fmla="*/ 0 w 6127689"/>
              <a:gd name="connsiteY139"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898339 w 6127689"/>
              <a:gd name="connsiteY73" fmla="*/ 4140800 h 6858000"/>
              <a:gd name="connsiteX74" fmla="*/ 5903513 w 6127689"/>
              <a:gd name="connsiteY74" fmla="*/ 4187661 h 6858000"/>
              <a:gd name="connsiteX75" fmla="*/ 5917114 w 6127689"/>
              <a:gd name="connsiteY75" fmla="*/ 4213096 h 6858000"/>
              <a:gd name="connsiteX76" fmla="*/ 5924233 w 6127689"/>
              <a:gd name="connsiteY76" fmla="*/ 4242060 h 6858000"/>
              <a:gd name="connsiteX77" fmla="*/ 5928910 w 6127689"/>
              <a:gd name="connsiteY77" fmla="*/ 4300973 h 6858000"/>
              <a:gd name="connsiteX78" fmla="*/ 5939320 w 6127689"/>
              <a:gd name="connsiteY78" fmla="*/ 4340435 h 6858000"/>
              <a:gd name="connsiteX79" fmla="*/ 5946705 w 6127689"/>
              <a:gd name="connsiteY79" fmla="*/ 4428051 h 6858000"/>
              <a:gd name="connsiteX80" fmla="*/ 5949261 w 6127689"/>
              <a:gd name="connsiteY80" fmla="*/ 4449185 h 6858000"/>
              <a:gd name="connsiteX81" fmla="*/ 5957504 w 6127689"/>
              <a:gd name="connsiteY81" fmla="*/ 4465911 h 6858000"/>
              <a:gd name="connsiteX82" fmla="*/ 5964689 w 6127689"/>
              <a:gd name="connsiteY82" fmla="*/ 4468532 h 6858000"/>
              <a:gd name="connsiteX83" fmla="*/ 5967062 w 6127689"/>
              <a:gd name="connsiteY83" fmla="*/ 4479923 h 6858000"/>
              <a:gd name="connsiteX84" fmla="*/ 5968960 w 6127689"/>
              <a:gd name="connsiteY84" fmla="*/ 4482655 h 6858000"/>
              <a:gd name="connsiteX85" fmla="*/ 5980106 w 6127689"/>
              <a:gd name="connsiteY85" fmla="*/ 4585087 h 6858000"/>
              <a:gd name="connsiteX86" fmla="*/ 5998138 w 6127689"/>
              <a:gd name="connsiteY86" fmla="*/ 4697518 h 6858000"/>
              <a:gd name="connsiteX87" fmla="*/ 6013516 w 6127689"/>
              <a:gd name="connsiteY87" fmla="*/ 4786619 h 6858000"/>
              <a:gd name="connsiteX88" fmla="*/ 6025404 w 6127689"/>
              <a:gd name="connsiteY88" fmla="*/ 4858148 h 6858000"/>
              <a:gd name="connsiteX89" fmla="*/ 6007749 w 6127689"/>
              <a:gd name="connsiteY89" fmla="*/ 4964715 h 6858000"/>
              <a:gd name="connsiteX90" fmla="*/ 6005269 w 6127689"/>
              <a:gd name="connsiteY90" fmla="*/ 5150567 h 6858000"/>
              <a:gd name="connsiteX91" fmla="*/ 6001127 w 6127689"/>
              <a:gd name="connsiteY91" fmla="*/ 5164609 h 6858000"/>
              <a:gd name="connsiteX92" fmla="*/ 5996647 w 6127689"/>
              <a:gd name="connsiteY92" fmla="*/ 5185640 h 6858000"/>
              <a:gd name="connsiteX93" fmla="*/ 5998514 w 6127689"/>
              <a:gd name="connsiteY93" fmla="*/ 5189673 h 6858000"/>
              <a:gd name="connsiteX94" fmla="*/ 6018409 w 6127689"/>
              <a:gd name="connsiteY94" fmla="*/ 5227157 h 6858000"/>
              <a:gd name="connsiteX95" fmla="*/ 6036748 w 6127689"/>
              <a:gd name="connsiteY95" fmla="*/ 5322752 h 6858000"/>
              <a:gd name="connsiteX96" fmla="*/ 6036943 w 6127689"/>
              <a:gd name="connsiteY96" fmla="*/ 5329480 h 6858000"/>
              <a:gd name="connsiteX97" fmla="*/ 6037236 w 6127689"/>
              <a:gd name="connsiteY97" fmla="*/ 5329634 h 6858000"/>
              <a:gd name="connsiteX98" fmla="*/ 6038019 w 6127689"/>
              <a:gd name="connsiteY98" fmla="*/ 5336764 h 6858000"/>
              <a:gd name="connsiteX99" fmla="*/ 6037298 w 6127689"/>
              <a:gd name="connsiteY99" fmla="*/ 5341753 h 6858000"/>
              <a:gd name="connsiteX100" fmla="*/ 6037677 w 6127689"/>
              <a:gd name="connsiteY100" fmla="*/ 5354807 h 6858000"/>
              <a:gd name="connsiteX101" fmla="*/ 6039728 w 6127689"/>
              <a:gd name="connsiteY101" fmla="*/ 5359416 h 6858000"/>
              <a:gd name="connsiteX102" fmla="*/ 6043311 w 6127689"/>
              <a:gd name="connsiteY102" fmla="*/ 5361407 h 6858000"/>
              <a:gd name="connsiteX103" fmla="*/ 6042954 w 6127689"/>
              <a:gd name="connsiteY103" fmla="*/ 5362576 h 6858000"/>
              <a:gd name="connsiteX104" fmla="*/ 6053435 w 6127689"/>
              <a:gd name="connsiteY104" fmla="*/ 5387547 h 6858000"/>
              <a:gd name="connsiteX105" fmla="*/ 6065933 w 6127689"/>
              <a:gd name="connsiteY105" fmla="*/ 5443002 h 6858000"/>
              <a:gd name="connsiteX106" fmla="*/ 6068640 w 6127689"/>
              <a:gd name="connsiteY106" fmla="*/ 5474503 h 6858000"/>
              <a:gd name="connsiteX107" fmla="*/ 6080922 w 6127689"/>
              <a:gd name="connsiteY107" fmla="*/ 5561070 h 6858000"/>
              <a:gd name="connsiteX108" fmla="*/ 6096949 w 6127689"/>
              <a:gd name="connsiteY108" fmla="*/ 5648179 h 6858000"/>
              <a:gd name="connsiteX109" fmla="*/ 6125703 w 6127689"/>
              <a:gd name="connsiteY109" fmla="*/ 5692894 h 6858000"/>
              <a:gd name="connsiteX110" fmla="*/ 6126670 w 6127689"/>
              <a:gd name="connsiteY110" fmla="*/ 5697882 h 6858000"/>
              <a:gd name="connsiteX111" fmla="*/ 6124061 w 6127689"/>
              <a:gd name="connsiteY111" fmla="*/ 5710294 h 6858000"/>
              <a:gd name="connsiteX112" fmla="*/ 6122213 w 6127689"/>
              <a:gd name="connsiteY112" fmla="*/ 5714762 h 6858000"/>
              <a:gd name="connsiteX113" fmla="*/ 6121353 w 6127689"/>
              <a:gd name="connsiteY113" fmla="*/ 5721725 h 6858000"/>
              <a:gd name="connsiteX114" fmla="*/ 6121607 w 6127689"/>
              <a:gd name="connsiteY114" fmla="*/ 5721959 h 6858000"/>
              <a:gd name="connsiteX115" fmla="*/ 6120262 w 6127689"/>
              <a:gd name="connsiteY115" fmla="*/ 5728358 h 6858000"/>
              <a:gd name="connsiteX116" fmla="*/ 6127024 w 6127689"/>
              <a:gd name="connsiteY116" fmla="*/ 5786902 h 6858000"/>
              <a:gd name="connsiteX117" fmla="*/ 6127519 w 6127689"/>
              <a:gd name="connsiteY117" fmla="*/ 5865775 h 6858000"/>
              <a:gd name="connsiteX118" fmla="*/ 6119217 w 6127689"/>
              <a:gd name="connsiteY118" fmla="*/ 5888542 h 6858000"/>
              <a:gd name="connsiteX119" fmla="*/ 6102493 w 6127689"/>
              <a:gd name="connsiteY119" fmla="*/ 5928602 h 6858000"/>
              <a:gd name="connsiteX120" fmla="*/ 6056863 w 6127689"/>
              <a:gd name="connsiteY120" fmla="*/ 6000643 h 6858000"/>
              <a:gd name="connsiteX121" fmla="*/ 6045436 w 6127689"/>
              <a:gd name="connsiteY121" fmla="*/ 6124480 h 6858000"/>
              <a:gd name="connsiteX122" fmla="*/ 6030489 w 6127689"/>
              <a:gd name="connsiteY122" fmla="*/ 6317666 h 6858000"/>
              <a:gd name="connsiteX123" fmla="*/ 6007492 w 6127689"/>
              <a:gd name="connsiteY123" fmla="*/ 6440818 h 6858000"/>
              <a:gd name="connsiteX124" fmla="*/ 6009467 w 6127689"/>
              <a:gd name="connsiteY124" fmla="*/ 6487076 h 6858000"/>
              <a:gd name="connsiteX125" fmla="*/ 5995064 w 6127689"/>
              <a:gd name="connsiteY125" fmla="*/ 6540791 h 6858000"/>
              <a:gd name="connsiteX126" fmla="*/ 5996309 w 6127689"/>
              <a:gd name="connsiteY126" fmla="*/ 6543961 h 6858000"/>
              <a:gd name="connsiteX127" fmla="*/ 5996048 w 6127689"/>
              <a:gd name="connsiteY127" fmla="*/ 6555444 h 6858000"/>
              <a:gd name="connsiteX128" fmla="*/ 6002524 w 6127689"/>
              <a:gd name="connsiteY128" fmla="*/ 6560188 h 6858000"/>
              <a:gd name="connsiteX129" fmla="*/ 6006823 w 6127689"/>
              <a:gd name="connsiteY129" fmla="*/ 6578546 h 6858000"/>
              <a:gd name="connsiteX130" fmla="*/ 6004510 w 6127689"/>
              <a:gd name="connsiteY130" fmla="*/ 6599256 h 6858000"/>
              <a:gd name="connsiteX131" fmla="*/ 5986207 w 6127689"/>
              <a:gd name="connsiteY131" fmla="*/ 6695855 h 6858000"/>
              <a:gd name="connsiteX132" fmla="*/ 5979428 w 6127689"/>
              <a:gd name="connsiteY132" fmla="*/ 6754678 h 6858000"/>
              <a:gd name="connsiteX133" fmla="*/ 5983398 w 6127689"/>
              <a:gd name="connsiteY133" fmla="*/ 6778641 h 6858000"/>
              <a:gd name="connsiteX134" fmla="*/ 5984543 w 6127689"/>
              <a:gd name="connsiteY134" fmla="*/ 6811016 h 6858000"/>
              <a:gd name="connsiteX135" fmla="*/ 5981802 w 6127689"/>
              <a:gd name="connsiteY135" fmla="*/ 6838578 h 6858000"/>
              <a:gd name="connsiteX136" fmla="*/ 5979671 w 6127689"/>
              <a:gd name="connsiteY136" fmla="*/ 6858000 h 6858000"/>
              <a:gd name="connsiteX137" fmla="*/ 0 w 6127689"/>
              <a:gd name="connsiteY137" fmla="*/ 6858000 h 6858000"/>
              <a:gd name="connsiteX138" fmla="*/ 0 w 6127689"/>
              <a:gd name="connsiteY138"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898339 w 6127689"/>
              <a:gd name="connsiteY73" fmla="*/ 4140800 h 6858000"/>
              <a:gd name="connsiteX74" fmla="*/ 5903513 w 6127689"/>
              <a:gd name="connsiteY74" fmla="*/ 4187661 h 6858000"/>
              <a:gd name="connsiteX75" fmla="*/ 5917114 w 6127689"/>
              <a:gd name="connsiteY75" fmla="*/ 4213096 h 6858000"/>
              <a:gd name="connsiteX76" fmla="*/ 5924233 w 6127689"/>
              <a:gd name="connsiteY76" fmla="*/ 4242060 h 6858000"/>
              <a:gd name="connsiteX77" fmla="*/ 5928910 w 6127689"/>
              <a:gd name="connsiteY77" fmla="*/ 4300973 h 6858000"/>
              <a:gd name="connsiteX78" fmla="*/ 5939320 w 6127689"/>
              <a:gd name="connsiteY78" fmla="*/ 4340435 h 6858000"/>
              <a:gd name="connsiteX79" fmla="*/ 5946705 w 6127689"/>
              <a:gd name="connsiteY79" fmla="*/ 4428051 h 6858000"/>
              <a:gd name="connsiteX80" fmla="*/ 5949261 w 6127689"/>
              <a:gd name="connsiteY80" fmla="*/ 4449185 h 6858000"/>
              <a:gd name="connsiteX81" fmla="*/ 5957504 w 6127689"/>
              <a:gd name="connsiteY81" fmla="*/ 4465911 h 6858000"/>
              <a:gd name="connsiteX82" fmla="*/ 5967062 w 6127689"/>
              <a:gd name="connsiteY82" fmla="*/ 4479923 h 6858000"/>
              <a:gd name="connsiteX83" fmla="*/ 5968960 w 6127689"/>
              <a:gd name="connsiteY83" fmla="*/ 4482655 h 6858000"/>
              <a:gd name="connsiteX84" fmla="*/ 5980106 w 6127689"/>
              <a:gd name="connsiteY84" fmla="*/ 4585087 h 6858000"/>
              <a:gd name="connsiteX85" fmla="*/ 5998138 w 6127689"/>
              <a:gd name="connsiteY85" fmla="*/ 4697518 h 6858000"/>
              <a:gd name="connsiteX86" fmla="*/ 6013516 w 6127689"/>
              <a:gd name="connsiteY86" fmla="*/ 4786619 h 6858000"/>
              <a:gd name="connsiteX87" fmla="*/ 6025404 w 6127689"/>
              <a:gd name="connsiteY87" fmla="*/ 4858148 h 6858000"/>
              <a:gd name="connsiteX88" fmla="*/ 6007749 w 6127689"/>
              <a:gd name="connsiteY88" fmla="*/ 4964715 h 6858000"/>
              <a:gd name="connsiteX89" fmla="*/ 6005269 w 6127689"/>
              <a:gd name="connsiteY89" fmla="*/ 5150567 h 6858000"/>
              <a:gd name="connsiteX90" fmla="*/ 6001127 w 6127689"/>
              <a:gd name="connsiteY90" fmla="*/ 5164609 h 6858000"/>
              <a:gd name="connsiteX91" fmla="*/ 5996647 w 6127689"/>
              <a:gd name="connsiteY91" fmla="*/ 5185640 h 6858000"/>
              <a:gd name="connsiteX92" fmla="*/ 5998514 w 6127689"/>
              <a:gd name="connsiteY92" fmla="*/ 5189673 h 6858000"/>
              <a:gd name="connsiteX93" fmla="*/ 6018409 w 6127689"/>
              <a:gd name="connsiteY93" fmla="*/ 5227157 h 6858000"/>
              <a:gd name="connsiteX94" fmla="*/ 6036748 w 6127689"/>
              <a:gd name="connsiteY94" fmla="*/ 5322752 h 6858000"/>
              <a:gd name="connsiteX95" fmla="*/ 6036943 w 6127689"/>
              <a:gd name="connsiteY95" fmla="*/ 5329480 h 6858000"/>
              <a:gd name="connsiteX96" fmla="*/ 6037236 w 6127689"/>
              <a:gd name="connsiteY96" fmla="*/ 5329634 h 6858000"/>
              <a:gd name="connsiteX97" fmla="*/ 6038019 w 6127689"/>
              <a:gd name="connsiteY97" fmla="*/ 5336764 h 6858000"/>
              <a:gd name="connsiteX98" fmla="*/ 6037298 w 6127689"/>
              <a:gd name="connsiteY98" fmla="*/ 5341753 h 6858000"/>
              <a:gd name="connsiteX99" fmla="*/ 6037677 w 6127689"/>
              <a:gd name="connsiteY99" fmla="*/ 5354807 h 6858000"/>
              <a:gd name="connsiteX100" fmla="*/ 6039728 w 6127689"/>
              <a:gd name="connsiteY100" fmla="*/ 5359416 h 6858000"/>
              <a:gd name="connsiteX101" fmla="*/ 6043311 w 6127689"/>
              <a:gd name="connsiteY101" fmla="*/ 5361407 h 6858000"/>
              <a:gd name="connsiteX102" fmla="*/ 6042954 w 6127689"/>
              <a:gd name="connsiteY102" fmla="*/ 5362576 h 6858000"/>
              <a:gd name="connsiteX103" fmla="*/ 6053435 w 6127689"/>
              <a:gd name="connsiteY103" fmla="*/ 5387547 h 6858000"/>
              <a:gd name="connsiteX104" fmla="*/ 6065933 w 6127689"/>
              <a:gd name="connsiteY104" fmla="*/ 5443002 h 6858000"/>
              <a:gd name="connsiteX105" fmla="*/ 6068640 w 6127689"/>
              <a:gd name="connsiteY105" fmla="*/ 5474503 h 6858000"/>
              <a:gd name="connsiteX106" fmla="*/ 6080922 w 6127689"/>
              <a:gd name="connsiteY106" fmla="*/ 5561070 h 6858000"/>
              <a:gd name="connsiteX107" fmla="*/ 6096949 w 6127689"/>
              <a:gd name="connsiteY107" fmla="*/ 5648179 h 6858000"/>
              <a:gd name="connsiteX108" fmla="*/ 6125703 w 6127689"/>
              <a:gd name="connsiteY108" fmla="*/ 5692894 h 6858000"/>
              <a:gd name="connsiteX109" fmla="*/ 6126670 w 6127689"/>
              <a:gd name="connsiteY109" fmla="*/ 5697882 h 6858000"/>
              <a:gd name="connsiteX110" fmla="*/ 6124061 w 6127689"/>
              <a:gd name="connsiteY110" fmla="*/ 5710294 h 6858000"/>
              <a:gd name="connsiteX111" fmla="*/ 6122213 w 6127689"/>
              <a:gd name="connsiteY111" fmla="*/ 5714762 h 6858000"/>
              <a:gd name="connsiteX112" fmla="*/ 6121353 w 6127689"/>
              <a:gd name="connsiteY112" fmla="*/ 5721725 h 6858000"/>
              <a:gd name="connsiteX113" fmla="*/ 6121607 w 6127689"/>
              <a:gd name="connsiteY113" fmla="*/ 5721959 h 6858000"/>
              <a:gd name="connsiteX114" fmla="*/ 6120262 w 6127689"/>
              <a:gd name="connsiteY114" fmla="*/ 5728358 h 6858000"/>
              <a:gd name="connsiteX115" fmla="*/ 6127024 w 6127689"/>
              <a:gd name="connsiteY115" fmla="*/ 5786902 h 6858000"/>
              <a:gd name="connsiteX116" fmla="*/ 6127519 w 6127689"/>
              <a:gd name="connsiteY116" fmla="*/ 5865775 h 6858000"/>
              <a:gd name="connsiteX117" fmla="*/ 6119217 w 6127689"/>
              <a:gd name="connsiteY117" fmla="*/ 5888542 h 6858000"/>
              <a:gd name="connsiteX118" fmla="*/ 6102493 w 6127689"/>
              <a:gd name="connsiteY118" fmla="*/ 5928602 h 6858000"/>
              <a:gd name="connsiteX119" fmla="*/ 6056863 w 6127689"/>
              <a:gd name="connsiteY119" fmla="*/ 6000643 h 6858000"/>
              <a:gd name="connsiteX120" fmla="*/ 6045436 w 6127689"/>
              <a:gd name="connsiteY120" fmla="*/ 6124480 h 6858000"/>
              <a:gd name="connsiteX121" fmla="*/ 6030489 w 6127689"/>
              <a:gd name="connsiteY121" fmla="*/ 6317666 h 6858000"/>
              <a:gd name="connsiteX122" fmla="*/ 6007492 w 6127689"/>
              <a:gd name="connsiteY122" fmla="*/ 6440818 h 6858000"/>
              <a:gd name="connsiteX123" fmla="*/ 6009467 w 6127689"/>
              <a:gd name="connsiteY123" fmla="*/ 6487076 h 6858000"/>
              <a:gd name="connsiteX124" fmla="*/ 5995064 w 6127689"/>
              <a:gd name="connsiteY124" fmla="*/ 6540791 h 6858000"/>
              <a:gd name="connsiteX125" fmla="*/ 5996309 w 6127689"/>
              <a:gd name="connsiteY125" fmla="*/ 6543961 h 6858000"/>
              <a:gd name="connsiteX126" fmla="*/ 5996048 w 6127689"/>
              <a:gd name="connsiteY126" fmla="*/ 6555444 h 6858000"/>
              <a:gd name="connsiteX127" fmla="*/ 6002524 w 6127689"/>
              <a:gd name="connsiteY127" fmla="*/ 6560188 h 6858000"/>
              <a:gd name="connsiteX128" fmla="*/ 6006823 w 6127689"/>
              <a:gd name="connsiteY128" fmla="*/ 6578546 h 6858000"/>
              <a:gd name="connsiteX129" fmla="*/ 6004510 w 6127689"/>
              <a:gd name="connsiteY129" fmla="*/ 6599256 h 6858000"/>
              <a:gd name="connsiteX130" fmla="*/ 5986207 w 6127689"/>
              <a:gd name="connsiteY130" fmla="*/ 6695855 h 6858000"/>
              <a:gd name="connsiteX131" fmla="*/ 5979428 w 6127689"/>
              <a:gd name="connsiteY131" fmla="*/ 6754678 h 6858000"/>
              <a:gd name="connsiteX132" fmla="*/ 5983398 w 6127689"/>
              <a:gd name="connsiteY132" fmla="*/ 6778641 h 6858000"/>
              <a:gd name="connsiteX133" fmla="*/ 5984543 w 6127689"/>
              <a:gd name="connsiteY133" fmla="*/ 6811016 h 6858000"/>
              <a:gd name="connsiteX134" fmla="*/ 5981802 w 6127689"/>
              <a:gd name="connsiteY134" fmla="*/ 6838578 h 6858000"/>
              <a:gd name="connsiteX135" fmla="*/ 5979671 w 6127689"/>
              <a:gd name="connsiteY135" fmla="*/ 6858000 h 6858000"/>
              <a:gd name="connsiteX136" fmla="*/ 0 w 6127689"/>
              <a:gd name="connsiteY136" fmla="*/ 6858000 h 6858000"/>
              <a:gd name="connsiteX137" fmla="*/ 0 w 6127689"/>
              <a:gd name="connsiteY137"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898339 w 6127689"/>
              <a:gd name="connsiteY73" fmla="*/ 4140800 h 6858000"/>
              <a:gd name="connsiteX74" fmla="*/ 5903513 w 6127689"/>
              <a:gd name="connsiteY74" fmla="*/ 4187661 h 6858000"/>
              <a:gd name="connsiteX75" fmla="*/ 5917114 w 6127689"/>
              <a:gd name="connsiteY75" fmla="*/ 4213096 h 6858000"/>
              <a:gd name="connsiteX76" fmla="*/ 5924233 w 6127689"/>
              <a:gd name="connsiteY76" fmla="*/ 4242060 h 6858000"/>
              <a:gd name="connsiteX77" fmla="*/ 5928910 w 6127689"/>
              <a:gd name="connsiteY77" fmla="*/ 4300973 h 6858000"/>
              <a:gd name="connsiteX78" fmla="*/ 5939320 w 6127689"/>
              <a:gd name="connsiteY78" fmla="*/ 4340435 h 6858000"/>
              <a:gd name="connsiteX79" fmla="*/ 5946705 w 6127689"/>
              <a:gd name="connsiteY79" fmla="*/ 4428051 h 6858000"/>
              <a:gd name="connsiteX80" fmla="*/ 5949261 w 6127689"/>
              <a:gd name="connsiteY80" fmla="*/ 4449185 h 6858000"/>
              <a:gd name="connsiteX81" fmla="*/ 5957504 w 6127689"/>
              <a:gd name="connsiteY81" fmla="*/ 4465911 h 6858000"/>
              <a:gd name="connsiteX82" fmla="*/ 5968960 w 6127689"/>
              <a:gd name="connsiteY82" fmla="*/ 4482655 h 6858000"/>
              <a:gd name="connsiteX83" fmla="*/ 5980106 w 6127689"/>
              <a:gd name="connsiteY83" fmla="*/ 4585087 h 6858000"/>
              <a:gd name="connsiteX84" fmla="*/ 5998138 w 6127689"/>
              <a:gd name="connsiteY84" fmla="*/ 4697518 h 6858000"/>
              <a:gd name="connsiteX85" fmla="*/ 6013516 w 6127689"/>
              <a:gd name="connsiteY85" fmla="*/ 4786619 h 6858000"/>
              <a:gd name="connsiteX86" fmla="*/ 6025404 w 6127689"/>
              <a:gd name="connsiteY86" fmla="*/ 4858148 h 6858000"/>
              <a:gd name="connsiteX87" fmla="*/ 6007749 w 6127689"/>
              <a:gd name="connsiteY87" fmla="*/ 4964715 h 6858000"/>
              <a:gd name="connsiteX88" fmla="*/ 6005269 w 6127689"/>
              <a:gd name="connsiteY88" fmla="*/ 5150567 h 6858000"/>
              <a:gd name="connsiteX89" fmla="*/ 6001127 w 6127689"/>
              <a:gd name="connsiteY89" fmla="*/ 5164609 h 6858000"/>
              <a:gd name="connsiteX90" fmla="*/ 5996647 w 6127689"/>
              <a:gd name="connsiteY90" fmla="*/ 5185640 h 6858000"/>
              <a:gd name="connsiteX91" fmla="*/ 5998514 w 6127689"/>
              <a:gd name="connsiteY91" fmla="*/ 5189673 h 6858000"/>
              <a:gd name="connsiteX92" fmla="*/ 6018409 w 6127689"/>
              <a:gd name="connsiteY92" fmla="*/ 5227157 h 6858000"/>
              <a:gd name="connsiteX93" fmla="*/ 6036748 w 6127689"/>
              <a:gd name="connsiteY93" fmla="*/ 5322752 h 6858000"/>
              <a:gd name="connsiteX94" fmla="*/ 6036943 w 6127689"/>
              <a:gd name="connsiteY94" fmla="*/ 5329480 h 6858000"/>
              <a:gd name="connsiteX95" fmla="*/ 6037236 w 6127689"/>
              <a:gd name="connsiteY95" fmla="*/ 5329634 h 6858000"/>
              <a:gd name="connsiteX96" fmla="*/ 6038019 w 6127689"/>
              <a:gd name="connsiteY96" fmla="*/ 5336764 h 6858000"/>
              <a:gd name="connsiteX97" fmla="*/ 6037298 w 6127689"/>
              <a:gd name="connsiteY97" fmla="*/ 5341753 h 6858000"/>
              <a:gd name="connsiteX98" fmla="*/ 6037677 w 6127689"/>
              <a:gd name="connsiteY98" fmla="*/ 5354807 h 6858000"/>
              <a:gd name="connsiteX99" fmla="*/ 6039728 w 6127689"/>
              <a:gd name="connsiteY99" fmla="*/ 5359416 h 6858000"/>
              <a:gd name="connsiteX100" fmla="*/ 6043311 w 6127689"/>
              <a:gd name="connsiteY100" fmla="*/ 5361407 h 6858000"/>
              <a:gd name="connsiteX101" fmla="*/ 6042954 w 6127689"/>
              <a:gd name="connsiteY101" fmla="*/ 5362576 h 6858000"/>
              <a:gd name="connsiteX102" fmla="*/ 6053435 w 6127689"/>
              <a:gd name="connsiteY102" fmla="*/ 5387547 h 6858000"/>
              <a:gd name="connsiteX103" fmla="*/ 6065933 w 6127689"/>
              <a:gd name="connsiteY103" fmla="*/ 5443002 h 6858000"/>
              <a:gd name="connsiteX104" fmla="*/ 6068640 w 6127689"/>
              <a:gd name="connsiteY104" fmla="*/ 5474503 h 6858000"/>
              <a:gd name="connsiteX105" fmla="*/ 6080922 w 6127689"/>
              <a:gd name="connsiteY105" fmla="*/ 5561070 h 6858000"/>
              <a:gd name="connsiteX106" fmla="*/ 6096949 w 6127689"/>
              <a:gd name="connsiteY106" fmla="*/ 5648179 h 6858000"/>
              <a:gd name="connsiteX107" fmla="*/ 6125703 w 6127689"/>
              <a:gd name="connsiteY107" fmla="*/ 5692894 h 6858000"/>
              <a:gd name="connsiteX108" fmla="*/ 6126670 w 6127689"/>
              <a:gd name="connsiteY108" fmla="*/ 5697882 h 6858000"/>
              <a:gd name="connsiteX109" fmla="*/ 6124061 w 6127689"/>
              <a:gd name="connsiteY109" fmla="*/ 5710294 h 6858000"/>
              <a:gd name="connsiteX110" fmla="*/ 6122213 w 6127689"/>
              <a:gd name="connsiteY110" fmla="*/ 5714762 h 6858000"/>
              <a:gd name="connsiteX111" fmla="*/ 6121353 w 6127689"/>
              <a:gd name="connsiteY111" fmla="*/ 5721725 h 6858000"/>
              <a:gd name="connsiteX112" fmla="*/ 6121607 w 6127689"/>
              <a:gd name="connsiteY112" fmla="*/ 5721959 h 6858000"/>
              <a:gd name="connsiteX113" fmla="*/ 6120262 w 6127689"/>
              <a:gd name="connsiteY113" fmla="*/ 5728358 h 6858000"/>
              <a:gd name="connsiteX114" fmla="*/ 6127024 w 6127689"/>
              <a:gd name="connsiteY114" fmla="*/ 5786902 h 6858000"/>
              <a:gd name="connsiteX115" fmla="*/ 6127519 w 6127689"/>
              <a:gd name="connsiteY115" fmla="*/ 5865775 h 6858000"/>
              <a:gd name="connsiteX116" fmla="*/ 6119217 w 6127689"/>
              <a:gd name="connsiteY116" fmla="*/ 5888542 h 6858000"/>
              <a:gd name="connsiteX117" fmla="*/ 6102493 w 6127689"/>
              <a:gd name="connsiteY117" fmla="*/ 5928602 h 6858000"/>
              <a:gd name="connsiteX118" fmla="*/ 6056863 w 6127689"/>
              <a:gd name="connsiteY118" fmla="*/ 6000643 h 6858000"/>
              <a:gd name="connsiteX119" fmla="*/ 6045436 w 6127689"/>
              <a:gd name="connsiteY119" fmla="*/ 6124480 h 6858000"/>
              <a:gd name="connsiteX120" fmla="*/ 6030489 w 6127689"/>
              <a:gd name="connsiteY120" fmla="*/ 6317666 h 6858000"/>
              <a:gd name="connsiteX121" fmla="*/ 6007492 w 6127689"/>
              <a:gd name="connsiteY121" fmla="*/ 6440818 h 6858000"/>
              <a:gd name="connsiteX122" fmla="*/ 6009467 w 6127689"/>
              <a:gd name="connsiteY122" fmla="*/ 6487076 h 6858000"/>
              <a:gd name="connsiteX123" fmla="*/ 5995064 w 6127689"/>
              <a:gd name="connsiteY123" fmla="*/ 6540791 h 6858000"/>
              <a:gd name="connsiteX124" fmla="*/ 5996309 w 6127689"/>
              <a:gd name="connsiteY124" fmla="*/ 6543961 h 6858000"/>
              <a:gd name="connsiteX125" fmla="*/ 5996048 w 6127689"/>
              <a:gd name="connsiteY125" fmla="*/ 6555444 h 6858000"/>
              <a:gd name="connsiteX126" fmla="*/ 6002524 w 6127689"/>
              <a:gd name="connsiteY126" fmla="*/ 6560188 h 6858000"/>
              <a:gd name="connsiteX127" fmla="*/ 6006823 w 6127689"/>
              <a:gd name="connsiteY127" fmla="*/ 6578546 h 6858000"/>
              <a:gd name="connsiteX128" fmla="*/ 6004510 w 6127689"/>
              <a:gd name="connsiteY128" fmla="*/ 6599256 h 6858000"/>
              <a:gd name="connsiteX129" fmla="*/ 5986207 w 6127689"/>
              <a:gd name="connsiteY129" fmla="*/ 6695855 h 6858000"/>
              <a:gd name="connsiteX130" fmla="*/ 5979428 w 6127689"/>
              <a:gd name="connsiteY130" fmla="*/ 6754678 h 6858000"/>
              <a:gd name="connsiteX131" fmla="*/ 5983398 w 6127689"/>
              <a:gd name="connsiteY131" fmla="*/ 6778641 h 6858000"/>
              <a:gd name="connsiteX132" fmla="*/ 5984543 w 6127689"/>
              <a:gd name="connsiteY132" fmla="*/ 6811016 h 6858000"/>
              <a:gd name="connsiteX133" fmla="*/ 5981802 w 6127689"/>
              <a:gd name="connsiteY133" fmla="*/ 6838578 h 6858000"/>
              <a:gd name="connsiteX134" fmla="*/ 5979671 w 6127689"/>
              <a:gd name="connsiteY134" fmla="*/ 6858000 h 6858000"/>
              <a:gd name="connsiteX135" fmla="*/ 0 w 6127689"/>
              <a:gd name="connsiteY135" fmla="*/ 6858000 h 6858000"/>
              <a:gd name="connsiteX136" fmla="*/ 0 w 6127689"/>
              <a:gd name="connsiteY136"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898339 w 6127689"/>
              <a:gd name="connsiteY73" fmla="*/ 4140800 h 6858000"/>
              <a:gd name="connsiteX74" fmla="*/ 5903513 w 6127689"/>
              <a:gd name="connsiteY74" fmla="*/ 4187661 h 6858000"/>
              <a:gd name="connsiteX75" fmla="*/ 5917114 w 6127689"/>
              <a:gd name="connsiteY75" fmla="*/ 4213096 h 6858000"/>
              <a:gd name="connsiteX76" fmla="*/ 5924233 w 6127689"/>
              <a:gd name="connsiteY76" fmla="*/ 4242060 h 6858000"/>
              <a:gd name="connsiteX77" fmla="*/ 5928910 w 6127689"/>
              <a:gd name="connsiteY77" fmla="*/ 4300973 h 6858000"/>
              <a:gd name="connsiteX78" fmla="*/ 5939320 w 6127689"/>
              <a:gd name="connsiteY78" fmla="*/ 4340435 h 6858000"/>
              <a:gd name="connsiteX79" fmla="*/ 5946705 w 6127689"/>
              <a:gd name="connsiteY79" fmla="*/ 4428051 h 6858000"/>
              <a:gd name="connsiteX80" fmla="*/ 5949261 w 6127689"/>
              <a:gd name="connsiteY80" fmla="*/ 4449185 h 6858000"/>
              <a:gd name="connsiteX81" fmla="*/ 5968960 w 6127689"/>
              <a:gd name="connsiteY81" fmla="*/ 4482655 h 6858000"/>
              <a:gd name="connsiteX82" fmla="*/ 5980106 w 6127689"/>
              <a:gd name="connsiteY82" fmla="*/ 4585087 h 6858000"/>
              <a:gd name="connsiteX83" fmla="*/ 5998138 w 6127689"/>
              <a:gd name="connsiteY83" fmla="*/ 4697518 h 6858000"/>
              <a:gd name="connsiteX84" fmla="*/ 6013516 w 6127689"/>
              <a:gd name="connsiteY84" fmla="*/ 4786619 h 6858000"/>
              <a:gd name="connsiteX85" fmla="*/ 6025404 w 6127689"/>
              <a:gd name="connsiteY85" fmla="*/ 4858148 h 6858000"/>
              <a:gd name="connsiteX86" fmla="*/ 6007749 w 6127689"/>
              <a:gd name="connsiteY86" fmla="*/ 4964715 h 6858000"/>
              <a:gd name="connsiteX87" fmla="*/ 6005269 w 6127689"/>
              <a:gd name="connsiteY87" fmla="*/ 5150567 h 6858000"/>
              <a:gd name="connsiteX88" fmla="*/ 6001127 w 6127689"/>
              <a:gd name="connsiteY88" fmla="*/ 5164609 h 6858000"/>
              <a:gd name="connsiteX89" fmla="*/ 5996647 w 6127689"/>
              <a:gd name="connsiteY89" fmla="*/ 5185640 h 6858000"/>
              <a:gd name="connsiteX90" fmla="*/ 5998514 w 6127689"/>
              <a:gd name="connsiteY90" fmla="*/ 5189673 h 6858000"/>
              <a:gd name="connsiteX91" fmla="*/ 6018409 w 6127689"/>
              <a:gd name="connsiteY91" fmla="*/ 5227157 h 6858000"/>
              <a:gd name="connsiteX92" fmla="*/ 6036748 w 6127689"/>
              <a:gd name="connsiteY92" fmla="*/ 5322752 h 6858000"/>
              <a:gd name="connsiteX93" fmla="*/ 6036943 w 6127689"/>
              <a:gd name="connsiteY93" fmla="*/ 5329480 h 6858000"/>
              <a:gd name="connsiteX94" fmla="*/ 6037236 w 6127689"/>
              <a:gd name="connsiteY94" fmla="*/ 5329634 h 6858000"/>
              <a:gd name="connsiteX95" fmla="*/ 6038019 w 6127689"/>
              <a:gd name="connsiteY95" fmla="*/ 5336764 h 6858000"/>
              <a:gd name="connsiteX96" fmla="*/ 6037298 w 6127689"/>
              <a:gd name="connsiteY96" fmla="*/ 5341753 h 6858000"/>
              <a:gd name="connsiteX97" fmla="*/ 6037677 w 6127689"/>
              <a:gd name="connsiteY97" fmla="*/ 5354807 h 6858000"/>
              <a:gd name="connsiteX98" fmla="*/ 6039728 w 6127689"/>
              <a:gd name="connsiteY98" fmla="*/ 5359416 h 6858000"/>
              <a:gd name="connsiteX99" fmla="*/ 6043311 w 6127689"/>
              <a:gd name="connsiteY99" fmla="*/ 5361407 h 6858000"/>
              <a:gd name="connsiteX100" fmla="*/ 6042954 w 6127689"/>
              <a:gd name="connsiteY100" fmla="*/ 5362576 h 6858000"/>
              <a:gd name="connsiteX101" fmla="*/ 6053435 w 6127689"/>
              <a:gd name="connsiteY101" fmla="*/ 5387547 h 6858000"/>
              <a:gd name="connsiteX102" fmla="*/ 6065933 w 6127689"/>
              <a:gd name="connsiteY102" fmla="*/ 5443002 h 6858000"/>
              <a:gd name="connsiteX103" fmla="*/ 6068640 w 6127689"/>
              <a:gd name="connsiteY103" fmla="*/ 5474503 h 6858000"/>
              <a:gd name="connsiteX104" fmla="*/ 6080922 w 6127689"/>
              <a:gd name="connsiteY104" fmla="*/ 5561070 h 6858000"/>
              <a:gd name="connsiteX105" fmla="*/ 6096949 w 6127689"/>
              <a:gd name="connsiteY105" fmla="*/ 5648179 h 6858000"/>
              <a:gd name="connsiteX106" fmla="*/ 6125703 w 6127689"/>
              <a:gd name="connsiteY106" fmla="*/ 5692894 h 6858000"/>
              <a:gd name="connsiteX107" fmla="*/ 6126670 w 6127689"/>
              <a:gd name="connsiteY107" fmla="*/ 5697882 h 6858000"/>
              <a:gd name="connsiteX108" fmla="*/ 6124061 w 6127689"/>
              <a:gd name="connsiteY108" fmla="*/ 5710294 h 6858000"/>
              <a:gd name="connsiteX109" fmla="*/ 6122213 w 6127689"/>
              <a:gd name="connsiteY109" fmla="*/ 5714762 h 6858000"/>
              <a:gd name="connsiteX110" fmla="*/ 6121353 w 6127689"/>
              <a:gd name="connsiteY110" fmla="*/ 5721725 h 6858000"/>
              <a:gd name="connsiteX111" fmla="*/ 6121607 w 6127689"/>
              <a:gd name="connsiteY111" fmla="*/ 5721959 h 6858000"/>
              <a:gd name="connsiteX112" fmla="*/ 6120262 w 6127689"/>
              <a:gd name="connsiteY112" fmla="*/ 5728358 h 6858000"/>
              <a:gd name="connsiteX113" fmla="*/ 6127024 w 6127689"/>
              <a:gd name="connsiteY113" fmla="*/ 5786902 h 6858000"/>
              <a:gd name="connsiteX114" fmla="*/ 6127519 w 6127689"/>
              <a:gd name="connsiteY114" fmla="*/ 5865775 h 6858000"/>
              <a:gd name="connsiteX115" fmla="*/ 6119217 w 6127689"/>
              <a:gd name="connsiteY115" fmla="*/ 5888542 h 6858000"/>
              <a:gd name="connsiteX116" fmla="*/ 6102493 w 6127689"/>
              <a:gd name="connsiteY116" fmla="*/ 5928602 h 6858000"/>
              <a:gd name="connsiteX117" fmla="*/ 6056863 w 6127689"/>
              <a:gd name="connsiteY117" fmla="*/ 6000643 h 6858000"/>
              <a:gd name="connsiteX118" fmla="*/ 6045436 w 6127689"/>
              <a:gd name="connsiteY118" fmla="*/ 6124480 h 6858000"/>
              <a:gd name="connsiteX119" fmla="*/ 6030489 w 6127689"/>
              <a:gd name="connsiteY119" fmla="*/ 6317666 h 6858000"/>
              <a:gd name="connsiteX120" fmla="*/ 6007492 w 6127689"/>
              <a:gd name="connsiteY120" fmla="*/ 6440818 h 6858000"/>
              <a:gd name="connsiteX121" fmla="*/ 6009467 w 6127689"/>
              <a:gd name="connsiteY121" fmla="*/ 6487076 h 6858000"/>
              <a:gd name="connsiteX122" fmla="*/ 5995064 w 6127689"/>
              <a:gd name="connsiteY122" fmla="*/ 6540791 h 6858000"/>
              <a:gd name="connsiteX123" fmla="*/ 5996309 w 6127689"/>
              <a:gd name="connsiteY123" fmla="*/ 6543961 h 6858000"/>
              <a:gd name="connsiteX124" fmla="*/ 5996048 w 6127689"/>
              <a:gd name="connsiteY124" fmla="*/ 6555444 h 6858000"/>
              <a:gd name="connsiteX125" fmla="*/ 6002524 w 6127689"/>
              <a:gd name="connsiteY125" fmla="*/ 6560188 h 6858000"/>
              <a:gd name="connsiteX126" fmla="*/ 6006823 w 6127689"/>
              <a:gd name="connsiteY126" fmla="*/ 6578546 h 6858000"/>
              <a:gd name="connsiteX127" fmla="*/ 6004510 w 6127689"/>
              <a:gd name="connsiteY127" fmla="*/ 6599256 h 6858000"/>
              <a:gd name="connsiteX128" fmla="*/ 5986207 w 6127689"/>
              <a:gd name="connsiteY128" fmla="*/ 6695855 h 6858000"/>
              <a:gd name="connsiteX129" fmla="*/ 5979428 w 6127689"/>
              <a:gd name="connsiteY129" fmla="*/ 6754678 h 6858000"/>
              <a:gd name="connsiteX130" fmla="*/ 5983398 w 6127689"/>
              <a:gd name="connsiteY130" fmla="*/ 6778641 h 6858000"/>
              <a:gd name="connsiteX131" fmla="*/ 5984543 w 6127689"/>
              <a:gd name="connsiteY131" fmla="*/ 6811016 h 6858000"/>
              <a:gd name="connsiteX132" fmla="*/ 5981802 w 6127689"/>
              <a:gd name="connsiteY132" fmla="*/ 6838578 h 6858000"/>
              <a:gd name="connsiteX133" fmla="*/ 5979671 w 6127689"/>
              <a:gd name="connsiteY133" fmla="*/ 6858000 h 6858000"/>
              <a:gd name="connsiteX134" fmla="*/ 0 w 6127689"/>
              <a:gd name="connsiteY134" fmla="*/ 6858000 h 6858000"/>
              <a:gd name="connsiteX135" fmla="*/ 0 w 6127689"/>
              <a:gd name="connsiteY135"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903513 w 6127689"/>
              <a:gd name="connsiteY73" fmla="*/ 4187661 h 6858000"/>
              <a:gd name="connsiteX74" fmla="*/ 5917114 w 6127689"/>
              <a:gd name="connsiteY74" fmla="*/ 4213096 h 6858000"/>
              <a:gd name="connsiteX75" fmla="*/ 5924233 w 6127689"/>
              <a:gd name="connsiteY75" fmla="*/ 4242060 h 6858000"/>
              <a:gd name="connsiteX76" fmla="*/ 5928910 w 6127689"/>
              <a:gd name="connsiteY76" fmla="*/ 4300973 h 6858000"/>
              <a:gd name="connsiteX77" fmla="*/ 5939320 w 6127689"/>
              <a:gd name="connsiteY77" fmla="*/ 4340435 h 6858000"/>
              <a:gd name="connsiteX78" fmla="*/ 5946705 w 6127689"/>
              <a:gd name="connsiteY78" fmla="*/ 4428051 h 6858000"/>
              <a:gd name="connsiteX79" fmla="*/ 5949261 w 6127689"/>
              <a:gd name="connsiteY79" fmla="*/ 4449185 h 6858000"/>
              <a:gd name="connsiteX80" fmla="*/ 5968960 w 6127689"/>
              <a:gd name="connsiteY80" fmla="*/ 4482655 h 6858000"/>
              <a:gd name="connsiteX81" fmla="*/ 5980106 w 6127689"/>
              <a:gd name="connsiteY81" fmla="*/ 4585087 h 6858000"/>
              <a:gd name="connsiteX82" fmla="*/ 5998138 w 6127689"/>
              <a:gd name="connsiteY82" fmla="*/ 4697518 h 6858000"/>
              <a:gd name="connsiteX83" fmla="*/ 6013516 w 6127689"/>
              <a:gd name="connsiteY83" fmla="*/ 4786619 h 6858000"/>
              <a:gd name="connsiteX84" fmla="*/ 6025404 w 6127689"/>
              <a:gd name="connsiteY84" fmla="*/ 4858148 h 6858000"/>
              <a:gd name="connsiteX85" fmla="*/ 6007749 w 6127689"/>
              <a:gd name="connsiteY85" fmla="*/ 4964715 h 6858000"/>
              <a:gd name="connsiteX86" fmla="*/ 6005269 w 6127689"/>
              <a:gd name="connsiteY86" fmla="*/ 5150567 h 6858000"/>
              <a:gd name="connsiteX87" fmla="*/ 6001127 w 6127689"/>
              <a:gd name="connsiteY87" fmla="*/ 5164609 h 6858000"/>
              <a:gd name="connsiteX88" fmla="*/ 5996647 w 6127689"/>
              <a:gd name="connsiteY88" fmla="*/ 5185640 h 6858000"/>
              <a:gd name="connsiteX89" fmla="*/ 5998514 w 6127689"/>
              <a:gd name="connsiteY89" fmla="*/ 5189673 h 6858000"/>
              <a:gd name="connsiteX90" fmla="*/ 6018409 w 6127689"/>
              <a:gd name="connsiteY90" fmla="*/ 5227157 h 6858000"/>
              <a:gd name="connsiteX91" fmla="*/ 6036748 w 6127689"/>
              <a:gd name="connsiteY91" fmla="*/ 5322752 h 6858000"/>
              <a:gd name="connsiteX92" fmla="*/ 6036943 w 6127689"/>
              <a:gd name="connsiteY92" fmla="*/ 5329480 h 6858000"/>
              <a:gd name="connsiteX93" fmla="*/ 6037236 w 6127689"/>
              <a:gd name="connsiteY93" fmla="*/ 5329634 h 6858000"/>
              <a:gd name="connsiteX94" fmla="*/ 6038019 w 6127689"/>
              <a:gd name="connsiteY94" fmla="*/ 5336764 h 6858000"/>
              <a:gd name="connsiteX95" fmla="*/ 6037298 w 6127689"/>
              <a:gd name="connsiteY95" fmla="*/ 5341753 h 6858000"/>
              <a:gd name="connsiteX96" fmla="*/ 6037677 w 6127689"/>
              <a:gd name="connsiteY96" fmla="*/ 5354807 h 6858000"/>
              <a:gd name="connsiteX97" fmla="*/ 6039728 w 6127689"/>
              <a:gd name="connsiteY97" fmla="*/ 5359416 h 6858000"/>
              <a:gd name="connsiteX98" fmla="*/ 6043311 w 6127689"/>
              <a:gd name="connsiteY98" fmla="*/ 5361407 h 6858000"/>
              <a:gd name="connsiteX99" fmla="*/ 6042954 w 6127689"/>
              <a:gd name="connsiteY99" fmla="*/ 5362576 h 6858000"/>
              <a:gd name="connsiteX100" fmla="*/ 6053435 w 6127689"/>
              <a:gd name="connsiteY100" fmla="*/ 5387547 h 6858000"/>
              <a:gd name="connsiteX101" fmla="*/ 6065933 w 6127689"/>
              <a:gd name="connsiteY101" fmla="*/ 5443002 h 6858000"/>
              <a:gd name="connsiteX102" fmla="*/ 6068640 w 6127689"/>
              <a:gd name="connsiteY102" fmla="*/ 5474503 h 6858000"/>
              <a:gd name="connsiteX103" fmla="*/ 6080922 w 6127689"/>
              <a:gd name="connsiteY103" fmla="*/ 5561070 h 6858000"/>
              <a:gd name="connsiteX104" fmla="*/ 6096949 w 6127689"/>
              <a:gd name="connsiteY104" fmla="*/ 5648179 h 6858000"/>
              <a:gd name="connsiteX105" fmla="*/ 6125703 w 6127689"/>
              <a:gd name="connsiteY105" fmla="*/ 5692894 h 6858000"/>
              <a:gd name="connsiteX106" fmla="*/ 6126670 w 6127689"/>
              <a:gd name="connsiteY106" fmla="*/ 5697882 h 6858000"/>
              <a:gd name="connsiteX107" fmla="*/ 6124061 w 6127689"/>
              <a:gd name="connsiteY107" fmla="*/ 5710294 h 6858000"/>
              <a:gd name="connsiteX108" fmla="*/ 6122213 w 6127689"/>
              <a:gd name="connsiteY108" fmla="*/ 5714762 h 6858000"/>
              <a:gd name="connsiteX109" fmla="*/ 6121353 w 6127689"/>
              <a:gd name="connsiteY109" fmla="*/ 5721725 h 6858000"/>
              <a:gd name="connsiteX110" fmla="*/ 6121607 w 6127689"/>
              <a:gd name="connsiteY110" fmla="*/ 5721959 h 6858000"/>
              <a:gd name="connsiteX111" fmla="*/ 6120262 w 6127689"/>
              <a:gd name="connsiteY111" fmla="*/ 5728358 h 6858000"/>
              <a:gd name="connsiteX112" fmla="*/ 6127024 w 6127689"/>
              <a:gd name="connsiteY112" fmla="*/ 5786902 h 6858000"/>
              <a:gd name="connsiteX113" fmla="*/ 6127519 w 6127689"/>
              <a:gd name="connsiteY113" fmla="*/ 5865775 h 6858000"/>
              <a:gd name="connsiteX114" fmla="*/ 6119217 w 6127689"/>
              <a:gd name="connsiteY114" fmla="*/ 5888542 h 6858000"/>
              <a:gd name="connsiteX115" fmla="*/ 6102493 w 6127689"/>
              <a:gd name="connsiteY115" fmla="*/ 5928602 h 6858000"/>
              <a:gd name="connsiteX116" fmla="*/ 6056863 w 6127689"/>
              <a:gd name="connsiteY116" fmla="*/ 6000643 h 6858000"/>
              <a:gd name="connsiteX117" fmla="*/ 6045436 w 6127689"/>
              <a:gd name="connsiteY117" fmla="*/ 6124480 h 6858000"/>
              <a:gd name="connsiteX118" fmla="*/ 6030489 w 6127689"/>
              <a:gd name="connsiteY118" fmla="*/ 6317666 h 6858000"/>
              <a:gd name="connsiteX119" fmla="*/ 6007492 w 6127689"/>
              <a:gd name="connsiteY119" fmla="*/ 6440818 h 6858000"/>
              <a:gd name="connsiteX120" fmla="*/ 6009467 w 6127689"/>
              <a:gd name="connsiteY120" fmla="*/ 6487076 h 6858000"/>
              <a:gd name="connsiteX121" fmla="*/ 5995064 w 6127689"/>
              <a:gd name="connsiteY121" fmla="*/ 6540791 h 6858000"/>
              <a:gd name="connsiteX122" fmla="*/ 5996309 w 6127689"/>
              <a:gd name="connsiteY122" fmla="*/ 6543961 h 6858000"/>
              <a:gd name="connsiteX123" fmla="*/ 5996048 w 6127689"/>
              <a:gd name="connsiteY123" fmla="*/ 6555444 h 6858000"/>
              <a:gd name="connsiteX124" fmla="*/ 6002524 w 6127689"/>
              <a:gd name="connsiteY124" fmla="*/ 6560188 h 6858000"/>
              <a:gd name="connsiteX125" fmla="*/ 6006823 w 6127689"/>
              <a:gd name="connsiteY125" fmla="*/ 6578546 h 6858000"/>
              <a:gd name="connsiteX126" fmla="*/ 6004510 w 6127689"/>
              <a:gd name="connsiteY126" fmla="*/ 6599256 h 6858000"/>
              <a:gd name="connsiteX127" fmla="*/ 5986207 w 6127689"/>
              <a:gd name="connsiteY127" fmla="*/ 6695855 h 6858000"/>
              <a:gd name="connsiteX128" fmla="*/ 5979428 w 6127689"/>
              <a:gd name="connsiteY128" fmla="*/ 6754678 h 6858000"/>
              <a:gd name="connsiteX129" fmla="*/ 5983398 w 6127689"/>
              <a:gd name="connsiteY129" fmla="*/ 6778641 h 6858000"/>
              <a:gd name="connsiteX130" fmla="*/ 5984543 w 6127689"/>
              <a:gd name="connsiteY130" fmla="*/ 6811016 h 6858000"/>
              <a:gd name="connsiteX131" fmla="*/ 5981802 w 6127689"/>
              <a:gd name="connsiteY131" fmla="*/ 6838578 h 6858000"/>
              <a:gd name="connsiteX132" fmla="*/ 5979671 w 6127689"/>
              <a:gd name="connsiteY132" fmla="*/ 6858000 h 6858000"/>
              <a:gd name="connsiteX133" fmla="*/ 0 w 6127689"/>
              <a:gd name="connsiteY133" fmla="*/ 6858000 h 6858000"/>
              <a:gd name="connsiteX134" fmla="*/ 0 w 6127689"/>
              <a:gd name="connsiteY134"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903513 w 6127689"/>
              <a:gd name="connsiteY73" fmla="*/ 4187661 h 6858000"/>
              <a:gd name="connsiteX74" fmla="*/ 5917114 w 6127689"/>
              <a:gd name="connsiteY74" fmla="*/ 4213096 h 6858000"/>
              <a:gd name="connsiteX75" fmla="*/ 5924233 w 6127689"/>
              <a:gd name="connsiteY75" fmla="*/ 4242060 h 6858000"/>
              <a:gd name="connsiteX76" fmla="*/ 5928910 w 6127689"/>
              <a:gd name="connsiteY76" fmla="*/ 4300973 h 6858000"/>
              <a:gd name="connsiteX77" fmla="*/ 5939320 w 6127689"/>
              <a:gd name="connsiteY77" fmla="*/ 4340435 h 6858000"/>
              <a:gd name="connsiteX78" fmla="*/ 5946705 w 6127689"/>
              <a:gd name="connsiteY78" fmla="*/ 4428051 h 6858000"/>
              <a:gd name="connsiteX79" fmla="*/ 5949261 w 6127689"/>
              <a:gd name="connsiteY79" fmla="*/ 4449185 h 6858000"/>
              <a:gd name="connsiteX80" fmla="*/ 5968960 w 6127689"/>
              <a:gd name="connsiteY80" fmla="*/ 4482655 h 6858000"/>
              <a:gd name="connsiteX81" fmla="*/ 5980106 w 6127689"/>
              <a:gd name="connsiteY81" fmla="*/ 4585087 h 6858000"/>
              <a:gd name="connsiteX82" fmla="*/ 5998138 w 6127689"/>
              <a:gd name="connsiteY82" fmla="*/ 4697518 h 6858000"/>
              <a:gd name="connsiteX83" fmla="*/ 6013516 w 6127689"/>
              <a:gd name="connsiteY83" fmla="*/ 4786619 h 6858000"/>
              <a:gd name="connsiteX84" fmla="*/ 6025404 w 6127689"/>
              <a:gd name="connsiteY84" fmla="*/ 4858148 h 6858000"/>
              <a:gd name="connsiteX85" fmla="*/ 6007749 w 6127689"/>
              <a:gd name="connsiteY85" fmla="*/ 4964715 h 6858000"/>
              <a:gd name="connsiteX86" fmla="*/ 6005269 w 6127689"/>
              <a:gd name="connsiteY86" fmla="*/ 5150567 h 6858000"/>
              <a:gd name="connsiteX87" fmla="*/ 6001127 w 6127689"/>
              <a:gd name="connsiteY87" fmla="*/ 5164609 h 6858000"/>
              <a:gd name="connsiteX88" fmla="*/ 5996647 w 6127689"/>
              <a:gd name="connsiteY88" fmla="*/ 5185640 h 6858000"/>
              <a:gd name="connsiteX89" fmla="*/ 5998514 w 6127689"/>
              <a:gd name="connsiteY89" fmla="*/ 5189673 h 6858000"/>
              <a:gd name="connsiteX90" fmla="*/ 6018409 w 6127689"/>
              <a:gd name="connsiteY90" fmla="*/ 5227157 h 6858000"/>
              <a:gd name="connsiteX91" fmla="*/ 6036748 w 6127689"/>
              <a:gd name="connsiteY91" fmla="*/ 5322752 h 6858000"/>
              <a:gd name="connsiteX92" fmla="*/ 6036943 w 6127689"/>
              <a:gd name="connsiteY92" fmla="*/ 5329480 h 6858000"/>
              <a:gd name="connsiteX93" fmla="*/ 6037236 w 6127689"/>
              <a:gd name="connsiteY93" fmla="*/ 5329634 h 6858000"/>
              <a:gd name="connsiteX94" fmla="*/ 6038019 w 6127689"/>
              <a:gd name="connsiteY94" fmla="*/ 5336764 h 6858000"/>
              <a:gd name="connsiteX95" fmla="*/ 6037298 w 6127689"/>
              <a:gd name="connsiteY95" fmla="*/ 5341753 h 6858000"/>
              <a:gd name="connsiteX96" fmla="*/ 6037677 w 6127689"/>
              <a:gd name="connsiteY96" fmla="*/ 5354807 h 6858000"/>
              <a:gd name="connsiteX97" fmla="*/ 6039728 w 6127689"/>
              <a:gd name="connsiteY97" fmla="*/ 5359416 h 6858000"/>
              <a:gd name="connsiteX98" fmla="*/ 6043311 w 6127689"/>
              <a:gd name="connsiteY98" fmla="*/ 5361407 h 6858000"/>
              <a:gd name="connsiteX99" fmla="*/ 6053435 w 6127689"/>
              <a:gd name="connsiteY99" fmla="*/ 5387547 h 6858000"/>
              <a:gd name="connsiteX100" fmla="*/ 6065933 w 6127689"/>
              <a:gd name="connsiteY100" fmla="*/ 5443002 h 6858000"/>
              <a:gd name="connsiteX101" fmla="*/ 6068640 w 6127689"/>
              <a:gd name="connsiteY101" fmla="*/ 5474503 h 6858000"/>
              <a:gd name="connsiteX102" fmla="*/ 6080922 w 6127689"/>
              <a:gd name="connsiteY102" fmla="*/ 5561070 h 6858000"/>
              <a:gd name="connsiteX103" fmla="*/ 6096949 w 6127689"/>
              <a:gd name="connsiteY103" fmla="*/ 5648179 h 6858000"/>
              <a:gd name="connsiteX104" fmla="*/ 6125703 w 6127689"/>
              <a:gd name="connsiteY104" fmla="*/ 5692894 h 6858000"/>
              <a:gd name="connsiteX105" fmla="*/ 6126670 w 6127689"/>
              <a:gd name="connsiteY105" fmla="*/ 5697882 h 6858000"/>
              <a:gd name="connsiteX106" fmla="*/ 6124061 w 6127689"/>
              <a:gd name="connsiteY106" fmla="*/ 5710294 h 6858000"/>
              <a:gd name="connsiteX107" fmla="*/ 6122213 w 6127689"/>
              <a:gd name="connsiteY107" fmla="*/ 5714762 h 6858000"/>
              <a:gd name="connsiteX108" fmla="*/ 6121353 w 6127689"/>
              <a:gd name="connsiteY108" fmla="*/ 5721725 h 6858000"/>
              <a:gd name="connsiteX109" fmla="*/ 6121607 w 6127689"/>
              <a:gd name="connsiteY109" fmla="*/ 5721959 h 6858000"/>
              <a:gd name="connsiteX110" fmla="*/ 6120262 w 6127689"/>
              <a:gd name="connsiteY110" fmla="*/ 5728358 h 6858000"/>
              <a:gd name="connsiteX111" fmla="*/ 6127024 w 6127689"/>
              <a:gd name="connsiteY111" fmla="*/ 5786902 h 6858000"/>
              <a:gd name="connsiteX112" fmla="*/ 6127519 w 6127689"/>
              <a:gd name="connsiteY112" fmla="*/ 5865775 h 6858000"/>
              <a:gd name="connsiteX113" fmla="*/ 6119217 w 6127689"/>
              <a:gd name="connsiteY113" fmla="*/ 5888542 h 6858000"/>
              <a:gd name="connsiteX114" fmla="*/ 6102493 w 6127689"/>
              <a:gd name="connsiteY114" fmla="*/ 5928602 h 6858000"/>
              <a:gd name="connsiteX115" fmla="*/ 6056863 w 6127689"/>
              <a:gd name="connsiteY115" fmla="*/ 6000643 h 6858000"/>
              <a:gd name="connsiteX116" fmla="*/ 6045436 w 6127689"/>
              <a:gd name="connsiteY116" fmla="*/ 6124480 h 6858000"/>
              <a:gd name="connsiteX117" fmla="*/ 6030489 w 6127689"/>
              <a:gd name="connsiteY117" fmla="*/ 6317666 h 6858000"/>
              <a:gd name="connsiteX118" fmla="*/ 6007492 w 6127689"/>
              <a:gd name="connsiteY118" fmla="*/ 6440818 h 6858000"/>
              <a:gd name="connsiteX119" fmla="*/ 6009467 w 6127689"/>
              <a:gd name="connsiteY119" fmla="*/ 6487076 h 6858000"/>
              <a:gd name="connsiteX120" fmla="*/ 5995064 w 6127689"/>
              <a:gd name="connsiteY120" fmla="*/ 6540791 h 6858000"/>
              <a:gd name="connsiteX121" fmla="*/ 5996309 w 6127689"/>
              <a:gd name="connsiteY121" fmla="*/ 6543961 h 6858000"/>
              <a:gd name="connsiteX122" fmla="*/ 5996048 w 6127689"/>
              <a:gd name="connsiteY122" fmla="*/ 6555444 h 6858000"/>
              <a:gd name="connsiteX123" fmla="*/ 6002524 w 6127689"/>
              <a:gd name="connsiteY123" fmla="*/ 6560188 h 6858000"/>
              <a:gd name="connsiteX124" fmla="*/ 6006823 w 6127689"/>
              <a:gd name="connsiteY124" fmla="*/ 6578546 h 6858000"/>
              <a:gd name="connsiteX125" fmla="*/ 6004510 w 6127689"/>
              <a:gd name="connsiteY125" fmla="*/ 6599256 h 6858000"/>
              <a:gd name="connsiteX126" fmla="*/ 5986207 w 6127689"/>
              <a:gd name="connsiteY126" fmla="*/ 6695855 h 6858000"/>
              <a:gd name="connsiteX127" fmla="*/ 5979428 w 6127689"/>
              <a:gd name="connsiteY127" fmla="*/ 6754678 h 6858000"/>
              <a:gd name="connsiteX128" fmla="*/ 5983398 w 6127689"/>
              <a:gd name="connsiteY128" fmla="*/ 6778641 h 6858000"/>
              <a:gd name="connsiteX129" fmla="*/ 5984543 w 6127689"/>
              <a:gd name="connsiteY129" fmla="*/ 6811016 h 6858000"/>
              <a:gd name="connsiteX130" fmla="*/ 5981802 w 6127689"/>
              <a:gd name="connsiteY130" fmla="*/ 6838578 h 6858000"/>
              <a:gd name="connsiteX131" fmla="*/ 5979671 w 6127689"/>
              <a:gd name="connsiteY131" fmla="*/ 6858000 h 6858000"/>
              <a:gd name="connsiteX132" fmla="*/ 0 w 6127689"/>
              <a:gd name="connsiteY132" fmla="*/ 6858000 h 6858000"/>
              <a:gd name="connsiteX133" fmla="*/ 0 w 6127689"/>
              <a:gd name="connsiteY133"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903513 w 6127689"/>
              <a:gd name="connsiteY73" fmla="*/ 4187661 h 6858000"/>
              <a:gd name="connsiteX74" fmla="*/ 5917114 w 6127689"/>
              <a:gd name="connsiteY74" fmla="*/ 4213096 h 6858000"/>
              <a:gd name="connsiteX75" fmla="*/ 5924233 w 6127689"/>
              <a:gd name="connsiteY75" fmla="*/ 4242060 h 6858000"/>
              <a:gd name="connsiteX76" fmla="*/ 5928910 w 6127689"/>
              <a:gd name="connsiteY76" fmla="*/ 4300973 h 6858000"/>
              <a:gd name="connsiteX77" fmla="*/ 5939320 w 6127689"/>
              <a:gd name="connsiteY77" fmla="*/ 4340435 h 6858000"/>
              <a:gd name="connsiteX78" fmla="*/ 5946705 w 6127689"/>
              <a:gd name="connsiteY78" fmla="*/ 4428051 h 6858000"/>
              <a:gd name="connsiteX79" fmla="*/ 5949261 w 6127689"/>
              <a:gd name="connsiteY79" fmla="*/ 4449185 h 6858000"/>
              <a:gd name="connsiteX80" fmla="*/ 5968960 w 6127689"/>
              <a:gd name="connsiteY80" fmla="*/ 4482655 h 6858000"/>
              <a:gd name="connsiteX81" fmla="*/ 5980106 w 6127689"/>
              <a:gd name="connsiteY81" fmla="*/ 4585087 h 6858000"/>
              <a:gd name="connsiteX82" fmla="*/ 5998138 w 6127689"/>
              <a:gd name="connsiteY82" fmla="*/ 4697518 h 6858000"/>
              <a:gd name="connsiteX83" fmla="*/ 6013516 w 6127689"/>
              <a:gd name="connsiteY83" fmla="*/ 4786619 h 6858000"/>
              <a:gd name="connsiteX84" fmla="*/ 6025404 w 6127689"/>
              <a:gd name="connsiteY84" fmla="*/ 4858148 h 6858000"/>
              <a:gd name="connsiteX85" fmla="*/ 6007749 w 6127689"/>
              <a:gd name="connsiteY85" fmla="*/ 4964715 h 6858000"/>
              <a:gd name="connsiteX86" fmla="*/ 6005269 w 6127689"/>
              <a:gd name="connsiteY86" fmla="*/ 5150567 h 6858000"/>
              <a:gd name="connsiteX87" fmla="*/ 6001127 w 6127689"/>
              <a:gd name="connsiteY87" fmla="*/ 5164609 h 6858000"/>
              <a:gd name="connsiteX88" fmla="*/ 5996647 w 6127689"/>
              <a:gd name="connsiteY88" fmla="*/ 5185640 h 6858000"/>
              <a:gd name="connsiteX89" fmla="*/ 5998514 w 6127689"/>
              <a:gd name="connsiteY89" fmla="*/ 5189673 h 6858000"/>
              <a:gd name="connsiteX90" fmla="*/ 6018409 w 6127689"/>
              <a:gd name="connsiteY90" fmla="*/ 5227157 h 6858000"/>
              <a:gd name="connsiteX91" fmla="*/ 6036748 w 6127689"/>
              <a:gd name="connsiteY91" fmla="*/ 5322752 h 6858000"/>
              <a:gd name="connsiteX92" fmla="*/ 6036943 w 6127689"/>
              <a:gd name="connsiteY92" fmla="*/ 5329480 h 6858000"/>
              <a:gd name="connsiteX93" fmla="*/ 6037236 w 6127689"/>
              <a:gd name="connsiteY93" fmla="*/ 5329634 h 6858000"/>
              <a:gd name="connsiteX94" fmla="*/ 6038019 w 6127689"/>
              <a:gd name="connsiteY94" fmla="*/ 5336764 h 6858000"/>
              <a:gd name="connsiteX95" fmla="*/ 6037677 w 6127689"/>
              <a:gd name="connsiteY95" fmla="*/ 5354807 h 6858000"/>
              <a:gd name="connsiteX96" fmla="*/ 6039728 w 6127689"/>
              <a:gd name="connsiteY96" fmla="*/ 5359416 h 6858000"/>
              <a:gd name="connsiteX97" fmla="*/ 6043311 w 6127689"/>
              <a:gd name="connsiteY97" fmla="*/ 5361407 h 6858000"/>
              <a:gd name="connsiteX98" fmla="*/ 6053435 w 6127689"/>
              <a:gd name="connsiteY98" fmla="*/ 5387547 h 6858000"/>
              <a:gd name="connsiteX99" fmla="*/ 6065933 w 6127689"/>
              <a:gd name="connsiteY99" fmla="*/ 5443002 h 6858000"/>
              <a:gd name="connsiteX100" fmla="*/ 6068640 w 6127689"/>
              <a:gd name="connsiteY100" fmla="*/ 5474503 h 6858000"/>
              <a:gd name="connsiteX101" fmla="*/ 6080922 w 6127689"/>
              <a:gd name="connsiteY101" fmla="*/ 5561070 h 6858000"/>
              <a:gd name="connsiteX102" fmla="*/ 6096949 w 6127689"/>
              <a:gd name="connsiteY102" fmla="*/ 5648179 h 6858000"/>
              <a:gd name="connsiteX103" fmla="*/ 6125703 w 6127689"/>
              <a:gd name="connsiteY103" fmla="*/ 5692894 h 6858000"/>
              <a:gd name="connsiteX104" fmla="*/ 6126670 w 6127689"/>
              <a:gd name="connsiteY104" fmla="*/ 5697882 h 6858000"/>
              <a:gd name="connsiteX105" fmla="*/ 6124061 w 6127689"/>
              <a:gd name="connsiteY105" fmla="*/ 5710294 h 6858000"/>
              <a:gd name="connsiteX106" fmla="*/ 6122213 w 6127689"/>
              <a:gd name="connsiteY106" fmla="*/ 5714762 h 6858000"/>
              <a:gd name="connsiteX107" fmla="*/ 6121353 w 6127689"/>
              <a:gd name="connsiteY107" fmla="*/ 5721725 h 6858000"/>
              <a:gd name="connsiteX108" fmla="*/ 6121607 w 6127689"/>
              <a:gd name="connsiteY108" fmla="*/ 5721959 h 6858000"/>
              <a:gd name="connsiteX109" fmla="*/ 6120262 w 6127689"/>
              <a:gd name="connsiteY109" fmla="*/ 5728358 h 6858000"/>
              <a:gd name="connsiteX110" fmla="*/ 6127024 w 6127689"/>
              <a:gd name="connsiteY110" fmla="*/ 5786902 h 6858000"/>
              <a:gd name="connsiteX111" fmla="*/ 6127519 w 6127689"/>
              <a:gd name="connsiteY111" fmla="*/ 5865775 h 6858000"/>
              <a:gd name="connsiteX112" fmla="*/ 6119217 w 6127689"/>
              <a:gd name="connsiteY112" fmla="*/ 5888542 h 6858000"/>
              <a:gd name="connsiteX113" fmla="*/ 6102493 w 6127689"/>
              <a:gd name="connsiteY113" fmla="*/ 5928602 h 6858000"/>
              <a:gd name="connsiteX114" fmla="*/ 6056863 w 6127689"/>
              <a:gd name="connsiteY114" fmla="*/ 6000643 h 6858000"/>
              <a:gd name="connsiteX115" fmla="*/ 6045436 w 6127689"/>
              <a:gd name="connsiteY115" fmla="*/ 6124480 h 6858000"/>
              <a:gd name="connsiteX116" fmla="*/ 6030489 w 6127689"/>
              <a:gd name="connsiteY116" fmla="*/ 6317666 h 6858000"/>
              <a:gd name="connsiteX117" fmla="*/ 6007492 w 6127689"/>
              <a:gd name="connsiteY117" fmla="*/ 6440818 h 6858000"/>
              <a:gd name="connsiteX118" fmla="*/ 6009467 w 6127689"/>
              <a:gd name="connsiteY118" fmla="*/ 6487076 h 6858000"/>
              <a:gd name="connsiteX119" fmla="*/ 5995064 w 6127689"/>
              <a:gd name="connsiteY119" fmla="*/ 6540791 h 6858000"/>
              <a:gd name="connsiteX120" fmla="*/ 5996309 w 6127689"/>
              <a:gd name="connsiteY120" fmla="*/ 6543961 h 6858000"/>
              <a:gd name="connsiteX121" fmla="*/ 5996048 w 6127689"/>
              <a:gd name="connsiteY121" fmla="*/ 6555444 h 6858000"/>
              <a:gd name="connsiteX122" fmla="*/ 6002524 w 6127689"/>
              <a:gd name="connsiteY122" fmla="*/ 6560188 h 6858000"/>
              <a:gd name="connsiteX123" fmla="*/ 6006823 w 6127689"/>
              <a:gd name="connsiteY123" fmla="*/ 6578546 h 6858000"/>
              <a:gd name="connsiteX124" fmla="*/ 6004510 w 6127689"/>
              <a:gd name="connsiteY124" fmla="*/ 6599256 h 6858000"/>
              <a:gd name="connsiteX125" fmla="*/ 5986207 w 6127689"/>
              <a:gd name="connsiteY125" fmla="*/ 6695855 h 6858000"/>
              <a:gd name="connsiteX126" fmla="*/ 5979428 w 6127689"/>
              <a:gd name="connsiteY126" fmla="*/ 6754678 h 6858000"/>
              <a:gd name="connsiteX127" fmla="*/ 5983398 w 6127689"/>
              <a:gd name="connsiteY127" fmla="*/ 6778641 h 6858000"/>
              <a:gd name="connsiteX128" fmla="*/ 5984543 w 6127689"/>
              <a:gd name="connsiteY128" fmla="*/ 6811016 h 6858000"/>
              <a:gd name="connsiteX129" fmla="*/ 5981802 w 6127689"/>
              <a:gd name="connsiteY129" fmla="*/ 6838578 h 6858000"/>
              <a:gd name="connsiteX130" fmla="*/ 5979671 w 6127689"/>
              <a:gd name="connsiteY130" fmla="*/ 6858000 h 6858000"/>
              <a:gd name="connsiteX131" fmla="*/ 0 w 6127689"/>
              <a:gd name="connsiteY131" fmla="*/ 6858000 h 6858000"/>
              <a:gd name="connsiteX132" fmla="*/ 0 w 6127689"/>
              <a:gd name="connsiteY132"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903513 w 6127689"/>
              <a:gd name="connsiteY73" fmla="*/ 4187661 h 6858000"/>
              <a:gd name="connsiteX74" fmla="*/ 5917114 w 6127689"/>
              <a:gd name="connsiteY74" fmla="*/ 4213096 h 6858000"/>
              <a:gd name="connsiteX75" fmla="*/ 5924233 w 6127689"/>
              <a:gd name="connsiteY75" fmla="*/ 4242060 h 6858000"/>
              <a:gd name="connsiteX76" fmla="*/ 5928910 w 6127689"/>
              <a:gd name="connsiteY76" fmla="*/ 4300973 h 6858000"/>
              <a:gd name="connsiteX77" fmla="*/ 5939320 w 6127689"/>
              <a:gd name="connsiteY77" fmla="*/ 4340435 h 6858000"/>
              <a:gd name="connsiteX78" fmla="*/ 5946705 w 6127689"/>
              <a:gd name="connsiteY78" fmla="*/ 4428051 h 6858000"/>
              <a:gd name="connsiteX79" fmla="*/ 5949261 w 6127689"/>
              <a:gd name="connsiteY79" fmla="*/ 4449185 h 6858000"/>
              <a:gd name="connsiteX80" fmla="*/ 5968960 w 6127689"/>
              <a:gd name="connsiteY80" fmla="*/ 4482655 h 6858000"/>
              <a:gd name="connsiteX81" fmla="*/ 5980106 w 6127689"/>
              <a:gd name="connsiteY81" fmla="*/ 4585087 h 6858000"/>
              <a:gd name="connsiteX82" fmla="*/ 5998138 w 6127689"/>
              <a:gd name="connsiteY82" fmla="*/ 4697518 h 6858000"/>
              <a:gd name="connsiteX83" fmla="*/ 6013516 w 6127689"/>
              <a:gd name="connsiteY83" fmla="*/ 4786619 h 6858000"/>
              <a:gd name="connsiteX84" fmla="*/ 6025404 w 6127689"/>
              <a:gd name="connsiteY84" fmla="*/ 4858148 h 6858000"/>
              <a:gd name="connsiteX85" fmla="*/ 6007749 w 6127689"/>
              <a:gd name="connsiteY85" fmla="*/ 4964715 h 6858000"/>
              <a:gd name="connsiteX86" fmla="*/ 6005269 w 6127689"/>
              <a:gd name="connsiteY86" fmla="*/ 5150567 h 6858000"/>
              <a:gd name="connsiteX87" fmla="*/ 6001127 w 6127689"/>
              <a:gd name="connsiteY87" fmla="*/ 5164609 h 6858000"/>
              <a:gd name="connsiteX88" fmla="*/ 5996647 w 6127689"/>
              <a:gd name="connsiteY88" fmla="*/ 5185640 h 6858000"/>
              <a:gd name="connsiteX89" fmla="*/ 5998514 w 6127689"/>
              <a:gd name="connsiteY89" fmla="*/ 5189673 h 6858000"/>
              <a:gd name="connsiteX90" fmla="*/ 6018409 w 6127689"/>
              <a:gd name="connsiteY90" fmla="*/ 5227157 h 6858000"/>
              <a:gd name="connsiteX91" fmla="*/ 6036748 w 6127689"/>
              <a:gd name="connsiteY91" fmla="*/ 5322752 h 6858000"/>
              <a:gd name="connsiteX92" fmla="*/ 6036943 w 6127689"/>
              <a:gd name="connsiteY92" fmla="*/ 5329480 h 6858000"/>
              <a:gd name="connsiteX93" fmla="*/ 6037236 w 6127689"/>
              <a:gd name="connsiteY93" fmla="*/ 5329634 h 6858000"/>
              <a:gd name="connsiteX94" fmla="*/ 6037677 w 6127689"/>
              <a:gd name="connsiteY94" fmla="*/ 5354807 h 6858000"/>
              <a:gd name="connsiteX95" fmla="*/ 6039728 w 6127689"/>
              <a:gd name="connsiteY95" fmla="*/ 5359416 h 6858000"/>
              <a:gd name="connsiteX96" fmla="*/ 6043311 w 6127689"/>
              <a:gd name="connsiteY96" fmla="*/ 5361407 h 6858000"/>
              <a:gd name="connsiteX97" fmla="*/ 6053435 w 6127689"/>
              <a:gd name="connsiteY97" fmla="*/ 5387547 h 6858000"/>
              <a:gd name="connsiteX98" fmla="*/ 6065933 w 6127689"/>
              <a:gd name="connsiteY98" fmla="*/ 5443002 h 6858000"/>
              <a:gd name="connsiteX99" fmla="*/ 6068640 w 6127689"/>
              <a:gd name="connsiteY99" fmla="*/ 5474503 h 6858000"/>
              <a:gd name="connsiteX100" fmla="*/ 6080922 w 6127689"/>
              <a:gd name="connsiteY100" fmla="*/ 5561070 h 6858000"/>
              <a:gd name="connsiteX101" fmla="*/ 6096949 w 6127689"/>
              <a:gd name="connsiteY101" fmla="*/ 5648179 h 6858000"/>
              <a:gd name="connsiteX102" fmla="*/ 6125703 w 6127689"/>
              <a:gd name="connsiteY102" fmla="*/ 5692894 h 6858000"/>
              <a:gd name="connsiteX103" fmla="*/ 6126670 w 6127689"/>
              <a:gd name="connsiteY103" fmla="*/ 5697882 h 6858000"/>
              <a:gd name="connsiteX104" fmla="*/ 6124061 w 6127689"/>
              <a:gd name="connsiteY104" fmla="*/ 5710294 h 6858000"/>
              <a:gd name="connsiteX105" fmla="*/ 6122213 w 6127689"/>
              <a:gd name="connsiteY105" fmla="*/ 5714762 h 6858000"/>
              <a:gd name="connsiteX106" fmla="*/ 6121353 w 6127689"/>
              <a:gd name="connsiteY106" fmla="*/ 5721725 h 6858000"/>
              <a:gd name="connsiteX107" fmla="*/ 6121607 w 6127689"/>
              <a:gd name="connsiteY107" fmla="*/ 5721959 h 6858000"/>
              <a:gd name="connsiteX108" fmla="*/ 6120262 w 6127689"/>
              <a:gd name="connsiteY108" fmla="*/ 5728358 h 6858000"/>
              <a:gd name="connsiteX109" fmla="*/ 6127024 w 6127689"/>
              <a:gd name="connsiteY109" fmla="*/ 5786902 h 6858000"/>
              <a:gd name="connsiteX110" fmla="*/ 6127519 w 6127689"/>
              <a:gd name="connsiteY110" fmla="*/ 5865775 h 6858000"/>
              <a:gd name="connsiteX111" fmla="*/ 6119217 w 6127689"/>
              <a:gd name="connsiteY111" fmla="*/ 5888542 h 6858000"/>
              <a:gd name="connsiteX112" fmla="*/ 6102493 w 6127689"/>
              <a:gd name="connsiteY112" fmla="*/ 5928602 h 6858000"/>
              <a:gd name="connsiteX113" fmla="*/ 6056863 w 6127689"/>
              <a:gd name="connsiteY113" fmla="*/ 6000643 h 6858000"/>
              <a:gd name="connsiteX114" fmla="*/ 6045436 w 6127689"/>
              <a:gd name="connsiteY114" fmla="*/ 6124480 h 6858000"/>
              <a:gd name="connsiteX115" fmla="*/ 6030489 w 6127689"/>
              <a:gd name="connsiteY115" fmla="*/ 6317666 h 6858000"/>
              <a:gd name="connsiteX116" fmla="*/ 6007492 w 6127689"/>
              <a:gd name="connsiteY116" fmla="*/ 6440818 h 6858000"/>
              <a:gd name="connsiteX117" fmla="*/ 6009467 w 6127689"/>
              <a:gd name="connsiteY117" fmla="*/ 6487076 h 6858000"/>
              <a:gd name="connsiteX118" fmla="*/ 5995064 w 6127689"/>
              <a:gd name="connsiteY118" fmla="*/ 6540791 h 6858000"/>
              <a:gd name="connsiteX119" fmla="*/ 5996309 w 6127689"/>
              <a:gd name="connsiteY119" fmla="*/ 6543961 h 6858000"/>
              <a:gd name="connsiteX120" fmla="*/ 5996048 w 6127689"/>
              <a:gd name="connsiteY120" fmla="*/ 6555444 h 6858000"/>
              <a:gd name="connsiteX121" fmla="*/ 6002524 w 6127689"/>
              <a:gd name="connsiteY121" fmla="*/ 6560188 h 6858000"/>
              <a:gd name="connsiteX122" fmla="*/ 6006823 w 6127689"/>
              <a:gd name="connsiteY122" fmla="*/ 6578546 h 6858000"/>
              <a:gd name="connsiteX123" fmla="*/ 6004510 w 6127689"/>
              <a:gd name="connsiteY123" fmla="*/ 6599256 h 6858000"/>
              <a:gd name="connsiteX124" fmla="*/ 5986207 w 6127689"/>
              <a:gd name="connsiteY124" fmla="*/ 6695855 h 6858000"/>
              <a:gd name="connsiteX125" fmla="*/ 5979428 w 6127689"/>
              <a:gd name="connsiteY125" fmla="*/ 6754678 h 6858000"/>
              <a:gd name="connsiteX126" fmla="*/ 5983398 w 6127689"/>
              <a:gd name="connsiteY126" fmla="*/ 6778641 h 6858000"/>
              <a:gd name="connsiteX127" fmla="*/ 5984543 w 6127689"/>
              <a:gd name="connsiteY127" fmla="*/ 6811016 h 6858000"/>
              <a:gd name="connsiteX128" fmla="*/ 5981802 w 6127689"/>
              <a:gd name="connsiteY128" fmla="*/ 6838578 h 6858000"/>
              <a:gd name="connsiteX129" fmla="*/ 5979671 w 6127689"/>
              <a:gd name="connsiteY129" fmla="*/ 6858000 h 6858000"/>
              <a:gd name="connsiteX130" fmla="*/ 0 w 6127689"/>
              <a:gd name="connsiteY130" fmla="*/ 6858000 h 6858000"/>
              <a:gd name="connsiteX131" fmla="*/ 0 w 6127689"/>
              <a:gd name="connsiteY131"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903513 w 6127689"/>
              <a:gd name="connsiteY73" fmla="*/ 4187661 h 6858000"/>
              <a:gd name="connsiteX74" fmla="*/ 5917114 w 6127689"/>
              <a:gd name="connsiteY74" fmla="*/ 4213096 h 6858000"/>
              <a:gd name="connsiteX75" fmla="*/ 5924233 w 6127689"/>
              <a:gd name="connsiteY75" fmla="*/ 4242060 h 6858000"/>
              <a:gd name="connsiteX76" fmla="*/ 5928910 w 6127689"/>
              <a:gd name="connsiteY76" fmla="*/ 4300973 h 6858000"/>
              <a:gd name="connsiteX77" fmla="*/ 5939320 w 6127689"/>
              <a:gd name="connsiteY77" fmla="*/ 4340435 h 6858000"/>
              <a:gd name="connsiteX78" fmla="*/ 5946705 w 6127689"/>
              <a:gd name="connsiteY78" fmla="*/ 4428051 h 6858000"/>
              <a:gd name="connsiteX79" fmla="*/ 5949261 w 6127689"/>
              <a:gd name="connsiteY79" fmla="*/ 4449185 h 6858000"/>
              <a:gd name="connsiteX80" fmla="*/ 5968960 w 6127689"/>
              <a:gd name="connsiteY80" fmla="*/ 4482655 h 6858000"/>
              <a:gd name="connsiteX81" fmla="*/ 5980106 w 6127689"/>
              <a:gd name="connsiteY81" fmla="*/ 4585087 h 6858000"/>
              <a:gd name="connsiteX82" fmla="*/ 5998138 w 6127689"/>
              <a:gd name="connsiteY82" fmla="*/ 4697518 h 6858000"/>
              <a:gd name="connsiteX83" fmla="*/ 6013516 w 6127689"/>
              <a:gd name="connsiteY83" fmla="*/ 4786619 h 6858000"/>
              <a:gd name="connsiteX84" fmla="*/ 6025404 w 6127689"/>
              <a:gd name="connsiteY84" fmla="*/ 4858148 h 6858000"/>
              <a:gd name="connsiteX85" fmla="*/ 6007749 w 6127689"/>
              <a:gd name="connsiteY85" fmla="*/ 4964715 h 6858000"/>
              <a:gd name="connsiteX86" fmla="*/ 6005269 w 6127689"/>
              <a:gd name="connsiteY86" fmla="*/ 5150567 h 6858000"/>
              <a:gd name="connsiteX87" fmla="*/ 6001127 w 6127689"/>
              <a:gd name="connsiteY87" fmla="*/ 5164609 h 6858000"/>
              <a:gd name="connsiteX88" fmla="*/ 5998514 w 6127689"/>
              <a:gd name="connsiteY88" fmla="*/ 5189673 h 6858000"/>
              <a:gd name="connsiteX89" fmla="*/ 6018409 w 6127689"/>
              <a:gd name="connsiteY89" fmla="*/ 5227157 h 6858000"/>
              <a:gd name="connsiteX90" fmla="*/ 6036748 w 6127689"/>
              <a:gd name="connsiteY90" fmla="*/ 5322752 h 6858000"/>
              <a:gd name="connsiteX91" fmla="*/ 6036943 w 6127689"/>
              <a:gd name="connsiteY91" fmla="*/ 5329480 h 6858000"/>
              <a:gd name="connsiteX92" fmla="*/ 6037236 w 6127689"/>
              <a:gd name="connsiteY92" fmla="*/ 5329634 h 6858000"/>
              <a:gd name="connsiteX93" fmla="*/ 6037677 w 6127689"/>
              <a:gd name="connsiteY93" fmla="*/ 5354807 h 6858000"/>
              <a:gd name="connsiteX94" fmla="*/ 6039728 w 6127689"/>
              <a:gd name="connsiteY94" fmla="*/ 5359416 h 6858000"/>
              <a:gd name="connsiteX95" fmla="*/ 6043311 w 6127689"/>
              <a:gd name="connsiteY95" fmla="*/ 5361407 h 6858000"/>
              <a:gd name="connsiteX96" fmla="*/ 6053435 w 6127689"/>
              <a:gd name="connsiteY96" fmla="*/ 5387547 h 6858000"/>
              <a:gd name="connsiteX97" fmla="*/ 6065933 w 6127689"/>
              <a:gd name="connsiteY97" fmla="*/ 5443002 h 6858000"/>
              <a:gd name="connsiteX98" fmla="*/ 6068640 w 6127689"/>
              <a:gd name="connsiteY98" fmla="*/ 5474503 h 6858000"/>
              <a:gd name="connsiteX99" fmla="*/ 6080922 w 6127689"/>
              <a:gd name="connsiteY99" fmla="*/ 5561070 h 6858000"/>
              <a:gd name="connsiteX100" fmla="*/ 6096949 w 6127689"/>
              <a:gd name="connsiteY100" fmla="*/ 5648179 h 6858000"/>
              <a:gd name="connsiteX101" fmla="*/ 6125703 w 6127689"/>
              <a:gd name="connsiteY101" fmla="*/ 5692894 h 6858000"/>
              <a:gd name="connsiteX102" fmla="*/ 6126670 w 6127689"/>
              <a:gd name="connsiteY102" fmla="*/ 5697882 h 6858000"/>
              <a:gd name="connsiteX103" fmla="*/ 6124061 w 6127689"/>
              <a:gd name="connsiteY103" fmla="*/ 5710294 h 6858000"/>
              <a:gd name="connsiteX104" fmla="*/ 6122213 w 6127689"/>
              <a:gd name="connsiteY104" fmla="*/ 5714762 h 6858000"/>
              <a:gd name="connsiteX105" fmla="*/ 6121353 w 6127689"/>
              <a:gd name="connsiteY105" fmla="*/ 5721725 h 6858000"/>
              <a:gd name="connsiteX106" fmla="*/ 6121607 w 6127689"/>
              <a:gd name="connsiteY106" fmla="*/ 5721959 h 6858000"/>
              <a:gd name="connsiteX107" fmla="*/ 6120262 w 6127689"/>
              <a:gd name="connsiteY107" fmla="*/ 5728358 h 6858000"/>
              <a:gd name="connsiteX108" fmla="*/ 6127024 w 6127689"/>
              <a:gd name="connsiteY108" fmla="*/ 5786902 h 6858000"/>
              <a:gd name="connsiteX109" fmla="*/ 6127519 w 6127689"/>
              <a:gd name="connsiteY109" fmla="*/ 5865775 h 6858000"/>
              <a:gd name="connsiteX110" fmla="*/ 6119217 w 6127689"/>
              <a:gd name="connsiteY110" fmla="*/ 5888542 h 6858000"/>
              <a:gd name="connsiteX111" fmla="*/ 6102493 w 6127689"/>
              <a:gd name="connsiteY111" fmla="*/ 5928602 h 6858000"/>
              <a:gd name="connsiteX112" fmla="*/ 6056863 w 6127689"/>
              <a:gd name="connsiteY112" fmla="*/ 6000643 h 6858000"/>
              <a:gd name="connsiteX113" fmla="*/ 6045436 w 6127689"/>
              <a:gd name="connsiteY113" fmla="*/ 6124480 h 6858000"/>
              <a:gd name="connsiteX114" fmla="*/ 6030489 w 6127689"/>
              <a:gd name="connsiteY114" fmla="*/ 6317666 h 6858000"/>
              <a:gd name="connsiteX115" fmla="*/ 6007492 w 6127689"/>
              <a:gd name="connsiteY115" fmla="*/ 6440818 h 6858000"/>
              <a:gd name="connsiteX116" fmla="*/ 6009467 w 6127689"/>
              <a:gd name="connsiteY116" fmla="*/ 6487076 h 6858000"/>
              <a:gd name="connsiteX117" fmla="*/ 5995064 w 6127689"/>
              <a:gd name="connsiteY117" fmla="*/ 6540791 h 6858000"/>
              <a:gd name="connsiteX118" fmla="*/ 5996309 w 6127689"/>
              <a:gd name="connsiteY118" fmla="*/ 6543961 h 6858000"/>
              <a:gd name="connsiteX119" fmla="*/ 5996048 w 6127689"/>
              <a:gd name="connsiteY119" fmla="*/ 6555444 h 6858000"/>
              <a:gd name="connsiteX120" fmla="*/ 6002524 w 6127689"/>
              <a:gd name="connsiteY120" fmla="*/ 6560188 h 6858000"/>
              <a:gd name="connsiteX121" fmla="*/ 6006823 w 6127689"/>
              <a:gd name="connsiteY121" fmla="*/ 6578546 h 6858000"/>
              <a:gd name="connsiteX122" fmla="*/ 6004510 w 6127689"/>
              <a:gd name="connsiteY122" fmla="*/ 6599256 h 6858000"/>
              <a:gd name="connsiteX123" fmla="*/ 5986207 w 6127689"/>
              <a:gd name="connsiteY123" fmla="*/ 6695855 h 6858000"/>
              <a:gd name="connsiteX124" fmla="*/ 5979428 w 6127689"/>
              <a:gd name="connsiteY124" fmla="*/ 6754678 h 6858000"/>
              <a:gd name="connsiteX125" fmla="*/ 5983398 w 6127689"/>
              <a:gd name="connsiteY125" fmla="*/ 6778641 h 6858000"/>
              <a:gd name="connsiteX126" fmla="*/ 5984543 w 6127689"/>
              <a:gd name="connsiteY126" fmla="*/ 6811016 h 6858000"/>
              <a:gd name="connsiteX127" fmla="*/ 5981802 w 6127689"/>
              <a:gd name="connsiteY127" fmla="*/ 6838578 h 6858000"/>
              <a:gd name="connsiteX128" fmla="*/ 5979671 w 6127689"/>
              <a:gd name="connsiteY128" fmla="*/ 6858000 h 6858000"/>
              <a:gd name="connsiteX129" fmla="*/ 0 w 6127689"/>
              <a:gd name="connsiteY129" fmla="*/ 6858000 h 6858000"/>
              <a:gd name="connsiteX130" fmla="*/ 0 w 6127689"/>
              <a:gd name="connsiteY130"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903513 w 6127689"/>
              <a:gd name="connsiteY73" fmla="*/ 4187661 h 6858000"/>
              <a:gd name="connsiteX74" fmla="*/ 5917114 w 6127689"/>
              <a:gd name="connsiteY74" fmla="*/ 4213096 h 6858000"/>
              <a:gd name="connsiteX75" fmla="*/ 5924233 w 6127689"/>
              <a:gd name="connsiteY75" fmla="*/ 4242060 h 6858000"/>
              <a:gd name="connsiteX76" fmla="*/ 5928910 w 6127689"/>
              <a:gd name="connsiteY76" fmla="*/ 4300973 h 6858000"/>
              <a:gd name="connsiteX77" fmla="*/ 5939320 w 6127689"/>
              <a:gd name="connsiteY77" fmla="*/ 4340435 h 6858000"/>
              <a:gd name="connsiteX78" fmla="*/ 5946705 w 6127689"/>
              <a:gd name="connsiteY78" fmla="*/ 4428051 h 6858000"/>
              <a:gd name="connsiteX79" fmla="*/ 5949261 w 6127689"/>
              <a:gd name="connsiteY79" fmla="*/ 4449185 h 6858000"/>
              <a:gd name="connsiteX80" fmla="*/ 5968960 w 6127689"/>
              <a:gd name="connsiteY80" fmla="*/ 4482655 h 6858000"/>
              <a:gd name="connsiteX81" fmla="*/ 5980106 w 6127689"/>
              <a:gd name="connsiteY81" fmla="*/ 4585087 h 6858000"/>
              <a:gd name="connsiteX82" fmla="*/ 5998138 w 6127689"/>
              <a:gd name="connsiteY82" fmla="*/ 4697518 h 6858000"/>
              <a:gd name="connsiteX83" fmla="*/ 6013516 w 6127689"/>
              <a:gd name="connsiteY83" fmla="*/ 4786619 h 6858000"/>
              <a:gd name="connsiteX84" fmla="*/ 6025404 w 6127689"/>
              <a:gd name="connsiteY84" fmla="*/ 4858148 h 6858000"/>
              <a:gd name="connsiteX85" fmla="*/ 6007749 w 6127689"/>
              <a:gd name="connsiteY85" fmla="*/ 4964715 h 6858000"/>
              <a:gd name="connsiteX86" fmla="*/ 6005269 w 6127689"/>
              <a:gd name="connsiteY86" fmla="*/ 5150567 h 6858000"/>
              <a:gd name="connsiteX87" fmla="*/ 6001127 w 6127689"/>
              <a:gd name="connsiteY87" fmla="*/ 5164609 h 6858000"/>
              <a:gd name="connsiteX88" fmla="*/ 5998514 w 6127689"/>
              <a:gd name="connsiteY88" fmla="*/ 5189673 h 6858000"/>
              <a:gd name="connsiteX89" fmla="*/ 6018409 w 6127689"/>
              <a:gd name="connsiteY89" fmla="*/ 5227157 h 6858000"/>
              <a:gd name="connsiteX90" fmla="*/ 6036748 w 6127689"/>
              <a:gd name="connsiteY90" fmla="*/ 5322752 h 6858000"/>
              <a:gd name="connsiteX91" fmla="*/ 6036943 w 6127689"/>
              <a:gd name="connsiteY91" fmla="*/ 5329480 h 6858000"/>
              <a:gd name="connsiteX92" fmla="*/ 6037236 w 6127689"/>
              <a:gd name="connsiteY92" fmla="*/ 5329634 h 6858000"/>
              <a:gd name="connsiteX93" fmla="*/ 6037677 w 6127689"/>
              <a:gd name="connsiteY93" fmla="*/ 5354807 h 6858000"/>
              <a:gd name="connsiteX94" fmla="*/ 6039728 w 6127689"/>
              <a:gd name="connsiteY94" fmla="*/ 5359416 h 6858000"/>
              <a:gd name="connsiteX95" fmla="*/ 6053435 w 6127689"/>
              <a:gd name="connsiteY95" fmla="*/ 5387547 h 6858000"/>
              <a:gd name="connsiteX96" fmla="*/ 6065933 w 6127689"/>
              <a:gd name="connsiteY96" fmla="*/ 5443002 h 6858000"/>
              <a:gd name="connsiteX97" fmla="*/ 6068640 w 6127689"/>
              <a:gd name="connsiteY97" fmla="*/ 5474503 h 6858000"/>
              <a:gd name="connsiteX98" fmla="*/ 6080922 w 6127689"/>
              <a:gd name="connsiteY98" fmla="*/ 5561070 h 6858000"/>
              <a:gd name="connsiteX99" fmla="*/ 6096949 w 6127689"/>
              <a:gd name="connsiteY99" fmla="*/ 5648179 h 6858000"/>
              <a:gd name="connsiteX100" fmla="*/ 6125703 w 6127689"/>
              <a:gd name="connsiteY100" fmla="*/ 5692894 h 6858000"/>
              <a:gd name="connsiteX101" fmla="*/ 6126670 w 6127689"/>
              <a:gd name="connsiteY101" fmla="*/ 5697882 h 6858000"/>
              <a:gd name="connsiteX102" fmla="*/ 6124061 w 6127689"/>
              <a:gd name="connsiteY102" fmla="*/ 5710294 h 6858000"/>
              <a:gd name="connsiteX103" fmla="*/ 6122213 w 6127689"/>
              <a:gd name="connsiteY103" fmla="*/ 5714762 h 6858000"/>
              <a:gd name="connsiteX104" fmla="*/ 6121353 w 6127689"/>
              <a:gd name="connsiteY104" fmla="*/ 5721725 h 6858000"/>
              <a:gd name="connsiteX105" fmla="*/ 6121607 w 6127689"/>
              <a:gd name="connsiteY105" fmla="*/ 5721959 h 6858000"/>
              <a:gd name="connsiteX106" fmla="*/ 6120262 w 6127689"/>
              <a:gd name="connsiteY106" fmla="*/ 5728358 h 6858000"/>
              <a:gd name="connsiteX107" fmla="*/ 6127024 w 6127689"/>
              <a:gd name="connsiteY107" fmla="*/ 5786902 h 6858000"/>
              <a:gd name="connsiteX108" fmla="*/ 6127519 w 6127689"/>
              <a:gd name="connsiteY108" fmla="*/ 5865775 h 6858000"/>
              <a:gd name="connsiteX109" fmla="*/ 6119217 w 6127689"/>
              <a:gd name="connsiteY109" fmla="*/ 5888542 h 6858000"/>
              <a:gd name="connsiteX110" fmla="*/ 6102493 w 6127689"/>
              <a:gd name="connsiteY110" fmla="*/ 5928602 h 6858000"/>
              <a:gd name="connsiteX111" fmla="*/ 6056863 w 6127689"/>
              <a:gd name="connsiteY111" fmla="*/ 6000643 h 6858000"/>
              <a:gd name="connsiteX112" fmla="*/ 6045436 w 6127689"/>
              <a:gd name="connsiteY112" fmla="*/ 6124480 h 6858000"/>
              <a:gd name="connsiteX113" fmla="*/ 6030489 w 6127689"/>
              <a:gd name="connsiteY113" fmla="*/ 6317666 h 6858000"/>
              <a:gd name="connsiteX114" fmla="*/ 6007492 w 6127689"/>
              <a:gd name="connsiteY114" fmla="*/ 6440818 h 6858000"/>
              <a:gd name="connsiteX115" fmla="*/ 6009467 w 6127689"/>
              <a:gd name="connsiteY115" fmla="*/ 6487076 h 6858000"/>
              <a:gd name="connsiteX116" fmla="*/ 5995064 w 6127689"/>
              <a:gd name="connsiteY116" fmla="*/ 6540791 h 6858000"/>
              <a:gd name="connsiteX117" fmla="*/ 5996309 w 6127689"/>
              <a:gd name="connsiteY117" fmla="*/ 6543961 h 6858000"/>
              <a:gd name="connsiteX118" fmla="*/ 5996048 w 6127689"/>
              <a:gd name="connsiteY118" fmla="*/ 6555444 h 6858000"/>
              <a:gd name="connsiteX119" fmla="*/ 6002524 w 6127689"/>
              <a:gd name="connsiteY119" fmla="*/ 6560188 h 6858000"/>
              <a:gd name="connsiteX120" fmla="*/ 6006823 w 6127689"/>
              <a:gd name="connsiteY120" fmla="*/ 6578546 h 6858000"/>
              <a:gd name="connsiteX121" fmla="*/ 6004510 w 6127689"/>
              <a:gd name="connsiteY121" fmla="*/ 6599256 h 6858000"/>
              <a:gd name="connsiteX122" fmla="*/ 5986207 w 6127689"/>
              <a:gd name="connsiteY122" fmla="*/ 6695855 h 6858000"/>
              <a:gd name="connsiteX123" fmla="*/ 5979428 w 6127689"/>
              <a:gd name="connsiteY123" fmla="*/ 6754678 h 6858000"/>
              <a:gd name="connsiteX124" fmla="*/ 5983398 w 6127689"/>
              <a:gd name="connsiteY124" fmla="*/ 6778641 h 6858000"/>
              <a:gd name="connsiteX125" fmla="*/ 5984543 w 6127689"/>
              <a:gd name="connsiteY125" fmla="*/ 6811016 h 6858000"/>
              <a:gd name="connsiteX126" fmla="*/ 5981802 w 6127689"/>
              <a:gd name="connsiteY126" fmla="*/ 6838578 h 6858000"/>
              <a:gd name="connsiteX127" fmla="*/ 5979671 w 6127689"/>
              <a:gd name="connsiteY127" fmla="*/ 6858000 h 6858000"/>
              <a:gd name="connsiteX128" fmla="*/ 0 w 6127689"/>
              <a:gd name="connsiteY128" fmla="*/ 6858000 h 6858000"/>
              <a:gd name="connsiteX129" fmla="*/ 0 w 6127689"/>
              <a:gd name="connsiteY129"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903513 w 6127689"/>
              <a:gd name="connsiteY73" fmla="*/ 4187661 h 6858000"/>
              <a:gd name="connsiteX74" fmla="*/ 5917114 w 6127689"/>
              <a:gd name="connsiteY74" fmla="*/ 4213096 h 6858000"/>
              <a:gd name="connsiteX75" fmla="*/ 5924233 w 6127689"/>
              <a:gd name="connsiteY75" fmla="*/ 4242060 h 6858000"/>
              <a:gd name="connsiteX76" fmla="*/ 5928910 w 6127689"/>
              <a:gd name="connsiteY76" fmla="*/ 4300973 h 6858000"/>
              <a:gd name="connsiteX77" fmla="*/ 5939320 w 6127689"/>
              <a:gd name="connsiteY77" fmla="*/ 4340435 h 6858000"/>
              <a:gd name="connsiteX78" fmla="*/ 5946705 w 6127689"/>
              <a:gd name="connsiteY78" fmla="*/ 4428051 h 6858000"/>
              <a:gd name="connsiteX79" fmla="*/ 5949261 w 6127689"/>
              <a:gd name="connsiteY79" fmla="*/ 4449185 h 6858000"/>
              <a:gd name="connsiteX80" fmla="*/ 5968960 w 6127689"/>
              <a:gd name="connsiteY80" fmla="*/ 4482655 h 6858000"/>
              <a:gd name="connsiteX81" fmla="*/ 5980106 w 6127689"/>
              <a:gd name="connsiteY81" fmla="*/ 4585087 h 6858000"/>
              <a:gd name="connsiteX82" fmla="*/ 5998138 w 6127689"/>
              <a:gd name="connsiteY82" fmla="*/ 4697518 h 6858000"/>
              <a:gd name="connsiteX83" fmla="*/ 6013516 w 6127689"/>
              <a:gd name="connsiteY83" fmla="*/ 4786619 h 6858000"/>
              <a:gd name="connsiteX84" fmla="*/ 6025404 w 6127689"/>
              <a:gd name="connsiteY84" fmla="*/ 4858148 h 6858000"/>
              <a:gd name="connsiteX85" fmla="*/ 6007749 w 6127689"/>
              <a:gd name="connsiteY85" fmla="*/ 4964715 h 6858000"/>
              <a:gd name="connsiteX86" fmla="*/ 6005269 w 6127689"/>
              <a:gd name="connsiteY86" fmla="*/ 5150567 h 6858000"/>
              <a:gd name="connsiteX87" fmla="*/ 6001127 w 6127689"/>
              <a:gd name="connsiteY87" fmla="*/ 5164609 h 6858000"/>
              <a:gd name="connsiteX88" fmla="*/ 5998514 w 6127689"/>
              <a:gd name="connsiteY88" fmla="*/ 5189673 h 6858000"/>
              <a:gd name="connsiteX89" fmla="*/ 6018409 w 6127689"/>
              <a:gd name="connsiteY89" fmla="*/ 5227157 h 6858000"/>
              <a:gd name="connsiteX90" fmla="*/ 6036748 w 6127689"/>
              <a:gd name="connsiteY90" fmla="*/ 5322752 h 6858000"/>
              <a:gd name="connsiteX91" fmla="*/ 6036943 w 6127689"/>
              <a:gd name="connsiteY91" fmla="*/ 5329480 h 6858000"/>
              <a:gd name="connsiteX92" fmla="*/ 6037677 w 6127689"/>
              <a:gd name="connsiteY92" fmla="*/ 5354807 h 6858000"/>
              <a:gd name="connsiteX93" fmla="*/ 6039728 w 6127689"/>
              <a:gd name="connsiteY93" fmla="*/ 5359416 h 6858000"/>
              <a:gd name="connsiteX94" fmla="*/ 6053435 w 6127689"/>
              <a:gd name="connsiteY94" fmla="*/ 5387547 h 6858000"/>
              <a:gd name="connsiteX95" fmla="*/ 6065933 w 6127689"/>
              <a:gd name="connsiteY95" fmla="*/ 5443002 h 6858000"/>
              <a:gd name="connsiteX96" fmla="*/ 6068640 w 6127689"/>
              <a:gd name="connsiteY96" fmla="*/ 5474503 h 6858000"/>
              <a:gd name="connsiteX97" fmla="*/ 6080922 w 6127689"/>
              <a:gd name="connsiteY97" fmla="*/ 5561070 h 6858000"/>
              <a:gd name="connsiteX98" fmla="*/ 6096949 w 6127689"/>
              <a:gd name="connsiteY98" fmla="*/ 5648179 h 6858000"/>
              <a:gd name="connsiteX99" fmla="*/ 6125703 w 6127689"/>
              <a:gd name="connsiteY99" fmla="*/ 5692894 h 6858000"/>
              <a:gd name="connsiteX100" fmla="*/ 6126670 w 6127689"/>
              <a:gd name="connsiteY100" fmla="*/ 5697882 h 6858000"/>
              <a:gd name="connsiteX101" fmla="*/ 6124061 w 6127689"/>
              <a:gd name="connsiteY101" fmla="*/ 5710294 h 6858000"/>
              <a:gd name="connsiteX102" fmla="*/ 6122213 w 6127689"/>
              <a:gd name="connsiteY102" fmla="*/ 5714762 h 6858000"/>
              <a:gd name="connsiteX103" fmla="*/ 6121353 w 6127689"/>
              <a:gd name="connsiteY103" fmla="*/ 5721725 h 6858000"/>
              <a:gd name="connsiteX104" fmla="*/ 6121607 w 6127689"/>
              <a:gd name="connsiteY104" fmla="*/ 5721959 h 6858000"/>
              <a:gd name="connsiteX105" fmla="*/ 6120262 w 6127689"/>
              <a:gd name="connsiteY105" fmla="*/ 5728358 h 6858000"/>
              <a:gd name="connsiteX106" fmla="*/ 6127024 w 6127689"/>
              <a:gd name="connsiteY106" fmla="*/ 5786902 h 6858000"/>
              <a:gd name="connsiteX107" fmla="*/ 6127519 w 6127689"/>
              <a:gd name="connsiteY107" fmla="*/ 5865775 h 6858000"/>
              <a:gd name="connsiteX108" fmla="*/ 6119217 w 6127689"/>
              <a:gd name="connsiteY108" fmla="*/ 5888542 h 6858000"/>
              <a:gd name="connsiteX109" fmla="*/ 6102493 w 6127689"/>
              <a:gd name="connsiteY109" fmla="*/ 5928602 h 6858000"/>
              <a:gd name="connsiteX110" fmla="*/ 6056863 w 6127689"/>
              <a:gd name="connsiteY110" fmla="*/ 6000643 h 6858000"/>
              <a:gd name="connsiteX111" fmla="*/ 6045436 w 6127689"/>
              <a:gd name="connsiteY111" fmla="*/ 6124480 h 6858000"/>
              <a:gd name="connsiteX112" fmla="*/ 6030489 w 6127689"/>
              <a:gd name="connsiteY112" fmla="*/ 6317666 h 6858000"/>
              <a:gd name="connsiteX113" fmla="*/ 6007492 w 6127689"/>
              <a:gd name="connsiteY113" fmla="*/ 6440818 h 6858000"/>
              <a:gd name="connsiteX114" fmla="*/ 6009467 w 6127689"/>
              <a:gd name="connsiteY114" fmla="*/ 6487076 h 6858000"/>
              <a:gd name="connsiteX115" fmla="*/ 5995064 w 6127689"/>
              <a:gd name="connsiteY115" fmla="*/ 6540791 h 6858000"/>
              <a:gd name="connsiteX116" fmla="*/ 5996309 w 6127689"/>
              <a:gd name="connsiteY116" fmla="*/ 6543961 h 6858000"/>
              <a:gd name="connsiteX117" fmla="*/ 5996048 w 6127689"/>
              <a:gd name="connsiteY117" fmla="*/ 6555444 h 6858000"/>
              <a:gd name="connsiteX118" fmla="*/ 6002524 w 6127689"/>
              <a:gd name="connsiteY118" fmla="*/ 6560188 h 6858000"/>
              <a:gd name="connsiteX119" fmla="*/ 6006823 w 6127689"/>
              <a:gd name="connsiteY119" fmla="*/ 6578546 h 6858000"/>
              <a:gd name="connsiteX120" fmla="*/ 6004510 w 6127689"/>
              <a:gd name="connsiteY120" fmla="*/ 6599256 h 6858000"/>
              <a:gd name="connsiteX121" fmla="*/ 5986207 w 6127689"/>
              <a:gd name="connsiteY121" fmla="*/ 6695855 h 6858000"/>
              <a:gd name="connsiteX122" fmla="*/ 5979428 w 6127689"/>
              <a:gd name="connsiteY122" fmla="*/ 6754678 h 6858000"/>
              <a:gd name="connsiteX123" fmla="*/ 5983398 w 6127689"/>
              <a:gd name="connsiteY123" fmla="*/ 6778641 h 6858000"/>
              <a:gd name="connsiteX124" fmla="*/ 5984543 w 6127689"/>
              <a:gd name="connsiteY124" fmla="*/ 6811016 h 6858000"/>
              <a:gd name="connsiteX125" fmla="*/ 5981802 w 6127689"/>
              <a:gd name="connsiteY125" fmla="*/ 6838578 h 6858000"/>
              <a:gd name="connsiteX126" fmla="*/ 5979671 w 6127689"/>
              <a:gd name="connsiteY126" fmla="*/ 6858000 h 6858000"/>
              <a:gd name="connsiteX127" fmla="*/ 0 w 6127689"/>
              <a:gd name="connsiteY127" fmla="*/ 6858000 h 6858000"/>
              <a:gd name="connsiteX128" fmla="*/ 0 w 6127689"/>
              <a:gd name="connsiteY128"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94095 w 6127689"/>
              <a:gd name="connsiteY71" fmla="*/ 4128857 h 6858000"/>
              <a:gd name="connsiteX72" fmla="*/ 5903513 w 6127689"/>
              <a:gd name="connsiteY72" fmla="*/ 4187661 h 6858000"/>
              <a:gd name="connsiteX73" fmla="*/ 5917114 w 6127689"/>
              <a:gd name="connsiteY73" fmla="*/ 4213096 h 6858000"/>
              <a:gd name="connsiteX74" fmla="*/ 5924233 w 6127689"/>
              <a:gd name="connsiteY74" fmla="*/ 4242060 h 6858000"/>
              <a:gd name="connsiteX75" fmla="*/ 5928910 w 6127689"/>
              <a:gd name="connsiteY75" fmla="*/ 4300973 h 6858000"/>
              <a:gd name="connsiteX76" fmla="*/ 5939320 w 6127689"/>
              <a:gd name="connsiteY76" fmla="*/ 4340435 h 6858000"/>
              <a:gd name="connsiteX77" fmla="*/ 5946705 w 6127689"/>
              <a:gd name="connsiteY77" fmla="*/ 4428051 h 6858000"/>
              <a:gd name="connsiteX78" fmla="*/ 5949261 w 6127689"/>
              <a:gd name="connsiteY78" fmla="*/ 4449185 h 6858000"/>
              <a:gd name="connsiteX79" fmla="*/ 5968960 w 6127689"/>
              <a:gd name="connsiteY79" fmla="*/ 4482655 h 6858000"/>
              <a:gd name="connsiteX80" fmla="*/ 5980106 w 6127689"/>
              <a:gd name="connsiteY80" fmla="*/ 4585087 h 6858000"/>
              <a:gd name="connsiteX81" fmla="*/ 5998138 w 6127689"/>
              <a:gd name="connsiteY81" fmla="*/ 4697518 h 6858000"/>
              <a:gd name="connsiteX82" fmla="*/ 6013516 w 6127689"/>
              <a:gd name="connsiteY82" fmla="*/ 4786619 h 6858000"/>
              <a:gd name="connsiteX83" fmla="*/ 6025404 w 6127689"/>
              <a:gd name="connsiteY83" fmla="*/ 4858148 h 6858000"/>
              <a:gd name="connsiteX84" fmla="*/ 6007749 w 6127689"/>
              <a:gd name="connsiteY84" fmla="*/ 4964715 h 6858000"/>
              <a:gd name="connsiteX85" fmla="*/ 6005269 w 6127689"/>
              <a:gd name="connsiteY85" fmla="*/ 5150567 h 6858000"/>
              <a:gd name="connsiteX86" fmla="*/ 6001127 w 6127689"/>
              <a:gd name="connsiteY86" fmla="*/ 5164609 h 6858000"/>
              <a:gd name="connsiteX87" fmla="*/ 5998514 w 6127689"/>
              <a:gd name="connsiteY87" fmla="*/ 5189673 h 6858000"/>
              <a:gd name="connsiteX88" fmla="*/ 6018409 w 6127689"/>
              <a:gd name="connsiteY88" fmla="*/ 5227157 h 6858000"/>
              <a:gd name="connsiteX89" fmla="*/ 6036748 w 6127689"/>
              <a:gd name="connsiteY89" fmla="*/ 5322752 h 6858000"/>
              <a:gd name="connsiteX90" fmla="*/ 6036943 w 6127689"/>
              <a:gd name="connsiteY90" fmla="*/ 5329480 h 6858000"/>
              <a:gd name="connsiteX91" fmla="*/ 6037677 w 6127689"/>
              <a:gd name="connsiteY91" fmla="*/ 5354807 h 6858000"/>
              <a:gd name="connsiteX92" fmla="*/ 6039728 w 6127689"/>
              <a:gd name="connsiteY92" fmla="*/ 5359416 h 6858000"/>
              <a:gd name="connsiteX93" fmla="*/ 6053435 w 6127689"/>
              <a:gd name="connsiteY93" fmla="*/ 5387547 h 6858000"/>
              <a:gd name="connsiteX94" fmla="*/ 6065933 w 6127689"/>
              <a:gd name="connsiteY94" fmla="*/ 5443002 h 6858000"/>
              <a:gd name="connsiteX95" fmla="*/ 6068640 w 6127689"/>
              <a:gd name="connsiteY95" fmla="*/ 5474503 h 6858000"/>
              <a:gd name="connsiteX96" fmla="*/ 6080922 w 6127689"/>
              <a:gd name="connsiteY96" fmla="*/ 5561070 h 6858000"/>
              <a:gd name="connsiteX97" fmla="*/ 6096949 w 6127689"/>
              <a:gd name="connsiteY97" fmla="*/ 5648179 h 6858000"/>
              <a:gd name="connsiteX98" fmla="*/ 6125703 w 6127689"/>
              <a:gd name="connsiteY98" fmla="*/ 5692894 h 6858000"/>
              <a:gd name="connsiteX99" fmla="*/ 6126670 w 6127689"/>
              <a:gd name="connsiteY99" fmla="*/ 5697882 h 6858000"/>
              <a:gd name="connsiteX100" fmla="*/ 6124061 w 6127689"/>
              <a:gd name="connsiteY100" fmla="*/ 5710294 h 6858000"/>
              <a:gd name="connsiteX101" fmla="*/ 6122213 w 6127689"/>
              <a:gd name="connsiteY101" fmla="*/ 5714762 h 6858000"/>
              <a:gd name="connsiteX102" fmla="*/ 6121353 w 6127689"/>
              <a:gd name="connsiteY102" fmla="*/ 5721725 h 6858000"/>
              <a:gd name="connsiteX103" fmla="*/ 6121607 w 6127689"/>
              <a:gd name="connsiteY103" fmla="*/ 5721959 h 6858000"/>
              <a:gd name="connsiteX104" fmla="*/ 6120262 w 6127689"/>
              <a:gd name="connsiteY104" fmla="*/ 5728358 h 6858000"/>
              <a:gd name="connsiteX105" fmla="*/ 6127024 w 6127689"/>
              <a:gd name="connsiteY105" fmla="*/ 5786902 h 6858000"/>
              <a:gd name="connsiteX106" fmla="*/ 6127519 w 6127689"/>
              <a:gd name="connsiteY106" fmla="*/ 5865775 h 6858000"/>
              <a:gd name="connsiteX107" fmla="*/ 6119217 w 6127689"/>
              <a:gd name="connsiteY107" fmla="*/ 5888542 h 6858000"/>
              <a:gd name="connsiteX108" fmla="*/ 6102493 w 6127689"/>
              <a:gd name="connsiteY108" fmla="*/ 5928602 h 6858000"/>
              <a:gd name="connsiteX109" fmla="*/ 6056863 w 6127689"/>
              <a:gd name="connsiteY109" fmla="*/ 6000643 h 6858000"/>
              <a:gd name="connsiteX110" fmla="*/ 6045436 w 6127689"/>
              <a:gd name="connsiteY110" fmla="*/ 6124480 h 6858000"/>
              <a:gd name="connsiteX111" fmla="*/ 6030489 w 6127689"/>
              <a:gd name="connsiteY111" fmla="*/ 6317666 h 6858000"/>
              <a:gd name="connsiteX112" fmla="*/ 6007492 w 6127689"/>
              <a:gd name="connsiteY112" fmla="*/ 6440818 h 6858000"/>
              <a:gd name="connsiteX113" fmla="*/ 6009467 w 6127689"/>
              <a:gd name="connsiteY113" fmla="*/ 6487076 h 6858000"/>
              <a:gd name="connsiteX114" fmla="*/ 5995064 w 6127689"/>
              <a:gd name="connsiteY114" fmla="*/ 6540791 h 6858000"/>
              <a:gd name="connsiteX115" fmla="*/ 5996309 w 6127689"/>
              <a:gd name="connsiteY115" fmla="*/ 6543961 h 6858000"/>
              <a:gd name="connsiteX116" fmla="*/ 5996048 w 6127689"/>
              <a:gd name="connsiteY116" fmla="*/ 6555444 h 6858000"/>
              <a:gd name="connsiteX117" fmla="*/ 6002524 w 6127689"/>
              <a:gd name="connsiteY117" fmla="*/ 6560188 h 6858000"/>
              <a:gd name="connsiteX118" fmla="*/ 6006823 w 6127689"/>
              <a:gd name="connsiteY118" fmla="*/ 6578546 h 6858000"/>
              <a:gd name="connsiteX119" fmla="*/ 6004510 w 6127689"/>
              <a:gd name="connsiteY119" fmla="*/ 6599256 h 6858000"/>
              <a:gd name="connsiteX120" fmla="*/ 5986207 w 6127689"/>
              <a:gd name="connsiteY120" fmla="*/ 6695855 h 6858000"/>
              <a:gd name="connsiteX121" fmla="*/ 5979428 w 6127689"/>
              <a:gd name="connsiteY121" fmla="*/ 6754678 h 6858000"/>
              <a:gd name="connsiteX122" fmla="*/ 5983398 w 6127689"/>
              <a:gd name="connsiteY122" fmla="*/ 6778641 h 6858000"/>
              <a:gd name="connsiteX123" fmla="*/ 5984543 w 6127689"/>
              <a:gd name="connsiteY123" fmla="*/ 6811016 h 6858000"/>
              <a:gd name="connsiteX124" fmla="*/ 5981802 w 6127689"/>
              <a:gd name="connsiteY124" fmla="*/ 6838578 h 6858000"/>
              <a:gd name="connsiteX125" fmla="*/ 5979671 w 6127689"/>
              <a:gd name="connsiteY125" fmla="*/ 6858000 h 6858000"/>
              <a:gd name="connsiteX126" fmla="*/ 0 w 6127689"/>
              <a:gd name="connsiteY126" fmla="*/ 6858000 h 6858000"/>
              <a:gd name="connsiteX127" fmla="*/ 0 w 6127689"/>
              <a:gd name="connsiteY127"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94095 w 6127689"/>
              <a:gd name="connsiteY71" fmla="*/ 4128857 h 6858000"/>
              <a:gd name="connsiteX72" fmla="*/ 5903513 w 6127689"/>
              <a:gd name="connsiteY72" fmla="*/ 4187661 h 6858000"/>
              <a:gd name="connsiteX73" fmla="*/ 5917114 w 6127689"/>
              <a:gd name="connsiteY73" fmla="*/ 4213096 h 6858000"/>
              <a:gd name="connsiteX74" fmla="*/ 5924233 w 6127689"/>
              <a:gd name="connsiteY74" fmla="*/ 4242060 h 6858000"/>
              <a:gd name="connsiteX75" fmla="*/ 5928910 w 6127689"/>
              <a:gd name="connsiteY75" fmla="*/ 4300973 h 6858000"/>
              <a:gd name="connsiteX76" fmla="*/ 5939320 w 6127689"/>
              <a:gd name="connsiteY76" fmla="*/ 4340435 h 6858000"/>
              <a:gd name="connsiteX77" fmla="*/ 5946705 w 6127689"/>
              <a:gd name="connsiteY77" fmla="*/ 4428051 h 6858000"/>
              <a:gd name="connsiteX78" fmla="*/ 5949261 w 6127689"/>
              <a:gd name="connsiteY78" fmla="*/ 4449185 h 6858000"/>
              <a:gd name="connsiteX79" fmla="*/ 5968960 w 6127689"/>
              <a:gd name="connsiteY79" fmla="*/ 4482655 h 6858000"/>
              <a:gd name="connsiteX80" fmla="*/ 5980106 w 6127689"/>
              <a:gd name="connsiteY80" fmla="*/ 4585087 h 6858000"/>
              <a:gd name="connsiteX81" fmla="*/ 5998138 w 6127689"/>
              <a:gd name="connsiteY81" fmla="*/ 4697518 h 6858000"/>
              <a:gd name="connsiteX82" fmla="*/ 6013516 w 6127689"/>
              <a:gd name="connsiteY82" fmla="*/ 4786619 h 6858000"/>
              <a:gd name="connsiteX83" fmla="*/ 6025404 w 6127689"/>
              <a:gd name="connsiteY83" fmla="*/ 4858148 h 6858000"/>
              <a:gd name="connsiteX84" fmla="*/ 6007749 w 6127689"/>
              <a:gd name="connsiteY84" fmla="*/ 4964715 h 6858000"/>
              <a:gd name="connsiteX85" fmla="*/ 6005269 w 6127689"/>
              <a:gd name="connsiteY85" fmla="*/ 5150567 h 6858000"/>
              <a:gd name="connsiteX86" fmla="*/ 6001127 w 6127689"/>
              <a:gd name="connsiteY86" fmla="*/ 5164609 h 6858000"/>
              <a:gd name="connsiteX87" fmla="*/ 5998514 w 6127689"/>
              <a:gd name="connsiteY87" fmla="*/ 5189673 h 6858000"/>
              <a:gd name="connsiteX88" fmla="*/ 6018409 w 6127689"/>
              <a:gd name="connsiteY88" fmla="*/ 5227157 h 6858000"/>
              <a:gd name="connsiteX89" fmla="*/ 6036748 w 6127689"/>
              <a:gd name="connsiteY89" fmla="*/ 5322752 h 6858000"/>
              <a:gd name="connsiteX90" fmla="*/ 6036943 w 6127689"/>
              <a:gd name="connsiteY90" fmla="*/ 5329480 h 6858000"/>
              <a:gd name="connsiteX91" fmla="*/ 6037677 w 6127689"/>
              <a:gd name="connsiteY91" fmla="*/ 5354807 h 6858000"/>
              <a:gd name="connsiteX92" fmla="*/ 6039728 w 6127689"/>
              <a:gd name="connsiteY92" fmla="*/ 5359416 h 6858000"/>
              <a:gd name="connsiteX93" fmla="*/ 6053435 w 6127689"/>
              <a:gd name="connsiteY93" fmla="*/ 5387547 h 6858000"/>
              <a:gd name="connsiteX94" fmla="*/ 6065933 w 6127689"/>
              <a:gd name="connsiteY94" fmla="*/ 5443002 h 6858000"/>
              <a:gd name="connsiteX95" fmla="*/ 6068640 w 6127689"/>
              <a:gd name="connsiteY95" fmla="*/ 5474503 h 6858000"/>
              <a:gd name="connsiteX96" fmla="*/ 6080922 w 6127689"/>
              <a:gd name="connsiteY96" fmla="*/ 5561070 h 6858000"/>
              <a:gd name="connsiteX97" fmla="*/ 6096949 w 6127689"/>
              <a:gd name="connsiteY97" fmla="*/ 5648179 h 6858000"/>
              <a:gd name="connsiteX98" fmla="*/ 6125703 w 6127689"/>
              <a:gd name="connsiteY98" fmla="*/ 5692894 h 6858000"/>
              <a:gd name="connsiteX99" fmla="*/ 6126670 w 6127689"/>
              <a:gd name="connsiteY99" fmla="*/ 5697882 h 6858000"/>
              <a:gd name="connsiteX100" fmla="*/ 6124061 w 6127689"/>
              <a:gd name="connsiteY100" fmla="*/ 5710294 h 6858000"/>
              <a:gd name="connsiteX101" fmla="*/ 6121353 w 6127689"/>
              <a:gd name="connsiteY101" fmla="*/ 5721725 h 6858000"/>
              <a:gd name="connsiteX102" fmla="*/ 6121607 w 6127689"/>
              <a:gd name="connsiteY102" fmla="*/ 5721959 h 6858000"/>
              <a:gd name="connsiteX103" fmla="*/ 6120262 w 6127689"/>
              <a:gd name="connsiteY103" fmla="*/ 5728358 h 6858000"/>
              <a:gd name="connsiteX104" fmla="*/ 6127024 w 6127689"/>
              <a:gd name="connsiteY104" fmla="*/ 5786902 h 6858000"/>
              <a:gd name="connsiteX105" fmla="*/ 6127519 w 6127689"/>
              <a:gd name="connsiteY105" fmla="*/ 5865775 h 6858000"/>
              <a:gd name="connsiteX106" fmla="*/ 6119217 w 6127689"/>
              <a:gd name="connsiteY106" fmla="*/ 5888542 h 6858000"/>
              <a:gd name="connsiteX107" fmla="*/ 6102493 w 6127689"/>
              <a:gd name="connsiteY107" fmla="*/ 5928602 h 6858000"/>
              <a:gd name="connsiteX108" fmla="*/ 6056863 w 6127689"/>
              <a:gd name="connsiteY108" fmla="*/ 6000643 h 6858000"/>
              <a:gd name="connsiteX109" fmla="*/ 6045436 w 6127689"/>
              <a:gd name="connsiteY109" fmla="*/ 6124480 h 6858000"/>
              <a:gd name="connsiteX110" fmla="*/ 6030489 w 6127689"/>
              <a:gd name="connsiteY110" fmla="*/ 6317666 h 6858000"/>
              <a:gd name="connsiteX111" fmla="*/ 6007492 w 6127689"/>
              <a:gd name="connsiteY111" fmla="*/ 6440818 h 6858000"/>
              <a:gd name="connsiteX112" fmla="*/ 6009467 w 6127689"/>
              <a:gd name="connsiteY112" fmla="*/ 6487076 h 6858000"/>
              <a:gd name="connsiteX113" fmla="*/ 5995064 w 6127689"/>
              <a:gd name="connsiteY113" fmla="*/ 6540791 h 6858000"/>
              <a:gd name="connsiteX114" fmla="*/ 5996309 w 6127689"/>
              <a:gd name="connsiteY114" fmla="*/ 6543961 h 6858000"/>
              <a:gd name="connsiteX115" fmla="*/ 5996048 w 6127689"/>
              <a:gd name="connsiteY115" fmla="*/ 6555444 h 6858000"/>
              <a:gd name="connsiteX116" fmla="*/ 6002524 w 6127689"/>
              <a:gd name="connsiteY116" fmla="*/ 6560188 h 6858000"/>
              <a:gd name="connsiteX117" fmla="*/ 6006823 w 6127689"/>
              <a:gd name="connsiteY117" fmla="*/ 6578546 h 6858000"/>
              <a:gd name="connsiteX118" fmla="*/ 6004510 w 6127689"/>
              <a:gd name="connsiteY118" fmla="*/ 6599256 h 6858000"/>
              <a:gd name="connsiteX119" fmla="*/ 5986207 w 6127689"/>
              <a:gd name="connsiteY119" fmla="*/ 6695855 h 6858000"/>
              <a:gd name="connsiteX120" fmla="*/ 5979428 w 6127689"/>
              <a:gd name="connsiteY120" fmla="*/ 6754678 h 6858000"/>
              <a:gd name="connsiteX121" fmla="*/ 5983398 w 6127689"/>
              <a:gd name="connsiteY121" fmla="*/ 6778641 h 6858000"/>
              <a:gd name="connsiteX122" fmla="*/ 5984543 w 6127689"/>
              <a:gd name="connsiteY122" fmla="*/ 6811016 h 6858000"/>
              <a:gd name="connsiteX123" fmla="*/ 5981802 w 6127689"/>
              <a:gd name="connsiteY123" fmla="*/ 6838578 h 6858000"/>
              <a:gd name="connsiteX124" fmla="*/ 5979671 w 6127689"/>
              <a:gd name="connsiteY124" fmla="*/ 6858000 h 6858000"/>
              <a:gd name="connsiteX125" fmla="*/ 0 w 6127689"/>
              <a:gd name="connsiteY125" fmla="*/ 6858000 h 6858000"/>
              <a:gd name="connsiteX126" fmla="*/ 0 w 6127689"/>
              <a:gd name="connsiteY126"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94095 w 6127689"/>
              <a:gd name="connsiteY71" fmla="*/ 4128857 h 6858000"/>
              <a:gd name="connsiteX72" fmla="*/ 5903513 w 6127689"/>
              <a:gd name="connsiteY72" fmla="*/ 4187661 h 6858000"/>
              <a:gd name="connsiteX73" fmla="*/ 5917114 w 6127689"/>
              <a:gd name="connsiteY73" fmla="*/ 4213096 h 6858000"/>
              <a:gd name="connsiteX74" fmla="*/ 5924233 w 6127689"/>
              <a:gd name="connsiteY74" fmla="*/ 4242060 h 6858000"/>
              <a:gd name="connsiteX75" fmla="*/ 5928910 w 6127689"/>
              <a:gd name="connsiteY75" fmla="*/ 4300973 h 6858000"/>
              <a:gd name="connsiteX76" fmla="*/ 5939320 w 6127689"/>
              <a:gd name="connsiteY76" fmla="*/ 4340435 h 6858000"/>
              <a:gd name="connsiteX77" fmla="*/ 5946705 w 6127689"/>
              <a:gd name="connsiteY77" fmla="*/ 4428051 h 6858000"/>
              <a:gd name="connsiteX78" fmla="*/ 5949261 w 6127689"/>
              <a:gd name="connsiteY78" fmla="*/ 4449185 h 6858000"/>
              <a:gd name="connsiteX79" fmla="*/ 5968960 w 6127689"/>
              <a:gd name="connsiteY79" fmla="*/ 4482655 h 6858000"/>
              <a:gd name="connsiteX80" fmla="*/ 5980106 w 6127689"/>
              <a:gd name="connsiteY80" fmla="*/ 4585087 h 6858000"/>
              <a:gd name="connsiteX81" fmla="*/ 5998138 w 6127689"/>
              <a:gd name="connsiteY81" fmla="*/ 4697518 h 6858000"/>
              <a:gd name="connsiteX82" fmla="*/ 6013516 w 6127689"/>
              <a:gd name="connsiteY82" fmla="*/ 4786619 h 6858000"/>
              <a:gd name="connsiteX83" fmla="*/ 6025404 w 6127689"/>
              <a:gd name="connsiteY83" fmla="*/ 4858148 h 6858000"/>
              <a:gd name="connsiteX84" fmla="*/ 6007749 w 6127689"/>
              <a:gd name="connsiteY84" fmla="*/ 4964715 h 6858000"/>
              <a:gd name="connsiteX85" fmla="*/ 6005269 w 6127689"/>
              <a:gd name="connsiteY85" fmla="*/ 5150567 h 6858000"/>
              <a:gd name="connsiteX86" fmla="*/ 6001127 w 6127689"/>
              <a:gd name="connsiteY86" fmla="*/ 5164609 h 6858000"/>
              <a:gd name="connsiteX87" fmla="*/ 5998514 w 6127689"/>
              <a:gd name="connsiteY87" fmla="*/ 5189673 h 6858000"/>
              <a:gd name="connsiteX88" fmla="*/ 6018409 w 6127689"/>
              <a:gd name="connsiteY88" fmla="*/ 5227157 h 6858000"/>
              <a:gd name="connsiteX89" fmla="*/ 6036748 w 6127689"/>
              <a:gd name="connsiteY89" fmla="*/ 5322752 h 6858000"/>
              <a:gd name="connsiteX90" fmla="*/ 6036943 w 6127689"/>
              <a:gd name="connsiteY90" fmla="*/ 5329480 h 6858000"/>
              <a:gd name="connsiteX91" fmla="*/ 6037677 w 6127689"/>
              <a:gd name="connsiteY91" fmla="*/ 5354807 h 6858000"/>
              <a:gd name="connsiteX92" fmla="*/ 6039728 w 6127689"/>
              <a:gd name="connsiteY92" fmla="*/ 5359416 h 6858000"/>
              <a:gd name="connsiteX93" fmla="*/ 6053435 w 6127689"/>
              <a:gd name="connsiteY93" fmla="*/ 5387547 h 6858000"/>
              <a:gd name="connsiteX94" fmla="*/ 6065933 w 6127689"/>
              <a:gd name="connsiteY94" fmla="*/ 5443002 h 6858000"/>
              <a:gd name="connsiteX95" fmla="*/ 6068640 w 6127689"/>
              <a:gd name="connsiteY95" fmla="*/ 5474503 h 6858000"/>
              <a:gd name="connsiteX96" fmla="*/ 6080922 w 6127689"/>
              <a:gd name="connsiteY96" fmla="*/ 5561070 h 6858000"/>
              <a:gd name="connsiteX97" fmla="*/ 6096949 w 6127689"/>
              <a:gd name="connsiteY97" fmla="*/ 5648179 h 6858000"/>
              <a:gd name="connsiteX98" fmla="*/ 6125703 w 6127689"/>
              <a:gd name="connsiteY98" fmla="*/ 5692894 h 6858000"/>
              <a:gd name="connsiteX99" fmla="*/ 6126670 w 6127689"/>
              <a:gd name="connsiteY99" fmla="*/ 5697882 h 6858000"/>
              <a:gd name="connsiteX100" fmla="*/ 6121353 w 6127689"/>
              <a:gd name="connsiteY100" fmla="*/ 5721725 h 6858000"/>
              <a:gd name="connsiteX101" fmla="*/ 6121607 w 6127689"/>
              <a:gd name="connsiteY101" fmla="*/ 5721959 h 6858000"/>
              <a:gd name="connsiteX102" fmla="*/ 6120262 w 6127689"/>
              <a:gd name="connsiteY102" fmla="*/ 5728358 h 6858000"/>
              <a:gd name="connsiteX103" fmla="*/ 6127024 w 6127689"/>
              <a:gd name="connsiteY103" fmla="*/ 5786902 h 6858000"/>
              <a:gd name="connsiteX104" fmla="*/ 6127519 w 6127689"/>
              <a:gd name="connsiteY104" fmla="*/ 5865775 h 6858000"/>
              <a:gd name="connsiteX105" fmla="*/ 6119217 w 6127689"/>
              <a:gd name="connsiteY105" fmla="*/ 5888542 h 6858000"/>
              <a:gd name="connsiteX106" fmla="*/ 6102493 w 6127689"/>
              <a:gd name="connsiteY106" fmla="*/ 5928602 h 6858000"/>
              <a:gd name="connsiteX107" fmla="*/ 6056863 w 6127689"/>
              <a:gd name="connsiteY107" fmla="*/ 6000643 h 6858000"/>
              <a:gd name="connsiteX108" fmla="*/ 6045436 w 6127689"/>
              <a:gd name="connsiteY108" fmla="*/ 6124480 h 6858000"/>
              <a:gd name="connsiteX109" fmla="*/ 6030489 w 6127689"/>
              <a:gd name="connsiteY109" fmla="*/ 6317666 h 6858000"/>
              <a:gd name="connsiteX110" fmla="*/ 6007492 w 6127689"/>
              <a:gd name="connsiteY110" fmla="*/ 6440818 h 6858000"/>
              <a:gd name="connsiteX111" fmla="*/ 6009467 w 6127689"/>
              <a:gd name="connsiteY111" fmla="*/ 6487076 h 6858000"/>
              <a:gd name="connsiteX112" fmla="*/ 5995064 w 6127689"/>
              <a:gd name="connsiteY112" fmla="*/ 6540791 h 6858000"/>
              <a:gd name="connsiteX113" fmla="*/ 5996309 w 6127689"/>
              <a:gd name="connsiteY113" fmla="*/ 6543961 h 6858000"/>
              <a:gd name="connsiteX114" fmla="*/ 5996048 w 6127689"/>
              <a:gd name="connsiteY114" fmla="*/ 6555444 h 6858000"/>
              <a:gd name="connsiteX115" fmla="*/ 6002524 w 6127689"/>
              <a:gd name="connsiteY115" fmla="*/ 6560188 h 6858000"/>
              <a:gd name="connsiteX116" fmla="*/ 6006823 w 6127689"/>
              <a:gd name="connsiteY116" fmla="*/ 6578546 h 6858000"/>
              <a:gd name="connsiteX117" fmla="*/ 6004510 w 6127689"/>
              <a:gd name="connsiteY117" fmla="*/ 6599256 h 6858000"/>
              <a:gd name="connsiteX118" fmla="*/ 5986207 w 6127689"/>
              <a:gd name="connsiteY118" fmla="*/ 6695855 h 6858000"/>
              <a:gd name="connsiteX119" fmla="*/ 5979428 w 6127689"/>
              <a:gd name="connsiteY119" fmla="*/ 6754678 h 6858000"/>
              <a:gd name="connsiteX120" fmla="*/ 5983398 w 6127689"/>
              <a:gd name="connsiteY120" fmla="*/ 6778641 h 6858000"/>
              <a:gd name="connsiteX121" fmla="*/ 5984543 w 6127689"/>
              <a:gd name="connsiteY121" fmla="*/ 6811016 h 6858000"/>
              <a:gd name="connsiteX122" fmla="*/ 5981802 w 6127689"/>
              <a:gd name="connsiteY122" fmla="*/ 6838578 h 6858000"/>
              <a:gd name="connsiteX123" fmla="*/ 5979671 w 6127689"/>
              <a:gd name="connsiteY123" fmla="*/ 6858000 h 6858000"/>
              <a:gd name="connsiteX124" fmla="*/ 0 w 6127689"/>
              <a:gd name="connsiteY124" fmla="*/ 6858000 h 6858000"/>
              <a:gd name="connsiteX125" fmla="*/ 0 w 6127689"/>
              <a:gd name="connsiteY125"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6670 w 6127519"/>
              <a:gd name="connsiteY99" fmla="*/ 5697882 h 6858000"/>
              <a:gd name="connsiteX100" fmla="*/ 6121353 w 6127519"/>
              <a:gd name="connsiteY100" fmla="*/ 5721725 h 6858000"/>
              <a:gd name="connsiteX101" fmla="*/ 6121607 w 6127519"/>
              <a:gd name="connsiteY101" fmla="*/ 5721959 h 6858000"/>
              <a:gd name="connsiteX102" fmla="*/ 6127024 w 6127519"/>
              <a:gd name="connsiteY102" fmla="*/ 5786902 h 6858000"/>
              <a:gd name="connsiteX103" fmla="*/ 6127519 w 6127519"/>
              <a:gd name="connsiteY103" fmla="*/ 5865775 h 6858000"/>
              <a:gd name="connsiteX104" fmla="*/ 6119217 w 6127519"/>
              <a:gd name="connsiteY104" fmla="*/ 5888542 h 6858000"/>
              <a:gd name="connsiteX105" fmla="*/ 6102493 w 6127519"/>
              <a:gd name="connsiteY105" fmla="*/ 5928602 h 6858000"/>
              <a:gd name="connsiteX106" fmla="*/ 6056863 w 6127519"/>
              <a:gd name="connsiteY106" fmla="*/ 6000643 h 6858000"/>
              <a:gd name="connsiteX107" fmla="*/ 6045436 w 6127519"/>
              <a:gd name="connsiteY107" fmla="*/ 6124480 h 6858000"/>
              <a:gd name="connsiteX108" fmla="*/ 6030489 w 6127519"/>
              <a:gd name="connsiteY108" fmla="*/ 6317666 h 6858000"/>
              <a:gd name="connsiteX109" fmla="*/ 6007492 w 6127519"/>
              <a:gd name="connsiteY109" fmla="*/ 6440818 h 6858000"/>
              <a:gd name="connsiteX110" fmla="*/ 6009467 w 6127519"/>
              <a:gd name="connsiteY110" fmla="*/ 6487076 h 6858000"/>
              <a:gd name="connsiteX111" fmla="*/ 5995064 w 6127519"/>
              <a:gd name="connsiteY111" fmla="*/ 6540791 h 6858000"/>
              <a:gd name="connsiteX112" fmla="*/ 5996309 w 6127519"/>
              <a:gd name="connsiteY112" fmla="*/ 6543961 h 6858000"/>
              <a:gd name="connsiteX113" fmla="*/ 5996048 w 6127519"/>
              <a:gd name="connsiteY113" fmla="*/ 6555444 h 6858000"/>
              <a:gd name="connsiteX114" fmla="*/ 6002524 w 6127519"/>
              <a:gd name="connsiteY114" fmla="*/ 6560188 h 6858000"/>
              <a:gd name="connsiteX115" fmla="*/ 6006823 w 6127519"/>
              <a:gd name="connsiteY115" fmla="*/ 6578546 h 6858000"/>
              <a:gd name="connsiteX116" fmla="*/ 6004510 w 6127519"/>
              <a:gd name="connsiteY116" fmla="*/ 6599256 h 6858000"/>
              <a:gd name="connsiteX117" fmla="*/ 5986207 w 6127519"/>
              <a:gd name="connsiteY117" fmla="*/ 6695855 h 6858000"/>
              <a:gd name="connsiteX118" fmla="*/ 5979428 w 6127519"/>
              <a:gd name="connsiteY118" fmla="*/ 6754678 h 6858000"/>
              <a:gd name="connsiteX119" fmla="*/ 5983398 w 6127519"/>
              <a:gd name="connsiteY119" fmla="*/ 6778641 h 6858000"/>
              <a:gd name="connsiteX120" fmla="*/ 5984543 w 6127519"/>
              <a:gd name="connsiteY120" fmla="*/ 6811016 h 6858000"/>
              <a:gd name="connsiteX121" fmla="*/ 5981802 w 6127519"/>
              <a:gd name="connsiteY121" fmla="*/ 6838578 h 6858000"/>
              <a:gd name="connsiteX122" fmla="*/ 5979671 w 6127519"/>
              <a:gd name="connsiteY122" fmla="*/ 6858000 h 6858000"/>
              <a:gd name="connsiteX123" fmla="*/ 0 w 6127519"/>
              <a:gd name="connsiteY123" fmla="*/ 6858000 h 6858000"/>
              <a:gd name="connsiteX124" fmla="*/ 0 w 6127519"/>
              <a:gd name="connsiteY124"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1353 w 6127519"/>
              <a:gd name="connsiteY99" fmla="*/ 5721725 h 6858000"/>
              <a:gd name="connsiteX100" fmla="*/ 6121607 w 6127519"/>
              <a:gd name="connsiteY100" fmla="*/ 5721959 h 6858000"/>
              <a:gd name="connsiteX101" fmla="*/ 6127024 w 6127519"/>
              <a:gd name="connsiteY101" fmla="*/ 5786902 h 6858000"/>
              <a:gd name="connsiteX102" fmla="*/ 6127519 w 6127519"/>
              <a:gd name="connsiteY102" fmla="*/ 5865775 h 6858000"/>
              <a:gd name="connsiteX103" fmla="*/ 6119217 w 6127519"/>
              <a:gd name="connsiteY103" fmla="*/ 5888542 h 6858000"/>
              <a:gd name="connsiteX104" fmla="*/ 6102493 w 6127519"/>
              <a:gd name="connsiteY104" fmla="*/ 5928602 h 6858000"/>
              <a:gd name="connsiteX105" fmla="*/ 6056863 w 6127519"/>
              <a:gd name="connsiteY105" fmla="*/ 6000643 h 6858000"/>
              <a:gd name="connsiteX106" fmla="*/ 6045436 w 6127519"/>
              <a:gd name="connsiteY106" fmla="*/ 6124480 h 6858000"/>
              <a:gd name="connsiteX107" fmla="*/ 6030489 w 6127519"/>
              <a:gd name="connsiteY107" fmla="*/ 6317666 h 6858000"/>
              <a:gd name="connsiteX108" fmla="*/ 6007492 w 6127519"/>
              <a:gd name="connsiteY108" fmla="*/ 6440818 h 6858000"/>
              <a:gd name="connsiteX109" fmla="*/ 6009467 w 6127519"/>
              <a:gd name="connsiteY109" fmla="*/ 6487076 h 6858000"/>
              <a:gd name="connsiteX110" fmla="*/ 5995064 w 6127519"/>
              <a:gd name="connsiteY110" fmla="*/ 6540791 h 6858000"/>
              <a:gd name="connsiteX111" fmla="*/ 5996309 w 6127519"/>
              <a:gd name="connsiteY111" fmla="*/ 6543961 h 6858000"/>
              <a:gd name="connsiteX112" fmla="*/ 5996048 w 6127519"/>
              <a:gd name="connsiteY112" fmla="*/ 6555444 h 6858000"/>
              <a:gd name="connsiteX113" fmla="*/ 6002524 w 6127519"/>
              <a:gd name="connsiteY113" fmla="*/ 6560188 h 6858000"/>
              <a:gd name="connsiteX114" fmla="*/ 6006823 w 6127519"/>
              <a:gd name="connsiteY114" fmla="*/ 6578546 h 6858000"/>
              <a:gd name="connsiteX115" fmla="*/ 6004510 w 6127519"/>
              <a:gd name="connsiteY115" fmla="*/ 6599256 h 6858000"/>
              <a:gd name="connsiteX116" fmla="*/ 5986207 w 6127519"/>
              <a:gd name="connsiteY116" fmla="*/ 6695855 h 6858000"/>
              <a:gd name="connsiteX117" fmla="*/ 5979428 w 6127519"/>
              <a:gd name="connsiteY117" fmla="*/ 6754678 h 6858000"/>
              <a:gd name="connsiteX118" fmla="*/ 5983398 w 6127519"/>
              <a:gd name="connsiteY118" fmla="*/ 6778641 h 6858000"/>
              <a:gd name="connsiteX119" fmla="*/ 5984543 w 6127519"/>
              <a:gd name="connsiteY119" fmla="*/ 6811016 h 6858000"/>
              <a:gd name="connsiteX120" fmla="*/ 5981802 w 6127519"/>
              <a:gd name="connsiteY120" fmla="*/ 6838578 h 6858000"/>
              <a:gd name="connsiteX121" fmla="*/ 5979671 w 6127519"/>
              <a:gd name="connsiteY121" fmla="*/ 6858000 h 6858000"/>
              <a:gd name="connsiteX122" fmla="*/ 0 w 6127519"/>
              <a:gd name="connsiteY122" fmla="*/ 6858000 h 6858000"/>
              <a:gd name="connsiteX123" fmla="*/ 0 w 6127519"/>
              <a:gd name="connsiteY123"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1353 w 6127519"/>
              <a:gd name="connsiteY99" fmla="*/ 5721725 h 6858000"/>
              <a:gd name="connsiteX100" fmla="*/ 6121607 w 6127519"/>
              <a:gd name="connsiteY100" fmla="*/ 5721959 h 6858000"/>
              <a:gd name="connsiteX101" fmla="*/ 6127024 w 6127519"/>
              <a:gd name="connsiteY101" fmla="*/ 5786902 h 6858000"/>
              <a:gd name="connsiteX102" fmla="*/ 6127519 w 6127519"/>
              <a:gd name="connsiteY102" fmla="*/ 5865775 h 6858000"/>
              <a:gd name="connsiteX103" fmla="*/ 6119217 w 6127519"/>
              <a:gd name="connsiteY103" fmla="*/ 5888542 h 6858000"/>
              <a:gd name="connsiteX104" fmla="*/ 6102493 w 6127519"/>
              <a:gd name="connsiteY104" fmla="*/ 5928602 h 6858000"/>
              <a:gd name="connsiteX105" fmla="*/ 6056863 w 6127519"/>
              <a:gd name="connsiteY105" fmla="*/ 6000643 h 6858000"/>
              <a:gd name="connsiteX106" fmla="*/ 6045436 w 6127519"/>
              <a:gd name="connsiteY106" fmla="*/ 6124480 h 6858000"/>
              <a:gd name="connsiteX107" fmla="*/ 6030489 w 6127519"/>
              <a:gd name="connsiteY107" fmla="*/ 6317666 h 6858000"/>
              <a:gd name="connsiteX108" fmla="*/ 6007492 w 6127519"/>
              <a:gd name="connsiteY108" fmla="*/ 6440818 h 6858000"/>
              <a:gd name="connsiteX109" fmla="*/ 6009467 w 6127519"/>
              <a:gd name="connsiteY109" fmla="*/ 6487076 h 6858000"/>
              <a:gd name="connsiteX110" fmla="*/ 5995064 w 6127519"/>
              <a:gd name="connsiteY110" fmla="*/ 6540791 h 6858000"/>
              <a:gd name="connsiteX111" fmla="*/ 5996309 w 6127519"/>
              <a:gd name="connsiteY111" fmla="*/ 6543961 h 6858000"/>
              <a:gd name="connsiteX112" fmla="*/ 5996048 w 6127519"/>
              <a:gd name="connsiteY112" fmla="*/ 6555444 h 6858000"/>
              <a:gd name="connsiteX113" fmla="*/ 6002524 w 6127519"/>
              <a:gd name="connsiteY113" fmla="*/ 6560188 h 6858000"/>
              <a:gd name="connsiteX114" fmla="*/ 6004510 w 6127519"/>
              <a:gd name="connsiteY114" fmla="*/ 6599256 h 6858000"/>
              <a:gd name="connsiteX115" fmla="*/ 5986207 w 6127519"/>
              <a:gd name="connsiteY115" fmla="*/ 6695855 h 6858000"/>
              <a:gd name="connsiteX116" fmla="*/ 5979428 w 6127519"/>
              <a:gd name="connsiteY116" fmla="*/ 6754678 h 6858000"/>
              <a:gd name="connsiteX117" fmla="*/ 5983398 w 6127519"/>
              <a:gd name="connsiteY117" fmla="*/ 6778641 h 6858000"/>
              <a:gd name="connsiteX118" fmla="*/ 5984543 w 6127519"/>
              <a:gd name="connsiteY118" fmla="*/ 6811016 h 6858000"/>
              <a:gd name="connsiteX119" fmla="*/ 5981802 w 6127519"/>
              <a:gd name="connsiteY119" fmla="*/ 6838578 h 6858000"/>
              <a:gd name="connsiteX120" fmla="*/ 5979671 w 6127519"/>
              <a:gd name="connsiteY120" fmla="*/ 6858000 h 6858000"/>
              <a:gd name="connsiteX121" fmla="*/ 0 w 6127519"/>
              <a:gd name="connsiteY121" fmla="*/ 6858000 h 6858000"/>
              <a:gd name="connsiteX122" fmla="*/ 0 w 6127519"/>
              <a:gd name="connsiteY122"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1353 w 6127519"/>
              <a:gd name="connsiteY99" fmla="*/ 5721725 h 6858000"/>
              <a:gd name="connsiteX100" fmla="*/ 6121607 w 6127519"/>
              <a:gd name="connsiteY100" fmla="*/ 5721959 h 6858000"/>
              <a:gd name="connsiteX101" fmla="*/ 6127024 w 6127519"/>
              <a:gd name="connsiteY101" fmla="*/ 5786902 h 6858000"/>
              <a:gd name="connsiteX102" fmla="*/ 6127519 w 6127519"/>
              <a:gd name="connsiteY102" fmla="*/ 5865775 h 6858000"/>
              <a:gd name="connsiteX103" fmla="*/ 6119217 w 6127519"/>
              <a:gd name="connsiteY103" fmla="*/ 5888542 h 6858000"/>
              <a:gd name="connsiteX104" fmla="*/ 6102493 w 6127519"/>
              <a:gd name="connsiteY104" fmla="*/ 5928602 h 6858000"/>
              <a:gd name="connsiteX105" fmla="*/ 6056863 w 6127519"/>
              <a:gd name="connsiteY105" fmla="*/ 6000643 h 6858000"/>
              <a:gd name="connsiteX106" fmla="*/ 6045436 w 6127519"/>
              <a:gd name="connsiteY106" fmla="*/ 6124480 h 6858000"/>
              <a:gd name="connsiteX107" fmla="*/ 6030489 w 6127519"/>
              <a:gd name="connsiteY107" fmla="*/ 6317666 h 6858000"/>
              <a:gd name="connsiteX108" fmla="*/ 6007492 w 6127519"/>
              <a:gd name="connsiteY108" fmla="*/ 6440818 h 6858000"/>
              <a:gd name="connsiteX109" fmla="*/ 6009467 w 6127519"/>
              <a:gd name="connsiteY109" fmla="*/ 6487076 h 6858000"/>
              <a:gd name="connsiteX110" fmla="*/ 5995064 w 6127519"/>
              <a:gd name="connsiteY110" fmla="*/ 6540791 h 6858000"/>
              <a:gd name="connsiteX111" fmla="*/ 5996309 w 6127519"/>
              <a:gd name="connsiteY111" fmla="*/ 6543961 h 6858000"/>
              <a:gd name="connsiteX112" fmla="*/ 5996048 w 6127519"/>
              <a:gd name="connsiteY112" fmla="*/ 6555444 h 6858000"/>
              <a:gd name="connsiteX113" fmla="*/ 6004510 w 6127519"/>
              <a:gd name="connsiteY113" fmla="*/ 6599256 h 6858000"/>
              <a:gd name="connsiteX114" fmla="*/ 5986207 w 6127519"/>
              <a:gd name="connsiteY114" fmla="*/ 6695855 h 6858000"/>
              <a:gd name="connsiteX115" fmla="*/ 5979428 w 6127519"/>
              <a:gd name="connsiteY115" fmla="*/ 6754678 h 6858000"/>
              <a:gd name="connsiteX116" fmla="*/ 5983398 w 6127519"/>
              <a:gd name="connsiteY116" fmla="*/ 6778641 h 6858000"/>
              <a:gd name="connsiteX117" fmla="*/ 5984543 w 6127519"/>
              <a:gd name="connsiteY117" fmla="*/ 6811016 h 6858000"/>
              <a:gd name="connsiteX118" fmla="*/ 5981802 w 6127519"/>
              <a:gd name="connsiteY118" fmla="*/ 6838578 h 6858000"/>
              <a:gd name="connsiteX119" fmla="*/ 5979671 w 6127519"/>
              <a:gd name="connsiteY119" fmla="*/ 6858000 h 6858000"/>
              <a:gd name="connsiteX120" fmla="*/ 0 w 6127519"/>
              <a:gd name="connsiteY120" fmla="*/ 6858000 h 6858000"/>
              <a:gd name="connsiteX121" fmla="*/ 0 w 6127519"/>
              <a:gd name="connsiteY121"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1353 w 6127519"/>
              <a:gd name="connsiteY99" fmla="*/ 5721725 h 6858000"/>
              <a:gd name="connsiteX100" fmla="*/ 6121607 w 6127519"/>
              <a:gd name="connsiteY100" fmla="*/ 5721959 h 6858000"/>
              <a:gd name="connsiteX101" fmla="*/ 6127024 w 6127519"/>
              <a:gd name="connsiteY101" fmla="*/ 5786902 h 6858000"/>
              <a:gd name="connsiteX102" fmla="*/ 6127519 w 6127519"/>
              <a:gd name="connsiteY102" fmla="*/ 5865775 h 6858000"/>
              <a:gd name="connsiteX103" fmla="*/ 6119217 w 6127519"/>
              <a:gd name="connsiteY103" fmla="*/ 5888542 h 6858000"/>
              <a:gd name="connsiteX104" fmla="*/ 6102493 w 6127519"/>
              <a:gd name="connsiteY104" fmla="*/ 5928602 h 6858000"/>
              <a:gd name="connsiteX105" fmla="*/ 6056863 w 6127519"/>
              <a:gd name="connsiteY105" fmla="*/ 6000643 h 6858000"/>
              <a:gd name="connsiteX106" fmla="*/ 6045436 w 6127519"/>
              <a:gd name="connsiteY106" fmla="*/ 6124480 h 6858000"/>
              <a:gd name="connsiteX107" fmla="*/ 6030489 w 6127519"/>
              <a:gd name="connsiteY107" fmla="*/ 6317666 h 6858000"/>
              <a:gd name="connsiteX108" fmla="*/ 6007492 w 6127519"/>
              <a:gd name="connsiteY108" fmla="*/ 6440818 h 6858000"/>
              <a:gd name="connsiteX109" fmla="*/ 6009467 w 6127519"/>
              <a:gd name="connsiteY109" fmla="*/ 6487076 h 6858000"/>
              <a:gd name="connsiteX110" fmla="*/ 5995064 w 6127519"/>
              <a:gd name="connsiteY110" fmla="*/ 6540791 h 6858000"/>
              <a:gd name="connsiteX111" fmla="*/ 5996309 w 6127519"/>
              <a:gd name="connsiteY111" fmla="*/ 6543961 h 6858000"/>
              <a:gd name="connsiteX112" fmla="*/ 6004510 w 6127519"/>
              <a:gd name="connsiteY112" fmla="*/ 6599256 h 6858000"/>
              <a:gd name="connsiteX113" fmla="*/ 5986207 w 6127519"/>
              <a:gd name="connsiteY113" fmla="*/ 6695855 h 6858000"/>
              <a:gd name="connsiteX114" fmla="*/ 5979428 w 6127519"/>
              <a:gd name="connsiteY114" fmla="*/ 6754678 h 6858000"/>
              <a:gd name="connsiteX115" fmla="*/ 5983398 w 6127519"/>
              <a:gd name="connsiteY115" fmla="*/ 6778641 h 6858000"/>
              <a:gd name="connsiteX116" fmla="*/ 5984543 w 6127519"/>
              <a:gd name="connsiteY116" fmla="*/ 6811016 h 6858000"/>
              <a:gd name="connsiteX117" fmla="*/ 5981802 w 6127519"/>
              <a:gd name="connsiteY117" fmla="*/ 6838578 h 6858000"/>
              <a:gd name="connsiteX118" fmla="*/ 5979671 w 6127519"/>
              <a:gd name="connsiteY118" fmla="*/ 6858000 h 6858000"/>
              <a:gd name="connsiteX119" fmla="*/ 0 w 6127519"/>
              <a:gd name="connsiteY119" fmla="*/ 6858000 h 6858000"/>
              <a:gd name="connsiteX120" fmla="*/ 0 w 6127519"/>
              <a:gd name="connsiteY120"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1353 w 6127519"/>
              <a:gd name="connsiteY99" fmla="*/ 5721725 h 6858000"/>
              <a:gd name="connsiteX100" fmla="*/ 6121607 w 6127519"/>
              <a:gd name="connsiteY100" fmla="*/ 5721959 h 6858000"/>
              <a:gd name="connsiteX101" fmla="*/ 6127024 w 6127519"/>
              <a:gd name="connsiteY101" fmla="*/ 5786902 h 6858000"/>
              <a:gd name="connsiteX102" fmla="*/ 6127519 w 6127519"/>
              <a:gd name="connsiteY102" fmla="*/ 5865775 h 6858000"/>
              <a:gd name="connsiteX103" fmla="*/ 6119217 w 6127519"/>
              <a:gd name="connsiteY103" fmla="*/ 5888542 h 6858000"/>
              <a:gd name="connsiteX104" fmla="*/ 6102493 w 6127519"/>
              <a:gd name="connsiteY104" fmla="*/ 5928602 h 6858000"/>
              <a:gd name="connsiteX105" fmla="*/ 6056863 w 6127519"/>
              <a:gd name="connsiteY105" fmla="*/ 6000643 h 6858000"/>
              <a:gd name="connsiteX106" fmla="*/ 6045436 w 6127519"/>
              <a:gd name="connsiteY106" fmla="*/ 6124480 h 6858000"/>
              <a:gd name="connsiteX107" fmla="*/ 6030489 w 6127519"/>
              <a:gd name="connsiteY107" fmla="*/ 6317666 h 6858000"/>
              <a:gd name="connsiteX108" fmla="*/ 6007492 w 6127519"/>
              <a:gd name="connsiteY108" fmla="*/ 6440818 h 6858000"/>
              <a:gd name="connsiteX109" fmla="*/ 6009467 w 6127519"/>
              <a:gd name="connsiteY109" fmla="*/ 6487076 h 6858000"/>
              <a:gd name="connsiteX110" fmla="*/ 5995064 w 6127519"/>
              <a:gd name="connsiteY110" fmla="*/ 6540791 h 6858000"/>
              <a:gd name="connsiteX111" fmla="*/ 6004510 w 6127519"/>
              <a:gd name="connsiteY111" fmla="*/ 6599256 h 6858000"/>
              <a:gd name="connsiteX112" fmla="*/ 5986207 w 6127519"/>
              <a:gd name="connsiteY112" fmla="*/ 6695855 h 6858000"/>
              <a:gd name="connsiteX113" fmla="*/ 5979428 w 6127519"/>
              <a:gd name="connsiteY113" fmla="*/ 6754678 h 6858000"/>
              <a:gd name="connsiteX114" fmla="*/ 5983398 w 6127519"/>
              <a:gd name="connsiteY114" fmla="*/ 6778641 h 6858000"/>
              <a:gd name="connsiteX115" fmla="*/ 5984543 w 6127519"/>
              <a:gd name="connsiteY115" fmla="*/ 6811016 h 6858000"/>
              <a:gd name="connsiteX116" fmla="*/ 5981802 w 6127519"/>
              <a:gd name="connsiteY116" fmla="*/ 6838578 h 6858000"/>
              <a:gd name="connsiteX117" fmla="*/ 5979671 w 6127519"/>
              <a:gd name="connsiteY117" fmla="*/ 6858000 h 6858000"/>
              <a:gd name="connsiteX118" fmla="*/ 0 w 6127519"/>
              <a:gd name="connsiteY118" fmla="*/ 6858000 h 6858000"/>
              <a:gd name="connsiteX119" fmla="*/ 0 w 6127519"/>
              <a:gd name="connsiteY119"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1353 w 6127519"/>
              <a:gd name="connsiteY99" fmla="*/ 5721725 h 6858000"/>
              <a:gd name="connsiteX100" fmla="*/ 6121607 w 6127519"/>
              <a:gd name="connsiteY100" fmla="*/ 5721959 h 6858000"/>
              <a:gd name="connsiteX101" fmla="*/ 6127024 w 6127519"/>
              <a:gd name="connsiteY101" fmla="*/ 5786902 h 6858000"/>
              <a:gd name="connsiteX102" fmla="*/ 6127519 w 6127519"/>
              <a:gd name="connsiteY102" fmla="*/ 5865775 h 6858000"/>
              <a:gd name="connsiteX103" fmla="*/ 6119217 w 6127519"/>
              <a:gd name="connsiteY103" fmla="*/ 5888542 h 6858000"/>
              <a:gd name="connsiteX104" fmla="*/ 6102493 w 6127519"/>
              <a:gd name="connsiteY104" fmla="*/ 5928602 h 6858000"/>
              <a:gd name="connsiteX105" fmla="*/ 6056863 w 6127519"/>
              <a:gd name="connsiteY105" fmla="*/ 6000643 h 6858000"/>
              <a:gd name="connsiteX106" fmla="*/ 6045436 w 6127519"/>
              <a:gd name="connsiteY106" fmla="*/ 6124480 h 6858000"/>
              <a:gd name="connsiteX107" fmla="*/ 6030489 w 6127519"/>
              <a:gd name="connsiteY107" fmla="*/ 6317666 h 6858000"/>
              <a:gd name="connsiteX108" fmla="*/ 6007492 w 6127519"/>
              <a:gd name="connsiteY108" fmla="*/ 6440818 h 6858000"/>
              <a:gd name="connsiteX109" fmla="*/ 6009467 w 6127519"/>
              <a:gd name="connsiteY109" fmla="*/ 6487076 h 6858000"/>
              <a:gd name="connsiteX110" fmla="*/ 5995064 w 6127519"/>
              <a:gd name="connsiteY110" fmla="*/ 6540791 h 6858000"/>
              <a:gd name="connsiteX111" fmla="*/ 6004510 w 6127519"/>
              <a:gd name="connsiteY111" fmla="*/ 6599256 h 6858000"/>
              <a:gd name="connsiteX112" fmla="*/ 5986207 w 6127519"/>
              <a:gd name="connsiteY112" fmla="*/ 6695855 h 6858000"/>
              <a:gd name="connsiteX113" fmla="*/ 5979428 w 6127519"/>
              <a:gd name="connsiteY113" fmla="*/ 6754678 h 6858000"/>
              <a:gd name="connsiteX114" fmla="*/ 5983398 w 6127519"/>
              <a:gd name="connsiteY114" fmla="*/ 6778641 h 6858000"/>
              <a:gd name="connsiteX115" fmla="*/ 5984543 w 6127519"/>
              <a:gd name="connsiteY115" fmla="*/ 6811016 h 6858000"/>
              <a:gd name="connsiteX116" fmla="*/ 5981802 w 6127519"/>
              <a:gd name="connsiteY116" fmla="*/ 6838578 h 6858000"/>
              <a:gd name="connsiteX117" fmla="*/ 5979671 w 6127519"/>
              <a:gd name="connsiteY117" fmla="*/ 6858000 h 6858000"/>
              <a:gd name="connsiteX118" fmla="*/ 0 w 6127519"/>
              <a:gd name="connsiteY118" fmla="*/ 6858000 h 6858000"/>
              <a:gd name="connsiteX119" fmla="*/ 0 w 6127519"/>
              <a:gd name="connsiteY119" fmla="*/ 0 h 6858000"/>
              <a:gd name="connsiteX0" fmla="*/ 0 w 6424098"/>
              <a:gd name="connsiteY0" fmla="*/ 0 h 6858000"/>
              <a:gd name="connsiteX1" fmla="*/ 4965888 w 6424098"/>
              <a:gd name="connsiteY1" fmla="*/ 0 h 6858000"/>
              <a:gd name="connsiteX2" fmla="*/ 4967767 w 6424098"/>
              <a:gd name="connsiteY2" fmla="*/ 7930 h 6858000"/>
              <a:gd name="connsiteX3" fmla="*/ 4979444 w 6424098"/>
              <a:gd name="connsiteY3" fmla="*/ 43921 h 6858000"/>
              <a:gd name="connsiteX4" fmla="*/ 5021173 w 6424098"/>
              <a:gd name="connsiteY4" fmla="*/ 123738 h 6858000"/>
              <a:gd name="connsiteX5" fmla="*/ 5075458 w 6424098"/>
              <a:gd name="connsiteY5" fmla="*/ 264355 h 6858000"/>
              <a:gd name="connsiteX6" fmla="*/ 5081175 w 6424098"/>
              <a:gd name="connsiteY6" fmla="*/ 277448 h 6858000"/>
              <a:gd name="connsiteX7" fmla="*/ 5097011 w 6424098"/>
              <a:gd name="connsiteY7" fmla="*/ 355616 h 6858000"/>
              <a:gd name="connsiteX8" fmla="*/ 5130982 w 6424098"/>
              <a:gd name="connsiteY8" fmla="*/ 412030 h 6858000"/>
              <a:gd name="connsiteX9" fmla="*/ 5153000 w 6424098"/>
              <a:gd name="connsiteY9" fmla="*/ 507134 h 6858000"/>
              <a:gd name="connsiteX10" fmla="*/ 5171282 w 6424098"/>
              <a:gd name="connsiteY10" fmla="*/ 602071 h 6858000"/>
              <a:gd name="connsiteX11" fmla="*/ 5176196 w 6424098"/>
              <a:gd name="connsiteY11" fmla="*/ 636822 h 6858000"/>
              <a:gd name="connsiteX12" fmla="*/ 5189051 w 6424098"/>
              <a:gd name="connsiteY12" fmla="*/ 782518 h 6858000"/>
              <a:gd name="connsiteX13" fmla="*/ 5210428 w 6424098"/>
              <a:gd name="connsiteY13" fmla="*/ 815772 h 6858000"/>
              <a:gd name="connsiteX14" fmla="*/ 5221088 w 6424098"/>
              <a:gd name="connsiteY14" fmla="*/ 860193 h 6858000"/>
              <a:gd name="connsiteX15" fmla="*/ 5230806 w 6424098"/>
              <a:gd name="connsiteY15" fmla="*/ 961354 h 6858000"/>
              <a:gd name="connsiteX16" fmla="*/ 5201018 w 6424098"/>
              <a:gd name="connsiteY16" fmla="*/ 1095027 h 6858000"/>
              <a:gd name="connsiteX17" fmla="*/ 5202153 w 6424098"/>
              <a:gd name="connsiteY17" fmla="*/ 1133224 h 6858000"/>
              <a:gd name="connsiteX18" fmla="*/ 5207370 w 6424098"/>
              <a:gd name="connsiteY18" fmla="*/ 1138097 h 6858000"/>
              <a:gd name="connsiteX19" fmla="*/ 5189234 w 6424098"/>
              <a:gd name="connsiteY19" fmla="*/ 1193495 h 6858000"/>
              <a:gd name="connsiteX20" fmla="*/ 5202769 w 6424098"/>
              <a:gd name="connsiteY20" fmla="*/ 1269450 h 6858000"/>
              <a:gd name="connsiteX21" fmla="*/ 5225968 w 6424098"/>
              <a:gd name="connsiteY21" fmla="*/ 1357994 h 6858000"/>
              <a:gd name="connsiteX22" fmla="*/ 5233819 w 6424098"/>
              <a:gd name="connsiteY22" fmla="*/ 1380922 h 6858000"/>
              <a:gd name="connsiteX23" fmla="*/ 5237226 w 6424098"/>
              <a:gd name="connsiteY23" fmla="*/ 1441327 h 6858000"/>
              <a:gd name="connsiteX24" fmla="*/ 5255653 w 6424098"/>
              <a:gd name="connsiteY24" fmla="*/ 1524712 h 6858000"/>
              <a:gd name="connsiteX25" fmla="*/ 5263491 w 6424098"/>
              <a:gd name="connsiteY25" fmla="*/ 1642938 h 6858000"/>
              <a:gd name="connsiteX26" fmla="*/ 5261314 w 6424098"/>
              <a:gd name="connsiteY26" fmla="*/ 1689177 h 6858000"/>
              <a:gd name="connsiteX27" fmla="*/ 5259788 w 6424098"/>
              <a:gd name="connsiteY27" fmla="*/ 1768516 h 6858000"/>
              <a:gd name="connsiteX28" fmla="*/ 5255696 w 6424098"/>
              <a:gd name="connsiteY28" fmla="*/ 1953770 h 6858000"/>
              <a:gd name="connsiteX29" fmla="*/ 5252592 w 6424098"/>
              <a:gd name="connsiteY29" fmla="*/ 2092210 h 6858000"/>
              <a:gd name="connsiteX30" fmla="*/ 5264303 w 6424098"/>
              <a:gd name="connsiteY30" fmla="*/ 2225157 h 6858000"/>
              <a:gd name="connsiteX31" fmla="*/ 5254949 w 6424098"/>
              <a:gd name="connsiteY31" fmla="*/ 2236160 h 6858000"/>
              <a:gd name="connsiteX32" fmla="*/ 5250104 w 6424098"/>
              <a:gd name="connsiteY32" fmla="*/ 2249166 h 6858000"/>
              <a:gd name="connsiteX33" fmla="*/ 5251214 w 6424098"/>
              <a:gd name="connsiteY33" fmla="*/ 2250944 h 6858000"/>
              <a:gd name="connsiteX34" fmla="*/ 5250644 w 6424098"/>
              <a:gd name="connsiteY34" fmla="*/ 2266619 h 6858000"/>
              <a:gd name="connsiteX35" fmla="*/ 5293877 w 6424098"/>
              <a:gd name="connsiteY35" fmla="*/ 2368649 h 6858000"/>
              <a:gd name="connsiteX36" fmla="*/ 5311338 w 6424098"/>
              <a:gd name="connsiteY36" fmla="*/ 2404034 h 6858000"/>
              <a:gd name="connsiteX37" fmla="*/ 5338366 w 6424098"/>
              <a:gd name="connsiteY37" fmla="*/ 2465052 h 6858000"/>
              <a:gd name="connsiteX38" fmla="*/ 5371263 w 6424098"/>
              <a:gd name="connsiteY38" fmla="*/ 2586413 h 6858000"/>
              <a:gd name="connsiteX39" fmla="*/ 5407503 w 6424098"/>
              <a:gd name="connsiteY39" fmla="*/ 2786290 h 6858000"/>
              <a:gd name="connsiteX40" fmla="*/ 5407356 w 6424098"/>
              <a:gd name="connsiteY40" fmla="*/ 2787545 h 6858000"/>
              <a:gd name="connsiteX41" fmla="*/ 5411130 w 6424098"/>
              <a:gd name="connsiteY41" fmla="*/ 2788640 h 6858000"/>
              <a:gd name="connsiteX42" fmla="*/ 5416439 w 6424098"/>
              <a:gd name="connsiteY42" fmla="*/ 2805666 h 6858000"/>
              <a:gd name="connsiteX43" fmla="*/ 5457023 w 6424098"/>
              <a:gd name="connsiteY43" fmla="*/ 2858292 h 6858000"/>
              <a:gd name="connsiteX44" fmla="*/ 5479298 w 6424098"/>
              <a:gd name="connsiteY44" fmla="*/ 2947791 h 6858000"/>
              <a:gd name="connsiteX45" fmla="*/ 5481770 w 6424098"/>
              <a:gd name="connsiteY45" fmla="*/ 2951352 h 6858000"/>
              <a:gd name="connsiteX46" fmla="*/ 5482045 w 6424098"/>
              <a:gd name="connsiteY46" fmla="*/ 2984371 h 6858000"/>
              <a:gd name="connsiteX47" fmla="*/ 5482415 w 6424098"/>
              <a:gd name="connsiteY47" fmla="*/ 3004079 h 6858000"/>
              <a:gd name="connsiteX48" fmla="*/ 5503944 w 6424098"/>
              <a:gd name="connsiteY48" fmla="*/ 3123335 h 6858000"/>
              <a:gd name="connsiteX49" fmla="*/ 5516007 w 6424098"/>
              <a:gd name="connsiteY49" fmla="*/ 3258473 h 6858000"/>
              <a:gd name="connsiteX50" fmla="*/ 5566839 w 6424098"/>
              <a:gd name="connsiteY50" fmla="*/ 3345295 h 6858000"/>
              <a:gd name="connsiteX51" fmla="*/ 5589758 w 6424098"/>
              <a:gd name="connsiteY51" fmla="*/ 3506453 h 6858000"/>
              <a:gd name="connsiteX52" fmla="*/ 5596144 w 6424098"/>
              <a:gd name="connsiteY52" fmla="*/ 3534624 h 6858000"/>
              <a:gd name="connsiteX53" fmla="*/ 5597750 w 6424098"/>
              <a:gd name="connsiteY53" fmla="*/ 3534129 h 6858000"/>
              <a:gd name="connsiteX54" fmla="*/ 5599700 w 6424098"/>
              <a:gd name="connsiteY54" fmla="*/ 3547221 h 6858000"/>
              <a:gd name="connsiteX55" fmla="*/ 5615031 w 6424098"/>
              <a:gd name="connsiteY55" fmla="*/ 3557482 h 6858000"/>
              <a:gd name="connsiteX56" fmla="*/ 5618377 w 6424098"/>
              <a:gd name="connsiteY56" fmla="*/ 3588431 h 6858000"/>
              <a:gd name="connsiteX57" fmla="*/ 5612155 w 6424098"/>
              <a:gd name="connsiteY57" fmla="*/ 3589869 h 6858000"/>
              <a:gd name="connsiteX58" fmla="*/ 5620843 w 6424098"/>
              <a:gd name="connsiteY58" fmla="*/ 3606745 h 6858000"/>
              <a:gd name="connsiteX59" fmla="*/ 5655472 w 6424098"/>
              <a:gd name="connsiteY59" fmla="*/ 3678877 h 6858000"/>
              <a:gd name="connsiteX60" fmla="*/ 5683015 w 6424098"/>
              <a:gd name="connsiteY60" fmla="*/ 3762025 h 6858000"/>
              <a:gd name="connsiteX61" fmla="*/ 5696643 w 6424098"/>
              <a:gd name="connsiteY61" fmla="*/ 3773888 h 6858000"/>
              <a:gd name="connsiteX62" fmla="*/ 5699203 w 6424098"/>
              <a:gd name="connsiteY62" fmla="*/ 3775823 h 6858000"/>
              <a:gd name="connsiteX63" fmla="*/ 5704824 w 6424098"/>
              <a:gd name="connsiteY63" fmla="*/ 3785966 h 6858000"/>
              <a:gd name="connsiteX64" fmla="*/ 5733539 w 6424098"/>
              <a:gd name="connsiteY64" fmla="*/ 3818457 h 6858000"/>
              <a:gd name="connsiteX65" fmla="*/ 5768491 w 6424098"/>
              <a:gd name="connsiteY65" fmla="*/ 3914399 h 6858000"/>
              <a:gd name="connsiteX66" fmla="*/ 5793123 w 6424098"/>
              <a:gd name="connsiteY66" fmla="*/ 3969952 h 6858000"/>
              <a:gd name="connsiteX67" fmla="*/ 5808321 w 6424098"/>
              <a:gd name="connsiteY67" fmla="*/ 3988153 h 6858000"/>
              <a:gd name="connsiteX68" fmla="*/ 5825621 w 6424098"/>
              <a:gd name="connsiteY68" fmla="*/ 4015525 h 6858000"/>
              <a:gd name="connsiteX69" fmla="*/ 5860672 w 6424098"/>
              <a:gd name="connsiteY69" fmla="*/ 4061579 h 6858000"/>
              <a:gd name="connsiteX70" fmla="*/ 5872173 w 6424098"/>
              <a:gd name="connsiteY70" fmla="*/ 4088497 h 6858000"/>
              <a:gd name="connsiteX71" fmla="*/ 5894095 w 6424098"/>
              <a:gd name="connsiteY71" fmla="*/ 4128857 h 6858000"/>
              <a:gd name="connsiteX72" fmla="*/ 5903513 w 6424098"/>
              <a:gd name="connsiteY72" fmla="*/ 4187661 h 6858000"/>
              <a:gd name="connsiteX73" fmla="*/ 5917114 w 6424098"/>
              <a:gd name="connsiteY73" fmla="*/ 4213096 h 6858000"/>
              <a:gd name="connsiteX74" fmla="*/ 5924233 w 6424098"/>
              <a:gd name="connsiteY74" fmla="*/ 4242060 h 6858000"/>
              <a:gd name="connsiteX75" fmla="*/ 5928910 w 6424098"/>
              <a:gd name="connsiteY75" fmla="*/ 4300973 h 6858000"/>
              <a:gd name="connsiteX76" fmla="*/ 5939320 w 6424098"/>
              <a:gd name="connsiteY76" fmla="*/ 4340435 h 6858000"/>
              <a:gd name="connsiteX77" fmla="*/ 5946705 w 6424098"/>
              <a:gd name="connsiteY77" fmla="*/ 4428051 h 6858000"/>
              <a:gd name="connsiteX78" fmla="*/ 5949261 w 6424098"/>
              <a:gd name="connsiteY78" fmla="*/ 4449185 h 6858000"/>
              <a:gd name="connsiteX79" fmla="*/ 5968960 w 6424098"/>
              <a:gd name="connsiteY79" fmla="*/ 4482655 h 6858000"/>
              <a:gd name="connsiteX80" fmla="*/ 5980106 w 6424098"/>
              <a:gd name="connsiteY80" fmla="*/ 4585087 h 6858000"/>
              <a:gd name="connsiteX81" fmla="*/ 5998138 w 6424098"/>
              <a:gd name="connsiteY81" fmla="*/ 4697518 h 6858000"/>
              <a:gd name="connsiteX82" fmla="*/ 6013516 w 6424098"/>
              <a:gd name="connsiteY82" fmla="*/ 4786619 h 6858000"/>
              <a:gd name="connsiteX83" fmla="*/ 6025404 w 6424098"/>
              <a:gd name="connsiteY83" fmla="*/ 4858148 h 6858000"/>
              <a:gd name="connsiteX84" fmla="*/ 6007749 w 6424098"/>
              <a:gd name="connsiteY84" fmla="*/ 4964715 h 6858000"/>
              <a:gd name="connsiteX85" fmla="*/ 6005269 w 6424098"/>
              <a:gd name="connsiteY85" fmla="*/ 5150567 h 6858000"/>
              <a:gd name="connsiteX86" fmla="*/ 6001127 w 6424098"/>
              <a:gd name="connsiteY86" fmla="*/ 5164609 h 6858000"/>
              <a:gd name="connsiteX87" fmla="*/ 5998514 w 6424098"/>
              <a:gd name="connsiteY87" fmla="*/ 5189673 h 6858000"/>
              <a:gd name="connsiteX88" fmla="*/ 6018409 w 6424098"/>
              <a:gd name="connsiteY88" fmla="*/ 5227157 h 6858000"/>
              <a:gd name="connsiteX89" fmla="*/ 6036748 w 6424098"/>
              <a:gd name="connsiteY89" fmla="*/ 5322752 h 6858000"/>
              <a:gd name="connsiteX90" fmla="*/ 6036943 w 6424098"/>
              <a:gd name="connsiteY90" fmla="*/ 5329480 h 6858000"/>
              <a:gd name="connsiteX91" fmla="*/ 6037677 w 6424098"/>
              <a:gd name="connsiteY91" fmla="*/ 5354807 h 6858000"/>
              <a:gd name="connsiteX92" fmla="*/ 6039728 w 6424098"/>
              <a:gd name="connsiteY92" fmla="*/ 5359416 h 6858000"/>
              <a:gd name="connsiteX93" fmla="*/ 6053435 w 6424098"/>
              <a:gd name="connsiteY93" fmla="*/ 5387547 h 6858000"/>
              <a:gd name="connsiteX94" fmla="*/ 6065933 w 6424098"/>
              <a:gd name="connsiteY94" fmla="*/ 5443002 h 6858000"/>
              <a:gd name="connsiteX95" fmla="*/ 6068640 w 6424098"/>
              <a:gd name="connsiteY95" fmla="*/ 5474503 h 6858000"/>
              <a:gd name="connsiteX96" fmla="*/ 6080922 w 6424098"/>
              <a:gd name="connsiteY96" fmla="*/ 5561070 h 6858000"/>
              <a:gd name="connsiteX97" fmla="*/ 6096949 w 6424098"/>
              <a:gd name="connsiteY97" fmla="*/ 5648179 h 6858000"/>
              <a:gd name="connsiteX98" fmla="*/ 6125703 w 6424098"/>
              <a:gd name="connsiteY98" fmla="*/ 5692894 h 6858000"/>
              <a:gd name="connsiteX99" fmla="*/ 6121353 w 6424098"/>
              <a:gd name="connsiteY99" fmla="*/ 5721725 h 6858000"/>
              <a:gd name="connsiteX100" fmla="*/ 6121607 w 6424098"/>
              <a:gd name="connsiteY100" fmla="*/ 5721959 h 6858000"/>
              <a:gd name="connsiteX101" fmla="*/ 6127024 w 6424098"/>
              <a:gd name="connsiteY101" fmla="*/ 5786902 h 6858000"/>
              <a:gd name="connsiteX102" fmla="*/ 6127519 w 6424098"/>
              <a:gd name="connsiteY102" fmla="*/ 5865775 h 6858000"/>
              <a:gd name="connsiteX103" fmla="*/ 6119217 w 6424098"/>
              <a:gd name="connsiteY103" fmla="*/ 5888542 h 6858000"/>
              <a:gd name="connsiteX104" fmla="*/ 6102493 w 6424098"/>
              <a:gd name="connsiteY104" fmla="*/ 5928602 h 6858000"/>
              <a:gd name="connsiteX105" fmla="*/ 6056863 w 6424098"/>
              <a:gd name="connsiteY105" fmla="*/ 6000643 h 6858000"/>
              <a:gd name="connsiteX106" fmla="*/ 6045436 w 6424098"/>
              <a:gd name="connsiteY106" fmla="*/ 6124480 h 6858000"/>
              <a:gd name="connsiteX107" fmla="*/ 6030489 w 6424098"/>
              <a:gd name="connsiteY107" fmla="*/ 6317666 h 6858000"/>
              <a:gd name="connsiteX108" fmla="*/ 6007492 w 6424098"/>
              <a:gd name="connsiteY108" fmla="*/ 6440818 h 6858000"/>
              <a:gd name="connsiteX109" fmla="*/ 6009467 w 6424098"/>
              <a:gd name="connsiteY109" fmla="*/ 6487076 h 6858000"/>
              <a:gd name="connsiteX110" fmla="*/ 5995064 w 6424098"/>
              <a:gd name="connsiteY110" fmla="*/ 6540791 h 6858000"/>
              <a:gd name="connsiteX111" fmla="*/ 6004510 w 6424098"/>
              <a:gd name="connsiteY111" fmla="*/ 6599256 h 6858000"/>
              <a:gd name="connsiteX112" fmla="*/ 5986207 w 6424098"/>
              <a:gd name="connsiteY112" fmla="*/ 6695855 h 6858000"/>
              <a:gd name="connsiteX113" fmla="*/ 5979428 w 6424098"/>
              <a:gd name="connsiteY113" fmla="*/ 6754678 h 6858000"/>
              <a:gd name="connsiteX114" fmla="*/ 5983398 w 6424098"/>
              <a:gd name="connsiteY114" fmla="*/ 6778641 h 6858000"/>
              <a:gd name="connsiteX115" fmla="*/ 5984543 w 6424098"/>
              <a:gd name="connsiteY115" fmla="*/ 6811016 h 6858000"/>
              <a:gd name="connsiteX116" fmla="*/ 5979671 w 6424098"/>
              <a:gd name="connsiteY116" fmla="*/ 6858000 h 6858000"/>
              <a:gd name="connsiteX117" fmla="*/ 0 w 6424098"/>
              <a:gd name="connsiteY117" fmla="*/ 6858000 h 6858000"/>
              <a:gd name="connsiteX118" fmla="*/ 0 w 6424098"/>
              <a:gd name="connsiteY118"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1353 w 6127519"/>
              <a:gd name="connsiteY99" fmla="*/ 5721725 h 6858000"/>
              <a:gd name="connsiteX100" fmla="*/ 6121607 w 6127519"/>
              <a:gd name="connsiteY100" fmla="*/ 5721959 h 6858000"/>
              <a:gd name="connsiteX101" fmla="*/ 6127024 w 6127519"/>
              <a:gd name="connsiteY101" fmla="*/ 5786902 h 6858000"/>
              <a:gd name="connsiteX102" fmla="*/ 6127519 w 6127519"/>
              <a:gd name="connsiteY102" fmla="*/ 5865775 h 6858000"/>
              <a:gd name="connsiteX103" fmla="*/ 6119217 w 6127519"/>
              <a:gd name="connsiteY103" fmla="*/ 5888542 h 6858000"/>
              <a:gd name="connsiteX104" fmla="*/ 6102493 w 6127519"/>
              <a:gd name="connsiteY104" fmla="*/ 5928602 h 6858000"/>
              <a:gd name="connsiteX105" fmla="*/ 6056863 w 6127519"/>
              <a:gd name="connsiteY105" fmla="*/ 6000643 h 6858000"/>
              <a:gd name="connsiteX106" fmla="*/ 6045436 w 6127519"/>
              <a:gd name="connsiteY106" fmla="*/ 6124480 h 6858000"/>
              <a:gd name="connsiteX107" fmla="*/ 6030489 w 6127519"/>
              <a:gd name="connsiteY107" fmla="*/ 6317666 h 6858000"/>
              <a:gd name="connsiteX108" fmla="*/ 6007492 w 6127519"/>
              <a:gd name="connsiteY108" fmla="*/ 6440818 h 6858000"/>
              <a:gd name="connsiteX109" fmla="*/ 6009467 w 6127519"/>
              <a:gd name="connsiteY109" fmla="*/ 6487076 h 6858000"/>
              <a:gd name="connsiteX110" fmla="*/ 5995064 w 6127519"/>
              <a:gd name="connsiteY110" fmla="*/ 6540791 h 6858000"/>
              <a:gd name="connsiteX111" fmla="*/ 6004510 w 6127519"/>
              <a:gd name="connsiteY111" fmla="*/ 6599256 h 6858000"/>
              <a:gd name="connsiteX112" fmla="*/ 5986207 w 6127519"/>
              <a:gd name="connsiteY112" fmla="*/ 6695855 h 6858000"/>
              <a:gd name="connsiteX113" fmla="*/ 5979428 w 6127519"/>
              <a:gd name="connsiteY113" fmla="*/ 6754678 h 6858000"/>
              <a:gd name="connsiteX114" fmla="*/ 5983398 w 6127519"/>
              <a:gd name="connsiteY114" fmla="*/ 6778641 h 6858000"/>
              <a:gd name="connsiteX115" fmla="*/ 5984543 w 6127519"/>
              <a:gd name="connsiteY115" fmla="*/ 6811016 h 6858000"/>
              <a:gd name="connsiteX116" fmla="*/ 5979671 w 6127519"/>
              <a:gd name="connsiteY116" fmla="*/ 6858000 h 6858000"/>
              <a:gd name="connsiteX117" fmla="*/ 0 w 6127519"/>
              <a:gd name="connsiteY117" fmla="*/ 6858000 h 6858000"/>
              <a:gd name="connsiteX118" fmla="*/ 0 w 6127519"/>
              <a:gd name="connsiteY118"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25404 w 6127519"/>
              <a:gd name="connsiteY82" fmla="*/ 4858148 h 6858000"/>
              <a:gd name="connsiteX83" fmla="*/ 6007749 w 6127519"/>
              <a:gd name="connsiteY83" fmla="*/ 4964715 h 6858000"/>
              <a:gd name="connsiteX84" fmla="*/ 6005269 w 6127519"/>
              <a:gd name="connsiteY84" fmla="*/ 5150567 h 6858000"/>
              <a:gd name="connsiteX85" fmla="*/ 6001127 w 6127519"/>
              <a:gd name="connsiteY85" fmla="*/ 5164609 h 6858000"/>
              <a:gd name="connsiteX86" fmla="*/ 5998514 w 6127519"/>
              <a:gd name="connsiteY86" fmla="*/ 5189673 h 6858000"/>
              <a:gd name="connsiteX87" fmla="*/ 6018409 w 6127519"/>
              <a:gd name="connsiteY87" fmla="*/ 5227157 h 6858000"/>
              <a:gd name="connsiteX88" fmla="*/ 6036748 w 6127519"/>
              <a:gd name="connsiteY88" fmla="*/ 5322752 h 6858000"/>
              <a:gd name="connsiteX89" fmla="*/ 6036943 w 6127519"/>
              <a:gd name="connsiteY89" fmla="*/ 5329480 h 6858000"/>
              <a:gd name="connsiteX90" fmla="*/ 6037677 w 6127519"/>
              <a:gd name="connsiteY90" fmla="*/ 5354807 h 6858000"/>
              <a:gd name="connsiteX91" fmla="*/ 6039728 w 6127519"/>
              <a:gd name="connsiteY91" fmla="*/ 5359416 h 6858000"/>
              <a:gd name="connsiteX92" fmla="*/ 6053435 w 6127519"/>
              <a:gd name="connsiteY92" fmla="*/ 5387547 h 6858000"/>
              <a:gd name="connsiteX93" fmla="*/ 6065933 w 6127519"/>
              <a:gd name="connsiteY93" fmla="*/ 5443002 h 6858000"/>
              <a:gd name="connsiteX94" fmla="*/ 6068640 w 6127519"/>
              <a:gd name="connsiteY94" fmla="*/ 5474503 h 6858000"/>
              <a:gd name="connsiteX95" fmla="*/ 6080922 w 6127519"/>
              <a:gd name="connsiteY95" fmla="*/ 5561070 h 6858000"/>
              <a:gd name="connsiteX96" fmla="*/ 6096949 w 6127519"/>
              <a:gd name="connsiteY96" fmla="*/ 5648179 h 6858000"/>
              <a:gd name="connsiteX97" fmla="*/ 6125703 w 6127519"/>
              <a:gd name="connsiteY97" fmla="*/ 5692894 h 6858000"/>
              <a:gd name="connsiteX98" fmla="*/ 6121353 w 6127519"/>
              <a:gd name="connsiteY98" fmla="*/ 5721725 h 6858000"/>
              <a:gd name="connsiteX99" fmla="*/ 6121607 w 6127519"/>
              <a:gd name="connsiteY99" fmla="*/ 5721959 h 6858000"/>
              <a:gd name="connsiteX100" fmla="*/ 6127024 w 6127519"/>
              <a:gd name="connsiteY100" fmla="*/ 5786902 h 6858000"/>
              <a:gd name="connsiteX101" fmla="*/ 6127519 w 6127519"/>
              <a:gd name="connsiteY101" fmla="*/ 5865775 h 6858000"/>
              <a:gd name="connsiteX102" fmla="*/ 6119217 w 6127519"/>
              <a:gd name="connsiteY102" fmla="*/ 5888542 h 6858000"/>
              <a:gd name="connsiteX103" fmla="*/ 6102493 w 6127519"/>
              <a:gd name="connsiteY103" fmla="*/ 5928602 h 6858000"/>
              <a:gd name="connsiteX104" fmla="*/ 6056863 w 6127519"/>
              <a:gd name="connsiteY104" fmla="*/ 6000643 h 6858000"/>
              <a:gd name="connsiteX105" fmla="*/ 6045436 w 6127519"/>
              <a:gd name="connsiteY105" fmla="*/ 6124480 h 6858000"/>
              <a:gd name="connsiteX106" fmla="*/ 6030489 w 6127519"/>
              <a:gd name="connsiteY106" fmla="*/ 6317666 h 6858000"/>
              <a:gd name="connsiteX107" fmla="*/ 6007492 w 6127519"/>
              <a:gd name="connsiteY107" fmla="*/ 6440818 h 6858000"/>
              <a:gd name="connsiteX108" fmla="*/ 6009467 w 6127519"/>
              <a:gd name="connsiteY108" fmla="*/ 6487076 h 6858000"/>
              <a:gd name="connsiteX109" fmla="*/ 5995064 w 6127519"/>
              <a:gd name="connsiteY109" fmla="*/ 6540791 h 6858000"/>
              <a:gd name="connsiteX110" fmla="*/ 6004510 w 6127519"/>
              <a:gd name="connsiteY110" fmla="*/ 6599256 h 6858000"/>
              <a:gd name="connsiteX111" fmla="*/ 5986207 w 6127519"/>
              <a:gd name="connsiteY111" fmla="*/ 6695855 h 6858000"/>
              <a:gd name="connsiteX112" fmla="*/ 5979428 w 6127519"/>
              <a:gd name="connsiteY112" fmla="*/ 6754678 h 6858000"/>
              <a:gd name="connsiteX113" fmla="*/ 5983398 w 6127519"/>
              <a:gd name="connsiteY113" fmla="*/ 6778641 h 6858000"/>
              <a:gd name="connsiteX114" fmla="*/ 5984543 w 6127519"/>
              <a:gd name="connsiteY114" fmla="*/ 6811016 h 6858000"/>
              <a:gd name="connsiteX115" fmla="*/ 5979671 w 6127519"/>
              <a:gd name="connsiteY115" fmla="*/ 6858000 h 6858000"/>
              <a:gd name="connsiteX116" fmla="*/ 0 w 6127519"/>
              <a:gd name="connsiteY116" fmla="*/ 6858000 h 6858000"/>
              <a:gd name="connsiteX117" fmla="*/ 0 w 6127519"/>
              <a:gd name="connsiteY117"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07819 w 6127519"/>
              <a:gd name="connsiteY82" fmla="*/ 4858148 h 6858000"/>
              <a:gd name="connsiteX83" fmla="*/ 6007749 w 6127519"/>
              <a:gd name="connsiteY83" fmla="*/ 4964715 h 6858000"/>
              <a:gd name="connsiteX84" fmla="*/ 6005269 w 6127519"/>
              <a:gd name="connsiteY84" fmla="*/ 5150567 h 6858000"/>
              <a:gd name="connsiteX85" fmla="*/ 6001127 w 6127519"/>
              <a:gd name="connsiteY85" fmla="*/ 5164609 h 6858000"/>
              <a:gd name="connsiteX86" fmla="*/ 5998514 w 6127519"/>
              <a:gd name="connsiteY86" fmla="*/ 5189673 h 6858000"/>
              <a:gd name="connsiteX87" fmla="*/ 6018409 w 6127519"/>
              <a:gd name="connsiteY87" fmla="*/ 5227157 h 6858000"/>
              <a:gd name="connsiteX88" fmla="*/ 6036748 w 6127519"/>
              <a:gd name="connsiteY88" fmla="*/ 5322752 h 6858000"/>
              <a:gd name="connsiteX89" fmla="*/ 6036943 w 6127519"/>
              <a:gd name="connsiteY89" fmla="*/ 5329480 h 6858000"/>
              <a:gd name="connsiteX90" fmla="*/ 6037677 w 6127519"/>
              <a:gd name="connsiteY90" fmla="*/ 5354807 h 6858000"/>
              <a:gd name="connsiteX91" fmla="*/ 6039728 w 6127519"/>
              <a:gd name="connsiteY91" fmla="*/ 5359416 h 6858000"/>
              <a:gd name="connsiteX92" fmla="*/ 6053435 w 6127519"/>
              <a:gd name="connsiteY92" fmla="*/ 5387547 h 6858000"/>
              <a:gd name="connsiteX93" fmla="*/ 6065933 w 6127519"/>
              <a:gd name="connsiteY93" fmla="*/ 5443002 h 6858000"/>
              <a:gd name="connsiteX94" fmla="*/ 6068640 w 6127519"/>
              <a:gd name="connsiteY94" fmla="*/ 5474503 h 6858000"/>
              <a:gd name="connsiteX95" fmla="*/ 6080922 w 6127519"/>
              <a:gd name="connsiteY95" fmla="*/ 5561070 h 6858000"/>
              <a:gd name="connsiteX96" fmla="*/ 6096949 w 6127519"/>
              <a:gd name="connsiteY96" fmla="*/ 5648179 h 6858000"/>
              <a:gd name="connsiteX97" fmla="*/ 6125703 w 6127519"/>
              <a:gd name="connsiteY97" fmla="*/ 5692894 h 6858000"/>
              <a:gd name="connsiteX98" fmla="*/ 6121353 w 6127519"/>
              <a:gd name="connsiteY98" fmla="*/ 5721725 h 6858000"/>
              <a:gd name="connsiteX99" fmla="*/ 6121607 w 6127519"/>
              <a:gd name="connsiteY99" fmla="*/ 5721959 h 6858000"/>
              <a:gd name="connsiteX100" fmla="*/ 6127024 w 6127519"/>
              <a:gd name="connsiteY100" fmla="*/ 5786902 h 6858000"/>
              <a:gd name="connsiteX101" fmla="*/ 6127519 w 6127519"/>
              <a:gd name="connsiteY101" fmla="*/ 5865775 h 6858000"/>
              <a:gd name="connsiteX102" fmla="*/ 6119217 w 6127519"/>
              <a:gd name="connsiteY102" fmla="*/ 5888542 h 6858000"/>
              <a:gd name="connsiteX103" fmla="*/ 6102493 w 6127519"/>
              <a:gd name="connsiteY103" fmla="*/ 5928602 h 6858000"/>
              <a:gd name="connsiteX104" fmla="*/ 6056863 w 6127519"/>
              <a:gd name="connsiteY104" fmla="*/ 6000643 h 6858000"/>
              <a:gd name="connsiteX105" fmla="*/ 6045436 w 6127519"/>
              <a:gd name="connsiteY105" fmla="*/ 6124480 h 6858000"/>
              <a:gd name="connsiteX106" fmla="*/ 6030489 w 6127519"/>
              <a:gd name="connsiteY106" fmla="*/ 6317666 h 6858000"/>
              <a:gd name="connsiteX107" fmla="*/ 6007492 w 6127519"/>
              <a:gd name="connsiteY107" fmla="*/ 6440818 h 6858000"/>
              <a:gd name="connsiteX108" fmla="*/ 6009467 w 6127519"/>
              <a:gd name="connsiteY108" fmla="*/ 6487076 h 6858000"/>
              <a:gd name="connsiteX109" fmla="*/ 5995064 w 6127519"/>
              <a:gd name="connsiteY109" fmla="*/ 6540791 h 6858000"/>
              <a:gd name="connsiteX110" fmla="*/ 6004510 w 6127519"/>
              <a:gd name="connsiteY110" fmla="*/ 6599256 h 6858000"/>
              <a:gd name="connsiteX111" fmla="*/ 5986207 w 6127519"/>
              <a:gd name="connsiteY111" fmla="*/ 6695855 h 6858000"/>
              <a:gd name="connsiteX112" fmla="*/ 5979428 w 6127519"/>
              <a:gd name="connsiteY112" fmla="*/ 6754678 h 6858000"/>
              <a:gd name="connsiteX113" fmla="*/ 5983398 w 6127519"/>
              <a:gd name="connsiteY113" fmla="*/ 6778641 h 6858000"/>
              <a:gd name="connsiteX114" fmla="*/ 5984543 w 6127519"/>
              <a:gd name="connsiteY114" fmla="*/ 6811016 h 6858000"/>
              <a:gd name="connsiteX115" fmla="*/ 5979671 w 6127519"/>
              <a:gd name="connsiteY115" fmla="*/ 6858000 h 6858000"/>
              <a:gd name="connsiteX116" fmla="*/ 0 w 6127519"/>
              <a:gd name="connsiteY116" fmla="*/ 6858000 h 6858000"/>
              <a:gd name="connsiteX117" fmla="*/ 0 w 6127519"/>
              <a:gd name="connsiteY117"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68491 w 6127519"/>
              <a:gd name="connsiteY64" fmla="*/ 3914399 h 6858000"/>
              <a:gd name="connsiteX65" fmla="*/ 5793123 w 6127519"/>
              <a:gd name="connsiteY65" fmla="*/ 3969952 h 6858000"/>
              <a:gd name="connsiteX66" fmla="*/ 5808321 w 6127519"/>
              <a:gd name="connsiteY66" fmla="*/ 3988153 h 6858000"/>
              <a:gd name="connsiteX67" fmla="*/ 5825621 w 6127519"/>
              <a:gd name="connsiteY67" fmla="*/ 4015525 h 6858000"/>
              <a:gd name="connsiteX68" fmla="*/ 5860672 w 6127519"/>
              <a:gd name="connsiteY68" fmla="*/ 4061579 h 6858000"/>
              <a:gd name="connsiteX69" fmla="*/ 5872173 w 6127519"/>
              <a:gd name="connsiteY69" fmla="*/ 4088497 h 6858000"/>
              <a:gd name="connsiteX70" fmla="*/ 5894095 w 6127519"/>
              <a:gd name="connsiteY70" fmla="*/ 4128857 h 6858000"/>
              <a:gd name="connsiteX71" fmla="*/ 5903513 w 6127519"/>
              <a:gd name="connsiteY71" fmla="*/ 4187661 h 6858000"/>
              <a:gd name="connsiteX72" fmla="*/ 5917114 w 6127519"/>
              <a:gd name="connsiteY72" fmla="*/ 4213096 h 6858000"/>
              <a:gd name="connsiteX73" fmla="*/ 5924233 w 6127519"/>
              <a:gd name="connsiteY73" fmla="*/ 4242060 h 6858000"/>
              <a:gd name="connsiteX74" fmla="*/ 5928910 w 6127519"/>
              <a:gd name="connsiteY74" fmla="*/ 4300973 h 6858000"/>
              <a:gd name="connsiteX75" fmla="*/ 5939320 w 6127519"/>
              <a:gd name="connsiteY75" fmla="*/ 4340435 h 6858000"/>
              <a:gd name="connsiteX76" fmla="*/ 5946705 w 6127519"/>
              <a:gd name="connsiteY76" fmla="*/ 4428051 h 6858000"/>
              <a:gd name="connsiteX77" fmla="*/ 5949261 w 6127519"/>
              <a:gd name="connsiteY77" fmla="*/ 4449185 h 6858000"/>
              <a:gd name="connsiteX78" fmla="*/ 5968960 w 6127519"/>
              <a:gd name="connsiteY78" fmla="*/ 4482655 h 6858000"/>
              <a:gd name="connsiteX79" fmla="*/ 5980106 w 6127519"/>
              <a:gd name="connsiteY79" fmla="*/ 4585087 h 6858000"/>
              <a:gd name="connsiteX80" fmla="*/ 5998138 w 6127519"/>
              <a:gd name="connsiteY80" fmla="*/ 4697518 h 6858000"/>
              <a:gd name="connsiteX81" fmla="*/ 6007819 w 6127519"/>
              <a:gd name="connsiteY81" fmla="*/ 4858148 h 6858000"/>
              <a:gd name="connsiteX82" fmla="*/ 6007749 w 6127519"/>
              <a:gd name="connsiteY82" fmla="*/ 4964715 h 6858000"/>
              <a:gd name="connsiteX83" fmla="*/ 6005269 w 6127519"/>
              <a:gd name="connsiteY83" fmla="*/ 5150567 h 6858000"/>
              <a:gd name="connsiteX84" fmla="*/ 6001127 w 6127519"/>
              <a:gd name="connsiteY84" fmla="*/ 5164609 h 6858000"/>
              <a:gd name="connsiteX85" fmla="*/ 5998514 w 6127519"/>
              <a:gd name="connsiteY85" fmla="*/ 5189673 h 6858000"/>
              <a:gd name="connsiteX86" fmla="*/ 6018409 w 6127519"/>
              <a:gd name="connsiteY86" fmla="*/ 5227157 h 6858000"/>
              <a:gd name="connsiteX87" fmla="*/ 6036748 w 6127519"/>
              <a:gd name="connsiteY87" fmla="*/ 5322752 h 6858000"/>
              <a:gd name="connsiteX88" fmla="*/ 6036943 w 6127519"/>
              <a:gd name="connsiteY88" fmla="*/ 5329480 h 6858000"/>
              <a:gd name="connsiteX89" fmla="*/ 6037677 w 6127519"/>
              <a:gd name="connsiteY89" fmla="*/ 5354807 h 6858000"/>
              <a:gd name="connsiteX90" fmla="*/ 6039728 w 6127519"/>
              <a:gd name="connsiteY90" fmla="*/ 5359416 h 6858000"/>
              <a:gd name="connsiteX91" fmla="*/ 6053435 w 6127519"/>
              <a:gd name="connsiteY91" fmla="*/ 5387547 h 6858000"/>
              <a:gd name="connsiteX92" fmla="*/ 6065933 w 6127519"/>
              <a:gd name="connsiteY92" fmla="*/ 5443002 h 6858000"/>
              <a:gd name="connsiteX93" fmla="*/ 6068640 w 6127519"/>
              <a:gd name="connsiteY93" fmla="*/ 5474503 h 6858000"/>
              <a:gd name="connsiteX94" fmla="*/ 6080922 w 6127519"/>
              <a:gd name="connsiteY94" fmla="*/ 5561070 h 6858000"/>
              <a:gd name="connsiteX95" fmla="*/ 6096949 w 6127519"/>
              <a:gd name="connsiteY95" fmla="*/ 5648179 h 6858000"/>
              <a:gd name="connsiteX96" fmla="*/ 6125703 w 6127519"/>
              <a:gd name="connsiteY96" fmla="*/ 5692894 h 6858000"/>
              <a:gd name="connsiteX97" fmla="*/ 6121353 w 6127519"/>
              <a:gd name="connsiteY97" fmla="*/ 5721725 h 6858000"/>
              <a:gd name="connsiteX98" fmla="*/ 6121607 w 6127519"/>
              <a:gd name="connsiteY98" fmla="*/ 5721959 h 6858000"/>
              <a:gd name="connsiteX99" fmla="*/ 6127024 w 6127519"/>
              <a:gd name="connsiteY99" fmla="*/ 5786902 h 6858000"/>
              <a:gd name="connsiteX100" fmla="*/ 6127519 w 6127519"/>
              <a:gd name="connsiteY100" fmla="*/ 5865775 h 6858000"/>
              <a:gd name="connsiteX101" fmla="*/ 6119217 w 6127519"/>
              <a:gd name="connsiteY101" fmla="*/ 5888542 h 6858000"/>
              <a:gd name="connsiteX102" fmla="*/ 6102493 w 6127519"/>
              <a:gd name="connsiteY102" fmla="*/ 5928602 h 6858000"/>
              <a:gd name="connsiteX103" fmla="*/ 6056863 w 6127519"/>
              <a:gd name="connsiteY103" fmla="*/ 6000643 h 6858000"/>
              <a:gd name="connsiteX104" fmla="*/ 6045436 w 6127519"/>
              <a:gd name="connsiteY104" fmla="*/ 6124480 h 6858000"/>
              <a:gd name="connsiteX105" fmla="*/ 6030489 w 6127519"/>
              <a:gd name="connsiteY105" fmla="*/ 6317666 h 6858000"/>
              <a:gd name="connsiteX106" fmla="*/ 6007492 w 6127519"/>
              <a:gd name="connsiteY106" fmla="*/ 6440818 h 6858000"/>
              <a:gd name="connsiteX107" fmla="*/ 6009467 w 6127519"/>
              <a:gd name="connsiteY107" fmla="*/ 6487076 h 6858000"/>
              <a:gd name="connsiteX108" fmla="*/ 5995064 w 6127519"/>
              <a:gd name="connsiteY108" fmla="*/ 6540791 h 6858000"/>
              <a:gd name="connsiteX109" fmla="*/ 6004510 w 6127519"/>
              <a:gd name="connsiteY109" fmla="*/ 6599256 h 6858000"/>
              <a:gd name="connsiteX110" fmla="*/ 5986207 w 6127519"/>
              <a:gd name="connsiteY110" fmla="*/ 6695855 h 6858000"/>
              <a:gd name="connsiteX111" fmla="*/ 5979428 w 6127519"/>
              <a:gd name="connsiteY111" fmla="*/ 6754678 h 6858000"/>
              <a:gd name="connsiteX112" fmla="*/ 5983398 w 6127519"/>
              <a:gd name="connsiteY112" fmla="*/ 6778641 h 6858000"/>
              <a:gd name="connsiteX113" fmla="*/ 5984543 w 6127519"/>
              <a:gd name="connsiteY113" fmla="*/ 6811016 h 6858000"/>
              <a:gd name="connsiteX114" fmla="*/ 5979671 w 6127519"/>
              <a:gd name="connsiteY114" fmla="*/ 6858000 h 6858000"/>
              <a:gd name="connsiteX115" fmla="*/ 0 w 6127519"/>
              <a:gd name="connsiteY115" fmla="*/ 6858000 h 6858000"/>
              <a:gd name="connsiteX116" fmla="*/ 0 w 6127519"/>
              <a:gd name="connsiteY116"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68491 w 6127519"/>
              <a:gd name="connsiteY63" fmla="*/ 3914399 h 6858000"/>
              <a:gd name="connsiteX64" fmla="*/ 5793123 w 6127519"/>
              <a:gd name="connsiteY64" fmla="*/ 3969952 h 6858000"/>
              <a:gd name="connsiteX65" fmla="*/ 5808321 w 6127519"/>
              <a:gd name="connsiteY65" fmla="*/ 3988153 h 6858000"/>
              <a:gd name="connsiteX66" fmla="*/ 5825621 w 6127519"/>
              <a:gd name="connsiteY66" fmla="*/ 4015525 h 6858000"/>
              <a:gd name="connsiteX67" fmla="*/ 5860672 w 6127519"/>
              <a:gd name="connsiteY67" fmla="*/ 4061579 h 6858000"/>
              <a:gd name="connsiteX68" fmla="*/ 5872173 w 6127519"/>
              <a:gd name="connsiteY68" fmla="*/ 4088497 h 6858000"/>
              <a:gd name="connsiteX69" fmla="*/ 5894095 w 6127519"/>
              <a:gd name="connsiteY69" fmla="*/ 4128857 h 6858000"/>
              <a:gd name="connsiteX70" fmla="*/ 5903513 w 6127519"/>
              <a:gd name="connsiteY70" fmla="*/ 4187661 h 6858000"/>
              <a:gd name="connsiteX71" fmla="*/ 5917114 w 6127519"/>
              <a:gd name="connsiteY71" fmla="*/ 4213096 h 6858000"/>
              <a:gd name="connsiteX72" fmla="*/ 5924233 w 6127519"/>
              <a:gd name="connsiteY72" fmla="*/ 4242060 h 6858000"/>
              <a:gd name="connsiteX73" fmla="*/ 5928910 w 6127519"/>
              <a:gd name="connsiteY73" fmla="*/ 4300973 h 6858000"/>
              <a:gd name="connsiteX74" fmla="*/ 5939320 w 6127519"/>
              <a:gd name="connsiteY74" fmla="*/ 4340435 h 6858000"/>
              <a:gd name="connsiteX75" fmla="*/ 5946705 w 6127519"/>
              <a:gd name="connsiteY75" fmla="*/ 4428051 h 6858000"/>
              <a:gd name="connsiteX76" fmla="*/ 5949261 w 6127519"/>
              <a:gd name="connsiteY76" fmla="*/ 4449185 h 6858000"/>
              <a:gd name="connsiteX77" fmla="*/ 5968960 w 6127519"/>
              <a:gd name="connsiteY77" fmla="*/ 4482655 h 6858000"/>
              <a:gd name="connsiteX78" fmla="*/ 5980106 w 6127519"/>
              <a:gd name="connsiteY78" fmla="*/ 4585087 h 6858000"/>
              <a:gd name="connsiteX79" fmla="*/ 5998138 w 6127519"/>
              <a:gd name="connsiteY79" fmla="*/ 4697518 h 6858000"/>
              <a:gd name="connsiteX80" fmla="*/ 6007819 w 6127519"/>
              <a:gd name="connsiteY80" fmla="*/ 4858148 h 6858000"/>
              <a:gd name="connsiteX81" fmla="*/ 6007749 w 6127519"/>
              <a:gd name="connsiteY81" fmla="*/ 4964715 h 6858000"/>
              <a:gd name="connsiteX82" fmla="*/ 6005269 w 6127519"/>
              <a:gd name="connsiteY82" fmla="*/ 5150567 h 6858000"/>
              <a:gd name="connsiteX83" fmla="*/ 6001127 w 6127519"/>
              <a:gd name="connsiteY83" fmla="*/ 5164609 h 6858000"/>
              <a:gd name="connsiteX84" fmla="*/ 5998514 w 6127519"/>
              <a:gd name="connsiteY84" fmla="*/ 5189673 h 6858000"/>
              <a:gd name="connsiteX85" fmla="*/ 6018409 w 6127519"/>
              <a:gd name="connsiteY85" fmla="*/ 5227157 h 6858000"/>
              <a:gd name="connsiteX86" fmla="*/ 6036748 w 6127519"/>
              <a:gd name="connsiteY86" fmla="*/ 5322752 h 6858000"/>
              <a:gd name="connsiteX87" fmla="*/ 6036943 w 6127519"/>
              <a:gd name="connsiteY87" fmla="*/ 5329480 h 6858000"/>
              <a:gd name="connsiteX88" fmla="*/ 6037677 w 6127519"/>
              <a:gd name="connsiteY88" fmla="*/ 5354807 h 6858000"/>
              <a:gd name="connsiteX89" fmla="*/ 6039728 w 6127519"/>
              <a:gd name="connsiteY89" fmla="*/ 5359416 h 6858000"/>
              <a:gd name="connsiteX90" fmla="*/ 6053435 w 6127519"/>
              <a:gd name="connsiteY90" fmla="*/ 5387547 h 6858000"/>
              <a:gd name="connsiteX91" fmla="*/ 6065933 w 6127519"/>
              <a:gd name="connsiteY91" fmla="*/ 5443002 h 6858000"/>
              <a:gd name="connsiteX92" fmla="*/ 6068640 w 6127519"/>
              <a:gd name="connsiteY92" fmla="*/ 5474503 h 6858000"/>
              <a:gd name="connsiteX93" fmla="*/ 6080922 w 6127519"/>
              <a:gd name="connsiteY93" fmla="*/ 5561070 h 6858000"/>
              <a:gd name="connsiteX94" fmla="*/ 6096949 w 6127519"/>
              <a:gd name="connsiteY94" fmla="*/ 5648179 h 6858000"/>
              <a:gd name="connsiteX95" fmla="*/ 6125703 w 6127519"/>
              <a:gd name="connsiteY95" fmla="*/ 5692894 h 6858000"/>
              <a:gd name="connsiteX96" fmla="*/ 6121353 w 6127519"/>
              <a:gd name="connsiteY96" fmla="*/ 5721725 h 6858000"/>
              <a:gd name="connsiteX97" fmla="*/ 6121607 w 6127519"/>
              <a:gd name="connsiteY97" fmla="*/ 5721959 h 6858000"/>
              <a:gd name="connsiteX98" fmla="*/ 6127024 w 6127519"/>
              <a:gd name="connsiteY98" fmla="*/ 5786902 h 6858000"/>
              <a:gd name="connsiteX99" fmla="*/ 6127519 w 6127519"/>
              <a:gd name="connsiteY99" fmla="*/ 5865775 h 6858000"/>
              <a:gd name="connsiteX100" fmla="*/ 6119217 w 6127519"/>
              <a:gd name="connsiteY100" fmla="*/ 5888542 h 6858000"/>
              <a:gd name="connsiteX101" fmla="*/ 6102493 w 6127519"/>
              <a:gd name="connsiteY101" fmla="*/ 5928602 h 6858000"/>
              <a:gd name="connsiteX102" fmla="*/ 6056863 w 6127519"/>
              <a:gd name="connsiteY102" fmla="*/ 6000643 h 6858000"/>
              <a:gd name="connsiteX103" fmla="*/ 6045436 w 6127519"/>
              <a:gd name="connsiteY103" fmla="*/ 6124480 h 6858000"/>
              <a:gd name="connsiteX104" fmla="*/ 6030489 w 6127519"/>
              <a:gd name="connsiteY104" fmla="*/ 6317666 h 6858000"/>
              <a:gd name="connsiteX105" fmla="*/ 6007492 w 6127519"/>
              <a:gd name="connsiteY105" fmla="*/ 6440818 h 6858000"/>
              <a:gd name="connsiteX106" fmla="*/ 6009467 w 6127519"/>
              <a:gd name="connsiteY106" fmla="*/ 6487076 h 6858000"/>
              <a:gd name="connsiteX107" fmla="*/ 5995064 w 6127519"/>
              <a:gd name="connsiteY107" fmla="*/ 6540791 h 6858000"/>
              <a:gd name="connsiteX108" fmla="*/ 6004510 w 6127519"/>
              <a:gd name="connsiteY108" fmla="*/ 6599256 h 6858000"/>
              <a:gd name="connsiteX109" fmla="*/ 5986207 w 6127519"/>
              <a:gd name="connsiteY109" fmla="*/ 6695855 h 6858000"/>
              <a:gd name="connsiteX110" fmla="*/ 5979428 w 6127519"/>
              <a:gd name="connsiteY110" fmla="*/ 6754678 h 6858000"/>
              <a:gd name="connsiteX111" fmla="*/ 5983398 w 6127519"/>
              <a:gd name="connsiteY111" fmla="*/ 6778641 h 6858000"/>
              <a:gd name="connsiteX112" fmla="*/ 5984543 w 6127519"/>
              <a:gd name="connsiteY112" fmla="*/ 6811016 h 6858000"/>
              <a:gd name="connsiteX113" fmla="*/ 5979671 w 6127519"/>
              <a:gd name="connsiteY113" fmla="*/ 6858000 h 6858000"/>
              <a:gd name="connsiteX114" fmla="*/ 0 w 6127519"/>
              <a:gd name="connsiteY114" fmla="*/ 6858000 h 6858000"/>
              <a:gd name="connsiteX115" fmla="*/ 0 w 6127519"/>
              <a:gd name="connsiteY115"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707995 w 6127519"/>
              <a:gd name="connsiteY62" fmla="*/ 3781685 h 6858000"/>
              <a:gd name="connsiteX63" fmla="*/ 5768491 w 6127519"/>
              <a:gd name="connsiteY63" fmla="*/ 3914399 h 6858000"/>
              <a:gd name="connsiteX64" fmla="*/ 5793123 w 6127519"/>
              <a:gd name="connsiteY64" fmla="*/ 3969952 h 6858000"/>
              <a:gd name="connsiteX65" fmla="*/ 5808321 w 6127519"/>
              <a:gd name="connsiteY65" fmla="*/ 3988153 h 6858000"/>
              <a:gd name="connsiteX66" fmla="*/ 5825621 w 6127519"/>
              <a:gd name="connsiteY66" fmla="*/ 4015525 h 6858000"/>
              <a:gd name="connsiteX67" fmla="*/ 5860672 w 6127519"/>
              <a:gd name="connsiteY67" fmla="*/ 4061579 h 6858000"/>
              <a:gd name="connsiteX68" fmla="*/ 5872173 w 6127519"/>
              <a:gd name="connsiteY68" fmla="*/ 4088497 h 6858000"/>
              <a:gd name="connsiteX69" fmla="*/ 5894095 w 6127519"/>
              <a:gd name="connsiteY69" fmla="*/ 4128857 h 6858000"/>
              <a:gd name="connsiteX70" fmla="*/ 5903513 w 6127519"/>
              <a:gd name="connsiteY70" fmla="*/ 4187661 h 6858000"/>
              <a:gd name="connsiteX71" fmla="*/ 5917114 w 6127519"/>
              <a:gd name="connsiteY71" fmla="*/ 4213096 h 6858000"/>
              <a:gd name="connsiteX72" fmla="*/ 5924233 w 6127519"/>
              <a:gd name="connsiteY72" fmla="*/ 4242060 h 6858000"/>
              <a:gd name="connsiteX73" fmla="*/ 5928910 w 6127519"/>
              <a:gd name="connsiteY73" fmla="*/ 4300973 h 6858000"/>
              <a:gd name="connsiteX74" fmla="*/ 5939320 w 6127519"/>
              <a:gd name="connsiteY74" fmla="*/ 4340435 h 6858000"/>
              <a:gd name="connsiteX75" fmla="*/ 5946705 w 6127519"/>
              <a:gd name="connsiteY75" fmla="*/ 4428051 h 6858000"/>
              <a:gd name="connsiteX76" fmla="*/ 5949261 w 6127519"/>
              <a:gd name="connsiteY76" fmla="*/ 4449185 h 6858000"/>
              <a:gd name="connsiteX77" fmla="*/ 5968960 w 6127519"/>
              <a:gd name="connsiteY77" fmla="*/ 4482655 h 6858000"/>
              <a:gd name="connsiteX78" fmla="*/ 5980106 w 6127519"/>
              <a:gd name="connsiteY78" fmla="*/ 4585087 h 6858000"/>
              <a:gd name="connsiteX79" fmla="*/ 5998138 w 6127519"/>
              <a:gd name="connsiteY79" fmla="*/ 4697518 h 6858000"/>
              <a:gd name="connsiteX80" fmla="*/ 6007819 w 6127519"/>
              <a:gd name="connsiteY80" fmla="*/ 4858148 h 6858000"/>
              <a:gd name="connsiteX81" fmla="*/ 6007749 w 6127519"/>
              <a:gd name="connsiteY81" fmla="*/ 4964715 h 6858000"/>
              <a:gd name="connsiteX82" fmla="*/ 6005269 w 6127519"/>
              <a:gd name="connsiteY82" fmla="*/ 5150567 h 6858000"/>
              <a:gd name="connsiteX83" fmla="*/ 6001127 w 6127519"/>
              <a:gd name="connsiteY83" fmla="*/ 5164609 h 6858000"/>
              <a:gd name="connsiteX84" fmla="*/ 5998514 w 6127519"/>
              <a:gd name="connsiteY84" fmla="*/ 5189673 h 6858000"/>
              <a:gd name="connsiteX85" fmla="*/ 6018409 w 6127519"/>
              <a:gd name="connsiteY85" fmla="*/ 5227157 h 6858000"/>
              <a:gd name="connsiteX86" fmla="*/ 6036748 w 6127519"/>
              <a:gd name="connsiteY86" fmla="*/ 5322752 h 6858000"/>
              <a:gd name="connsiteX87" fmla="*/ 6036943 w 6127519"/>
              <a:gd name="connsiteY87" fmla="*/ 5329480 h 6858000"/>
              <a:gd name="connsiteX88" fmla="*/ 6037677 w 6127519"/>
              <a:gd name="connsiteY88" fmla="*/ 5354807 h 6858000"/>
              <a:gd name="connsiteX89" fmla="*/ 6039728 w 6127519"/>
              <a:gd name="connsiteY89" fmla="*/ 5359416 h 6858000"/>
              <a:gd name="connsiteX90" fmla="*/ 6053435 w 6127519"/>
              <a:gd name="connsiteY90" fmla="*/ 5387547 h 6858000"/>
              <a:gd name="connsiteX91" fmla="*/ 6065933 w 6127519"/>
              <a:gd name="connsiteY91" fmla="*/ 5443002 h 6858000"/>
              <a:gd name="connsiteX92" fmla="*/ 6068640 w 6127519"/>
              <a:gd name="connsiteY92" fmla="*/ 5474503 h 6858000"/>
              <a:gd name="connsiteX93" fmla="*/ 6080922 w 6127519"/>
              <a:gd name="connsiteY93" fmla="*/ 5561070 h 6858000"/>
              <a:gd name="connsiteX94" fmla="*/ 6096949 w 6127519"/>
              <a:gd name="connsiteY94" fmla="*/ 5648179 h 6858000"/>
              <a:gd name="connsiteX95" fmla="*/ 6125703 w 6127519"/>
              <a:gd name="connsiteY95" fmla="*/ 5692894 h 6858000"/>
              <a:gd name="connsiteX96" fmla="*/ 6121353 w 6127519"/>
              <a:gd name="connsiteY96" fmla="*/ 5721725 h 6858000"/>
              <a:gd name="connsiteX97" fmla="*/ 6121607 w 6127519"/>
              <a:gd name="connsiteY97" fmla="*/ 5721959 h 6858000"/>
              <a:gd name="connsiteX98" fmla="*/ 6127024 w 6127519"/>
              <a:gd name="connsiteY98" fmla="*/ 5786902 h 6858000"/>
              <a:gd name="connsiteX99" fmla="*/ 6127519 w 6127519"/>
              <a:gd name="connsiteY99" fmla="*/ 5865775 h 6858000"/>
              <a:gd name="connsiteX100" fmla="*/ 6119217 w 6127519"/>
              <a:gd name="connsiteY100" fmla="*/ 5888542 h 6858000"/>
              <a:gd name="connsiteX101" fmla="*/ 6102493 w 6127519"/>
              <a:gd name="connsiteY101" fmla="*/ 5928602 h 6858000"/>
              <a:gd name="connsiteX102" fmla="*/ 6056863 w 6127519"/>
              <a:gd name="connsiteY102" fmla="*/ 6000643 h 6858000"/>
              <a:gd name="connsiteX103" fmla="*/ 6045436 w 6127519"/>
              <a:gd name="connsiteY103" fmla="*/ 6124480 h 6858000"/>
              <a:gd name="connsiteX104" fmla="*/ 6030489 w 6127519"/>
              <a:gd name="connsiteY104" fmla="*/ 6317666 h 6858000"/>
              <a:gd name="connsiteX105" fmla="*/ 6007492 w 6127519"/>
              <a:gd name="connsiteY105" fmla="*/ 6440818 h 6858000"/>
              <a:gd name="connsiteX106" fmla="*/ 6009467 w 6127519"/>
              <a:gd name="connsiteY106" fmla="*/ 6487076 h 6858000"/>
              <a:gd name="connsiteX107" fmla="*/ 5995064 w 6127519"/>
              <a:gd name="connsiteY107" fmla="*/ 6540791 h 6858000"/>
              <a:gd name="connsiteX108" fmla="*/ 6004510 w 6127519"/>
              <a:gd name="connsiteY108" fmla="*/ 6599256 h 6858000"/>
              <a:gd name="connsiteX109" fmla="*/ 5986207 w 6127519"/>
              <a:gd name="connsiteY109" fmla="*/ 6695855 h 6858000"/>
              <a:gd name="connsiteX110" fmla="*/ 5979428 w 6127519"/>
              <a:gd name="connsiteY110" fmla="*/ 6754678 h 6858000"/>
              <a:gd name="connsiteX111" fmla="*/ 5983398 w 6127519"/>
              <a:gd name="connsiteY111" fmla="*/ 6778641 h 6858000"/>
              <a:gd name="connsiteX112" fmla="*/ 5984543 w 6127519"/>
              <a:gd name="connsiteY112" fmla="*/ 6811016 h 6858000"/>
              <a:gd name="connsiteX113" fmla="*/ 5979671 w 6127519"/>
              <a:gd name="connsiteY113" fmla="*/ 6858000 h 6858000"/>
              <a:gd name="connsiteX114" fmla="*/ 0 w 6127519"/>
              <a:gd name="connsiteY114" fmla="*/ 6858000 h 6858000"/>
              <a:gd name="connsiteX115" fmla="*/ 0 w 6127519"/>
              <a:gd name="connsiteY115"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707995 w 6127519"/>
              <a:gd name="connsiteY62" fmla="*/ 3781685 h 6858000"/>
              <a:gd name="connsiteX63" fmla="*/ 5768491 w 6127519"/>
              <a:gd name="connsiteY63" fmla="*/ 3914399 h 6858000"/>
              <a:gd name="connsiteX64" fmla="*/ 5793123 w 6127519"/>
              <a:gd name="connsiteY64" fmla="*/ 3969952 h 6858000"/>
              <a:gd name="connsiteX65" fmla="*/ 5808321 w 6127519"/>
              <a:gd name="connsiteY65" fmla="*/ 3988153 h 6858000"/>
              <a:gd name="connsiteX66" fmla="*/ 5825621 w 6127519"/>
              <a:gd name="connsiteY66" fmla="*/ 4015525 h 6858000"/>
              <a:gd name="connsiteX67" fmla="*/ 5860672 w 6127519"/>
              <a:gd name="connsiteY67" fmla="*/ 4061579 h 6858000"/>
              <a:gd name="connsiteX68" fmla="*/ 5872173 w 6127519"/>
              <a:gd name="connsiteY68" fmla="*/ 4088497 h 6858000"/>
              <a:gd name="connsiteX69" fmla="*/ 5894095 w 6127519"/>
              <a:gd name="connsiteY69" fmla="*/ 4128857 h 6858000"/>
              <a:gd name="connsiteX70" fmla="*/ 5903513 w 6127519"/>
              <a:gd name="connsiteY70" fmla="*/ 4187661 h 6858000"/>
              <a:gd name="connsiteX71" fmla="*/ 5917114 w 6127519"/>
              <a:gd name="connsiteY71" fmla="*/ 4213096 h 6858000"/>
              <a:gd name="connsiteX72" fmla="*/ 5924233 w 6127519"/>
              <a:gd name="connsiteY72" fmla="*/ 4242060 h 6858000"/>
              <a:gd name="connsiteX73" fmla="*/ 5928910 w 6127519"/>
              <a:gd name="connsiteY73" fmla="*/ 4300973 h 6858000"/>
              <a:gd name="connsiteX74" fmla="*/ 5939320 w 6127519"/>
              <a:gd name="connsiteY74" fmla="*/ 4340435 h 6858000"/>
              <a:gd name="connsiteX75" fmla="*/ 5946705 w 6127519"/>
              <a:gd name="connsiteY75" fmla="*/ 4428051 h 6858000"/>
              <a:gd name="connsiteX76" fmla="*/ 5949261 w 6127519"/>
              <a:gd name="connsiteY76" fmla="*/ 4449185 h 6858000"/>
              <a:gd name="connsiteX77" fmla="*/ 5968960 w 6127519"/>
              <a:gd name="connsiteY77" fmla="*/ 4482655 h 6858000"/>
              <a:gd name="connsiteX78" fmla="*/ 5980106 w 6127519"/>
              <a:gd name="connsiteY78" fmla="*/ 4585087 h 6858000"/>
              <a:gd name="connsiteX79" fmla="*/ 5998138 w 6127519"/>
              <a:gd name="connsiteY79" fmla="*/ 4697518 h 6858000"/>
              <a:gd name="connsiteX80" fmla="*/ 6007819 w 6127519"/>
              <a:gd name="connsiteY80" fmla="*/ 4858148 h 6858000"/>
              <a:gd name="connsiteX81" fmla="*/ 6007749 w 6127519"/>
              <a:gd name="connsiteY81" fmla="*/ 4964715 h 6858000"/>
              <a:gd name="connsiteX82" fmla="*/ 6005269 w 6127519"/>
              <a:gd name="connsiteY82" fmla="*/ 5150567 h 6858000"/>
              <a:gd name="connsiteX83" fmla="*/ 6001127 w 6127519"/>
              <a:gd name="connsiteY83" fmla="*/ 5164609 h 6858000"/>
              <a:gd name="connsiteX84" fmla="*/ 5998514 w 6127519"/>
              <a:gd name="connsiteY84" fmla="*/ 5189673 h 6858000"/>
              <a:gd name="connsiteX85" fmla="*/ 6018409 w 6127519"/>
              <a:gd name="connsiteY85" fmla="*/ 5227157 h 6858000"/>
              <a:gd name="connsiteX86" fmla="*/ 6036748 w 6127519"/>
              <a:gd name="connsiteY86" fmla="*/ 5322752 h 6858000"/>
              <a:gd name="connsiteX87" fmla="*/ 6036943 w 6127519"/>
              <a:gd name="connsiteY87" fmla="*/ 5329480 h 6858000"/>
              <a:gd name="connsiteX88" fmla="*/ 6037677 w 6127519"/>
              <a:gd name="connsiteY88" fmla="*/ 5354807 h 6858000"/>
              <a:gd name="connsiteX89" fmla="*/ 6039728 w 6127519"/>
              <a:gd name="connsiteY89" fmla="*/ 5359416 h 6858000"/>
              <a:gd name="connsiteX90" fmla="*/ 6053435 w 6127519"/>
              <a:gd name="connsiteY90" fmla="*/ 5387547 h 6858000"/>
              <a:gd name="connsiteX91" fmla="*/ 6065933 w 6127519"/>
              <a:gd name="connsiteY91" fmla="*/ 5443002 h 6858000"/>
              <a:gd name="connsiteX92" fmla="*/ 6068640 w 6127519"/>
              <a:gd name="connsiteY92" fmla="*/ 5474503 h 6858000"/>
              <a:gd name="connsiteX93" fmla="*/ 6080922 w 6127519"/>
              <a:gd name="connsiteY93" fmla="*/ 5561070 h 6858000"/>
              <a:gd name="connsiteX94" fmla="*/ 6096949 w 6127519"/>
              <a:gd name="connsiteY94" fmla="*/ 5648179 h 6858000"/>
              <a:gd name="connsiteX95" fmla="*/ 6125703 w 6127519"/>
              <a:gd name="connsiteY95" fmla="*/ 5692894 h 6858000"/>
              <a:gd name="connsiteX96" fmla="*/ 6121353 w 6127519"/>
              <a:gd name="connsiteY96" fmla="*/ 5721725 h 6858000"/>
              <a:gd name="connsiteX97" fmla="*/ 6121607 w 6127519"/>
              <a:gd name="connsiteY97" fmla="*/ 5721959 h 6858000"/>
              <a:gd name="connsiteX98" fmla="*/ 6127024 w 6127519"/>
              <a:gd name="connsiteY98" fmla="*/ 5786902 h 6858000"/>
              <a:gd name="connsiteX99" fmla="*/ 6127519 w 6127519"/>
              <a:gd name="connsiteY99" fmla="*/ 5865775 h 6858000"/>
              <a:gd name="connsiteX100" fmla="*/ 6119217 w 6127519"/>
              <a:gd name="connsiteY100" fmla="*/ 5888542 h 6858000"/>
              <a:gd name="connsiteX101" fmla="*/ 6102493 w 6127519"/>
              <a:gd name="connsiteY101" fmla="*/ 5928602 h 6858000"/>
              <a:gd name="connsiteX102" fmla="*/ 6056863 w 6127519"/>
              <a:gd name="connsiteY102" fmla="*/ 6000643 h 6858000"/>
              <a:gd name="connsiteX103" fmla="*/ 6045436 w 6127519"/>
              <a:gd name="connsiteY103" fmla="*/ 6124480 h 6858000"/>
              <a:gd name="connsiteX104" fmla="*/ 6030489 w 6127519"/>
              <a:gd name="connsiteY104" fmla="*/ 6317666 h 6858000"/>
              <a:gd name="connsiteX105" fmla="*/ 6007492 w 6127519"/>
              <a:gd name="connsiteY105" fmla="*/ 6440818 h 6858000"/>
              <a:gd name="connsiteX106" fmla="*/ 6009467 w 6127519"/>
              <a:gd name="connsiteY106" fmla="*/ 6487076 h 6858000"/>
              <a:gd name="connsiteX107" fmla="*/ 5995064 w 6127519"/>
              <a:gd name="connsiteY107" fmla="*/ 6540791 h 6858000"/>
              <a:gd name="connsiteX108" fmla="*/ 6004510 w 6127519"/>
              <a:gd name="connsiteY108" fmla="*/ 6599256 h 6858000"/>
              <a:gd name="connsiteX109" fmla="*/ 5986207 w 6127519"/>
              <a:gd name="connsiteY109" fmla="*/ 6695855 h 6858000"/>
              <a:gd name="connsiteX110" fmla="*/ 5979428 w 6127519"/>
              <a:gd name="connsiteY110" fmla="*/ 6754678 h 6858000"/>
              <a:gd name="connsiteX111" fmla="*/ 5983398 w 6127519"/>
              <a:gd name="connsiteY111" fmla="*/ 6778641 h 6858000"/>
              <a:gd name="connsiteX112" fmla="*/ 5984543 w 6127519"/>
              <a:gd name="connsiteY112" fmla="*/ 6811016 h 6858000"/>
              <a:gd name="connsiteX113" fmla="*/ 5979671 w 6127519"/>
              <a:gd name="connsiteY113" fmla="*/ 6858000 h 6858000"/>
              <a:gd name="connsiteX114" fmla="*/ 0 w 6127519"/>
              <a:gd name="connsiteY114" fmla="*/ 6858000 h 6858000"/>
              <a:gd name="connsiteX115" fmla="*/ 0 w 6127519"/>
              <a:gd name="connsiteY115"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89758 w 6127519"/>
              <a:gd name="connsiteY50" fmla="*/ 3506453 h 6858000"/>
              <a:gd name="connsiteX51" fmla="*/ 5596144 w 6127519"/>
              <a:gd name="connsiteY51" fmla="*/ 3534624 h 6858000"/>
              <a:gd name="connsiteX52" fmla="*/ 5597750 w 6127519"/>
              <a:gd name="connsiteY52" fmla="*/ 3534129 h 6858000"/>
              <a:gd name="connsiteX53" fmla="*/ 5599700 w 6127519"/>
              <a:gd name="connsiteY53" fmla="*/ 3547221 h 6858000"/>
              <a:gd name="connsiteX54" fmla="*/ 5615031 w 6127519"/>
              <a:gd name="connsiteY54" fmla="*/ 3557482 h 6858000"/>
              <a:gd name="connsiteX55" fmla="*/ 5618377 w 6127519"/>
              <a:gd name="connsiteY55" fmla="*/ 3588431 h 6858000"/>
              <a:gd name="connsiteX56" fmla="*/ 5612155 w 6127519"/>
              <a:gd name="connsiteY56" fmla="*/ 3589869 h 6858000"/>
              <a:gd name="connsiteX57" fmla="*/ 5620843 w 6127519"/>
              <a:gd name="connsiteY57" fmla="*/ 3606745 h 6858000"/>
              <a:gd name="connsiteX58" fmla="*/ 5655472 w 6127519"/>
              <a:gd name="connsiteY58" fmla="*/ 3678877 h 6858000"/>
              <a:gd name="connsiteX59" fmla="*/ 5683015 w 6127519"/>
              <a:gd name="connsiteY59" fmla="*/ 3762025 h 6858000"/>
              <a:gd name="connsiteX60" fmla="*/ 5696643 w 6127519"/>
              <a:gd name="connsiteY60" fmla="*/ 3773888 h 6858000"/>
              <a:gd name="connsiteX61" fmla="*/ 5707995 w 6127519"/>
              <a:gd name="connsiteY61" fmla="*/ 3781685 h 6858000"/>
              <a:gd name="connsiteX62" fmla="*/ 5768491 w 6127519"/>
              <a:gd name="connsiteY62" fmla="*/ 3914399 h 6858000"/>
              <a:gd name="connsiteX63" fmla="*/ 5793123 w 6127519"/>
              <a:gd name="connsiteY63" fmla="*/ 3969952 h 6858000"/>
              <a:gd name="connsiteX64" fmla="*/ 5808321 w 6127519"/>
              <a:gd name="connsiteY64" fmla="*/ 3988153 h 6858000"/>
              <a:gd name="connsiteX65" fmla="*/ 5825621 w 6127519"/>
              <a:gd name="connsiteY65" fmla="*/ 4015525 h 6858000"/>
              <a:gd name="connsiteX66" fmla="*/ 5860672 w 6127519"/>
              <a:gd name="connsiteY66" fmla="*/ 4061579 h 6858000"/>
              <a:gd name="connsiteX67" fmla="*/ 5872173 w 6127519"/>
              <a:gd name="connsiteY67" fmla="*/ 4088497 h 6858000"/>
              <a:gd name="connsiteX68" fmla="*/ 5894095 w 6127519"/>
              <a:gd name="connsiteY68" fmla="*/ 4128857 h 6858000"/>
              <a:gd name="connsiteX69" fmla="*/ 5903513 w 6127519"/>
              <a:gd name="connsiteY69" fmla="*/ 4187661 h 6858000"/>
              <a:gd name="connsiteX70" fmla="*/ 5917114 w 6127519"/>
              <a:gd name="connsiteY70" fmla="*/ 4213096 h 6858000"/>
              <a:gd name="connsiteX71" fmla="*/ 5924233 w 6127519"/>
              <a:gd name="connsiteY71" fmla="*/ 4242060 h 6858000"/>
              <a:gd name="connsiteX72" fmla="*/ 5928910 w 6127519"/>
              <a:gd name="connsiteY72" fmla="*/ 4300973 h 6858000"/>
              <a:gd name="connsiteX73" fmla="*/ 5939320 w 6127519"/>
              <a:gd name="connsiteY73" fmla="*/ 4340435 h 6858000"/>
              <a:gd name="connsiteX74" fmla="*/ 5946705 w 6127519"/>
              <a:gd name="connsiteY74" fmla="*/ 4428051 h 6858000"/>
              <a:gd name="connsiteX75" fmla="*/ 5949261 w 6127519"/>
              <a:gd name="connsiteY75" fmla="*/ 4449185 h 6858000"/>
              <a:gd name="connsiteX76" fmla="*/ 5968960 w 6127519"/>
              <a:gd name="connsiteY76" fmla="*/ 4482655 h 6858000"/>
              <a:gd name="connsiteX77" fmla="*/ 5980106 w 6127519"/>
              <a:gd name="connsiteY77" fmla="*/ 4585087 h 6858000"/>
              <a:gd name="connsiteX78" fmla="*/ 5998138 w 6127519"/>
              <a:gd name="connsiteY78" fmla="*/ 4697518 h 6858000"/>
              <a:gd name="connsiteX79" fmla="*/ 6007819 w 6127519"/>
              <a:gd name="connsiteY79" fmla="*/ 4858148 h 6858000"/>
              <a:gd name="connsiteX80" fmla="*/ 6007749 w 6127519"/>
              <a:gd name="connsiteY80" fmla="*/ 4964715 h 6858000"/>
              <a:gd name="connsiteX81" fmla="*/ 6005269 w 6127519"/>
              <a:gd name="connsiteY81" fmla="*/ 5150567 h 6858000"/>
              <a:gd name="connsiteX82" fmla="*/ 6001127 w 6127519"/>
              <a:gd name="connsiteY82" fmla="*/ 5164609 h 6858000"/>
              <a:gd name="connsiteX83" fmla="*/ 5998514 w 6127519"/>
              <a:gd name="connsiteY83" fmla="*/ 5189673 h 6858000"/>
              <a:gd name="connsiteX84" fmla="*/ 6018409 w 6127519"/>
              <a:gd name="connsiteY84" fmla="*/ 5227157 h 6858000"/>
              <a:gd name="connsiteX85" fmla="*/ 6036748 w 6127519"/>
              <a:gd name="connsiteY85" fmla="*/ 5322752 h 6858000"/>
              <a:gd name="connsiteX86" fmla="*/ 6036943 w 6127519"/>
              <a:gd name="connsiteY86" fmla="*/ 5329480 h 6858000"/>
              <a:gd name="connsiteX87" fmla="*/ 6037677 w 6127519"/>
              <a:gd name="connsiteY87" fmla="*/ 5354807 h 6858000"/>
              <a:gd name="connsiteX88" fmla="*/ 6039728 w 6127519"/>
              <a:gd name="connsiteY88" fmla="*/ 5359416 h 6858000"/>
              <a:gd name="connsiteX89" fmla="*/ 6053435 w 6127519"/>
              <a:gd name="connsiteY89" fmla="*/ 5387547 h 6858000"/>
              <a:gd name="connsiteX90" fmla="*/ 6065933 w 6127519"/>
              <a:gd name="connsiteY90" fmla="*/ 5443002 h 6858000"/>
              <a:gd name="connsiteX91" fmla="*/ 6068640 w 6127519"/>
              <a:gd name="connsiteY91" fmla="*/ 5474503 h 6858000"/>
              <a:gd name="connsiteX92" fmla="*/ 6080922 w 6127519"/>
              <a:gd name="connsiteY92" fmla="*/ 5561070 h 6858000"/>
              <a:gd name="connsiteX93" fmla="*/ 6096949 w 6127519"/>
              <a:gd name="connsiteY93" fmla="*/ 5648179 h 6858000"/>
              <a:gd name="connsiteX94" fmla="*/ 6125703 w 6127519"/>
              <a:gd name="connsiteY94" fmla="*/ 5692894 h 6858000"/>
              <a:gd name="connsiteX95" fmla="*/ 6121353 w 6127519"/>
              <a:gd name="connsiteY95" fmla="*/ 5721725 h 6858000"/>
              <a:gd name="connsiteX96" fmla="*/ 6121607 w 6127519"/>
              <a:gd name="connsiteY96" fmla="*/ 5721959 h 6858000"/>
              <a:gd name="connsiteX97" fmla="*/ 6127024 w 6127519"/>
              <a:gd name="connsiteY97" fmla="*/ 5786902 h 6858000"/>
              <a:gd name="connsiteX98" fmla="*/ 6127519 w 6127519"/>
              <a:gd name="connsiteY98" fmla="*/ 5865775 h 6858000"/>
              <a:gd name="connsiteX99" fmla="*/ 6119217 w 6127519"/>
              <a:gd name="connsiteY99" fmla="*/ 5888542 h 6858000"/>
              <a:gd name="connsiteX100" fmla="*/ 6102493 w 6127519"/>
              <a:gd name="connsiteY100" fmla="*/ 5928602 h 6858000"/>
              <a:gd name="connsiteX101" fmla="*/ 6056863 w 6127519"/>
              <a:gd name="connsiteY101" fmla="*/ 6000643 h 6858000"/>
              <a:gd name="connsiteX102" fmla="*/ 6045436 w 6127519"/>
              <a:gd name="connsiteY102" fmla="*/ 6124480 h 6858000"/>
              <a:gd name="connsiteX103" fmla="*/ 6030489 w 6127519"/>
              <a:gd name="connsiteY103" fmla="*/ 6317666 h 6858000"/>
              <a:gd name="connsiteX104" fmla="*/ 6007492 w 6127519"/>
              <a:gd name="connsiteY104" fmla="*/ 6440818 h 6858000"/>
              <a:gd name="connsiteX105" fmla="*/ 6009467 w 6127519"/>
              <a:gd name="connsiteY105" fmla="*/ 6487076 h 6858000"/>
              <a:gd name="connsiteX106" fmla="*/ 5995064 w 6127519"/>
              <a:gd name="connsiteY106" fmla="*/ 6540791 h 6858000"/>
              <a:gd name="connsiteX107" fmla="*/ 6004510 w 6127519"/>
              <a:gd name="connsiteY107" fmla="*/ 6599256 h 6858000"/>
              <a:gd name="connsiteX108" fmla="*/ 5986207 w 6127519"/>
              <a:gd name="connsiteY108" fmla="*/ 6695855 h 6858000"/>
              <a:gd name="connsiteX109" fmla="*/ 5979428 w 6127519"/>
              <a:gd name="connsiteY109" fmla="*/ 6754678 h 6858000"/>
              <a:gd name="connsiteX110" fmla="*/ 5983398 w 6127519"/>
              <a:gd name="connsiteY110" fmla="*/ 6778641 h 6858000"/>
              <a:gd name="connsiteX111" fmla="*/ 5984543 w 6127519"/>
              <a:gd name="connsiteY111" fmla="*/ 6811016 h 6858000"/>
              <a:gd name="connsiteX112" fmla="*/ 5979671 w 6127519"/>
              <a:gd name="connsiteY112" fmla="*/ 6858000 h 6858000"/>
              <a:gd name="connsiteX113" fmla="*/ 0 w 6127519"/>
              <a:gd name="connsiteY113" fmla="*/ 6858000 h 6858000"/>
              <a:gd name="connsiteX114" fmla="*/ 0 w 6127519"/>
              <a:gd name="connsiteY114"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89758 w 6127519"/>
              <a:gd name="connsiteY50" fmla="*/ 3453699 h 6858000"/>
              <a:gd name="connsiteX51" fmla="*/ 5596144 w 6127519"/>
              <a:gd name="connsiteY51" fmla="*/ 3534624 h 6858000"/>
              <a:gd name="connsiteX52" fmla="*/ 5597750 w 6127519"/>
              <a:gd name="connsiteY52" fmla="*/ 3534129 h 6858000"/>
              <a:gd name="connsiteX53" fmla="*/ 5599700 w 6127519"/>
              <a:gd name="connsiteY53" fmla="*/ 3547221 h 6858000"/>
              <a:gd name="connsiteX54" fmla="*/ 5615031 w 6127519"/>
              <a:gd name="connsiteY54" fmla="*/ 3557482 h 6858000"/>
              <a:gd name="connsiteX55" fmla="*/ 5618377 w 6127519"/>
              <a:gd name="connsiteY55" fmla="*/ 3588431 h 6858000"/>
              <a:gd name="connsiteX56" fmla="*/ 5612155 w 6127519"/>
              <a:gd name="connsiteY56" fmla="*/ 3589869 h 6858000"/>
              <a:gd name="connsiteX57" fmla="*/ 5620843 w 6127519"/>
              <a:gd name="connsiteY57" fmla="*/ 3606745 h 6858000"/>
              <a:gd name="connsiteX58" fmla="*/ 5655472 w 6127519"/>
              <a:gd name="connsiteY58" fmla="*/ 3678877 h 6858000"/>
              <a:gd name="connsiteX59" fmla="*/ 5683015 w 6127519"/>
              <a:gd name="connsiteY59" fmla="*/ 3762025 h 6858000"/>
              <a:gd name="connsiteX60" fmla="*/ 5696643 w 6127519"/>
              <a:gd name="connsiteY60" fmla="*/ 3773888 h 6858000"/>
              <a:gd name="connsiteX61" fmla="*/ 5707995 w 6127519"/>
              <a:gd name="connsiteY61" fmla="*/ 3781685 h 6858000"/>
              <a:gd name="connsiteX62" fmla="*/ 5768491 w 6127519"/>
              <a:gd name="connsiteY62" fmla="*/ 3914399 h 6858000"/>
              <a:gd name="connsiteX63" fmla="*/ 5793123 w 6127519"/>
              <a:gd name="connsiteY63" fmla="*/ 3969952 h 6858000"/>
              <a:gd name="connsiteX64" fmla="*/ 5808321 w 6127519"/>
              <a:gd name="connsiteY64" fmla="*/ 3988153 h 6858000"/>
              <a:gd name="connsiteX65" fmla="*/ 5825621 w 6127519"/>
              <a:gd name="connsiteY65" fmla="*/ 4015525 h 6858000"/>
              <a:gd name="connsiteX66" fmla="*/ 5860672 w 6127519"/>
              <a:gd name="connsiteY66" fmla="*/ 4061579 h 6858000"/>
              <a:gd name="connsiteX67" fmla="*/ 5872173 w 6127519"/>
              <a:gd name="connsiteY67" fmla="*/ 4088497 h 6858000"/>
              <a:gd name="connsiteX68" fmla="*/ 5894095 w 6127519"/>
              <a:gd name="connsiteY68" fmla="*/ 4128857 h 6858000"/>
              <a:gd name="connsiteX69" fmla="*/ 5903513 w 6127519"/>
              <a:gd name="connsiteY69" fmla="*/ 4187661 h 6858000"/>
              <a:gd name="connsiteX70" fmla="*/ 5917114 w 6127519"/>
              <a:gd name="connsiteY70" fmla="*/ 4213096 h 6858000"/>
              <a:gd name="connsiteX71" fmla="*/ 5924233 w 6127519"/>
              <a:gd name="connsiteY71" fmla="*/ 4242060 h 6858000"/>
              <a:gd name="connsiteX72" fmla="*/ 5928910 w 6127519"/>
              <a:gd name="connsiteY72" fmla="*/ 4300973 h 6858000"/>
              <a:gd name="connsiteX73" fmla="*/ 5939320 w 6127519"/>
              <a:gd name="connsiteY73" fmla="*/ 4340435 h 6858000"/>
              <a:gd name="connsiteX74" fmla="*/ 5946705 w 6127519"/>
              <a:gd name="connsiteY74" fmla="*/ 4428051 h 6858000"/>
              <a:gd name="connsiteX75" fmla="*/ 5949261 w 6127519"/>
              <a:gd name="connsiteY75" fmla="*/ 4449185 h 6858000"/>
              <a:gd name="connsiteX76" fmla="*/ 5968960 w 6127519"/>
              <a:gd name="connsiteY76" fmla="*/ 4482655 h 6858000"/>
              <a:gd name="connsiteX77" fmla="*/ 5980106 w 6127519"/>
              <a:gd name="connsiteY77" fmla="*/ 4585087 h 6858000"/>
              <a:gd name="connsiteX78" fmla="*/ 5998138 w 6127519"/>
              <a:gd name="connsiteY78" fmla="*/ 4697518 h 6858000"/>
              <a:gd name="connsiteX79" fmla="*/ 6007819 w 6127519"/>
              <a:gd name="connsiteY79" fmla="*/ 4858148 h 6858000"/>
              <a:gd name="connsiteX80" fmla="*/ 6007749 w 6127519"/>
              <a:gd name="connsiteY80" fmla="*/ 4964715 h 6858000"/>
              <a:gd name="connsiteX81" fmla="*/ 6005269 w 6127519"/>
              <a:gd name="connsiteY81" fmla="*/ 5150567 h 6858000"/>
              <a:gd name="connsiteX82" fmla="*/ 6001127 w 6127519"/>
              <a:gd name="connsiteY82" fmla="*/ 5164609 h 6858000"/>
              <a:gd name="connsiteX83" fmla="*/ 5998514 w 6127519"/>
              <a:gd name="connsiteY83" fmla="*/ 5189673 h 6858000"/>
              <a:gd name="connsiteX84" fmla="*/ 6018409 w 6127519"/>
              <a:gd name="connsiteY84" fmla="*/ 5227157 h 6858000"/>
              <a:gd name="connsiteX85" fmla="*/ 6036748 w 6127519"/>
              <a:gd name="connsiteY85" fmla="*/ 5322752 h 6858000"/>
              <a:gd name="connsiteX86" fmla="*/ 6036943 w 6127519"/>
              <a:gd name="connsiteY86" fmla="*/ 5329480 h 6858000"/>
              <a:gd name="connsiteX87" fmla="*/ 6037677 w 6127519"/>
              <a:gd name="connsiteY87" fmla="*/ 5354807 h 6858000"/>
              <a:gd name="connsiteX88" fmla="*/ 6039728 w 6127519"/>
              <a:gd name="connsiteY88" fmla="*/ 5359416 h 6858000"/>
              <a:gd name="connsiteX89" fmla="*/ 6053435 w 6127519"/>
              <a:gd name="connsiteY89" fmla="*/ 5387547 h 6858000"/>
              <a:gd name="connsiteX90" fmla="*/ 6065933 w 6127519"/>
              <a:gd name="connsiteY90" fmla="*/ 5443002 h 6858000"/>
              <a:gd name="connsiteX91" fmla="*/ 6068640 w 6127519"/>
              <a:gd name="connsiteY91" fmla="*/ 5474503 h 6858000"/>
              <a:gd name="connsiteX92" fmla="*/ 6080922 w 6127519"/>
              <a:gd name="connsiteY92" fmla="*/ 5561070 h 6858000"/>
              <a:gd name="connsiteX93" fmla="*/ 6096949 w 6127519"/>
              <a:gd name="connsiteY93" fmla="*/ 5648179 h 6858000"/>
              <a:gd name="connsiteX94" fmla="*/ 6125703 w 6127519"/>
              <a:gd name="connsiteY94" fmla="*/ 5692894 h 6858000"/>
              <a:gd name="connsiteX95" fmla="*/ 6121353 w 6127519"/>
              <a:gd name="connsiteY95" fmla="*/ 5721725 h 6858000"/>
              <a:gd name="connsiteX96" fmla="*/ 6121607 w 6127519"/>
              <a:gd name="connsiteY96" fmla="*/ 5721959 h 6858000"/>
              <a:gd name="connsiteX97" fmla="*/ 6127024 w 6127519"/>
              <a:gd name="connsiteY97" fmla="*/ 5786902 h 6858000"/>
              <a:gd name="connsiteX98" fmla="*/ 6127519 w 6127519"/>
              <a:gd name="connsiteY98" fmla="*/ 5865775 h 6858000"/>
              <a:gd name="connsiteX99" fmla="*/ 6119217 w 6127519"/>
              <a:gd name="connsiteY99" fmla="*/ 5888542 h 6858000"/>
              <a:gd name="connsiteX100" fmla="*/ 6102493 w 6127519"/>
              <a:gd name="connsiteY100" fmla="*/ 5928602 h 6858000"/>
              <a:gd name="connsiteX101" fmla="*/ 6056863 w 6127519"/>
              <a:gd name="connsiteY101" fmla="*/ 6000643 h 6858000"/>
              <a:gd name="connsiteX102" fmla="*/ 6045436 w 6127519"/>
              <a:gd name="connsiteY102" fmla="*/ 6124480 h 6858000"/>
              <a:gd name="connsiteX103" fmla="*/ 6030489 w 6127519"/>
              <a:gd name="connsiteY103" fmla="*/ 6317666 h 6858000"/>
              <a:gd name="connsiteX104" fmla="*/ 6007492 w 6127519"/>
              <a:gd name="connsiteY104" fmla="*/ 6440818 h 6858000"/>
              <a:gd name="connsiteX105" fmla="*/ 6009467 w 6127519"/>
              <a:gd name="connsiteY105" fmla="*/ 6487076 h 6858000"/>
              <a:gd name="connsiteX106" fmla="*/ 5995064 w 6127519"/>
              <a:gd name="connsiteY106" fmla="*/ 6540791 h 6858000"/>
              <a:gd name="connsiteX107" fmla="*/ 6004510 w 6127519"/>
              <a:gd name="connsiteY107" fmla="*/ 6599256 h 6858000"/>
              <a:gd name="connsiteX108" fmla="*/ 5986207 w 6127519"/>
              <a:gd name="connsiteY108" fmla="*/ 6695855 h 6858000"/>
              <a:gd name="connsiteX109" fmla="*/ 5979428 w 6127519"/>
              <a:gd name="connsiteY109" fmla="*/ 6754678 h 6858000"/>
              <a:gd name="connsiteX110" fmla="*/ 5983398 w 6127519"/>
              <a:gd name="connsiteY110" fmla="*/ 6778641 h 6858000"/>
              <a:gd name="connsiteX111" fmla="*/ 5984543 w 6127519"/>
              <a:gd name="connsiteY111" fmla="*/ 6811016 h 6858000"/>
              <a:gd name="connsiteX112" fmla="*/ 5979671 w 6127519"/>
              <a:gd name="connsiteY112" fmla="*/ 6858000 h 6858000"/>
              <a:gd name="connsiteX113" fmla="*/ 0 w 6127519"/>
              <a:gd name="connsiteY113" fmla="*/ 6858000 h 6858000"/>
              <a:gd name="connsiteX114" fmla="*/ 0 w 6127519"/>
              <a:gd name="connsiteY114"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415 w 6127519"/>
              <a:gd name="connsiteY46" fmla="*/ 3004079 h 6858000"/>
              <a:gd name="connsiteX47" fmla="*/ 5503944 w 6127519"/>
              <a:gd name="connsiteY47" fmla="*/ 3123335 h 6858000"/>
              <a:gd name="connsiteX48" fmla="*/ 5516007 w 6127519"/>
              <a:gd name="connsiteY48" fmla="*/ 3258473 h 6858000"/>
              <a:gd name="connsiteX49" fmla="*/ 5589758 w 6127519"/>
              <a:gd name="connsiteY49" fmla="*/ 3453699 h 6858000"/>
              <a:gd name="connsiteX50" fmla="*/ 5596144 w 6127519"/>
              <a:gd name="connsiteY50" fmla="*/ 3534624 h 6858000"/>
              <a:gd name="connsiteX51" fmla="*/ 5597750 w 6127519"/>
              <a:gd name="connsiteY51" fmla="*/ 3534129 h 6858000"/>
              <a:gd name="connsiteX52" fmla="*/ 5599700 w 6127519"/>
              <a:gd name="connsiteY52" fmla="*/ 3547221 h 6858000"/>
              <a:gd name="connsiteX53" fmla="*/ 5615031 w 6127519"/>
              <a:gd name="connsiteY53" fmla="*/ 3557482 h 6858000"/>
              <a:gd name="connsiteX54" fmla="*/ 5618377 w 6127519"/>
              <a:gd name="connsiteY54" fmla="*/ 3588431 h 6858000"/>
              <a:gd name="connsiteX55" fmla="*/ 5612155 w 6127519"/>
              <a:gd name="connsiteY55" fmla="*/ 3589869 h 6858000"/>
              <a:gd name="connsiteX56" fmla="*/ 5620843 w 6127519"/>
              <a:gd name="connsiteY56" fmla="*/ 3606745 h 6858000"/>
              <a:gd name="connsiteX57" fmla="*/ 5655472 w 6127519"/>
              <a:gd name="connsiteY57" fmla="*/ 3678877 h 6858000"/>
              <a:gd name="connsiteX58" fmla="*/ 5683015 w 6127519"/>
              <a:gd name="connsiteY58" fmla="*/ 3762025 h 6858000"/>
              <a:gd name="connsiteX59" fmla="*/ 5696643 w 6127519"/>
              <a:gd name="connsiteY59" fmla="*/ 3773888 h 6858000"/>
              <a:gd name="connsiteX60" fmla="*/ 5707995 w 6127519"/>
              <a:gd name="connsiteY60" fmla="*/ 3781685 h 6858000"/>
              <a:gd name="connsiteX61" fmla="*/ 5768491 w 6127519"/>
              <a:gd name="connsiteY61" fmla="*/ 3914399 h 6858000"/>
              <a:gd name="connsiteX62" fmla="*/ 5793123 w 6127519"/>
              <a:gd name="connsiteY62" fmla="*/ 3969952 h 6858000"/>
              <a:gd name="connsiteX63" fmla="*/ 5808321 w 6127519"/>
              <a:gd name="connsiteY63" fmla="*/ 3988153 h 6858000"/>
              <a:gd name="connsiteX64" fmla="*/ 5825621 w 6127519"/>
              <a:gd name="connsiteY64" fmla="*/ 4015525 h 6858000"/>
              <a:gd name="connsiteX65" fmla="*/ 5860672 w 6127519"/>
              <a:gd name="connsiteY65" fmla="*/ 4061579 h 6858000"/>
              <a:gd name="connsiteX66" fmla="*/ 5872173 w 6127519"/>
              <a:gd name="connsiteY66" fmla="*/ 4088497 h 6858000"/>
              <a:gd name="connsiteX67" fmla="*/ 5894095 w 6127519"/>
              <a:gd name="connsiteY67" fmla="*/ 4128857 h 6858000"/>
              <a:gd name="connsiteX68" fmla="*/ 5903513 w 6127519"/>
              <a:gd name="connsiteY68" fmla="*/ 4187661 h 6858000"/>
              <a:gd name="connsiteX69" fmla="*/ 5917114 w 6127519"/>
              <a:gd name="connsiteY69" fmla="*/ 4213096 h 6858000"/>
              <a:gd name="connsiteX70" fmla="*/ 5924233 w 6127519"/>
              <a:gd name="connsiteY70" fmla="*/ 4242060 h 6858000"/>
              <a:gd name="connsiteX71" fmla="*/ 5928910 w 6127519"/>
              <a:gd name="connsiteY71" fmla="*/ 4300973 h 6858000"/>
              <a:gd name="connsiteX72" fmla="*/ 5939320 w 6127519"/>
              <a:gd name="connsiteY72" fmla="*/ 4340435 h 6858000"/>
              <a:gd name="connsiteX73" fmla="*/ 5946705 w 6127519"/>
              <a:gd name="connsiteY73" fmla="*/ 4428051 h 6858000"/>
              <a:gd name="connsiteX74" fmla="*/ 5949261 w 6127519"/>
              <a:gd name="connsiteY74" fmla="*/ 4449185 h 6858000"/>
              <a:gd name="connsiteX75" fmla="*/ 5968960 w 6127519"/>
              <a:gd name="connsiteY75" fmla="*/ 4482655 h 6858000"/>
              <a:gd name="connsiteX76" fmla="*/ 5980106 w 6127519"/>
              <a:gd name="connsiteY76" fmla="*/ 4585087 h 6858000"/>
              <a:gd name="connsiteX77" fmla="*/ 5998138 w 6127519"/>
              <a:gd name="connsiteY77" fmla="*/ 4697518 h 6858000"/>
              <a:gd name="connsiteX78" fmla="*/ 6007819 w 6127519"/>
              <a:gd name="connsiteY78" fmla="*/ 4858148 h 6858000"/>
              <a:gd name="connsiteX79" fmla="*/ 6007749 w 6127519"/>
              <a:gd name="connsiteY79" fmla="*/ 4964715 h 6858000"/>
              <a:gd name="connsiteX80" fmla="*/ 6005269 w 6127519"/>
              <a:gd name="connsiteY80" fmla="*/ 5150567 h 6858000"/>
              <a:gd name="connsiteX81" fmla="*/ 6001127 w 6127519"/>
              <a:gd name="connsiteY81" fmla="*/ 5164609 h 6858000"/>
              <a:gd name="connsiteX82" fmla="*/ 5998514 w 6127519"/>
              <a:gd name="connsiteY82" fmla="*/ 5189673 h 6858000"/>
              <a:gd name="connsiteX83" fmla="*/ 6018409 w 6127519"/>
              <a:gd name="connsiteY83" fmla="*/ 5227157 h 6858000"/>
              <a:gd name="connsiteX84" fmla="*/ 6036748 w 6127519"/>
              <a:gd name="connsiteY84" fmla="*/ 5322752 h 6858000"/>
              <a:gd name="connsiteX85" fmla="*/ 6036943 w 6127519"/>
              <a:gd name="connsiteY85" fmla="*/ 5329480 h 6858000"/>
              <a:gd name="connsiteX86" fmla="*/ 6037677 w 6127519"/>
              <a:gd name="connsiteY86" fmla="*/ 5354807 h 6858000"/>
              <a:gd name="connsiteX87" fmla="*/ 6039728 w 6127519"/>
              <a:gd name="connsiteY87" fmla="*/ 5359416 h 6858000"/>
              <a:gd name="connsiteX88" fmla="*/ 6053435 w 6127519"/>
              <a:gd name="connsiteY88" fmla="*/ 5387547 h 6858000"/>
              <a:gd name="connsiteX89" fmla="*/ 6065933 w 6127519"/>
              <a:gd name="connsiteY89" fmla="*/ 5443002 h 6858000"/>
              <a:gd name="connsiteX90" fmla="*/ 6068640 w 6127519"/>
              <a:gd name="connsiteY90" fmla="*/ 5474503 h 6858000"/>
              <a:gd name="connsiteX91" fmla="*/ 6080922 w 6127519"/>
              <a:gd name="connsiteY91" fmla="*/ 5561070 h 6858000"/>
              <a:gd name="connsiteX92" fmla="*/ 6096949 w 6127519"/>
              <a:gd name="connsiteY92" fmla="*/ 5648179 h 6858000"/>
              <a:gd name="connsiteX93" fmla="*/ 6125703 w 6127519"/>
              <a:gd name="connsiteY93" fmla="*/ 5692894 h 6858000"/>
              <a:gd name="connsiteX94" fmla="*/ 6121353 w 6127519"/>
              <a:gd name="connsiteY94" fmla="*/ 5721725 h 6858000"/>
              <a:gd name="connsiteX95" fmla="*/ 6121607 w 6127519"/>
              <a:gd name="connsiteY95" fmla="*/ 5721959 h 6858000"/>
              <a:gd name="connsiteX96" fmla="*/ 6127024 w 6127519"/>
              <a:gd name="connsiteY96" fmla="*/ 5786902 h 6858000"/>
              <a:gd name="connsiteX97" fmla="*/ 6127519 w 6127519"/>
              <a:gd name="connsiteY97" fmla="*/ 5865775 h 6858000"/>
              <a:gd name="connsiteX98" fmla="*/ 6119217 w 6127519"/>
              <a:gd name="connsiteY98" fmla="*/ 5888542 h 6858000"/>
              <a:gd name="connsiteX99" fmla="*/ 6102493 w 6127519"/>
              <a:gd name="connsiteY99" fmla="*/ 5928602 h 6858000"/>
              <a:gd name="connsiteX100" fmla="*/ 6056863 w 6127519"/>
              <a:gd name="connsiteY100" fmla="*/ 6000643 h 6858000"/>
              <a:gd name="connsiteX101" fmla="*/ 6045436 w 6127519"/>
              <a:gd name="connsiteY101" fmla="*/ 6124480 h 6858000"/>
              <a:gd name="connsiteX102" fmla="*/ 6030489 w 6127519"/>
              <a:gd name="connsiteY102" fmla="*/ 6317666 h 6858000"/>
              <a:gd name="connsiteX103" fmla="*/ 6007492 w 6127519"/>
              <a:gd name="connsiteY103" fmla="*/ 6440818 h 6858000"/>
              <a:gd name="connsiteX104" fmla="*/ 6009467 w 6127519"/>
              <a:gd name="connsiteY104" fmla="*/ 6487076 h 6858000"/>
              <a:gd name="connsiteX105" fmla="*/ 5995064 w 6127519"/>
              <a:gd name="connsiteY105" fmla="*/ 6540791 h 6858000"/>
              <a:gd name="connsiteX106" fmla="*/ 6004510 w 6127519"/>
              <a:gd name="connsiteY106" fmla="*/ 6599256 h 6858000"/>
              <a:gd name="connsiteX107" fmla="*/ 5986207 w 6127519"/>
              <a:gd name="connsiteY107" fmla="*/ 6695855 h 6858000"/>
              <a:gd name="connsiteX108" fmla="*/ 5979428 w 6127519"/>
              <a:gd name="connsiteY108" fmla="*/ 6754678 h 6858000"/>
              <a:gd name="connsiteX109" fmla="*/ 5983398 w 6127519"/>
              <a:gd name="connsiteY109" fmla="*/ 6778641 h 6858000"/>
              <a:gd name="connsiteX110" fmla="*/ 5984543 w 6127519"/>
              <a:gd name="connsiteY110" fmla="*/ 6811016 h 6858000"/>
              <a:gd name="connsiteX111" fmla="*/ 5979671 w 6127519"/>
              <a:gd name="connsiteY111" fmla="*/ 6858000 h 6858000"/>
              <a:gd name="connsiteX112" fmla="*/ 0 w 6127519"/>
              <a:gd name="connsiteY112" fmla="*/ 6858000 h 6858000"/>
              <a:gd name="connsiteX113" fmla="*/ 0 w 6127519"/>
              <a:gd name="connsiteY113"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57023 w 6127519"/>
              <a:gd name="connsiteY42" fmla="*/ 2858292 h 6858000"/>
              <a:gd name="connsiteX43" fmla="*/ 5479298 w 6127519"/>
              <a:gd name="connsiteY43" fmla="*/ 2947791 h 6858000"/>
              <a:gd name="connsiteX44" fmla="*/ 5481770 w 6127519"/>
              <a:gd name="connsiteY44" fmla="*/ 2951352 h 6858000"/>
              <a:gd name="connsiteX45" fmla="*/ 5482415 w 6127519"/>
              <a:gd name="connsiteY45" fmla="*/ 3004079 h 6858000"/>
              <a:gd name="connsiteX46" fmla="*/ 5503944 w 6127519"/>
              <a:gd name="connsiteY46" fmla="*/ 3123335 h 6858000"/>
              <a:gd name="connsiteX47" fmla="*/ 5516007 w 6127519"/>
              <a:gd name="connsiteY47" fmla="*/ 3258473 h 6858000"/>
              <a:gd name="connsiteX48" fmla="*/ 5589758 w 6127519"/>
              <a:gd name="connsiteY48" fmla="*/ 3453699 h 6858000"/>
              <a:gd name="connsiteX49" fmla="*/ 5596144 w 6127519"/>
              <a:gd name="connsiteY49" fmla="*/ 3534624 h 6858000"/>
              <a:gd name="connsiteX50" fmla="*/ 5597750 w 6127519"/>
              <a:gd name="connsiteY50" fmla="*/ 3534129 h 6858000"/>
              <a:gd name="connsiteX51" fmla="*/ 5599700 w 6127519"/>
              <a:gd name="connsiteY51" fmla="*/ 3547221 h 6858000"/>
              <a:gd name="connsiteX52" fmla="*/ 5615031 w 6127519"/>
              <a:gd name="connsiteY52" fmla="*/ 3557482 h 6858000"/>
              <a:gd name="connsiteX53" fmla="*/ 5618377 w 6127519"/>
              <a:gd name="connsiteY53" fmla="*/ 3588431 h 6858000"/>
              <a:gd name="connsiteX54" fmla="*/ 5612155 w 6127519"/>
              <a:gd name="connsiteY54" fmla="*/ 3589869 h 6858000"/>
              <a:gd name="connsiteX55" fmla="*/ 5620843 w 6127519"/>
              <a:gd name="connsiteY55" fmla="*/ 3606745 h 6858000"/>
              <a:gd name="connsiteX56" fmla="*/ 5655472 w 6127519"/>
              <a:gd name="connsiteY56" fmla="*/ 3678877 h 6858000"/>
              <a:gd name="connsiteX57" fmla="*/ 5683015 w 6127519"/>
              <a:gd name="connsiteY57" fmla="*/ 3762025 h 6858000"/>
              <a:gd name="connsiteX58" fmla="*/ 5696643 w 6127519"/>
              <a:gd name="connsiteY58" fmla="*/ 3773888 h 6858000"/>
              <a:gd name="connsiteX59" fmla="*/ 5707995 w 6127519"/>
              <a:gd name="connsiteY59" fmla="*/ 3781685 h 6858000"/>
              <a:gd name="connsiteX60" fmla="*/ 5768491 w 6127519"/>
              <a:gd name="connsiteY60" fmla="*/ 3914399 h 6858000"/>
              <a:gd name="connsiteX61" fmla="*/ 5793123 w 6127519"/>
              <a:gd name="connsiteY61" fmla="*/ 3969952 h 6858000"/>
              <a:gd name="connsiteX62" fmla="*/ 5808321 w 6127519"/>
              <a:gd name="connsiteY62" fmla="*/ 3988153 h 6858000"/>
              <a:gd name="connsiteX63" fmla="*/ 5825621 w 6127519"/>
              <a:gd name="connsiteY63" fmla="*/ 4015525 h 6858000"/>
              <a:gd name="connsiteX64" fmla="*/ 5860672 w 6127519"/>
              <a:gd name="connsiteY64" fmla="*/ 4061579 h 6858000"/>
              <a:gd name="connsiteX65" fmla="*/ 5872173 w 6127519"/>
              <a:gd name="connsiteY65" fmla="*/ 4088497 h 6858000"/>
              <a:gd name="connsiteX66" fmla="*/ 5894095 w 6127519"/>
              <a:gd name="connsiteY66" fmla="*/ 4128857 h 6858000"/>
              <a:gd name="connsiteX67" fmla="*/ 5903513 w 6127519"/>
              <a:gd name="connsiteY67" fmla="*/ 4187661 h 6858000"/>
              <a:gd name="connsiteX68" fmla="*/ 5917114 w 6127519"/>
              <a:gd name="connsiteY68" fmla="*/ 4213096 h 6858000"/>
              <a:gd name="connsiteX69" fmla="*/ 5924233 w 6127519"/>
              <a:gd name="connsiteY69" fmla="*/ 4242060 h 6858000"/>
              <a:gd name="connsiteX70" fmla="*/ 5928910 w 6127519"/>
              <a:gd name="connsiteY70" fmla="*/ 4300973 h 6858000"/>
              <a:gd name="connsiteX71" fmla="*/ 5939320 w 6127519"/>
              <a:gd name="connsiteY71" fmla="*/ 4340435 h 6858000"/>
              <a:gd name="connsiteX72" fmla="*/ 5946705 w 6127519"/>
              <a:gd name="connsiteY72" fmla="*/ 4428051 h 6858000"/>
              <a:gd name="connsiteX73" fmla="*/ 5949261 w 6127519"/>
              <a:gd name="connsiteY73" fmla="*/ 4449185 h 6858000"/>
              <a:gd name="connsiteX74" fmla="*/ 5968960 w 6127519"/>
              <a:gd name="connsiteY74" fmla="*/ 4482655 h 6858000"/>
              <a:gd name="connsiteX75" fmla="*/ 5980106 w 6127519"/>
              <a:gd name="connsiteY75" fmla="*/ 4585087 h 6858000"/>
              <a:gd name="connsiteX76" fmla="*/ 5998138 w 6127519"/>
              <a:gd name="connsiteY76" fmla="*/ 4697518 h 6858000"/>
              <a:gd name="connsiteX77" fmla="*/ 6007819 w 6127519"/>
              <a:gd name="connsiteY77" fmla="*/ 4858148 h 6858000"/>
              <a:gd name="connsiteX78" fmla="*/ 6007749 w 6127519"/>
              <a:gd name="connsiteY78" fmla="*/ 4964715 h 6858000"/>
              <a:gd name="connsiteX79" fmla="*/ 6005269 w 6127519"/>
              <a:gd name="connsiteY79" fmla="*/ 5150567 h 6858000"/>
              <a:gd name="connsiteX80" fmla="*/ 6001127 w 6127519"/>
              <a:gd name="connsiteY80" fmla="*/ 5164609 h 6858000"/>
              <a:gd name="connsiteX81" fmla="*/ 5998514 w 6127519"/>
              <a:gd name="connsiteY81" fmla="*/ 5189673 h 6858000"/>
              <a:gd name="connsiteX82" fmla="*/ 6018409 w 6127519"/>
              <a:gd name="connsiteY82" fmla="*/ 5227157 h 6858000"/>
              <a:gd name="connsiteX83" fmla="*/ 6036748 w 6127519"/>
              <a:gd name="connsiteY83" fmla="*/ 5322752 h 6858000"/>
              <a:gd name="connsiteX84" fmla="*/ 6036943 w 6127519"/>
              <a:gd name="connsiteY84" fmla="*/ 5329480 h 6858000"/>
              <a:gd name="connsiteX85" fmla="*/ 6037677 w 6127519"/>
              <a:gd name="connsiteY85" fmla="*/ 5354807 h 6858000"/>
              <a:gd name="connsiteX86" fmla="*/ 6039728 w 6127519"/>
              <a:gd name="connsiteY86" fmla="*/ 5359416 h 6858000"/>
              <a:gd name="connsiteX87" fmla="*/ 6053435 w 6127519"/>
              <a:gd name="connsiteY87" fmla="*/ 5387547 h 6858000"/>
              <a:gd name="connsiteX88" fmla="*/ 6065933 w 6127519"/>
              <a:gd name="connsiteY88" fmla="*/ 5443002 h 6858000"/>
              <a:gd name="connsiteX89" fmla="*/ 6068640 w 6127519"/>
              <a:gd name="connsiteY89" fmla="*/ 5474503 h 6858000"/>
              <a:gd name="connsiteX90" fmla="*/ 6080922 w 6127519"/>
              <a:gd name="connsiteY90" fmla="*/ 5561070 h 6858000"/>
              <a:gd name="connsiteX91" fmla="*/ 6096949 w 6127519"/>
              <a:gd name="connsiteY91" fmla="*/ 5648179 h 6858000"/>
              <a:gd name="connsiteX92" fmla="*/ 6125703 w 6127519"/>
              <a:gd name="connsiteY92" fmla="*/ 5692894 h 6858000"/>
              <a:gd name="connsiteX93" fmla="*/ 6121353 w 6127519"/>
              <a:gd name="connsiteY93" fmla="*/ 5721725 h 6858000"/>
              <a:gd name="connsiteX94" fmla="*/ 6121607 w 6127519"/>
              <a:gd name="connsiteY94" fmla="*/ 5721959 h 6858000"/>
              <a:gd name="connsiteX95" fmla="*/ 6127024 w 6127519"/>
              <a:gd name="connsiteY95" fmla="*/ 5786902 h 6858000"/>
              <a:gd name="connsiteX96" fmla="*/ 6127519 w 6127519"/>
              <a:gd name="connsiteY96" fmla="*/ 5865775 h 6858000"/>
              <a:gd name="connsiteX97" fmla="*/ 6119217 w 6127519"/>
              <a:gd name="connsiteY97" fmla="*/ 5888542 h 6858000"/>
              <a:gd name="connsiteX98" fmla="*/ 6102493 w 6127519"/>
              <a:gd name="connsiteY98" fmla="*/ 5928602 h 6858000"/>
              <a:gd name="connsiteX99" fmla="*/ 6056863 w 6127519"/>
              <a:gd name="connsiteY99" fmla="*/ 6000643 h 6858000"/>
              <a:gd name="connsiteX100" fmla="*/ 6045436 w 6127519"/>
              <a:gd name="connsiteY100" fmla="*/ 6124480 h 6858000"/>
              <a:gd name="connsiteX101" fmla="*/ 6030489 w 6127519"/>
              <a:gd name="connsiteY101" fmla="*/ 6317666 h 6858000"/>
              <a:gd name="connsiteX102" fmla="*/ 6007492 w 6127519"/>
              <a:gd name="connsiteY102" fmla="*/ 6440818 h 6858000"/>
              <a:gd name="connsiteX103" fmla="*/ 6009467 w 6127519"/>
              <a:gd name="connsiteY103" fmla="*/ 6487076 h 6858000"/>
              <a:gd name="connsiteX104" fmla="*/ 5995064 w 6127519"/>
              <a:gd name="connsiteY104" fmla="*/ 6540791 h 6858000"/>
              <a:gd name="connsiteX105" fmla="*/ 6004510 w 6127519"/>
              <a:gd name="connsiteY105" fmla="*/ 6599256 h 6858000"/>
              <a:gd name="connsiteX106" fmla="*/ 5986207 w 6127519"/>
              <a:gd name="connsiteY106" fmla="*/ 6695855 h 6858000"/>
              <a:gd name="connsiteX107" fmla="*/ 5979428 w 6127519"/>
              <a:gd name="connsiteY107" fmla="*/ 6754678 h 6858000"/>
              <a:gd name="connsiteX108" fmla="*/ 5983398 w 6127519"/>
              <a:gd name="connsiteY108" fmla="*/ 6778641 h 6858000"/>
              <a:gd name="connsiteX109" fmla="*/ 5984543 w 6127519"/>
              <a:gd name="connsiteY109" fmla="*/ 6811016 h 6858000"/>
              <a:gd name="connsiteX110" fmla="*/ 5979671 w 6127519"/>
              <a:gd name="connsiteY110" fmla="*/ 6858000 h 6858000"/>
              <a:gd name="connsiteX111" fmla="*/ 0 w 6127519"/>
              <a:gd name="connsiteY111" fmla="*/ 6858000 h 6858000"/>
              <a:gd name="connsiteX112" fmla="*/ 0 w 6127519"/>
              <a:gd name="connsiteY112"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57023 w 6127519"/>
              <a:gd name="connsiteY41" fmla="*/ 2858292 h 6858000"/>
              <a:gd name="connsiteX42" fmla="*/ 5479298 w 6127519"/>
              <a:gd name="connsiteY42" fmla="*/ 2947791 h 6858000"/>
              <a:gd name="connsiteX43" fmla="*/ 5481770 w 6127519"/>
              <a:gd name="connsiteY43" fmla="*/ 2951352 h 6858000"/>
              <a:gd name="connsiteX44" fmla="*/ 5482415 w 6127519"/>
              <a:gd name="connsiteY44" fmla="*/ 3004079 h 6858000"/>
              <a:gd name="connsiteX45" fmla="*/ 5503944 w 6127519"/>
              <a:gd name="connsiteY45" fmla="*/ 3123335 h 6858000"/>
              <a:gd name="connsiteX46" fmla="*/ 5516007 w 6127519"/>
              <a:gd name="connsiteY46" fmla="*/ 3258473 h 6858000"/>
              <a:gd name="connsiteX47" fmla="*/ 5589758 w 6127519"/>
              <a:gd name="connsiteY47" fmla="*/ 3453699 h 6858000"/>
              <a:gd name="connsiteX48" fmla="*/ 5596144 w 6127519"/>
              <a:gd name="connsiteY48" fmla="*/ 3534624 h 6858000"/>
              <a:gd name="connsiteX49" fmla="*/ 5597750 w 6127519"/>
              <a:gd name="connsiteY49" fmla="*/ 3534129 h 6858000"/>
              <a:gd name="connsiteX50" fmla="*/ 5599700 w 6127519"/>
              <a:gd name="connsiteY50" fmla="*/ 3547221 h 6858000"/>
              <a:gd name="connsiteX51" fmla="*/ 5615031 w 6127519"/>
              <a:gd name="connsiteY51" fmla="*/ 3557482 h 6858000"/>
              <a:gd name="connsiteX52" fmla="*/ 5618377 w 6127519"/>
              <a:gd name="connsiteY52" fmla="*/ 3588431 h 6858000"/>
              <a:gd name="connsiteX53" fmla="*/ 5612155 w 6127519"/>
              <a:gd name="connsiteY53" fmla="*/ 3589869 h 6858000"/>
              <a:gd name="connsiteX54" fmla="*/ 5620843 w 6127519"/>
              <a:gd name="connsiteY54" fmla="*/ 3606745 h 6858000"/>
              <a:gd name="connsiteX55" fmla="*/ 5655472 w 6127519"/>
              <a:gd name="connsiteY55" fmla="*/ 3678877 h 6858000"/>
              <a:gd name="connsiteX56" fmla="*/ 5683015 w 6127519"/>
              <a:gd name="connsiteY56" fmla="*/ 3762025 h 6858000"/>
              <a:gd name="connsiteX57" fmla="*/ 5696643 w 6127519"/>
              <a:gd name="connsiteY57" fmla="*/ 3773888 h 6858000"/>
              <a:gd name="connsiteX58" fmla="*/ 5707995 w 6127519"/>
              <a:gd name="connsiteY58" fmla="*/ 3781685 h 6858000"/>
              <a:gd name="connsiteX59" fmla="*/ 5768491 w 6127519"/>
              <a:gd name="connsiteY59" fmla="*/ 3914399 h 6858000"/>
              <a:gd name="connsiteX60" fmla="*/ 5793123 w 6127519"/>
              <a:gd name="connsiteY60" fmla="*/ 3969952 h 6858000"/>
              <a:gd name="connsiteX61" fmla="*/ 5808321 w 6127519"/>
              <a:gd name="connsiteY61" fmla="*/ 3988153 h 6858000"/>
              <a:gd name="connsiteX62" fmla="*/ 5825621 w 6127519"/>
              <a:gd name="connsiteY62" fmla="*/ 4015525 h 6858000"/>
              <a:gd name="connsiteX63" fmla="*/ 5860672 w 6127519"/>
              <a:gd name="connsiteY63" fmla="*/ 4061579 h 6858000"/>
              <a:gd name="connsiteX64" fmla="*/ 5872173 w 6127519"/>
              <a:gd name="connsiteY64" fmla="*/ 4088497 h 6858000"/>
              <a:gd name="connsiteX65" fmla="*/ 5894095 w 6127519"/>
              <a:gd name="connsiteY65" fmla="*/ 4128857 h 6858000"/>
              <a:gd name="connsiteX66" fmla="*/ 5903513 w 6127519"/>
              <a:gd name="connsiteY66" fmla="*/ 4187661 h 6858000"/>
              <a:gd name="connsiteX67" fmla="*/ 5917114 w 6127519"/>
              <a:gd name="connsiteY67" fmla="*/ 4213096 h 6858000"/>
              <a:gd name="connsiteX68" fmla="*/ 5924233 w 6127519"/>
              <a:gd name="connsiteY68" fmla="*/ 4242060 h 6858000"/>
              <a:gd name="connsiteX69" fmla="*/ 5928910 w 6127519"/>
              <a:gd name="connsiteY69" fmla="*/ 4300973 h 6858000"/>
              <a:gd name="connsiteX70" fmla="*/ 5939320 w 6127519"/>
              <a:gd name="connsiteY70" fmla="*/ 4340435 h 6858000"/>
              <a:gd name="connsiteX71" fmla="*/ 5946705 w 6127519"/>
              <a:gd name="connsiteY71" fmla="*/ 4428051 h 6858000"/>
              <a:gd name="connsiteX72" fmla="*/ 5949261 w 6127519"/>
              <a:gd name="connsiteY72" fmla="*/ 4449185 h 6858000"/>
              <a:gd name="connsiteX73" fmla="*/ 5968960 w 6127519"/>
              <a:gd name="connsiteY73" fmla="*/ 4482655 h 6858000"/>
              <a:gd name="connsiteX74" fmla="*/ 5980106 w 6127519"/>
              <a:gd name="connsiteY74" fmla="*/ 4585087 h 6858000"/>
              <a:gd name="connsiteX75" fmla="*/ 5998138 w 6127519"/>
              <a:gd name="connsiteY75" fmla="*/ 4697518 h 6858000"/>
              <a:gd name="connsiteX76" fmla="*/ 6007819 w 6127519"/>
              <a:gd name="connsiteY76" fmla="*/ 4858148 h 6858000"/>
              <a:gd name="connsiteX77" fmla="*/ 6007749 w 6127519"/>
              <a:gd name="connsiteY77" fmla="*/ 4964715 h 6858000"/>
              <a:gd name="connsiteX78" fmla="*/ 6005269 w 6127519"/>
              <a:gd name="connsiteY78" fmla="*/ 5150567 h 6858000"/>
              <a:gd name="connsiteX79" fmla="*/ 6001127 w 6127519"/>
              <a:gd name="connsiteY79" fmla="*/ 5164609 h 6858000"/>
              <a:gd name="connsiteX80" fmla="*/ 5998514 w 6127519"/>
              <a:gd name="connsiteY80" fmla="*/ 5189673 h 6858000"/>
              <a:gd name="connsiteX81" fmla="*/ 6018409 w 6127519"/>
              <a:gd name="connsiteY81" fmla="*/ 5227157 h 6858000"/>
              <a:gd name="connsiteX82" fmla="*/ 6036748 w 6127519"/>
              <a:gd name="connsiteY82" fmla="*/ 5322752 h 6858000"/>
              <a:gd name="connsiteX83" fmla="*/ 6036943 w 6127519"/>
              <a:gd name="connsiteY83" fmla="*/ 5329480 h 6858000"/>
              <a:gd name="connsiteX84" fmla="*/ 6037677 w 6127519"/>
              <a:gd name="connsiteY84" fmla="*/ 5354807 h 6858000"/>
              <a:gd name="connsiteX85" fmla="*/ 6039728 w 6127519"/>
              <a:gd name="connsiteY85" fmla="*/ 5359416 h 6858000"/>
              <a:gd name="connsiteX86" fmla="*/ 6053435 w 6127519"/>
              <a:gd name="connsiteY86" fmla="*/ 5387547 h 6858000"/>
              <a:gd name="connsiteX87" fmla="*/ 6065933 w 6127519"/>
              <a:gd name="connsiteY87" fmla="*/ 5443002 h 6858000"/>
              <a:gd name="connsiteX88" fmla="*/ 6068640 w 6127519"/>
              <a:gd name="connsiteY88" fmla="*/ 5474503 h 6858000"/>
              <a:gd name="connsiteX89" fmla="*/ 6080922 w 6127519"/>
              <a:gd name="connsiteY89" fmla="*/ 5561070 h 6858000"/>
              <a:gd name="connsiteX90" fmla="*/ 6096949 w 6127519"/>
              <a:gd name="connsiteY90" fmla="*/ 5648179 h 6858000"/>
              <a:gd name="connsiteX91" fmla="*/ 6125703 w 6127519"/>
              <a:gd name="connsiteY91" fmla="*/ 5692894 h 6858000"/>
              <a:gd name="connsiteX92" fmla="*/ 6121353 w 6127519"/>
              <a:gd name="connsiteY92" fmla="*/ 5721725 h 6858000"/>
              <a:gd name="connsiteX93" fmla="*/ 6121607 w 6127519"/>
              <a:gd name="connsiteY93" fmla="*/ 5721959 h 6858000"/>
              <a:gd name="connsiteX94" fmla="*/ 6127024 w 6127519"/>
              <a:gd name="connsiteY94" fmla="*/ 5786902 h 6858000"/>
              <a:gd name="connsiteX95" fmla="*/ 6127519 w 6127519"/>
              <a:gd name="connsiteY95" fmla="*/ 5865775 h 6858000"/>
              <a:gd name="connsiteX96" fmla="*/ 6119217 w 6127519"/>
              <a:gd name="connsiteY96" fmla="*/ 5888542 h 6858000"/>
              <a:gd name="connsiteX97" fmla="*/ 6102493 w 6127519"/>
              <a:gd name="connsiteY97" fmla="*/ 5928602 h 6858000"/>
              <a:gd name="connsiteX98" fmla="*/ 6056863 w 6127519"/>
              <a:gd name="connsiteY98" fmla="*/ 6000643 h 6858000"/>
              <a:gd name="connsiteX99" fmla="*/ 6045436 w 6127519"/>
              <a:gd name="connsiteY99" fmla="*/ 6124480 h 6858000"/>
              <a:gd name="connsiteX100" fmla="*/ 6030489 w 6127519"/>
              <a:gd name="connsiteY100" fmla="*/ 6317666 h 6858000"/>
              <a:gd name="connsiteX101" fmla="*/ 6007492 w 6127519"/>
              <a:gd name="connsiteY101" fmla="*/ 6440818 h 6858000"/>
              <a:gd name="connsiteX102" fmla="*/ 6009467 w 6127519"/>
              <a:gd name="connsiteY102" fmla="*/ 6487076 h 6858000"/>
              <a:gd name="connsiteX103" fmla="*/ 5995064 w 6127519"/>
              <a:gd name="connsiteY103" fmla="*/ 6540791 h 6858000"/>
              <a:gd name="connsiteX104" fmla="*/ 6004510 w 6127519"/>
              <a:gd name="connsiteY104" fmla="*/ 6599256 h 6858000"/>
              <a:gd name="connsiteX105" fmla="*/ 5986207 w 6127519"/>
              <a:gd name="connsiteY105" fmla="*/ 6695855 h 6858000"/>
              <a:gd name="connsiteX106" fmla="*/ 5979428 w 6127519"/>
              <a:gd name="connsiteY106" fmla="*/ 6754678 h 6858000"/>
              <a:gd name="connsiteX107" fmla="*/ 5983398 w 6127519"/>
              <a:gd name="connsiteY107" fmla="*/ 6778641 h 6858000"/>
              <a:gd name="connsiteX108" fmla="*/ 5984543 w 6127519"/>
              <a:gd name="connsiteY108" fmla="*/ 6811016 h 6858000"/>
              <a:gd name="connsiteX109" fmla="*/ 5979671 w 6127519"/>
              <a:gd name="connsiteY109" fmla="*/ 6858000 h 6858000"/>
              <a:gd name="connsiteX110" fmla="*/ 0 w 6127519"/>
              <a:gd name="connsiteY110" fmla="*/ 6858000 h 6858000"/>
              <a:gd name="connsiteX111" fmla="*/ 0 w 6127519"/>
              <a:gd name="connsiteY111"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57023 w 6127519"/>
              <a:gd name="connsiteY41" fmla="*/ 2858292 h 6858000"/>
              <a:gd name="connsiteX42" fmla="*/ 5479298 w 6127519"/>
              <a:gd name="connsiteY42" fmla="*/ 2947791 h 6858000"/>
              <a:gd name="connsiteX43" fmla="*/ 5481770 w 6127519"/>
              <a:gd name="connsiteY43" fmla="*/ 2951352 h 6858000"/>
              <a:gd name="connsiteX44" fmla="*/ 5482415 w 6127519"/>
              <a:gd name="connsiteY44" fmla="*/ 3004079 h 6858000"/>
              <a:gd name="connsiteX45" fmla="*/ 5503944 w 6127519"/>
              <a:gd name="connsiteY45" fmla="*/ 3123335 h 6858000"/>
              <a:gd name="connsiteX46" fmla="*/ 5516007 w 6127519"/>
              <a:gd name="connsiteY46" fmla="*/ 3258473 h 6858000"/>
              <a:gd name="connsiteX47" fmla="*/ 5589758 w 6127519"/>
              <a:gd name="connsiteY47" fmla="*/ 3453699 h 6858000"/>
              <a:gd name="connsiteX48" fmla="*/ 5596144 w 6127519"/>
              <a:gd name="connsiteY48" fmla="*/ 3534624 h 6858000"/>
              <a:gd name="connsiteX49" fmla="*/ 5597750 w 6127519"/>
              <a:gd name="connsiteY49" fmla="*/ 3534129 h 6858000"/>
              <a:gd name="connsiteX50" fmla="*/ 5599700 w 6127519"/>
              <a:gd name="connsiteY50" fmla="*/ 3547221 h 6858000"/>
              <a:gd name="connsiteX51" fmla="*/ 5615031 w 6127519"/>
              <a:gd name="connsiteY51" fmla="*/ 3557482 h 6858000"/>
              <a:gd name="connsiteX52" fmla="*/ 5618377 w 6127519"/>
              <a:gd name="connsiteY52" fmla="*/ 3588431 h 6858000"/>
              <a:gd name="connsiteX53" fmla="*/ 5612155 w 6127519"/>
              <a:gd name="connsiteY53" fmla="*/ 3589869 h 6858000"/>
              <a:gd name="connsiteX54" fmla="*/ 5620843 w 6127519"/>
              <a:gd name="connsiteY54" fmla="*/ 3606745 h 6858000"/>
              <a:gd name="connsiteX55" fmla="*/ 5655472 w 6127519"/>
              <a:gd name="connsiteY55" fmla="*/ 3678877 h 6858000"/>
              <a:gd name="connsiteX56" fmla="*/ 5683015 w 6127519"/>
              <a:gd name="connsiteY56" fmla="*/ 3762025 h 6858000"/>
              <a:gd name="connsiteX57" fmla="*/ 5696643 w 6127519"/>
              <a:gd name="connsiteY57" fmla="*/ 3773888 h 6858000"/>
              <a:gd name="connsiteX58" fmla="*/ 5707995 w 6127519"/>
              <a:gd name="connsiteY58" fmla="*/ 3781685 h 6858000"/>
              <a:gd name="connsiteX59" fmla="*/ 5768491 w 6127519"/>
              <a:gd name="connsiteY59" fmla="*/ 3914399 h 6858000"/>
              <a:gd name="connsiteX60" fmla="*/ 5793123 w 6127519"/>
              <a:gd name="connsiteY60" fmla="*/ 3969952 h 6858000"/>
              <a:gd name="connsiteX61" fmla="*/ 5808321 w 6127519"/>
              <a:gd name="connsiteY61" fmla="*/ 3988153 h 6858000"/>
              <a:gd name="connsiteX62" fmla="*/ 5825621 w 6127519"/>
              <a:gd name="connsiteY62" fmla="*/ 4015525 h 6858000"/>
              <a:gd name="connsiteX63" fmla="*/ 5860672 w 6127519"/>
              <a:gd name="connsiteY63" fmla="*/ 4061579 h 6858000"/>
              <a:gd name="connsiteX64" fmla="*/ 5872173 w 6127519"/>
              <a:gd name="connsiteY64" fmla="*/ 4088497 h 6858000"/>
              <a:gd name="connsiteX65" fmla="*/ 5894095 w 6127519"/>
              <a:gd name="connsiteY65" fmla="*/ 4128857 h 6858000"/>
              <a:gd name="connsiteX66" fmla="*/ 5903513 w 6127519"/>
              <a:gd name="connsiteY66" fmla="*/ 4187661 h 6858000"/>
              <a:gd name="connsiteX67" fmla="*/ 5917114 w 6127519"/>
              <a:gd name="connsiteY67" fmla="*/ 4213096 h 6858000"/>
              <a:gd name="connsiteX68" fmla="*/ 5924233 w 6127519"/>
              <a:gd name="connsiteY68" fmla="*/ 4242060 h 6858000"/>
              <a:gd name="connsiteX69" fmla="*/ 5928910 w 6127519"/>
              <a:gd name="connsiteY69" fmla="*/ 4300973 h 6858000"/>
              <a:gd name="connsiteX70" fmla="*/ 5939320 w 6127519"/>
              <a:gd name="connsiteY70" fmla="*/ 4340435 h 6858000"/>
              <a:gd name="connsiteX71" fmla="*/ 5946705 w 6127519"/>
              <a:gd name="connsiteY71" fmla="*/ 4428051 h 6858000"/>
              <a:gd name="connsiteX72" fmla="*/ 5949261 w 6127519"/>
              <a:gd name="connsiteY72" fmla="*/ 4449185 h 6858000"/>
              <a:gd name="connsiteX73" fmla="*/ 5968960 w 6127519"/>
              <a:gd name="connsiteY73" fmla="*/ 4482655 h 6858000"/>
              <a:gd name="connsiteX74" fmla="*/ 5980106 w 6127519"/>
              <a:gd name="connsiteY74" fmla="*/ 4585087 h 6858000"/>
              <a:gd name="connsiteX75" fmla="*/ 5998138 w 6127519"/>
              <a:gd name="connsiteY75" fmla="*/ 4697518 h 6858000"/>
              <a:gd name="connsiteX76" fmla="*/ 6007819 w 6127519"/>
              <a:gd name="connsiteY76" fmla="*/ 4858148 h 6858000"/>
              <a:gd name="connsiteX77" fmla="*/ 6007749 w 6127519"/>
              <a:gd name="connsiteY77" fmla="*/ 4964715 h 6858000"/>
              <a:gd name="connsiteX78" fmla="*/ 6005269 w 6127519"/>
              <a:gd name="connsiteY78" fmla="*/ 5150567 h 6858000"/>
              <a:gd name="connsiteX79" fmla="*/ 6001127 w 6127519"/>
              <a:gd name="connsiteY79" fmla="*/ 5164609 h 6858000"/>
              <a:gd name="connsiteX80" fmla="*/ 5998514 w 6127519"/>
              <a:gd name="connsiteY80" fmla="*/ 5189673 h 6858000"/>
              <a:gd name="connsiteX81" fmla="*/ 6018409 w 6127519"/>
              <a:gd name="connsiteY81" fmla="*/ 5227157 h 6858000"/>
              <a:gd name="connsiteX82" fmla="*/ 6036748 w 6127519"/>
              <a:gd name="connsiteY82" fmla="*/ 5322752 h 6858000"/>
              <a:gd name="connsiteX83" fmla="*/ 6036943 w 6127519"/>
              <a:gd name="connsiteY83" fmla="*/ 5329480 h 6858000"/>
              <a:gd name="connsiteX84" fmla="*/ 6037677 w 6127519"/>
              <a:gd name="connsiteY84" fmla="*/ 5354807 h 6858000"/>
              <a:gd name="connsiteX85" fmla="*/ 6039728 w 6127519"/>
              <a:gd name="connsiteY85" fmla="*/ 5359416 h 6858000"/>
              <a:gd name="connsiteX86" fmla="*/ 6053435 w 6127519"/>
              <a:gd name="connsiteY86" fmla="*/ 5387547 h 6858000"/>
              <a:gd name="connsiteX87" fmla="*/ 6065933 w 6127519"/>
              <a:gd name="connsiteY87" fmla="*/ 5443002 h 6858000"/>
              <a:gd name="connsiteX88" fmla="*/ 6068640 w 6127519"/>
              <a:gd name="connsiteY88" fmla="*/ 5474503 h 6858000"/>
              <a:gd name="connsiteX89" fmla="*/ 6080922 w 6127519"/>
              <a:gd name="connsiteY89" fmla="*/ 5561070 h 6858000"/>
              <a:gd name="connsiteX90" fmla="*/ 6096949 w 6127519"/>
              <a:gd name="connsiteY90" fmla="*/ 5648179 h 6858000"/>
              <a:gd name="connsiteX91" fmla="*/ 6125703 w 6127519"/>
              <a:gd name="connsiteY91" fmla="*/ 5692894 h 6858000"/>
              <a:gd name="connsiteX92" fmla="*/ 6121353 w 6127519"/>
              <a:gd name="connsiteY92" fmla="*/ 5721725 h 6858000"/>
              <a:gd name="connsiteX93" fmla="*/ 6121607 w 6127519"/>
              <a:gd name="connsiteY93" fmla="*/ 5721959 h 6858000"/>
              <a:gd name="connsiteX94" fmla="*/ 6127024 w 6127519"/>
              <a:gd name="connsiteY94" fmla="*/ 5786902 h 6858000"/>
              <a:gd name="connsiteX95" fmla="*/ 6127519 w 6127519"/>
              <a:gd name="connsiteY95" fmla="*/ 5865775 h 6858000"/>
              <a:gd name="connsiteX96" fmla="*/ 6119217 w 6127519"/>
              <a:gd name="connsiteY96" fmla="*/ 5888542 h 6858000"/>
              <a:gd name="connsiteX97" fmla="*/ 6102493 w 6127519"/>
              <a:gd name="connsiteY97" fmla="*/ 5928602 h 6858000"/>
              <a:gd name="connsiteX98" fmla="*/ 6056863 w 6127519"/>
              <a:gd name="connsiteY98" fmla="*/ 6000643 h 6858000"/>
              <a:gd name="connsiteX99" fmla="*/ 6045436 w 6127519"/>
              <a:gd name="connsiteY99" fmla="*/ 6124480 h 6858000"/>
              <a:gd name="connsiteX100" fmla="*/ 6030489 w 6127519"/>
              <a:gd name="connsiteY100" fmla="*/ 6317666 h 6858000"/>
              <a:gd name="connsiteX101" fmla="*/ 6007492 w 6127519"/>
              <a:gd name="connsiteY101" fmla="*/ 6440818 h 6858000"/>
              <a:gd name="connsiteX102" fmla="*/ 6009467 w 6127519"/>
              <a:gd name="connsiteY102" fmla="*/ 6487076 h 6858000"/>
              <a:gd name="connsiteX103" fmla="*/ 5995064 w 6127519"/>
              <a:gd name="connsiteY103" fmla="*/ 6540791 h 6858000"/>
              <a:gd name="connsiteX104" fmla="*/ 6004510 w 6127519"/>
              <a:gd name="connsiteY104" fmla="*/ 6599256 h 6858000"/>
              <a:gd name="connsiteX105" fmla="*/ 5986207 w 6127519"/>
              <a:gd name="connsiteY105" fmla="*/ 6695855 h 6858000"/>
              <a:gd name="connsiteX106" fmla="*/ 5979428 w 6127519"/>
              <a:gd name="connsiteY106" fmla="*/ 6754678 h 6858000"/>
              <a:gd name="connsiteX107" fmla="*/ 5983398 w 6127519"/>
              <a:gd name="connsiteY107" fmla="*/ 6778641 h 6858000"/>
              <a:gd name="connsiteX108" fmla="*/ 5984543 w 6127519"/>
              <a:gd name="connsiteY108" fmla="*/ 6811016 h 6858000"/>
              <a:gd name="connsiteX109" fmla="*/ 5979671 w 6127519"/>
              <a:gd name="connsiteY109" fmla="*/ 6858000 h 6858000"/>
              <a:gd name="connsiteX110" fmla="*/ 0 w 6127519"/>
              <a:gd name="connsiteY110" fmla="*/ 6858000 h 6858000"/>
              <a:gd name="connsiteX111" fmla="*/ 0 w 6127519"/>
              <a:gd name="connsiteY111"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0104 w 6127519"/>
              <a:gd name="connsiteY31" fmla="*/ 2249166 h 6858000"/>
              <a:gd name="connsiteX32" fmla="*/ 5251214 w 6127519"/>
              <a:gd name="connsiteY32" fmla="*/ 2250944 h 6858000"/>
              <a:gd name="connsiteX33" fmla="*/ 5250644 w 6127519"/>
              <a:gd name="connsiteY33" fmla="*/ 2266619 h 6858000"/>
              <a:gd name="connsiteX34" fmla="*/ 5293877 w 6127519"/>
              <a:gd name="connsiteY34" fmla="*/ 2368649 h 6858000"/>
              <a:gd name="connsiteX35" fmla="*/ 5311338 w 6127519"/>
              <a:gd name="connsiteY35" fmla="*/ 2404034 h 6858000"/>
              <a:gd name="connsiteX36" fmla="*/ 5338366 w 6127519"/>
              <a:gd name="connsiteY36" fmla="*/ 2465052 h 6858000"/>
              <a:gd name="connsiteX37" fmla="*/ 5371263 w 6127519"/>
              <a:gd name="connsiteY37" fmla="*/ 2586413 h 6858000"/>
              <a:gd name="connsiteX38" fmla="*/ 5407503 w 6127519"/>
              <a:gd name="connsiteY38" fmla="*/ 2786290 h 6858000"/>
              <a:gd name="connsiteX39" fmla="*/ 5407356 w 6127519"/>
              <a:gd name="connsiteY39" fmla="*/ 2787545 h 6858000"/>
              <a:gd name="connsiteX40" fmla="*/ 5457023 w 6127519"/>
              <a:gd name="connsiteY40" fmla="*/ 2858292 h 6858000"/>
              <a:gd name="connsiteX41" fmla="*/ 5479298 w 6127519"/>
              <a:gd name="connsiteY41" fmla="*/ 2947791 h 6858000"/>
              <a:gd name="connsiteX42" fmla="*/ 5481770 w 6127519"/>
              <a:gd name="connsiteY42" fmla="*/ 2951352 h 6858000"/>
              <a:gd name="connsiteX43" fmla="*/ 5482415 w 6127519"/>
              <a:gd name="connsiteY43" fmla="*/ 3004079 h 6858000"/>
              <a:gd name="connsiteX44" fmla="*/ 5503944 w 6127519"/>
              <a:gd name="connsiteY44" fmla="*/ 3123335 h 6858000"/>
              <a:gd name="connsiteX45" fmla="*/ 5516007 w 6127519"/>
              <a:gd name="connsiteY45" fmla="*/ 3258473 h 6858000"/>
              <a:gd name="connsiteX46" fmla="*/ 5589758 w 6127519"/>
              <a:gd name="connsiteY46" fmla="*/ 3453699 h 6858000"/>
              <a:gd name="connsiteX47" fmla="*/ 5596144 w 6127519"/>
              <a:gd name="connsiteY47" fmla="*/ 3534624 h 6858000"/>
              <a:gd name="connsiteX48" fmla="*/ 5597750 w 6127519"/>
              <a:gd name="connsiteY48" fmla="*/ 3534129 h 6858000"/>
              <a:gd name="connsiteX49" fmla="*/ 5599700 w 6127519"/>
              <a:gd name="connsiteY49" fmla="*/ 3547221 h 6858000"/>
              <a:gd name="connsiteX50" fmla="*/ 5615031 w 6127519"/>
              <a:gd name="connsiteY50" fmla="*/ 3557482 h 6858000"/>
              <a:gd name="connsiteX51" fmla="*/ 5618377 w 6127519"/>
              <a:gd name="connsiteY51" fmla="*/ 3588431 h 6858000"/>
              <a:gd name="connsiteX52" fmla="*/ 5612155 w 6127519"/>
              <a:gd name="connsiteY52" fmla="*/ 3589869 h 6858000"/>
              <a:gd name="connsiteX53" fmla="*/ 5620843 w 6127519"/>
              <a:gd name="connsiteY53" fmla="*/ 3606745 h 6858000"/>
              <a:gd name="connsiteX54" fmla="*/ 5655472 w 6127519"/>
              <a:gd name="connsiteY54" fmla="*/ 3678877 h 6858000"/>
              <a:gd name="connsiteX55" fmla="*/ 5683015 w 6127519"/>
              <a:gd name="connsiteY55" fmla="*/ 3762025 h 6858000"/>
              <a:gd name="connsiteX56" fmla="*/ 5696643 w 6127519"/>
              <a:gd name="connsiteY56" fmla="*/ 3773888 h 6858000"/>
              <a:gd name="connsiteX57" fmla="*/ 5707995 w 6127519"/>
              <a:gd name="connsiteY57" fmla="*/ 3781685 h 6858000"/>
              <a:gd name="connsiteX58" fmla="*/ 5768491 w 6127519"/>
              <a:gd name="connsiteY58" fmla="*/ 3914399 h 6858000"/>
              <a:gd name="connsiteX59" fmla="*/ 5793123 w 6127519"/>
              <a:gd name="connsiteY59" fmla="*/ 3969952 h 6858000"/>
              <a:gd name="connsiteX60" fmla="*/ 5808321 w 6127519"/>
              <a:gd name="connsiteY60" fmla="*/ 3988153 h 6858000"/>
              <a:gd name="connsiteX61" fmla="*/ 5825621 w 6127519"/>
              <a:gd name="connsiteY61" fmla="*/ 4015525 h 6858000"/>
              <a:gd name="connsiteX62" fmla="*/ 5860672 w 6127519"/>
              <a:gd name="connsiteY62" fmla="*/ 4061579 h 6858000"/>
              <a:gd name="connsiteX63" fmla="*/ 5872173 w 6127519"/>
              <a:gd name="connsiteY63" fmla="*/ 4088497 h 6858000"/>
              <a:gd name="connsiteX64" fmla="*/ 5894095 w 6127519"/>
              <a:gd name="connsiteY64" fmla="*/ 4128857 h 6858000"/>
              <a:gd name="connsiteX65" fmla="*/ 5903513 w 6127519"/>
              <a:gd name="connsiteY65" fmla="*/ 4187661 h 6858000"/>
              <a:gd name="connsiteX66" fmla="*/ 5917114 w 6127519"/>
              <a:gd name="connsiteY66" fmla="*/ 4213096 h 6858000"/>
              <a:gd name="connsiteX67" fmla="*/ 5924233 w 6127519"/>
              <a:gd name="connsiteY67" fmla="*/ 4242060 h 6858000"/>
              <a:gd name="connsiteX68" fmla="*/ 5928910 w 6127519"/>
              <a:gd name="connsiteY68" fmla="*/ 4300973 h 6858000"/>
              <a:gd name="connsiteX69" fmla="*/ 5939320 w 6127519"/>
              <a:gd name="connsiteY69" fmla="*/ 4340435 h 6858000"/>
              <a:gd name="connsiteX70" fmla="*/ 5946705 w 6127519"/>
              <a:gd name="connsiteY70" fmla="*/ 4428051 h 6858000"/>
              <a:gd name="connsiteX71" fmla="*/ 5949261 w 6127519"/>
              <a:gd name="connsiteY71" fmla="*/ 4449185 h 6858000"/>
              <a:gd name="connsiteX72" fmla="*/ 5968960 w 6127519"/>
              <a:gd name="connsiteY72" fmla="*/ 4482655 h 6858000"/>
              <a:gd name="connsiteX73" fmla="*/ 5980106 w 6127519"/>
              <a:gd name="connsiteY73" fmla="*/ 4585087 h 6858000"/>
              <a:gd name="connsiteX74" fmla="*/ 5998138 w 6127519"/>
              <a:gd name="connsiteY74" fmla="*/ 4697518 h 6858000"/>
              <a:gd name="connsiteX75" fmla="*/ 6007819 w 6127519"/>
              <a:gd name="connsiteY75" fmla="*/ 4858148 h 6858000"/>
              <a:gd name="connsiteX76" fmla="*/ 6007749 w 6127519"/>
              <a:gd name="connsiteY76" fmla="*/ 4964715 h 6858000"/>
              <a:gd name="connsiteX77" fmla="*/ 6005269 w 6127519"/>
              <a:gd name="connsiteY77" fmla="*/ 5150567 h 6858000"/>
              <a:gd name="connsiteX78" fmla="*/ 6001127 w 6127519"/>
              <a:gd name="connsiteY78" fmla="*/ 5164609 h 6858000"/>
              <a:gd name="connsiteX79" fmla="*/ 5998514 w 6127519"/>
              <a:gd name="connsiteY79" fmla="*/ 5189673 h 6858000"/>
              <a:gd name="connsiteX80" fmla="*/ 6018409 w 6127519"/>
              <a:gd name="connsiteY80" fmla="*/ 5227157 h 6858000"/>
              <a:gd name="connsiteX81" fmla="*/ 6036748 w 6127519"/>
              <a:gd name="connsiteY81" fmla="*/ 5322752 h 6858000"/>
              <a:gd name="connsiteX82" fmla="*/ 6036943 w 6127519"/>
              <a:gd name="connsiteY82" fmla="*/ 5329480 h 6858000"/>
              <a:gd name="connsiteX83" fmla="*/ 6037677 w 6127519"/>
              <a:gd name="connsiteY83" fmla="*/ 5354807 h 6858000"/>
              <a:gd name="connsiteX84" fmla="*/ 6039728 w 6127519"/>
              <a:gd name="connsiteY84" fmla="*/ 5359416 h 6858000"/>
              <a:gd name="connsiteX85" fmla="*/ 6053435 w 6127519"/>
              <a:gd name="connsiteY85" fmla="*/ 5387547 h 6858000"/>
              <a:gd name="connsiteX86" fmla="*/ 6065933 w 6127519"/>
              <a:gd name="connsiteY86" fmla="*/ 5443002 h 6858000"/>
              <a:gd name="connsiteX87" fmla="*/ 6068640 w 6127519"/>
              <a:gd name="connsiteY87" fmla="*/ 5474503 h 6858000"/>
              <a:gd name="connsiteX88" fmla="*/ 6080922 w 6127519"/>
              <a:gd name="connsiteY88" fmla="*/ 5561070 h 6858000"/>
              <a:gd name="connsiteX89" fmla="*/ 6096949 w 6127519"/>
              <a:gd name="connsiteY89" fmla="*/ 5648179 h 6858000"/>
              <a:gd name="connsiteX90" fmla="*/ 6125703 w 6127519"/>
              <a:gd name="connsiteY90" fmla="*/ 5692894 h 6858000"/>
              <a:gd name="connsiteX91" fmla="*/ 6121353 w 6127519"/>
              <a:gd name="connsiteY91" fmla="*/ 5721725 h 6858000"/>
              <a:gd name="connsiteX92" fmla="*/ 6121607 w 6127519"/>
              <a:gd name="connsiteY92" fmla="*/ 5721959 h 6858000"/>
              <a:gd name="connsiteX93" fmla="*/ 6127024 w 6127519"/>
              <a:gd name="connsiteY93" fmla="*/ 5786902 h 6858000"/>
              <a:gd name="connsiteX94" fmla="*/ 6127519 w 6127519"/>
              <a:gd name="connsiteY94" fmla="*/ 5865775 h 6858000"/>
              <a:gd name="connsiteX95" fmla="*/ 6119217 w 6127519"/>
              <a:gd name="connsiteY95" fmla="*/ 5888542 h 6858000"/>
              <a:gd name="connsiteX96" fmla="*/ 6102493 w 6127519"/>
              <a:gd name="connsiteY96" fmla="*/ 5928602 h 6858000"/>
              <a:gd name="connsiteX97" fmla="*/ 6056863 w 6127519"/>
              <a:gd name="connsiteY97" fmla="*/ 6000643 h 6858000"/>
              <a:gd name="connsiteX98" fmla="*/ 6045436 w 6127519"/>
              <a:gd name="connsiteY98" fmla="*/ 6124480 h 6858000"/>
              <a:gd name="connsiteX99" fmla="*/ 6030489 w 6127519"/>
              <a:gd name="connsiteY99" fmla="*/ 6317666 h 6858000"/>
              <a:gd name="connsiteX100" fmla="*/ 6007492 w 6127519"/>
              <a:gd name="connsiteY100" fmla="*/ 6440818 h 6858000"/>
              <a:gd name="connsiteX101" fmla="*/ 6009467 w 6127519"/>
              <a:gd name="connsiteY101" fmla="*/ 6487076 h 6858000"/>
              <a:gd name="connsiteX102" fmla="*/ 5995064 w 6127519"/>
              <a:gd name="connsiteY102" fmla="*/ 6540791 h 6858000"/>
              <a:gd name="connsiteX103" fmla="*/ 6004510 w 6127519"/>
              <a:gd name="connsiteY103" fmla="*/ 6599256 h 6858000"/>
              <a:gd name="connsiteX104" fmla="*/ 5986207 w 6127519"/>
              <a:gd name="connsiteY104" fmla="*/ 6695855 h 6858000"/>
              <a:gd name="connsiteX105" fmla="*/ 5979428 w 6127519"/>
              <a:gd name="connsiteY105" fmla="*/ 6754678 h 6858000"/>
              <a:gd name="connsiteX106" fmla="*/ 5983398 w 6127519"/>
              <a:gd name="connsiteY106" fmla="*/ 6778641 h 6858000"/>
              <a:gd name="connsiteX107" fmla="*/ 5984543 w 6127519"/>
              <a:gd name="connsiteY107" fmla="*/ 6811016 h 6858000"/>
              <a:gd name="connsiteX108" fmla="*/ 5979671 w 6127519"/>
              <a:gd name="connsiteY108" fmla="*/ 6858000 h 6858000"/>
              <a:gd name="connsiteX109" fmla="*/ 0 w 6127519"/>
              <a:gd name="connsiteY109" fmla="*/ 6858000 h 6858000"/>
              <a:gd name="connsiteX110" fmla="*/ 0 w 6127519"/>
              <a:gd name="connsiteY110"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50104 w 6127519"/>
              <a:gd name="connsiteY30" fmla="*/ 2249166 h 6858000"/>
              <a:gd name="connsiteX31" fmla="*/ 5251214 w 6127519"/>
              <a:gd name="connsiteY31" fmla="*/ 2250944 h 6858000"/>
              <a:gd name="connsiteX32" fmla="*/ 5250644 w 6127519"/>
              <a:gd name="connsiteY32" fmla="*/ 2266619 h 6858000"/>
              <a:gd name="connsiteX33" fmla="*/ 5293877 w 6127519"/>
              <a:gd name="connsiteY33" fmla="*/ 2368649 h 6858000"/>
              <a:gd name="connsiteX34" fmla="*/ 5311338 w 6127519"/>
              <a:gd name="connsiteY34" fmla="*/ 2404034 h 6858000"/>
              <a:gd name="connsiteX35" fmla="*/ 5338366 w 6127519"/>
              <a:gd name="connsiteY35" fmla="*/ 2465052 h 6858000"/>
              <a:gd name="connsiteX36" fmla="*/ 5371263 w 6127519"/>
              <a:gd name="connsiteY36" fmla="*/ 2586413 h 6858000"/>
              <a:gd name="connsiteX37" fmla="*/ 5407503 w 6127519"/>
              <a:gd name="connsiteY37" fmla="*/ 2786290 h 6858000"/>
              <a:gd name="connsiteX38" fmla="*/ 5407356 w 6127519"/>
              <a:gd name="connsiteY38" fmla="*/ 2787545 h 6858000"/>
              <a:gd name="connsiteX39" fmla="*/ 5457023 w 6127519"/>
              <a:gd name="connsiteY39" fmla="*/ 2858292 h 6858000"/>
              <a:gd name="connsiteX40" fmla="*/ 5479298 w 6127519"/>
              <a:gd name="connsiteY40" fmla="*/ 2947791 h 6858000"/>
              <a:gd name="connsiteX41" fmla="*/ 5481770 w 6127519"/>
              <a:gd name="connsiteY41" fmla="*/ 2951352 h 6858000"/>
              <a:gd name="connsiteX42" fmla="*/ 5482415 w 6127519"/>
              <a:gd name="connsiteY42" fmla="*/ 3004079 h 6858000"/>
              <a:gd name="connsiteX43" fmla="*/ 5503944 w 6127519"/>
              <a:gd name="connsiteY43" fmla="*/ 3123335 h 6858000"/>
              <a:gd name="connsiteX44" fmla="*/ 5516007 w 6127519"/>
              <a:gd name="connsiteY44" fmla="*/ 3258473 h 6858000"/>
              <a:gd name="connsiteX45" fmla="*/ 5589758 w 6127519"/>
              <a:gd name="connsiteY45" fmla="*/ 3453699 h 6858000"/>
              <a:gd name="connsiteX46" fmla="*/ 5596144 w 6127519"/>
              <a:gd name="connsiteY46" fmla="*/ 3534624 h 6858000"/>
              <a:gd name="connsiteX47" fmla="*/ 5597750 w 6127519"/>
              <a:gd name="connsiteY47" fmla="*/ 3534129 h 6858000"/>
              <a:gd name="connsiteX48" fmla="*/ 5599700 w 6127519"/>
              <a:gd name="connsiteY48" fmla="*/ 3547221 h 6858000"/>
              <a:gd name="connsiteX49" fmla="*/ 5615031 w 6127519"/>
              <a:gd name="connsiteY49" fmla="*/ 3557482 h 6858000"/>
              <a:gd name="connsiteX50" fmla="*/ 5618377 w 6127519"/>
              <a:gd name="connsiteY50" fmla="*/ 3588431 h 6858000"/>
              <a:gd name="connsiteX51" fmla="*/ 5612155 w 6127519"/>
              <a:gd name="connsiteY51" fmla="*/ 3589869 h 6858000"/>
              <a:gd name="connsiteX52" fmla="*/ 5620843 w 6127519"/>
              <a:gd name="connsiteY52" fmla="*/ 3606745 h 6858000"/>
              <a:gd name="connsiteX53" fmla="*/ 5655472 w 6127519"/>
              <a:gd name="connsiteY53" fmla="*/ 3678877 h 6858000"/>
              <a:gd name="connsiteX54" fmla="*/ 5683015 w 6127519"/>
              <a:gd name="connsiteY54" fmla="*/ 3762025 h 6858000"/>
              <a:gd name="connsiteX55" fmla="*/ 5696643 w 6127519"/>
              <a:gd name="connsiteY55" fmla="*/ 3773888 h 6858000"/>
              <a:gd name="connsiteX56" fmla="*/ 5707995 w 6127519"/>
              <a:gd name="connsiteY56" fmla="*/ 3781685 h 6858000"/>
              <a:gd name="connsiteX57" fmla="*/ 5768491 w 6127519"/>
              <a:gd name="connsiteY57" fmla="*/ 3914399 h 6858000"/>
              <a:gd name="connsiteX58" fmla="*/ 5793123 w 6127519"/>
              <a:gd name="connsiteY58" fmla="*/ 3969952 h 6858000"/>
              <a:gd name="connsiteX59" fmla="*/ 5808321 w 6127519"/>
              <a:gd name="connsiteY59" fmla="*/ 3988153 h 6858000"/>
              <a:gd name="connsiteX60" fmla="*/ 5825621 w 6127519"/>
              <a:gd name="connsiteY60" fmla="*/ 4015525 h 6858000"/>
              <a:gd name="connsiteX61" fmla="*/ 5860672 w 6127519"/>
              <a:gd name="connsiteY61" fmla="*/ 4061579 h 6858000"/>
              <a:gd name="connsiteX62" fmla="*/ 5872173 w 6127519"/>
              <a:gd name="connsiteY62" fmla="*/ 4088497 h 6858000"/>
              <a:gd name="connsiteX63" fmla="*/ 5894095 w 6127519"/>
              <a:gd name="connsiteY63" fmla="*/ 4128857 h 6858000"/>
              <a:gd name="connsiteX64" fmla="*/ 5903513 w 6127519"/>
              <a:gd name="connsiteY64" fmla="*/ 4187661 h 6858000"/>
              <a:gd name="connsiteX65" fmla="*/ 5917114 w 6127519"/>
              <a:gd name="connsiteY65" fmla="*/ 4213096 h 6858000"/>
              <a:gd name="connsiteX66" fmla="*/ 5924233 w 6127519"/>
              <a:gd name="connsiteY66" fmla="*/ 4242060 h 6858000"/>
              <a:gd name="connsiteX67" fmla="*/ 5928910 w 6127519"/>
              <a:gd name="connsiteY67" fmla="*/ 4300973 h 6858000"/>
              <a:gd name="connsiteX68" fmla="*/ 5939320 w 6127519"/>
              <a:gd name="connsiteY68" fmla="*/ 4340435 h 6858000"/>
              <a:gd name="connsiteX69" fmla="*/ 5946705 w 6127519"/>
              <a:gd name="connsiteY69" fmla="*/ 4428051 h 6858000"/>
              <a:gd name="connsiteX70" fmla="*/ 5949261 w 6127519"/>
              <a:gd name="connsiteY70" fmla="*/ 4449185 h 6858000"/>
              <a:gd name="connsiteX71" fmla="*/ 5968960 w 6127519"/>
              <a:gd name="connsiteY71" fmla="*/ 4482655 h 6858000"/>
              <a:gd name="connsiteX72" fmla="*/ 5980106 w 6127519"/>
              <a:gd name="connsiteY72" fmla="*/ 4585087 h 6858000"/>
              <a:gd name="connsiteX73" fmla="*/ 5998138 w 6127519"/>
              <a:gd name="connsiteY73" fmla="*/ 4697518 h 6858000"/>
              <a:gd name="connsiteX74" fmla="*/ 6007819 w 6127519"/>
              <a:gd name="connsiteY74" fmla="*/ 4858148 h 6858000"/>
              <a:gd name="connsiteX75" fmla="*/ 6007749 w 6127519"/>
              <a:gd name="connsiteY75" fmla="*/ 4964715 h 6858000"/>
              <a:gd name="connsiteX76" fmla="*/ 6005269 w 6127519"/>
              <a:gd name="connsiteY76" fmla="*/ 5150567 h 6858000"/>
              <a:gd name="connsiteX77" fmla="*/ 6001127 w 6127519"/>
              <a:gd name="connsiteY77" fmla="*/ 5164609 h 6858000"/>
              <a:gd name="connsiteX78" fmla="*/ 5998514 w 6127519"/>
              <a:gd name="connsiteY78" fmla="*/ 5189673 h 6858000"/>
              <a:gd name="connsiteX79" fmla="*/ 6018409 w 6127519"/>
              <a:gd name="connsiteY79" fmla="*/ 5227157 h 6858000"/>
              <a:gd name="connsiteX80" fmla="*/ 6036748 w 6127519"/>
              <a:gd name="connsiteY80" fmla="*/ 5322752 h 6858000"/>
              <a:gd name="connsiteX81" fmla="*/ 6036943 w 6127519"/>
              <a:gd name="connsiteY81" fmla="*/ 5329480 h 6858000"/>
              <a:gd name="connsiteX82" fmla="*/ 6037677 w 6127519"/>
              <a:gd name="connsiteY82" fmla="*/ 5354807 h 6858000"/>
              <a:gd name="connsiteX83" fmla="*/ 6039728 w 6127519"/>
              <a:gd name="connsiteY83" fmla="*/ 5359416 h 6858000"/>
              <a:gd name="connsiteX84" fmla="*/ 6053435 w 6127519"/>
              <a:gd name="connsiteY84" fmla="*/ 5387547 h 6858000"/>
              <a:gd name="connsiteX85" fmla="*/ 6065933 w 6127519"/>
              <a:gd name="connsiteY85" fmla="*/ 5443002 h 6858000"/>
              <a:gd name="connsiteX86" fmla="*/ 6068640 w 6127519"/>
              <a:gd name="connsiteY86" fmla="*/ 5474503 h 6858000"/>
              <a:gd name="connsiteX87" fmla="*/ 6080922 w 6127519"/>
              <a:gd name="connsiteY87" fmla="*/ 5561070 h 6858000"/>
              <a:gd name="connsiteX88" fmla="*/ 6096949 w 6127519"/>
              <a:gd name="connsiteY88" fmla="*/ 5648179 h 6858000"/>
              <a:gd name="connsiteX89" fmla="*/ 6125703 w 6127519"/>
              <a:gd name="connsiteY89" fmla="*/ 5692894 h 6858000"/>
              <a:gd name="connsiteX90" fmla="*/ 6121353 w 6127519"/>
              <a:gd name="connsiteY90" fmla="*/ 5721725 h 6858000"/>
              <a:gd name="connsiteX91" fmla="*/ 6121607 w 6127519"/>
              <a:gd name="connsiteY91" fmla="*/ 5721959 h 6858000"/>
              <a:gd name="connsiteX92" fmla="*/ 6127024 w 6127519"/>
              <a:gd name="connsiteY92" fmla="*/ 5786902 h 6858000"/>
              <a:gd name="connsiteX93" fmla="*/ 6127519 w 6127519"/>
              <a:gd name="connsiteY93" fmla="*/ 5865775 h 6858000"/>
              <a:gd name="connsiteX94" fmla="*/ 6119217 w 6127519"/>
              <a:gd name="connsiteY94" fmla="*/ 5888542 h 6858000"/>
              <a:gd name="connsiteX95" fmla="*/ 6102493 w 6127519"/>
              <a:gd name="connsiteY95" fmla="*/ 5928602 h 6858000"/>
              <a:gd name="connsiteX96" fmla="*/ 6056863 w 6127519"/>
              <a:gd name="connsiteY96" fmla="*/ 6000643 h 6858000"/>
              <a:gd name="connsiteX97" fmla="*/ 6045436 w 6127519"/>
              <a:gd name="connsiteY97" fmla="*/ 6124480 h 6858000"/>
              <a:gd name="connsiteX98" fmla="*/ 6030489 w 6127519"/>
              <a:gd name="connsiteY98" fmla="*/ 6317666 h 6858000"/>
              <a:gd name="connsiteX99" fmla="*/ 6007492 w 6127519"/>
              <a:gd name="connsiteY99" fmla="*/ 6440818 h 6858000"/>
              <a:gd name="connsiteX100" fmla="*/ 6009467 w 6127519"/>
              <a:gd name="connsiteY100" fmla="*/ 6487076 h 6858000"/>
              <a:gd name="connsiteX101" fmla="*/ 5995064 w 6127519"/>
              <a:gd name="connsiteY101" fmla="*/ 6540791 h 6858000"/>
              <a:gd name="connsiteX102" fmla="*/ 6004510 w 6127519"/>
              <a:gd name="connsiteY102" fmla="*/ 6599256 h 6858000"/>
              <a:gd name="connsiteX103" fmla="*/ 5986207 w 6127519"/>
              <a:gd name="connsiteY103" fmla="*/ 6695855 h 6858000"/>
              <a:gd name="connsiteX104" fmla="*/ 5979428 w 6127519"/>
              <a:gd name="connsiteY104" fmla="*/ 6754678 h 6858000"/>
              <a:gd name="connsiteX105" fmla="*/ 5983398 w 6127519"/>
              <a:gd name="connsiteY105" fmla="*/ 6778641 h 6858000"/>
              <a:gd name="connsiteX106" fmla="*/ 5984543 w 6127519"/>
              <a:gd name="connsiteY106" fmla="*/ 6811016 h 6858000"/>
              <a:gd name="connsiteX107" fmla="*/ 5979671 w 6127519"/>
              <a:gd name="connsiteY107" fmla="*/ 6858000 h 6858000"/>
              <a:gd name="connsiteX108" fmla="*/ 0 w 6127519"/>
              <a:gd name="connsiteY108" fmla="*/ 6858000 h 6858000"/>
              <a:gd name="connsiteX109" fmla="*/ 0 w 6127519"/>
              <a:gd name="connsiteY109"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189234 w 6127519"/>
              <a:gd name="connsiteY18" fmla="*/ 1193495 h 6858000"/>
              <a:gd name="connsiteX19" fmla="*/ 5202769 w 6127519"/>
              <a:gd name="connsiteY19" fmla="*/ 1269450 h 6858000"/>
              <a:gd name="connsiteX20" fmla="*/ 5225968 w 6127519"/>
              <a:gd name="connsiteY20" fmla="*/ 1357994 h 6858000"/>
              <a:gd name="connsiteX21" fmla="*/ 5233819 w 6127519"/>
              <a:gd name="connsiteY21" fmla="*/ 1380922 h 6858000"/>
              <a:gd name="connsiteX22" fmla="*/ 5237226 w 6127519"/>
              <a:gd name="connsiteY22" fmla="*/ 1441327 h 6858000"/>
              <a:gd name="connsiteX23" fmla="*/ 5255653 w 6127519"/>
              <a:gd name="connsiteY23" fmla="*/ 1524712 h 6858000"/>
              <a:gd name="connsiteX24" fmla="*/ 5263491 w 6127519"/>
              <a:gd name="connsiteY24" fmla="*/ 1642938 h 6858000"/>
              <a:gd name="connsiteX25" fmla="*/ 5261314 w 6127519"/>
              <a:gd name="connsiteY25" fmla="*/ 1689177 h 6858000"/>
              <a:gd name="connsiteX26" fmla="*/ 5259788 w 6127519"/>
              <a:gd name="connsiteY26" fmla="*/ 1768516 h 6858000"/>
              <a:gd name="connsiteX27" fmla="*/ 5255696 w 6127519"/>
              <a:gd name="connsiteY27" fmla="*/ 1953770 h 6858000"/>
              <a:gd name="connsiteX28" fmla="*/ 5252592 w 6127519"/>
              <a:gd name="connsiteY28" fmla="*/ 2092210 h 6858000"/>
              <a:gd name="connsiteX29" fmla="*/ 5250104 w 6127519"/>
              <a:gd name="connsiteY29" fmla="*/ 2249166 h 6858000"/>
              <a:gd name="connsiteX30" fmla="*/ 5251214 w 6127519"/>
              <a:gd name="connsiteY30" fmla="*/ 2250944 h 6858000"/>
              <a:gd name="connsiteX31" fmla="*/ 5250644 w 6127519"/>
              <a:gd name="connsiteY31" fmla="*/ 2266619 h 6858000"/>
              <a:gd name="connsiteX32" fmla="*/ 5293877 w 6127519"/>
              <a:gd name="connsiteY32" fmla="*/ 2368649 h 6858000"/>
              <a:gd name="connsiteX33" fmla="*/ 5311338 w 6127519"/>
              <a:gd name="connsiteY33" fmla="*/ 2404034 h 6858000"/>
              <a:gd name="connsiteX34" fmla="*/ 5338366 w 6127519"/>
              <a:gd name="connsiteY34" fmla="*/ 2465052 h 6858000"/>
              <a:gd name="connsiteX35" fmla="*/ 5371263 w 6127519"/>
              <a:gd name="connsiteY35" fmla="*/ 2586413 h 6858000"/>
              <a:gd name="connsiteX36" fmla="*/ 5407503 w 6127519"/>
              <a:gd name="connsiteY36" fmla="*/ 2786290 h 6858000"/>
              <a:gd name="connsiteX37" fmla="*/ 5407356 w 6127519"/>
              <a:gd name="connsiteY37" fmla="*/ 2787545 h 6858000"/>
              <a:gd name="connsiteX38" fmla="*/ 5457023 w 6127519"/>
              <a:gd name="connsiteY38" fmla="*/ 2858292 h 6858000"/>
              <a:gd name="connsiteX39" fmla="*/ 5479298 w 6127519"/>
              <a:gd name="connsiteY39" fmla="*/ 2947791 h 6858000"/>
              <a:gd name="connsiteX40" fmla="*/ 5481770 w 6127519"/>
              <a:gd name="connsiteY40" fmla="*/ 2951352 h 6858000"/>
              <a:gd name="connsiteX41" fmla="*/ 5482415 w 6127519"/>
              <a:gd name="connsiteY41" fmla="*/ 3004079 h 6858000"/>
              <a:gd name="connsiteX42" fmla="*/ 5503944 w 6127519"/>
              <a:gd name="connsiteY42" fmla="*/ 3123335 h 6858000"/>
              <a:gd name="connsiteX43" fmla="*/ 5516007 w 6127519"/>
              <a:gd name="connsiteY43" fmla="*/ 3258473 h 6858000"/>
              <a:gd name="connsiteX44" fmla="*/ 5589758 w 6127519"/>
              <a:gd name="connsiteY44" fmla="*/ 3453699 h 6858000"/>
              <a:gd name="connsiteX45" fmla="*/ 5596144 w 6127519"/>
              <a:gd name="connsiteY45" fmla="*/ 3534624 h 6858000"/>
              <a:gd name="connsiteX46" fmla="*/ 5597750 w 6127519"/>
              <a:gd name="connsiteY46" fmla="*/ 3534129 h 6858000"/>
              <a:gd name="connsiteX47" fmla="*/ 5599700 w 6127519"/>
              <a:gd name="connsiteY47" fmla="*/ 3547221 h 6858000"/>
              <a:gd name="connsiteX48" fmla="*/ 5615031 w 6127519"/>
              <a:gd name="connsiteY48" fmla="*/ 3557482 h 6858000"/>
              <a:gd name="connsiteX49" fmla="*/ 5618377 w 6127519"/>
              <a:gd name="connsiteY49" fmla="*/ 3588431 h 6858000"/>
              <a:gd name="connsiteX50" fmla="*/ 5612155 w 6127519"/>
              <a:gd name="connsiteY50" fmla="*/ 3589869 h 6858000"/>
              <a:gd name="connsiteX51" fmla="*/ 5620843 w 6127519"/>
              <a:gd name="connsiteY51" fmla="*/ 3606745 h 6858000"/>
              <a:gd name="connsiteX52" fmla="*/ 5655472 w 6127519"/>
              <a:gd name="connsiteY52" fmla="*/ 3678877 h 6858000"/>
              <a:gd name="connsiteX53" fmla="*/ 5683015 w 6127519"/>
              <a:gd name="connsiteY53" fmla="*/ 3762025 h 6858000"/>
              <a:gd name="connsiteX54" fmla="*/ 5696643 w 6127519"/>
              <a:gd name="connsiteY54" fmla="*/ 3773888 h 6858000"/>
              <a:gd name="connsiteX55" fmla="*/ 5707995 w 6127519"/>
              <a:gd name="connsiteY55" fmla="*/ 3781685 h 6858000"/>
              <a:gd name="connsiteX56" fmla="*/ 5768491 w 6127519"/>
              <a:gd name="connsiteY56" fmla="*/ 3914399 h 6858000"/>
              <a:gd name="connsiteX57" fmla="*/ 5793123 w 6127519"/>
              <a:gd name="connsiteY57" fmla="*/ 3969952 h 6858000"/>
              <a:gd name="connsiteX58" fmla="*/ 5808321 w 6127519"/>
              <a:gd name="connsiteY58" fmla="*/ 3988153 h 6858000"/>
              <a:gd name="connsiteX59" fmla="*/ 5825621 w 6127519"/>
              <a:gd name="connsiteY59" fmla="*/ 4015525 h 6858000"/>
              <a:gd name="connsiteX60" fmla="*/ 5860672 w 6127519"/>
              <a:gd name="connsiteY60" fmla="*/ 4061579 h 6858000"/>
              <a:gd name="connsiteX61" fmla="*/ 5872173 w 6127519"/>
              <a:gd name="connsiteY61" fmla="*/ 4088497 h 6858000"/>
              <a:gd name="connsiteX62" fmla="*/ 5894095 w 6127519"/>
              <a:gd name="connsiteY62" fmla="*/ 4128857 h 6858000"/>
              <a:gd name="connsiteX63" fmla="*/ 5903513 w 6127519"/>
              <a:gd name="connsiteY63" fmla="*/ 4187661 h 6858000"/>
              <a:gd name="connsiteX64" fmla="*/ 5917114 w 6127519"/>
              <a:gd name="connsiteY64" fmla="*/ 4213096 h 6858000"/>
              <a:gd name="connsiteX65" fmla="*/ 5924233 w 6127519"/>
              <a:gd name="connsiteY65" fmla="*/ 4242060 h 6858000"/>
              <a:gd name="connsiteX66" fmla="*/ 5928910 w 6127519"/>
              <a:gd name="connsiteY66" fmla="*/ 4300973 h 6858000"/>
              <a:gd name="connsiteX67" fmla="*/ 5939320 w 6127519"/>
              <a:gd name="connsiteY67" fmla="*/ 4340435 h 6858000"/>
              <a:gd name="connsiteX68" fmla="*/ 5946705 w 6127519"/>
              <a:gd name="connsiteY68" fmla="*/ 4428051 h 6858000"/>
              <a:gd name="connsiteX69" fmla="*/ 5949261 w 6127519"/>
              <a:gd name="connsiteY69" fmla="*/ 4449185 h 6858000"/>
              <a:gd name="connsiteX70" fmla="*/ 5968960 w 6127519"/>
              <a:gd name="connsiteY70" fmla="*/ 4482655 h 6858000"/>
              <a:gd name="connsiteX71" fmla="*/ 5980106 w 6127519"/>
              <a:gd name="connsiteY71" fmla="*/ 4585087 h 6858000"/>
              <a:gd name="connsiteX72" fmla="*/ 5998138 w 6127519"/>
              <a:gd name="connsiteY72" fmla="*/ 4697518 h 6858000"/>
              <a:gd name="connsiteX73" fmla="*/ 6007819 w 6127519"/>
              <a:gd name="connsiteY73" fmla="*/ 4858148 h 6858000"/>
              <a:gd name="connsiteX74" fmla="*/ 6007749 w 6127519"/>
              <a:gd name="connsiteY74" fmla="*/ 4964715 h 6858000"/>
              <a:gd name="connsiteX75" fmla="*/ 6005269 w 6127519"/>
              <a:gd name="connsiteY75" fmla="*/ 5150567 h 6858000"/>
              <a:gd name="connsiteX76" fmla="*/ 6001127 w 6127519"/>
              <a:gd name="connsiteY76" fmla="*/ 5164609 h 6858000"/>
              <a:gd name="connsiteX77" fmla="*/ 5998514 w 6127519"/>
              <a:gd name="connsiteY77" fmla="*/ 5189673 h 6858000"/>
              <a:gd name="connsiteX78" fmla="*/ 6018409 w 6127519"/>
              <a:gd name="connsiteY78" fmla="*/ 5227157 h 6858000"/>
              <a:gd name="connsiteX79" fmla="*/ 6036748 w 6127519"/>
              <a:gd name="connsiteY79" fmla="*/ 5322752 h 6858000"/>
              <a:gd name="connsiteX80" fmla="*/ 6036943 w 6127519"/>
              <a:gd name="connsiteY80" fmla="*/ 5329480 h 6858000"/>
              <a:gd name="connsiteX81" fmla="*/ 6037677 w 6127519"/>
              <a:gd name="connsiteY81" fmla="*/ 5354807 h 6858000"/>
              <a:gd name="connsiteX82" fmla="*/ 6039728 w 6127519"/>
              <a:gd name="connsiteY82" fmla="*/ 5359416 h 6858000"/>
              <a:gd name="connsiteX83" fmla="*/ 6053435 w 6127519"/>
              <a:gd name="connsiteY83" fmla="*/ 5387547 h 6858000"/>
              <a:gd name="connsiteX84" fmla="*/ 6065933 w 6127519"/>
              <a:gd name="connsiteY84" fmla="*/ 5443002 h 6858000"/>
              <a:gd name="connsiteX85" fmla="*/ 6068640 w 6127519"/>
              <a:gd name="connsiteY85" fmla="*/ 5474503 h 6858000"/>
              <a:gd name="connsiteX86" fmla="*/ 6080922 w 6127519"/>
              <a:gd name="connsiteY86" fmla="*/ 5561070 h 6858000"/>
              <a:gd name="connsiteX87" fmla="*/ 6096949 w 6127519"/>
              <a:gd name="connsiteY87" fmla="*/ 5648179 h 6858000"/>
              <a:gd name="connsiteX88" fmla="*/ 6125703 w 6127519"/>
              <a:gd name="connsiteY88" fmla="*/ 5692894 h 6858000"/>
              <a:gd name="connsiteX89" fmla="*/ 6121353 w 6127519"/>
              <a:gd name="connsiteY89" fmla="*/ 5721725 h 6858000"/>
              <a:gd name="connsiteX90" fmla="*/ 6121607 w 6127519"/>
              <a:gd name="connsiteY90" fmla="*/ 5721959 h 6858000"/>
              <a:gd name="connsiteX91" fmla="*/ 6127024 w 6127519"/>
              <a:gd name="connsiteY91" fmla="*/ 5786902 h 6858000"/>
              <a:gd name="connsiteX92" fmla="*/ 6127519 w 6127519"/>
              <a:gd name="connsiteY92" fmla="*/ 5865775 h 6858000"/>
              <a:gd name="connsiteX93" fmla="*/ 6119217 w 6127519"/>
              <a:gd name="connsiteY93" fmla="*/ 5888542 h 6858000"/>
              <a:gd name="connsiteX94" fmla="*/ 6102493 w 6127519"/>
              <a:gd name="connsiteY94" fmla="*/ 5928602 h 6858000"/>
              <a:gd name="connsiteX95" fmla="*/ 6056863 w 6127519"/>
              <a:gd name="connsiteY95" fmla="*/ 6000643 h 6858000"/>
              <a:gd name="connsiteX96" fmla="*/ 6045436 w 6127519"/>
              <a:gd name="connsiteY96" fmla="*/ 6124480 h 6858000"/>
              <a:gd name="connsiteX97" fmla="*/ 6030489 w 6127519"/>
              <a:gd name="connsiteY97" fmla="*/ 6317666 h 6858000"/>
              <a:gd name="connsiteX98" fmla="*/ 6007492 w 6127519"/>
              <a:gd name="connsiteY98" fmla="*/ 6440818 h 6858000"/>
              <a:gd name="connsiteX99" fmla="*/ 6009467 w 6127519"/>
              <a:gd name="connsiteY99" fmla="*/ 6487076 h 6858000"/>
              <a:gd name="connsiteX100" fmla="*/ 5995064 w 6127519"/>
              <a:gd name="connsiteY100" fmla="*/ 6540791 h 6858000"/>
              <a:gd name="connsiteX101" fmla="*/ 6004510 w 6127519"/>
              <a:gd name="connsiteY101" fmla="*/ 6599256 h 6858000"/>
              <a:gd name="connsiteX102" fmla="*/ 5986207 w 6127519"/>
              <a:gd name="connsiteY102" fmla="*/ 6695855 h 6858000"/>
              <a:gd name="connsiteX103" fmla="*/ 5979428 w 6127519"/>
              <a:gd name="connsiteY103" fmla="*/ 6754678 h 6858000"/>
              <a:gd name="connsiteX104" fmla="*/ 5983398 w 6127519"/>
              <a:gd name="connsiteY104" fmla="*/ 6778641 h 6858000"/>
              <a:gd name="connsiteX105" fmla="*/ 5984543 w 6127519"/>
              <a:gd name="connsiteY105" fmla="*/ 6811016 h 6858000"/>
              <a:gd name="connsiteX106" fmla="*/ 5979671 w 6127519"/>
              <a:gd name="connsiteY106" fmla="*/ 6858000 h 6858000"/>
              <a:gd name="connsiteX107" fmla="*/ 0 w 6127519"/>
              <a:gd name="connsiteY107" fmla="*/ 6858000 h 6858000"/>
              <a:gd name="connsiteX108" fmla="*/ 0 w 6127519"/>
              <a:gd name="connsiteY108"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21088 w 6127519"/>
              <a:gd name="connsiteY13" fmla="*/ 860193 h 6858000"/>
              <a:gd name="connsiteX14" fmla="*/ 5230806 w 6127519"/>
              <a:gd name="connsiteY14" fmla="*/ 961354 h 6858000"/>
              <a:gd name="connsiteX15" fmla="*/ 5201018 w 6127519"/>
              <a:gd name="connsiteY15" fmla="*/ 1095027 h 6858000"/>
              <a:gd name="connsiteX16" fmla="*/ 5202153 w 6127519"/>
              <a:gd name="connsiteY16" fmla="*/ 1133224 h 6858000"/>
              <a:gd name="connsiteX17" fmla="*/ 5189234 w 6127519"/>
              <a:gd name="connsiteY17" fmla="*/ 1193495 h 6858000"/>
              <a:gd name="connsiteX18" fmla="*/ 5202769 w 6127519"/>
              <a:gd name="connsiteY18" fmla="*/ 1269450 h 6858000"/>
              <a:gd name="connsiteX19" fmla="*/ 5225968 w 6127519"/>
              <a:gd name="connsiteY19" fmla="*/ 1357994 h 6858000"/>
              <a:gd name="connsiteX20" fmla="*/ 5233819 w 6127519"/>
              <a:gd name="connsiteY20" fmla="*/ 1380922 h 6858000"/>
              <a:gd name="connsiteX21" fmla="*/ 5237226 w 6127519"/>
              <a:gd name="connsiteY21" fmla="*/ 1441327 h 6858000"/>
              <a:gd name="connsiteX22" fmla="*/ 5255653 w 6127519"/>
              <a:gd name="connsiteY22" fmla="*/ 1524712 h 6858000"/>
              <a:gd name="connsiteX23" fmla="*/ 5263491 w 6127519"/>
              <a:gd name="connsiteY23" fmla="*/ 1642938 h 6858000"/>
              <a:gd name="connsiteX24" fmla="*/ 5261314 w 6127519"/>
              <a:gd name="connsiteY24" fmla="*/ 1689177 h 6858000"/>
              <a:gd name="connsiteX25" fmla="*/ 5259788 w 6127519"/>
              <a:gd name="connsiteY25" fmla="*/ 1768516 h 6858000"/>
              <a:gd name="connsiteX26" fmla="*/ 5255696 w 6127519"/>
              <a:gd name="connsiteY26" fmla="*/ 1953770 h 6858000"/>
              <a:gd name="connsiteX27" fmla="*/ 5252592 w 6127519"/>
              <a:gd name="connsiteY27" fmla="*/ 2092210 h 6858000"/>
              <a:gd name="connsiteX28" fmla="*/ 5250104 w 6127519"/>
              <a:gd name="connsiteY28" fmla="*/ 2249166 h 6858000"/>
              <a:gd name="connsiteX29" fmla="*/ 5251214 w 6127519"/>
              <a:gd name="connsiteY29" fmla="*/ 2250944 h 6858000"/>
              <a:gd name="connsiteX30" fmla="*/ 5250644 w 6127519"/>
              <a:gd name="connsiteY30" fmla="*/ 2266619 h 6858000"/>
              <a:gd name="connsiteX31" fmla="*/ 5293877 w 6127519"/>
              <a:gd name="connsiteY31" fmla="*/ 2368649 h 6858000"/>
              <a:gd name="connsiteX32" fmla="*/ 5311338 w 6127519"/>
              <a:gd name="connsiteY32" fmla="*/ 2404034 h 6858000"/>
              <a:gd name="connsiteX33" fmla="*/ 5338366 w 6127519"/>
              <a:gd name="connsiteY33" fmla="*/ 2465052 h 6858000"/>
              <a:gd name="connsiteX34" fmla="*/ 5371263 w 6127519"/>
              <a:gd name="connsiteY34" fmla="*/ 2586413 h 6858000"/>
              <a:gd name="connsiteX35" fmla="*/ 5407503 w 6127519"/>
              <a:gd name="connsiteY35" fmla="*/ 2786290 h 6858000"/>
              <a:gd name="connsiteX36" fmla="*/ 5407356 w 6127519"/>
              <a:gd name="connsiteY36" fmla="*/ 2787545 h 6858000"/>
              <a:gd name="connsiteX37" fmla="*/ 5457023 w 6127519"/>
              <a:gd name="connsiteY37" fmla="*/ 2858292 h 6858000"/>
              <a:gd name="connsiteX38" fmla="*/ 5479298 w 6127519"/>
              <a:gd name="connsiteY38" fmla="*/ 2947791 h 6858000"/>
              <a:gd name="connsiteX39" fmla="*/ 5481770 w 6127519"/>
              <a:gd name="connsiteY39" fmla="*/ 2951352 h 6858000"/>
              <a:gd name="connsiteX40" fmla="*/ 5482415 w 6127519"/>
              <a:gd name="connsiteY40" fmla="*/ 3004079 h 6858000"/>
              <a:gd name="connsiteX41" fmla="*/ 5503944 w 6127519"/>
              <a:gd name="connsiteY41" fmla="*/ 3123335 h 6858000"/>
              <a:gd name="connsiteX42" fmla="*/ 5516007 w 6127519"/>
              <a:gd name="connsiteY42" fmla="*/ 3258473 h 6858000"/>
              <a:gd name="connsiteX43" fmla="*/ 5589758 w 6127519"/>
              <a:gd name="connsiteY43" fmla="*/ 3453699 h 6858000"/>
              <a:gd name="connsiteX44" fmla="*/ 5596144 w 6127519"/>
              <a:gd name="connsiteY44" fmla="*/ 3534624 h 6858000"/>
              <a:gd name="connsiteX45" fmla="*/ 5597750 w 6127519"/>
              <a:gd name="connsiteY45" fmla="*/ 3534129 h 6858000"/>
              <a:gd name="connsiteX46" fmla="*/ 5599700 w 6127519"/>
              <a:gd name="connsiteY46" fmla="*/ 3547221 h 6858000"/>
              <a:gd name="connsiteX47" fmla="*/ 5615031 w 6127519"/>
              <a:gd name="connsiteY47" fmla="*/ 3557482 h 6858000"/>
              <a:gd name="connsiteX48" fmla="*/ 5618377 w 6127519"/>
              <a:gd name="connsiteY48" fmla="*/ 3588431 h 6858000"/>
              <a:gd name="connsiteX49" fmla="*/ 5612155 w 6127519"/>
              <a:gd name="connsiteY49" fmla="*/ 3589869 h 6858000"/>
              <a:gd name="connsiteX50" fmla="*/ 5620843 w 6127519"/>
              <a:gd name="connsiteY50" fmla="*/ 3606745 h 6858000"/>
              <a:gd name="connsiteX51" fmla="*/ 5655472 w 6127519"/>
              <a:gd name="connsiteY51" fmla="*/ 3678877 h 6858000"/>
              <a:gd name="connsiteX52" fmla="*/ 5683015 w 6127519"/>
              <a:gd name="connsiteY52" fmla="*/ 3762025 h 6858000"/>
              <a:gd name="connsiteX53" fmla="*/ 5696643 w 6127519"/>
              <a:gd name="connsiteY53" fmla="*/ 3773888 h 6858000"/>
              <a:gd name="connsiteX54" fmla="*/ 5707995 w 6127519"/>
              <a:gd name="connsiteY54" fmla="*/ 3781685 h 6858000"/>
              <a:gd name="connsiteX55" fmla="*/ 5768491 w 6127519"/>
              <a:gd name="connsiteY55" fmla="*/ 3914399 h 6858000"/>
              <a:gd name="connsiteX56" fmla="*/ 5793123 w 6127519"/>
              <a:gd name="connsiteY56" fmla="*/ 3969952 h 6858000"/>
              <a:gd name="connsiteX57" fmla="*/ 5808321 w 6127519"/>
              <a:gd name="connsiteY57" fmla="*/ 3988153 h 6858000"/>
              <a:gd name="connsiteX58" fmla="*/ 5825621 w 6127519"/>
              <a:gd name="connsiteY58" fmla="*/ 4015525 h 6858000"/>
              <a:gd name="connsiteX59" fmla="*/ 5860672 w 6127519"/>
              <a:gd name="connsiteY59" fmla="*/ 4061579 h 6858000"/>
              <a:gd name="connsiteX60" fmla="*/ 5872173 w 6127519"/>
              <a:gd name="connsiteY60" fmla="*/ 4088497 h 6858000"/>
              <a:gd name="connsiteX61" fmla="*/ 5894095 w 6127519"/>
              <a:gd name="connsiteY61" fmla="*/ 4128857 h 6858000"/>
              <a:gd name="connsiteX62" fmla="*/ 5903513 w 6127519"/>
              <a:gd name="connsiteY62" fmla="*/ 4187661 h 6858000"/>
              <a:gd name="connsiteX63" fmla="*/ 5917114 w 6127519"/>
              <a:gd name="connsiteY63" fmla="*/ 4213096 h 6858000"/>
              <a:gd name="connsiteX64" fmla="*/ 5924233 w 6127519"/>
              <a:gd name="connsiteY64" fmla="*/ 4242060 h 6858000"/>
              <a:gd name="connsiteX65" fmla="*/ 5928910 w 6127519"/>
              <a:gd name="connsiteY65" fmla="*/ 4300973 h 6858000"/>
              <a:gd name="connsiteX66" fmla="*/ 5939320 w 6127519"/>
              <a:gd name="connsiteY66" fmla="*/ 4340435 h 6858000"/>
              <a:gd name="connsiteX67" fmla="*/ 5946705 w 6127519"/>
              <a:gd name="connsiteY67" fmla="*/ 4428051 h 6858000"/>
              <a:gd name="connsiteX68" fmla="*/ 5949261 w 6127519"/>
              <a:gd name="connsiteY68" fmla="*/ 4449185 h 6858000"/>
              <a:gd name="connsiteX69" fmla="*/ 5968960 w 6127519"/>
              <a:gd name="connsiteY69" fmla="*/ 4482655 h 6858000"/>
              <a:gd name="connsiteX70" fmla="*/ 5980106 w 6127519"/>
              <a:gd name="connsiteY70" fmla="*/ 4585087 h 6858000"/>
              <a:gd name="connsiteX71" fmla="*/ 5998138 w 6127519"/>
              <a:gd name="connsiteY71" fmla="*/ 4697518 h 6858000"/>
              <a:gd name="connsiteX72" fmla="*/ 6007819 w 6127519"/>
              <a:gd name="connsiteY72" fmla="*/ 4858148 h 6858000"/>
              <a:gd name="connsiteX73" fmla="*/ 6007749 w 6127519"/>
              <a:gd name="connsiteY73" fmla="*/ 4964715 h 6858000"/>
              <a:gd name="connsiteX74" fmla="*/ 6005269 w 6127519"/>
              <a:gd name="connsiteY74" fmla="*/ 5150567 h 6858000"/>
              <a:gd name="connsiteX75" fmla="*/ 6001127 w 6127519"/>
              <a:gd name="connsiteY75" fmla="*/ 5164609 h 6858000"/>
              <a:gd name="connsiteX76" fmla="*/ 5998514 w 6127519"/>
              <a:gd name="connsiteY76" fmla="*/ 5189673 h 6858000"/>
              <a:gd name="connsiteX77" fmla="*/ 6018409 w 6127519"/>
              <a:gd name="connsiteY77" fmla="*/ 5227157 h 6858000"/>
              <a:gd name="connsiteX78" fmla="*/ 6036748 w 6127519"/>
              <a:gd name="connsiteY78" fmla="*/ 5322752 h 6858000"/>
              <a:gd name="connsiteX79" fmla="*/ 6036943 w 6127519"/>
              <a:gd name="connsiteY79" fmla="*/ 5329480 h 6858000"/>
              <a:gd name="connsiteX80" fmla="*/ 6037677 w 6127519"/>
              <a:gd name="connsiteY80" fmla="*/ 5354807 h 6858000"/>
              <a:gd name="connsiteX81" fmla="*/ 6039728 w 6127519"/>
              <a:gd name="connsiteY81" fmla="*/ 5359416 h 6858000"/>
              <a:gd name="connsiteX82" fmla="*/ 6053435 w 6127519"/>
              <a:gd name="connsiteY82" fmla="*/ 5387547 h 6858000"/>
              <a:gd name="connsiteX83" fmla="*/ 6065933 w 6127519"/>
              <a:gd name="connsiteY83" fmla="*/ 5443002 h 6858000"/>
              <a:gd name="connsiteX84" fmla="*/ 6068640 w 6127519"/>
              <a:gd name="connsiteY84" fmla="*/ 5474503 h 6858000"/>
              <a:gd name="connsiteX85" fmla="*/ 6080922 w 6127519"/>
              <a:gd name="connsiteY85" fmla="*/ 5561070 h 6858000"/>
              <a:gd name="connsiteX86" fmla="*/ 6096949 w 6127519"/>
              <a:gd name="connsiteY86" fmla="*/ 5648179 h 6858000"/>
              <a:gd name="connsiteX87" fmla="*/ 6125703 w 6127519"/>
              <a:gd name="connsiteY87" fmla="*/ 5692894 h 6858000"/>
              <a:gd name="connsiteX88" fmla="*/ 6121353 w 6127519"/>
              <a:gd name="connsiteY88" fmla="*/ 5721725 h 6858000"/>
              <a:gd name="connsiteX89" fmla="*/ 6121607 w 6127519"/>
              <a:gd name="connsiteY89" fmla="*/ 5721959 h 6858000"/>
              <a:gd name="connsiteX90" fmla="*/ 6127024 w 6127519"/>
              <a:gd name="connsiteY90" fmla="*/ 5786902 h 6858000"/>
              <a:gd name="connsiteX91" fmla="*/ 6127519 w 6127519"/>
              <a:gd name="connsiteY91" fmla="*/ 5865775 h 6858000"/>
              <a:gd name="connsiteX92" fmla="*/ 6119217 w 6127519"/>
              <a:gd name="connsiteY92" fmla="*/ 5888542 h 6858000"/>
              <a:gd name="connsiteX93" fmla="*/ 6102493 w 6127519"/>
              <a:gd name="connsiteY93" fmla="*/ 5928602 h 6858000"/>
              <a:gd name="connsiteX94" fmla="*/ 6056863 w 6127519"/>
              <a:gd name="connsiteY94" fmla="*/ 6000643 h 6858000"/>
              <a:gd name="connsiteX95" fmla="*/ 6045436 w 6127519"/>
              <a:gd name="connsiteY95" fmla="*/ 6124480 h 6858000"/>
              <a:gd name="connsiteX96" fmla="*/ 6030489 w 6127519"/>
              <a:gd name="connsiteY96" fmla="*/ 6317666 h 6858000"/>
              <a:gd name="connsiteX97" fmla="*/ 6007492 w 6127519"/>
              <a:gd name="connsiteY97" fmla="*/ 6440818 h 6858000"/>
              <a:gd name="connsiteX98" fmla="*/ 6009467 w 6127519"/>
              <a:gd name="connsiteY98" fmla="*/ 6487076 h 6858000"/>
              <a:gd name="connsiteX99" fmla="*/ 5995064 w 6127519"/>
              <a:gd name="connsiteY99" fmla="*/ 6540791 h 6858000"/>
              <a:gd name="connsiteX100" fmla="*/ 6004510 w 6127519"/>
              <a:gd name="connsiteY100" fmla="*/ 6599256 h 6858000"/>
              <a:gd name="connsiteX101" fmla="*/ 5986207 w 6127519"/>
              <a:gd name="connsiteY101" fmla="*/ 6695855 h 6858000"/>
              <a:gd name="connsiteX102" fmla="*/ 5979428 w 6127519"/>
              <a:gd name="connsiteY102" fmla="*/ 6754678 h 6858000"/>
              <a:gd name="connsiteX103" fmla="*/ 5983398 w 6127519"/>
              <a:gd name="connsiteY103" fmla="*/ 6778641 h 6858000"/>
              <a:gd name="connsiteX104" fmla="*/ 5984543 w 6127519"/>
              <a:gd name="connsiteY104" fmla="*/ 6811016 h 6858000"/>
              <a:gd name="connsiteX105" fmla="*/ 5979671 w 6127519"/>
              <a:gd name="connsiteY105" fmla="*/ 6858000 h 6858000"/>
              <a:gd name="connsiteX106" fmla="*/ 0 w 6127519"/>
              <a:gd name="connsiteY106" fmla="*/ 6858000 h 6858000"/>
              <a:gd name="connsiteX107" fmla="*/ 0 w 6127519"/>
              <a:gd name="connsiteY107"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21088 w 6127519"/>
              <a:gd name="connsiteY13" fmla="*/ 860193 h 6858000"/>
              <a:gd name="connsiteX14" fmla="*/ 5230806 w 6127519"/>
              <a:gd name="connsiteY14" fmla="*/ 961354 h 6858000"/>
              <a:gd name="connsiteX15" fmla="*/ 5201018 w 6127519"/>
              <a:gd name="connsiteY15" fmla="*/ 1095027 h 6858000"/>
              <a:gd name="connsiteX16" fmla="*/ 5202153 w 6127519"/>
              <a:gd name="connsiteY16" fmla="*/ 1133224 h 6858000"/>
              <a:gd name="connsiteX17" fmla="*/ 5189234 w 6127519"/>
              <a:gd name="connsiteY17" fmla="*/ 1193495 h 6858000"/>
              <a:gd name="connsiteX18" fmla="*/ 5202769 w 6127519"/>
              <a:gd name="connsiteY18" fmla="*/ 1269450 h 6858000"/>
              <a:gd name="connsiteX19" fmla="*/ 5225968 w 6127519"/>
              <a:gd name="connsiteY19" fmla="*/ 1357994 h 6858000"/>
              <a:gd name="connsiteX20" fmla="*/ 5233819 w 6127519"/>
              <a:gd name="connsiteY20" fmla="*/ 1380922 h 6858000"/>
              <a:gd name="connsiteX21" fmla="*/ 5237226 w 6127519"/>
              <a:gd name="connsiteY21" fmla="*/ 1441327 h 6858000"/>
              <a:gd name="connsiteX22" fmla="*/ 5255653 w 6127519"/>
              <a:gd name="connsiteY22" fmla="*/ 1524712 h 6858000"/>
              <a:gd name="connsiteX23" fmla="*/ 5263491 w 6127519"/>
              <a:gd name="connsiteY23" fmla="*/ 1642938 h 6858000"/>
              <a:gd name="connsiteX24" fmla="*/ 5261314 w 6127519"/>
              <a:gd name="connsiteY24" fmla="*/ 1689177 h 6858000"/>
              <a:gd name="connsiteX25" fmla="*/ 5259788 w 6127519"/>
              <a:gd name="connsiteY25" fmla="*/ 1768516 h 6858000"/>
              <a:gd name="connsiteX26" fmla="*/ 5255696 w 6127519"/>
              <a:gd name="connsiteY26" fmla="*/ 1953770 h 6858000"/>
              <a:gd name="connsiteX27" fmla="*/ 5252592 w 6127519"/>
              <a:gd name="connsiteY27" fmla="*/ 2092210 h 6858000"/>
              <a:gd name="connsiteX28" fmla="*/ 5250104 w 6127519"/>
              <a:gd name="connsiteY28" fmla="*/ 2249166 h 6858000"/>
              <a:gd name="connsiteX29" fmla="*/ 5251214 w 6127519"/>
              <a:gd name="connsiteY29" fmla="*/ 2250944 h 6858000"/>
              <a:gd name="connsiteX30" fmla="*/ 5250644 w 6127519"/>
              <a:gd name="connsiteY30" fmla="*/ 2266619 h 6858000"/>
              <a:gd name="connsiteX31" fmla="*/ 5293877 w 6127519"/>
              <a:gd name="connsiteY31" fmla="*/ 2368649 h 6858000"/>
              <a:gd name="connsiteX32" fmla="*/ 5311338 w 6127519"/>
              <a:gd name="connsiteY32" fmla="*/ 2404034 h 6858000"/>
              <a:gd name="connsiteX33" fmla="*/ 5338366 w 6127519"/>
              <a:gd name="connsiteY33" fmla="*/ 2465052 h 6858000"/>
              <a:gd name="connsiteX34" fmla="*/ 5371263 w 6127519"/>
              <a:gd name="connsiteY34" fmla="*/ 2586413 h 6858000"/>
              <a:gd name="connsiteX35" fmla="*/ 5407503 w 6127519"/>
              <a:gd name="connsiteY35" fmla="*/ 2786290 h 6858000"/>
              <a:gd name="connsiteX36" fmla="*/ 5407356 w 6127519"/>
              <a:gd name="connsiteY36" fmla="*/ 2787545 h 6858000"/>
              <a:gd name="connsiteX37" fmla="*/ 5457023 w 6127519"/>
              <a:gd name="connsiteY37" fmla="*/ 2858292 h 6858000"/>
              <a:gd name="connsiteX38" fmla="*/ 5479298 w 6127519"/>
              <a:gd name="connsiteY38" fmla="*/ 2947791 h 6858000"/>
              <a:gd name="connsiteX39" fmla="*/ 5481770 w 6127519"/>
              <a:gd name="connsiteY39" fmla="*/ 2951352 h 6858000"/>
              <a:gd name="connsiteX40" fmla="*/ 5482415 w 6127519"/>
              <a:gd name="connsiteY40" fmla="*/ 3004079 h 6858000"/>
              <a:gd name="connsiteX41" fmla="*/ 5503944 w 6127519"/>
              <a:gd name="connsiteY41" fmla="*/ 3123335 h 6858000"/>
              <a:gd name="connsiteX42" fmla="*/ 5516007 w 6127519"/>
              <a:gd name="connsiteY42" fmla="*/ 3258473 h 6858000"/>
              <a:gd name="connsiteX43" fmla="*/ 5589758 w 6127519"/>
              <a:gd name="connsiteY43" fmla="*/ 3453699 h 6858000"/>
              <a:gd name="connsiteX44" fmla="*/ 5596144 w 6127519"/>
              <a:gd name="connsiteY44" fmla="*/ 3534624 h 6858000"/>
              <a:gd name="connsiteX45" fmla="*/ 5597750 w 6127519"/>
              <a:gd name="connsiteY45" fmla="*/ 3534129 h 6858000"/>
              <a:gd name="connsiteX46" fmla="*/ 5599700 w 6127519"/>
              <a:gd name="connsiteY46" fmla="*/ 3547221 h 6858000"/>
              <a:gd name="connsiteX47" fmla="*/ 5615031 w 6127519"/>
              <a:gd name="connsiteY47" fmla="*/ 3557482 h 6858000"/>
              <a:gd name="connsiteX48" fmla="*/ 5618377 w 6127519"/>
              <a:gd name="connsiteY48" fmla="*/ 3588431 h 6858000"/>
              <a:gd name="connsiteX49" fmla="*/ 5612155 w 6127519"/>
              <a:gd name="connsiteY49" fmla="*/ 3589869 h 6858000"/>
              <a:gd name="connsiteX50" fmla="*/ 5620843 w 6127519"/>
              <a:gd name="connsiteY50" fmla="*/ 3606745 h 6858000"/>
              <a:gd name="connsiteX51" fmla="*/ 5655472 w 6127519"/>
              <a:gd name="connsiteY51" fmla="*/ 3678877 h 6858000"/>
              <a:gd name="connsiteX52" fmla="*/ 5683015 w 6127519"/>
              <a:gd name="connsiteY52" fmla="*/ 3762025 h 6858000"/>
              <a:gd name="connsiteX53" fmla="*/ 5696643 w 6127519"/>
              <a:gd name="connsiteY53" fmla="*/ 3773888 h 6858000"/>
              <a:gd name="connsiteX54" fmla="*/ 5707995 w 6127519"/>
              <a:gd name="connsiteY54" fmla="*/ 3781685 h 6858000"/>
              <a:gd name="connsiteX55" fmla="*/ 5768491 w 6127519"/>
              <a:gd name="connsiteY55" fmla="*/ 3914399 h 6858000"/>
              <a:gd name="connsiteX56" fmla="*/ 5793123 w 6127519"/>
              <a:gd name="connsiteY56" fmla="*/ 3969952 h 6858000"/>
              <a:gd name="connsiteX57" fmla="*/ 5808321 w 6127519"/>
              <a:gd name="connsiteY57" fmla="*/ 3988153 h 6858000"/>
              <a:gd name="connsiteX58" fmla="*/ 5825621 w 6127519"/>
              <a:gd name="connsiteY58" fmla="*/ 4015525 h 6858000"/>
              <a:gd name="connsiteX59" fmla="*/ 5860672 w 6127519"/>
              <a:gd name="connsiteY59" fmla="*/ 4061579 h 6858000"/>
              <a:gd name="connsiteX60" fmla="*/ 5872173 w 6127519"/>
              <a:gd name="connsiteY60" fmla="*/ 4088497 h 6858000"/>
              <a:gd name="connsiteX61" fmla="*/ 5894095 w 6127519"/>
              <a:gd name="connsiteY61" fmla="*/ 4128857 h 6858000"/>
              <a:gd name="connsiteX62" fmla="*/ 5903513 w 6127519"/>
              <a:gd name="connsiteY62" fmla="*/ 4187661 h 6858000"/>
              <a:gd name="connsiteX63" fmla="*/ 5917114 w 6127519"/>
              <a:gd name="connsiteY63" fmla="*/ 4213096 h 6858000"/>
              <a:gd name="connsiteX64" fmla="*/ 5924233 w 6127519"/>
              <a:gd name="connsiteY64" fmla="*/ 4242060 h 6858000"/>
              <a:gd name="connsiteX65" fmla="*/ 5928910 w 6127519"/>
              <a:gd name="connsiteY65" fmla="*/ 4300973 h 6858000"/>
              <a:gd name="connsiteX66" fmla="*/ 5939320 w 6127519"/>
              <a:gd name="connsiteY66" fmla="*/ 4340435 h 6858000"/>
              <a:gd name="connsiteX67" fmla="*/ 5946705 w 6127519"/>
              <a:gd name="connsiteY67" fmla="*/ 4428051 h 6858000"/>
              <a:gd name="connsiteX68" fmla="*/ 5949261 w 6127519"/>
              <a:gd name="connsiteY68" fmla="*/ 4449185 h 6858000"/>
              <a:gd name="connsiteX69" fmla="*/ 5968960 w 6127519"/>
              <a:gd name="connsiteY69" fmla="*/ 4482655 h 6858000"/>
              <a:gd name="connsiteX70" fmla="*/ 5980106 w 6127519"/>
              <a:gd name="connsiteY70" fmla="*/ 4585087 h 6858000"/>
              <a:gd name="connsiteX71" fmla="*/ 5998138 w 6127519"/>
              <a:gd name="connsiteY71" fmla="*/ 4697518 h 6858000"/>
              <a:gd name="connsiteX72" fmla="*/ 6007819 w 6127519"/>
              <a:gd name="connsiteY72" fmla="*/ 4858148 h 6858000"/>
              <a:gd name="connsiteX73" fmla="*/ 6007749 w 6127519"/>
              <a:gd name="connsiteY73" fmla="*/ 4964715 h 6858000"/>
              <a:gd name="connsiteX74" fmla="*/ 6005269 w 6127519"/>
              <a:gd name="connsiteY74" fmla="*/ 5150567 h 6858000"/>
              <a:gd name="connsiteX75" fmla="*/ 6001127 w 6127519"/>
              <a:gd name="connsiteY75" fmla="*/ 5164609 h 6858000"/>
              <a:gd name="connsiteX76" fmla="*/ 5998514 w 6127519"/>
              <a:gd name="connsiteY76" fmla="*/ 5189673 h 6858000"/>
              <a:gd name="connsiteX77" fmla="*/ 6018409 w 6127519"/>
              <a:gd name="connsiteY77" fmla="*/ 5227157 h 6858000"/>
              <a:gd name="connsiteX78" fmla="*/ 6036748 w 6127519"/>
              <a:gd name="connsiteY78" fmla="*/ 5322752 h 6858000"/>
              <a:gd name="connsiteX79" fmla="*/ 6036943 w 6127519"/>
              <a:gd name="connsiteY79" fmla="*/ 5329480 h 6858000"/>
              <a:gd name="connsiteX80" fmla="*/ 6037677 w 6127519"/>
              <a:gd name="connsiteY80" fmla="*/ 5354807 h 6858000"/>
              <a:gd name="connsiteX81" fmla="*/ 6039728 w 6127519"/>
              <a:gd name="connsiteY81" fmla="*/ 5359416 h 6858000"/>
              <a:gd name="connsiteX82" fmla="*/ 6053435 w 6127519"/>
              <a:gd name="connsiteY82" fmla="*/ 5387547 h 6858000"/>
              <a:gd name="connsiteX83" fmla="*/ 6065933 w 6127519"/>
              <a:gd name="connsiteY83" fmla="*/ 5443002 h 6858000"/>
              <a:gd name="connsiteX84" fmla="*/ 6068640 w 6127519"/>
              <a:gd name="connsiteY84" fmla="*/ 5474503 h 6858000"/>
              <a:gd name="connsiteX85" fmla="*/ 6080922 w 6127519"/>
              <a:gd name="connsiteY85" fmla="*/ 5561070 h 6858000"/>
              <a:gd name="connsiteX86" fmla="*/ 6096949 w 6127519"/>
              <a:gd name="connsiteY86" fmla="*/ 5648179 h 6858000"/>
              <a:gd name="connsiteX87" fmla="*/ 6121353 w 6127519"/>
              <a:gd name="connsiteY87" fmla="*/ 5721725 h 6858000"/>
              <a:gd name="connsiteX88" fmla="*/ 6121607 w 6127519"/>
              <a:gd name="connsiteY88" fmla="*/ 5721959 h 6858000"/>
              <a:gd name="connsiteX89" fmla="*/ 6127024 w 6127519"/>
              <a:gd name="connsiteY89" fmla="*/ 5786902 h 6858000"/>
              <a:gd name="connsiteX90" fmla="*/ 6127519 w 6127519"/>
              <a:gd name="connsiteY90" fmla="*/ 5865775 h 6858000"/>
              <a:gd name="connsiteX91" fmla="*/ 6119217 w 6127519"/>
              <a:gd name="connsiteY91" fmla="*/ 5888542 h 6858000"/>
              <a:gd name="connsiteX92" fmla="*/ 6102493 w 6127519"/>
              <a:gd name="connsiteY92" fmla="*/ 5928602 h 6858000"/>
              <a:gd name="connsiteX93" fmla="*/ 6056863 w 6127519"/>
              <a:gd name="connsiteY93" fmla="*/ 6000643 h 6858000"/>
              <a:gd name="connsiteX94" fmla="*/ 6045436 w 6127519"/>
              <a:gd name="connsiteY94" fmla="*/ 6124480 h 6858000"/>
              <a:gd name="connsiteX95" fmla="*/ 6030489 w 6127519"/>
              <a:gd name="connsiteY95" fmla="*/ 6317666 h 6858000"/>
              <a:gd name="connsiteX96" fmla="*/ 6007492 w 6127519"/>
              <a:gd name="connsiteY96" fmla="*/ 6440818 h 6858000"/>
              <a:gd name="connsiteX97" fmla="*/ 6009467 w 6127519"/>
              <a:gd name="connsiteY97" fmla="*/ 6487076 h 6858000"/>
              <a:gd name="connsiteX98" fmla="*/ 5995064 w 6127519"/>
              <a:gd name="connsiteY98" fmla="*/ 6540791 h 6858000"/>
              <a:gd name="connsiteX99" fmla="*/ 6004510 w 6127519"/>
              <a:gd name="connsiteY99" fmla="*/ 6599256 h 6858000"/>
              <a:gd name="connsiteX100" fmla="*/ 5986207 w 6127519"/>
              <a:gd name="connsiteY100" fmla="*/ 6695855 h 6858000"/>
              <a:gd name="connsiteX101" fmla="*/ 5979428 w 6127519"/>
              <a:gd name="connsiteY101" fmla="*/ 6754678 h 6858000"/>
              <a:gd name="connsiteX102" fmla="*/ 5983398 w 6127519"/>
              <a:gd name="connsiteY102" fmla="*/ 6778641 h 6858000"/>
              <a:gd name="connsiteX103" fmla="*/ 5984543 w 6127519"/>
              <a:gd name="connsiteY103" fmla="*/ 6811016 h 6858000"/>
              <a:gd name="connsiteX104" fmla="*/ 5979671 w 6127519"/>
              <a:gd name="connsiteY104" fmla="*/ 6858000 h 6858000"/>
              <a:gd name="connsiteX105" fmla="*/ 0 w 6127519"/>
              <a:gd name="connsiteY105" fmla="*/ 6858000 h 6858000"/>
              <a:gd name="connsiteX106" fmla="*/ 0 w 6127519"/>
              <a:gd name="connsiteY106"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21088 w 6127519"/>
              <a:gd name="connsiteY13" fmla="*/ 860193 h 6858000"/>
              <a:gd name="connsiteX14" fmla="*/ 5230806 w 6127519"/>
              <a:gd name="connsiteY14" fmla="*/ 961354 h 6858000"/>
              <a:gd name="connsiteX15" fmla="*/ 5201018 w 6127519"/>
              <a:gd name="connsiteY15" fmla="*/ 1095027 h 6858000"/>
              <a:gd name="connsiteX16" fmla="*/ 5202153 w 6127519"/>
              <a:gd name="connsiteY16" fmla="*/ 1133224 h 6858000"/>
              <a:gd name="connsiteX17" fmla="*/ 5189234 w 6127519"/>
              <a:gd name="connsiteY17" fmla="*/ 1193495 h 6858000"/>
              <a:gd name="connsiteX18" fmla="*/ 5202769 w 6127519"/>
              <a:gd name="connsiteY18" fmla="*/ 1269450 h 6858000"/>
              <a:gd name="connsiteX19" fmla="*/ 5225968 w 6127519"/>
              <a:gd name="connsiteY19" fmla="*/ 1357994 h 6858000"/>
              <a:gd name="connsiteX20" fmla="*/ 5233819 w 6127519"/>
              <a:gd name="connsiteY20" fmla="*/ 1380922 h 6858000"/>
              <a:gd name="connsiteX21" fmla="*/ 5237226 w 6127519"/>
              <a:gd name="connsiteY21" fmla="*/ 1441327 h 6858000"/>
              <a:gd name="connsiteX22" fmla="*/ 5255653 w 6127519"/>
              <a:gd name="connsiteY22" fmla="*/ 1524712 h 6858000"/>
              <a:gd name="connsiteX23" fmla="*/ 5263491 w 6127519"/>
              <a:gd name="connsiteY23" fmla="*/ 1642938 h 6858000"/>
              <a:gd name="connsiteX24" fmla="*/ 5261314 w 6127519"/>
              <a:gd name="connsiteY24" fmla="*/ 1689177 h 6858000"/>
              <a:gd name="connsiteX25" fmla="*/ 5259788 w 6127519"/>
              <a:gd name="connsiteY25" fmla="*/ 1768516 h 6858000"/>
              <a:gd name="connsiteX26" fmla="*/ 5255696 w 6127519"/>
              <a:gd name="connsiteY26" fmla="*/ 1953770 h 6858000"/>
              <a:gd name="connsiteX27" fmla="*/ 5252592 w 6127519"/>
              <a:gd name="connsiteY27" fmla="*/ 2092210 h 6858000"/>
              <a:gd name="connsiteX28" fmla="*/ 5250104 w 6127519"/>
              <a:gd name="connsiteY28" fmla="*/ 2249166 h 6858000"/>
              <a:gd name="connsiteX29" fmla="*/ 5251214 w 6127519"/>
              <a:gd name="connsiteY29" fmla="*/ 2250944 h 6858000"/>
              <a:gd name="connsiteX30" fmla="*/ 5250644 w 6127519"/>
              <a:gd name="connsiteY30" fmla="*/ 2266619 h 6858000"/>
              <a:gd name="connsiteX31" fmla="*/ 5293877 w 6127519"/>
              <a:gd name="connsiteY31" fmla="*/ 2368649 h 6858000"/>
              <a:gd name="connsiteX32" fmla="*/ 5311338 w 6127519"/>
              <a:gd name="connsiteY32" fmla="*/ 2404034 h 6858000"/>
              <a:gd name="connsiteX33" fmla="*/ 5338366 w 6127519"/>
              <a:gd name="connsiteY33" fmla="*/ 2465052 h 6858000"/>
              <a:gd name="connsiteX34" fmla="*/ 5371263 w 6127519"/>
              <a:gd name="connsiteY34" fmla="*/ 2586413 h 6858000"/>
              <a:gd name="connsiteX35" fmla="*/ 5407503 w 6127519"/>
              <a:gd name="connsiteY35" fmla="*/ 2786290 h 6858000"/>
              <a:gd name="connsiteX36" fmla="*/ 5407356 w 6127519"/>
              <a:gd name="connsiteY36" fmla="*/ 2787545 h 6858000"/>
              <a:gd name="connsiteX37" fmla="*/ 5457023 w 6127519"/>
              <a:gd name="connsiteY37" fmla="*/ 2858292 h 6858000"/>
              <a:gd name="connsiteX38" fmla="*/ 5479298 w 6127519"/>
              <a:gd name="connsiteY38" fmla="*/ 2947791 h 6858000"/>
              <a:gd name="connsiteX39" fmla="*/ 5481770 w 6127519"/>
              <a:gd name="connsiteY39" fmla="*/ 2951352 h 6858000"/>
              <a:gd name="connsiteX40" fmla="*/ 5482415 w 6127519"/>
              <a:gd name="connsiteY40" fmla="*/ 3004079 h 6858000"/>
              <a:gd name="connsiteX41" fmla="*/ 5503944 w 6127519"/>
              <a:gd name="connsiteY41" fmla="*/ 3123335 h 6858000"/>
              <a:gd name="connsiteX42" fmla="*/ 5516007 w 6127519"/>
              <a:gd name="connsiteY42" fmla="*/ 3258473 h 6858000"/>
              <a:gd name="connsiteX43" fmla="*/ 5589758 w 6127519"/>
              <a:gd name="connsiteY43" fmla="*/ 3453699 h 6858000"/>
              <a:gd name="connsiteX44" fmla="*/ 5596144 w 6127519"/>
              <a:gd name="connsiteY44" fmla="*/ 3534624 h 6858000"/>
              <a:gd name="connsiteX45" fmla="*/ 5597750 w 6127519"/>
              <a:gd name="connsiteY45" fmla="*/ 3534129 h 6858000"/>
              <a:gd name="connsiteX46" fmla="*/ 5599700 w 6127519"/>
              <a:gd name="connsiteY46" fmla="*/ 3547221 h 6858000"/>
              <a:gd name="connsiteX47" fmla="*/ 5615031 w 6127519"/>
              <a:gd name="connsiteY47" fmla="*/ 3557482 h 6858000"/>
              <a:gd name="connsiteX48" fmla="*/ 5618377 w 6127519"/>
              <a:gd name="connsiteY48" fmla="*/ 3588431 h 6858000"/>
              <a:gd name="connsiteX49" fmla="*/ 5612155 w 6127519"/>
              <a:gd name="connsiteY49" fmla="*/ 3589869 h 6858000"/>
              <a:gd name="connsiteX50" fmla="*/ 5620843 w 6127519"/>
              <a:gd name="connsiteY50" fmla="*/ 3606745 h 6858000"/>
              <a:gd name="connsiteX51" fmla="*/ 5655472 w 6127519"/>
              <a:gd name="connsiteY51" fmla="*/ 3678877 h 6858000"/>
              <a:gd name="connsiteX52" fmla="*/ 5683015 w 6127519"/>
              <a:gd name="connsiteY52" fmla="*/ 3762025 h 6858000"/>
              <a:gd name="connsiteX53" fmla="*/ 5696643 w 6127519"/>
              <a:gd name="connsiteY53" fmla="*/ 3773888 h 6858000"/>
              <a:gd name="connsiteX54" fmla="*/ 5707995 w 6127519"/>
              <a:gd name="connsiteY54" fmla="*/ 3781685 h 6858000"/>
              <a:gd name="connsiteX55" fmla="*/ 5768491 w 6127519"/>
              <a:gd name="connsiteY55" fmla="*/ 3914399 h 6858000"/>
              <a:gd name="connsiteX56" fmla="*/ 5793123 w 6127519"/>
              <a:gd name="connsiteY56" fmla="*/ 3969952 h 6858000"/>
              <a:gd name="connsiteX57" fmla="*/ 5808321 w 6127519"/>
              <a:gd name="connsiteY57" fmla="*/ 3988153 h 6858000"/>
              <a:gd name="connsiteX58" fmla="*/ 5825621 w 6127519"/>
              <a:gd name="connsiteY58" fmla="*/ 4015525 h 6858000"/>
              <a:gd name="connsiteX59" fmla="*/ 5860672 w 6127519"/>
              <a:gd name="connsiteY59" fmla="*/ 4061579 h 6858000"/>
              <a:gd name="connsiteX60" fmla="*/ 5872173 w 6127519"/>
              <a:gd name="connsiteY60" fmla="*/ 4088497 h 6858000"/>
              <a:gd name="connsiteX61" fmla="*/ 5894095 w 6127519"/>
              <a:gd name="connsiteY61" fmla="*/ 4128857 h 6858000"/>
              <a:gd name="connsiteX62" fmla="*/ 5903513 w 6127519"/>
              <a:gd name="connsiteY62" fmla="*/ 4187661 h 6858000"/>
              <a:gd name="connsiteX63" fmla="*/ 5917114 w 6127519"/>
              <a:gd name="connsiteY63" fmla="*/ 4213096 h 6858000"/>
              <a:gd name="connsiteX64" fmla="*/ 5924233 w 6127519"/>
              <a:gd name="connsiteY64" fmla="*/ 4242060 h 6858000"/>
              <a:gd name="connsiteX65" fmla="*/ 5928910 w 6127519"/>
              <a:gd name="connsiteY65" fmla="*/ 4300973 h 6858000"/>
              <a:gd name="connsiteX66" fmla="*/ 5939320 w 6127519"/>
              <a:gd name="connsiteY66" fmla="*/ 4340435 h 6858000"/>
              <a:gd name="connsiteX67" fmla="*/ 5946705 w 6127519"/>
              <a:gd name="connsiteY67" fmla="*/ 4428051 h 6858000"/>
              <a:gd name="connsiteX68" fmla="*/ 5949261 w 6127519"/>
              <a:gd name="connsiteY68" fmla="*/ 4449185 h 6858000"/>
              <a:gd name="connsiteX69" fmla="*/ 5968960 w 6127519"/>
              <a:gd name="connsiteY69" fmla="*/ 4482655 h 6858000"/>
              <a:gd name="connsiteX70" fmla="*/ 5980106 w 6127519"/>
              <a:gd name="connsiteY70" fmla="*/ 4585087 h 6858000"/>
              <a:gd name="connsiteX71" fmla="*/ 5998138 w 6127519"/>
              <a:gd name="connsiteY71" fmla="*/ 4697518 h 6858000"/>
              <a:gd name="connsiteX72" fmla="*/ 6007819 w 6127519"/>
              <a:gd name="connsiteY72" fmla="*/ 4858148 h 6858000"/>
              <a:gd name="connsiteX73" fmla="*/ 6007749 w 6127519"/>
              <a:gd name="connsiteY73" fmla="*/ 4964715 h 6858000"/>
              <a:gd name="connsiteX74" fmla="*/ 6005269 w 6127519"/>
              <a:gd name="connsiteY74" fmla="*/ 5150567 h 6858000"/>
              <a:gd name="connsiteX75" fmla="*/ 6001127 w 6127519"/>
              <a:gd name="connsiteY75" fmla="*/ 5164609 h 6858000"/>
              <a:gd name="connsiteX76" fmla="*/ 5998514 w 6127519"/>
              <a:gd name="connsiteY76" fmla="*/ 5189673 h 6858000"/>
              <a:gd name="connsiteX77" fmla="*/ 6018409 w 6127519"/>
              <a:gd name="connsiteY77" fmla="*/ 5227157 h 6858000"/>
              <a:gd name="connsiteX78" fmla="*/ 6036748 w 6127519"/>
              <a:gd name="connsiteY78" fmla="*/ 5322752 h 6858000"/>
              <a:gd name="connsiteX79" fmla="*/ 6036943 w 6127519"/>
              <a:gd name="connsiteY79" fmla="*/ 5329480 h 6858000"/>
              <a:gd name="connsiteX80" fmla="*/ 6037677 w 6127519"/>
              <a:gd name="connsiteY80" fmla="*/ 5354807 h 6858000"/>
              <a:gd name="connsiteX81" fmla="*/ 6039728 w 6127519"/>
              <a:gd name="connsiteY81" fmla="*/ 5359416 h 6858000"/>
              <a:gd name="connsiteX82" fmla="*/ 6053435 w 6127519"/>
              <a:gd name="connsiteY82" fmla="*/ 5387547 h 6858000"/>
              <a:gd name="connsiteX83" fmla="*/ 6065933 w 6127519"/>
              <a:gd name="connsiteY83" fmla="*/ 5443002 h 6858000"/>
              <a:gd name="connsiteX84" fmla="*/ 6068640 w 6127519"/>
              <a:gd name="connsiteY84" fmla="*/ 5474503 h 6858000"/>
              <a:gd name="connsiteX85" fmla="*/ 6080922 w 6127519"/>
              <a:gd name="connsiteY85" fmla="*/ 5561070 h 6858000"/>
              <a:gd name="connsiteX86" fmla="*/ 6096949 w 6127519"/>
              <a:gd name="connsiteY86" fmla="*/ 5648179 h 6858000"/>
              <a:gd name="connsiteX87" fmla="*/ 6121353 w 6127519"/>
              <a:gd name="connsiteY87" fmla="*/ 5721725 h 6858000"/>
              <a:gd name="connsiteX88" fmla="*/ 6109884 w 6127519"/>
              <a:gd name="connsiteY88" fmla="*/ 5721959 h 6858000"/>
              <a:gd name="connsiteX89" fmla="*/ 6127024 w 6127519"/>
              <a:gd name="connsiteY89" fmla="*/ 5786902 h 6858000"/>
              <a:gd name="connsiteX90" fmla="*/ 6127519 w 6127519"/>
              <a:gd name="connsiteY90" fmla="*/ 5865775 h 6858000"/>
              <a:gd name="connsiteX91" fmla="*/ 6119217 w 6127519"/>
              <a:gd name="connsiteY91" fmla="*/ 5888542 h 6858000"/>
              <a:gd name="connsiteX92" fmla="*/ 6102493 w 6127519"/>
              <a:gd name="connsiteY92" fmla="*/ 5928602 h 6858000"/>
              <a:gd name="connsiteX93" fmla="*/ 6056863 w 6127519"/>
              <a:gd name="connsiteY93" fmla="*/ 6000643 h 6858000"/>
              <a:gd name="connsiteX94" fmla="*/ 6045436 w 6127519"/>
              <a:gd name="connsiteY94" fmla="*/ 6124480 h 6858000"/>
              <a:gd name="connsiteX95" fmla="*/ 6030489 w 6127519"/>
              <a:gd name="connsiteY95" fmla="*/ 6317666 h 6858000"/>
              <a:gd name="connsiteX96" fmla="*/ 6007492 w 6127519"/>
              <a:gd name="connsiteY96" fmla="*/ 6440818 h 6858000"/>
              <a:gd name="connsiteX97" fmla="*/ 6009467 w 6127519"/>
              <a:gd name="connsiteY97" fmla="*/ 6487076 h 6858000"/>
              <a:gd name="connsiteX98" fmla="*/ 5995064 w 6127519"/>
              <a:gd name="connsiteY98" fmla="*/ 6540791 h 6858000"/>
              <a:gd name="connsiteX99" fmla="*/ 6004510 w 6127519"/>
              <a:gd name="connsiteY99" fmla="*/ 6599256 h 6858000"/>
              <a:gd name="connsiteX100" fmla="*/ 5986207 w 6127519"/>
              <a:gd name="connsiteY100" fmla="*/ 6695855 h 6858000"/>
              <a:gd name="connsiteX101" fmla="*/ 5979428 w 6127519"/>
              <a:gd name="connsiteY101" fmla="*/ 6754678 h 6858000"/>
              <a:gd name="connsiteX102" fmla="*/ 5983398 w 6127519"/>
              <a:gd name="connsiteY102" fmla="*/ 6778641 h 6858000"/>
              <a:gd name="connsiteX103" fmla="*/ 5984543 w 6127519"/>
              <a:gd name="connsiteY103" fmla="*/ 6811016 h 6858000"/>
              <a:gd name="connsiteX104" fmla="*/ 5979671 w 6127519"/>
              <a:gd name="connsiteY104" fmla="*/ 6858000 h 6858000"/>
              <a:gd name="connsiteX105" fmla="*/ 0 w 6127519"/>
              <a:gd name="connsiteY105" fmla="*/ 6858000 h 6858000"/>
              <a:gd name="connsiteX106" fmla="*/ 0 w 6127519"/>
              <a:gd name="connsiteY106"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21088 w 6127519"/>
              <a:gd name="connsiteY13" fmla="*/ 860193 h 6858000"/>
              <a:gd name="connsiteX14" fmla="*/ 5230806 w 6127519"/>
              <a:gd name="connsiteY14" fmla="*/ 961354 h 6858000"/>
              <a:gd name="connsiteX15" fmla="*/ 5201018 w 6127519"/>
              <a:gd name="connsiteY15" fmla="*/ 1095027 h 6858000"/>
              <a:gd name="connsiteX16" fmla="*/ 5202153 w 6127519"/>
              <a:gd name="connsiteY16" fmla="*/ 1133224 h 6858000"/>
              <a:gd name="connsiteX17" fmla="*/ 5189234 w 6127519"/>
              <a:gd name="connsiteY17" fmla="*/ 1193495 h 6858000"/>
              <a:gd name="connsiteX18" fmla="*/ 5202769 w 6127519"/>
              <a:gd name="connsiteY18" fmla="*/ 1269450 h 6858000"/>
              <a:gd name="connsiteX19" fmla="*/ 5225968 w 6127519"/>
              <a:gd name="connsiteY19" fmla="*/ 1357994 h 6858000"/>
              <a:gd name="connsiteX20" fmla="*/ 5233819 w 6127519"/>
              <a:gd name="connsiteY20" fmla="*/ 1380922 h 6858000"/>
              <a:gd name="connsiteX21" fmla="*/ 5237226 w 6127519"/>
              <a:gd name="connsiteY21" fmla="*/ 1441327 h 6858000"/>
              <a:gd name="connsiteX22" fmla="*/ 5255653 w 6127519"/>
              <a:gd name="connsiteY22" fmla="*/ 1524712 h 6858000"/>
              <a:gd name="connsiteX23" fmla="*/ 5263491 w 6127519"/>
              <a:gd name="connsiteY23" fmla="*/ 1642938 h 6858000"/>
              <a:gd name="connsiteX24" fmla="*/ 5261314 w 6127519"/>
              <a:gd name="connsiteY24" fmla="*/ 1689177 h 6858000"/>
              <a:gd name="connsiteX25" fmla="*/ 5259788 w 6127519"/>
              <a:gd name="connsiteY25" fmla="*/ 1768516 h 6858000"/>
              <a:gd name="connsiteX26" fmla="*/ 5255696 w 6127519"/>
              <a:gd name="connsiteY26" fmla="*/ 1953770 h 6858000"/>
              <a:gd name="connsiteX27" fmla="*/ 5252592 w 6127519"/>
              <a:gd name="connsiteY27" fmla="*/ 2092210 h 6858000"/>
              <a:gd name="connsiteX28" fmla="*/ 5250104 w 6127519"/>
              <a:gd name="connsiteY28" fmla="*/ 2249166 h 6858000"/>
              <a:gd name="connsiteX29" fmla="*/ 5251214 w 6127519"/>
              <a:gd name="connsiteY29" fmla="*/ 2250944 h 6858000"/>
              <a:gd name="connsiteX30" fmla="*/ 5250644 w 6127519"/>
              <a:gd name="connsiteY30" fmla="*/ 2266619 h 6858000"/>
              <a:gd name="connsiteX31" fmla="*/ 5293877 w 6127519"/>
              <a:gd name="connsiteY31" fmla="*/ 2368649 h 6858000"/>
              <a:gd name="connsiteX32" fmla="*/ 5311338 w 6127519"/>
              <a:gd name="connsiteY32" fmla="*/ 2404034 h 6858000"/>
              <a:gd name="connsiteX33" fmla="*/ 5338366 w 6127519"/>
              <a:gd name="connsiteY33" fmla="*/ 2465052 h 6858000"/>
              <a:gd name="connsiteX34" fmla="*/ 5371263 w 6127519"/>
              <a:gd name="connsiteY34" fmla="*/ 2586413 h 6858000"/>
              <a:gd name="connsiteX35" fmla="*/ 5407503 w 6127519"/>
              <a:gd name="connsiteY35" fmla="*/ 2786290 h 6858000"/>
              <a:gd name="connsiteX36" fmla="*/ 5407356 w 6127519"/>
              <a:gd name="connsiteY36" fmla="*/ 2787545 h 6858000"/>
              <a:gd name="connsiteX37" fmla="*/ 5457023 w 6127519"/>
              <a:gd name="connsiteY37" fmla="*/ 2858292 h 6858000"/>
              <a:gd name="connsiteX38" fmla="*/ 5479298 w 6127519"/>
              <a:gd name="connsiteY38" fmla="*/ 2947791 h 6858000"/>
              <a:gd name="connsiteX39" fmla="*/ 5481770 w 6127519"/>
              <a:gd name="connsiteY39" fmla="*/ 2951352 h 6858000"/>
              <a:gd name="connsiteX40" fmla="*/ 5482415 w 6127519"/>
              <a:gd name="connsiteY40" fmla="*/ 3004079 h 6858000"/>
              <a:gd name="connsiteX41" fmla="*/ 5503944 w 6127519"/>
              <a:gd name="connsiteY41" fmla="*/ 3123335 h 6858000"/>
              <a:gd name="connsiteX42" fmla="*/ 5516007 w 6127519"/>
              <a:gd name="connsiteY42" fmla="*/ 3258473 h 6858000"/>
              <a:gd name="connsiteX43" fmla="*/ 5589758 w 6127519"/>
              <a:gd name="connsiteY43" fmla="*/ 3453699 h 6858000"/>
              <a:gd name="connsiteX44" fmla="*/ 5596144 w 6127519"/>
              <a:gd name="connsiteY44" fmla="*/ 3534624 h 6858000"/>
              <a:gd name="connsiteX45" fmla="*/ 5597750 w 6127519"/>
              <a:gd name="connsiteY45" fmla="*/ 3534129 h 6858000"/>
              <a:gd name="connsiteX46" fmla="*/ 5599700 w 6127519"/>
              <a:gd name="connsiteY46" fmla="*/ 3547221 h 6858000"/>
              <a:gd name="connsiteX47" fmla="*/ 5615031 w 6127519"/>
              <a:gd name="connsiteY47" fmla="*/ 3557482 h 6858000"/>
              <a:gd name="connsiteX48" fmla="*/ 5618377 w 6127519"/>
              <a:gd name="connsiteY48" fmla="*/ 3588431 h 6858000"/>
              <a:gd name="connsiteX49" fmla="*/ 5612155 w 6127519"/>
              <a:gd name="connsiteY49" fmla="*/ 3589869 h 6858000"/>
              <a:gd name="connsiteX50" fmla="*/ 5620843 w 6127519"/>
              <a:gd name="connsiteY50" fmla="*/ 3606745 h 6858000"/>
              <a:gd name="connsiteX51" fmla="*/ 5655472 w 6127519"/>
              <a:gd name="connsiteY51" fmla="*/ 3678877 h 6858000"/>
              <a:gd name="connsiteX52" fmla="*/ 5683015 w 6127519"/>
              <a:gd name="connsiteY52" fmla="*/ 3762025 h 6858000"/>
              <a:gd name="connsiteX53" fmla="*/ 5696643 w 6127519"/>
              <a:gd name="connsiteY53" fmla="*/ 3773888 h 6858000"/>
              <a:gd name="connsiteX54" fmla="*/ 5707995 w 6127519"/>
              <a:gd name="connsiteY54" fmla="*/ 3781685 h 6858000"/>
              <a:gd name="connsiteX55" fmla="*/ 5768491 w 6127519"/>
              <a:gd name="connsiteY55" fmla="*/ 3914399 h 6858000"/>
              <a:gd name="connsiteX56" fmla="*/ 5793123 w 6127519"/>
              <a:gd name="connsiteY56" fmla="*/ 3969952 h 6858000"/>
              <a:gd name="connsiteX57" fmla="*/ 5808321 w 6127519"/>
              <a:gd name="connsiteY57" fmla="*/ 3988153 h 6858000"/>
              <a:gd name="connsiteX58" fmla="*/ 5825621 w 6127519"/>
              <a:gd name="connsiteY58" fmla="*/ 4015525 h 6858000"/>
              <a:gd name="connsiteX59" fmla="*/ 5860672 w 6127519"/>
              <a:gd name="connsiteY59" fmla="*/ 4061579 h 6858000"/>
              <a:gd name="connsiteX60" fmla="*/ 5872173 w 6127519"/>
              <a:gd name="connsiteY60" fmla="*/ 4088497 h 6858000"/>
              <a:gd name="connsiteX61" fmla="*/ 5894095 w 6127519"/>
              <a:gd name="connsiteY61" fmla="*/ 4128857 h 6858000"/>
              <a:gd name="connsiteX62" fmla="*/ 5903513 w 6127519"/>
              <a:gd name="connsiteY62" fmla="*/ 4187661 h 6858000"/>
              <a:gd name="connsiteX63" fmla="*/ 5917114 w 6127519"/>
              <a:gd name="connsiteY63" fmla="*/ 4213096 h 6858000"/>
              <a:gd name="connsiteX64" fmla="*/ 5924233 w 6127519"/>
              <a:gd name="connsiteY64" fmla="*/ 4242060 h 6858000"/>
              <a:gd name="connsiteX65" fmla="*/ 5928910 w 6127519"/>
              <a:gd name="connsiteY65" fmla="*/ 4300973 h 6858000"/>
              <a:gd name="connsiteX66" fmla="*/ 5939320 w 6127519"/>
              <a:gd name="connsiteY66" fmla="*/ 4340435 h 6858000"/>
              <a:gd name="connsiteX67" fmla="*/ 5946705 w 6127519"/>
              <a:gd name="connsiteY67" fmla="*/ 4428051 h 6858000"/>
              <a:gd name="connsiteX68" fmla="*/ 5949261 w 6127519"/>
              <a:gd name="connsiteY68" fmla="*/ 4449185 h 6858000"/>
              <a:gd name="connsiteX69" fmla="*/ 5968960 w 6127519"/>
              <a:gd name="connsiteY69" fmla="*/ 4482655 h 6858000"/>
              <a:gd name="connsiteX70" fmla="*/ 5980106 w 6127519"/>
              <a:gd name="connsiteY70" fmla="*/ 4585087 h 6858000"/>
              <a:gd name="connsiteX71" fmla="*/ 5998138 w 6127519"/>
              <a:gd name="connsiteY71" fmla="*/ 4697518 h 6858000"/>
              <a:gd name="connsiteX72" fmla="*/ 6007819 w 6127519"/>
              <a:gd name="connsiteY72" fmla="*/ 4858148 h 6858000"/>
              <a:gd name="connsiteX73" fmla="*/ 6007749 w 6127519"/>
              <a:gd name="connsiteY73" fmla="*/ 4964715 h 6858000"/>
              <a:gd name="connsiteX74" fmla="*/ 6005269 w 6127519"/>
              <a:gd name="connsiteY74" fmla="*/ 5150567 h 6858000"/>
              <a:gd name="connsiteX75" fmla="*/ 6001127 w 6127519"/>
              <a:gd name="connsiteY75" fmla="*/ 5164609 h 6858000"/>
              <a:gd name="connsiteX76" fmla="*/ 5998514 w 6127519"/>
              <a:gd name="connsiteY76" fmla="*/ 5189673 h 6858000"/>
              <a:gd name="connsiteX77" fmla="*/ 6018409 w 6127519"/>
              <a:gd name="connsiteY77" fmla="*/ 5227157 h 6858000"/>
              <a:gd name="connsiteX78" fmla="*/ 6036748 w 6127519"/>
              <a:gd name="connsiteY78" fmla="*/ 5322752 h 6858000"/>
              <a:gd name="connsiteX79" fmla="*/ 6036943 w 6127519"/>
              <a:gd name="connsiteY79" fmla="*/ 5329480 h 6858000"/>
              <a:gd name="connsiteX80" fmla="*/ 6037677 w 6127519"/>
              <a:gd name="connsiteY80" fmla="*/ 5354807 h 6858000"/>
              <a:gd name="connsiteX81" fmla="*/ 6039728 w 6127519"/>
              <a:gd name="connsiteY81" fmla="*/ 5359416 h 6858000"/>
              <a:gd name="connsiteX82" fmla="*/ 6053435 w 6127519"/>
              <a:gd name="connsiteY82" fmla="*/ 5387547 h 6858000"/>
              <a:gd name="connsiteX83" fmla="*/ 6065933 w 6127519"/>
              <a:gd name="connsiteY83" fmla="*/ 5443002 h 6858000"/>
              <a:gd name="connsiteX84" fmla="*/ 6068640 w 6127519"/>
              <a:gd name="connsiteY84" fmla="*/ 5474503 h 6858000"/>
              <a:gd name="connsiteX85" fmla="*/ 6080922 w 6127519"/>
              <a:gd name="connsiteY85" fmla="*/ 5561070 h 6858000"/>
              <a:gd name="connsiteX86" fmla="*/ 6096949 w 6127519"/>
              <a:gd name="connsiteY86" fmla="*/ 5648179 h 6858000"/>
              <a:gd name="connsiteX87" fmla="*/ 6121353 w 6127519"/>
              <a:gd name="connsiteY87" fmla="*/ 5721725 h 6858000"/>
              <a:gd name="connsiteX88" fmla="*/ 6109884 w 6127519"/>
              <a:gd name="connsiteY88" fmla="*/ 5721959 h 6858000"/>
              <a:gd name="connsiteX89" fmla="*/ 6127024 w 6127519"/>
              <a:gd name="connsiteY89" fmla="*/ 5786902 h 6858000"/>
              <a:gd name="connsiteX90" fmla="*/ 6127519 w 6127519"/>
              <a:gd name="connsiteY90" fmla="*/ 5865775 h 6858000"/>
              <a:gd name="connsiteX91" fmla="*/ 6116287 w 6127519"/>
              <a:gd name="connsiteY91" fmla="*/ 5868026 h 6858000"/>
              <a:gd name="connsiteX92" fmla="*/ 6102493 w 6127519"/>
              <a:gd name="connsiteY92" fmla="*/ 5928602 h 6858000"/>
              <a:gd name="connsiteX93" fmla="*/ 6056863 w 6127519"/>
              <a:gd name="connsiteY93" fmla="*/ 6000643 h 6858000"/>
              <a:gd name="connsiteX94" fmla="*/ 6045436 w 6127519"/>
              <a:gd name="connsiteY94" fmla="*/ 6124480 h 6858000"/>
              <a:gd name="connsiteX95" fmla="*/ 6030489 w 6127519"/>
              <a:gd name="connsiteY95" fmla="*/ 6317666 h 6858000"/>
              <a:gd name="connsiteX96" fmla="*/ 6007492 w 6127519"/>
              <a:gd name="connsiteY96" fmla="*/ 6440818 h 6858000"/>
              <a:gd name="connsiteX97" fmla="*/ 6009467 w 6127519"/>
              <a:gd name="connsiteY97" fmla="*/ 6487076 h 6858000"/>
              <a:gd name="connsiteX98" fmla="*/ 5995064 w 6127519"/>
              <a:gd name="connsiteY98" fmla="*/ 6540791 h 6858000"/>
              <a:gd name="connsiteX99" fmla="*/ 6004510 w 6127519"/>
              <a:gd name="connsiteY99" fmla="*/ 6599256 h 6858000"/>
              <a:gd name="connsiteX100" fmla="*/ 5986207 w 6127519"/>
              <a:gd name="connsiteY100" fmla="*/ 6695855 h 6858000"/>
              <a:gd name="connsiteX101" fmla="*/ 5979428 w 6127519"/>
              <a:gd name="connsiteY101" fmla="*/ 6754678 h 6858000"/>
              <a:gd name="connsiteX102" fmla="*/ 5983398 w 6127519"/>
              <a:gd name="connsiteY102" fmla="*/ 6778641 h 6858000"/>
              <a:gd name="connsiteX103" fmla="*/ 5984543 w 6127519"/>
              <a:gd name="connsiteY103" fmla="*/ 6811016 h 6858000"/>
              <a:gd name="connsiteX104" fmla="*/ 5979671 w 6127519"/>
              <a:gd name="connsiteY104" fmla="*/ 6858000 h 6858000"/>
              <a:gd name="connsiteX105" fmla="*/ 0 w 6127519"/>
              <a:gd name="connsiteY105" fmla="*/ 6858000 h 6858000"/>
              <a:gd name="connsiteX106" fmla="*/ 0 w 6127519"/>
              <a:gd name="connsiteY106"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21088 w 6127519"/>
              <a:gd name="connsiteY13" fmla="*/ 860193 h 6858000"/>
              <a:gd name="connsiteX14" fmla="*/ 5230806 w 6127519"/>
              <a:gd name="connsiteY14" fmla="*/ 961354 h 6858000"/>
              <a:gd name="connsiteX15" fmla="*/ 5201018 w 6127519"/>
              <a:gd name="connsiteY15" fmla="*/ 1095027 h 6858000"/>
              <a:gd name="connsiteX16" fmla="*/ 5202153 w 6127519"/>
              <a:gd name="connsiteY16" fmla="*/ 1133224 h 6858000"/>
              <a:gd name="connsiteX17" fmla="*/ 5189234 w 6127519"/>
              <a:gd name="connsiteY17" fmla="*/ 1193495 h 6858000"/>
              <a:gd name="connsiteX18" fmla="*/ 5202769 w 6127519"/>
              <a:gd name="connsiteY18" fmla="*/ 1269450 h 6858000"/>
              <a:gd name="connsiteX19" fmla="*/ 5225968 w 6127519"/>
              <a:gd name="connsiteY19" fmla="*/ 1357994 h 6858000"/>
              <a:gd name="connsiteX20" fmla="*/ 5233819 w 6127519"/>
              <a:gd name="connsiteY20" fmla="*/ 1380922 h 6858000"/>
              <a:gd name="connsiteX21" fmla="*/ 5237226 w 6127519"/>
              <a:gd name="connsiteY21" fmla="*/ 1441327 h 6858000"/>
              <a:gd name="connsiteX22" fmla="*/ 5255653 w 6127519"/>
              <a:gd name="connsiteY22" fmla="*/ 1524712 h 6858000"/>
              <a:gd name="connsiteX23" fmla="*/ 5263491 w 6127519"/>
              <a:gd name="connsiteY23" fmla="*/ 1642938 h 6858000"/>
              <a:gd name="connsiteX24" fmla="*/ 5261314 w 6127519"/>
              <a:gd name="connsiteY24" fmla="*/ 1689177 h 6858000"/>
              <a:gd name="connsiteX25" fmla="*/ 5259788 w 6127519"/>
              <a:gd name="connsiteY25" fmla="*/ 1768516 h 6858000"/>
              <a:gd name="connsiteX26" fmla="*/ 5255696 w 6127519"/>
              <a:gd name="connsiteY26" fmla="*/ 1953770 h 6858000"/>
              <a:gd name="connsiteX27" fmla="*/ 5252592 w 6127519"/>
              <a:gd name="connsiteY27" fmla="*/ 2092210 h 6858000"/>
              <a:gd name="connsiteX28" fmla="*/ 5250104 w 6127519"/>
              <a:gd name="connsiteY28" fmla="*/ 2249166 h 6858000"/>
              <a:gd name="connsiteX29" fmla="*/ 5251214 w 6127519"/>
              <a:gd name="connsiteY29" fmla="*/ 2250944 h 6858000"/>
              <a:gd name="connsiteX30" fmla="*/ 5250644 w 6127519"/>
              <a:gd name="connsiteY30" fmla="*/ 2266619 h 6858000"/>
              <a:gd name="connsiteX31" fmla="*/ 5293877 w 6127519"/>
              <a:gd name="connsiteY31" fmla="*/ 2368649 h 6858000"/>
              <a:gd name="connsiteX32" fmla="*/ 5311338 w 6127519"/>
              <a:gd name="connsiteY32" fmla="*/ 2404034 h 6858000"/>
              <a:gd name="connsiteX33" fmla="*/ 5338366 w 6127519"/>
              <a:gd name="connsiteY33" fmla="*/ 2465052 h 6858000"/>
              <a:gd name="connsiteX34" fmla="*/ 5371263 w 6127519"/>
              <a:gd name="connsiteY34" fmla="*/ 2586413 h 6858000"/>
              <a:gd name="connsiteX35" fmla="*/ 5407503 w 6127519"/>
              <a:gd name="connsiteY35" fmla="*/ 2786290 h 6858000"/>
              <a:gd name="connsiteX36" fmla="*/ 5407356 w 6127519"/>
              <a:gd name="connsiteY36" fmla="*/ 2787545 h 6858000"/>
              <a:gd name="connsiteX37" fmla="*/ 5457023 w 6127519"/>
              <a:gd name="connsiteY37" fmla="*/ 2858292 h 6858000"/>
              <a:gd name="connsiteX38" fmla="*/ 5479298 w 6127519"/>
              <a:gd name="connsiteY38" fmla="*/ 2947791 h 6858000"/>
              <a:gd name="connsiteX39" fmla="*/ 5481770 w 6127519"/>
              <a:gd name="connsiteY39" fmla="*/ 2951352 h 6858000"/>
              <a:gd name="connsiteX40" fmla="*/ 5482415 w 6127519"/>
              <a:gd name="connsiteY40" fmla="*/ 3004079 h 6858000"/>
              <a:gd name="connsiteX41" fmla="*/ 5503944 w 6127519"/>
              <a:gd name="connsiteY41" fmla="*/ 3123335 h 6858000"/>
              <a:gd name="connsiteX42" fmla="*/ 5516007 w 6127519"/>
              <a:gd name="connsiteY42" fmla="*/ 3258473 h 6858000"/>
              <a:gd name="connsiteX43" fmla="*/ 5589758 w 6127519"/>
              <a:gd name="connsiteY43" fmla="*/ 3453699 h 6858000"/>
              <a:gd name="connsiteX44" fmla="*/ 5596144 w 6127519"/>
              <a:gd name="connsiteY44" fmla="*/ 3534624 h 6858000"/>
              <a:gd name="connsiteX45" fmla="*/ 5597750 w 6127519"/>
              <a:gd name="connsiteY45" fmla="*/ 3534129 h 6858000"/>
              <a:gd name="connsiteX46" fmla="*/ 5599700 w 6127519"/>
              <a:gd name="connsiteY46" fmla="*/ 3547221 h 6858000"/>
              <a:gd name="connsiteX47" fmla="*/ 5615031 w 6127519"/>
              <a:gd name="connsiteY47" fmla="*/ 3557482 h 6858000"/>
              <a:gd name="connsiteX48" fmla="*/ 5618377 w 6127519"/>
              <a:gd name="connsiteY48" fmla="*/ 3588431 h 6858000"/>
              <a:gd name="connsiteX49" fmla="*/ 5612155 w 6127519"/>
              <a:gd name="connsiteY49" fmla="*/ 3589869 h 6858000"/>
              <a:gd name="connsiteX50" fmla="*/ 5620843 w 6127519"/>
              <a:gd name="connsiteY50" fmla="*/ 3606745 h 6858000"/>
              <a:gd name="connsiteX51" fmla="*/ 5655472 w 6127519"/>
              <a:gd name="connsiteY51" fmla="*/ 3678877 h 6858000"/>
              <a:gd name="connsiteX52" fmla="*/ 5683015 w 6127519"/>
              <a:gd name="connsiteY52" fmla="*/ 3762025 h 6858000"/>
              <a:gd name="connsiteX53" fmla="*/ 5696643 w 6127519"/>
              <a:gd name="connsiteY53" fmla="*/ 3773888 h 6858000"/>
              <a:gd name="connsiteX54" fmla="*/ 5707995 w 6127519"/>
              <a:gd name="connsiteY54" fmla="*/ 3781685 h 6858000"/>
              <a:gd name="connsiteX55" fmla="*/ 5768491 w 6127519"/>
              <a:gd name="connsiteY55" fmla="*/ 3914399 h 6858000"/>
              <a:gd name="connsiteX56" fmla="*/ 5793123 w 6127519"/>
              <a:gd name="connsiteY56" fmla="*/ 3969952 h 6858000"/>
              <a:gd name="connsiteX57" fmla="*/ 5808321 w 6127519"/>
              <a:gd name="connsiteY57" fmla="*/ 3988153 h 6858000"/>
              <a:gd name="connsiteX58" fmla="*/ 5825621 w 6127519"/>
              <a:gd name="connsiteY58" fmla="*/ 4015525 h 6858000"/>
              <a:gd name="connsiteX59" fmla="*/ 5860672 w 6127519"/>
              <a:gd name="connsiteY59" fmla="*/ 4061579 h 6858000"/>
              <a:gd name="connsiteX60" fmla="*/ 5872173 w 6127519"/>
              <a:gd name="connsiteY60" fmla="*/ 4088497 h 6858000"/>
              <a:gd name="connsiteX61" fmla="*/ 5894095 w 6127519"/>
              <a:gd name="connsiteY61" fmla="*/ 4128857 h 6858000"/>
              <a:gd name="connsiteX62" fmla="*/ 5903513 w 6127519"/>
              <a:gd name="connsiteY62" fmla="*/ 4187661 h 6858000"/>
              <a:gd name="connsiteX63" fmla="*/ 5917114 w 6127519"/>
              <a:gd name="connsiteY63" fmla="*/ 4213096 h 6858000"/>
              <a:gd name="connsiteX64" fmla="*/ 5924233 w 6127519"/>
              <a:gd name="connsiteY64" fmla="*/ 4242060 h 6858000"/>
              <a:gd name="connsiteX65" fmla="*/ 5928910 w 6127519"/>
              <a:gd name="connsiteY65" fmla="*/ 4300973 h 6858000"/>
              <a:gd name="connsiteX66" fmla="*/ 5939320 w 6127519"/>
              <a:gd name="connsiteY66" fmla="*/ 4340435 h 6858000"/>
              <a:gd name="connsiteX67" fmla="*/ 5946705 w 6127519"/>
              <a:gd name="connsiteY67" fmla="*/ 4428051 h 6858000"/>
              <a:gd name="connsiteX68" fmla="*/ 5949261 w 6127519"/>
              <a:gd name="connsiteY68" fmla="*/ 4449185 h 6858000"/>
              <a:gd name="connsiteX69" fmla="*/ 5968960 w 6127519"/>
              <a:gd name="connsiteY69" fmla="*/ 4482655 h 6858000"/>
              <a:gd name="connsiteX70" fmla="*/ 5980106 w 6127519"/>
              <a:gd name="connsiteY70" fmla="*/ 4585087 h 6858000"/>
              <a:gd name="connsiteX71" fmla="*/ 5998138 w 6127519"/>
              <a:gd name="connsiteY71" fmla="*/ 4697518 h 6858000"/>
              <a:gd name="connsiteX72" fmla="*/ 6007819 w 6127519"/>
              <a:gd name="connsiteY72" fmla="*/ 4858148 h 6858000"/>
              <a:gd name="connsiteX73" fmla="*/ 6007749 w 6127519"/>
              <a:gd name="connsiteY73" fmla="*/ 4964715 h 6858000"/>
              <a:gd name="connsiteX74" fmla="*/ 6005269 w 6127519"/>
              <a:gd name="connsiteY74" fmla="*/ 5150567 h 6858000"/>
              <a:gd name="connsiteX75" fmla="*/ 6001127 w 6127519"/>
              <a:gd name="connsiteY75" fmla="*/ 5164609 h 6858000"/>
              <a:gd name="connsiteX76" fmla="*/ 5998514 w 6127519"/>
              <a:gd name="connsiteY76" fmla="*/ 5189673 h 6858000"/>
              <a:gd name="connsiteX77" fmla="*/ 6018409 w 6127519"/>
              <a:gd name="connsiteY77" fmla="*/ 5227157 h 6858000"/>
              <a:gd name="connsiteX78" fmla="*/ 6036748 w 6127519"/>
              <a:gd name="connsiteY78" fmla="*/ 5322752 h 6858000"/>
              <a:gd name="connsiteX79" fmla="*/ 6036943 w 6127519"/>
              <a:gd name="connsiteY79" fmla="*/ 5329480 h 6858000"/>
              <a:gd name="connsiteX80" fmla="*/ 6037677 w 6127519"/>
              <a:gd name="connsiteY80" fmla="*/ 5354807 h 6858000"/>
              <a:gd name="connsiteX81" fmla="*/ 6039728 w 6127519"/>
              <a:gd name="connsiteY81" fmla="*/ 5359416 h 6858000"/>
              <a:gd name="connsiteX82" fmla="*/ 6053435 w 6127519"/>
              <a:gd name="connsiteY82" fmla="*/ 5387547 h 6858000"/>
              <a:gd name="connsiteX83" fmla="*/ 6065933 w 6127519"/>
              <a:gd name="connsiteY83" fmla="*/ 5443002 h 6858000"/>
              <a:gd name="connsiteX84" fmla="*/ 6068640 w 6127519"/>
              <a:gd name="connsiteY84" fmla="*/ 5474503 h 6858000"/>
              <a:gd name="connsiteX85" fmla="*/ 6080922 w 6127519"/>
              <a:gd name="connsiteY85" fmla="*/ 5561070 h 6858000"/>
              <a:gd name="connsiteX86" fmla="*/ 6096949 w 6127519"/>
              <a:gd name="connsiteY86" fmla="*/ 5648179 h 6858000"/>
              <a:gd name="connsiteX87" fmla="*/ 6121353 w 6127519"/>
              <a:gd name="connsiteY87" fmla="*/ 5721725 h 6858000"/>
              <a:gd name="connsiteX88" fmla="*/ 6109884 w 6127519"/>
              <a:gd name="connsiteY88" fmla="*/ 5721959 h 6858000"/>
              <a:gd name="connsiteX89" fmla="*/ 6127024 w 6127519"/>
              <a:gd name="connsiteY89" fmla="*/ 5786902 h 6858000"/>
              <a:gd name="connsiteX90" fmla="*/ 6127519 w 6127519"/>
              <a:gd name="connsiteY90" fmla="*/ 5865775 h 6858000"/>
              <a:gd name="connsiteX91" fmla="*/ 6102493 w 6127519"/>
              <a:gd name="connsiteY91" fmla="*/ 5928602 h 6858000"/>
              <a:gd name="connsiteX92" fmla="*/ 6056863 w 6127519"/>
              <a:gd name="connsiteY92" fmla="*/ 6000643 h 6858000"/>
              <a:gd name="connsiteX93" fmla="*/ 6045436 w 6127519"/>
              <a:gd name="connsiteY93" fmla="*/ 6124480 h 6858000"/>
              <a:gd name="connsiteX94" fmla="*/ 6030489 w 6127519"/>
              <a:gd name="connsiteY94" fmla="*/ 6317666 h 6858000"/>
              <a:gd name="connsiteX95" fmla="*/ 6007492 w 6127519"/>
              <a:gd name="connsiteY95" fmla="*/ 6440818 h 6858000"/>
              <a:gd name="connsiteX96" fmla="*/ 6009467 w 6127519"/>
              <a:gd name="connsiteY96" fmla="*/ 6487076 h 6858000"/>
              <a:gd name="connsiteX97" fmla="*/ 5995064 w 6127519"/>
              <a:gd name="connsiteY97" fmla="*/ 6540791 h 6858000"/>
              <a:gd name="connsiteX98" fmla="*/ 6004510 w 6127519"/>
              <a:gd name="connsiteY98" fmla="*/ 6599256 h 6858000"/>
              <a:gd name="connsiteX99" fmla="*/ 5986207 w 6127519"/>
              <a:gd name="connsiteY99" fmla="*/ 6695855 h 6858000"/>
              <a:gd name="connsiteX100" fmla="*/ 5979428 w 6127519"/>
              <a:gd name="connsiteY100" fmla="*/ 6754678 h 6858000"/>
              <a:gd name="connsiteX101" fmla="*/ 5983398 w 6127519"/>
              <a:gd name="connsiteY101" fmla="*/ 6778641 h 6858000"/>
              <a:gd name="connsiteX102" fmla="*/ 5984543 w 6127519"/>
              <a:gd name="connsiteY102" fmla="*/ 6811016 h 6858000"/>
              <a:gd name="connsiteX103" fmla="*/ 5979671 w 6127519"/>
              <a:gd name="connsiteY103" fmla="*/ 6858000 h 6858000"/>
              <a:gd name="connsiteX104" fmla="*/ 0 w 6127519"/>
              <a:gd name="connsiteY104" fmla="*/ 6858000 h 6858000"/>
              <a:gd name="connsiteX105" fmla="*/ 0 w 6127519"/>
              <a:gd name="connsiteY105"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30982 w 6127024"/>
              <a:gd name="connsiteY8" fmla="*/ 412030 h 6858000"/>
              <a:gd name="connsiteX9" fmla="*/ 5153000 w 6127024"/>
              <a:gd name="connsiteY9" fmla="*/ 507134 h 6858000"/>
              <a:gd name="connsiteX10" fmla="*/ 5171282 w 6127024"/>
              <a:gd name="connsiteY10" fmla="*/ 602071 h 6858000"/>
              <a:gd name="connsiteX11" fmla="*/ 5176196 w 6127024"/>
              <a:gd name="connsiteY11" fmla="*/ 636822 h 6858000"/>
              <a:gd name="connsiteX12" fmla="*/ 5189051 w 6127024"/>
              <a:gd name="connsiteY12" fmla="*/ 782518 h 6858000"/>
              <a:gd name="connsiteX13" fmla="*/ 5221088 w 6127024"/>
              <a:gd name="connsiteY13" fmla="*/ 860193 h 6858000"/>
              <a:gd name="connsiteX14" fmla="*/ 5230806 w 6127024"/>
              <a:gd name="connsiteY14" fmla="*/ 961354 h 6858000"/>
              <a:gd name="connsiteX15" fmla="*/ 5201018 w 6127024"/>
              <a:gd name="connsiteY15" fmla="*/ 1095027 h 6858000"/>
              <a:gd name="connsiteX16" fmla="*/ 5202153 w 6127024"/>
              <a:gd name="connsiteY16" fmla="*/ 1133224 h 6858000"/>
              <a:gd name="connsiteX17" fmla="*/ 5189234 w 6127024"/>
              <a:gd name="connsiteY17" fmla="*/ 1193495 h 6858000"/>
              <a:gd name="connsiteX18" fmla="*/ 5202769 w 6127024"/>
              <a:gd name="connsiteY18" fmla="*/ 1269450 h 6858000"/>
              <a:gd name="connsiteX19" fmla="*/ 5225968 w 6127024"/>
              <a:gd name="connsiteY19" fmla="*/ 1357994 h 6858000"/>
              <a:gd name="connsiteX20" fmla="*/ 5233819 w 6127024"/>
              <a:gd name="connsiteY20" fmla="*/ 1380922 h 6858000"/>
              <a:gd name="connsiteX21" fmla="*/ 5237226 w 6127024"/>
              <a:gd name="connsiteY21" fmla="*/ 1441327 h 6858000"/>
              <a:gd name="connsiteX22" fmla="*/ 5255653 w 6127024"/>
              <a:gd name="connsiteY22" fmla="*/ 1524712 h 6858000"/>
              <a:gd name="connsiteX23" fmla="*/ 5263491 w 6127024"/>
              <a:gd name="connsiteY23" fmla="*/ 1642938 h 6858000"/>
              <a:gd name="connsiteX24" fmla="*/ 5261314 w 6127024"/>
              <a:gd name="connsiteY24" fmla="*/ 1689177 h 6858000"/>
              <a:gd name="connsiteX25" fmla="*/ 5259788 w 6127024"/>
              <a:gd name="connsiteY25" fmla="*/ 1768516 h 6858000"/>
              <a:gd name="connsiteX26" fmla="*/ 5255696 w 6127024"/>
              <a:gd name="connsiteY26" fmla="*/ 1953770 h 6858000"/>
              <a:gd name="connsiteX27" fmla="*/ 5252592 w 6127024"/>
              <a:gd name="connsiteY27" fmla="*/ 2092210 h 6858000"/>
              <a:gd name="connsiteX28" fmla="*/ 5250104 w 6127024"/>
              <a:gd name="connsiteY28" fmla="*/ 2249166 h 6858000"/>
              <a:gd name="connsiteX29" fmla="*/ 5251214 w 6127024"/>
              <a:gd name="connsiteY29" fmla="*/ 2250944 h 6858000"/>
              <a:gd name="connsiteX30" fmla="*/ 5250644 w 6127024"/>
              <a:gd name="connsiteY30" fmla="*/ 2266619 h 6858000"/>
              <a:gd name="connsiteX31" fmla="*/ 5293877 w 6127024"/>
              <a:gd name="connsiteY31" fmla="*/ 2368649 h 6858000"/>
              <a:gd name="connsiteX32" fmla="*/ 5311338 w 6127024"/>
              <a:gd name="connsiteY32" fmla="*/ 2404034 h 6858000"/>
              <a:gd name="connsiteX33" fmla="*/ 5338366 w 6127024"/>
              <a:gd name="connsiteY33" fmla="*/ 2465052 h 6858000"/>
              <a:gd name="connsiteX34" fmla="*/ 5371263 w 6127024"/>
              <a:gd name="connsiteY34" fmla="*/ 2586413 h 6858000"/>
              <a:gd name="connsiteX35" fmla="*/ 5407503 w 6127024"/>
              <a:gd name="connsiteY35" fmla="*/ 2786290 h 6858000"/>
              <a:gd name="connsiteX36" fmla="*/ 5407356 w 6127024"/>
              <a:gd name="connsiteY36" fmla="*/ 2787545 h 6858000"/>
              <a:gd name="connsiteX37" fmla="*/ 5457023 w 6127024"/>
              <a:gd name="connsiteY37" fmla="*/ 2858292 h 6858000"/>
              <a:gd name="connsiteX38" fmla="*/ 5479298 w 6127024"/>
              <a:gd name="connsiteY38" fmla="*/ 2947791 h 6858000"/>
              <a:gd name="connsiteX39" fmla="*/ 5481770 w 6127024"/>
              <a:gd name="connsiteY39" fmla="*/ 2951352 h 6858000"/>
              <a:gd name="connsiteX40" fmla="*/ 5482415 w 6127024"/>
              <a:gd name="connsiteY40" fmla="*/ 3004079 h 6858000"/>
              <a:gd name="connsiteX41" fmla="*/ 5503944 w 6127024"/>
              <a:gd name="connsiteY41" fmla="*/ 3123335 h 6858000"/>
              <a:gd name="connsiteX42" fmla="*/ 5516007 w 6127024"/>
              <a:gd name="connsiteY42" fmla="*/ 3258473 h 6858000"/>
              <a:gd name="connsiteX43" fmla="*/ 5589758 w 6127024"/>
              <a:gd name="connsiteY43" fmla="*/ 3453699 h 6858000"/>
              <a:gd name="connsiteX44" fmla="*/ 5596144 w 6127024"/>
              <a:gd name="connsiteY44" fmla="*/ 3534624 h 6858000"/>
              <a:gd name="connsiteX45" fmla="*/ 5597750 w 6127024"/>
              <a:gd name="connsiteY45" fmla="*/ 3534129 h 6858000"/>
              <a:gd name="connsiteX46" fmla="*/ 5599700 w 6127024"/>
              <a:gd name="connsiteY46" fmla="*/ 3547221 h 6858000"/>
              <a:gd name="connsiteX47" fmla="*/ 5615031 w 6127024"/>
              <a:gd name="connsiteY47" fmla="*/ 3557482 h 6858000"/>
              <a:gd name="connsiteX48" fmla="*/ 5618377 w 6127024"/>
              <a:gd name="connsiteY48" fmla="*/ 3588431 h 6858000"/>
              <a:gd name="connsiteX49" fmla="*/ 5612155 w 6127024"/>
              <a:gd name="connsiteY49" fmla="*/ 3589869 h 6858000"/>
              <a:gd name="connsiteX50" fmla="*/ 5620843 w 6127024"/>
              <a:gd name="connsiteY50" fmla="*/ 3606745 h 6858000"/>
              <a:gd name="connsiteX51" fmla="*/ 5655472 w 6127024"/>
              <a:gd name="connsiteY51" fmla="*/ 3678877 h 6858000"/>
              <a:gd name="connsiteX52" fmla="*/ 5683015 w 6127024"/>
              <a:gd name="connsiteY52" fmla="*/ 3762025 h 6858000"/>
              <a:gd name="connsiteX53" fmla="*/ 5696643 w 6127024"/>
              <a:gd name="connsiteY53" fmla="*/ 3773888 h 6858000"/>
              <a:gd name="connsiteX54" fmla="*/ 5707995 w 6127024"/>
              <a:gd name="connsiteY54" fmla="*/ 3781685 h 6858000"/>
              <a:gd name="connsiteX55" fmla="*/ 5768491 w 6127024"/>
              <a:gd name="connsiteY55" fmla="*/ 3914399 h 6858000"/>
              <a:gd name="connsiteX56" fmla="*/ 5793123 w 6127024"/>
              <a:gd name="connsiteY56" fmla="*/ 3969952 h 6858000"/>
              <a:gd name="connsiteX57" fmla="*/ 5808321 w 6127024"/>
              <a:gd name="connsiteY57" fmla="*/ 3988153 h 6858000"/>
              <a:gd name="connsiteX58" fmla="*/ 5825621 w 6127024"/>
              <a:gd name="connsiteY58" fmla="*/ 4015525 h 6858000"/>
              <a:gd name="connsiteX59" fmla="*/ 5860672 w 6127024"/>
              <a:gd name="connsiteY59" fmla="*/ 4061579 h 6858000"/>
              <a:gd name="connsiteX60" fmla="*/ 5872173 w 6127024"/>
              <a:gd name="connsiteY60" fmla="*/ 4088497 h 6858000"/>
              <a:gd name="connsiteX61" fmla="*/ 5894095 w 6127024"/>
              <a:gd name="connsiteY61" fmla="*/ 4128857 h 6858000"/>
              <a:gd name="connsiteX62" fmla="*/ 5903513 w 6127024"/>
              <a:gd name="connsiteY62" fmla="*/ 4187661 h 6858000"/>
              <a:gd name="connsiteX63" fmla="*/ 5917114 w 6127024"/>
              <a:gd name="connsiteY63" fmla="*/ 4213096 h 6858000"/>
              <a:gd name="connsiteX64" fmla="*/ 5924233 w 6127024"/>
              <a:gd name="connsiteY64" fmla="*/ 4242060 h 6858000"/>
              <a:gd name="connsiteX65" fmla="*/ 5928910 w 6127024"/>
              <a:gd name="connsiteY65" fmla="*/ 4300973 h 6858000"/>
              <a:gd name="connsiteX66" fmla="*/ 5939320 w 6127024"/>
              <a:gd name="connsiteY66" fmla="*/ 4340435 h 6858000"/>
              <a:gd name="connsiteX67" fmla="*/ 5946705 w 6127024"/>
              <a:gd name="connsiteY67" fmla="*/ 4428051 h 6858000"/>
              <a:gd name="connsiteX68" fmla="*/ 5949261 w 6127024"/>
              <a:gd name="connsiteY68" fmla="*/ 4449185 h 6858000"/>
              <a:gd name="connsiteX69" fmla="*/ 5968960 w 6127024"/>
              <a:gd name="connsiteY69" fmla="*/ 4482655 h 6858000"/>
              <a:gd name="connsiteX70" fmla="*/ 5980106 w 6127024"/>
              <a:gd name="connsiteY70" fmla="*/ 4585087 h 6858000"/>
              <a:gd name="connsiteX71" fmla="*/ 5998138 w 6127024"/>
              <a:gd name="connsiteY71" fmla="*/ 4697518 h 6858000"/>
              <a:gd name="connsiteX72" fmla="*/ 6007819 w 6127024"/>
              <a:gd name="connsiteY72" fmla="*/ 4858148 h 6858000"/>
              <a:gd name="connsiteX73" fmla="*/ 6007749 w 6127024"/>
              <a:gd name="connsiteY73" fmla="*/ 4964715 h 6858000"/>
              <a:gd name="connsiteX74" fmla="*/ 6005269 w 6127024"/>
              <a:gd name="connsiteY74" fmla="*/ 5150567 h 6858000"/>
              <a:gd name="connsiteX75" fmla="*/ 6001127 w 6127024"/>
              <a:gd name="connsiteY75" fmla="*/ 5164609 h 6858000"/>
              <a:gd name="connsiteX76" fmla="*/ 5998514 w 6127024"/>
              <a:gd name="connsiteY76" fmla="*/ 5189673 h 6858000"/>
              <a:gd name="connsiteX77" fmla="*/ 6018409 w 6127024"/>
              <a:gd name="connsiteY77" fmla="*/ 5227157 h 6858000"/>
              <a:gd name="connsiteX78" fmla="*/ 6036748 w 6127024"/>
              <a:gd name="connsiteY78" fmla="*/ 5322752 h 6858000"/>
              <a:gd name="connsiteX79" fmla="*/ 6036943 w 6127024"/>
              <a:gd name="connsiteY79" fmla="*/ 5329480 h 6858000"/>
              <a:gd name="connsiteX80" fmla="*/ 6037677 w 6127024"/>
              <a:gd name="connsiteY80" fmla="*/ 5354807 h 6858000"/>
              <a:gd name="connsiteX81" fmla="*/ 6039728 w 6127024"/>
              <a:gd name="connsiteY81" fmla="*/ 5359416 h 6858000"/>
              <a:gd name="connsiteX82" fmla="*/ 6053435 w 6127024"/>
              <a:gd name="connsiteY82" fmla="*/ 5387547 h 6858000"/>
              <a:gd name="connsiteX83" fmla="*/ 6065933 w 6127024"/>
              <a:gd name="connsiteY83" fmla="*/ 5443002 h 6858000"/>
              <a:gd name="connsiteX84" fmla="*/ 6068640 w 6127024"/>
              <a:gd name="connsiteY84" fmla="*/ 5474503 h 6858000"/>
              <a:gd name="connsiteX85" fmla="*/ 6080922 w 6127024"/>
              <a:gd name="connsiteY85" fmla="*/ 5561070 h 6858000"/>
              <a:gd name="connsiteX86" fmla="*/ 6096949 w 6127024"/>
              <a:gd name="connsiteY86" fmla="*/ 5648179 h 6858000"/>
              <a:gd name="connsiteX87" fmla="*/ 6121353 w 6127024"/>
              <a:gd name="connsiteY87" fmla="*/ 5721725 h 6858000"/>
              <a:gd name="connsiteX88" fmla="*/ 6109884 w 6127024"/>
              <a:gd name="connsiteY88" fmla="*/ 5721959 h 6858000"/>
              <a:gd name="connsiteX89" fmla="*/ 6127024 w 6127024"/>
              <a:gd name="connsiteY89" fmla="*/ 5786902 h 6858000"/>
              <a:gd name="connsiteX90" fmla="*/ 6115796 w 6127024"/>
              <a:gd name="connsiteY90" fmla="*/ 5862844 h 6858000"/>
              <a:gd name="connsiteX91" fmla="*/ 6102493 w 6127024"/>
              <a:gd name="connsiteY91" fmla="*/ 5928602 h 6858000"/>
              <a:gd name="connsiteX92" fmla="*/ 6056863 w 6127024"/>
              <a:gd name="connsiteY92" fmla="*/ 6000643 h 6858000"/>
              <a:gd name="connsiteX93" fmla="*/ 6045436 w 6127024"/>
              <a:gd name="connsiteY93" fmla="*/ 6124480 h 6858000"/>
              <a:gd name="connsiteX94" fmla="*/ 6030489 w 6127024"/>
              <a:gd name="connsiteY94" fmla="*/ 6317666 h 6858000"/>
              <a:gd name="connsiteX95" fmla="*/ 6007492 w 6127024"/>
              <a:gd name="connsiteY95" fmla="*/ 6440818 h 6858000"/>
              <a:gd name="connsiteX96" fmla="*/ 6009467 w 6127024"/>
              <a:gd name="connsiteY96" fmla="*/ 6487076 h 6858000"/>
              <a:gd name="connsiteX97" fmla="*/ 5995064 w 6127024"/>
              <a:gd name="connsiteY97" fmla="*/ 6540791 h 6858000"/>
              <a:gd name="connsiteX98" fmla="*/ 6004510 w 6127024"/>
              <a:gd name="connsiteY98" fmla="*/ 6599256 h 6858000"/>
              <a:gd name="connsiteX99" fmla="*/ 5986207 w 6127024"/>
              <a:gd name="connsiteY99" fmla="*/ 6695855 h 6858000"/>
              <a:gd name="connsiteX100" fmla="*/ 5979428 w 6127024"/>
              <a:gd name="connsiteY100" fmla="*/ 6754678 h 6858000"/>
              <a:gd name="connsiteX101" fmla="*/ 5983398 w 6127024"/>
              <a:gd name="connsiteY101" fmla="*/ 6778641 h 6858000"/>
              <a:gd name="connsiteX102" fmla="*/ 5984543 w 6127024"/>
              <a:gd name="connsiteY102" fmla="*/ 6811016 h 6858000"/>
              <a:gd name="connsiteX103" fmla="*/ 5979671 w 6127024"/>
              <a:gd name="connsiteY103" fmla="*/ 6858000 h 6858000"/>
              <a:gd name="connsiteX104" fmla="*/ 0 w 6127024"/>
              <a:gd name="connsiteY104" fmla="*/ 6858000 h 6858000"/>
              <a:gd name="connsiteX105" fmla="*/ 0 w 6127024"/>
              <a:gd name="connsiteY105"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30982 w 6127024"/>
              <a:gd name="connsiteY8" fmla="*/ 412030 h 6858000"/>
              <a:gd name="connsiteX9" fmla="*/ 5153000 w 6127024"/>
              <a:gd name="connsiteY9" fmla="*/ 507134 h 6858000"/>
              <a:gd name="connsiteX10" fmla="*/ 5171282 w 6127024"/>
              <a:gd name="connsiteY10" fmla="*/ 602071 h 6858000"/>
              <a:gd name="connsiteX11" fmla="*/ 5176196 w 6127024"/>
              <a:gd name="connsiteY11" fmla="*/ 636822 h 6858000"/>
              <a:gd name="connsiteX12" fmla="*/ 5189051 w 6127024"/>
              <a:gd name="connsiteY12" fmla="*/ 782518 h 6858000"/>
              <a:gd name="connsiteX13" fmla="*/ 5221088 w 6127024"/>
              <a:gd name="connsiteY13" fmla="*/ 860193 h 6858000"/>
              <a:gd name="connsiteX14" fmla="*/ 5230806 w 6127024"/>
              <a:gd name="connsiteY14" fmla="*/ 961354 h 6858000"/>
              <a:gd name="connsiteX15" fmla="*/ 5201018 w 6127024"/>
              <a:gd name="connsiteY15" fmla="*/ 1095027 h 6858000"/>
              <a:gd name="connsiteX16" fmla="*/ 5202153 w 6127024"/>
              <a:gd name="connsiteY16" fmla="*/ 1133224 h 6858000"/>
              <a:gd name="connsiteX17" fmla="*/ 5189234 w 6127024"/>
              <a:gd name="connsiteY17" fmla="*/ 1193495 h 6858000"/>
              <a:gd name="connsiteX18" fmla="*/ 5202769 w 6127024"/>
              <a:gd name="connsiteY18" fmla="*/ 1269450 h 6858000"/>
              <a:gd name="connsiteX19" fmla="*/ 5225968 w 6127024"/>
              <a:gd name="connsiteY19" fmla="*/ 1357994 h 6858000"/>
              <a:gd name="connsiteX20" fmla="*/ 5233819 w 6127024"/>
              <a:gd name="connsiteY20" fmla="*/ 1380922 h 6858000"/>
              <a:gd name="connsiteX21" fmla="*/ 5237226 w 6127024"/>
              <a:gd name="connsiteY21" fmla="*/ 1441327 h 6858000"/>
              <a:gd name="connsiteX22" fmla="*/ 5255653 w 6127024"/>
              <a:gd name="connsiteY22" fmla="*/ 1524712 h 6858000"/>
              <a:gd name="connsiteX23" fmla="*/ 5263491 w 6127024"/>
              <a:gd name="connsiteY23" fmla="*/ 1642938 h 6858000"/>
              <a:gd name="connsiteX24" fmla="*/ 5261314 w 6127024"/>
              <a:gd name="connsiteY24" fmla="*/ 1689177 h 6858000"/>
              <a:gd name="connsiteX25" fmla="*/ 5259788 w 6127024"/>
              <a:gd name="connsiteY25" fmla="*/ 1768516 h 6858000"/>
              <a:gd name="connsiteX26" fmla="*/ 5255696 w 6127024"/>
              <a:gd name="connsiteY26" fmla="*/ 1953770 h 6858000"/>
              <a:gd name="connsiteX27" fmla="*/ 5252592 w 6127024"/>
              <a:gd name="connsiteY27" fmla="*/ 2092210 h 6858000"/>
              <a:gd name="connsiteX28" fmla="*/ 5250104 w 6127024"/>
              <a:gd name="connsiteY28" fmla="*/ 2249166 h 6858000"/>
              <a:gd name="connsiteX29" fmla="*/ 5251214 w 6127024"/>
              <a:gd name="connsiteY29" fmla="*/ 2250944 h 6858000"/>
              <a:gd name="connsiteX30" fmla="*/ 5250644 w 6127024"/>
              <a:gd name="connsiteY30" fmla="*/ 2266619 h 6858000"/>
              <a:gd name="connsiteX31" fmla="*/ 5293877 w 6127024"/>
              <a:gd name="connsiteY31" fmla="*/ 2368649 h 6858000"/>
              <a:gd name="connsiteX32" fmla="*/ 5311338 w 6127024"/>
              <a:gd name="connsiteY32" fmla="*/ 2404034 h 6858000"/>
              <a:gd name="connsiteX33" fmla="*/ 5338366 w 6127024"/>
              <a:gd name="connsiteY33" fmla="*/ 2465052 h 6858000"/>
              <a:gd name="connsiteX34" fmla="*/ 5371263 w 6127024"/>
              <a:gd name="connsiteY34" fmla="*/ 2586413 h 6858000"/>
              <a:gd name="connsiteX35" fmla="*/ 5407503 w 6127024"/>
              <a:gd name="connsiteY35" fmla="*/ 2786290 h 6858000"/>
              <a:gd name="connsiteX36" fmla="*/ 5407356 w 6127024"/>
              <a:gd name="connsiteY36" fmla="*/ 2787545 h 6858000"/>
              <a:gd name="connsiteX37" fmla="*/ 5457023 w 6127024"/>
              <a:gd name="connsiteY37" fmla="*/ 2858292 h 6858000"/>
              <a:gd name="connsiteX38" fmla="*/ 5479298 w 6127024"/>
              <a:gd name="connsiteY38" fmla="*/ 2947791 h 6858000"/>
              <a:gd name="connsiteX39" fmla="*/ 5481770 w 6127024"/>
              <a:gd name="connsiteY39" fmla="*/ 2951352 h 6858000"/>
              <a:gd name="connsiteX40" fmla="*/ 5482415 w 6127024"/>
              <a:gd name="connsiteY40" fmla="*/ 3004079 h 6858000"/>
              <a:gd name="connsiteX41" fmla="*/ 5503944 w 6127024"/>
              <a:gd name="connsiteY41" fmla="*/ 3123335 h 6858000"/>
              <a:gd name="connsiteX42" fmla="*/ 5516007 w 6127024"/>
              <a:gd name="connsiteY42" fmla="*/ 3258473 h 6858000"/>
              <a:gd name="connsiteX43" fmla="*/ 5589758 w 6127024"/>
              <a:gd name="connsiteY43" fmla="*/ 3453699 h 6858000"/>
              <a:gd name="connsiteX44" fmla="*/ 5596144 w 6127024"/>
              <a:gd name="connsiteY44" fmla="*/ 3534624 h 6858000"/>
              <a:gd name="connsiteX45" fmla="*/ 5597750 w 6127024"/>
              <a:gd name="connsiteY45" fmla="*/ 3534129 h 6858000"/>
              <a:gd name="connsiteX46" fmla="*/ 5599700 w 6127024"/>
              <a:gd name="connsiteY46" fmla="*/ 3547221 h 6858000"/>
              <a:gd name="connsiteX47" fmla="*/ 5615031 w 6127024"/>
              <a:gd name="connsiteY47" fmla="*/ 3557482 h 6858000"/>
              <a:gd name="connsiteX48" fmla="*/ 5618377 w 6127024"/>
              <a:gd name="connsiteY48" fmla="*/ 3588431 h 6858000"/>
              <a:gd name="connsiteX49" fmla="*/ 5612155 w 6127024"/>
              <a:gd name="connsiteY49" fmla="*/ 3589869 h 6858000"/>
              <a:gd name="connsiteX50" fmla="*/ 5620843 w 6127024"/>
              <a:gd name="connsiteY50" fmla="*/ 3606745 h 6858000"/>
              <a:gd name="connsiteX51" fmla="*/ 5655472 w 6127024"/>
              <a:gd name="connsiteY51" fmla="*/ 3678877 h 6858000"/>
              <a:gd name="connsiteX52" fmla="*/ 5683015 w 6127024"/>
              <a:gd name="connsiteY52" fmla="*/ 3762025 h 6858000"/>
              <a:gd name="connsiteX53" fmla="*/ 5696643 w 6127024"/>
              <a:gd name="connsiteY53" fmla="*/ 3773888 h 6858000"/>
              <a:gd name="connsiteX54" fmla="*/ 5768491 w 6127024"/>
              <a:gd name="connsiteY54" fmla="*/ 3914399 h 6858000"/>
              <a:gd name="connsiteX55" fmla="*/ 5793123 w 6127024"/>
              <a:gd name="connsiteY55" fmla="*/ 3969952 h 6858000"/>
              <a:gd name="connsiteX56" fmla="*/ 5808321 w 6127024"/>
              <a:gd name="connsiteY56" fmla="*/ 3988153 h 6858000"/>
              <a:gd name="connsiteX57" fmla="*/ 5825621 w 6127024"/>
              <a:gd name="connsiteY57" fmla="*/ 4015525 h 6858000"/>
              <a:gd name="connsiteX58" fmla="*/ 5860672 w 6127024"/>
              <a:gd name="connsiteY58" fmla="*/ 4061579 h 6858000"/>
              <a:gd name="connsiteX59" fmla="*/ 5872173 w 6127024"/>
              <a:gd name="connsiteY59" fmla="*/ 4088497 h 6858000"/>
              <a:gd name="connsiteX60" fmla="*/ 5894095 w 6127024"/>
              <a:gd name="connsiteY60" fmla="*/ 4128857 h 6858000"/>
              <a:gd name="connsiteX61" fmla="*/ 5903513 w 6127024"/>
              <a:gd name="connsiteY61" fmla="*/ 4187661 h 6858000"/>
              <a:gd name="connsiteX62" fmla="*/ 5917114 w 6127024"/>
              <a:gd name="connsiteY62" fmla="*/ 4213096 h 6858000"/>
              <a:gd name="connsiteX63" fmla="*/ 5924233 w 6127024"/>
              <a:gd name="connsiteY63" fmla="*/ 4242060 h 6858000"/>
              <a:gd name="connsiteX64" fmla="*/ 5928910 w 6127024"/>
              <a:gd name="connsiteY64" fmla="*/ 4300973 h 6858000"/>
              <a:gd name="connsiteX65" fmla="*/ 5939320 w 6127024"/>
              <a:gd name="connsiteY65" fmla="*/ 4340435 h 6858000"/>
              <a:gd name="connsiteX66" fmla="*/ 5946705 w 6127024"/>
              <a:gd name="connsiteY66" fmla="*/ 4428051 h 6858000"/>
              <a:gd name="connsiteX67" fmla="*/ 5949261 w 6127024"/>
              <a:gd name="connsiteY67" fmla="*/ 4449185 h 6858000"/>
              <a:gd name="connsiteX68" fmla="*/ 5968960 w 6127024"/>
              <a:gd name="connsiteY68" fmla="*/ 4482655 h 6858000"/>
              <a:gd name="connsiteX69" fmla="*/ 5980106 w 6127024"/>
              <a:gd name="connsiteY69" fmla="*/ 4585087 h 6858000"/>
              <a:gd name="connsiteX70" fmla="*/ 5998138 w 6127024"/>
              <a:gd name="connsiteY70" fmla="*/ 4697518 h 6858000"/>
              <a:gd name="connsiteX71" fmla="*/ 6007819 w 6127024"/>
              <a:gd name="connsiteY71" fmla="*/ 4858148 h 6858000"/>
              <a:gd name="connsiteX72" fmla="*/ 6007749 w 6127024"/>
              <a:gd name="connsiteY72" fmla="*/ 4964715 h 6858000"/>
              <a:gd name="connsiteX73" fmla="*/ 6005269 w 6127024"/>
              <a:gd name="connsiteY73" fmla="*/ 5150567 h 6858000"/>
              <a:gd name="connsiteX74" fmla="*/ 6001127 w 6127024"/>
              <a:gd name="connsiteY74" fmla="*/ 5164609 h 6858000"/>
              <a:gd name="connsiteX75" fmla="*/ 5998514 w 6127024"/>
              <a:gd name="connsiteY75" fmla="*/ 5189673 h 6858000"/>
              <a:gd name="connsiteX76" fmla="*/ 6018409 w 6127024"/>
              <a:gd name="connsiteY76" fmla="*/ 5227157 h 6858000"/>
              <a:gd name="connsiteX77" fmla="*/ 6036748 w 6127024"/>
              <a:gd name="connsiteY77" fmla="*/ 5322752 h 6858000"/>
              <a:gd name="connsiteX78" fmla="*/ 6036943 w 6127024"/>
              <a:gd name="connsiteY78" fmla="*/ 5329480 h 6858000"/>
              <a:gd name="connsiteX79" fmla="*/ 6037677 w 6127024"/>
              <a:gd name="connsiteY79" fmla="*/ 5354807 h 6858000"/>
              <a:gd name="connsiteX80" fmla="*/ 6039728 w 6127024"/>
              <a:gd name="connsiteY80" fmla="*/ 5359416 h 6858000"/>
              <a:gd name="connsiteX81" fmla="*/ 6053435 w 6127024"/>
              <a:gd name="connsiteY81" fmla="*/ 5387547 h 6858000"/>
              <a:gd name="connsiteX82" fmla="*/ 6065933 w 6127024"/>
              <a:gd name="connsiteY82" fmla="*/ 5443002 h 6858000"/>
              <a:gd name="connsiteX83" fmla="*/ 6068640 w 6127024"/>
              <a:gd name="connsiteY83" fmla="*/ 5474503 h 6858000"/>
              <a:gd name="connsiteX84" fmla="*/ 6080922 w 6127024"/>
              <a:gd name="connsiteY84" fmla="*/ 5561070 h 6858000"/>
              <a:gd name="connsiteX85" fmla="*/ 6096949 w 6127024"/>
              <a:gd name="connsiteY85" fmla="*/ 5648179 h 6858000"/>
              <a:gd name="connsiteX86" fmla="*/ 6121353 w 6127024"/>
              <a:gd name="connsiteY86" fmla="*/ 5721725 h 6858000"/>
              <a:gd name="connsiteX87" fmla="*/ 6109884 w 6127024"/>
              <a:gd name="connsiteY87" fmla="*/ 5721959 h 6858000"/>
              <a:gd name="connsiteX88" fmla="*/ 6127024 w 6127024"/>
              <a:gd name="connsiteY88" fmla="*/ 5786902 h 6858000"/>
              <a:gd name="connsiteX89" fmla="*/ 6115796 w 6127024"/>
              <a:gd name="connsiteY89" fmla="*/ 5862844 h 6858000"/>
              <a:gd name="connsiteX90" fmla="*/ 6102493 w 6127024"/>
              <a:gd name="connsiteY90" fmla="*/ 5928602 h 6858000"/>
              <a:gd name="connsiteX91" fmla="*/ 6056863 w 6127024"/>
              <a:gd name="connsiteY91" fmla="*/ 6000643 h 6858000"/>
              <a:gd name="connsiteX92" fmla="*/ 6045436 w 6127024"/>
              <a:gd name="connsiteY92" fmla="*/ 6124480 h 6858000"/>
              <a:gd name="connsiteX93" fmla="*/ 6030489 w 6127024"/>
              <a:gd name="connsiteY93" fmla="*/ 6317666 h 6858000"/>
              <a:gd name="connsiteX94" fmla="*/ 6007492 w 6127024"/>
              <a:gd name="connsiteY94" fmla="*/ 6440818 h 6858000"/>
              <a:gd name="connsiteX95" fmla="*/ 6009467 w 6127024"/>
              <a:gd name="connsiteY95" fmla="*/ 6487076 h 6858000"/>
              <a:gd name="connsiteX96" fmla="*/ 5995064 w 6127024"/>
              <a:gd name="connsiteY96" fmla="*/ 6540791 h 6858000"/>
              <a:gd name="connsiteX97" fmla="*/ 6004510 w 6127024"/>
              <a:gd name="connsiteY97" fmla="*/ 6599256 h 6858000"/>
              <a:gd name="connsiteX98" fmla="*/ 5986207 w 6127024"/>
              <a:gd name="connsiteY98" fmla="*/ 6695855 h 6858000"/>
              <a:gd name="connsiteX99" fmla="*/ 5979428 w 6127024"/>
              <a:gd name="connsiteY99" fmla="*/ 6754678 h 6858000"/>
              <a:gd name="connsiteX100" fmla="*/ 5983398 w 6127024"/>
              <a:gd name="connsiteY100" fmla="*/ 6778641 h 6858000"/>
              <a:gd name="connsiteX101" fmla="*/ 5984543 w 6127024"/>
              <a:gd name="connsiteY101" fmla="*/ 6811016 h 6858000"/>
              <a:gd name="connsiteX102" fmla="*/ 5979671 w 6127024"/>
              <a:gd name="connsiteY102" fmla="*/ 6858000 h 6858000"/>
              <a:gd name="connsiteX103" fmla="*/ 0 w 6127024"/>
              <a:gd name="connsiteY103" fmla="*/ 6858000 h 6858000"/>
              <a:gd name="connsiteX104" fmla="*/ 0 w 6127024"/>
              <a:gd name="connsiteY104"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30982 w 6127024"/>
              <a:gd name="connsiteY8" fmla="*/ 412030 h 6858000"/>
              <a:gd name="connsiteX9" fmla="*/ 5153000 w 6127024"/>
              <a:gd name="connsiteY9" fmla="*/ 507134 h 6858000"/>
              <a:gd name="connsiteX10" fmla="*/ 5171282 w 6127024"/>
              <a:gd name="connsiteY10" fmla="*/ 602071 h 6858000"/>
              <a:gd name="connsiteX11" fmla="*/ 5176196 w 6127024"/>
              <a:gd name="connsiteY11" fmla="*/ 636822 h 6858000"/>
              <a:gd name="connsiteX12" fmla="*/ 5189051 w 6127024"/>
              <a:gd name="connsiteY12" fmla="*/ 782518 h 6858000"/>
              <a:gd name="connsiteX13" fmla="*/ 5221088 w 6127024"/>
              <a:gd name="connsiteY13" fmla="*/ 860193 h 6858000"/>
              <a:gd name="connsiteX14" fmla="*/ 5230806 w 6127024"/>
              <a:gd name="connsiteY14" fmla="*/ 961354 h 6858000"/>
              <a:gd name="connsiteX15" fmla="*/ 5201018 w 6127024"/>
              <a:gd name="connsiteY15" fmla="*/ 1095027 h 6858000"/>
              <a:gd name="connsiteX16" fmla="*/ 5202153 w 6127024"/>
              <a:gd name="connsiteY16" fmla="*/ 1133224 h 6858000"/>
              <a:gd name="connsiteX17" fmla="*/ 5189234 w 6127024"/>
              <a:gd name="connsiteY17" fmla="*/ 1193495 h 6858000"/>
              <a:gd name="connsiteX18" fmla="*/ 5202769 w 6127024"/>
              <a:gd name="connsiteY18" fmla="*/ 1269450 h 6858000"/>
              <a:gd name="connsiteX19" fmla="*/ 5225968 w 6127024"/>
              <a:gd name="connsiteY19" fmla="*/ 1357994 h 6858000"/>
              <a:gd name="connsiteX20" fmla="*/ 5233819 w 6127024"/>
              <a:gd name="connsiteY20" fmla="*/ 1380922 h 6858000"/>
              <a:gd name="connsiteX21" fmla="*/ 5237226 w 6127024"/>
              <a:gd name="connsiteY21" fmla="*/ 1441327 h 6858000"/>
              <a:gd name="connsiteX22" fmla="*/ 5255653 w 6127024"/>
              <a:gd name="connsiteY22" fmla="*/ 1524712 h 6858000"/>
              <a:gd name="connsiteX23" fmla="*/ 5263491 w 6127024"/>
              <a:gd name="connsiteY23" fmla="*/ 1642938 h 6858000"/>
              <a:gd name="connsiteX24" fmla="*/ 5261314 w 6127024"/>
              <a:gd name="connsiteY24" fmla="*/ 1689177 h 6858000"/>
              <a:gd name="connsiteX25" fmla="*/ 5259788 w 6127024"/>
              <a:gd name="connsiteY25" fmla="*/ 1768516 h 6858000"/>
              <a:gd name="connsiteX26" fmla="*/ 5255696 w 6127024"/>
              <a:gd name="connsiteY26" fmla="*/ 1953770 h 6858000"/>
              <a:gd name="connsiteX27" fmla="*/ 5252592 w 6127024"/>
              <a:gd name="connsiteY27" fmla="*/ 2092210 h 6858000"/>
              <a:gd name="connsiteX28" fmla="*/ 5250104 w 6127024"/>
              <a:gd name="connsiteY28" fmla="*/ 2249166 h 6858000"/>
              <a:gd name="connsiteX29" fmla="*/ 5251214 w 6127024"/>
              <a:gd name="connsiteY29" fmla="*/ 2250944 h 6858000"/>
              <a:gd name="connsiteX30" fmla="*/ 5250644 w 6127024"/>
              <a:gd name="connsiteY30" fmla="*/ 2266619 h 6858000"/>
              <a:gd name="connsiteX31" fmla="*/ 5293877 w 6127024"/>
              <a:gd name="connsiteY31" fmla="*/ 2368649 h 6858000"/>
              <a:gd name="connsiteX32" fmla="*/ 5311338 w 6127024"/>
              <a:gd name="connsiteY32" fmla="*/ 2404034 h 6858000"/>
              <a:gd name="connsiteX33" fmla="*/ 5338366 w 6127024"/>
              <a:gd name="connsiteY33" fmla="*/ 2465052 h 6858000"/>
              <a:gd name="connsiteX34" fmla="*/ 5371263 w 6127024"/>
              <a:gd name="connsiteY34" fmla="*/ 2586413 h 6858000"/>
              <a:gd name="connsiteX35" fmla="*/ 5407503 w 6127024"/>
              <a:gd name="connsiteY35" fmla="*/ 2786290 h 6858000"/>
              <a:gd name="connsiteX36" fmla="*/ 5407356 w 6127024"/>
              <a:gd name="connsiteY36" fmla="*/ 2787545 h 6858000"/>
              <a:gd name="connsiteX37" fmla="*/ 5457023 w 6127024"/>
              <a:gd name="connsiteY37" fmla="*/ 2858292 h 6858000"/>
              <a:gd name="connsiteX38" fmla="*/ 5479298 w 6127024"/>
              <a:gd name="connsiteY38" fmla="*/ 2947791 h 6858000"/>
              <a:gd name="connsiteX39" fmla="*/ 5481770 w 6127024"/>
              <a:gd name="connsiteY39" fmla="*/ 2951352 h 6858000"/>
              <a:gd name="connsiteX40" fmla="*/ 5482415 w 6127024"/>
              <a:gd name="connsiteY40" fmla="*/ 3004079 h 6858000"/>
              <a:gd name="connsiteX41" fmla="*/ 5503944 w 6127024"/>
              <a:gd name="connsiteY41" fmla="*/ 3123335 h 6858000"/>
              <a:gd name="connsiteX42" fmla="*/ 5516007 w 6127024"/>
              <a:gd name="connsiteY42" fmla="*/ 3258473 h 6858000"/>
              <a:gd name="connsiteX43" fmla="*/ 5589758 w 6127024"/>
              <a:gd name="connsiteY43" fmla="*/ 3453699 h 6858000"/>
              <a:gd name="connsiteX44" fmla="*/ 5596144 w 6127024"/>
              <a:gd name="connsiteY44" fmla="*/ 3534624 h 6858000"/>
              <a:gd name="connsiteX45" fmla="*/ 5597750 w 6127024"/>
              <a:gd name="connsiteY45" fmla="*/ 3534129 h 6858000"/>
              <a:gd name="connsiteX46" fmla="*/ 5599700 w 6127024"/>
              <a:gd name="connsiteY46" fmla="*/ 3547221 h 6858000"/>
              <a:gd name="connsiteX47" fmla="*/ 5618377 w 6127024"/>
              <a:gd name="connsiteY47" fmla="*/ 3588431 h 6858000"/>
              <a:gd name="connsiteX48" fmla="*/ 5612155 w 6127024"/>
              <a:gd name="connsiteY48" fmla="*/ 3589869 h 6858000"/>
              <a:gd name="connsiteX49" fmla="*/ 5620843 w 6127024"/>
              <a:gd name="connsiteY49" fmla="*/ 3606745 h 6858000"/>
              <a:gd name="connsiteX50" fmla="*/ 5655472 w 6127024"/>
              <a:gd name="connsiteY50" fmla="*/ 3678877 h 6858000"/>
              <a:gd name="connsiteX51" fmla="*/ 5683015 w 6127024"/>
              <a:gd name="connsiteY51" fmla="*/ 3762025 h 6858000"/>
              <a:gd name="connsiteX52" fmla="*/ 5696643 w 6127024"/>
              <a:gd name="connsiteY52" fmla="*/ 3773888 h 6858000"/>
              <a:gd name="connsiteX53" fmla="*/ 5768491 w 6127024"/>
              <a:gd name="connsiteY53" fmla="*/ 3914399 h 6858000"/>
              <a:gd name="connsiteX54" fmla="*/ 5793123 w 6127024"/>
              <a:gd name="connsiteY54" fmla="*/ 3969952 h 6858000"/>
              <a:gd name="connsiteX55" fmla="*/ 5808321 w 6127024"/>
              <a:gd name="connsiteY55" fmla="*/ 3988153 h 6858000"/>
              <a:gd name="connsiteX56" fmla="*/ 5825621 w 6127024"/>
              <a:gd name="connsiteY56" fmla="*/ 4015525 h 6858000"/>
              <a:gd name="connsiteX57" fmla="*/ 5860672 w 6127024"/>
              <a:gd name="connsiteY57" fmla="*/ 4061579 h 6858000"/>
              <a:gd name="connsiteX58" fmla="*/ 5872173 w 6127024"/>
              <a:gd name="connsiteY58" fmla="*/ 4088497 h 6858000"/>
              <a:gd name="connsiteX59" fmla="*/ 5894095 w 6127024"/>
              <a:gd name="connsiteY59" fmla="*/ 4128857 h 6858000"/>
              <a:gd name="connsiteX60" fmla="*/ 5903513 w 6127024"/>
              <a:gd name="connsiteY60" fmla="*/ 4187661 h 6858000"/>
              <a:gd name="connsiteX61" fmla="*/ 5917114 w 6127024"/>
              <a:gd name="connsiteY61" fmla="*/ 4213096 h 6858000"/>
              <a:gd name="connsiteX62" fmla="*/ 5924233 w 6127024"/>
              <a:gd name="connsiteY62" fmla="*/ 4242060 h 6858000"/>
              <a:gd name="connsiteX63" fmla="*/ 5928910 w 6127024"/>
              <a:gd name="connsiteY63" fmla="*/ 4300973 h 6858000"/>
              <a:gd name="connsiteX64" fmla="*/ 5939320 w 6127024"/>
              <a:gd name="connsiteY64" fmla="*/ 4340435 h 6858000"/>
              <a:gd name="connsiteX65" fmla="*/ 5946705 w 6127024"/>
              <a:gd name="connsiteY65" fmla="*/ 4428051 h 6858000"/>
              <a:gd name="connsiteX66" fmla="*/ 5949261 w 6127024"/>
              <a:gd name="connsiteY66" fmla="*/ 4449185 h 6858000"/>
              <a:gd name="connsiteX67" fmla="*/ 5968960 w 6127024"/>
              <a:gd name="connsiteY67" fmla="*/ 4482655 h 6858000"/>
              <a:gd name="connsiteX68" fmla="*/ 5980106 w 6127024"/>
              <a:gd name="connsiteY68" fmla="*/ 4585087 h 6858000"/>
              <a:gd name="connsiteX69" fmla="*/ 5998138 w 6127024"/>
              <a:gd name="connsiteY69" fmla="*/ 4697518 h 6858000"/>
              <a:gd name="connsiteX70" fmla="*/ 6007819 w 6127024"/>
              <a:gd name="connsiteY70" fmla="*/ 4858148 h 6858000"/>
              <a:gd name="connsiteX71" fmla="*/ 6007749 w 6127024"/>
              <a:gd name="connsiteY71" fmla="*/ 4964715 h 6858000"/>
              <a:gd name="connsiteX72" fmla="*/ 6005269 w 6127024"/>
              <a:gd name="connsiteY72" fmla="*/ 5150567 h 6858000"/>
              <a:gd name="connsiteX73" fmla="*/ 6001127 w 6127024"/>
              <a:gd name="connsiteY73" fmla="*/ 5164609 h 6858000"/>
              <a:gd name="connsiteX74" fmla="*/ 5998514 w 6127024"/>
              <a:gd name="connsiteY74" fmla="*/ 5189673 h 6858000"/>
              <a:gd name="connsiteX75" fmla="*/ 6018409 w 6127024"/>
              <a:gd name="connsiteY75" fmla="*/ 5227157 h 6858000"/>
              <a:gd name="connsiteX76" fmla="*/ 6036748 w 6127024"/>
              <a:gd name="connsiteY76" fmla="*/ 5322752 h 6858000"/>
              <a:gd name="connsiteX77" fmla="*/ 6036943 w 6127024"/>
              <a:gd name="connsiteY77" fmla="*/ 5329480 h 6858000"/>
              <a:gd name="connsiteX78" fmla="*/ 6037677 w 6127024"/>
              <a:gd name="connsiteY78" fmla="*/ 5354807 h 6858000"/>
              <a:gd name="connsiteX79" fmla="*/ 6039728 w 6127024"/>
              <a:gd name="connsiteY79" fmla="*/ 5359416 h 6858000"/>
              <a:gd name="connsiteX80" fmla="*/ 6053435 w 6127024"/>
              <a:gd name="connsiteY80" fmla="*/ 5387547 h 6858000"/>
              <a:gd name="connsiteX81" fmla="*/ 6065933 w 6127024"/>
              <a:gd name="connsiteY81" fmla="*/ 5443002 h 6858000"/>
              <a:gd name="connsiteX82" fmla="*/ 6068640 w 6127024"/>
              <a:gd name="connsiteY82" fmla="*/ 5474503 h 6858000"/>
              <a:gd name="connsiteX83" fmla="*/ 6080922 w 6127024"/>
              <a:gd name="connsiteY83" fmla="*/ 5561070 h 6858000"/>
              <a:gd name="connsiteX84" fmla="*/ 6096949 w 6127024"/>
              <a:gd name="connsiteY84" fmla="*/ 5648179 h 6858000"/>
              <a:gd name="connsiteX85" fmla="*/ 6121353 w 6127024"/>
              <a:gd name="connsiteY85" fmla="*/ 5721725 h 6858000"/>
              <a:gd name="connsiteX86" fmla="*/ 6109884 w 6127024"/>
              <a:gd name="connsiteY86" fmla="*/ 5721959 h 6858000"/>
              <a:gd name="connsiteX87" fmla="*/ 6127024 w 6127024"/>
              <a:gd name="connsiteY87" fmla="*/ 5786902 h 6858000"/>
              <a:gd name="connsiteX88" fmla="*/ 6115796 w 6127024"/>
              <a:gd name="connsiteY88" fmla="*/ 5862844 h 6858000"/>
              <a:gd name="connsiteX89" fmla="*/ 6102493 w 6127024"/>
              <a:gd name="connsiteY89" fmla="*/ 5928602 h 6858000"/>
              <a:gd name="connsiteX90" fmla="*/ 6056863 w 6127024"/>
              <a:gd name="connsiteY90" fmla="*/ 6000643 h 6858000"/>
              <a:gd name="connsiteX91" fmla="*/ 6045436 w 6127024"/>
              <a:gd name="connsiteY91" fmla="*/ 6124480 h 6858000"/>
              <a:gd name="connsiteX92" fmla="*/ 6030489 w 6127024"/>
              <a:gd name="connsiteY92" fmla="*/ 6317666 h 6858000"/>
              <a:gd name="connsiteX93" fmla="*/ 6007492 w 6127024"/>
              <a:gd name="connsiteY93" fmla="*/ 6440818 h 6858000"/>
              <a:gd name="connsiteX94" fmla="*/ 6009467 w 6127024"/>
              <a:gd name="connsiteY94" fmla="*/ 6487076 h 6858000"/>
              <a:gd name="connsiteX95" fmla="*/ 5995064 w 6127024"/>
              <a:gd name="connsiteY95" fmla="*/ 6540791 h 6858000"/>
              <a:gd name="connsiteX96" fmla="*/ 6004510 w 6127024"/>
              <a:gd name="connsiteY96" fmla="*/ 6599256 h 6858000"/>
              <a:gd name="connsiteX97" fmla="*/ 5986207 w 6127024"/>
              <a:gd name="connsiteY97" fmla="*/ 6695855 h 6858000"/>
              <a:gd name="connsiteX98" fmla="*/ 5979428 w 6127024"/>
              <a:gd name="connsiteY98" fmla="*/ 6754678 h 6858000"/>
              <a:gd name="connsiteX99" fmla="*/ 5983398 w 6127024"/>
              <a:gd name="connsiteY99" fmla="*/ 6778641 h 6858000"/>
              <a:gd name="connsiteX100" fmla="*/ 5984543 w 6127024"/>
              <a:gd name="connsiteY100" fmla="*/ 6811016 h 6858000"/>
              <a:gd name="connsiteX101" fmla="*/ 5979671 w 6127024"/>
              <a:gd name="connsiteY101" fmla="*/ 6858000 h 6858000"/>
              <a:gd name="connsiteX102" fmla="*/ 0 w 6127024"/>
              <a:gd name="connsiteY102" fmla="*/ 6858000 h 6858000"/>
              <a:gd name="connsiteX103" fmla="*/ 0 w 6127024"/>
              <a:gd name="connsiteY103"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21088 w 6127024"/>
              <a:gd name="connsiteY12" fmla="*/ 860193 h 6858000"/>
              <a:gd name="connsiteX13" fmla="*/ 5230806 w 6127024"/>
              <a:gd name="connsiteY13" fmla="*/ 961354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61314 w 6127024"/>
              <a:gd name="connsiteY23" fmla="*/ 1689177 h 6858000"/>
              <a:gd name="connsiteX24" fmla="*/ 5259788 w 6127024"/>
              <a:gd name="connsiteY24" fmla="*/ 1768516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21088 w 6127024"/>
              <a:gd name="connsiteY12" fmla="*/ 860193 h 6858000"/>
              <a:gd name="connsiteX13" fmla="*/ 5230806 w 6127024"/>
              <a:gd name="connsiteY13" fmla="*/ 961354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61314 w 6127024"/>
              <a:gd name="connsiteY23" fmla="*/ 1689177 h 6858000"/>
              <a:gd name="connsiteX24" fmla="*/ 5259788 w 6127024"/>
              <a:gd name="connsiteY24" fmla="*/ 1768516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21088 w 6127024"/>
              <a:gd name="connsiteY12" fmla="*/ 860193 h 6858000"/>
              <a:gd name="connsiteX13" fmla="*/ 5221281 w 6127024"/>
              <a:gd name="connsiteY13" fmla="*/ 920873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61314 w 6127024"/>
              <a:gd name="connsiteY23" fmla="*/ 1689177 h 6858000"/>
              <a:gd name="connsiteX24" fmla="*/ 5259788 w 6127024"/>
              <a:gd name="connsiteY24" fmla="*/ 1768516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21088 w 6127024"/>
              <a:gd name="connsiteY12" fmla="*/ 860193 h 6858000"/>
              <a:gd name="connsiteX13" fmla="*/ 5221281 w 6127024"/>
              <a:gd name="connsiteY13" fmla="*/ 920873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56552 w 6127024"/>
              <a:gd name="connsiteY23" fmla="*/ 1672509 h 6858000"/>
              <a:gd name="connsiteX24" fmla="*/ 5259788 w 6127024"/>
              <a:gd name="connsiteY24" fmla="*/ 1768516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21088 w 6127024"/>
              <a:gd name="connsiteY12" fmla="*/ 860193 h 6858000"/>
              <a:gd name="connsiteX13" fmla="*/ 5221281 w 6127024"/>
              <a:gd name="connsiteY13" fmla="*/ 920873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56552 w 6127024"/>
              <a:gd name="connsiteY23" fmla="*/ 1672509 h 6858000"/>
              <a:gd name="connsiteX24" fmla="*/ 5266931 w 6127024"/>
              <a:gd name="connsiteY24" fmla="*/ 1866147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21088 w 6127024"/>
              <a:gd name="connsiteY12" fmla="*/ 860193 h 6858000"/>
              <a:gd name="connsiteX13" fmla="*/ 5221281 w 6127024"/>
              <a:gd name="connsiteY13" fmla="*/ 920873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56552 w 6127024"/>
              <a:gd name="connsiteY23" fmla="*/ 1672509 h 6858000"/>
              <a:gd name="connsiteX24" fmla="*/ 5266931 w 6127024"/>
              <a:gd name="connsiteY24" fmla="*/ 1866147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21088 w 6127024"/>
              <a:gd name="connsiteY12" fmla="*/ 860193 h 6858000"/>
              <a:gd name="connsiteX13" fmla="*/ 5221281 w 6127024"/>
              <a:gd name="connsiteY13" fmla="*/ 920873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56552 w 6127024"/>
              <a:gd name="connsiteY23" fmla="*/ 1672509 h 6858000"/>
              <a:gd name="connsiteX24" fmla="*/ 5266931 w 6127024"/>
              <a:gd name="connsiteY24" fmla="*/ 1866147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56552 w 6127024"/>
              <a:gd name="connsiteY23" fmla="*/ 1672509 h 6858000"/>
              <a:gd name="connsiteX24" fmla="*/ 5266931 w 6127024"/>
              <a:gd name="connsiteY24" fmla="*/ 1866147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193495 h 6858000"/>
              <a:gd name="connsiteX16" fmla="*/ 5202769 w 6127024"/>
              <a:gd name="connsiteY16" fmla="*/ 1269450 h 6858000"/>
              <a:gd name="connsiteX17" fmla="*/ 5225968 w 6127024"/>
              <a:gd name="connsiteY17" fmla="*/ 1357994 h 6858000"/>
              <a:gd name="connsiteX18" fmla="*/ 5233819 w 6127024"/>
              <a:gd name="connsiteY18" fmla="*/ 1380922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599700 w 6127024"/>
              <a:gd name="connsiteY44" fmla="*/ 3547221 h 6858000"/>
              <a:gd name="connsiteX45" fmla="*/ 5618377 w 6127024"/>
              <a:gd name="connsiteY45" fmla="*/ 3588431 h 6858000"/>
              <a:gd name="connsiteX46" fmla="*/ 5612155 w 6127024"/>
              <a:gd name="connsiteY46" fmla="*/ 3589869 h 6858000"/>
              <a:gd name="connsiteX47" fmla="*/ 5620843 w 6127024"/>
              <a:gd name="connsiteY47" fmla="*/ 3606745 h 6858000"/>
              <a:gd name="connsiteX48" fmla="*/ 5655472 w 6127024"/>
              <a:gd name="connsiteY48" fmla="*/ 3678877 h 6858000"/>
              <a:gd name="connsiteX49" fmla="*/ 5683015 w 6127024"/>
              <a:gd name="connsiteY49" fmla="*/ 3762025 h 6858000"/>
              <a:gd name="connsiteX50" fmla="*/ 5696643 w 6127024"/>
              <a:gd name="connsiteY50" fmla="*/ 3773888 h 6858000"/>
              <a:gd name="connsiteX51" fmla="*/ 5768491 w 6127024"/>
              <a:gd name="connsiteY51" fmla="*/ 3914399 h 6858000"/>
              <a:gd name="connsiteX52" fmla="*/ 5793123 w 6127024"/>
              <a:gd name="connsiteY52" fmla="*/ 3969952 h 6858000"/>
              <a:gd name="connsiteX53" fmla="*/ 5808321 w 6127024"/>
              <a:gd name="connsiteY53" fmla="*/ 3988153 h 6858000"/>
              <a:gd name="connsiteX54" fmla="*/ 5825621 w 6127024"/>
              <a:gd name="connsiteY54" fmla="*/ 4015525 h 6858000"/>
              <a:gd name="connsiteX55" fmla="*/ 5860672 w 6127024"/>
              <a:gd name="connsiteY55" fmla="*/ 4061579 h 6858000"/>
              <a:gd name="connsiteX56" fmla="*/ 5872173 w 6127024"/>
              <a:gd name="connsiteY56" fmla="*/ 4088497 h 6858000"/>
              <a:gd name="connsiteX57" fmla="*/ 5894095 w 6127024"/>
              <a:gd name="connsiteY57" fmla="*/ 4128857 h 6858000"/>
              <a:gd name="connsiteX58" fmla="*/ 5903513 w 6127024"/>
              <a:gd name="connsiteY58" fmla="*/ 4187661 h 6858000"/>
              <a:gd name="connsiteX59" fmla="*/ 5917114 w 6127024"/>
              <a:gd name="connsiteY59" fmla="*/ 4213096 h 6858000"/>
              <a:gd name="connsiteX60" fmla="*/ 5924233 w 6127024"/>
              <a:gd name="connsiteY60" fmla="*/ 4242060 h 6858000"/>
              <a:gd name="connsiteX61" fmla="*/ 5928910 w 6127024"/>
              <a:gd name="connsiteY61" fmla="*/ 4300973 h 6858000"/>
              <a:gd name="connsiteX62" fmla="*/ 5939320 w 6127024"/>
              <a:gd name="connsiteY62" fmla="*/ 4340435 h 6858000"/>
              <a:gd name="connsiteX63" fmla="*/ 5946705 w 6127024"/>
              <a:gd name="connsiteY63" fmla="*/ 4428051 h 6858000"/>
              <a:gd name="connsiteX64" fmla="*/ 5949261 w 6127024"/>
              <a:gd name="connsiteY64" fmla="*/ 4449185 h 6858000"/>
              <a:gd name="connsiteX65" fmla="*/ 5968960 w 6127024"/>
              <a:gd name="connsiteY65" fmla="*/ 4482655 h 6858000"/>
              <a:gd name="connsiteX66" fmla="*/ 5980106 w 6127024"/>
              <a:gd name="connsiteY66" fmla="*/ 4585087 h 6858000"/>
              <a:gd name="connsiteX67" fmla="*/ 5998138 w 6127024"/>
              <a:gd name="connsiteY67" fmla="*/ 4697518 h 6858000"/>
              <a:gd name="connsiteX68" fmla="*/ 6007819 w 6127024"/>
              <a:gd name="connsiteY68" fmla="*/ 4858148 h 6858000"/>
              <a:gd name="connsiteX69" fmla="*/ 6007749 w 6127024"/>
              <a:gd name="connsiteY69" fmla="*/ 4964715 h 6858000"/>
              <a:gd name="connsiteX70" fmla="*/ 6005269 w 6127024"/>
              <a:gd name="connsiteY70" fmla="*/ 5150567 h 6858000"/>
              <a:gd name="connsiteX71" fmla="*/ 6001127 w 6127024"/>
              <a:gd name="connsiteY71" fmla="*/ 5164609 h 6858000"/>
              <a:gd name="connsiteX72" fmla="*/ 5998514 w 6127024"/>
              <a:gd name="connsiteY72" fmla="*/ 5189673 h 6858000"/>
              <a:gd name="connsiteX73" fmla="*/ 6018409 w 6127024"/>
              <a:gd name="connsiteY73" fmla="*/ 5227157 h 6858000"/>
              <a:gd name="connsiteX74" fmla="*/ 6036748 w 6127024"/>
              <a:gd name="connsiteY74" fmla="*/ 5322752 h 6858000"/>
              <a:gd name="connsiteX75" fmla="*/ 6036943 w 6127024"/>
              <a:gd name="connsiteY75" fmla="*/ 5329480 h 6858000"/>
              <a:gd name="connsiteX76" fmla="*/ 6037677 w 6127024"/>
              <a:gd name="connsiteY76" fmla="*/ 5354807 h 6858000"/>
              <a:gd name="connsiteX77" fmla="*/ 6039728 w 6127024"/>
              <a:gd name="connsiteY77" fmla="*/ 5359416 h 6858000"/>
              <a:gd name="connsiteX78" fmla="*/ 6053435 w 6127024"/>
              <a:gd name="connsiteY78" fmla="*/ 5387547 h 6858000"/>
              <a:gd name="connsiteX79" fmla="*/ 6065933 w 6127024"/>
              <a:gd name="connsiteY79" fmla="*/ 5443002 h 6858000"/>
              <a:gd name="connsiteX80" fmla="*/ 6068640 w 6127024"/>
              <a:gd name="connsiteY80" fmla="*/ 5474503 h 6858000"/>
              <a:gd name="connsiteX81" fmla="*/ 6080922 w 6127024"/>
              <a:gd name="connsiteY81" fmla="*/ 5561070 h 6858000"/>
              <a:gd name="connsiteX82" fmla="*/ 6096949 w 6127024"/>
              <a:gd name="connsiteY82" fmla="*/ 5648179 h 6858000"/>
              <a:gd name="connsiteX83" fmla="*/ 6121353 w 6127024"/>
              <a:gd name="connsiteY83" fmla="*/ 5721725 h 6858000"/>
              <a:gd name="connsiteX84" fmla="*/ 6109884 w 6127024"/>
              <a:gd name="connsiteY84" fmla="*/ 5721959 h 6858000"/>
              <a:gd name="connsiteX85" fmla="*/ 6127024 w 6127024"/>
              <a:gd name="connsiteY85" fmla="*/ 5786902 h 6858000"/>
              <a:gd name="connsiteX86" fmla="*/ 6115796 w 6127024"/>
              <a:gd name="connsiteY86" fmla="*/ 5862844 h 6858000"/>
              <a:gd name="connsiteX87" fmla="*/ 6102493 w 6127024"/>
              <a:gd name="connsiteY87" fmla="*/ 5928602 h 6858000"/>
              <a:gd name="connsiteX88" fmla="*/ 6056863 w 6127024"/>
              <a:gd name="connsiteY88" fmla="*/ 6000643 h 6858000"/>
              <a:gd name="connsiteX89" fmla="*/ 6045436 w 6127024"/>
              <a:gd name="connsiteY89" fmla="*/ 6124480 h 6858000"/>
              <a:gd name="connsiteX90" fmla="*/ 6030489 w 6127024"/>
              <a:gd name="connsiteY90" fmla="*/ 6317666 h 6858000"/>
              <a:gd name="connsiteX91" fmla="*/ 6007492 w 6127024"/>
              <a:gd name="connsiteY91" fmla="*/ 6440818 h 6858000"/>
              <a:gd name="connsiteX92" fmla="*/ 6009467 w 6127024"/>
              <a:gd name="connsiteY92" fmla="*/ 6487076 h 6858000"/>
              <a:gd name="connsiteX93" fmla="*/ 5995064 w 6127024"/>
              <a:gd name="connsiteY93" fmla="*/ 6540791 h 6858000"/>
              <a:gd name="connsiteX94" fmla="*/ 6004510 w 6127024"/>
              <a:gd name="connsiteY94" fmla="*/ 6599256 h 6858000"/>
              <a:gd name="connsiteX95" fmla="*/ 5986207 w 6127024"/>
              <a:gd name="connsiteY95" fmla="*/ 6695855 h 6858000"/>
              <a:gd name="connsiteX96" fmla="*/ 5979428 w 6127024"/>
              <a:gd name="connsiteY96" fmla="*/ 6754678 h 6858000"/>
              <a:gd name="connsiteX97" fmla="*/ 5983398 w 6127024"/>
              <a:gd name="connsiteY97" fmla="*/ 6778641 h 6858000"/>
              <a:gd name="connsiteX98" fmla="*/ 5984543 w 6127024"/>
              <a:gd name="connsiteY98" fmla="*/ 6811016 h 6858000"/>
              <a:gd name="connsiteX99" fmla="*/ 5979671 w 6127024"/>
              <a:gd name="connsiteY99" fmla="*/ 6858000 h 6858000"/>
              <a:gd name="connsiteX100" fmla="*/ 0 w 6127024"/>
              <a:gd name="connsiteY100" fmla="*/ 6858000 h 6858000"/>
              <a:gd name="connsiteX101" fmla="*/ 0 w 6127024"/>
              <a:gd name="connsiteY101"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3819 w 6127024"/>
              <a:gd name="connsiteY18" fmla="*/ 1380922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599700 w 6127024"/>
              <a:gd name="connsiteY44" fmla="*/ 3547221 h 6858000"/>
              <a:gd name="connsiteX45" fmla="*/ 5618377 w 6127024"/>
              <a:gd name="connsiteY45" fmla="*/ 3588431 h 6858000"/>
              <a:gd name="connsiteX46" fmla="*/ 5612155 w 6127024"/>
              <a:gd name="connsiteY46" fmla="*/ 3589869 h 6858000"/>
              <a:gd name="connsiteX47" fmla="*/ 5620843 w 6127024"/>
              <a:gd name="connsiteY47" fmla="*/ 3606745 h 6858000"/>
              <a:gd name="connsiteX48" fmla="*/ 5655472 w 6127024"/>
              <a:gd name="connsiteY48" fmla="*/ 3678877 h 6858000"/>
              <a:gd name="connsiteX49" fmla="*/ 5683015 w 6127024"/>
              <a:gd name="connsiteY49" fmla="*/ 3762025 h 6858000"/>
              <a:gd name="connsiteX50" fmla="*/ 5696643 w 6127024"/>
              <a:gd name="connsiteY50" fmla="*/ 3773888 h 6858000"/>
              <a:gd name="connsiteX51" fmla="*/ 5768491 w 6127024"/>
              <a:gd name="connsiteY51" fmla="*/ 3914399 h 6858000"/>
              <a:gd name="connsiteX52" fmla="*/ 5793123 w 6127024"/>
              <a:gd name="connsiteY52" fmla="*/ 3969952 h 6858000"/>
              <a:gd name="connsiteX53" fmla="*/ 5808321 w 6127024"/>
              <a:gd name="connsiteY53" fmla="*/ 3988153 h 6858000"/>
              <a:gd name="connsiteX54" fmla="*/ 5825621 w 6127024"/>
              <a:gd name="connsiteY54" fmla="*/ 4015525 h 6858000"/>
              <a:gd name="connsiteX55" fmla="*/ 5860672 w 6127024"/>
              <a:gd name="connsiteY55" fmla="*/ 4061579 h 6858000"/>
              <a:gd name="connsiteX56" fmla="*/ 5872173 w 6127024"/>
              <a:gd name="connsiteY56" fmla="*/ 4088497 h 6858000"/>
              <a:gd name="connsiteX57" fmla="*/ 5894095 w 6127024"/>
              <a:gd name="connsiteY57" fmla="*/ 4128857 h 6858000"/>
              <a:gd name="connsiteX58" fmla="*/ 5903513 w 6127024"/>
              <a:gd name="connsiteY58" fmla="*/ 4187661 h 6858000"/>
              <a:gd name="connsiteX59" fmla="*/ 5917114 w 6127024"/>
              <a:gd name="connsiteY59" fmla="*/ 4213096 h 6858000"/>
              <a:gd name="connsiteX60" fmla="*/ 5924233 w 6127024"/>
              <a:gd name="connsiteY60" fmla="*/ 4242060 h 6858000"/>
              <a:gd name="connsiteX61" fmla="*/ 5928910 w 6127024"/>
              <a:gd name="connsiteY61" fmla="*/ 4300973 h 6858000"/>
              <a:gd name="connsiteX62" fmla="*/ 5939320 w 6127024"/>
              <a:gd name="connsiteY62" fmla="*/ 4340435 h 6858000"/>
              <a:gd name="connsiteX63" fmla="*/ 5946705 w 6127024"/>
              <a:gd name="connsiteY63" fmla="*/ 4428051 h 6858000"/>
              <a:gd name="connsiteX64" fmla="*/ 5949261 w 6127024"/>
              <a:gd name="connsiteY64" fmla="*/ 4449185 h 6858000"/>
              <a:gd name="connsiteX65" fmla="*/ 5968960 w 6127024"/>
              <a:gd name="connsiteY65" fmla="*/ 4482655 h 6858000"/>
              <a:gd name="connsiteX66" fmla="*/ 5980106 w 6127024"/>
              <a:gd name="connsiteY66" fmla="*/ 4585087 h 6858000"/>
              <a:gd name="connsiteX67" fmla="*/ 5998138 w 6127024"/>
              <a:gd name="connsiteY67" fmla="*/ 4697518 h 6858000"/>
              <a:gd name="connsiteX68" fmla="*/ 6007819 w 6127024"/>
              <a:gd name="connsiteY68" fmla="*/ 4858148 h 6858000"/>
              <a:gd name="connsiteX69" fmla="*/ 6007749 w 6127024"/>
              <a:gd name="connsiteY69" fmla="*/ 4964715 h 6858000"/>
              <a:gd name="connsiteX70" fmla="*/ 6005269 w 6127024"/>
              <a:gd name="connsiteY70" fmla="*/ 5150567 h 6858000"/>
              <a:gd name="connsiteX71" fmla="*/ 6001127 w 6127024"/>
              <a:gd name="connsiteY71" fmla="*/ 5164609 h 6858000"/>
              <a:gd name="connsiteX72" fmla="*/ 5998514 w 6127024"/>
              <a:gd name="connsiteY72" fmla="*/ 5189673 h 6858000"/>
              <a:gd name="connsiteX73" fmla="*/ 6018409 w 6127024"/>
              <a:gd name="connsiteY73" fmla="*/ 5227157 h 6858000"/>
              <a:gd name="connsiteX74" fmla="*/ 6036748 w 6127024"/>
              <a:gd name="connsiteY74" fmla="*/ 5322752 h 6858000"/>
              <a:gd name="connsiteX75" fmla="*/ 6036943 w 6127024"/>
              <a:gd name="connsiteY75" fmla="*/ 5329480 h 6858000"/>
              <a:gd name="connsiteX76" fmla="*/ 6037677 w 6127024"/>
              <a:gd name="connsiteY76" fmla="*/ 5354807 h 6858000"/>
              <a:gd name="connsiteX77" fmla="*/ 6039728 w 6127024"/>
              <a:gd name="connsiteY77" fmla="*/ 5359416 h 6858000"/>
              <a:gd name="connsiteX78" fmla="*/ 6053435 w 6127024"/>
              <a:gd name="connsiteY78" fmla="*/ 5387547 h 6858000"/>
              <a:gd name="connsiteX79" fmla="*/ 6065933 w 6127024"/>
              <a:gd name="connsiteY79" fmla="*/ 5443002 h 6858000"/>
              <a:gd name="connsiteX80" fmla="*/ 6068640 w 6127024"/>
              <a:gd name="connsiteY80" fmla="*/ 5474503 h 6858000"/>
              <a:gd name="connsiteX81" fmla="*/ 6080922 w 6127024"/>
              <a:gd name="connsiteY81" fmla="*/ 5561070 h 6858000"/>
              <a:gd name="connsiteX82" fmla="*/ 6096949 w 6127024"/>
              <a:gd name="connsiteY82" fmla="*/ 5648179 h 6858000"/>
              <a:gd name="connsiteX83" fmla="*/ 6121353 w 6127024"/>
              <a:gd name="connsiteY83" fmla="*/ 5721725 h 6858000"/>
              <a:gd name="connsiteX84" fmla="*/ 6109884 w 6127024"/>
              <a:gd name="connsiteY84" fmla="*/ 5721959 h 6858000"/>
              <a:gd name="connsiteX85" fmla="*/ 6127024 w 6127024"/>
              <a:gd name="connsiteY85" fmla="*/ 5786902 h 6858000"/>
              <a:gd name="connsiteX86" fmla="*/ 6115796 w 6127024"/>
              <a:gd name="connsiteY86" fmla="*/ 5862844 h 6858000"/>
              <a:gd name="connsiteX87" fmla="*/ 6102493 w 6127024"/>
              <a:gd name="connsiteY87" fmla="*/ 5928602 h 6858000"/>
              <a:gd name="connsiteX88" fmla="*/ 6056863 w 6127024"/>
              <a:gd name="connsiteY88" fmla="*/ 6000643 h 6858000"/>
              <a:gd name="connsiteX89" fmla="*/ 6045436 w 6127024"/>
              <a:gd name="connsiteY89" fmla="*/ 6124480 h 6858000"/>
              <a:gd name="connsiteX90" fmla="*/ 6030489 w 6127024"/>
              <a:gd name="connsiteY90" fmla="*/ 6317666 h 6858000"/>
              <a:gd name="connsiteX91" fmla="*/ 6007492 w 6127024"/>
              <a:gd name="connsiteY91" fmla="*/ 6440818 h 6858000"/>
              <a:gd name="connsiteX92" fmla="*/ 6009467 w 6127024"/>
              <a:gd name="connsiteY92" fmla="*/ 6487076 h 6858000"/>
              <a:gd name="connsiteX93" fmla="*/ 5995064 w 6127024"/>
              <a:gd name="connsiteY93" fmla="*/ 6540791 h 6858000"/>
              <a:gd name="connsiteX94" fmla="*/ 6004510 w 6127024"/>
              <a:gd name="connsiteY94" fmla="*/ 6599256 h 6858000"/>
              <a:gd name="connsiteX95" fmla="*/ 5986207 w 6127024"/>
              <a:gd name="connsiteY95" fmla="*/ 6695855 h 6858000"/>
              <a:gd name="connsiteX96" fmla="*/ 5979428 w 6127024"/>
              <a:gd name="connsiteY96" fmla="*/ 6754678 h 6858000"/>
              <a:gd name="connsiteX97" fmla="*/ 5983398 w 6127024"/>
              <a:gd name="connsiteY97" fmla="*/ 6778641 h 6858000"/>
              <a:gd name="connsiteX98" fmla="*/ 5984543 w 6127024"/>
              <a:gd name="connsiteY98" fmla="*/ 6811016 h 6858000"/>
              <a:gd name="connsiteX99" fmla="*/ 5979671 w 6127024"/>
              <a:gd name="connsiteY99" fmla="*/ 6858000 h 6858000"/>
              <a:gd name="connsiteX100" fmla="*/ 0 w 6127024"/>
              <a:gd name="connsiteY100" fmla="*/ 6858000 h 6858000"/>
              <a:gd name="connsiteX101" fmla="*/ 0 w 6127024"/>
              <a:gd name="connsiteY101"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599700 w 6127024"/>
              <a:gd name="connsiteY44" fmla="*/ 3547221 h 6858000"/>
              <a:gd name="connsiteX45" fmla="*/ 5618377 w 6127024"/>
              <a:gd name="connsiteY45" fmla="*/ 3588431 h 6858000"/>
              <a:gd name="connsiteX46" fmla="*/ 5612155 w 6127024"/>
              <a:gd name="connsiteY46" fmla="*/ 3589869 h 6858000"/>
              <a:gd name="connsiteX47" fmla="*/ 5620843 w 6127024"/>
              <a:gd name="connsiteY47" fmla="*/ 3606745 h 6858000"/>
              <a:gd name="connsiteX48" fmla="*/ 5655472 w 6127024"/>
              <a:gd name="connsiteY48" fmla="*/ 3678877 h 6858000"/>
              <a:gd name="connsiteX49" fmla="*/ 5683015 w 6127024"/>
              <a:gd name="connsiteY49" fmla="*/ 3762025 h 6858000"/>
              <a:gd name="connsiteX50" fmla="*/ 5696643 w 6127024"/>
              <a:gd name="connsiteY50" fmla="*/ 3773888 h 6858000"/>
              <a:gd name="connsiteX51" fmla="*/ 5768491 w 6127024"/>
              <a:gd name="connsiteY51" fmla="*/ 3914399 h 6858000"/>
              <a:gd name="connsiteX52" fmla="*/ 5793123 w 6127024"/>
              <a:gd name="connsiteY52" fmla="*/ 3969952 h 6858000"/>
              <a:gd name="connsiteX53" fmla="*/ 5808321 w 6127024"/>
              <a:gd name="connsiteY53" fmla="*/ 3988153 h 6858000"/>
              <a:gd name="connsiteX54" fmla="*/ 5825621 w 6127024"/>
              <a:gd name="connsiteY54" fmla="*/ 4015525 h 6858000"/>
              <a:gd name="connsiteX55" fmla="*/ 5860672 w 6127024"/>
              <a:gd name="connsiteY55" fmla="*/ 4061579 h 6858000"/>
              <a:gd name="connsiteX56" fmla="*/ 5872173 w 6127024"/>
              <a:gd name="connsiteY56" fmla="*/ 4088497 h 6858000"/>
              <a:gd name="connsiteX57" fmla="*/ 5894095 w 6127024"/>
              <a:gd name="connsiteY57" fmla="*/ 4128857 h 6858000"/>
              <a:gd name="connsiteX58" fmla="*/ 5903513 w 6127024"/>
              <a:gd name="connsiteY58" fmla="*/ 4187661 h 6858000"/>
              <a:gd name="connsiteX59" fmla="*/ 5917114 w 6127024"/>
              <a:gd name="connsiteY59" fmla="*/ 4213096 h 6858000"/>
              <a:gd name="connsiteX60" fmla="*/ 5924233 w 6127024"/>
              <a:gd name="connsiteY60" fmla="*/ 4242060 h 6858000"/>
              <a:gd name="connsiteX61" fmla="*/ 5928910 w 6127024"/>
              <a:gd name="connsiteY61" fmla="*/ 4300973 h 6858000"/>
              <a:gd name="connsiteX62" fmla="*/ 5939320 w 6127024"/>
              <a:gd name="connsiteY62" fmla="*/ 4340435 h 6858000"/>
              <a:gd name="connsiteX63" fmla="*/ 5946705 w 6127024"/>
              <a:gd name="connsiteY63" fmla="*/ 4428051 h 6858000"/>
              <a:gd name="connsiteX64" fmla="*/ 5949261 w 6127024"/>
              <a:gd name="connsiteY64" fmla="*/ 4449185 h 6858000"/>
              <a:gd name="connsiteX65" fmla="*/ 5968960 w 6127024"/>
              <a:gd name="connsiteY65" fmla="*/ 4482655 h 6858000"/>
              <a:gd name="connsiteX66" fmla="*/ 5980106 w 6127024"/>
              <a:gd name="connsiteY66" fmla="*/ 4585087 h 6858000"/>
              <a:gd name="connsiteX67" fmla="*/ 5998138 w 6127024"/>
              <a:gd name="connsiteY67" fmla="*/ 4697518 h 6858000"/>
              <a:gd name="connsiteX68" fmla="*/ 6007819 w 6127024"/>
              <a:gd name="connsiteY68" fmla="*/ 4858148 h 6858000"/>
              <a:gd name="connsiteX69" fmla="*/ 6007749 w 6127024"/>
              <a:gd name="connsiteY69" fmla="*/ 4964715 h 6858000"/>
              <a:gd name="connsiteX70" fmla="*/ 6005269 w 6127024"/>
              <a:gd name="connsiteY70" fmla="*/ 5150567 h 6858000"/>
              <a:gd name="connsiteX71" fmla="*/ 6001127 w 6127024"/>
              <a:gd name="connsiteY71" fmla="*/ 5164609 h 6858000"/>
              <a:gd name="connsiteX72" fmla="*/ 5998514 w 6127024"/>
              <a:gd name="connsiteY72" fmla="*/ 5189673 h 6858000"/>
              <a:gd name="connsiteX73" fmla="*/ 6018409 w 6127024"/>
              <a:gd name="connsiteY73" fmla="*/ 5227157 h 6858000"/>
              <a:gd name="connsiteX74" fmla="*/ 6036748 w 6127024"/>
              <a:gd name="connsiteY74" fmla="*/ 5322752 h 6858000"/>
              <a:gd name="connsiteX75" fmla="*/ 6036943 w 6127024"/>
              <a:gd name="connsiteY75" fmla="*/ 5329480 h 6858000"/>
              <a:gd name="connsiteX76" fmla="*/ 6037677 w 6127024"/>
              <a:gd name="connsiteY76" fmla="*/ 5354807 h 6858000"/>
              <a:gd name="connsiteX77" fmla="*/ 6039728 w 6127024"/>
              <a:gd name="connsiteY77" fmla="*/ 5359416 h 6858000"/>
              <a:gd name="connsiteX78" fmla="*/ 6053435 w 6127024"/>
              <a:gd name="connsiteY78" fmla="*/ 5387547 h 6858000"/>
              <a:gd name="connsiteX79" fmla="*/ 6065933 w 6127024"/>
              <a:gd name="connsiteY79" fmla="*/ 5443002 h 6858000"/>
              <a:gd name="connsiteX80" fmla="*/ 6068640 w 6127024"/>
              <a:gd name="connsiteY80" fmla="*/ 5474503 h 6858000"/>
              <a:gd name="connsiteX81" fmla="*/ 6080922 w 6127024"/>
              <a:gd name="connsiteY81" fmla="*/ 5561070 h 6858000"/>
              <a:gd name="connsiteX82" fmla="*/ 6096949 w 6127024"/>
              <a:gd name="connsiteY82" fmla="*/ 5648179 h 6858000"/>
              <a:gd name="connsiteX83" fmla="*/ 6121353 w 6127024"/>
              <a:gd name="connsiteY83" fmla="*/ 5721725 h 6858000"/>
              <a:gd name="connsiteX84" fmla="*/ 6109884 w 6127024"/>
              <a:gd name="connsiteY84" fmla="*/ 5721959 h 6858000"/>
              <a:gd name="connsiteX85" fmla="*/ 6127024 w 6127024"/>
              <a:gd name="connsiteY85" fmla="*/ 5786902 h 6858000"/>
              <a:gd name="connsiteX86" fmla="*/ 6115796 w 6127024"/>
              <a:gd name="connsiteY86" fmla="*/ 5862844 h 6858000"/>
              <a:gd name="connsiteX87" fmla="*/ 6102493 w 6127024"/>
              <a:gd name="connsiteY87" fmla="*/ 5928602 h 6858000"/>
              <a:gd name="connsiteX88" fmla="*/ 6056863 w 6127024"/>
              <a:gd name="connsiteY88" fmla="*/ 6000643 h 6858000"/>
              <a:gd name="connsiteX89" fmla="*/ 6045436 w 6127024"/>
              <a:gd name="connsiteY89" fmla="*/ 6124480 h 6858000"/>
              <a:gd name="connsiteX90" fmla="*/ 6030489 w 6127024"/>
              <a:gd name="connsiteY90" fmla="*/ 6317666 h 6858000"/>
              <a:gd name="connsiteX91" fmla="*/ 6007492 w 6127024"/>
              <a:gd name="connsiteY91" fmla="*/ 6440818 h 6858000"/>
              <a:gd name="connsiteX92" fmla="*/ 6009467 w 6127024"/>
              <a:gd name="connsiteY92" fmla="*/ 6487076 h 6858000"/>
              <a:gd name="connsiteX93" fmla="*/ 5995064 w 6127024"/>
              <a:gd name="connsiteY93" fmla="*/ 6540791 h 6858000"/>
              <a:gd name="connsiteX94" fmla="*/ 6004510 w 6127024"/>
              <a:gd name="connsiteY94" fmla="*/ 6599256 h 6858000"/>
              <a:gd name="connsiteX95" fmla="*/ 5986207 w 6127024"/>
              <a:gd name="connsiteY95" fmla="*/ 6695855 h 6858000"/>
              <a:gd name="connsiteX96" fmla="*/ 5979428 w 6127024"/>
              <a:gd name="connsiteY96" fmla="*/ 6754678 h 6858000"/>
              <a:gd name="connsiteX97" fmla="*/ 5983398 w 6127024"/>
              <a:gd name="connsiteY97" fmla="*/ 6778641 h 6858000"/>
              <a:gd name="connsiteX98" fmla="*/ 5984543 w 6127024"/>
              <a:gd name="connsiteY98" fmla="*/ 6811016 h 6858000"/>
              <a:gd name="connsiteX99" fmla="*/ 5979671 w 6127024"/>
              <a:gd name="connsiteY99" fmla="*/ 6858000 h 6858000"/>
              <a:gd name="connsiteX100" fmla="*/ 0 w 6127024"/>
              <a:gd name="connsiteY100" fmla="*/ 6858000 h 6858000"/>
              <a:gd name="connsiteX101" fmla="*/ 0 w 6127024"/>
              <a:gd name="connsiteY101"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599700 w 6127024"/>
              <a:gd name="connsiteY44" fmla="*/ 3547221 h 6858000"/>
              <a:gd name="connsiteX45" fmla="*/ 5618377 w 6127024"/>
              <a:gd name="connsiteY45" fmla="*/ 3588431 h 6858000"/>
              <a:gd name="connsiteX46" fmla="*/ 5612155 w 6127024"/>
              <a:gd name="connsiteY46" fmla="*/ 3589869 h 6858000"/>
              <a:gd name="connsiteX47" fmla="*/ 5620843 w 6127024"/>
              <a:gd name="connsiteY47" fmla="*/ 3606745 h 6858000"/>
              <a:gd name="connsiteX48" fmla="*/ 5655472 w 6127024"/>
              <a:gd name="connsiteY48" fmla="*/ 3678877 h 6858000"/>
              <a:gd name="connsiteX49" fmla="*/ 5683015 w 6127024"/>
              <a:gd name="connsiteY49" fmla="*/ 3762025 h 6858000"/>
              <a:gd name="connsiteX50" fmla="*/ 5696643 w 6127024"/>
              <a:gd name="connsiteY50" fmla="*/ 3773888 h 6858000"/>
              <a:gd name="connsiteX51" fmla="*/ 5768491 w 6127024"/>
              <a:gd name="connsiteY51" fmla="*/ 3914399 h 6858000"/>
              <a:gd name="connsiteX52" fmla="*/ 5793123 w 6127024"/>
              <a:gd name="connsiteY52" fmla="*/ 3969952 h 6858000"/>
              <a:gd name="connsiteX53" fmla="*/ 5808321 w 6127024"/>
              <a:gd name="connsiteY53" fmla="*/ 3988153 h 6858000"/>
              <a:gd name="connsiteX54" fmla="*/ 5825621 w 6127024"/>
              <a:gd name="connsiteY54" fmla="*/ 4015525 h 6858000"/>
              <a:gd name="connsiteX55" fmla="*/ 5860672 w 6127024"/>
              <a:gd name="connsiteY55" fmla="*/ 4061579 h 6858000"/>
              <a:gd name="connsiteX56" fmla="*/ 5872173 w 6127024"/>
              <a:gd name="connsiteY56" fmla="*/ 4088497 h 6858000"/>
              <a:gd name="connsiteX57" fmla="*/ 5894095 w 6127024"/>
              <a:gd name="connsiteY57" fmla="*/ 4128857 h 6858000"/>
              <a:gd name="connsiteX58" fmla="*/ 5903513 w 6127024"/>
              <a:gd name="connsiteY58" fmla="*/ 4187661 h 6858000"/>
              <a:gd name="connsiteX59" fmla="*/ 5917114 w 6127024"/>
              <a:gd name="connsiteY59" fmla="*/ 4213096 h 6858000"/>
              <a:gd name="connsiteX60" fmla="*/ 5924233 w 6127024"/>
              <a:gd name="connsiteY60" fmla="*/ 4242060 h 6858000"/>
              <a:gd name="connsiteX61" fmla="*/ 5928910 w 6127024"/>
              <a:gd name="connsiteY61" fmla="*/ 4300973 h 6858000"/>
              <a:gd name="connsiteX62" fmla="*/ 5939320 w 6127024"/>
              <a:gd name="connsiteY62" fmla="*/ 4340435 h 6858000"/>
              <a:gd name="connsiteX63" fmla="*/ 5946705 w 6127024"/>
              <a:gd name="connsiteY63" fmla="*/ 4428051 h 6858000"/>
              <a:gd name="connsiteX64" fmla="*/ 5949261 w 6127024"/>
              <a:gd name="connsiteY64" fmla="*/ 4449185 h 6858000"/>
              <a:gd name="connsiteX65" fmla="*/ 5968960 w 6127024"/>
              <a:gd name="connsiteY65" fmla="*/ 4482655 h 6858000"/>
              <a:gd name="connsiteX66" fmla="*/ 5998138 w 6127024"/>
              <a:gd name="connsiteY66" fmla="*/ 4697518 h 6858000"/>
              <a:gd name="connsiteX67" fmla="*/ 6007819 w 6127024"/>
              <a:gd name="connsiteY67" fmla="*/ 4858148 h 6858000"/>
              <a:gd name="connsiteX68" fmla="*/ 6007749 w 6127024"/>
              <a:gd name="connsiteY68" fmla="*/ 4964715 h 6858000"/>
              <a:gd name="connsiteX69" fmla="*/ 6005269 w 6127024"/>
              <a:gd name="connsiteY69" fmla="*/ 5150567 h 6858000"/>
              <a:gd name="connsiteX70" fmla="*/ 6001127 w 6127024"/>
              <a:gd name="connsiteY70" fmla="*/ 5164609 h 6858000"/>
              <a:gd name="connsiteX71" fmla="*/ 5998514 w 6127024"/>
              <a:gd name="connsiteY71" fmla="*/ 5189673 h 6858000"/>
              <a:gd name="connsiteX72" fmla="*/ 6018409 w 6127024"/>
              <a:gd name="connsiteY72" fmla="*/ 5227157 h 6858000"/>
              <a:gd name="connsiteX73" fmla="*/ 6036748 w 6127024"/>
              <a:gd name="connsiteY73" fmla="*/ 5322752 h 6858000"/>
              <a:gd name="connsiteX74" fmla="*/ 6036943 w 6127024"/>
              <a:gd name="connsiteY74" fmla="*/ 5329480 h 6858000"/>
              <a:gd name="connsiteX75" fmla="*/ 6037677 w 6127024"/>
              <a:gd name="connsiteY75" fmla="*/ 5354807 h 6858000"/>
              <a:gd name="connsiteX76" fmla="*/ 6039728 w 6127024"/>
              <a:gd name="connsiteY76" fmla="*/ 5359416 h 6858000"/>
              <a:gd name="connsiteX77" fmla="*/ 6053435 w 6127024"/>
              <a:gd name="connsiteY77" fmla="*/ 5387547 h 6858000"/>
              <a:gd name="connsiteX78" fmla="*/ 6065933 w 6127024"/>
              <a:gd name="connsiteY78" fmla="*/ 5443002 h 6858000"/>
              <a:gd name="connsiteX79" fmla="*/ 6068640 w 6127024"/>
              <a:gd name="connsiteY79" fmla="*/ 5474503 h 6858000"/>
              <a:gd name="connsiteX80" fmla="*/ 6080922 w 6127024"/>
              <a:gd name="connsiteY80" fmla="*/ 5561070 h 6858000"/>
              <a:gd name="connsiteX81" fmla="*/ 6096949 w 6127024"/>
              <a:gd name="connsiteY81" fmla="*/ 5648179 h 6858000"/>
              <a:gd name="connsiteX82" fmla="*/ 6121353 w 6127024"/>
              <a:gd name="connsiteY82" fmla="*/ 5721725 h 6858000"/>
              <a:gd name="connsiteX83" fmla="*/ 6109884 w 6127024"/>
              <a:gd name="connsiteY83" fmla="*/ 5721959 h 6858000"/>
              <a:gd name="connsiteX84" fmla="*/ 6127024 w 6127024"/>
              <a:gd name="connsiteY84" fmla="*/ 5786902 h 6858000"/>
              <a:gd name="connsiteX85" fmla="*/ 6115796 w 6127024"/>
              <a:gd name="connsiteY85" fmla="*/ 5862844 h 6858000"/>
              <a:gd name="connsiteX86" fmla="*/ 6102493 w 6127024"/>
              <a:gd name="connsiteY86" fmla="*/ 5928602 h 6858000"/>
              <a:gd name="connsiteX87" fmla="*/ 6056863 w 6127024"/>
              <a:gd name="connsiteY87" fmla="*/ 6000643 h 6858000"/>
              <a:gd name="connsiteX88" fmla="*/ 6045436 w 6127024"/>
              <a:gd name="connsiteY88" fmla="*/ 6124480 h 6858000"/>
              <a:gd name="connsiteX89" fmla="*/ 6030489 w 6127024"/>
              <a:gd name="connsiteY89" fmla="*/ 6317666 h 6858000"/>
              <a:gd name="connsiteX90" fmla="*/ 6007492 w 6127024"/>
              <a:gd name="connsiteY90" fmla="*/ 6440818 h 6858000"/>
              <a:gd name="connsiteX91" fmla="*/ 6009467 w 6127024"/>
              <a:gd name="connsiteY91" fmla="*/ 6487076 h 6858000"/>
              <a:gd name="connsiteX92" fmla="*/ 5995064 w 6127024"/>
              <a:gd name="connsiteY92" fmla="*/ 6540791 h 6858000"/>
              <a:gd name="connsiteX93" fmla="*/ 6004510 w 6127024"/>
              <a:gd name="connsiteY93" fmla="*/ 6599256 h 6858000"/>
              <a:gd name="connsiteX94" fmla="*/ 5986207 w 6127024"/>
              <a:gd name="connsiteY94" fmla="*/ 6695855 h 6858000"/>
              <a:gd name="connsiteX95" fmla="*/ 5979428 w 6127024"/>
              <a:gd name="connsiteY95" fmla="*/ 6754678 h 6858000"/>
              <a:gd name="connsiteX96" fmla="*/ 5983398 w 6127024"/>
              <a:gd name="connsiteY96" fmla="*/ 6778641 h 6858000"/>
              <a:gd name="connsiteX97" fmla="*/ 5984543 w 6127024"/>
              <a:gd name="connsiteY97" fmla="*/ 6811016 h 6858000"/>
              <a:gd name="connsiteX98" fmla="*/ 5979671 w 6127024"/>
              <a:gd name="connsiteY98" fmla="*/ 6858000 h 6858000"/>
              <a:gd name="connsiteX99" fmla="*/ 0 w 6127024"/>
              <a:gd name="connsiteY99" fmla="*/ 6858000 h 6858000"/>
              <a:gd name="connsiteX100" fmla="*/ 0 w 6127024"/>
              <a:gd name="connsiteY100"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599700 w 6127024"/>
              <a:gd name="connsiteY44" fmla="*/ 3547221 h 6858000"/>
              <a:gd name="connsiteX45" fmla="*/ 5618377 w 6127024"/>
              <a:gd name="connsiteY45" fmla="*/ 3588431 h 6858000"/>
              <a:gd name="connsiteX46" fmla="*/ 5612155 w 6127024"/>
              <a:gd name="connsiteY46" fmla="*/ 3589869 h 6858000"/>
              <a:gd name="connsiteX47" fmla="*/ 5620843 w 6127024"/>
              <a:gd name="connsiteY47" fmla="*/ 3606745 h 6858000"/>
              <a:gd name="connsiteX48" fmla="*/ 5655472 w 6127024"/>
              <a:gd name="connsiteY48" fmla="*/ 3678877 h 6858000"/>
              <a:gd name="connsiteX49" fmla="*/ 5683015 w 6127024"/>
              <a:gd name="connsiteY49" fmla="*/ 3762025 h 6858000"/>
              <a:gd name="connsiteX50" fmla="*/ 5696643 w 6127024"/>
              <a:gd name="connsiteY50" fmla="*/ 3773888 h 6858000"/>
              <a:gd name="connsiteX51" fmla="*/ 5768491 w 6127024"/>
              <a:gd name="connsiteY51" fmla="*/ 3914399 h 6858000"/>
              <a:gd name="connsiteX52" fmla="*/ 5793123 w 6127024"/>
              <a:gd name="connsiteY52" fmla="*/ 3969952 h 6858000"/>
              <a:gd name="connsiteX53" fmla="*/ 5808321 w 6127024"/>
              <a:gd name="connsiteY53" fmla="*/ 3988153 h 6858000"/>
              <a:gd name="connsiteX54" fmla="*/ 5825621 w 6127024"/>
              <a:gd name="connsiteY54" fmla="*/ 4015525 h 6858000"/>
              <a:gd name="connsiteX55" fmla="*/ 5860672 w 6127024"/>
              <a:gd name="connsiteY55" fmla="*/ 4061579 h 6858000"/>
              <a:gd name="connsiteX56" fmla="*/ 5872173 w 6127024"/>
              <a:gd name="connsiteY56" fmla="*/ 4088497 h 6858000"/>
              <a:gd name="connsiteX57" fmla="*/ 5894095 w 6127024"/>
              <a:gd name="connsiteY57" fmla="*/ 4128857 h 6858000"/>
              <a:gd name="connsiteX58" fmla="*/ 5903513 w 6127024"/>
              <a:gd name="connsiteY58" fmla="*/ 4187661 h 6858000"/>
              <a:gd name="connsiteX59" fmla="*/ 5917114 w 6127024"/>
              <a:gd name="connsiteY59" fmla="*/ 4213096 h 6858000"/>
              <a:gd name="connsiteX60" fmla="*/ 5924233 w 6127024"/>
              <a:gd name="connsiteY60" fmla="*/ 4242060 h 6858000"/>
              <a:gd name="connsiteX61" fmla="*/ 5928910 w 6127024"/>
              <a:gd name="connsiteY61" fmla="*/ 4300973 h 6858000"/>
              <a:gd name="connsiteX62" fmla="*/ 5939320 w 6127024"/>
              <a:gd name="connsiteY62" fmla="*/ 4340435 h 6858000"/>
              <a:gd name="connsiteX63" fmla="*/ 5946705 w 6127024"/>
              <a:gd name="connsiteY63" fmla="*/ 4428051 h 6858000"/>
              <a:gd name="connsiteX64" fmla="*/ 5949261 w 6127024"/>
              <a:gd name="connsiteY64" fmla="*/ 4449185 h 6858000"/>
              <a:gd name="connsiteX65" fmla="*/ 5968960 w 6127024"/>
              <a:gd name="connsiteY65" fmla="*/ 4482655 h 6858000"/>
              <a:gd name="connsiteX66" fmla="*/ 5998138 w 6127024"/>
              <a:gd name="connsiteY66" fmla="*/ 4697518 h 6858000"/>
              <a:gd name="connsiteX67" fmla="*/ 6007819 w 6127024"/>
              <a:gd name="connsiteY67" fmla="*/ 4858148 h 6858000"/>
              <a:gd name="connsiteX68" fmla="*/ 6007749 w 6127024"/>
              <a:gd name="connsiteY68" fmla="*/ 4964715 h 6858000"/>
              <a:gd name="connsiteX69" fmla="*/ 6005269 w 6127024"/>
              <a:gd name="connsiteY69" fmla="*/ 5150567 h 6858000"/>
              <a:gd name="connsiteX70" fmla="*/ 6001127 w 6127024"/>
              <a:gd name="connsiteY70" fmla="*/ 5164609 h 6858000"/>
              <a:gd name="connsiteX71" fmla="*/ 5998514 w 6127024"/>
              <a:gd name="connsiteY71" fmla="*/ 5189673 h 6858000"/>
              <a:gd name="connsiteX72" fmla="*/ 6018409 w 6127024"/>
              <a:gd name="connsiteY72" fmla="*/ 5227157 h 6858000"/>
              <a:gd name="connsiteX73" fmla="*/ 6036748 w 6127024"/>
              <a:gd name="connsiteY73" fmla="*/ 5322752 h 6858000"/>
              <a:gd name="connsiteX74" fmla="*/ 6036943 w 6127024"/>
              <a:gd name="connsiteY74" fmla="*/ 5329480 h 6858000"/>
              <a:gd name="connsiteX75" fmla="*/ 6037677 w 6127024"/>
              <a:gd name="connsiteY75" fmla="*/ 5354807 h 6858000"/>
              <a:gd name="connsiteX76" fmla="*/ 6039728 w 6127024"/>
              <a:gd name="connsiteY76" fmla="*/ 5359416 h 6858000"/>
              <a:gd name="connsiteX77" fmla="*/ 6053435 w 6127024"/>
              <a:gd name="connsiteY77" fmla="*/ 5387547 h 6858000"/>
              <a:gd name="connsiteX78" fmla="*/ 6065933 w 6127024"/>
              <a:gd name="connsiteY78" fmla="*/ 5443002 h 6858000"/>
              <a:gd name="connsiteX79" fmla="*/ 6068640 w 6127024"/>
              <a:gd name="connsiteY79" fmla="*/ 5474503 h 6858000"/>
              <a:gd name="connsiteX80" fmla="*/ 6080922 w 6127024"/>
              <a:gd name="connsiteY80" fmla="*/ 5561070 h 6858000"/>
              <a:gd name="connsiteX81" fmla="*/ 6096949 w 6127024"/>
              <a:gd name="connsiteY81" fmla="*/ 5648179 h 6858000"/>
              <a:gd name="connsiteX82" fmla="*/ 6121353 w 6127024"/>
              <a:gd name="connsiteY82" fmla="*/ 5721725 h 6858000"/>
              <a:gd name="connsiteX83" fmla="*/ 6109884 w 6127024"/>
              <a:gd name="connsiteY83" fmla="*/ 5721959 h 6858000"/>
              <a:gd name="connsiteX84" fmla="*/ 6127024 w 6127024"/>
              <a:gd name="connsiteY84" fmla="*/ 5786902 h 6858000"/>
              <a:gd name="connsiteX85" fmla="*/ 6115796 w 6127024"/>
              <a:gd name="connsiteY85" fmla="*/ 5862844 h 6858000"/>
              <a:gd name="connsiteX86" fmla="*/ 6102493 w 6127024"/>
              <a:gd name="connsiteY86" fmla="*/ 5928602 h 6858000"/>
              <a:gd name="connsiteX87" fmla="*/ 6056863 w 6127024"/>
              <a:gd name="connsiteY87" fmla="*/ 6000643 h 6858000"/>
              <a:gd name="connsiteX88" fmla="*/ 6045436 w 6127024"/>
              <a:gd name="connsiteY88" fmla="*/ 6124480 h 6858000"/>
              <a:gd name="connsiteX89" fmla="*/ 6030489 w 6127024"/>
              <a:gd name="connsiteY89" fmla="*/ 6317666 h 6858000"/>
              <a:gd name="connsiteX90" fmla="*/ 6007492 w 6127024"/>
              <a:gd name="connsiteY90" fmla="*/ 6440818 h 6858000"/>
              <a:gd name="connsiteX91" fmla="*/ 6009467 w 6127024"/>
              <a:gd name="connsiteY91" fmla="*/ 6487076 h 6858000"/>
              <a:gd name="connsiteX92" fmla="*/ 5995064 w 6127024"/>
              <a:gd name="connsiteY92" fmla="*/ 6540791 h 6858000"/>
              <a:gd name="connsiteX93" fmla="*/ 6004510 w 6127024"/>
              <a:gd name="connsiteY93" fmla="*/ 6599256 h 6858000"/>
              <a:gd name="connsiteX94" fmla="*/ 5986207 w 6127024"/>
              <a:gd name="connsiteY94" fmla="*/ 6695855 h 6858000"/>
              <a:gd name="connsiteX95" fmla="*/ 5979428 w 6127024"/>
              <a:gd name="connsiteY95" fmla="*/ 6754678 h 6858000"/>
              <a:gd name="connsiteX96" fmla="*/ 5983398 w 6127024"/>
              <a:gd name="connsiteY96" fmla="*/ 6778641 h 6858000"/>
              <a:gd name="connsiteX97" fmla="*/ 5984543 w 6127024"/>
              <a:gd name="connsiteY97" fmla="*/ 6811016 h 6858000"/>
              <a:gd name="connsiteX98" fmla="*/ 5979671 w 6127024"/>
              <a:gd name="connsiteY98" fmla="*/ 6858000 h 6858000"/>
              <a:gd name="connsiteX99" fmla="*/ 0 w 6127024"/>
              <a:gd name="connsiteY99" fmla="*/ 6858000 h 6858000"/>
              <a:gd name="connsiteX100" fmla="*/ 0 w 6127024"/>
              <a:gd name="connsiteY100"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599700 w 6127024"/>
              <a:gd name="connsiteY44" fmla="*/ 3547221 h 6858000"/>
              <a:gd name="connsiteX45" fmla="*/ 5618377 w 6127024"/>
              <a:gd name="connsiteY45" fmla="*/ 3588431 h 6858000"/>
              <a:gd name="connsiteX46" fmla="*/ 5620843 w 6127024"/>
              <a:gd name="connsiteY46" fmla="*/ 3606745 h 6858000"/>
              <a:gd name="connsiteX47" fmla="*/ 5655472 w 6127024"/>
              <a:gd name="connsiteY47" fmla="*/ 3678877 h 6858000"/>
              <a:gd name="connsiteX48" fmla="*/ 5683015 w 6127024"/>
              <a:gd name="connsiteY48" fmla="*/ 3762025 h 6858000"/>
              <a:gd name="connsiteX49" fmla="*/ 5696643 w 6127024"/>
              <a:gd name="connsiteY49" fmla="*/ 3773888 h 6858000"/>
              <a:gd name="connsiteX50" fmla="*/ 5768491 w 6127024"/>
              <a:gd name="connsiteY50" fmla="*/ 3914399 h 6858000"/>
              <a:gd name="connsiteX51" fmla="*/ 5793123 w 6127024"/>
              <a:gd name="connsiteY51" fmla="*/ 3969952 h 6858000"/>
              <a:gd name="connsiteX52" fmla="*/ 5808321 w 6127024"/>
              <a:gd name="connsiteY52" fmla="*/ 3988153 h 6858000"/>
              <a:gd name="connsiteX53" fmla="*/ 5825621 w 6127024"/>
              <a:gd name="connsiteY53" fmla="*/ 4015525 h 6858000"/>
              <a:gd name="connsiteX54" fmla="*/ 5860672 w 6127024"/>
              <a:gd name="connsiteY54" fmla="*/ 4061579 h 6858000"/>
              <a:gd name="connsiteX55" fmla="*/ 5872173 w 6127024"/>
              <a:gd name="connsiteY55" fmla="*/ 4088497 h 6858000"/>
              <a:gd name="connsiteX56" fmla="*/ 5894095 w 6127024"/>
              <a:gd name="connsiteY56" fmla="*/ 4128857 h 6858000"/>
              <a:gd name="connsiteX57" fmla="*/ 5903513 w 6127024"/>
              <a:gd name="connsiteY57" fmla="*/ 4187661 h 6858000"/>
              <a:gd name="connsiteX58" fmla="*/ 5917114 w 6127024"/>
              <a:gd name="connsiteY58" fmla="*/ 4213096 h 6858000"/>
              <a:gd name="connsiteX59" fmla="*/ 5924233 w 6127024"/>
              <a:gd name="connsiteY59" fmla="*/ 4242060 h 6858000"/>
              <a:gd name="connsiteX60" fmla="*/ 5928910 w 6127024"/>
              <a:gd name="connsiteY60" fmla="*/ 4300973 h 6858000"/>
              <a:gd name="connsiteX61" fmla="*/ 5939320 w 6127024"/>
              <a:gd name="connsiteY61" fmla="*/ 4340435 h 6858000"/>
              <a:gd name="connsiteX62" fmla="*/ 5946705 w 6127024"/>
              <a:gd name="connsiteY62" fmla="*/ 4428051 h 6858000"/>
              <a:gd name="connsiteX63" fmla="*/ 5949261 w 6127024"/>
              <a:gd name="connsiteY63" fmla="*/ 4449185 h 6858000"/>
              <a:gd name="connsiteX64" fmla="*/ 5968960 w 6127024"/>
              <a:gd name="connsiteY64" fmla="*/ 4482655 h 6858000"/>
              <a:gd name="connsiteX65" fmla="*/ 5998138 w 6127024"/>
              <a:gd name="connsiteY65" fmla="*/ 4697518 h 6858000"/>
              <a:gd name="connsiteX66" fmla="*/ 6007819 w 6127024"/>
              <a:gd name="connsiteY66" fmla="*/ 4858148 h 6858000"/>
              <a:gd name="connsiteX67" fmla="*/ 6007749 w 6127024"/>
              <a:gd name="connsiteY67" fmla="*/ 4964715 h 6858000"/>
              <a:gd name="connsiteX68" fmla="*/ 6005269 w 6127024"/>
              <a:gd name="connsiteY68" fmla="*/ 5150567 h 6858000"/>
              <a:gd name="connsiteX69" fmla="*/ 6001127 w 6127024"/>
              <a:gd name="connsiteY69" fmla="*/ 5164609 h 6858000"/>
              <a:gd name="connsiteX70" fmla="*/ 5998514 w 6127024"/>
              <a:gd name="connsiteY70" fmla="*/ 5189673 h 6858000"/>
              <a:gd name="connsiteX71" fmla="*/ 6018409 w 6127024"/>
              <a:gd name="connsiteY71" fmla="*/ 5227157 h 6858000"/>
              <a:gd name="connsiteX72" fmla="*/ 6036748 w 6127024"/>
              <a:gd name="connsiteY72" fmla="*/ 5322752 h 6858000"/>
              <a:gd name="connsiteX73" fmla="*/ 6036943 w 6127024"/>
              <a:gd name="connsiteY73" fmla="*/ 5329480 h 6858000"/>
              <a:gd name="connsiteX74" fmla="*/ 6037677 w 6127024"/>
              <a:gd name="connsiteY74" fmla="*/ 5354807 h 6858000"/>
              <a:gd name="connsiteX75" fmla="*/ 6039728 w 6127024"/>
              <a:gd name="connsiteY75" fmla="*/ 5359416 h 6858000"/>
              <a:gd name="connsiteX76" fmla="*/ 6053435 w 6127024"/>
              <a:gd name="connsiteY76" fmla="*/ 5387547 h 6858000"/>
              <a:gd name="connsiteX77" fmla="*/ 6065933 w 6127024"/>
              <a:gd name="connsiteY77" fmla="*/ 5443002 h 6858000"/>
              <a:gd name="connsiteX78" fmla="*/ 6068640 w 6127024"/>
              <a:gd name="connsiteY78" fmla="*/ 5474503 h 6858000"/>
              <a:gd name="connsiteX79" fmla="*/ 6080922 w 6127024"/>
              <a:gd name="connsiteY79" fmla="*/ 5561070 h 6858000"/>
              <a:gd name="connsiteX80" fmla="*/ 6096949 w 6127024"/>
              <a:gd name="connsiteY80" fmla="*/ 5648179 h 6858000"/>
              <a:gd name="connsiteX81" fmla="*/ 6121353 w 6127024"/>
              <a:gd name="connsiteY81" fmla="*/ 5721725 h 6858000"/>
              <a:gd name="connsiteX82" fmla="*/ 6109884 w 6127024"/>
              <a:gd name="connsiteY82" fmla="*/ 5721959 h 6858000"/>
              <a:gd name="connsiteX83" fmla="*/ 6127024 w 6127024"/>
              <a:gd name="connsiteY83" fmla="*/ 5786902 h 6858000"/>
              <a:gd name="connsiteX84" fmla="*/ 6115796 w 6127024"/>
              <a:gd name="connsiteY84" fmla="*/ 5862844 h 6858000"/>
              <a:gd name="connsiteX85" fmla="*/ 6102493 w 6127024"/>
              <a:gd name="connsiteY85" fmla="*/ 5928602 h 6858000"/>
              <a:gd name="connsiteX86" fmla="*/ 6056863 w 6127024"/>
              <a:gd name="connsiteY86" fmla="*/ 6000643 h 6858000"/>
              <a:gd name="connsiteX87" fmla="*/ 6045436 w 6127024"/>
              <a:gd name="connsiteY87" fmla="*/ 6124480 h 6858000"/>
              <a:gd name="connsiteX88" fmla="*/ 6030489 w 6127024"/>
              <a:gd name="connsiteY88" fmla="*/ 6317666 h 6858000"/>
              <a:gd name="connsiteX89" fmla="*/ 6007492 w 6127024"/>
              <a:gd name="connsiteY89" fmla="*/ 6440818 h 6858000"/>
              <a:gd name="connsiteX90" fmla="*/ 6009467 w 6127024"/>
              <a:gd name="connsiteY90" fmla="*/ 6487076 h 6858000"/>
              <a:gd name="connsiteX91" fmla="*/ 5995064 w 6127024"/>
              <a:gd name="connsiteY91" fmla="*/ 6540791 h 6858000"/>
              <a:gd name="connsiteX92" fmla="*/ 6004510 w 6127024"/>
              <a:gd name="connsiteY92" fmla="*/ 6599256 h 6858000"/>
              <a:gd name="connsiteX93" fmla="*/ 5986207 w 6127024"/>
              <a:gd name="connsiteY93" fmla="*/ 6695855 h 6858000"/>
              <a:gd name="connsiteX94" fmla="*/ 5979428 w 6127024"/>
              <a:gd name="connsiteY94" fmla="*/ 6754678 h 6858000"/>
              <a:gd name="connsiteX95" fmla="*/ 5983398 w 6127024"/>
              <a:gd name="connsiteY95" fmla="*/ 6778641 h 6858000"/>
              <a:gd name="connsiteX96" fmla="*/ 5984543 w 6127024"/>
              <a:gd name="connsiteY96" fmla="*/ 6811016 h 6858000"/>
              <a:gd name="connsiteX97" fmla="*/ 5979671 w 6127024"/>
              <a:gd name="connsiteY97" fmla="*/ 6858000 h 6858000"/>
              <a:gd name="connsiteX98" fmla="*/ 0 w 6127024"/>
              <a:gd name="connsiteY98" fmla="*/ 6858000 h 6858000"/>
              <a:gd name="connsiteX99" fmla="*/ 0 w 6127024"/>
              <a:gd name="connsiteY99"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599700 w 6127024"/>
              <a:gd name="connsiteY44" fmla="*/ 3547221 h 6858000"/>
              <a:gd name="connsiteX45" fmla="*/ 5618377 w 6127024"/>
              <a:gd name="connsiteY45" fmla="*/ 3588431 h 6858000"/>
              <a:gd name="connsiteX46" fmla="*/ 5655472 w 6127024"/>
              <a:gd name="connsiteY46" fmla="*/ 3678877 h 6858000"/>
              <a:gd name="connsiteX47" fmla="*/ 5683015 w 6127024"/>
              <a:gd name="connsiteY47" fmla="*/ 3762025 h 6858000"/>
              <a:gd name="connsiteX48" fmla="*/ 5696643 w 6127024"/>
              <a:gd name="connsiteY48" fmla="*/ 3773888 h 6858000"/>
              <a:gd name="connsiteX49" fmla="*/ 5768491 w 6127024"/>
              <a:gd name="connsiteY49" fmla="*/ 3914399 h 6858000"/>
              <a:gd name="connsiteX50" fmla="*/ 5793123 w 6127024"/>
              <a:gd name="connsiteY50" fmla="*/ 3969952 h 6858000"/>
              <a:gd name="connsiteX51" fmla="*/ 5808321 w 6127024"/>
              <a:gd name="connsiteY51" fmla="*/ 3988153 h 6858000"/>
              <a:gd name="connsiteX52" fmla="*/ 5825621 w 6127024"/>
              <a:gd name="connsiteY52" fmla="*/ 4015525 h 6858000"/>
              <a:gd name="connsiteX53" fmla="*/ 5860672 w 6127024"/>
              <a:gd name="connsiteY53" fmla="*/ 4061579 h 6858000"/>
              <a:gd name="connsiteX54" fmla="*/ 5872173 w 6127024"/>
              <a:gd name="connsiteY54" fmla="*/ 4088497 h 6858000"/>
              <a:gd name="connsiteX55" fmla="*/ 5894095 w 6127024"/>
              <a:gd name="connsiteY55" fmla="*/ 4128857 h 6858000"/>
              <a:gd name="connsiteX56" fmla="*/ 5903513 w 6127024"/>
              <a:gd name="connsiteY56" fmla="*/ 4187661 h 6858000"/>
              <a:gd name="connsiteX57" fmla="*/ 5917114 w 6127024"/>
              <a:gd name="connsiteY57" fmla="*/ 4213096 h 6858000"/>
              <a:gd name="connsiteX58" fmla="*/ 5924233 w 6127024"/>
              <a:gd name="connsiteY58" fmla="*/ 4242060 h 6858000"/>
              <a:gd name="connsiteX59" fmla="*/ 5928910 w 6127024"/>
              <a:gd name="connsiteY59" fmla="*/ 4300973 h 6858000"/>
              <a:gd name="connsiteX60" fmla="*/ 5939320 w 6127024"/>
              <a:gd name="connsiteY60" fmla="*/ 4340435 h 6858000"/>
              <a:gd name="connsiteX61" fmla="*/ 5946705 w 6127024"/>
              <a:gd name="connsiteY61" fmla="*/ 4428051 h 6858000"/>
              <a:gd name="connsiteX62" fmla="*/ 5949261 w 6127024"/>
              <a:gd name="connsiteY62" fmla="*/ 4449185 h 6858000"/>
              <a:gd name="connsiteX63" fmla="*/ 5968960 w 6127024"/>
              <a:gd name="connsiteY63" fmla="*/ 4482655 h 6858000"/>
              <a:gd name="connsiteX64" fmla="*/ 5998138 w 6127024"/>
              <a:gd name="connsiteY64" fmla="*/ 4697518 h 6858000"/>
              <a:gd name="connsiteX65" fmla="*/ 6007819 w 6127024"/>
              <a:gd name="connsiteY65" fmla="*/ 4858148 h 6858000"/>
              <a:gd name="connsiteX66" fmla="*/ 6007749 w 6127024"/>
              <a:gd name="connsiteY66" fmla="*/ 4964715 h 6858000"/>
              <a:gd name="connsiteX67" fmla="*/ 6005269 w 6127024"/>
              <a:gd name="connsiteY67" fmla="*/ 5150567 h 6858000"/>
              <a:gd name="connsiteX68" fmla="*/ 6001127 w 6127024"/>
              <a:gd name="connsiteY68" fmla="*/ 5164609 h 6858000"/>
              <a:gd name="connsiteX69" fmla="*/ 5998514 w 6127024"/>
              <a:gd name="connsiteY69" fmla="*/ 5189673 h 6858000"/>
              <a:gd name="connsiteX70" fmla="*/ 6018409 w 6127024"/>
              <a:gd name="connsiteY70" fmla="*/ 5227157 h 6858000"/>
              <a:gd name="connsiteX71" fmla="*/ 6036748 w 6127024"/>
              <a:gd name="connsiteY71" fmla="*/ 5322752 h 6858000"/>
              <a:gd name="connsiteX72" fmla="*/ 6036943 w 6127024"/>
              <a:gd name="connsiteY72" fmla="*/ 5329480 h 6858000"/>
              <a:gd name="connsiteX73" fmla="*/ 6037677 w 6127024"/>
              <a:gd name="connsiteY73" fmla="*/ 5354807 h 6858000"/>
              <a:gd name="connsiteX74" fmla="*/ 6039728 w 6127024"/>
              <a:gd name="connsiteY74" fmla="*/ 5359416 h 6858000"/>
              <a:gd name="connsiteX75" fmla="*/ 6053435 w 6127024"/>
              <a:gd name="connsiteY75" fmla="*/ 5387547 h 6858000"/>
              <a:gd name="connsiteX76" fmla="*/ 6065933 w 6127024"/>
              <a:gd name="connsiteY76" fmla="*/ 5443002 h 6858000"/>
              <a:gd name="connsiteX77" fmla="*/ 6068640 w 6127024"/>
              <a:gd name="connsiteY77" fmla="*/ 5474503 h 6858000"/>
              <a:gd name="connsiteX78" fmla="*/ 6080922 w 6127024"/>
              <a:gd name="connsiteY78" fmla="*/ 5561070 h 6858000"/>
              <a:gd name="connsiteX79" fmla="*/ 6096949 w 6127024"/>
              <a:gd name="connsiteY79" fmla="*/ 5648179 h 6858000"/>
              <a:gd name="connsiteX80" fmla="*/ 6121353 w 6127024"/>
              <a:gd name="connsiteY80" fmla="*/ 5721725 h 6858000"/>
              <a:gd name="connsiteX81" fmla="*/ 6109884 w 6127024"/>
              <a:gd name="connsiteY81" fmla="*/ 5721959 h 6858000"/>
              <a:gd name="connsiteX82" fmla="*/ 6127024 w 6127024"/>
              <a:gd name="connsiteY82" fmla="*/ 5786902 h 6858000"/>
              <a:gd name="connsiteX83" fmla="*/ 6115796 w 6127024"/>
              <a:gd name="connsiteY83" fmla="*/ 5862844 h 6858000"/>
              <a:gd name="connsiteX84" fmla="*/ 6102493 w 6127024"/>
              <a:gd name="connsiteY84" fmla="*/ 5928602 h 6858000"/>
              <a:gd name="connsiteX85" fmla="*/ 6056863 w 6127024"/>
              <a:gd name="connsiteY85" fmla="*/ 6000643 h 6858000"/>
              <a:gd name="connsiteX86" fmla="*/ 6045436 w 6127024"/>
              <a:gd name="connsiteY86" fmla="*/ 6124480 h 6858000"/>
              <a:gd name="connsiteX87" fmla="*/ 6030489 w 6127024"/>
              <a:gd name="connsiteY87" fmla="*/ 6317666 h 6858000"/>
              <a:gd name="connsiteX88" fmla="*/ 6007492 w 6127024"/>
              <a:gd name="connsiteY88" fmla="*/ 6440818 h 6858000"/>
              <a:gd name="connsiteX89" fmla="*/ 6009467 w 6127024"/>
              <a:gd name="connsiteY89" fmla="*/ 6487076 h 6858000"/>
              <a:gd name="connsiteX90" fmla="*/ 5995064 w 6127024"/>
              <a:gd name="connsiteY90" fmla="*/ 6540791 h 6858000"/>
              <a:gd name="connsiteX91" fmla="*/ 6004510 w 6127024"/>
              <a:gd name="connsiteY91" fmla="*/ 6599256 h 6858000"/>
              <a:gd name="connsiteX92" fmla="*/ 5986207 w 6127024"/>
              <a:gd name="connsiteY92" fmla="*/ 6695855 h 6858000"/>
              <a:gd name="connsiteX93" fmla="*/ 5979428 w 6127024"/>
              <a:gd name="connsiteY93" fmla="*/ 6754678 h 6858000"/>
              <a:gd name="connsiteX94" fmla="*/ 5983398 w 6127024"/>
              <a:gd name="connsiteY94" fmla="*/ 6778641 h 6858000"/>
              <a:gd name="connsiteX95" fmla="*/ 5984543 w 6127024"/>
              <a:gd name="connsiteY95" fmla="*/ 6811016 h 6858000"/>
              <a:gd name="connsiteX96" fmla="*/ 5979671 w 6127024"/>
              <a:gd name="connsiteY96" fmla="*/ 6858000 h 6858000"/>
              <a:gd name="connsiteX97" fmla="*/ 0 w 6127024"/>
              <a:gd name="connsiteY97" fmla="*/ 6858000 h 6858000"/>
              <a:gd name="connsiteX98" fmla="*/ 0 w 6127024"/>
              <a:gd name="connsiteY98"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72173 w 6127024"/>
              <a:gd name="connsiteY53" fmla="*/ 4088497 h 6858000"/>
              <a:gd name="connsiteX54" fmla="*/ 5894095 w 6127024"/>
              <a:gd name="connsiteY54" fmla="*/ 4128857 h 6858000"/>
              <a:gd name="connsiteX55" fmla="*/ 5903513 w 6127024"/>
              <a:gd name="connsiteY55" fmla="*/ 4187661 h 6858000"/>
              <a:gd name="connsiteX56" fmla="*/ 5917114 w 6127024"/>
              <a:gd name="connsiteY56" fmla="*/ 4213096 h 6858000"/>
              <a:gd name="connsiteX57" fmla="*/ 5924233 w 6127024"/>
              <a:gd name="connsiteY57" fmla="*/ 4242060 h 6858000"/>
              <a:gd name="connsiteX58" fmla="*/ 5928910 w 6127024"/>
              <a:gd name="connsiteY58" fmla="*/ 4300973 h 6858000"/>
              <a:gd name="connsiteX59" fmla="*/ 5939320 w 6127024"/>
              <a:gd name="connsiteY59" fmla="*/ 4340435 h 6858000"/>
              <a:gd name="connsiteX60" fmla="*/ 5946705 w 6127024"/>
              <a:gd name="connsiteY60" fmla="*/ 4428051 h 6858000"/>
              <a:gd name="connsiteX61" fmla="*/ 5949261 w 6127024"/>
              <a:gd name="connsiteY61" fmla="*/ 4449185 h 6858000"/>
              <a:gd name="connsiteX62" fmla="*/ 5968960 w 6127024"/>
              <a:gd name="connsiteY62" fmla="*/ 4482655 h 6858000"/>
              <a:gd name="connsiteX63" fmla="*/ 5998138 w 6127024"/>
              <a:gd name="connsiteY63" fmla="*/ 4697518 h 6858000"/>
              <a:gd name="connsiteX64" fmla="*/ 6007819 w 6127024"/>
              <a:gd name="connsiteY64" fmla="*/ 4858148 h 6858000"/>
              <a:gd name="connsiteX65" fmla="*/ 6007749 w 6127024"/>
              <a:gd name="connsiteY65" fmla="*/ 4964715 h 6858000"/>
              <a:gd name="connsiteX66" fmla="*/ 6005269 w 6127024"/>
              <a:gd name="connsiteY66" fmla="*/ 5150567 h 6858000"/>
              <a:gd name="connsiteX67" fmla="*/ 6001127 w 6127024"/>
              <a:gd name="connsiteY67" fmla="*/ 5164609 h 6858000"/>
              <a:gd name="connsiteX68" fmla="*/ 5998514 w 6127024"/>
              <a:gd name="connsiteY68" fmla="*/ 5189673 h 6858000"/>
              <a:gd name="connsiteX69" fmla="*/ 6018409 w 6127024"/>
              <a:gd name="connsiteY69" fmla="*/ 5227157 h 6858000"/>
              <a:gd name="connsiteX70" fmla="*/ 6036748 w 6127024"/>
              <a:gd name="connsiteY70" fmla="*/ 5322752 h 6858000"/>
              <a:gd name="connsiteX71" fmla="*/ 6036943 w 6127024"/>
              <a:gd name="connsiteY71" fmla="*/ 5329480 h 6858000"/>
              <a:gd name="connsiteX72" fmla="*/ 6037677 w 6127024"/>
              <a:gd name="connsiteY72" fmla="*/ 5354807 h 6858000"/>
              <a:gd name="connsiteX73" fmla="*/ 6039728 w 6127024"/>
              <a:gd name="connsiteY73" fmla="*/ 5359416 h 6858000"/>
              <a:gd name="connsiteX74" fmla="*/ 6053435 w 6127024"/>
              <a:gd name="connsiteY74" fmla="*/ 5387547 h 6858000"/>
              <a:gd name="connsiteX75" fmla="*/ 6065933 w 6127024"/>
              <a:gd name="connsiteY75" fmla="*/ 5443002 h 6858000"/>
              <a:gd name="connsiteX76" fmla="*/ 6068640 w 6127024"/>
              <a:gd name="connsiteY76" fmla="*/ 5474503 h 6858000"/>
              <a:gd name="connsiteX77" fmla="*/ 6080922 w 6127024"/>
              <a:gd name="connsiteY77" fmla="*/ 5561070 h 6858000"/>
              <a:gd name="connsiteX78" fmla="*/ 6096949 w 6127024"/>
              <a:gd name="connsiteY78" fmla="*/ 5648179 h 6858000"/>
              <a:gd name="connsiteX79" fmla="*/ 6121353 w 6127024"/>
              <a:gd name="connsiteY79" fmla="*/ 5721725 h 6858000"/>
              <a:gd name="connsiteX80" fmla="*/ 6109884 w 6127024"/>
              <a:gd name="connsiteY80" fmla="*/ 5721959 h 6858000"/>
              <a:gd name="connsiteX81" fmla="*/ 6127024 w 6127024"/>
              <a:gd name="connsiteY81" fmla="*/ 5786902 h 6858000"/>
              <a:gd name="connsiteX82" fmla="*/ 6115796 w 6127024"/>
              <a:gd name="connsiteY82" fmla="*/ 5862844 h 6858000"/>
              <a:gd name="connsiteX83" fmla="*/ 6102493 w 6127024"/>
              <a:gd name="connsiteY83" fmla="*/ 5928602 h 6858000"/>
              <a:gd name="connsiteX84" fmla="*/ 6056863 w 6127024"/>
              <a:gd name="connsiteY84" fmla="*/ 6000643 h 6858000"/>
              <a:gd name="connsiteX85" fmla="*/ 6045436 w 6127024"/>
              <a:gd name="connsiteY85" fmla="*/ 6124480 h 6858000"/>
              <a:gd name="connsiteX86" fmla="*/ 6030489 w 6127024"/>
              <a:gd name="connsiteY86" fmla="*/ 6317666 h 6858000"/>
              <a:gd name="connsiteX87" fmla="*/ 6007492 w 6127024"/>
              <a:gd name="connsiteY87" fmla="*/ 6440818 h 6858000"/>
              <a:gd name="connsiteX88" fmla="*/ 6009467 w 6127024"/>
              <a:gd name="connsiteY88" fmla="*/ 6487076 h 6858000"/>
              <a:gd name="connsiteX89" fmla="*/ 5995064 w 6127024"/>
              <a:gd name="connsiteY89" fmla="*/ 6540791 h 6858000"/>
              <a:gd name="connsiteX90" fmla="*/ 6004510 w 6127024"/>
              <a:gd name="connsiteY90" fmla="*/ 6599256 h 6858000"/>
              <a:gd name="connsiteX91" fmla="*/ 5986207 w 6127024"/>
              <a:gd name="connsiteY91" fmla="*/ 6695855 h 6858000"/>
              <a:gd name="connsiteX92" fmla="*/ 5979428 w 6127024"/>
              <a:gd name="connsiteY92" fmla="*/ 6754678 h 6858000"/>
              <a:gd name="connsiteX93" fmla="*/ 5983398 w 6127024"/>
              <a:gd name="connsiteY93" fmla="*/ 6778641 h 6858000"/>
              <a:gd name="connsiteX94" fmla="*/ 5984543 w 6127024"/>
              <a:gd name="connsiteY94" fmla="*/ 6811016 h 6858000"/>
              <a:gd name="connsiteX95" fmla="*/ 5979671 w 6127024"/>
              <a:gd name="connsiteY95" fmla="*/ 6858000 h 6858000"/>
              <a:gd name="connsiteX96" fmla="*/ 0 w 6127024"/>
              <a:gd name="connsiteY96" fmla="*/ 6858000 h 6858000"/>
              <a:gd name="connsiteX97" fmla="*/ 0 w 6127024"/>
              <a:gd name="connsiteY97"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72173 w 6127024"/>
              <a:gd name="connsiteY53" fmla="*/ 4088497 h 6858000"/>
              <a:gd name="connsiteX54" fmla="*/ 5894095 w 6127024"/>
              <a:gd name="connsiteY54" fmla="*/ 4128857 h 6858000"/>
              <a:gd name="connsiteX55" fmla="*/ 5903513 w 6127024"/>
              <a:gd name="connsiteY55" fmla="*/ 4187661 h 6858000"/>
              <a:gd name="connsiteX56" fmla="*/ 5917114 w 6127024"/>
              <a:gd name="connsiteY56" fmla="*/ 4213096 h 6858000"/>
              <a:gd name="connsiteX57" fmla="*/ 5924233 w 6127024"/>
              <a:gd name="connsiteY57" fmla="*/ 4242060 h 6858000"/>
              <a:gd name="connsiteX58" fmla="*/ 5928910 w 6127024"/>
              <a:gd name="connsiteY58" fmla="*/ 4300973 h 6858000"/>
              <a:gd name="connsiteX59" fmla="*/ 5946705 w 6127024"/>
              <a:gd name="connsiteY59" fmla="*/ 4428051 h 6858000"/>
              <a:gd name="connsiteX60" fmla="*/ 5949261 w 6127024"/>
              <a:gd name="connsiteY60" fmla="*/ 4449185 h 6858000"/>
              <a:gd name="connsiteX61" fmla="*/ 5968960 w 6127024"/>
              <a:gd name="connsiteY61" fmla="*/ 4482655 h 6858000"/>
              <a:gd name="connsiteX62" fmla="*/ 5998138 w 6127024"/>
              <a:gd name="connsiteY62" fmla="*/ 4697518 h 6858000"/>
              <a:gd name="connsiteX63" fmla="*/ 6007819 w 6127024"/>
              <a:gd name="connsiteY63" fmla="*/ 4858148 h 6858000"/>
              <a:gd name="connsiteX64" fmla="*/ 6007749 w 6127024"/>
              <a:gd name="connsiteY64" fmla="*/ 4964715 h 6858000"/>
              <a:gd name="connsiteX65" fmla="*/ 6005269 w 6127024"/>
              <a:gd name="connsiteY65" fmla="*/ 5150567 h 6858000"/>
              <a:gd name="connsiteX66" fmla="*/ 6001127 w 6127024"/>
              <a:gd name="connsiteY66" fmla="*/ 5164609 h 6858000"/>
              <a:gd name="connsiteX67" fmla="*/ 5998514 w 6127024"/>
              <a:gd name="connsiteY67" fmla="*/ 5189673 h 6858000"/>
              <a:gd name="connsiteX68" fmla="*/ 6018409 w 6127024"/>
              <a:gd name="connsiteY68" fmla="*/ 5227157 h 6858000"/>
              <a:gd name="connsiteX69" fmla="*/ 6036748 w 6127024"/>
              <a:gd name="connsiteY69" fmla="*/ 5322752 h 6858000"/>
              <a:gd name="connsiteX70" fmla="*/ 6036943 w 6127024"/>
              <a:gd name="connsiteY70" fmla="*/ 5329480 h 6858000"/>
              <a:gd name="connsiteX71" fmla="*/ 6037677 w 6127024"/>
              <a:gd name="connsiteY71" fmla="*/ 5354807 h 6858000"/>
              <a:gd name="connsiteX72" fmla="*/ 6039728 w 6127024"/>
              <a:gd name="connsiteY72" fmla="*/ 5359416 h 6858000"/>
              <a:gd name="connsiteX73" fmla="*/ 6053435 w 6127024"/>
              <a:gd name="connsiteY73" fmla="*/ 5387547 h 6858000"/>
              <a:gd name="connsiteX74" fmla="*/ 6065933 w 6127024"/>
              <a:gd name="connsiteY74" fmla="*/ 5443002 h 6858000"/>
              <a:gd name="connsiteX75" fmla="*/ 6068640 w 6127024"/>
              <a:gd name="connsiteY75" fmla="*/ 5474503 h 6858000"/>
              <a:gd name="connsiteX76" fmla="*/ 6080922 w 6127024"/>
              <a:gd name="connsiteY76" fmla="*/ 5561070 h 6858000"/>
              <a:gd name="connsiteX77" fmla="*/ 6096949 w 6127024"/>
              <a:gd name="connsiteY77" fmla="*/ 5648179 h 6858000"/>
              <a:gd name="connsiteX78" fmla="*/ 6121353 w 6127024"/>
              <a:gd name="connsiteY78" fmla="*/ 5721725 h 6858000"/>
              <a:gd name="connsiteX79" fmla="*/ 6109884 w 6127024"/>
              <a:gd name="connsiteY79" fmla="*/ 5721959 h 6858000"/>
              <a:gd name="connsiteX80" fmla="*/ 6127024 w 6127024"/>
              <a:gd name="connsiteY80" fmla="*/ 5786902 h 6858000"/>
              <a:gd name="connsiteX81" fmla="*/ 6115796 w 6127024"/>
              <a:gd name="connsiteY81" fmla="*/ 5862844 h 6858000"/>
              <a:gd name="connsiteX82" fmla="*/ 6102493 w 6127024"/>
              <a:gd name="connsiteY82" fmla="*/ 5928602 h 6858000"/>
              <a:gd name="connsiteX83" fmla="*/ 6056863 w 6127024"/>
              <a:gd name="connsiteY83" fmla="*/ 6000643 h 6858000"/>
              <a:gd name="connsiteX84" fmla="*/ 6045436 w 6127024"/>
              <a:gd name="connsiteY84" fmla="*/ 6124480 h 6858000"/>
              <a:gd name="connsiteX85" fmla="*/ 6030489 w 6127024"/>
              <a:gd name="connsiteY85" fmla="*/ 6317666 h 6858000"/>
              <a:gd name="connsiteX86" fmla="*/ 6007492 w 6127024"/>
              <a:gd name="connsiteY86" fmla="*/ 6440818 h 6858000"/>
              <a:gd name="connsiteX87" fmla="*/ 6009467 w 6127024"/>
              <a:gd name="connsiteY87" fmla="*/ 6487076 h 6858000"/>
              <a:gd name="connsiteX88" fmla="*/ 5995064 w 6127024"/>
              <a:gd name="connsiteY88" fmla="*/ 6540791 h 6858000"/>
              <a:gd name="connsiteX89" fmla="*/ 6004510 w 6127024"/>
              <a:gd name="connsiteY89" fmla="*/ 6599256 h 6858000"/>
              <a:gd name="connsiteX90" fmla="*/ 5986207 w 6127024"/>
              <a:gd name="connsiteY90" fmla="*/ 6695855 h 6858000"/>
              <a:gd name="connsiteX91" fmla="*/ 5979428 w 6127024"/>
              <a:gd name="connsiteY91" fmla="*/ 6754678 h 6858000"/>
              <a:gd name="connsiteX92" fmla="*/ 5983398 w 6127024"/>
              <a:gd name="connsiteY92" fmla="*/ 6778641 h 6858000"/>
              <a:gd name="connsiteX93" fmla="*/ 5984543 w 6127024"/>
              <a:gd name="connsiteY93" fmla="*/ 6811016 h 6858000"/>
              <a:gd name="connsiteX94" fmla="*/ 5979671 w 6127024"/>
              <a:gd name="connsiteY94" fmla="*/ 6858000 h 6858000"/>
              <a:gd name="connsiteX95" fmla="*/ 0 w 6127024"/>
              <a:gd name="connsiteY95" fmla="*/ 6858000 h 6858000"/>
              <a:gd name="connsiteX96" fmla="*/ 0 w 6127024"/>
              <a:gd name="connsiteY96"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72173 w 6127024"/>
              <a:gd name="connsiteY53" fmla="*/ 4088497 h 6858000"/>
              <a:gd name="connsiteX54" fmla="*/ 5894095 w 6127024"/>
              <a:gd name="connsiteY54" fmla="*/ 4128857 h 6858000"/>
              <a:gd name="connsiteX55" fmla="*/ 5903513 w 6127024"/>
              <a:gd name="connsiteY55" fmla="*/ 4187661 h 6858000"/>
              <a:gd name="connsiteX56" fmla="*/ 5924233 w 6127024"/>
              <a:gd name="connsiteY56" fmla="*/ 4242060 h 6858000"/>
              <a:gd name="connsiteX57" fmla="*/ 5928910 w 6127024"/>
              <a:gd name="connsiteY57" fmla="*/ 4300973 h 6858000"/>
              <a:gd name="connsiteX58" fmla="*/ 5946705 w 6127024"/>
              <a:gd name="connsiteY58" fmla="*/ 4428051 h 6858000"/>
              <a:gd name="connsiteX59" fmla="*/ 5949261 w 6127024"/>
              <a:gd name="connsiteY59" fmla="*/ 4449185 h 6858000"/>
              <a:gd name="connsiteX60" fmla="*/ 5968960 w 6127024"/>
              <a:gd name="connsiteY60" fmla="*/ 4482655 h 6858000"/>
              <a:gd name="connsiteX61" fmla="*/ 5998138 w 6127024"/>
              <a:gd name="connsiteY61" fmla="*/ 4697518 h 6858000"/>
              <a:gd name="connsiteX62" fmla="*/ 6007819 w 6127024"/>
              <a:gd name="connsiteY62" fmla="*/ 4858148 h 6858000"/>
              <a:gd name="connsiteX63" fmla="*/ 6007749 w 6127024"/>
              <a:gd name="connsiteY63" fmla="*/ 4964715 h 6858000"/>
              <a:gd name="connsiteX64" fmla="*/ 6005269 w 6127024"/>
              <a:gd name="connsiteY64" fmla="*/ 5150567 h 6858000"/>
              <a:gd name="connsiteX65" fmla="*/ 6001127 w 6127024"/>
              <a:gd name="connsiteY65" fmla="*/ 5164609 h 6858000"/>
              <a:gd name="connsiteX66" fmla="*/ 5998514 w 6127024"/>
              <a:gd name="connsiteY66" fmla="*/ 5189673 h 6858000"/>
              <a:gd name="connsiteX67" fmla="*/ 6018409 w 6127024"/>
              <a:gd name="connsiteY67" fmla="*/ 5227157 h 6858000"/>
              <a:gd name="connsiteX68" fmla="*/ 6036748 w 6127024"/>
              <a:gd name="connsiteY68" fmla="*/ 5322752 h 6858000"/>
              <a:gd name="connsiteX69" fmla="*/ 6036943 w 6127024"/>
              <a:gd name="connsiteY69" fmla="*/ 5329480 h 6858000"/>
              <a:gd name="connsiteX70" fmla="*/ 6037677 w 6127024"/>
              <a:gd name="connsiteY70" fmla="*/ 5354807 h 6858000"/>
              <a:gd name="connsiteX71" fmla="*/ 6039728 w 6127024"/>
              <a:gd name="connsiteY71" fmla="*/ 5359416 h 6858000"/>
              <a:gd name="connsiteX72" fmla="*/ 6053435 w 6127024"/>
              <a:gd name="connsiteY72" fmla="*/ 5387547 h 6858000"/>
              <a:gd name="connsiteX73" fmla="*/ 6065933 w 6127024"/>
              <a:gd name="connsiteY73" fmla="*/ 5443002 h 6858000"/>
              <a:gd name="connsiteX74" fmla="*/ 6068640 w 6127024"/>
              <a:gd name="connsiteY74" fmla="*/ 5474503 h 6858000"/>
              <a:gd name="connsiteX75" fmla="*/ 6080922 w 6127024"/>
              <a:gd name="connsiteY75" fmla="*/ 5561070 h 6858000"/>
              <a:gd name="connsiteX76" fmla="*/ 6096949 w 6127024"/>
              <a:gd name="connsiteY76" fmla="*/ 5648179 h 6858000"/>
              <a:gd name="connsiteX77" fmla="*/ 6121353 w 6127024"/>
              <a:gd name="connsiteY77" fmla="*/ 5721725 h 6858000"/>
              <a:gd name="connsiteX78" fmla="*/ 6109884 w 6127024"/>
              <a:gd name="connsiteY78" fmla="*/ 5721959 h 6858000"/>
              <a:gd name="connsiteX79" fmla="*/ 6127024 w 6127024"/>
              <a:gd name="connsiteY79" fmla="*/ 5786902 h 6858000"/>
              <a:gd name="connsiteX80" fmla="*/ 6115796 w 6127024"/>
              <a:gd name="connsiteY80" fmla="*/ 5862844 h 6858000"/>
              <a:gd name="connsiteX81" fmla="*/ 6102493 w 6127024"/>
              <a:gd name="connsiteY81" fmla="*/ 5928602 h 6858000"/>
              <a:gd name="connsiteX82" fmla="*/ 6056863 w 6127024"/>
              <a:gd name="connsiteY82" fmla="*/ 6000643 h 6858000"/>
              <a:gd name="connsiteX83" fmla="*/ 6045436 w 6127024"/>
              <a:gd name="connsiteY83" fmla="*/ 6124480 h 6858000"/>
              <a:gd name="connsiteX84" fmla="*/ 6030489 w 6127024"/>
              <a:gd name="connsiteY84" fmla="*/ 6317666 h 6858000"/>
              <a:gd name="connsiteX85" fmla="*/ 6007492 w 6127024"/>
              <a:gd name="connsiteY85" fmla="*/ 6440818 h 6858000"/>
              <a:gd name="connsiteX86" fmla="*/ 6009467 w 6127024"/>
              <a:gd name="connsiteY86" fmla="*/ 6487076 h 6858000"/>
              <a:gd name="connsiteX87" fmla="*/ 5995064 w 6127024"/>
              <a:gd name="connsiteY87" fmla="*/ 6540791 h 6858000"/>
              <a:gd name="connsiteX88" fmla="*/ 6004510 w 6127024"/>
              <a:gd name="connsiteY88" fmla="*/ 6599256 h 6858000"/>
              <a:gd name="connsiteX89" fmla="*/ 5986207 w 6127024"/>
              <a:gd name="connsiteY89" fmla="*/ 6695855 h 6858000"/>
              <a:gd name="connsiteX90" fmla="*/ 5979428 w 6127024"/>
              <a:gd name="connsiteY90" fmla="*/ 6754678 h 6858000"/>
              <a:gd name="connsiteX91" fmla="*/ 5983398 w 6127024"/>
              <a:gd name="connsiteY91" fmla="*/ 6778641 h 6858000"/>
              <a:gd name="connsiteX92" fmla="*/ 5984543 w 6127024"/>
              <a:gd name="connsiteY92" fmla="*/ 6811016 h 6858000"/>
              <a:gd name="connsiteX93" fmla="*/ 5979671 w 6127024"/>
              <a:gd name="connsiteY93" fmla="*/ 6858000 h 6858000"/>
              <a:gd name="connsiteX94" fmla="*/ 0 w 6127024"/>
              <a:gd name="connsiteY94" fmla="*/ 6858000 h 6858000"/>
              <a:gd name="connsiteX95" fmla="*/ 0 w 6127024"/>
              <a:gd name="connsiteY95"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72173 w 6127024"/>
              <a:gd name="connsiteY53" fmla="*/ 4088497 h 6858000"/>
              <a:gd name="connsiteX54" fmla="*/ 5894095 w 6127024"/>
              <a:gd name="connsiteY54" fmla="*/ 4128857 h 6858000"/>
              <a:gd name="connsiteX55" fmla="*/ 5903513 w 6127024"/>
              <a:gd name="connsiteY55" fmla="*/ 4187661 h 6858000"/>
              <a:gd name="connsiteX56" fmla="*/ 5928910 w 6127024"/>
              <a:gd name="connsiteY56" fmla="*/ 4300973 h 6858000"/>
              <a:gd name="connsiteX57" fmla="*/ 5946705 w 6127024"/>
              <a:gd name="connsiteY57" fmla="*/ 4428051 h 6858000"/>
              <a:gd name="connsiteX58" fmla="*/ 5949261 w 6127024"/>
              <a:gd name="connsiteY58" fmla="*/ 4449185 h 6858000"/>
              <a:gd name="connsiteX59" fmla="*/ 5968960 w 6127024"/>
              <a:gd name="connsiteY59" fmla="*/ 4482655 h 6858000"/>
              <a:gd name="connsiteX60" fmla="*/ 5998138 w 6127024"/>
              <a:gd name="connsiteY60" fmla="*/ 4697518 h 6858000"/>
              <a:gd name="connsiteX61" fmla="*/ 6007819 w 6127024"/>
              <a:gd name="connsiteY61" fmla="*/ 4858148 h 6858000"/>
              <a:gd name="connsiteX62" fmla="*/ 6007749 w 6127024"/>
              <a:gd name="connsiteY62" fmla="*/ 4964715 h 6858000"/>
              <a:gd name="connsiteX63" fmla="*/ 6005269 w 6127024"/>
              <a:gd name="connsiteY63" fmla="*/ 5150567 h 6858000"/>
              <a:gd name="connsiteX64" fmla="*/ 6001127 w 6127024"/>
              <a:gd name="connsiteY64" fmla="*/ 5164609 h 6858000"/>
              <a:gd name="connsiteX65" fmla="*/ 5998514 w 6127024"/>
              <a:gd name="connsiteY65" fmla="*/ 5189673 h 6858000"/>
              <a:gd name="connsiteX66" fmla="*/ 6018409 w 6127024"/>
              <a:gd name="connsiteY66" fmla="*/ 5227157 h 6858000"/>
              <a:gd name="connsiteX67" fmla="*/ 6036748 w 6127024"/>
              <a:gd name="connsiteY67" fmla="*/ 5322752 h 6858000"/>
              <a:gd name="connsiteX68" fmla="*/ 6036943 w 6127024"/>
              <a:gd name="connsiteY68" fmla="*/ 5329480 h 6858000"/>
              <a:gd name="connsiteX69" fmla="*/ 6037677 w 6127024"/>
              <a:gd name="connsiteY69" fmla="*/ 5354807 h 6858000"/>
              <a:gd name="connsiteX70" fmla="*/ 6039728 w 6127024"/>
              <a:gd name="connsiteY70" fmla="*/ 5359416 h 6858000"/>
              <a:gd name="connsiteX71" fmla="*/ 6053435 w 6127024"/>
              <a:gd name="connsiteY71" fmla="*/ 5387547 h 6858000"/>
              <a:gd name="connsiteX72" fmla="*/ 6065933 w 6127024"/>
              <a:gd name="connsiteY72" fmla="*/ 5443002 h 6858000"/>
              <a:gd name="connsiteX73" fmla="*/ 6068640 w 6127024"/>
              <a:gd name="connsiteY73" fmla="*/ 5474503 h 6858000"/>
              <a:gd name="connsiteX74" fmla="*/ 6080922 w 6127024"/>
              <a:gd name="connsiteY74" fmla="*/ 5561070 h 6858000"/>
              <a:gd name="connsiteX75" fmla="*/ 6096949 w 6127024"/>
              <a:gd name="connsiteY75" fmla="*/ 5648179 h 6858000"/>
              <a:gd name="connsiteX76" fmla="*/ 6121353 w 6127024"/>
              <a:gd name="connsiteY76" fmla="*/ 5721725 h 6858000"/>
              <a:gd name="connsiteX77" fmla="*/ 6109884 w 6127024"/>
              <a:gd name="connsiteY77" fmla="*/ 5721959 h 6858000"/>
              <a:gd name="connsiteX78" fmla="*/ 6127024 w 6127024"/>
              <a:gd name="connsiteY78" fmla="*/ 5786902 h 6858000"/>
              <a:gd name="connsiteX79" fmla="*/ 6115796 w 6127024"/>
              <a:gd name="connsiteY79" fmla="*/ 5862844 h 6858000"/>
              <a:gd name="connsiteX80" fmla="*/ 6102493 w 6127024"/>
              <a:gd name="connsiteY80" fmla="*/ 5928602 h 6858000"/>
              <a:gd name="connsiteX81" fmla="*/ 6056863 w 6127024"/>
              <a:gd name="connsiteY81" fmla="*/ 6000643 h 6858000"/>
              <a:gd name="connsiteX82" fmla="*/ 6045436 w 6127024"/>
              <a:gd name="connsiteY82" fmla="*/ 6124480 h 6858000"/>
              <a:gd name="connsiteX83" fmla="*/ 6030489 w 6127024"/>
              <a:gd name="connsiteY83" fmla="*/ 6317666 h 6858000"/>
              <a:gd name="connsiteX84" fmla="*/ 6007492 w 6127024"/>
              <a:gd name="connsiteY84" fmla="*/ 6440818 h 6858000"/>
              <a:gd name="connsiteX85" fmla="*/ 6009467 w 6127024"/>
              <a:gd name="connsiteY85" fmla="*/ 6487076 h 6858000"/>
              <a:gd name="connsiteX86" fmla="*/ 5995064 w 6127024"/>
              <a:gd name="connsiteY86" fmla="*/ 6540791 h 6858000"/>
              <a:gd name="connsiteX87" fmla="*/ 6004510 w 6127024"/>
              <a:gd name="connsiteY87" fmla="*/ 6599256 h 6858000"/>
              <a:gd name="connsiteX88" fmla="*/ 5986207 w 6127024"/>
              <a:gd name="connsiteY88" fmla="*/ 6695855 h 6858000"/>
              <a:gd name="connsiteX89" fmla="*/ 5979428 w 6127024"/>
              <a:gd name="connsiteY89" fmla="*/ 6754678 h 6858000"/>
              <a:gd name="connsiteX90" fmla="*/ 5983398 w 6127024"/>
              <a:gd name="connsiteY90" fmla="*/ 6778641 h 6858000"/>
              <a:gd name="connsiteX91" fmla="*/ 5984543 w 6127024"/>
              <a:gd name="connsiteY91" fmla="*/ 6811016 h 6858000"/>
              <a:gd name="connsiteX92" fmla="*/ 5979671 w 6127024"/>
              <a:gd name="connsiteY92" fmla="*/ 6858000 h 6858000"/>
              <a:gd name="connsiteX93" fmla="*/ 0 w 6127024"/>
              <a:gd name="connsiteY93" fmla="*/ 6858000 h 6858000"/>
              <a:gd name="connsiteX94" fmla="*/ 0 w 6127024"/>
              <a:gd name="connsiteY94"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72173 w 6127024"/>
              <a:gd name="connsiteY53" fmla="*/ 4088497 h 6858000"/>
              <a:gd name="connsiteX54" fmla="*/ 5894095 w 6127024"/>
              <a:gd name="connsiteY54" fmla="*/ 4128857 h 6858000"/>
              <a:gd name="connsiteX55" fmla="*/ 5903513 w 6127024"/>
              <a:gd name="connsiteY55" fmla="*/ 4187661 h 6858000"/>
              <a:gd name="connsiteX56" fmla="*/ 5946705 w 6127024"/>
              <a:gd name="connsiteY56" fmla="*/ 4428051 h 6858000"/>
              <a:gd name="connsiteX57" fmla="*/ 5949261 w 6127024"/>
              <a:gd name="connsiteY57" fmla="*/ 4449185 h 6858000"/>
              <a:gd name="connsiteX58" fmla="*/ 5968960 w 6127024"/>
              <a:gd name="connsiteY58" fmla="*/ 4482655 h 6858000"/>
              <a:gd name="connsiteX59" fmla="*/ 5998138 w 6127024"/>
              <a:gd name="connsiteY59" fmla="*/ 4697518 h 6858000"/>
              <a:gd name="connsiteX60" fmla="*/ 6007819 w 6127024"/>
              <a:gd name="connsiteY60" fmla="*/ 4858148 h 6858000"/>
              <a:gd name="connsiteX61" fmla="*/ 6007749 w 6127024"/>
              <a:gd name="connsiteY61" fmla="*/ 4964715 h 6858000"/>
              <a:gd name="connsiteX62" fmla="*/ 6005269 w 6127024"/>
              <a:gd name="connsiteY62" fmla="*/ 5150567 h 6858000"/>
              <a:gd name="connsiteX63" fmla="*/ 6001127 w 6127024"/>
              <a:gd name="connsiteY63" fmla="*/ 5164609 h 6858000"/>
              <a:gd name="connsiteX64" fmla="*/ 5998514 w 6127024"/>
              <a:gd name="connsiteY64" fmla="*/ 5189673 h 6858000"/>
              <a:gd name="connsiteX65" fmla="*/ 6018409 w 6127024"/>
              <a:gd name="connsiteY65" fmla="*/ 5227157 h 6858000"/>
              <a:gd name="connsiteX66" fmla="*/ 6036748 w 6127024"/>
              <a:gd name="connsiteY66" fmla="*/ 5322752 h 6858000"/>
              <a:gd name="connsiteX67" fmla="*/ 6036943 w 6127024"/>
              <a:gd name="connsiteY67" fmla="*/ 5329480 h 6858000"/>
              <a:gd name="connsiteX68" fmla="*/ 6037677 w 6127024"/>
              <a:gd name="connsiteY68" fmla="*/ 5354807 h 6858000"/>
              <a:gd name="connsiteX69" fmla="*/ 6039728 w 6127024"/>
              <a:gd name="connsiteY69" fmla="*/ 5359416 h 6858000"/>
              <a:gd name="connsiteX70" fmla="*/ 6053435 w 6127024"/>
              <a:gd name="connsiteY70" fmla="*/ 5387547 h 6858000"/>
              <a:gd name="connsiteX71" fmla="*/ 6065933 w 6127024"/>
              <a:gd name="connsiteY71" fmla="*/ 5443002 h 6858000"/>
              <a:gd name="connsiteX72" fmla="*/ 6068640 w 6127024"/>
              <a:gd name="connsiteY72" fmla="*/ 5474503 h 6858000"/>
              <a:gd name="connsiteX73" fmla="*/ 6080922 w 6127024"/>
              <a:gd name="connsiteY73" fmla="*/ 5561070 h 6858000"/>
              <a:gd name="connsiteX74" fmla="*/ 6096949 w 6127024"/>
              <a:gd name="connsiteY74" fmla="*/ 5648179 h 6858000"/>
              <a:gd name="connsiteX75" fmla="*/ 6121353 w 6127024"/>
              <a:gd name="connsiteY75" fmla="*/ 5721725 h 6858000"/>
              <a:gd name="connsiteX76" fmla="*/ 6109884 w 6127024"/>
              <a:gd name="connsiteY76" fmla="*/ 5721959 h 6858000"/>
              <a:gd name="connsiteX77" fmla="*/ 6127024 w 6127024"/>
              <a:gd name="connsiteY77" fmla="*/ 5786902 h 6858000"/>
              <a:gd name="connsiteX78" fmla="*/ 6115796 w 6127024"/>
              <a:gd name="connsiteY78" fmla="*/ 5862844 h 6858000"/>
              <a:gd name="connsiteX79" fmla="*/ 6102493 w 6127024"/>
              <a:gd name="connsiteY79" fmla="*/ 5928602 h 6858000"/>
              <a:gd name="connsiteX80" fmla="*/ 6056863 w 6127024"/>
              <a:gd name="connsiteY80" fmla="*/ 6000643 h 6858000"/>
              <a:gd name="connsiteX81" fmla="*/ 6045436 w 6127024"/>
              <a:gd name="connsiteY81" fmla="*/ 6124480 h 6858000"/>
              <a:gd name="connsiteX82" fmla="*/ 6030489 w 6127024"/>
              <a:gd name="connsiteY82" fmla="*/ 6317666 h 6858000"/>
              <a:gd name="connsiteX83" fmla="*/ 6007492 w 6127024"/>
              <a:gd name="connsiteY83" fmla="*/ 6440818 h 6858000"/>
              <a:gd name="connsiteX84" fmla="*/ 6009467 w 6127024"/>
              <a:gd name="connsiteY84" fmla="*/ 6487076 h 6858000"/>
              <a:gd name="connsiteX85" fmla="*/ 5995064 w 6127024"/>
              <a:gd name="connsiteY85" fmla="*/ 6540791 h 6858000"/>
              <a:gd name="connsiteX86" fmla="*/ 6004510 w 6127024"/>
              <a:gd name="connsiteY86" fmla="*/ 6599256 h 6858000"/>
              <a:gd name="connsiteX87" fmla="*/ 5986207 w 6127024"/>
              <a:gd name="connsiteY87" fmla="*/ 6695855 h 6858000"/>
              <a:gd name="connsiteX88" fmla="*/ 5979428 w 6127024"/>
              <a:gd name="connsiteY88" fmla="*/ 6754678 h 6858000"/>
              <a:gd name="connsiteX89" fmla="*/ 5983398 w 6127024"/>
              <a:gd name="connsiteY89" fmla="*/ 6778641 h 6858000"/>
              <a:gd name="connsiteX90" fmla="*/ 5984543 w 6127024"/>
              <a:gd name="connsiteY90" fmla="*/ 6811016 h 6858000"/>
              <a:gd name="connsiteX91" fmla="*/ 5979671 w 6127024"/>
              <a:gd name="connsiteY91" fmla="*/ 6858000 h 6858000"/>
              <a:gd name="connsiteX92" fmla="*/ 0 w 6127024"/>
              <a:gd name="connsiteY92" fmla="*/ 6858000 h 6858000"/>
              <a:gd name="connsiteX93" fmla="*/ 0 w 6127024"/>
              <a:gd name="connsiteY93"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72173 w 6127024"/>
              <a:gd name="connsiteY53" fmla="*/ 4088497 h 6858000"/>
              <a:gd name="connsiteX54" fmla="*/ 5894095 w 6127024"/>
              <a:gd name="connsiteY54" fmla="*/ 4128857 h 6858000"/>
              <a:gd name="connsiteX55" fmla="*/ 5903513 w 6127024"/>
              <a:gd name="connsiteY55" fmla="*/ 4187661 h 6858000"/>
              <a:gd name="connsiteX56" fmla="*/ 5946705 w 6127024"/>
              <a:gd name="connsiteY56" fmla="*/ 4428051 h 6858000"/>
              <a:gd name="connsiteX57" fmla="*/ 5949261 w 6127024"/>
              <a:gd name="connsiteY57" fmla="*/ 4449185 h 6858000"/>
              <a:gd name="connsiteX58" fmla="*/ 5968960 w 6127024"/>
              <a:gd name="connsiteY58" fmla="*/ 4482655 h 6858000"/>
              <a:gd name="connsiteX59" fmla="*/ 5998138 w 6127024"/>
              <a:gd name="connsiteY59" fmla="*/ 4697518 h 6858000"/>
              <a:gd name="connsiteX60" fmla="*/ 6007819 w 6127024"/>
              <a:gd name="connsiteY60" fmla="*/ 4858148 h 6858000"/>
              <a:gd name="connsiteX61" fmla="*/ 6007749 w 6127024"/>
              <a:gd name="connsiteY61" fmla="*/ 4964715 h 6858000"/>
              <a:gd name="connsiteX62" fmla="*/ 6005269 w 6127024"/>
              <a:gd name="connsiteY62" fmla="*/ 5150567 h 6858000"/>
              <a:gd name="connsiteX63" fmla="*/ 6001127 w 6127024"/>
              <a:gd name="connsiteY63" fmla="*/ 5164609 h 6858000"/>
              <a:gd name="connsiteX64" fmla="*/ 5998514 w 6127024"/>
              <a:gd name="connsiteY64" fmla="*/ 5189673 h 6858000"/>
              <a:gd name="connsiteX65" fmla="*/ 6018409 w 6127024"/>
              <a:gd name="connsiteY65" fmla="*/ 5227157 h 6858000"/>
              <a:gd name="connsiteX66" fmla="*/ 6036748 w 6127024"/>
              <a:gd name="connsiteY66" fmla="*/ 5322752 h 6858000"/>
              <a:gd name="connsiteX67" fmla="*/ 6036943 w 6127024"/>
              <a:gd name="connsiteY67" fmla="*/ 5329480 h 6858000"/>
              <a:gd name="connsiteX68" fmla="*/ 6037677 w 6127024"/>
              <a:gd name="connsiteY68" fmla="*/ 5354807 h 6858000"/>
              <a:gd name="connsiteX69" fmla="*/ 6039728 w 6127024"/>
              <a:gd name="connsiteY69" fmla="*/ 5359416 h 6858000"/>
              <a:gd name="connsiteX70" fmla="*/ 6053435 w 6127024"/>
              <a:gd name="connsiteY70" fmla="*/ 5387547 h 6858000"/>
              <a:gd name="connsiteX71" fmla="*/ 6065933 w 6127024"/>
              <a:gd name="connsiteY71" fmla="*/ 5443002 h 6858000"/>
              <a:gd name="connsiteX72" fmla="*/ 6068640 w 6127024"/>
              <a:gd name="connsiteY72" fmla="*/ 5474503 h 6858000"/>
              <a:gd name="connsiteX73" fmla="*/ 6080922 w 6127024"/>
              <a:gd name="connsiteY73" fmla="*/ 5561070 h 6858000"/>
              <a:gd name="connsiteX74" fmla="*/ 6096949 w 6127024"/>
              <a:gd name="connsiteY74" fmla="*/ 5648179 h 6858000"/>
              <a:gd name="connsiteX75" fmla="*/ 6121353 w 6127024"/>
              <a:gd name="connsiteY75" fmla="*/ 5721725 h 6858000"/>
              <a:gd name="connsiteX76" fmla="*/ 6109884 w 6127024"/>
              <a:gd name="connsiteY76" fmla="*/ 5721959 h 6858000"/>
              <a:gd name="connsiteX77" fmla="*/ 6127024 w 6127024"/>
              <a:gd name="connsiteY77" fmla="*/ 5786902 h 6858000"/>
              <a:gd name="connsiteX78" fmla="*/ 6115796 w 6127024"/>
              <a:gd name="connsiteY78" fmla="*/ 5862844 h 6858000"/>
              <a:gd name="connsiteX79" fmla="*/ 6102493 w 6127024"/>
              <a:gd name="connsiteY79" fmla="*/ 5928602 h 6858000"/>
              <a:gd name="connsiteX80" fmla="*/ 6056863 w 6127024"/>
              <a:gd name="connsiteY80" fmla="*/ 6000643 h 6858000"/>
              <a:gd name="connsiteX81" fmla="*/ 6045436 w 6127024"/>
              <a:gd name="connsiteY81" fmla="*/ 6124480 h 6858000"/>
              <a:gd name="connsiteX82" fmla="*/ 6030489 w 6127024"/>
              <a:gd name="connsiteY82" fmla="*/ 6317666 h 6858000"/>
              <a:gd name="connsiteX83" fmla="*/ 6007492 w 6127024"/>
              <a:gd name="connsiteY83" fmla="*/ 6440818 h 6858000"/>
              <a:gd name="connsiteX84" fmla="*/ 6009467 w 6127024"/>
              <a:gd name="connsiteY84" fmla="*/ 6487076 h 6858000"/>
              <a:gd name="connsiteX85" fmla="*/ 5995064 w 6127024"/>
              <a:gd name="connsiteY85" fmla="*/ 6540791 h 6858000"/>
              <a:gd name="connsiteX86" fmla="*/ 6004510 w 6127024"/>
              <a:gd name="connsiteY86" fmla="*/ 6599256 h 6858000"/>
              <a:gd name="connsiteX87" fmla="*/ 5986207 w 6127024"/>
              <a:gd name="connsiteY87" fmla="*/ 6695855 h 6858000"/>
              <a:gd name="connsiteX88" fmla="*/ 5979428 w 6127024"/>
              <a:gd name="connsiteY88" fmla="*/ 6754678 h 6858000"/>
              <a:gd name="connsiteX89" fmla="*/ 5983398 w 6127024"/>
              <a:gd name="connsiteY89" fmla="*/ 6778641 h 6858000"/>
              <a:gd name="connsiteX90" fmla="*/ 5984543 w 6127024"/>
              <a:gd name="connsiteY90" fmla="*/ 6811016 h 6858000"/>
              <a:gd name="connsiteX91" fmla="*/ 5979671 w 6127024"/>
              <a:gd name="connsiteY91" fmla="*/ 6858000 h 6858000"/>
              <a:gd name="connsiteX92" fmla="*/ 0 w 6127024"/>
              <a:gd name="connsiteY92" fmla="*/ 6858000 h 6858000"/>
              <a:gd name="connsiteX93" fmla="*/ 0 w 6127024"/>
              <a:gd name="connsiteY93"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94095 w 6127024"/>
              <a:gd name="connsiteY53" fmla="*/ 4128857 h 6858000"/>
              <a:gd name="connsiteX54" fmla="*/ 5903513 w 6127024"/>
              <a:gd name="connsiteY54" fmla="*/ 4187661 h 6858000"/>
              <a:gd name="connsiteX55" fmla="*/ 5946705 w 6127024"/>
              <a:gd name="connsiteY55" fmla="*/ 4428051 h 6858000"/>
              <a:gd name="connsiteX56" fmla="*/ 5949261 w 6127024"/>
              <a:gd name="connsiteY56" fmla="*/ 4449185 h 6858000"/>
              <a:gd name="connsiteX57" fmla="*/ 5968960 w 6127024"/>
              <a:gd name="connsiteY57" fmla="*/ 4482655 h 6858000"/>
              <a:gd name="connsiteX58" fmla="*/ 5998138 w 6127024"/>
              <a:gd name="connsiteY58" fmla="*/ 4697518 h 6858000"/>
              <a:gd name="connsiteX59" fmla="*/ 6007819 w 6127024"/>
              <a:gd name="connsiteY59" fmla="*/ 4858148 h 6858000"/>
              <a:gd name="connsiteX60" fmla="*/ 6007749 w 6127024"/>
              <a:gd name="connsiteY60" fmla="*/ 4964715 h 6858000"/>
              <a:gd name="connsiteX61" fmla="*/ 6005269 w 6127024"/>
              <a:gd name="connsiteY61" fmla="*/ 5150567 h 6858000"/>
              <a:gd name="connsiteX62" fmla="*/ 6001127 w 6127024"/>
              <a:gd name="connsiteY62" fmla="*/ 5164609 h 6858000"/>
              <a:gd name="connsiteX63" fmla="*/ 5998514 w 6127024"/>
              <a:gd name="connsiteY63" fmla="*/ 5189673 h 6858000"/>
              <a:gd name="connsiteX64" fmla="*/ 6018409 w 6127024"/>
              <a:gd name="connsiteY64" fmla="*/ 5227157 h 6858000"/>
              <a:gd name="connsiteX65" fmla="*/ 6036748 w 6127024"/>
              <a:gd name="connsiteY65" fmla="*/ 5322752 h 6858000"/>
              <a:gd name="connsiteX66" fmla="*/ 6036943 w 6127024"/>
              <a:gd name="connsiteY66" fmla="*/ 5329480 h 6858000"/>
              <a:gd name="connsiteX67" fmla="*/ 6037677 w 6127024"/>
              <a:gd name="connsiteY67" fmla="*/ 5354807 h 6858000"/>
              <a:gd name="connsiteX68" fmla="*/ 6039728 w 6127024"/>
              <a:gd name="connsiteY68" fmla="*/ 5359416 h 6858000"/>
              <a:gd name="connsiteX69" fmla="*/ 6053435 w 6127024"/>
              <a:gd name="connsiteY69" fmla="*/ 5387547 h 6858000"/>
              <a:gd name="connsiteX70" fmla="*/ 6065933 w 6127024"/>
              <a:gd name="connsiteY70" fmla="*/ 5443002 h 6858000"/>
              <a:gd name="connsiteX71" fmla="*/ 6068640 w 6127024"/>
              <a:gd name="connsiteY71" fmla="*/ 5474503 h 6858000"/>
              <a:gd name="connsiteX72" fmla="*/ 6080922 w 6127024"/>
              <a:gd name="connsiteY72" fmla="*/ 5561070 h 6858000"/>
              <a:gd name="connsiteX73" fmla="*/ 6096949 w 6127024"/>
              <a:gd name="connsiteY73" fmla="*/ 5648179 h 6858000"/>
              <a:gd name="connsiteX74" fmla="*/ 6121353 w 6127024"/>
              <a:gd name="connsiteY74" fmla="*/ 5721725 h 6858000"/>
              <a:gd name="connsiteX75" fmla="*/ 6109884 w 6127024"/>
              <a:gd name="connsiteY75" fmla="*/ 5721959 h 6858000"/>
              <a:gd name="connsiteX76" fmla="*/ 6127024 w 6127024"/>
              <a:gd name="connsiteY76" fmla="*/ 5786902 h 6858000"/>
              <a:gd name="connsiteX77" fmla="*/ 6115796 w 6127024"/>
              <a:gd name="connsiteY77" fmla="*/ 5862844 h 6858000"/>
              <a:gd name="connsiteX78" fmla="*/ 6102493 w 6127024"/>
              <a:gd name="connsiteY78" fmla="*/ 5928602 h 6858000"/>
              <a:gd name="connsiteX79" fmla="*/ 6056863 w 6127024"/>
              <a:gd name="connsiteY79" fmla="*/ 6000643 h 6858000"/>
              <a:gd name="connsiteX80" fmla="*/ 6045436 w 6127024"/>
              <a:gd name="connsiteY80" fmla="*/ 6124480 h 6858000"/>
              <a:gd name="connsiteX81" fmla="*/ 6030489 w 6127024"/>
              <a:gd name="connsiteY81" fmla="*/ 6317666 h 6858000"/>
              <a:gd name="connsiteX82" fmla="*/ 6007492 w 6127024"/>
              <a:gd name="connsiteY82" fmla="*/ 6440818 h 6858000"/>
              <a:gd name="connsiteX83" fmla="*/ 6009467 w 6127024"/>
              <a:gd name="connsiteY83" fmla="*/ 6487076 h 6858000"/>
              <a:gd name="connsiteX84" fmla="*/ 5995064 w 6127024"/>
              <a:gd name="connsiteY84" fmla="*/ 6540791 h 6858000"/>
              <a:gd name="connsiteX85" fmla="*/ 6004510 w 6127024"/>
              <a:gd name="connsiteY85" fmla="*/ 6599256 h 6858000"/>
              <a:gd name="connsiteX86" fmla="*/ 5986207 w 6127024"/>
              <a:gd name="connsiteY86" fmla="*/ 6695855 h 6858000"/>
              <a:gd name="connsiteX87" fmla="*/ 5979428 w 6127024"/>
              <a:gd name="connsiteY87" fmla="*/ 6754678 h 6858000"/>
              <a:gd name="connsiteX88" fmla="*/ 5983398 w 6127024"/>
              <a:gd name="connsiteY88" fmla="*/ 6778641 h 6858000"/>
              <a:gd name="connsiteX89" fmla="*/ 5984543 w 6127024"/>
              <a:gd name="connsiteY89" fmla="*/ 6811016 h 6858000"/>
              <a:gd name="connsiteX90" fmla="*/ 5979671 w 6127024"/>
              <a:gd name="connsiteY90" fmla="*/ 6858000 h 6858000"/>
              <a:gd name="connsiteX91" fmla="*/ 0 w 6127024"/>
              <a:gd name="connsiteY91" fmla="*/ 6858000 h 6858000"/>
              <a:gd name="connsiteX92" fmla="*/ 0 w 6127024"/>
              <a:gd name="connsiteY9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94095 w 6127024"/>
              <a:gd name="connsiteY53" fmla="*/ 4128857 h 6858000"/>
              <a:gd name="connsiteX54" fmla="*/ 5903513 w 6127024"/>
              <a:gd name="connsiteY54" fmla="*/ 4187661 h 6858000"/>
              <a:gd name="connsiteX55" fmla="*/ 5946705 w 6127024"/>
              <a:gd name="connsiteY55" fmla="*/ 4428051 h 6858000"/>
              <a:gd name="connsiteX56" fmla="*/ 5949261 w 6127024"/>
              <a:gd name="connsiteY56" fmla="*/ 4449185 h 6858000"/>
              <a:gd name="connsiteX57" fmla="*/ 5968960 w 6127024"/>
              <a:gd name="connsiteY57" fmla="*/ 4482655 h 6858000"/>
              <a:gd name="connsiteX58" fmla="*/ 5998138 w 6127024"/>
              <a:gd name="connsiteY58" fmla="*/ 4697518 h 6858000"/>
              <a:gd name="connsiteX59" fmla="*/ 6007819 w 6127024"/>
              <a:gd name="connsiteY59" fmla="*/ 4858148 h 6858000"/>
              <a:gd name="connsiteX60" fmla="*/ 6007749 w 6127024"/>
              <a:gd name="connsiteY60" fmla="*/ 4964715 h 6858000"/>
              <a:gd name="connsiteX61" fmla="*/ 6005269 w 6127024"/>
              <a:gd name="connsiteY61" fmla="*/ 5150567 h 6858000"/>
              <a:gd name="connsiteX62" fmla="*/ 6001127 w 6127024"/>
              <a:gd name="connsiteY62" fmla="*/ 5164609 h 6858000"/>
              <a:gd name="connsiteX63" fmla="*/ 5998514 w 6127024"/>
              <a:gd name="connsiteY63" fmla="*/ 5189673 h 6858000"/>
              <a:gd name="connsiteX64" fmla="*/ 6018409 w 6127024"/>
              <a:gd name="connsiteY64" fmla="*/ 5227157 h 6858000"/>
              <a:gd name="connsiteX65" fmla="*/ 6036748 w 6127024"/>
              <a:gd name="connsiteY65" fmla="*/ 5322752 h 6858000"/>
              <a:gd name="connsiteX66" fmla="*/ 6036943 w 6127024"/>
              <a:gd name="connsiteY66" fmla="*/ 5329480 h 6858000"/>
              <a:gd name="connsiteX67" fmla="*/ 6037677 w 6127024"/>
              <a:gd name="connsiteY67" fmla="*/ 5354807 h 6858000"/>
              <a:gd name="connsiteX68" fmla="*/ 6039728 w 6127024"/>
              <a:gd name="connsiteY68" fmla="*/ 5359416 h 6858000"/>
              <a:gd name="connsiteX69" fmla="*/ 6053435 w 6127024"/>
              <a:gd name="connsiteY69" fmla="*/ 5387547 h 6858000"/>
              <a:gd name="connsiteX70" fmla="*/ 6065933 w 6127024"/>
              <a:gd name="connsiteY70" fmla="*/ 5443002 h 6858000"/>
              <a:gd name="connsiteX71" fmla="*/ 6068640 w 6127024"/>
              <a:gd name="connsiteY71" fmla="*/ 5474503 h 6858000"/>
              <a:gd name="connsiteX72" fmla="*/ 6080922 w 6127024"/>
              <a:gd name="connsiteY72" fmla="*/ 5561070 h 6858000"/>
              <a:gd name="connsiteX73" fmla="*/ 6096949 w 6127024"/>
              <a:gd name="connsiteY73" fmla="*/ 5648179 h 6858000"/>
              <a:gd name="connsiteX74" fmla="*/ 6121353 w 6127024"/>
              <a:gd name="connsiteY74" fmla="*/ 5721725 h 6858000"/>
              <a:gd name="connsiteX75" fmla="*/ 6109884 w 6127024"/>
              <a:gd name="connsiteY75" fmla="*/ 5721959 h 6858000"/>
              <a:gd name="connsiteX76" fmla="*/ 6127024 w 6127024"/>
              <a:gd name="connsiteY76" fmla="*/ 5786902 h 6858000"/>
              <a:gd name="connsiteX77" fmla="*/ 6115796 w 6127024"/>
              <a:gd name="connsiteY77" fmla="*/ 5862844 h 6858000"/>
              <a:gd name="connsiteX78" fmla="*/ 6102493 w 6127024"/>
              <a:gd name="connsiteY78" fmla="*/ 5928602 h 6858000"/>
              <a:gd name="connsiteX79" fmla="*/ 6056863 w 6127024"/>
              <a:gd name="connsiteY79" fmla="*/ 6000643 h 6858000"/>
              <a:gd name="connsiteX80" fmla="*/ 6045436 w 6127024"/>
              <a:gd name="connsiteY80" fmla="*/ 6124480 h 6858000"/>
              <a:gd name="connsiteX81" fmla="*/ 6030489 w 6127024"/>
              <a:gd name="connsiteY81" fmla="*/ 6317666 h 6858000"/>
              <a:gd name="connsiteX82" fmla="*/ 6007492 w 6127024"/>
              <a:gd name="connsiteY82" fmla="*/ 6440818 h 6858000"/>
              <a:gd name="connsiteX83" fmla="*/ 6009467 w 6127024"/>
              <a:gd name="connsiteY83" fmla="*/ 6487076 h 6858000"/>
              <a:gd name="connsiteX84" fmla="*/ 5995064 w 6127024"/>
              <a:gd name="connsiteY84" fmla="*/ 6540791 h 6858000"/>
              <a:gd name="connsiteX85" fmla="*/ 6004510 w 6127024"/>
              <a:gd name="connsiteY85" fmla="*/ 6599256 h 6858000"/>
              <a:gd name="connsiteX86" fmla="*/ 5986207 w 6127024"/>
              <a:gd name="connsiteY86" fmla="*/ 6695855 h 6858000"/>
              <a:gd name="connsiteX87" fmla="*/ 5979428 w 6127024"/>
              <a:gd name="connsiteY87" fmla="*/ 6754678 h 6858000"/>
              <a:gd name="connsiteX88" fmla="*/ 5983398 w 6127024"/>
              <a:gd name="connsiteY88" fmla="*/ 6778641 h 6858000"/>
              <a:gd name="connsiteX89" fmla="*/ 5984543 w 6127024"/>
              <a:gd name="connsiteY89" fmla="*/ 6811016 h 6858000"/>
              <a:gd name="connsiteX90" fmla="*/ 5979671 w 6127024"/>
              <a:gd name="connsiteY90" fmla="*/ 6858000 h 6858000"/>
              <a:gd name="connsiteX91" fmla="*/ 0 w 6127024"/>
              <a:gd name="connsiteY91" fmla="*/ 6858000 h 6858000"/>
              <a:gd name="connsiteX92" fmla="*/ 0 w 6127024"/>
              <a:gd name="connsiteY9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94095 w 6127024"/>
              <a:gd name="connsiteY53" fmla="*/ 4128857 h 6858000"/>
              <a:gd name="connsiteX54" fmla="*/ 5903513 w 6127024"/>
              <a:gd name="connsiteY54" fmla="*/ 4187661 h 6858000"/>
              <a:gd name="connsiteX55" fmla="*/ 5946705 w 6127024"/>
              <a:gd name="connsiteY55" fmla="*/ 4428051 h 6858000"/>
              <a:gd name="connsiteX56" fmla="*/ 5949261 w 6127024"/>
              <a:gd name="connsiteY56" fmla="*/ 4449185 h 6858000"/>
              <a:gd name="connsiteX57" fmla="*/ 5968960 w 6127024"/>
              <a:gd name="connsiteY57" fmla="*/ 4482655 h 6858000"/>
              <a:gd name="connsiteX58" fmla="*/ 5998138 w 6127024"/>
              <a:gd name="connsiteY58" fmla="*/ 4697518 h 6858000"/>
              <a:gd name="connsiteX59" fmla="*/ 6007819 w 6127024"/>
              <a:gd name="connsiteY59" fmla="*/ 4858148 h 6858000"/>
              <a:gd name="connsiteX60" fmla="*/ 6007749 w 6127024"/>
              <a:gd name="connsiteY60" fmla="*/ 4964715 h 6858000"/>
              <a:gd name="connsiteX61" fmla="*/ 6005269 w 6127024"/>
              <a:gd name="connsiteY61" fmla="*/ 5150567 h 6858000"/>
              <a:gd name="connsiteX62" fmla="*/ 6001127 w 6127024"/>
              <a:gd name="connsiteY62" fmla="*/ 5164609 h 6858000"/>
              <a:gd name="connsiteX63" fmla="*/ 5998514 w 6127024"/>
              <a:gd name="connsiteY63" fmla="*/ 5189673 h 6858000"/>
              <a:gd name="connsiteX64" fmla="*/ 6018409 w 6127024"/>
              <a:gd name="connsiteY64" fmla="*/ 5227157 h 6858000"/>
              <a:gd name="connsiteX65" fmla="*/ 6036748 w 6127024"/>
              <a:gd name="connsiteY65" fmla="*/ 5322752 h 6858000"/>
              <a:gd name="connsiteX66" fmla="*/ 6036943 w 6127024"/>
              <a:gd name="connsiteY66" fmla="*/ 5329480 h 6858000"/>
              <a:gd name="connsiteX67" fmla="*/ 6037677 w 6127024"/>
              <a:gd name="connsiteY67" fmla="*/ 5354807 h 6858000"/>
              <a:gd name="connsiteX68" fmla="*/ 6053435 w 6127024"/>
              <a:gd name="connsiteY68" fmla="*/ 5387547 h 6858000"/>
              <a:gd name="connsiteX69" fmla="*/ 6065933 w 6127024"/>
              <a:gd name="connsiteY69" fmla="*/ 5443002 h 6858000"/>
              <a:gd name="connsiteX70" fmla="*/ 6068640 w 6127024"/>
              <a:gd name="connsiteY70" fmla="*/ 5474503 h 6858000"/>
              <a:gd name="connsiteX71" fmla="*/ 6080922 w 6127024"/>
              <a:gd name="connsiteY71" fmla="*/ 5561070 h 6858000"/>
              <a:gd name="connsiteX72" fmla="*/ 6096949 w 6127024"/>
              <a:gd name="connsiteY72" fmla="*/ 5648179 h 6858000"/>
              <a:gd name="connsiteX73" fmla="*/ 6121353 w 6127024"/>
              <a:gd name="connsiteY73" fmla="*/ 5721725 h 6858000"/>
              <a:gd name="connsiteX74" fmla="*/ 6109884 w 6127024"/>
              <a:gd name="connsiteY74" fmla="*/ 5721959 h 6858000"/>
              <a:gd name="connsiteX75" fmla="*/ 6127024 w 6127024"/>
              <a:gd name="connsiteY75" fmla="*/ 5786902 h 6858000"/>
              <a:gd name="connsiteX76" fmla="*/ 6115796 w 6127024"/>
              <a:gd name="connsiteY76" fmla="*/ 5862844 h 6858000"/>
              <a:gd name="connsiteX77" fmla="*/ 6102493 w 6127024"/>
              <a:gd name="connsiteY77" fmla="*/ 5928602 h 6858000"/>
              <a:gd name="connsiteX78" fmla="*/ 6056863 w 6127024"/>
              <a:gd name="connsiteY78" fmla="*/ 6000643 h 6858000"/>
              <a:gd name="connsiteX79" fmla="*/ 6045436 w 6127024"/>
              <a:gd name="connsiteY79" fmla="*/ 6124480 h 6858000"/>
              <a:gd name="connsiteX80" fmla="*/ 6030489 w 6127024"/>
              <a:gd name="connsiteY80" fmla="*/ 6317666 h 6858000"/>
              <a:gd name="connsiteX81" fmla="*/ 6007492 w 6127024"/>
              <a:gd name="connsiteY81" fmla="*/ 6440818 h 6858000"/>
              <a:gd name="connsiteX82" fmla="*/ 6009467 w 6127024"/>
              <a:gd name="connsiteY82" fmla="*/ 6487076 h 6858000"/>
              <a:gd name="connsiteX83" fmla="*/ 5995064 w 6127024"/>
              <a:gd name="connsiteY83" fmla="*/ 6540791 h 6858000"/>
              <a:gd name="connsiteX84" fmla="*/ 6004510 w 6127024"/>
              <a:gd name="connsiteY84" fmla="*/ 6599256 h 6858000"/>
              <a:gd name="connsiteX85" fmla="*/ 5986207 w 6127024"/>
              <a:gd name="connsiteY85" fmla="*/ 6695855 h 6858000"/>
              <a:gd name="connsiteX86" fmla="*/ 5979428 w 6127024"/>
              <a:gd name="connsiteY86" fmla="*/ 6754678 h 6858000"/>
              <a:gd name="connsiteX87" fmla="*/ 5983398 w 6127024"/>
              <a:gd name="connsiteY87" fmla="*/ 6778641 h 6858000"/>
              <a:gd name="connsiteX88" fmla="*/ 5984543 w 6127024"/>
              <a:gd name="connsiteY88" fmla="*/ 6811016 h 6858000"/>
              <a:gd name="connsiteX89" fmla="*/ 5979671 w 6127024"/>
              <a:gd name="connsiteY89" fmla="*/ 6858000 h 6858000"/>
              <a:gd name="connsiteX90" fmla="*/ 0 w 6127024"/>
              <a:gd name="connsiteY90" fmla="*/ 6858000 h 6858000"/>
              <a:gd name="connsiteX91" fmla="*/ 0 w 6127024"/>
              <a:gd name="connsiteY91"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94095 w 6127024"/>
              <a:gd name="connsiteY53" fmla="*/ 4128857 h 6858000"/>
              <a:gd name="connsiteX54" fmla="*/ 5903513 w 6127024"/>
              <a:gd name="connsiteY54" fmla="*/ 4187661 h 6858000"/>
              <a:gd name="connsiteX55" fmla="*/ 5946705 w 6127024"/>
              <a:gd name="connsiteY55" fmla="*/ 4428051 h 6858000"/>
              <a:gd name="connsiteX56" fmla="*/ 5949261 w 6127024"/>
              <a:gd name="connsiteY56" fmla="*/ 4449185 h 6858000"/>
              <a:gd name="connsiteX57" fmla="*/ 5968960 w 6127024"/>
              <a:gd name="connsiteY57" fmla="*/ 4482655 h 6858000"/>
              <a:gd name="connsiteX58" fmla="*/ 5998138 w 6127024"/>
              <a:gd name="connsiteY58" fmla="*/ 4697518 h 6858000"/>
              <a:gd name="connsiteX59" fmla="*/ 6007819 w 6127024"/>
              <a:gd name="connsiteY59" fmla="*/ 4858148 h 6858000"/>
              <a:gd name="connsiteX60" fmla="*/ 6007749 w 6127024"/>
              <a:gd name="connsiteY60" fmla="*/ 4964715 h 6858000"/>
              <a:gd name="connsiteX61" fmla="*/ 6005269 w 6127024"/>
              <a:gd name="connsiteY61" fmla="*/ 5150567 h 6858000"/>
              <a:gd name="connsiteX62" fmla="*/ 6001127 w 6127024"/>
              <a:gd name="connsiteY62" fmla="*/ 5164609 h 6858000"/>
              <a:gd name="connsiteX63" fmla="*/ 5998514 w 6127024"/>
              <a:gd name="connsiteY63" fmla="*/ 5189673 h 6858000"/>
              <a:gd name="connsiteX64" fmla="*/ 6018409 w 6127024"/>
              <a:gd name="connsiteY64" fmla="*/ 5227157 h 6858000"/>
              <a:gd name="connsiteX65" fmla="*/ 6036748 w 6127024"/>
              <a:gd name="connsiteY65" fmla="*/ 5322752 h 6858000"/>
              <a:gd name="connsiteX66" fmla="*/ 6037677 w 6127024"/>
              <a:gd name="connsiteY66" fmla="*/ 5354807 h 6858000"/>
              <a:gd name="connsiteX67" fmla="*/ 6053435 w 6127024"/>
              <a:gd name="connsiteY67" fmla="*/ 5387547 h 6858000"/>
              <a:gd name="connsiteX68" fmla="*/ 6065933 w 6127024"/>
              <a:gd name="connsiteY68" fmla="*/ 5443002 h 6858000"/>
              <a:gd name="connsiteX69" fmla="*/ 6068640 w 6127024"/>
              <a:gd name="connsiteY69" fmla="*/ 5474503 h 6858000"/>
              <a:gd name="connsiteX70" fmla="*/ 6080922 w 6127024"/>
              <a:gd name="connsiteY70" fmla="*/ 5561070 h 6858000"/>
              <a:gd name="connsiteX71" fmla="*/ 6096949 w 6127024"/>
              <a:gd name="connsiteY71" fmla="*/ 5648179 h 6858000"/>
              <a:gd name="connsiteX72" fmla="*/ 6121353 w 6127024"/>
              <a:gd name="connsiteY72" fmla="*/ 5721725 h 6858000"/>
              <a:gd name="connsiteX73" fmla="*/ 6109884 w 6127024"/>
              <a:gd name="connsiteY73" fmla="*/ 5721959 h 6858000"/>
              <a:gd name="connsiteX74" fmla="*/ 6127024 w 6127024"/>
              <a:gd name="connsiteY74" fmla="*/ 5786902 h 6858000"/>
              <a:gd name="connsiteX75" fmla="*/ 6115796 w 6127024"/>
              <a:gd name="connsiteY75" fmla="*/ 5862844 h 6858000"/>
              <a:gd name="connsiteX76" fmla="*/ 6102493 w 6127024"/>
              <a:gd name="connsiteY76" fmla="*/ 5928602 h 6858000"/>
              <a:gd name="connsiteX77" fmla="*/ 6056863 w 6127024"/>
              <a:gd name="connsiteY77" fmla="*/ 6000643 h 6858000"/>
              <a:gd name="connsiteX78" fmla="*/ 6045436 w 6127024"/>
              <a:gd name="connsiteY78" fmla="*/ 6124480 h 6858000"/>
              <a:gd name="connsiteX79" fmla="*/ 6030489 w 6127024"/>
              <a:gd name="connsiteY79" fmla="*/ 6317666 h 6858000"/>
              <a:gd name="connsiteX80" fmla="*/ 6007492 w 6127024"/>
              <a:gd name="connsiteY80" fmla="*/ 6440818 h 6858000"/>
              <a:gd name="connsiteX81" fmla="*/ 6009467 w 6127024"/>
              <a:gd name="connsiteY81" fmla="*/ 6487076 h 6858000"/>
              <a:gd name="connsiteX82" fmla="*/ 5995064 w 6127024"/>
              <a:gd name="connsiteY82" fmla="*/ 6540791 h 6858000"/>
              <a:gd name="connsiteX83" fmla="*/ 6004510 w 6127024"/>
              <a:gd name="connsiteY83" fmla="*/ 6599256 h 6858000"/>
              <a:gd name="connsiteX84" fmla="*/ 5986207 w 6127024"/>
              <a:gd name="connsiteY84" fmla="*/ 6695855 h 6858000"/>
              <a:gd name="connsiteX85" fmla="*/ 5979428 w 6127024"/>
              <a:gd name="connsiteY85" fmla="*/ 6754678 h 6858000"/>
              <a:gd name="connsiteX86" fmla="*/ 5983398 w 6127024"/>
              <a:gd name="connsiteY86" fmla="*/ 6778641 h 6858000"/>
              <a:gd name="connsiteX87" fmla="*/ 5984543 w 6127024"/>
              <a:gd name="connsiteY87" fmla="*/ 6811016 h 6858000"/>
              <a:gd name="connsiteX88" fmla="*/ 5979671 w 6127024"/>
              <a:gd name="connsiteY88" fmla="*/ 6858000 h 6858000"/>
              <a:gd name="connsiteX89" fmla="*/ 0 w 6127024"/>
              <a:gd name="connsiteY89" fmla="*/ 6858000 h 6858000"/>
              <a:gd name="connsiteX90" fmla="*/ 0 w 6127024"/>
              <a:gd name="connsiteY90"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94095 w 6127024"/>
              <a:gd name="connsiteY53" fmla="*/ 4128857 h 6858000"/>
              <a:gd name="connsiteX54" fmla="*/ 5903513 w 6127024"/>
              <a:gd name="connsiteY54" fmla="*/ 4187661 h 6858000"/>
              <a:gd name="connsiteX55" fmla="*/ 5946705 w 6127024"/>
              <a:gd name="connsiteY55" fmla="*/ 4428051 h 6858000"/>
              <a:gd name="connsiteX56" fmla="*/ 5949261 w 6127024"/>
              <a:gd name="connsiteY56" fmla="*/ 4449185 h 6858000"/>
              <a:gd name="connsiteX57" fmla="*/ 5968960 w 6127024"/>
              <a:gd name="connsiteY57" fmla="*/ 4482655 h 6858000"/>
              <a:gd name="connsiteX58" fmla="*/ 5998138 w 6127024"/>
              <a:gd name="connsiteY58" fmla="*/ 4697518 h 6858000"/>
              <a:gd name="connsiteX59" fmla="*/ 6007819 w 6127024"/>
              <a:gd name="connsiteY59" fmla="*/ 4858148 h 6858000"/>
              <a:gd name="connsiteX60" fmla="*/ 6007749 w 6127024"/>
              <a:gd name="connsiteY60" fmla="*/ 4964715 h 6858000"/>
              <a:gd name="connsiteX61" fmla="*/ 6005269 w 6127024"/>
              <a:gd name="connsiteY61" fmla="*/ 5150567 h 6858000"/>
              <a:gd name="connsiteX62" fmla="*/ 6001127 w 6127024"/>
              <a:gd name="connsiteY62" fmla="*/ 5164609 h 6858000"/>
              <a:gd name="connsiteX63" fmla="*/ 5998514 w 6127024"/>
              <a:gd name="connsiteY63" fmla="*/ 5189673 h 6858000"/>
              <a:gd name="connsiteX64" fmla="*/ 6018409 w 6127024"/>
              <a:gd name="connsiteY64" fmla="*/ 5227157 h 6858000"/>
              <a:gd name="connsiteX65" fmla="*/ 6036748 w 6127024"/>
              <a:gd name="connsiteY65" fmla="*/ 5322752 h 6858000"/>
              <a:gd name="connsiteX66" fmla="*/ 6037677 w 6127024"/>
              <a:gd name="connsiteY66" fmla="*/ 5354807 h 6858000"/>
              <a:gd name="connsiteX67" fmla="*/ 6053435 w 6127024"/>
              <a:gd name="connsiteY67" fmla="*/ 5387547 h 6858000"/>
              <a:gd name="connsiteX68" fmla="*/ 6065933 w 6127024"/>
              <a:gd name="connsiteY68" fmla="*/ 5443002 h 6858000"/>
              <a:gd name="connsiteX69" fmla="*/ 6068640 w 6127024"/>
              <a:gd name="connsiteY69" fmla="*/ 5474503 h 6858000"/>
              <a:gd name="connsiteX70" fmla="*/ 6080922 w 6127024"/>
              <a:gd name="connsiteY70" fmla="*/ 5561070 h 6858000"/>
              <a:gd name="connsiteX71" fmla="*/ 6096949 w 6127024"/>
              <a:gd name="connsiteY71" fmla="*/ 5648179 h 6858000"/>
              <a:gd name="connsiteX72" fmla="*/ 6109884 w 6127024"/>
              <a:gd name="connsiteY72" fmla="*/ 5721959 h 6858000"/>
              <a:gd name="connsiteX73" fmla="*/ 6127024 w 6127024"/>
              <a:gd name="connsiteY73" fmla="*/ 5786902 h 6858000"/>
              <a:gd name="connsiteX74" fmla="*/ 6115796 w 6127024"/>
              <a:gd name="connsiteY74" fmla="*/ 5862844 h 6858000"/>
              <a:gd name="connsiteX75" fmla="*/ 6102493 w 6127024"/>
              <a:gd name="connsiteY75" fmla="*/ 5928602 h 6858000"/>
              <a:gd name="connsiteX76" fmla="*/ 6056863 w 6127024"/>
              <a:gd name="connsiteY76" fmla="*/ 6000643 h 6858000"/>
              <a:gd name="connsiteX77" fmla="*/ 6045436 w 6127024"/>
              <a:gd name="connsiteY77" fmla="*/ 6124480 h 6858000"/>
              <a:gd name="connsiteX78" fmla="*/ 6030489 w 6127024"/>
              <a:gd name="connsiteY78" fmla="*/ 6317666 h 6858000"/>
              <a:gd name="connsiteX79" fmla="*/ 6007492 w 6127024"/>
              <a:gd name="connsiteY79" fmla="*/ 6440818 h 6858000"/>
              <a:gd name="connsiteX80" fmla="*/ 6009467 w 6127024"/>
              <a:gd name="connsiteY80" fmla="*/ 6487076 h 6858000"/>
              <a:gd name="connsiteX81" fmla="*/ 5995064 w 6127024"/>
              <a:gd name="connsiteY81" fmla="*/ 6540791 h 6858000"/>
              <a:gd name="connsiteX82" fmla="*/ 6004510 w 6127024"/>
              <a:gd name="connsiteY82" fmla="*/ 6599256 h 6858000"/>
              <a:gd name="connsiteX83" fmla="*/ 5986207 w 6127024"/>
              <a:gd name="connsiteY83" fmla="*/ 6695855 h 6858000"/>
              <a:gd name="connsiteX84" fmla="*/ 5979428 w 6127024"/>
              <a:gd name="connsiteY84" fmla="*/ 6754678 h 6858000"/>
              <a:gd name="connsiteX85" fmla="*/ 5983398 w 6127024"/>
              <a:gd name="connsiteY85" fmla="*/ 6778641 h 6858000"/>
              <a:gd name="connsiteX86" fmla="*/ 5984543 w 6127024"/>
              <a:gd name="connsiteY86" fmla="*/ 6811016 h 6858000"/>
              <a:gd name="connsiteX87" fmla="*/ 5979671 w 6127024"/>
              <a:gd name="connsiteY87" fmla="*/ 6858000 h 6858000"/>
              <a:gd name="connsiteX88" fmla="*/ 0 w 6127024"/>
              <a:gd name="connsiteY88" fmla="*/ 6858000 h 6858000"/>
              <a:gd name="connsiteX89" fmla="*/ 0 w 6127024"/>
              <a:gd name="connsiteY89"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94095 w 6127024"/>
              <a:gd name="connsiteY53" fmla="*/ 4128857 h 6858000"/>
              <a:gd name="connsiteX54" fmla="*/ 5903513 w 6127024"/>
              <a:gd name="connsiteY54" fmla="*/ 4187661 h 6858000"/>
              <a:gd name="connsiteX55" fmla="*/ 5946705 w 6127024"/>
              <a:gd name="connsiteY55" fmla="*/ 4428051 h 6858000"/>
              <a:gd name="connsiteX56" fmla="*/ 5949261 w 6127024"/>
              <a:gd name="connsiteY56" fmla="*/ 4449185 h 6858000"/>
              <a:gd name="connsiteX57" fmla="*/ 5968960 w 6127024"/>
              <a:gd name="connsiteY57" fmla="*/ 4482655 h 6858000"/>
              <a:gd name="connsiteX58" fmla="*/ 5998138 w 6127024"/>
              <a:gd name="connsiteY58" fmla="*/ 4697518 h 6858000"/>
              <a:gd name="connsiteX59" fmla="*/ 6007819 w 6127024"/>
              <a:gd name="connsiteY59" fmla="*/ 4858148 h 6858000"/>
              <a:gd name="connsiteX60" fmla="*/ 6007749 w 6127024"/>
              <a:gd name="connsiteY60" fmla="*/ 4964715 h 6858000"/>
              <a:gd name="connsiteX61" fmla="*/ 6005269 w 6127024"/>
              <a:gd name="connsiteY61" fmla="*/ 5150567 h 6858000"/>
              <a:gd name="connsiteX62" fmla="*/ 6001127 w 6127024"/>
              <a:gd name="connsiteY62" fmla="*/ 5164609 h 6858000"/>
              <a:gd name="connsiteX63" fmla="*/ 5998514 w 6127024"/>
              <a:gd name="connsiteY63" fmla="*/ 5189673 h 6858000"/>
              <a:gd name="connsiteX64" fmla="*/ 6018409 w 6127024"/>
              <a:gd name="connsiteY64" fmla="*/ 5227157 h 6858000"/>
              <a:gd name="connsiteX65" fmla="*/ 6036748 w 6127024"/>
              <a:gd name="connsiteY65" fmla="*/ 5322752 h 6858000"/>
              <a:gd name="connsiteX66" fmla="*/ 6037677 w 6127024"/>
              <a:gd name="connsiteY66" fmla="*/ 5354807 h 6858000"/>
              <a:gd name="connsiteX67" fmla="*/ 6053435 w 6127024"/>
              <a:gd name="connsiteY67" fmla="*/ 5387547 h 6858000"/>
              <a:gd name="connsiteX68" fmla="*/ 6068640 w 6127024"/>
              <a:gd name="connsiteY68" fmla="*/ 5474503 h 6858000"/>
              <a:gd name="connsiteX69" fmla="*/ 6080922 w 6127024"/>
              <a:gd name="connsiteY69" fmla="*/ 5561070 h 6858000"/>
              <a:gd name="connsiteX70" fmla="*/ 6096949 w 6127024"/>
              <a:gd name="connsiteY70" fmla="*/ 5648179 h 6858000"/>
              <a:gd name="connsiteX71" fmla="*/ 6109884 w 6127024"/>
              <a:gd name="connsiteY71" fmla="*/ 5721959 h 6858000"/>
              <a:gd name="connsiteX72" fmla="*/ 6127024 w 6127024"/>
              <a:gd name="connsiteY72" fmla="*/ 5786902 h 6858000"/>
              <a:gd name="connsiteX73" fmla="*/ 6115796 w 6127024"/>
              <a:gd name="connsiteY73" fmla="*/ 5862844 h 6858000"/>
              <a:gd name="connsiteX74" fmla="*/ 6102493 w 6127024"/>
              <a:gd name="connsiteY74" fmla="*/ 5928602 h 6858000"/>
              <a:gd name="connsiteX75" fmla="*/ 6056863 w 6127024"/>
              <a:gd name="connsiteY75" fmla="*/ 6000643 h 6858000"/>
              <a:gd name="connsiteX76" fmla="*/ 6045436 w 6127024"/>
              <a:gd name="connsiteY76" fmla="*/ 6124480 h 6858000"/>
              <a:gd name="connsiteX77" fmla="*/ 6030489 w 6127024"/>
              <a:gd name="connsiteY77" fmla="*/ 6317666 h 6858000"/>
              <a:gd name="connsiteX78" fmla="*/ 6007492 w 6127024"/>
              <a:gd name="connsiteY78" fmla="*/ 6440818 h 6858000"/>
              <a:gd name="connsiteX79" fmla="*/ 6009467 w 6127024"/>
              <a:gd name="connsiteY79" fmla="*/ 6487076 h 6858000"/>
              <a:gd name="connsiteX80" fmla="*/ 5995064 w 6127024"/>
              <a:gd name="connsiteY80" fmla="*/ 6540791 h 6858000"/>
              <a:gd name="connsiteX81" fmla="*/ 6004510 w 6127024"/>
              <a:gd name="connsiteY81" fmla="*/ 6599256 h 6858000"/>
              <a:gd name="connsiteX82" fmla="*/ 5986207 w 6127024"/>
              <a:gd name="connsiteY82" fmla="*/ 6695855 h 6858000"/>
              <a:gd name="connsiteX83" fmla="*/ 5979428 w 6127024"/>
              <a:gd name="connsiteY83" fmla="*/ 6754678 h 6858000"/>
              <a:gd name="connsiteX84" fmla="*/ 5983398 w 6127024"/>
              <a:gd name="connsiteY84" fmla="*/ 6778641 h 6858000"/>
              <a:gd name="connsiteX85" fmla="*/ 5984543 w 6127024"/>
              <a:gd name="connsiteY85" fmla="*/ 6811016 h 6858000"/>
              <a:gd name="connsiteX86" fmla="*/ 5979671 w 6127024"/>
              <a:gd name="connsiteY86" fmla="*/ 6858000 h 6858000"/>
              <a:gd name="connsiteX87" fmla="*/ 0 w 6127024"/>
              <a:gd name="connsiteY87" fmla="*/ 6858000 h 6858000"/>
              <a:gd name="connsiteX88" fmla="*/ 0 w 6127024"/>
              <a:gd name="connsiteY88"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09884 w 6115796"/>
              <a:gd name="connsiteY71" fmla="*/ 5721959 h 6858000"/>
              <a:gd name="connsiteX72" fmla="*/ 6115796 w 6115796"/>
              <a:gd name="connsiteY72" fmla="*/ 5862844 h 6858000"/>
              <a:gd name="connsiteX73" fmla="*/ 6102493 w 6115796"/>
              <a:gd name="connsiteY73" fmla="*/ 5928602 h 6858000"/>
              <a:gd name="connsiteX74" fmla="*/ 6056863 w 6115796"/>
              <a:gd name="connsiteY74" fmla="*/ 6000643 h 6858000"/>
              <a:gd name="connsiteX75" fmla="*/ 6045436 w 6115796"/>
              <a:gd name="connsiteY75" fmla="*/ 6124480 h 6858000"/>
              <a:gd name="connsiteX76" fmla="*/ 6030489 w 6115796"/>
              <a:gd name="connsiteY76" fmla="*/ 6317666 h 6858000"/>
              <a:gd name="connsiteX77" fmla="*/ 6007492 w 6115796"/>
              <a:gd name="connsiteY77" fmla="*/ 6440818 h 6858000"/>
              <a:gd name="connsiteX78" fmla="*/ 6009467 w 6115796"/>
              <a:gd name="connsiteY78" fmla="*/ 6487076 h 6858000"/>
              <a:gd name="connsiteX79" fmla="*/ 5995064 w 6115796"/>
              <a:gd name="connsiteY79" fmla="*/ 6540791 h 6858000"/>
              <a:gd name="connsiteX80" fmla="*/ 6004510 w 6115796"/>
              <a:gd name="connsiteY80" fmla="*/ 6599256 h 6858000"/>
              <a:gd name="connsiteX81" fmla="*/ 5986207 w 6115796"/>
              <a:gd name="connsiteY81" fmla="*/ 6695855 h 6858000"/>
              <a:gd name="connsiteX82" fmla="*/ 5979428 w 6115796"/>
              <a:gd name="connsiteY82" fmla="*/ 6754678 h 6858000"/>
              <a:gd name="connsiteX83" fmla="*/ 5983398 w 6115796"/>
              <a:gd name="connsiteY83" fmla="*/ 6778641 h 6858000"/>
              <a:gd name="connsiteX84" fmla="*/ 5984543 w 6115796"/>
              <a:gd name="connsiteY84" fmla="*/ 6811016 h 6858000"/>
              <a:gd name="connsiteX85" fmla="*/ 5979671 w 6115796"/>
              <a:gd name="connsiteY85" fmla="*/ 6858000 h 6858000"/>
              <a:gd name="connsiteX86" fmla="*/ 0 w 6115796"/>
              <a:gd name="connsiteY86" fmla="*/ 6858000 h 6858000"/>
              <a:gd name="connsiteX87" fmla="*/ 0 w 6115796"/>
              <a:gd name="connsiteY87"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102493 w 6115796"/>
              <a:gd name="connsiteY72" fmla="*/ 5928602 h 6858000"/>
              <a:gd name="connsiteX73" fmla="*/ 6056863 w 6115796"/>
              <a:gd name="connsiteY73" fmla="*/ 6000643 h 6858000"/>
              <a:gd name="connsiteX74" fmla="*/ 6045436 w 6115796"/>
              <a:gd name="connsiteY74" fmla="*/ 6124480 h 6858000"/>
              <a:gd name="connsiteX75" fmla="*/ 6030489 w 6115796"/>
              <a:gd name="connsiteY75" fmla="*/ 6317666 h 6858000"/>
              <a:gd name="connsiteX76" fmla="*/ 6007492 w 6115796"/>
              <a:gd name="connsiteY76" fmla="*/ 6440818 h 6858000"/>
              <a:gd name="connsiteX77" fmla="*/ 6009467 w 6115796"/>
              <a:gd name="connsiteY77" fmla="*/ 6487076 h 6858000"/>
              <a:gd name="connsiteX78" fmla="*/ 5995064 w 6115796"/>
              <a:gd name="connsiteY78" fmla="*/ 6540791 h 6858000"/>
              <a:gd name="connsiteX79" fmla="*/ 6004510 w 6115796"/>
              <a:gd name="connsiteY79" fmla="*/ 6599256 h 6858000"/>
              <a:gd name="connsiteX80" fmla="*/ 5986207 w 6115796"/>
              <a:gd name="connsiteY80" fmla="*/ 6695855 h 6858000"/>
              <a:gd name="connsiteX81" fmla="*/ 5979428 w 6115796"/>
              <a:gd name="connsiteY81" fmla="*/ 6754678 h 6858000"/>
              <a:gd name="connsiteX82" fmla="*/ 5983398 w 6115796"/>
              <a:gd name="connsiteY82" fmla="*/ 6778641 h 6858000"/>
              <a:gd name="connsiteX83" fmla="*/ 5984543 w 6115796"/>
              <a:gd name="connsiteY83" fmla="*/ 6811016 h 6858000"/>
              <a:gd name="connsiteX84" fmla="*/ 5979671 w 6115796"/>
              <a:gd name="connsiteY84" fmla="*/ 6858000 h 6858000"/>
              <a:gd name="connsiteX85" fmla="*/ 0 w 6115796"/>
              <a:gd name="connsiteY85" fmla="*/ 6858000 h 6858000"/>
              <a:gd name="connsiteX86" fmla="*/ 0 w 6115796"/>
              <a:gd name="connsiteY86" fmla="*/ 0 h 6858000"/>
              <a:gd name="connsiteX0" fmla="*/ 0 w 6116025"/>
              <a:gd name="connsiteY0" fmla="*/ 0 h 6858000"/>
              <a:gd name="connsiteX1" fmla="*/ 4965888 w 6116025"/>
              <a:gd name="connsiteY1" fmla="*/ 0 h 6858000"/>
              <a:gd name="connsiteX2" fmla="*/ 4967767 w 6116025"/>
              <a:gd name="connsiteY2" fmla="*/ 7930 h 6858000"/>
              <a:gd name="connsiteX3" fmla="*/ 4979444 w 6116025"/>
              <a:gd name="connsiteY3" fmla="*/ 43921 h 6858000"/>
              <a:gd name="connsiteX4" fmla="*/ 5021173 w 6116025"/>
              <a:gd name="connsiteY4" fmla="*/ 123738 h 6858000"/>
              <a:gd name="connsiteX5" fmla="*/ 5075458 w 6116025"/>
              <a:gd name="connsiteY5" fmla="*/ 264355 h 6858000"/>
              <a:gd name="connsiteX6" fmla="*/ 5081175 w 6116025"/>
              <a:gd name="connsiteY6" fmla="*/ 277448 h 6858000"/>
              <a:gd name="connsiteX7" fmla="*/ 5097011 w 6116025"/>
              <a:gd name="connsiteY7" fmla="*/ 355616 h 6858000"/>
              <a:gd name="connsiteX8" fmla="*/ 5153000 w 6116025"/>
              <a:gd name="connsiteY8" fmla="*/ 507134 h 6858000"/>
              <a:gd name="connsiteX9" fmla="*/ 5171282 w 6116025"/>
              <a:gd name="connsiteY9" fmla="*/ 602071 h 6858000"/>
              <a:gd name="connsiteX10" fmla="*/ 5176196 w 6116025"/>
              <a:gd name="connsiteY10" fmla="*/ 636822 h 6858000"/>
              <a:gd name="connsiteX11" fmla="*/ 5189051 w 6116025"/>
              <a:gd name="connsiteY11" fmla="*/ 782518 h 6858000"/>
              <a:gd name="connsiteX12" fmla="*/ 5218707 w 6116025"/>
              <a:gd name="connsiteY12" fmla="*/ 886387 h 6858000"/>
              <a:gd name="connsiteX13" fmla="*/ 5221281 w 6116025"/>
              <a:gd name="connsiteY13" fmla="*/ 920873 h 6858000"/>
              <a:gd name="connsiteX14" fmla="*/ 5201018 w 6116025"/>
              <a:gd name="connsiteY14" fmla="*/ 1095027 h 6858000"/>
              <a:gd name="connsiteX15" fmla="*/ 5189234 w 6116025"/>
              <a:gd name="connsiteY15" fmla="*/ 1217308 h 6858000"/>
              <a:gd name="connsiteX16" fmla="*/ 5202769 w 6116025"/>
              <a:gd name="connsiteY16" fmla="*/ 1269450 h 6858000"/>
              <a:gd name="connsiteX17" fmla="*/ 5225968 w 6116025"/>
              <a:gd name="connsiteY17" fmla="*/ 1357994 h 6858000"/>
              <a:gd name="connsiteX18" fmla="*/ 5231437 w 6116025"/>
              <a:gd name="connsiteY18" fmla="*/ 1373779 h 6858000"/>
              <a:gd name="connsiteX19" fmla="*/ 5237226 w 6116025"/>
              <a:gd name="connsiteY19" fmla="*/ 1441327 h 6858000"/>
              <a:gd name="connsiteX20" fmla="*/ 5255653 w 6116025"/>
              <a:gd name="connsiteY20" fmla="*/ 1524712 h 6858000"/>
              <a:gd name="connsiteX21" fmla="*/ 5263491 w 6116025"/>
              <a:gd name="connsiteY21" fmla="*/ 1642938 h 6858000"/>
              <a:gd name="connsiteX22" fmla="*/ 5256552 w 6116025"/>
              <a:gd name="connsiteY22" fmla="*/ 1672509 h 6858000"/>
              <a:gd name="connsiteX23" fmla="*/ 5266931 w 6116025"/>
              <a:gd name="connsiteY23" fmla="*/ 1866147 h 6858000"/>
              <a:gd name="connsiteX24" fmla="*/ 5255696 w 6116025"/>
              <a:gd name="connsiteY24" fmla="*/ 1953770 h 6858000"/>
              <a:gd name="connsiteX25" fmla="*/ 5252592 w 6116025"/>
              <a:gd name="connsiteY25" fmla="*/ 2092210 h 6858000"/>
              <a:gd name="connsiteX26" fmla="*/ 5250104 w 6116025"/>
              <a:gd name="connsiteY26" fmla="*/ 2249166 h 6858000"/>
              <a:gd name="connsiteX27" fmla="*/ 5251214 w 6116025"/>
              <a:gd name="connsiteY27" fmla="*/ 2250944 h 6858000"/>
              <a:gd name="connsiteX28" fmla="*/ 5250644 w 6116025"/>
              <a:gd name="connsiteY28" fmla="*/ 2266619 h 6858000"/>
              <a:gd name="connsiteX29" fmla="*/ 5293877 w 6116025"/>
              <a:gd name="connsiteY29" fmla="*/ 2368649 h 6858000"/>
              <a:gd name="connsiteX30" fmla="*/ 5311338 w 6116025"/>
              <a:gd name="connsiteY30" fmla="*/ 2404034 h 6858000"/>
              <a:gd name="connsiteX31" fmla="*/ 5338366 w 6116025"/>
              <a:gd name="connsiteY31" fmla="*/ 2465052 h 6858000"/>
              <a:gd name="connsiteX32" fmla="*/ 5371263 w 6116025"/>
              <a:gd name="connsiteY32" fmla="*/ 2586413 h 6858000"/>
              <a:gd name="connsiteX33" fmla="*/ 5407503 w 6116025"/>
              <a:gd name="connsiteY33" fmla="*/ 2786290 h 6858000"/>
              <a:gd name="connsiteX34" fmla="*/ 5407356 w 6116025"/>
              <a:gd name="connsiteY34" fmla="*/ 2787545 h 6858000"/>
              <a:gd name="connsiteX35" fmla="*/ 5457023 w 6116025"/>
              <a:gd name="connsiteY35" fmla="*/ 2858292 h 6858000"/>
              <a:gd name="connsiteX36" fmla="*/ 5479298 w 6116025"/>
              <a:gd name="connsiteY36" fmla="*/ 2947791 h 6858000"/>
              <a:gd name="connsiteX37" fmla="*/ 5481770 w 6116025"/>
              <a:gd name="connsiteY37" fmla="*/ 2951352 h 6858000"/>
              <a:gd name="connsiteX38" fmla="*/ 5482415 w 6116025"/>
              <a:gd name="connsiteY38" fmla="*/ 3004079 h 6858000"/>
              <a:gd name="connsiteX39" fmla="*/ 5503944 w 6116025"/>
              <a:gd name="connsiteY39" fmla="*/ 3123335 h 6858000"/>
              <a:gd name="connsiteX40" fmla="*/ 5516007 w 6116025"/>
              <a:gd name="connsiteY40" fmla="*/ 3258473 h 6858000"/>
              <a:gd name="connsiteX41" fmla="*/ 5589758 w 6116025"/>
              <a:gd name="connsiteY41" fmla="*/ 3453699 h 6858000"/>
              <a:gd name="connsiteX42" fmla="*/ 5596144 w 6116025"/>
              <a:gd name="connsiteY42" fmla="*/ 3534624 h 6858000"/>
              <a:gd name="connsiteX43" fmla="*/ 5597750 w 6116025"/>
              <a:gd name="connsiteY43" fmla="*/ 3534129 h 6858000"/>
              <a:gd name="connsiteX44" fmla="*/ 5618377 w 6116025"/>
              <a:gd name="connsiteY44" fmla="*/ 3588431 h 6858000"/>
              <a:gd name="connsiteX45" fmla="*/ 5655472 w 6116025"/>
              <a:gd name="connsiteY45" fmla="*/ 3678877 h 6858000"/>
              <a:gd name="connsiteX46" fmla="*/ 5683015 w 6116025"/>
              <a:gd name="connsiteY46" fmla="*/ 3762025 h 6858000"/>
              <a:gd name="connsiteX47" fmla="*/ 5696643 w 6116025"/>
              <a:gd name="connsiteY47" fmla="*/ 3773888 h 6858000"/>
              <a:gd name="connsiteX48" fmla="*/ 5768491 w 6116025"/>
              <a:gd name="connsiteY48" fmla="*/ 3914399 h 6858000"/>
              <a:gd name="connsiteX49" fmla="*/ 5793123 w 6116025"/>
              <a:gd name="connsiteY49" fmla="*/ 3969952 h 6858000"/>
              <a:gd name="connsiteX50" fmla="*/ 5808321 w 6116025"/>
              <a:gd name="connsiteY50" fmla="*/ 3988153 h 6858000"/>
              <a:gd name="connsiteX51" fmla="*/ 5825621 w 6116025"/>
              <a:gd name="connsiteY51" fmla="*/ 4015525 h 6858000"/>
              <a:gd name="connsiteX52" fmla="*/ 5860672 w 6116025"/>
              <a:gd name="connsiteY52" fmla="*/ 4061579 h 6858000"/>
              <a:gd name="connsiteX53" fmla="*/ 5894095 w 6116025"/>
              <a:gd name="connsiteY53" fmla="*/ 4128857 h 6858000"/>
              <a:gd name="connsiteX54" fmla="*/ 5903513 w 6116025"/>
              <a:gd name="connsiteY54" fmla="*/ 4187661 h 6858000"/>
              <a:gd name="connsiteX55" fmla="*/ 5946705 w 6116025"/>
              <a:gd name="connsiteY55" fmla="*/ 4428051 h 6858000"/>
              <a:gd name="connsiteX56" fmla="*/ 5949261 w 6116025"/>
              <a:gd name="connsiteY56" fmla="*/ 4449185 h 6858000"/>
              <a:gd name="connsiteX57" fmla="*/ 5968960 w 6116025"/>
              <a:gd name="connsiteY57" fmla="*/ 4482655 h 6858000"/>
              <a:gd name="connsiteX58" fmla="*/ 5998138 w 6116025"/>
              <a:gd name="connsiteY58" fmla="*/ 4697518 h 6858000"/>
              <a:gd name="connsiteX59" fmla="*/ 6007819 w 6116025"/>
              <a:gd name="connsiteY59" fmla="*/ 4858148 h 6858000"/>
              <a:gd name="connsiteX60" fmla="*/ 6007749 w 6116025"/>
              <a:gd name="connsiteY60" fmla="*/ 4964715 h 6858000"/>
              <a:gd name="connsiteX61" fmla="*/ 6005269 w 6116025"/>
              <a:gd name="connsiteY61" fmla="*/ 5150567 h 6858000"/>
              <a:gd name="connsiteX62" fmla="*/ 6001127 w 6116025"/>
              <a:gd name="connsiteY62" fmla="*/ 5164609 h 6858000"/>
              <a:gd name="connsiteX63" fmla="*/ 5998514 w 6116025"/>
              <a:gd name="connsiteY63" fmla="*/ 5189673 h 6858000"/>
              <a:gd name="connsiteX64" fmla="*/ 6018409 w 6116025"/>
              <a:gd name="connsiteY64" fmla="*/ 5227157 h 6858000"/>
              <a:gd name="connsiteX65" fmla="*/ 6036748 w 6116025"/>
              <a:gd name="connsiteY65" fmla="*/ 5322752 h 6858000"/>
              <a:gd name="connsiteX66" fmla="*/ 6037677 w 6116025"/>
              <a:gd name="connsiteY66" fmla="*/ 5354807 h 6858000"/>
              <a:gd name="connsiteX67" fmla="*/ 6053435 w 6116025"/>
              <a:gd name="connsiteY67" fmla="*/ 5387547 h 6858000"/>
              <a:gd name="connsiteX68" fmla="*/ 6068640 w 6116025"/>
              <a:gd name="connsiteY68" fmla="*/ 5474503 h 6858000"/>
              <a:gd name="connsiteX69" fmla="*/ 6080922 w 6116025"/>
              <a:gd name="connsiteY69" fmla="*/ 5561070 h 6858000"/>
              <a:gd name="connsiteX70" fmla="*/ 6096949 w 6116025"/>
              <a:gd name="connsiteY70" fmla="*/ 5648179 h 6858000"/>
              <a:gd name="connsiteX71" fmla="*/ 6115796 w 6116025"/>
              <a:gd name="connsiteY71" fmla="*/ 5862844 h 6858000"/>
              <a:gd name="connsiteX72" fmla="*/ 6102493 w 6116025"/>
              <a:gd name="connsiteY72" fmla="*/ 5928602 h 6858000"/>
              <a:gd name="connsiteX73" fmla="*/ 6056863 w 6116025"/>
              <a:gd name="connsiteY73" fmla="*/ 6000643 h 6858000"/>
              <a:gd name="connsiteX74" fmla="*/ 6045436 w 6116025"/>
              <a:gd name="connsiteY74" fmla="*/ 6124480 h 6858000"/>
              <a:gd name="connsiteX75" fmla="*/ 6030489 w 6116025"/>
              <a:gd name="connsiteY75" fmla="*/ 6317666 h 6858000"/>
              <a:gd name="connsiteX76" fmla="*/ 6007492 w 6116025"/>
              <a:gd name="connsiteY76" fmla="*/ 6440818 h 6858000"/>
              <a:gd name="connsiteX77" fmla="*/ 6009467 w 6116025"/>
              <a:gd name="connsiteY77" fmla="*/ 6487076 h 6858000"/>
              <a:gd name="connsiteX78" fmla="*/ 5995064 w 6116025"/>
              <a:gd name="connsiteY78" fmla="*/ 6540791 h 6858000"/>
              <a:gd name="connsiteX79" fmla="*/ 6004510 w 6116025"/>
              <a:gd name="connsiteY79" fmla="*/ 6599256 h 6858000"/>
              <a:gd name="connsiteX80" fmla="*/ 5986207 w 6116025"/>
              <a:gd name="connsiteY80" fmla="*/ 6695855 h 6858000"/>
              <a:gd name="connsiteX81" fmla="*/ 5979428 w 6116025"/>
              <a:gd name="connsiteY81" fmla="*/ 6754678 h 6858000"/>
              <a:gd name="connsiteX82" fmla="*/ 5983398 w 6116025"/>
              <a:gd name="connsiteY82" fmla="*/ 6778641 h 6858000"/>
              <a:gd name="connsiteX83" fmla="*/ 5984543 w 6116025"/>
              <a:gd name="connsiteY83" fmla="*/ 6811016 h 6858000"/>
              <a:gd name="connsiteX84" fmla="*/ 5979671 w 6116025"/>
              <a:gd name="connsiteY84" fmla="*/ 6858000 h 6858000"/>
              <a:gd name="connsiteX85" fmla="*/ 0 w 6116025"/>
              <a:gd name="connsiteY85" fmla="*/ 6858000 h 6858000"/>
              <a:gd name="connsiteX86" fmla="*/ 0 w 6116025"/>
              <a:gd name="connsiteY86"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102493 w 6115796"/>
              <a:gd name="connsiteY72" fmla="*/ 5928602 h 6858000"/>
              <a:gd name="connsiteX73" fmla="*/ 6056863 w 6115796"/>
              <a:gd name="connsiteY73" fmla="*/ 6000643 h 6858000"/>
              <a:gd name="connsiteX74" fmla="*/ 6045436 w 6115796"/>
              <a:gd name="connsiteY74" fmla="*/ 6124480 h 6858000"/>
              <a:gd name="connsiteX75" fmla="*/ 6030489 w 6115796"/>
              <a:gd name="connsiteY75" fmla="*/ 6317666 h 6858000"/>
              <a:gd name="connsiteX76" fmla="*/ 6007492 w 6115796"/>
              <a:gd name="connsiteY76" fmla="*/ 6440818 h 6858000"/>
              <a:gd name="connsiteX77" fmla="*/ 6009467 w 6115796"/>
              <a:gd name="connsiteY77" fmla="*/ 6487076 h 6858000"/>
              <a:gd name="connsiteX78" fmla="*/ 5995064 w 6115796"/>
              <a:gd name="connsiteY78" fmla="*/ 6540791 h 6858000"/>
              <a:gd name="connsiteX79" fmla="*/ 6004510 w 6115796"/>
              <a:gd name="connsiteY79" fmla="*/ 6599256 h 6858000"/>
              <a:gd name="connsiteX80" fmla="*/ 5986207 w 6115796"/>
              <a:gd name="connsiteY80" fmla="*/ 6695855 h 6858000"/>
              <a:gd name="connsiteX81" fmla="*/ 5979428 w 6115796"/>
              <a:gd name="connsiteY81" fmla="*/ 6754678 h 6858000"/>
              <a:gd name="connsiteX82" fmla="*/ 5983398 w 6115796"/>
              <a:gd name="connsiteY82" fmla="*/ 6778641 h 6858000"/>
              <a:gd name="connsiteX83" fmla="*/ 5984543 w 6115796"/>
              <a:gd name="connsiteY83" fmla="*/ 6811016 h 6858000"/>
              <a:gd name="connsiteX84" fmla="*/ 5979671 w 6115796"/>
              <a:gd name="connsiteY84" fmla="*/ 6858000 h 6858000"/>
              <a:gd name="connsiteX85" fmla="*/ 0 w 6115796"/>
              <a:gd name="connsiteY85" fmla="*/ 6858000 h 6858000"/>
              <a:gd name="connsiteX86" fmla="*/ 0 w 6115796"/>
              <a:gd name="connsiteY86"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056863 w 6115796"/>
              <a:gd name="connsiteY72" fmla="*/ 6000643 h 6858000"/>
              <a:gd name="connsiteX73" fmla="*/ 6045436 w 6115796"/>
              <a:gd name="connsiteY73" fmla="*/ 6124480 h 6858000"/>
              <a:gd name="connsiteX74" fmla="*/ 6030489 w 6115796"/>
              <a:gd name="connsiteY74" fmla="*/ 6317666 h 6858000"/>
              <a:gd name="connsiteX75" fmla="*/ 6007492 w 6115796"/>
              <a:gd name="connsiteY75" fmla="*/ 6440818 h 6858000"/>
              <a:gd name="connsiteX76" fmla="*/ 6009467 w 6115796"/>
              <a:gd name="connsiteY76" fmla="*/ 6487076 h 6858000"/>
              <a:gd name="connsiteX77" fmla="*/ 5995064 w 6115796"/>
              <a:gd name="connsiteY77" fmla="*/ 6540791 h 6858000"/>
              <a:gd name="connsiteX78" fmla="*/ 6004510 w 6115796"/>
              <a:gd name="connsiteY78" fmla="*/ 6599256 h 6858000"/>
              <a:gd name="connsiteX79" fmla="*/ 5986207 w 6115796"/>
              <a:gd name="connsiteY79" fmla="*/ 6695855 h 6858000"/>
              <a:gd name="connsiteX80" fmla="*/ 5979428 w 6115796"/>
              <a:gd name="connsiteY80" fmla="*/ 6754678 h 6858000"/>
              <a:gd name="connsiteX81" fmla="*/ 5983398 w 6115796"/>
              <a:gd name="connsiteY81" fmla="*/ 6778641 h 6858000"/>
              <a:gd name="connsiteX82" fmla="*/ 5984543 w 6115796"/>
              <a:gd name="connsiteY82" fmla="*/ 6811016 h 6858000"/>
              <a:gd name="connsiteX83" fmla="*/ 5979671 w 6115796"/>
              <a:gd name="connsiteY83" fmla="*/ 6858000 h 6858000"/>
              <a:gd name="connsiteX84" fmla="*/ 0 w 6115796"/>
              <a:gd name="connsiteY84" fmla="*/ 6858000 h 6858000"/>
              <a:gd name="connsiteX85" fmla="*/ 0 w 6115796"/>
              <a:gd name="connsiteY85"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056863 w 6115796"/>
              <a:gd name="connsiteY72" fmla="*/ 6000643 h 6858000"/>
              <a:gd name="connsiteX73" fmla="*/ 6045436 w 6115796"/>
              <a:gd name="connsiteY73" fmla="*/ 6124480 h 6858000"/>
              <a:gd name="connsiteX74" fmla="*/ 6030489 w 6115796"/>
              <a:gd name="connsiteY74" fmla="*/ 6317666 h 6858000"/>
              <a:gd name="connsiteX75" fmla="*/ 6007492 w 6115796"/>
              <a:gd name="connsiteY75" fmla="*/ 6440818 h 6858000"/>
              <a:gd name="connsiteX76" fmla="*/ 6009467 w 6115796"/>
              <a:gd name="connsiteY76" fmla="*/ 6487076 h 6858000"/>
              <a:gd name="connsiteX77" fmla="*/ 5995064 w 6115796"/>
              <a:gd name="connsiteY77" fmla="*/ 6540791 h 6858000"/>
              <a:gd name="connsiteX78" fmla="*/ 6004510 w 6115796"/>
              <a:gd name="connsiteY78" fmla="*/ 6599256 h 6858000"/>
              <a:gd name="connsiteX79" fmla="*/ 5986207 w 6115796"/>
              <a:gd name="connsiteY79" fmla="*/ 6695855 h 6858000"/>
              <a:gd name="connsiteX80" fmla="*/ 5979428 w 6115796"/>
              <a:gd name="connsiteY80" fmla="*/ 6754678 h 6858000"/>
              <a:gd name="connsiteX81" fmla="*/ 5983398 w 6115796"/>
              <a:gd name="connsiteY81" fmla="*/ 6778641 h 6858000"/>
              <a:gd name="connsiteX82" fmla="*/ 5984543 w 6115796"/>
              <a:gd name="connsiteY82" fmla="*/ 6811016 h 6858000"/>
              <a:gd name="connsiteX83" fmla="*/ 5979671 w 6115796"/>
              <a:gd name="connsiteY83" fmla="*/ 6858000 h 6858000"/>
              <a:gd name="connsiteX84" fmla="*/ 0 w 6115796"/>
              <a:gd name="connsiteY84" fmla="*/ 6858000 h 6858000"/>
              <a:gd name="connsiteX85" fmla="*/ 0 w 6115796"/>
              <a:gd name="connsiteY85"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056863 w 6115796"/>
              <a:gd name="connsiteY72" fmla="*/ 6000643 h 6858000"/>
              <a:gd name="connsiteX73" fmla="*/ 6045436 w 6115796"/>
              <a:gd name="connsiteY73" fmla="*/ 6124480 h 6858000"/>
              <a:gd name="connsiteX74" fmla="*/ 6030489 w 6115796"/>
              <a:gd name="connsiteY74" fmla="*/ 6317666 h 6858000"/>
              <a:gd name="connsiteX75" fmla="*/ 6007492 w 6115796"/>
              <a:gd name="connsiteY75" fmla="*/ 6440818 h 6858000"/>
              <a:gd name="connsiteX76" fmla="*/ 6009467 w 6115796"/>
              <a:gd name="connsiteY76" fmla="*/ 6487076 h 6858000"/>
              <a:gd name="connsiteX77" fmla="*/ 5995064 w 6115796"/>
              <a:gd name="connsiteY77" fmla="*/ 6540791 h 6858000"/>
              <a:gd name="connsiteX78" fmla="*/ 5986207 w 6115796"/>
              <a:gd name="connsiteY78" fmla="*/ 6695855 h 6858000"/>
              <a:gd name="connsiteX79" fmla="*/ 5979428 w 6115796"/>
              <a:gd name="connsiteY79" fmla="*/ 6754678 h 6858000"/>
              <a:gd name="connsiteX80" fmla="*/ 5983398 w 6115796"/>
              <a:gd name="connsiteY80" fmla="*/ 6778641 h 6858000"/>
              <a:gd name="connsiteX81" fmla="*/ 5984543 w 6115796"/>
              <a:gd name="connsiteY81" fmla="*/ 6811016 h 6858000"/>
              <a:gd name="connsiteX82" fmla="*/ 5979671 w 6115796"/>
              <a:gd name="connsiteY82" fmla="*/ 6858000 h 6858000"/>
              <a:gd name="connsiteX83" fmla="*/ 0 w 6115796"/>
              <a:gd name="connsiteY83" fmla="*/ 6858000 h 6858000"/>
              <a:gd name="connsiteX84" fmla="*/ 0 w 6115796"/>
              <a:gd name="connsiteY84"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056863 w 6115796"/>
              <a:gd name="connsiteY72" fmla="*/ 6000643 h 6858000"/>
              <a:gd name="connsiteX73" fmla="*/ 6045436 w 6115796"/>
              <a:gd name="connsiteY73" fmla="*/ 6124480 h 6858000"/>
              <a:gd name="connsiteX74" fmla="*/ 6030489 w 6115796"/>
              <a:gd name="connsiteY74" fmla="*/ 6317666 h 6858000"/>
              <a:gd name="connsiteX75" fmla="*/ 6007492 w 6115796"/>
              <a:gd name="connsiteY75" fmla="*/ 6440818 h 6858000"/>
              <a:gd name="connsiteX76" fmla="*/ 6009467 w 6115796"/>
              <a:gd name="connsiteY76" fmla="*/ 6487076 h 6858000"/>
              <a:gd name="connsiteX77" fmla="*/ 5995064 w 6115796"/>
              <a:gd name="connsiteY77" fmla="*/ 6540791 h 6858000"/>
              <a:gd name="connsiteX78" fmla="*/ 5986207 w 6115796"/>
              <a:gd name="connsiteY78" fmla="*/ 6695855 h 6858000"/>
              <a:gd name="connsiteX79" fmla="*/ 5979428 w 6115796"/>
              <a:gd name="connsiteY79" fmla="*/ 6754678 h 6858000"/>
              <a:gd name="connsiteX80" fmla="*/ 5984543 w 6115796"/>
              <a:gd name="connsiteY80" fmla="*/ 6811016 h 6858000"/>
              <a:gd name="connsiteX81" fmla="*/ 5979671 w 6115796"/>
              <a:gd name="connsiteY81" fmla="*/ 6858000 h 6858000"/>
              <a:gd name="connsiteX82" fmla="*/ 0 w 6115796"/>
              <a:gd name="connsiteY82" fmla="*/ 6858000 h 6858000"/>
              <a:gd name="connsiteX83" fmla="*/ 0 w 6115796"/>
              <a:gd name="connsiteY83"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045436 w 6115796"/>
              <a:gd name="connsiteY72" fmla="*/ 6124480 h 6858000"/>
              <a:gd name="connsiteX73" fmla="*/ 6030489 w 6115796"/>
              <a:gd name="connsiteY73" fmla="*/ 6317666 h 6858000"/>
              <a:gd name="connsiteX74" fmla="*/ 6007492 w 6115796"/>
              <a:gd name="connsiteY74" fmla="*/ 6440818 h 6858000"/>
              <a:gd name="connsiteX75" fmla="*/ 6009467 w 6115796"/>
              <a:gd name="connsiteY75" fmla="*/ 6487076 h 6858000"/>
              <a:gd name="connsiteX76" fmla="*/ 5995064 w 6115796"/>
              <a:gd name="connsiteY76" fmla="*/ 6540791 h 6858000"/>
              <a:gd name="connsiteX77" fmla="*/ 5986207 w 6115796"/>
              <a:gd name="connsiteY77" fmla="*/ 6695855 h 6858000"/>
              <a:gd name="connsiteX78" fmla="*/ 5979428 w 6115796"/>
              <a:gd name="connsiteY78" fmla="*/ 6754678 h 6858000"/>
              <a:gd name="connsiteX79" fmla="*/ 5984543 w 6115796"/>
              <a:gd name="connsiteY79" fmla="*/ 6811016 h 6858000"/>
              <a:gd name="connsiteX80" fmla="*/ 5979671 w 6115796"/>
              <a:gd name="connsiteY80" fmla="*/ 6858000 h 6858000"/>
              <a:gd name="connsiteX81" fmla="*/ 0 w 6115796"/>
              <a:gd name="connsiteY81" fmla="*/ 6858000 h 6858000"/>
              <a:gd name="connsiteX82" fmla="*/ 0 w 6115796"/>
              <a:gd name="connsiteY82"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045436 w 6115796"/>
              <a:gd name="connsiteY72" fmla="*/ 6124480 h 6858000"/>
              <a:gd name="connsiteX73" fmla="*/ 6030489 w 6115796"/>
              <a:gd name="connsiteY73" fmla="*/ 6317666 h 6858000"/>
              <a:gd name="connsiteX74" fmla="*/ 6007492 w 6115796"/>
              <a:gd name="connsiteY74" fmla="*/ 6440818 h 6858000"/>
              <a:gd name="connsiteX75" fmla="*/ 6009467 w 6115796"/>
              <a:gd name="connsiteY75" fmla="*/ 6487076 h 6858000"/>
              <a:gd name="connsiteX76" fmla="*/ 5995064 w 6115796"/>
              <a:gd name="connsiteY76" fmla="*/ 6540791 h 6858000"/>
              <a:gd name="connsiteX77" fmla="*/ 5986207 w 6115796"/>
              <a:gd name="connsiteY77" fmla="*/ 6695855 h 6858000"/>
              <a:gd name="connsiteX78" fmla="*/ 5979428 w 6115796"/>
              <a:gd name="connsiteY78" fmla="*/ 6754678 h 6858000"/>
              <a:gd name="connsiteX79" fmla="*/ 5984543 w 6115796"/>
              <a:gd name="connsiteY79" fmla="*/ 6811016 h 6858000"/>
              <a:gd name="connsiteX80" fmla="*/ 5979671 w 6115796"/>
              <a:gd name="connsiteY80" fmla="*/ 6858000 h 6858000"/>
              <a:gd name="connsiteX81" fmla="*/ 0 w 6115796"/>
              <a:gd name="connsiteY81" fmla="*/ 6858000 h 6858000"/>
              <a:gd name="connsiteX82" fmla="*/ 0 w 6115796"/>
              <a:gd name="connsiteY82"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2415 w 6115796"/>
              <a:gd name="connsiteY37" fmla="*/ 3004079 h 6858000"/>
              <a:gd name="connsiteX38" fmla="*/ 5503944 w 6115796"/>
              <a:gd name="connsiteY38" fmla="*/ 3123335 h 6858000"/>
              <a:gd name="connsiteX39" fmla="*/ 5516007 w 6115796"/>
              <a:gd name="connsiteY39" fmla="*/ 3258473 h 6858000"/>
              <a:gd name="connsiteX40" fmla="*/ 5589758 w 6115796"/>
              <a:gd name="connsiteY40" fmla="*/ 3453699 h 6858000"/>
              <a:gd name="connsiteX41" fmla="*/ 5596144 w 6115796"/>
              <a:gd name="connsiteY41" fmla="*/ 3534624 h 6858000"/>
              <a:gd name="connsiteX42" fmla="*/ 5597750 w 6115796"/>
              <a:gd name="connsiteY42" fmla="*/ 3534129 h 6858000"/>
              <a:gd name="connsiteX43" fmla="*/ 5618377 w 6115796"/>
              <a:gd name="connsiteY43" fmla="*/ 3588431 h 6858000"/>
              <a:gd name="connsiteX44" fmla="*/ 5655472 w 6115796"/>
              <a:gd name="connsiteY44" fmla="*/ 3678877 h 6858000"/>
              <a:gd name="connsiteX45" fmla="*/ 5683015 w 6115796"/>
              <a:gd name="connsiteY45" fmla="*/ 3762025 h 6858000"/>
              <a:gd name="connsiteX46" fmla="*/ 5696643 w 6115796"/>
              <a:gd name="connsiteY46" fmla="*/ 3773888 h 6858000"/>
              <a:gd name="connsiteX47" fmla="*/ 5768491 w 6115796"/>
              <a:gd name="connsiteY47" fmla="*/ 3914399 h 6858000"/>
              <a:gd name="connsiteX48" fmla="*/ 5793123 w 6115796"/>
              <a:gd name="connsiteY48" fmla="*/ 3969952 h 6858000"/>
              <a:gd name="connsiteX49" fmla="*/ 5808321 w 6115796"/>
              <a:gd name="connsiteY49" fmla="*/ 3988153 h 6858000"/>
              <a:gd name="connsiteX50" fmla="*/ 5825621 w 6115796"/>
              <a:gd name="connsiteY50" fmla="*/ 4015525 h 6858000"/>
              <a:gd name="connsiteX51" fmla="*/ 5860672 w 6115796"/>
              <a:gd name="connsiteY51" fmla="*/ 4061579 h 6858000"/>
              <a:gd name="connsiteX52" fmla="*/ 5894095 w 6115796"/>
              <a:gd name="connsiteY52" fmla="*/ 4128857 h 6858000"/>
              <a:gd name="connsiteX53" fmla="*/ 5903513 w 6115796"/>
              <a:gd name="connsiteY53" fmla="*/ 4187661 h 6858000"/>
              <a:gd name="connsiteX54" fmla="*/ 5946705 w 6115796"/>
              <a:gd name="connsiteY54" fmla="*/ 4428051 h 6858000"/>
              <a:gd name="connsiteX55" fmla="*/ 5949261 w 6115796"/>
              <a:gd name="connsiteY55" fmla="*/ 4449185 h 6858000"/>
              <a:gd name="connsiteX56" fmla="*/ 5968960 w 6115796"/>
              <a:gd name="connsiteY56" fmla="*/ 4482655 h 6858000"/>
              <a:gd name="connsiteX57" fmla="*/ 5998138 w 6115796"/>
              <a:gd name="connsiteY57" fmla="*/ 4697518 h 6858000"/>
              <a:gd name="connsiteX58" fmla="*/ 6007819 w 6115796"/>
              <a:gd name="connsiteY58" fmla="*/ 4858148 h 6858000"/>
              <a:gd name="connsiteX59" fmla="*/ 6007749 w 6115796"/>
              <a:gd name="connsiteY59" fmla="*/ 4964715 h 6858000"/>
              <a:gd name="connsiteX60" fmla="*/ 6005269 w 6115796"/>
              <a:gd name="connsiteY60" fmla="*/ 5150567 h 6858000"/>
              <a:gd name="connsiteX61" fmla="*/ 6001127 w 6115796"/>
              <a:gd name="connsiteY61" fmla="*/ 5164609 h 6858000"/>
              <a:gd name="connsiteX62" fmla="*/ 5998514 w 6115796"/>
              <a:gd name="connsiteY62" fmla="*/ 5189673 h 6858000"/>
              <a:gd name="connsiteX63" fmla="*/ 6018409 w 6115796"/>
              <a:gd name="connsiteY63" fmla="*/ 5227157 h 6858000"/>
              <a:gd name="connsiteX64" fmla="*/ 6036748 w 6115796"/>
              <a:gd name="connsiteY64" fmla="*/ 5322752 h 6858000"/>
              <a:gd name="connsiteX65" fmla="*/ 6037677 w 6115796"/>
              <a:gd name="connsiteY65" fmla="*/ 5354807 h 6858000"/>
              <a:gd name="connsiteX66" fmla="*/ 6053435 w 6115796"/>
              <a:gd name="connsiteY66" fmla="*/ 5387547 h 6858000"/>
              <a:gd name="connsiteX67" fmla="*/ 6068640 w 6115796"/>
              <a:gd name="connsiteY67" fmla="*/ 5474503 h 6858000"/>
              <a:gd name="connsiteX68" fmla="*/ 6080922 w 6115796"/>
              <a:gd name="connsiteY68" fmla="*/ 5561070 h 6858000"/>
              <a:gd name="connsiteX69" fmla="*/ 6096949 w 6115796"/>
              <a:gd name="connsiteY69" fmla="*/ 5648179 h 6858000"/>
              <a:gd name="connsiteX70" fmla="*/ 6115796 w 6115796"/>
              <a:gd name="connsiteY70" fmla="*/ 5862844 h 6858000"/>
              <a:gd name="connsiteX71" fmla="*/ 6045436 w 6115796"/>
              <a:gd name="connsiteY71" fmla="*/ 6124480 h 6858000"/>
              <a:gd name="connsiteX72" fmla="*/ 6030489 w 6115796"/>
              <a:gd name="connsiteY72" fmla="*/ 6317666 h 6858000"/>
              <a:gd name="connsiteX73" fmla="*/ 6007492 w 6115796"/>
              <a:gd name="connsiteY73" fmla="*/ 6440818 h 6858000"/>
              <a:gd name="connsiteX74" fmla="*/ 6009467 w 6115796"/>
              <a:gd name="connsiteY74" fmla="*/ 6487076 h 6858000"/>
              <a:gd name="connsiteX75" fmla="*/ 5995064 w 6115796"/>
              <a:gd name="connsiteY75" fmla="*/ 6540791 h 6858000"/>
              <a:gd name="connsiteX76" fmla="*/ 5986207 w 6115796"/>
              <a:gd name="connsiteY76" fmla="*/ 6695855 h 6858000"/>
              <a:gd name="connsiteX77" fmla="*/ 5979428 w 6115796"/>
              <a:gd name="connsiteY77" fmla="*/ 6754678 h 6858000"/>
              <a:gd name="connsiteX78" fmla="*/ 5984543 w 6115796"/>
              <a:gd name="connsiteY78" fmla="*/ 6811016 h 6858000"/>
              <a:gd name="connsiteX79" fmla="*/ 5979671 w 6115796"/>
              <a:gd name="connsiteY79" fmla="*/ 6858000 h 6858000"/>
              <a:gd name="connsiteX80" fmla="*/ 0 w 6115796"/>
              <a:gd name="connsiteY80" fmla="*/ 6858000 h 6858000"/>
              <a:gd name="connsiteX81" fmla="*/ 0 w 6115796"/>
              <a:gd name="connsiteY81"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2415 w 6115796"/>
              <a:gd name="connsiteY37" fmla="*/ 3004079 h 6858000"/>
              <a:gd name="connsiteX38" fmla="*/ 5503944 w 6115796"/>
              <a:gd name="connsiteY38" fmla="*/ 3123335 h 6858000"/>
              <a:gd name="connsiteX39" fmla="*/ 5516007 w 6115796"/>
              <a:gd name="connsiteY39" fmla="*/ 3258473 h 6858000"/>
              <a:gd name="connsiteX40" fmla="*/ 5589758 w 6115796"/>
              <a:gd name="connsiteY40" fmla="*/ 3453699 h 6858000"/>
              <a:gd name="connsiteX41" fmla="*/ 5596144 w 6115796"/>
              <a:gd name="connsiteY41" fmla="*/ 3534624 h 6858000"/>
              <a:gd name="connsiteX42" fmla="*/ 5597750 w 6115796"/>
              <a:gd name="connsiteY42" fmla="*/ 3534129 h 6858000"/>
              <a:gd name="connsiteX43" fmla="*/ 5618377 w 6115796"/>
              <a:gd name="connsiteY43" fmla="*/ 3588431 h 6858000"/>
              <a:gd name="connsiteX44" fmla="*/ 5655472 w 6115796"/>
              <a:gd name="connsiteY44" fmla="*/ 3678877 h 6858000"/>
              <a:gd name="connsiteX45" fmla="*/ 5683015 w 6115796"/>
              <a:gd name="connsiteY45" fmla="*/ 3762025 h 6858000"/>
              <a:gd name="connsiteX46" fmla="*/ 5696643 w 6115796"/>
              <a:gd name="connsiteY46" fmla="*/ 3773888 h 6858000"/>
              <a:gd name="connsiteX47" fmla="*/ 5768491 w 6115796"/>
              <a:gd name="connsiteY47" fmla="*/ 3914399 h 6858000"/>
              <a:gd name="connsiteX48" fmla="*/ 5793123 w 6115796"/>
              <a:gd name="connsiteY48" fmla="*/ 3969952 h 6858000"/>
              <a:gd name="connsiteX49" fmla="*/ 5808321 w 6115796"/>
              <a:gd name="connsiteY49" fmla="*/ 3988153 h 6858000"/>
              <a:gd name="connsiteX50" fmla="*/ 5825621 w 6115796"/>
              <a:gd name="connsiteY50" fmla="*/ 4015525 h 6858000"/>
              <a:gd name="connsiteX51" fmla="*/ 5860672 w 6115796"/>
              <a:gd name="connsiteY51" fmla="*/ 4061579 h 6858000"/>
              <a:gd name="connsiteX52" fmla="*/ 5894095 w 6115796"/>
              <a:gd name="connsiteY52" fmla="*/ 4128857 h 6858000"/>
              <a:gd name="connsiteX53" fmla="*/ 5903513 w 6115796"/>
              <a:gd name="connsiteY53" fmla="*/ 4187661 h 6858000"/>
              <a:gd name="connsiteX54" fmla="*/ 5946705 w 6115796"/>
              <a:gd name="connsiteY54" fmla="*/ 4428051 h 6858000"/>
              <a:gd name="connsiteX55" fmla="*/ 5949261 w 6115796"/>
              <a:gd name="connsiteY55" fmla="*/ 4449185 h 6858000"/>
              <a:gd name="connsiteX56" fmla="*/ 5968960 w 6115796"/>
              <a:gd name="connsiteY56" fmla="*/ 4482655 h 6858000"/>
              <a:gd name="connsiteX57" fmla="*/ 5998138 w 6115796"/>
              <a:gd name="connsiteY57" fmla="*/ 4697518 h 6858000"/>
              <a:gd name="connsiteX58" fmla="*/ 6007819 w 6115796"/>
              <a:gd name="connsiteY58" fmla="*/ 4858148 h 6858000"/>
              <a:gd name="connsiteX59" fmla="*/ 6007749 w 6115796"/>
              <a:gd name="connsiteY59" fmla="*/ 4964715 h 6858000"/>
              <a:gd name="connsiteX60" fmla="*/ 6005269 w 6115796"/>
              <a:gd name="connsiteY60" fmla="*/ 5150567 h 6858000"/>
              <a:gd name="connsiteX61" fmla="*/ 6001127 w 6115796"/>
              <a:gd name="connsiteY61" fmla="*/ 5164609 h 6858000"/>
              <a:gd name="connsiteX62" fmla="*/ 5998514 w 6115796"/>
              <a:gd name="connsiteY62" fmla="*/ 5189673 h 6858000"/>
              <a:gd name="connsiteX63" fmla="*/ 6018409 w 6115796"/>
              <a:gd name="connsiteY63" fmla="*/ 5227157 h 6858000"/>
              <a:gd name="connsiteX64" fmla="*/ 6036748 w 6115796"/>
              <a:gd name="connsiteY64" fmla="*/ 5322752 h 6858000"/>
              <a:gd name="connsiteX65" fmla="*/ 6037677 w 6115796"/>
              <a:gd name="connsiteY65" fmla="*/ 5354807 h 6858000"/>
              <a:gd name="connsiteX66" fmla="*/ 6053435 w 6115796"/>
              <a:gd name="connsiteY66" fmla="*/ 5387547 h 6858000"/>
              <a:gd name="connsiteX67" fmla="*/ 6068640 w 6115796"/>
              <a:gd name="connsiteY67" fmla="*/ 5474503 h 6858000"/>
              <a:gd name="connsiteX68" fmla="*/ 6080922 w 6115796"/>
              <a:gd name="connsiteY68" fmla="*/ 5561070 h 6858000"/>
              <a:gd name="connsiteX69" fmla="*/ 6096949 w 6115796"/>
              <a:gd name="connsiteY69" fmla="*/ 5648179 h 6858000"/>
              <a:gd name="connsiteX70" fmla="*/ 6115796 w 6115796"/>
              <a:gd name="connsiteY70" fmla="*/ 5862844 h 6858000"/>
              <a:gd name="connsiteX71" fmla="*/ 6045436 w 6115796"/>
              <a:gd name="connsiteY71" fmla="*/ 6124480 h 6858000"/>
              <a:gd name="connsiteX72" fmla="*/ 6030489 w 6115796"/>
              <a:gd name="connsiteY72" fmla="*/ 6317666 h 6858000"/>
              <a:gd name="connsiteX73" fmla="*/ 6007492 w 6115796"/>
              <a:gd name="connsiteY73" fmla="*/ 6440818 h 6858000"/>
              <a:gd name="connsiteX74" fmla="*/ 6009467 w 6115796"/>
              <a:gd name="connsiteY74" fmla="*/ 6487076 h 6858000"/>
              <a:gd name="connsiteX75" fmla="*/ 5995064 w 6115796"/>
              <a:gd name="connsiteY75" fmla="*/ 6540791 h 6858000"/>
              <a:gd name="connsiteX76" fmla="*/ 5986207 w 6115796"/>
              <a:gd name="connsiteY76" fmla="*/ 6695855 h 6858000"/>
              <a:gd name="connsiteX77" fmla="*/ 5979428 w 6115796"/>
              <a:gd name="connsiteY77" fmla="*/ 6754678 h 6858000"/>
              <a:gd name="connsiteX78" fmla="*/ 5984543 w 6115796"/>
              <a:gd name="connsiteY78" fmla="*/ 6811016 h 6858000"/>
              <a:gd name="connsiteX79" fmla="*/ 5979671 w 6115796"/>
              <a:gd name="connsiteY79" fmla="*/ 6858000 h 6858000"/>
              <a:gd name="connsiteX80" fmla="*/ 0 w 6115796"/>
              <a:gd name="connsiteY80" fmla="*/ 6858000 h 6858000"/>
              <a:gd name="connsiteX81" fmla="*/ 0 w 6115796"/>
              <a:gd name="connsiteY81"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84061 w 6115796"/>
              <a:gd name="connsiteY36" fmla="*/ 2919216 h 6858000"/>
              <a:gd name="connsiteX37" fmla="*/ 5482415 w 6115796"/>
              <a:gd name="connsiteY37" fmla="*/ 3004079 h 6858000"/>
              <a:gd name="connsiteX38" fmla="*/ 5503944 w 6115796"/>
              <a:gd name="connsiteY38" fmla="*/ 3123335 h 6858000"/>
              <a:gd name="connsiteX39" fmla="*/ 5516007 w 6115796"/>
              <a:gd name="connsiteY39" fmla="*/ 3258473 h 6858000"/>
              <a:gd name="connsiteX40" fmla="*/ 5589758 w 6115796"/>
              <a:gd name="connsiteY40" fmla="*/ 3453699 h 6858000"/>
              <a:gd name="connsiteX41" fmla="*/ 5596144 w 6115796"/>
              <a:gd name="connsiteY41" fmla="*/ 3534624 h 6858000"/>
              <a:gd name="connsiteX42" fmla="*/ 5597750 w 6115796"/>
              <a:gd name="connsiteY42" fmla="*/ 3534129 h 6858000"/>
              <a:gd name="connsiteX43" fmla="*/ 5618377 w 6115796"/>
              <a:gd name="connsiteY43" fmla="*/ 3588431 h 6858000"/>
              <a:gd name="connsiteX44" fmla="*/ 5655472 w 6115796"/>
              <a:gd name="connsiteY44" fmla="*/ 3678877 h 6858000"/>
              <a:gd name="connsiteX45" fmla="*/ 5683015 w 6115796"/>
              <a:gd name="connsiteY45" fmla="*/ 3762025 h 6858000"/>
              <a:gd name="connsiteX46" fmla="*/ 5696643 w 6115796"/>
              <a:gd name="connsiteY46" fmla="*/ 3773888 h 6858000"/>
              <a:gd name="connsiteX47" fmla="*/ 5768491 w 6115796"/>
              <a:gd name="connsiteY47" fmla="*/ 3914399 h 6858000"/>
              <a:gd name="connsiteX48" fmla="*/ 5793123 w 6115796"/>
              <a:gd name="connsiteY48" fmla="*/ 3969952 h 6858000"/>
              <a:gd name="connsiteX49" fmla="*/ 5808321 w 6115796"/>
              <a:gd name="connsiteY49" fmla="*/ 3988153 h 6858000"/>
              <a:gd name="connsiteX50" fmla="*/ 5825621 w 6115796"/>
              <a:gd name="connsiteY50" fmla="*/ 4015525 h 6858000"/>
              <a:gd name="connsiteX51" fmla="*/ 5860672 w 6115796"/>
              <a:gd name="connsiteY51" fmla="*/ 4061579 h 6858000"/>
              <a:gd name="connsiteX52" fmla="*/ 5894095 w 6115796"/>
              <a:gd name="connsiteY52" fmla="*/ 4128857 h 6858000"/>
              <a:gd name="connsiteX53" fmla="*/ 5903513 w 6115796"/>
              <a:gd name="connsiteY53" fmla="*/ 4187661 h 6858000"/>
              <a:gd name="connsiteX54" fmla="*/ 5946705 w 6115796"/>
              <a:gd name="connsiteY54" fmla="*/ 4428051 h 6858000"/>
              <a:gd name="connsiteX55" fmla="*/ 5949261 w 6115796"/>
              <a:gd name="connsiteY55" fmla="*/ 4449185 h 6858000"/>
              <a:gd name="connsiteX56" fmla="*/ 5968960 w 6115796"/>
              <a:gd name="connsiteY56" fmla="*/ 4482655 h 6858000"/>
              <a:gd name="connsiteX57" fmla="*/ 5998138 w 6115796"/>
              <a:gd name="connsiteY57" fmla="*/ 4697518 h 6858000"/>
              <a:gd name="connsiteX58" fmla="*/ 6007819 w 6115796"/>
              <a:gd name="connsiteY58" fmla="*/ 4858148 h 6858000"/>
              <a:gd name="connsiteX59" fmla="*/ 6007749 w 6115796"/>
              <a:gd name="connsiteY59" fmla="*/ 4964715 h 6858000"/>
              <a:gd name="connsiteX60" fmla="*/ 6005269 w 6115796"/>
              <a:gd name="connsiteY60" fmla="*/ 5150567 h 6858000"/>
              <a:gd name="connsiteX61" fmla="*/ 6001127 w 6115796"/>
              <a:gd name="connsiteY61" fmla="*/ 5164609 h 6858000"/>
              <a:gd name="connsiteX62" fmla="*/ 5998514 w 6115796"/>
              <a:gd name="connsiteY62" fmla="*/ 5189673 h 6858000"/>
              <a:gd name="connsiteX63" fmla="*/ 6018409 w 6115796"/>
              <a:gd name="connsiteY63" fmla="*/ 5227157 h 6858000"/>
              <a:gd name="connsiteX64" fmla="*/ 6036748 w 6115796"/>
              <a:gd name="connsiteY64" fmla="*/ 5322752 h 6858000"/>
              <a:gd name="connsiteX65" fmla="*/ 6037677 w 6115796"/>
              <a:gd name="connsiteY65" fmla="*/ 5354807 h 6858000"/>
              <a:gd name="connsiteX66" fmla="*/ 6053435 w 6115796"/>
              <a:gd name="connsiteY66" fmla="*/ 5387547 h 6858000"/>
              <a:gd name="connsiteX67" fmla="*/ 6068640 w 6115796"/>
              <a:gd name="connsiteY67" fmla="*/ 5474503 h 6858000"/>
              <a:gd name="connsiteX68" fmla="*/ 6080922 w 6115796"/>
              <a:gd name="connsiteY68" fmla="*/ 5561070 h 6858000"/>
              <a:gd name="connsiteX69" fmla="*/ 6096949 w 6115796"/>
              <a:gd name="connsiteY69" fmla="*/ 5648179 h 6858000"/>
              <a:gd name="connsiteX70" fmla="*/ 6115796 w 6115796"/>
              <a:gd name="connsiteY70" fmla="*/ 5862844 h 6858000"/>
              <a:gd name="connsiteX71" fmla="*/ 6045436 w 6115796"/>
              <a:gd name="connsiteY71" fmla="*/ 6124480 h 6858000"/>
              <a:gd name="connsiteX72" fmla="*/ 6030489 w 6115796"/>
              <a:gd name="connsiteY72" fmla="*/ 6317666 h 6858000"/>
              <a:gd name="connsiteX73" fmla="*/ 6007492 w 6115796"/>
              <a:gd name="connsiteY73" fmla="*/ 6440818 h 6858000"/>
              <a:gd name="connsiteX74" fmla="*/ 6009467 w 6115796"/>
              <a:gd name="connsiteY74" fmla="*/ 6487076 h 6858000"/>
              <a:gd name="connsiteX75" fmla="*/ 5995064 w 6115796"/>
              <a:gd name="connsiteY75" fmla="*/ 6540791 h 6858000"/>
              <a:gd name="connsiteX76" fmla="*/ 5986207 w 6115796"/>
              <a:gd name="connsiteY76" fmla="*/ 6695855 h 6858000"/>
              <a:gd name="connsiteX77" fmla="*/ 5979428 w 6115796"/>
              <a:gd name="connsiteY77" fmla="*/ 6754678 h 6858000"/>
              <a:gd name="connsiteX78" fmla="*/ 5984543 w 6115796"/>
              <a:gd name="connsiteY78" fmla="*/ 6811016 h 6858000"/>
              <a:gd name="connsiteX79" fmla="*/ 5979671 w 6115796"/>
              <a:gd name="connsiteY79" fmla="*/ 6858000 h 6858000"/>
              <a:gd name="connsiteX80" fmla="*/ 0 w 6115796"/>
              <a:gd name="connsiteY80" fmla="*/ 6858000 h 6858000"/>
              <a:gd name="connsiteX81" fmla="*/ 0 w 6115796"/>
              <a:gd name="connsiteY81"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84061 w 6115796"/>
              <a:gd name="connsiteY36" fmla="*/ 2919216 h 6858000"/>
              <a:gd name="connsiteX37" fmla="*/ 5482415 w 6115796"/>
              <a:gd name="connsiteY37" fmla="*/ 3004079 h 6858000"/>
              <a:gd name="connsiteX38" fmla="*/ 5503944 w 6115796"/>
              <a:gd name="connsiteY38" fmla="*/ 3123335 h 6858000"/>
              <a:gd name="connsiteX39" fmla="*/ 5516007 w 6115796"/>
              <a:gd name="connsiteY39" fmla="*/ 3258473 h 6858000"/>
              <a:gd name="connsiteX40" fmla="*/ 5589758 w 6115796"/>
              <a:gd name="connsiteY40" fmla="*/ 3453699 h 6858000"/>
              <a:gd name="connsiteX41" fmla="*/ 5596144 w 6115796"/>
              <a:gd name="connsiteY41" fmla="*/ 3534624 h 6858000"/>
              <a:gd name="connsiteX42" fmla="*/ 5597750 w 6115796"/>
              <a:gd name="connsiteY42" fmla="*/ 3534129 h 6858000"/>
              <a:gd name="connsiteX43" fmla="*/ 5618377 w 6115796"/>
              <a:gd name="connsiteY43" fmla="*/ 3588431 h 6858000"/>
              <a:gd name="connsiteX44" fmla="*/ 5655472 w 6115796"/>
              <a:gd name="connsiteY44" fmla="*/ 3678877 h 6858000"/>
              <a:gd name="connsiteX45" fmla="*/ 5683015 w 6115796"/>
              <a:gd name="connsiteY45" fmla="*/ 3762025 h 6858000"/>
              <a:gd name="connsiteX46" fmla="*/ 5696643 w 6115796"/>
              <a:gd name="connsiteY46" fmla="*/ 3773888 h 6858000"/>
              <a:gd name="connsiteX47" fmla="*/ 5768491 w 6115796"/>
              <a:gd name="connsiteY47" fmla="*/ 3914399 h 6858000"/>
              <a:gd name="connsiteX48" fmla="*/ 5793123 w 6115796"/>
              <a:gd name="connsiteY48" fmla="*/ 3969952 h 6858000"/>
              <a:gd name="connsiteX49" fmla="*/ 5808321 w 6115796"/>
              <a:gd name="connsiteY49" fmla="*/ 3988153 h 6858000"/>
              <a:gd name="connsiteX50" fmla="*/ 5825621 w 6115796"/>
              <a:gd name="connsiteY50" fmla="*/ 4015525 h 6858000"/>
              <a:gd name="connsiteX51" fmla="*/ 5860672 w 6115796"/>
              <a:gd name="connsiteY51" fmla="*/ 4061579 h 6858000"/>
              <a:gd name="connsiteX52" fmla="*/ 5894095 w 6115796"/>
              <a:gd name="connsiteY52" fmla="*/ 4128857 h 6858000"/>
              <a:gd name="connsiteX53" fmla="*/ 5903513 w 6115796"/>
              <a:gd name="connsiteY53" fmla="*/ 4187661 h 6858000"/>
              <a:gd name="connsiteX54" fmla="*/ 5946705 w 6115796"/>
              <a:gd name="connsiteY54" fmla="*/ 4428051 h 6858000"/>
              <a:gd name="connsiteX55" fmla="*/ 5949261 w 6115796"/>
              <a:gd name="connsiteY55" fmla="*/ 4449185 h 6858000"/>
              <a:gd name="connsiteX56" fmla="*/ 5968960 w 6115796"/>
              <a:gd name="connsiteY56" fmla="*/ 4482655 h 6858000"/>
              <a:gd name="connsiteX57" fmla="*/ 5998138 w 6115796"/>
              <a:gd name="connsiteY57" fmla="*/ 4697518 h 6858000"/>
              <a:gd name="connsiteX58" fmla="*/ 6007819 w 6115796"/>
              <a:gd name="connsiteY58" fmla="*/ 4858148 h 6858000"/>
              <a:gd name="connsiteX59" fmla="*/ 6007749 w 6115796"/>
              <a:gd name="connsiteY59" fmla="*/ 4964715 h 6858000"/>
              <a:gd name="connsiteX60" fmla="*/ 6005269 w 6115796"/>
              <a:gd name="connsiteY60" fmla="*/ 5150567 h 6858000"/>
              <a:gd name="connsiteX61" fmla="*/ 6001127 w 6115796"/>
              <a:gd name="connsiteY61" fmla="*/ 5164609 h 6858000"/>
              <a:gd name="connsiteX62" fmla="*/ 5998514 w 6115796"/>
              <a:gd name="connsiteY62" fmla="*/ 5189673 h 6858000"/>
              <a:gd name="connsiteX63" fmla="*/ 6018409 w 6115796"/>
              <a:gd name="connsiteY63" fmla="*/ 5227157 h 6858000"/>
              <a:gd name="connsiteX64" fmla="*/ 6036748 w 6115796"/>
              <a:gd name="connsiteY64" fmla="*/ 5322752 h 6858000"/>
              <a:gd name="connsiteX65" fmla="*/ 6037677 w 6115796"/>
              <a:gd name="connsiteY65" fmla="*/ 5354807 h 6858000"/>
              <a:gd name="connsiteX66" fmla="*/ 6053435 w 6115796"/>
              <a:gd name="connsiteY66" fmla="*/ 5387547 h 6858000"/>
              <a:gd name="connsiteX67" fmla="*/ 6068640 w 6115796"/>
              <a:gd name="connsiteY67" fmla="*/ 5474503 h 6858000"/>
              <a:gd name="connsiteX68" fmla="*/ 6080922 w 6115796"/>
              <a:gd name="connsiteY68" fmla="*/ 5561070 h 6858000"/>
              <a:gd name="connsiteX69" fmla="*/ 6096949 w 6115796"/>
              <a:gd name="connsiteY69" fmla="*/ 5648179 h 6858000"/>
              <a:gd name="connsiteX70" fmla="*/ 6115796 w 6115796"/>
              <a:gd name="connsiteY70" fmla="*/ 5862844 h 6858000"/>
              <a:gd name="connsiteX71" fmla="*/ 6045436 w 6115796"/>
              <a:gd name="connsiteY71" fmla="*/ 6124480 h 6858000"/>
              <a:gd name="connsiteX72" fmla="*/ 6030489 w 6115796"/>
              <a:gd name="connsiteY72" fmla="*/ 6317666 h 6858000"/>
              <a:gd name="connsiteX73" fmla="*/ 6007492 w 6115796"/>
              <a:gd name="connsiteY73" fmla="*/ 6440818 h 6858000"/>
              <a:gd name="connsiteX74" fmla="*/ 6009467 w 6115796"/>
              <a:gd name="connsiteY74" fmla="*/ 6487076 h 6858000"/>
              <a:gd name="connsiteX75" fmla="*/ 5995064 w 6115796"/>
              <a:gd name="connsiteY75" fmla="*/ 6540791 h 6858000"/>
              <a:gd name="connsiteX76" fmla="*/ 5986207 w 6115796"/>
              <a:gd name="connsiteY76" fmla="*/ 6695855 h 6858000"/>
              <a:gd name="connsiteX77" fmla="*/ 5979428 w 6115796"/>
              <a:gd name="connsiteY77" fmla="*/ 6754678 h 6858000"/>
              <a:gd name="connsiteX78" fmla="*/ 5984543 w 6115796"/>
              <a:gd name="connsiteY78" fmla="*/ 6811016 h 6858000"/>
              <a:gd name="connsiteX79" fmla="*/ 5979671 w 6115796"/>
              <a:gd name="connsiteY79" fmla="*/ 6858000 h 6858000"/>
              <a:gd name="connsiteX80" fmla="*/ 0 w 6115796"/>
              <a:gd name="connsiteY80" fmla="*/ 6858000 h 6858000"/>
              <a:gd name="connsiteX81" fmla="*/ 0 w 6115796"/>
              <a:gd name="connsiteY81"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84061 w 6115796"/>
              <a:gd name="connsiteY36" fmla="*/ 2919216 h 6858000"/>
              <a:gd name="connsiteX37" fmla="*/ 5491940 w 6115796"/>
              <a:gd name="connsiteY37" fmla="*/ 3015985 h 6858000"/>
              <a:gd name="connsiteX38" fmla="*/ 5503944 w 6115796"/>
              <a:gd name="connsiteY38" fmla="*/ 3123335 h 6858000"/>
              <a:gd name="connsiteX39" fmla="*/ 5516007 w 6115796"/>
              <a:gd name="connsiteY39" fmla="*/ 3258473 h 6858000"/>
              <a:gd name="connsiteX40" fmla="*/ 5589758 w 6115796"/>
              <a:gd name="connsiteY40" fmla="*/ 3453699 h 6858000"/>
              <a:gd name="connsiteX41" fmla="*/ 5596144 w 6115796"/>
              <a:gd name="connsiteY41" fmla="*/ 3534624 h 6858000"/>
              <a:gd name="connsiteX42" fmla="*/ 5597750 w 6115796"/>
              <a:gd name="connsiteY42" fmla="*/ 3534129 h 6858000"/>
              <a:gd name="connsiteX43" fmla="*/ 5618377 w 6115796"/>
              <a:gd name="connsiteY43" fmla="*/ 3588431 h 6858000"/>
              <a:gd name="connsiteX44" fmla="*/ 5655472 w 6115796"/>
              <a:gd name="connsiteY44" fmla="*/ 3678877 h 6858000"/>
              <a:gd name="connsiteX45" fmla="*/ 5683015 w 6115796"/>
              <a:gd name="connsiteY45" fmla="*/ 3762025 h 6858000"/>
              <a:gd name="connsiteX46" fmla="*/ 5696643 w 6115796"/>
              <a:gd name="connsiteY46" fmla="*/ 3773888 h 6858000"/>
              <a:gd name="connsiteX47" fmla="*/ 5768491 w 6115796"/>
              <a:gd name="connsiteY47" fmla="*/ 3914399 h 6858000"/>
              <a:gd name="connsiteX48" fmla="*/ 5793123 w 6115796"/>
              <a:gd name="connsiteY48" fmla="*/ 3969952 h 6858000"/>
              <a:gd name="connsiteX49" fmla="*/ 5808321 w 6115796"/>
              <a:gd name="connsiteY49" fmla="*/ 3988153 h 6858000"/>
              <a:gd name="connsiteX50" fmla="*/ 5825621 w 6115796"/>
              <a:gd name="connsiteY50" fmla="*/ 4015525 h 6858000"/>
              <a:gd name="connsiteX51" fmla="*/ 5860672 w 6115796"/>
              <a:gd name="connsiteY51" fmla="*/ 4061579 h 6858000"/>
              <a:gd name="connsiteX52" fmla="*/ 5894095 w 6115796"/>
              <a:gd name="connsiteY52" fmla="*/ 4128857 h 6858000"/>
              <a:gd name="connsiteX53" fmla="*/ 5903513 w 6115796"/>
              <a:gd name="connsiteY53" fmla="*/ 4187661 h 6858000"/>
              <a:gd name="connsiteX54" fmla="*/ 5946705 w 6115796"/>
              <a:gd name="connsiteY54" fmla="*/ 4428051 h 6858000"/>
              <a:gd name="connsiteX55" fmla="*/ 5949261 w 6115796"/>
              <a:gd name="connsiteY55" fmla="*/ 4449185 h 6858000"/>
              <a:gd name="connsiteX56" fmla="*/ 5968960 w 6115796"/>
              <a:gd name="connsiteY56" fmla="*/ 4482655 h 6858000"/>
              <a:gd name="connsiteX57" fmla="*/ 5998138 w 6115796"/>
              <a:gd name="connsiteY57" fmla="*/ 4697518 h 6858000"/>
              <a:gd name="connsiteX58" fmla="*/ 6007819 w 6115796"/>
              <a:gd name="connsiteY58" fmla="*/ 4858148 h 6858000"/>
              <a:gd name="connsiteX59" fmla="*/ 6007749 w 6115796"/>
              <a:gd name="connsiteY59" fmla="*/ 4964715 h 6858000"/>
              <a:gd name="connsiteX60" fmla="*/ 6005269 w 6115796"/>
              <a:gd name="connsiteY60" fmla="*/ 5150567 h 6858000"/>
              <a:gd name="connsiteX61" fmla="*/ 6001127 w 6115796"/>
              <a:gd name="connsiteY61" fmla="*/ 5164609 h 6858000"/>
              <a:gd name="connsiteX62" fmla="*/ 5998514 w 6115796"/>
              <a:gd name="connsiteY62" fmla="*/ 5189673 h 6858000"/>
              <a:gd name="connsiteX63" fmla="*/ 6018409 w 6115796"/>
              <a:gd name="connsiteY63" fmla="*/ 5227157 h 6858000"/>
              <a:gd name="connsiteX64" fmla="*/ 6036748 w 6115796"/>
              <a:gd name="connsiteY64" fmla="*/ 5322752 h 6858000"/>
              <a:gd name="connsiteX65" fmla="*/ 6037677 w 6115796"/>
              <a:gd name="connsiteY65" fmla="*/ 5354807 h 6858000"/>
              <a:gd name="connsiteX66" fmla="*/ 6053435 w 6115796"/>
              <a:gd name="connsiteY66" fmla="*/ 5387547 h 6858000"/>
              <a:gd name="connsiteX67" fmla="*/ 6068640 w 6115796"/>
              <a:gd name="connsiteY67" fmla="*/ 5474503 h 6858000"/>
              <a:gd name="connsiteX68" fmla="*/ 6080922 w 6115796"/>
              <a:gd name="connsiteY68" fmla="*/ 5561070 h 6858000"/>
              <a:gd name="connsiteX69" fmla="*/ 6096949 w 6115796"/>
              <a:gd name="connsiteY69" fmla="*/ 5648179 h 6858000"/>
              <a:gd name="connsiteX70" fmla="*/ 6115796 w 6115796"/>
              <a:gd name="connsiteY70" fmla="*/ 5862844 h 6858000"/>
              <a:gd name="connsiteX71" fmla="*/ 6045436 w 6115796"/>
              <a:gd name="connsiteY71" fmla="*/ 6124480 h 6858000"/>
              <a:gd name="connsiteX72" fmla="*/ 6030489 w 6115796"/>
              <a:gd name="connsiteY72" fmla="*/ 6317666 h 6858000"/>
              <a:gd name="connsiteX73" fmla="*/ 6007492 w 6115796"/>
              <a:gd name="connsiteY73" fmla="*/ 6440818 h 6858000"/>
              <a:gd name="connsiteX74" fmla="*/ 6009467 w 6115796"/>
              <a:gd name="connsiteY74" fmla="*/ 6487076 h 6858000"/>
              <a:gd name="connsiteX75" fmla="*/ 5995064 w 6115796"/>
              <a:gd name="connsiteY75" fmla="*/ 6540791 h 6858000"/>
              <a:gd name="connsiteX76" fmla="*/ 5986207 w 6115796"/>
              <a:gd name="connsiteY76" fmla="*/ 6695855 h 6858000"/>
              <a:gd name="connsiteX77" fmla="*/ 5979428 w 6115796"/>
              <a:gd name="connsiteY77" fmla="*/ 6754678 h 6858000"/>
              <a:gd name="connsiteX78" fmla="*/ 5984543 w 6115796"/>
              <a:gd name="connsiteY78" fmla="*/ 6811016 h 6858000"/>
              <a:gd name="connsiteX79" fmla="*/ 5979671 w 6115796"/>
              <a:gd name="connsiteY79" fmla="*/ 6858000 h 6858000"/>
              <a:gd name="connsiteX80" fmla="*/ 0 w 6115796"/>
              <a:gd name="connsiteY80" fmla="*/ 6858000 h 6858000"/>
              <a:gd name="connsiteX81" fmla="*/ 0 w 6115796"/>
              <a:gd name="connsiteY81"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84061 w 6115796"/>
              <a:gd name="connsiteY36" fmla="*/ 2919216 h 6858000"/>
              <a:gd name="connsiteX37" fmla="*/ 5491940 w 6115796"/>
              <a:gd name="connsiteY37" fmla="*/ 3015985 h 6858000"/>
              <a:gd name="connsiteX38" fmla="*/ 5503944 w 6115796"/>
              <a:gd name="connsiteY38" fmla="*/ 3123335 h 6858000"/>
              <a:gd name="connsiteX39" fmla="*/ 5516007 w 6115796"/>
              <a:gd name="connsiteY39" fmla="*/ 3258473 h 6858000"/>
              <a:gd name="connsiteX40" fmla="*/ 5589758 w 6115796"/>
              <a:gd name="connsiteY40" fmla="*/ 3453699 h 6858000"/>
              <a:gd name="connsiteX41" fmla="*/ 5596144 w 6115796"/>
              <a:gd name="connsiteY41" fmla="*/ 3534624 h 6858000"/>
              <a:gd name="connsiteX42" fmla="*/ 5597750 w 6115796"/>
              <a:gd name="connsiteY42" fmla="*/ 3534129 h 6858000"/>
              <a:gd name="connsiteX43" fmla="*/ 5618377 w 6115796"/>
              <a:gd name="connsiteY43" fmla="*/ 3588431 h 6858000"/>
              <a:gd name="connsiteX44" fmla="*/ 5655472 w 6115796"/>
              <a:gd name="connsiteY44" fmla="*/ 3678877 h 6858000"/>
              <a:gd name="connsiteX45" fmla="*/ 5683015 w 6115796"/>
              <a:gd name="connsiteY45" fmla="*/ 3762025 h 6858000"/>
              <a:gd name="connsiteX46" fmla="*/ 5696643 w 6115796"/>
              <a:gd name="connsiteY46" fmla="*/ 3773888 h 6858000"/>
              <a:gd name="connsiteX47" fmla="*/ 5768491 w 6115796"/>
              <a:gd name="connsiteY47" fmla="*/ 3914399 h 6858000"/>
              <a:gd name="connsiteX48" fmla="*/ 5793123 w 6115796"/>
              <a:gd name="connsiteY48" fmla="*/ 3969952 h 6858000"/>
              <a:gd name="connsiteX49" fmla="*/ 5808321 w 6115796"/>
              <a:gd name="connsiteY49" fmla="*/ 3988153 h 6858000"/>
              <a:gd name="connsiteX50" fmla="*/ 5825621 w 6115796"/>
              <a:gd name="connsiteY50" fmla="*/ 4015525 h 6858000"/>
              <a:gd name="connsiteX51" fmla="*/ 5860672 w 6115796"/>
              <a:gd name="connsiteY51" fmla="*/ 4061579 h 6858000"/>
              <a:gd name="connsiteX52" fmla="*/ 5894095 w 6115796"/>
              <a:gd name="connsiteY52" fmla="*/ 4128857 h 6858000"/>
              <a:gd name="connsiteX53" fmla="*/ 5903513 w 6115796"/>
              <a:gd name="connsiteY53" fmla="*/ 4187661 h 6858000"/>
              <a:gd name="connsiteX54" fmla="*/ 5946705 w 6115796"/>
              <a:gd name="connsiteY54" fmla="*/ 4428051 h 6858000"/>
              <a:gd name="connsiteX55" fmla="*/ 5949261 w 6115796"/>
              <a:gd name="connsiteY55" fmla="*/ 4449185 h 6858000"/>
              <a:gd name="connsiteX56" fmla="*/ 5968960 w 6115796"/>
              <a:gd name="connsiteY56" fmla="*/ 4482655 h 6858000"/>
              <a:gd name="connsiteX57" fmla="*/ 5998138 w 6115796"/>
              <a:gd name="connsiteY57" fmla="*/ 4697518 h 6858000"/>
              <a:gd name="connsiteX58" fmla="*/ 6007819 w 6115796"/>
              <a:gd name="connsiteY58" fmla="*/ 4858148 h 6858000"/>
              <a:gd name="connsiteX59" fmla="*/ 6007749 w 6115796"/>
              <a:gd name="connsiteY59" fmla="*/ 4964715 h 6858000"/>
              <a:gd name="connsiteX60" fmla="*/ 6005269 w 6115796"/>
              <a:gd name="connsiteY60" fmla="*/ 5150567 h 6858000"/>
              <a:gd name="connsiteX61" fmla="*/ 6001127 w 6115796"/>
              <a:gd name="connsiteY61" fmla="*/ 5164609 h 6858000"/>
              <a:gd name="connsiteX62" fmla="*/ 5998514 w 6115796"/>
              <a:gd name="connsiteY62" fmla="*/ 5189673 h 6858000"/>
              <a:gd name="connsiteX63" fmla="*/ 6018409 w 6115796"/>
              <a:gd name="connsiteY63" fmla="*/ 5227157 h 6858000"/>
              <a:gd name="connsiteX64" fmla="*/ 6036748 w 6115796"/>
              <a:gd name="connsiteY64" fmla="*/ 5322752 h 6858000"/>
              <a:gd name="connsiteX65" fmla="*/ 6037677 w 6115796"/>
              <a:gd name="connsiteY65" fmla="*/ 5354807 h 6858000"/>
              <a:gd name="connsiteX66" fmla="*/ 6053435 w 6115796"/>
              <a:gd name="connsiteY66" fmla="*/ 5387547 h 6858000"/>
              <a:gd name="connsiteX67" fmla="*/ 6068640 w 6115796"/>
              <a:gd name="connsiteY67" fmla="*/ 5474503 h 6858000"/>
              <a:gd name="connsiteX68" fmla="*/ 6080922 w 6115796"/>
              <a:gd name="connsiteY68" fmla="*/ 5561070 h 6858000"/>
              <a:gd name="connsiteX69" fmla="*/ 6096949 w 6115796"/>
              <a:gd name="connsiteY69" fmla="*/ 5648179 h 6858000"/>
              <a:gd name="connsiteX70" fmla="*/ 6115796 w 6115796"/>
              <a:gd name="connsiteY70" fmla="*/ 5862844 h 6858000"/>
              <a:gd name="connsiteX71" fmla="*/ 6045436 w 6115796"/>
              <a:gd name="connsiteY71" fmla="*/ 6124480 h 6858000"/>
              <a:gd name="connsiteX72" fmla="*/ 6030489 w 6115796"/>
              <a:gd name="connsiteY72" fmla="*/ 6317666 h 6858000"/>
              <a:gd name="connsiteX73" fmla="*/ 6007492 w 6115796"/>
              <a:gd name="connsiteY73" fmla="*/ 6440818 h 6858000"/>
              <a:gd name="connsiteX74" fmla="*/ 6009467 w 6115796"/>
              <a:gd name="connsiteY74" fmla="*/ 6487076 h 6858000"/>
              <a:gd name="connsiteX75" fmla="*/ 5995064 w 6115796"/>
              <a:gd name="connsiteY75" fmla="*/ 6540791 h 6858000"/>
              <a:gd name="connsiteX76" fmla="*/ 5986207 w 6115796"/>
              <a:gd name="connsiteY76" fmla="*/ 6695855 h 6858000"/>
              <a:gd name="connsiteX77" fmla="*/ 5979428 w 6115796"/>
              <a:gd name="connsiteY77" fmla="*/ 6754678 h 6858000"/>
              <a:gd name="connsiteX78" fmla="*/ 5984543 w 6115796"/>
              <a:gd name="connsiteY78" fmla="*/ 6811016 h 6858000"/>
              <a:gd name="connsiteX79" fmla="*/ 5979671 w 6115796"/>
              <a:gd name="connsiteY79" fmla="*/ 6858000 h 6858000"/>
              <a:gd name="connsiteX80" fmla="*/ 0 w 6115796"/>
              <a:gd name="connsiteY80" fmla="*/ 6858000 h 6858000"/>
              <a:gd name="connsiteX81" fmla="*/ 0 w 6115796"/>
              <a:gd name="connsiteY81"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0644 w 6115796"/>
              <a:gd name="connsiteY27" fmla="*/ 2266619 h 6858000"/>
              <a:gd name="connsiteX28" fmla="*/ 5293877 w 6115796"/>
              <a:gd name="connsiteY28" fmla="*/ 2368649 h 6858000"/>
              <a:gd name="connsiteX29" fmla="*/ 5311338 w 6115796"/>
              <a:gd name="connsiteY29" fmla="*/ 2404034 h 6858000"/>
              <a:gd name="connsiteX30" fmla="*/ 5338366 w 6115796"/>
              <a:gd name="connsiteY30" fmla="*/ 2465052 h 6858000"/>
              <a:gd name="connsiteX31" fmla="*/ 5371263 w 6115796"/>
              <a:gd name="connsiteY31" fmla="*/ 2586413 h 6858000"/>
              <a:gd name="connsiteX32" fmla="*/ 5407503 w 6115796"/>
              <a:gd name="connsiteY32" fmla="*/ 2786290 h 6858000"/>
              <a:gd name="connsiteX33" fmla="*/ 5407356 w 6115796"/>
              <a:gd name="connsiteY33" fmla="*/ 2787545 h 6858000"/>
              <a:gd name="connsiteX34" fmla="*/ 5457023 w 6115796"/>
              <a:gd name="connsiteY34" fmla="*/ 2858292 h 6858000"/>
              <a:gd name="connsiteX35" fmla="*/ 5484061 w 6115796"/>
              <a:gd name="connsiteY35" fmla="*/ 2919216 h 6858000"/>
              <a:gd name="connsiteX36" fmla="*/ 5491940 w 6115796"/>
              <a:gd name="connsiteY36" fmla="*/ 3015985 h 6858000"/>
              <a:gd name="connsiteX37" fmla="*/ 5503944 w 6115796"/>
              <a:gd name="connsiteY37" fmla="*/ 3123335 h 6858000"/>
              <a:gd name="connsiteX38" fmla="*/ 5516007 w 6115796"/>
              <a:gd name="connsiteY38" fmla="*/ 3258473 h 6858000"/>
              <a:gd name="connsiteX39" fmla="*/ 5589758 w 6115796"/>
              <a:gd name="connsiteY39" fmla="*/ 3453699 h 6858000"/>
              <a:gd name="connsiteX40" fmla="*/ 5596144 w 6115796"/>
              <a:gd name="connsiteY40" fmla="*/ 3534624 h 6858000"/>
              <a:gd name="connsiteX41" fmla="*/ 5597750 w 6115796"/>
              <a:gd name="connsiteY41" fmla="*/ 3534129 h 6858000"/>
              <a:gd name="connsiteX42" fmla="*/ 5618377 w 6115796"/>
              <a:gd name="connsiteY42" fmla="*/ 3588431 h 6858000"/>
              <a:gd name="connsiteX43" fmla="*/ 5655472 w 6115796"/>
              <a:gd name="connsiteY43" fmla="*/ 3678877 h 6858000"/>
              <a:gd name="connsiteX44" fmla="*/ 5683015 w 6115796"/>
              <a:gd name="connsiteY44" fmla="*/ 3762025 h 6858000"/>
              <a:gd name="connsiteX45" fmla="*/ 5696643 w 6115796"/>
              <a:gd name="connsiteY45" fmla="*/ 3773888 h 6858000"/>
              <a:gd name="connsiteX46" fmla="*/ 5768491 w 6115796"/>
              <a:gd name="connsiteY46" fmla="*/ 3914399 h 6858000"/>
              <a:gd name="connsiteX47" fmla="*/ 5793123 w 6115796"/>
              <a:gd name="connsiteY47" fmla="*/ 3969952 h 6858000"/>
              <a:gd name="connsiteX48" fmla="*/ 5808321 w 6115796"/>
              <a:gd name="connsiteY48" fmla="*/ 3988153 h 6858000"/>
              <a:gd name="connsiteX49" fmla="*/ 5825621 w 6115796"/>
              <a:gd name="connsiteY49" fmla="*/ 4015525 h 6858000"/>
              <a:gd name="connsiteX50" fmla="*/ 5860672 w 6115796"/>
              <a:gd name="connsiteY50" fmla="*/ 4061579 h 6858000"/>
              <a:gd name="connsiteX51" fmla="*/ 5894095 w 6115796"/>
              <a:gd name="connsiteY51" fmla="*/ 4128857 h 6858000"/>
              <a:gd name="connsiteX52" fmla="*/ 5903513 w 6115796"/>
              <a:gd name="connsiteY52" fmla="*/ 4187661 h 6858000"/>
              <a:gd name="connsiteX53" fmla="*/ 5946705 w 6115796"/>
              <a:gd name="connsiteY53" fmla="*/ 4428051 h 6858000"/>
              <a:gd name="connsiteX54" fmla="*/ 5949261 w 6115796"/>
              <a:gd name="connsiteY54" fmla="*/ 4449185 h 6858000"/>
              <a:gd name="connsiteX55" fmla="*/ 5968960 w 6115796"/>
              <a:gd name="connsiteY55" fmla="*/ 4482655 h 6858000"/>
              <a:gd name="connsiteX56" fmla="*/ 5998138 w 6115796"/>
              <a:gd name="connsiteY56" fmla="*/ 4697518 h 6858000"/>
              <a:gd name="connsiteX57" fmla="*/ 6007819 w 6115796"/>
              <a:gd name="connsiteY57" fmla="*/ 4858148 h 6858000"/>
              <a:gd name="connsiteX58" fmla="*/ 6007749 w 6115796"/>
              <a:gd name="connsiteY58" fmla="*/ 4964715 h 6858000"/>
              <a:gd name="connsiteX59" fmla="*/ 6005269 w 6115796"/>
              <a:gd name="connsiteY59" fmla="*/ 5150567 h 6858000"/>
              <a:gd name="connsiteX60" fmla="*/ 6001127 w 6115796"/>
              <a:gd name="connsiteY60" fmla="*/ 5164609 h 6858000"/>
              <a:gd name="connsiteX61" fmla="*/ 5998514 w 6115796"/>
              <a:gd name="connsiteY61" fmla="*/ 5189673 h 6858000"/>
              <a:gd name="connsiteX62" fmla="*/ 6018409 w 6115796"/>
              <a:gd name="connsiteY62" fmla="*/ 5227157 h 6858000"/>
              <a:gd name="connsiteX63" fmla="*/ 6036748 w 6115796"/>
              <a:gd name="connsiteY63" fmla="*/ 5322752 h 6858000"/>
              <a:gd name="connsiteX64" fmla="*/ 6037677 w 6115796"/>
              <a:gd name="connsiteY64" fmla="*/ 5354807 h 6858000"/>
              <a:gd name="connsiteX65" fmla="*/ 6053435 w 6115796"/>
              <a:gd name="connsiteY65" fmla="*/ 5387547 h 6858000"/>
              <a:gd name="connsiteX66" fmla="*/ 6068640 w 6115796"/>
              <a:gd name="connsiteY66" fmla="*/ 5474503 h 6858000"/>
              <a:gd name="connsiteX67" fmla="*/ 6080922 w 6115796"/>
              <a:gd name="connsiteY67" fmla="*/ 5561070 h 6858000"/>
              <a:gd name="connsiteX68" fmla="*/ 6096949 w 6115796"/>
              <a:gd name="connsiteY68" fmla="*/ 5648179 h 6858000"/>
              <a:gd name="connsiteX69" fmla="*/ 6115796 w 6115796"/>
              <a:gd name="connsiteY69" fmla="*/ 5862844 h 6858000"/>
              <a:gd name="connsiteX70" fmla="*/ 6045436 w 6115796"/>
              <a:gd name="connsiteY70" fmla="*/ 6124480 h 6858000"/>
              <a:gd name="connsiteX71" fmla="*/ 6030489 w 6115796"/>
              <a:gd name="connsiteY71" fmla="*/ 6317666 h 6858000"/>
              <a:gd name="connsiteX72" fmla="*/ 6007492 w 6115796"/>
              <a:gd name="connsiteY72" fmla="*/ 6440818 h 6858000"/>
              <a:gd name="connsiteX73" fmla="*/ 6009467 w 6115796"/>
              <a:gd name="connsiteY73" fmla="*/ 6487076 h 6858000"/>
              <a:gd name="connsiteX74" fmla="*/ 5995064 w 6115796"/>
              <a:gd name="connsiteY74" fmla="*/ 6540791 h 6858000"/>
              <a:gd name="connsiteX75" fmla="*/ 5986207 w 6115796"/>
              <a:gd name="connsiteY75" fmla="*/ 6695855 h 6858000"/>
              <a:gd name="connsiteX76" fmla="*/ 5979428 w 6115796"/>
              <a:gd name="connsiteY76" fmla="*/ 6754678 h 6858000"/>
              <a:gd name="connsiteX77" fmla="*/ 5984543 w 6115796"/>
              <a:gd name="connsiteY77" fmla="*/ 6811016 h 6858000"/>
              <a:gd name="connsiteX78" fmla="*/ 5979671 w 6115796"/>
              <a:gd name="connsiteY78" fmla="*/ 6858000 h 6858000"/>
              <a:gd name="connsiteX79" fmla="*/ 0 w 6115796"/>
              <a:gd name="connsiteY79" fmla="*/ 6858000 h 6858000"/>
              <a:gd name="connsiteX80" fmla="*/ 0 w 6115796"/>
              <a:gd name="connsiteY80"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7248 w 6115796"/>
              <a:gd name="connsiteY26" fmla="*/ 2203922 h 6858000"/>
              <a:gd name="connsiteX27" fmla="*/ 5250644 w 6115796"/>
              <a:gd name="connsiteY27" fmla="*/ 2266619 h 6858000"/>
              <a:gd name="connsiteX28" fmla="*/ 5293877 w 6115796"/>
              <a:gd name="connsiteY28" fmla="*/ 2368649 h 6858000"/>
              <a:gd name="connsiteX29" fmla="*/ 5311338 w 6115796"/>
              <a:gd name="connsiteY29" fmla="*/ 2404034 h 6858000"/>
              <a:gd name="connsiteX30" fmla="*/ 5338366 w 6115796"/>
              <a:gd name="connsiteY30" fmla="*/ 2465052 h 6858000"/>
              <a:gd name="connsiteX31" fmla="*/ 5371263 w 6115796"/>
              <a:gd name="connsiteY31" fmla="*/ 2586413 h 6858000"/>
              <a:gd name="connsiteX32" fmla="*/ 5407503 w 6115796"/>
              <a:gd name="connsiteY32" fmla="*/ 2786290 h 6858000"/>
              <a:gd name="connsiteX33" fmla="*/ 5407356 w 6115796"/>
              <a:gd name="connsiteY33" fmla="*/ 2787545 h 6858000"/>
              <a:gd name="connsiteX34" fmla="*/ 5457023 w 6115796"/>
              <a:gd name="connsiteY34" fmla="*/ 2858292 h 6858000"/>
              <a:gd name="connsiteX35" fmla="*/ 5484061 w 6115796"/>
              <a:gd name="connsiteY35" fmla="*/ 2919216 h 6858000"/>
              <a:gd name="connsiteX36" fmla="*/ 5491940 w 6115796"/>
              <a:gd name="connsiteY36" fmla="*/ 3015985 h 6858000"/>
              <a:gd name="connsiteX37" fmla="*/ 5503944 w 6115796"/>
              <a:gd name="connsiteY37" fmla="*/ 3123335 h 6858000"/>
              <a:gd name="connsiteX38" fmla="*/ 5516007 w 6115796"/>
              <a:gd name="connsiteY38" fmla="*/ 3258473 h 6858000"/>
              <a:gd name="connsiteX39" fmla="*/ 5589758 w 6115796"/>
              <a:gd name="connsiteY39" fmla="*/ 3453699 h 6858000"/>
              <a:gd name="connsiteX40" fmla="*/ 5596144 w 6115796"/>
              <a:gd name="connsiteY40" fmla="*/ 3534624 h 6858000"/>
              <a:gd name="connsiteX41" fmla="*/ 5597750 w 6115796"/>
              <a:gd name="connsiteY41" fmla="*/ 3534129 h 6858000"/>
              <a:gd name="connsiteX42" fmla="*/ 5618377 w 6115796"/>
              <a:gd name="connsiteY42" fmla="*/ 3588431 h 6858000"/>
              <a:gd name="connsiteX43" fmla="*/ 5655472 w 6115796"/>
              <a:gd name="connsiteY43" fmla="*/ 3678877 h 6858000"/>
              <a:gd name="connsiteX44" fmla="*/ 5683015 w 6115796"/>
              <a:gd name="connsiteY44" fmla="*/ 3762025 h 6858000"/>
              <a:gd name="connsiteX45" fmla="*/ 5696643 w 6115796"/>
              <a:gd name="connsiteY45" fmla="*/ 3773888 h 6858000"/>
              <a:gd name="connsiteX46" fmla="*/ 5768491 w 6115796"/>
              <a:gd name="connsiteY46" fmla="*/ 3914399 h 6858000"/>
              <a:gd name="connsiteX47" fmla="*/ 5793123 w 6115796"/>
              <a:gd name="connsiteY47" fmla="*/ 3969952 h 6858000"/>
              <a:gd name="connsiteX48" fmla="*/ 5808321 w 6115796"/>
              <a:gd name="connsiteY48" fmla="*/ 3988153 h 6858000"/>
              <a:gd name="connsiteX49" fmla="*/ 5825621 w 6115796"/>
              <a:gd name="connsiteY49" fmla="*/ 4015525 h 6858000"/>
              <a:gd name="connsiteX50" fmla="*/ 5860672 w 6115796"/>
              <a:gd name="connsiteY50" fmla="*/ 4061579 h 6858000"/>
              <a:gd name="connsiteX51" fmla="*/ 5894095 w 6115796"/>
              <a:gd name="connsiteY51" fmla="*/ 4128857 h 6858000"/>
              <a:gd name="connsiteX52" fmla="*/ 5903513 w 6115796"/>
              <a:gd name="connsiteY52" fmla="*/ 4187661 h 6858000"/>
              <a:gd name="connsiteX53" fmla="*/ 5946705 w 6115796"/>
              <a:gd name="connsiteY53" fmla="*/ 4428051 h 6858000"/>
              <a:gd name="connsiteX54" fmla="*/ 5949261 w 6115796"/>
              <a:gd name="connsiteY54" fmla="*/ 4449185 h 6858000"/>
              <a:gd name="connsiteX55" fmla="*/ 5968960 w 6115796"/>
              <a:gd name="connsiteY55" fmla="*/ 4482655 h 6858000"/>
              <a:gd name="connsiteX56" fmla="*/ 5998138 w 6115796"/>
              <a:gd name="connsiteY56" fmla="*/ 4697518 h 6858000"/>
              <a:gd name="connsiteX57" fmla="*/ 6007819 w 6115796"/>
              <a:gd name="connsiteY57" fmla="*/ 4858148 h 6858000"/>
              <a:gd name="connsiteX58" fmla="*/ 6007749 w 6115796"/>
              <a:gd name="connsiteY58" fmla="*/ 4964715 h 6858000"/>
              <a:gd name="connsiteX59" fmla="*/ 6005269 w 6115796"/>
              <a:gd name="connsiteY59" fmla="*/ 5150567 h 6858000"/>
              <a:gd name="connsiteX60" fmla="*/ 6001127 w 6115796"/>
              <a:gd name="connsiteY60" fmla="*/ 5164609 h 6858000"/>
              <a:gd name="connsiteX61" fmla="*/ 5998514 w 6115796"/>
              <a:gd name="connsiteY61" fmla="*/ 5189673 h 6858000"/>
              <a:gd name="connsiteX62" fmla="*/ 6018409 w 6115796"/>
              <a:gd name="connsiteY62" fmla="*/ 5227157 h 6858000"/>
              <a:gd name="connsiteX63" fmla="*/ 6036748 w 6115796"/>
              <a:gd name="connsiteY63" fmla="*/ 5322752 h 6858000"/>
              <a:gd name="connsiteX64" fmla="*/ 6037677 w 6115796"/>
              <a:gd name="connsiteY64" fmla="*/ 5354807 h 6858000"/>
              <a:gd name="connsiteX65" fmla="*/ 6053435 w 6115796"/>
              <a:gd name="connsiteY65" fmla="*/ 5387547 h 6858000"/>
              <a:gd name="connsiteX66" fmla="*/ 6068640 w 6115796"/>
              <a:gd name="connsiteY66" fmla="*/ 5474503 h 6858000"/>
              <a:gd name="connsiteX67" fmla="*/ 6080922 w 6115796"/>
              <a:gd name="connsiteY67" fmla="*/ 5561070 h 6858000"/>
              <a:gd name="connsiteX68" fmla="*/ 6096949 w 6115796"/>
              <a:gd name="connsiteY68" fmla="*/ 5648179 h 6858000"/>
              <a:gd name="connsiteX69" fmla="*/ 6115796 w 6115796"/>
              <a:gd name="connsiteY69" fmla="*/ 5862844 h 6858000"/>
              <a:gd name="connsiteX70" fmla="*/ 6045436 w 6115796"/>
              <a:gd name="connsiteY70" fmla="*/ 6124480 h 6858000"/>
              <a:gd name="connsiteX71" fmla="*/ 6030489 w 6115796"/>
              <a:gd name="connsiteY71" fmla="*/ 6317666 h 6858000"/>
              <a:gd name="connsiteX72" fmla="*/ 6007492 w 6115796"/>
              <a:gd name="connsiteY72" fmla="*/ 6440818 h 6858000"/>
              <a:gd name="connsiteX73" fmla="*/ 6009467 w 6115796"/>
              <a:gd name="connsiteY73" fmla="*/ 6487076 h 6858000"/>
              <a:gd name="connsiteX74" fmla="*/ 5995064 w 6115796"/>
              <a:gd name="connsiteY74" fmla="*/ 6540791 h 6858000"/>
              <a:gd name="connsiteX75" fmla="*/ 5986207 w 6115796"/>
              <a:gd name="connsiteY75" fmla="*/ 6695855 h 6858000"/>
              <a:gd name="connsiteX76" fmla="*/ 5979428 w 6115796"/>
              <a:gd name="connsiteY76" fmla="*/ 6754678 h 6858000"/>
              <a:gd name="connsiteX77" fmla="*/ 5984543 w 6115796"/>
              <a:gd name="connsiteY77" fmla="*/ 6811016 h 6858000"/>
              <a:gd name="connsiteX78" fmla="*/ 5979671 w 6115796"/>
              <a:gd name="connsiteY78" fmla="*/ 6858000 h 6858000"/>
              <a:gd name="connsiteX79" fmla="*/ 0 w 6115796"/>
              <a:gd name="connsiteY79" fmla="*/ 6858000 h 6858000"/>
              <a:gd name="connsiteX80" fmla="*/ 0 w 6115796"/>
              <a:gd name="connsiteY80"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7248 w 6115796"/>
              <a:gd name="connsiteY26" fmla="*/ 2203922 h 6858000"/>
              <a:gd name="connsiteX27" fmla="*/ 5250644 w 6115796"/>
              <a:gd name="connsiteY27" fmla="*/ 2266619 h 6858000"/>
              <a:gd name="connsiteX28" fmla="*/ 5293877 w 6115796"/>
              <a:gd name="connsiteY28" fmla="*/ 2368649 h 6858000"/>
              <a:gd name="connsiteX29" fmla="*/ 5311338 w 6115796"/>
              <a:gd name="connsiteY29" fmla="*/ 2404034 h 6858000"/>
              <a:gd name="connsiteX30" fmla="*/ 5338366 w 6115796"/>
              <a:gd name="connsiteY30" fmla="*/ 2465052 h 6858000"/>
              <a:gd name="connsiteX31" fmla="*/ 5371263 w 6115796"/>
              <a:gd name="connsiteY31" fmla="*/ 2586413 h 6858000"/>
              <a:gd name="connsiteX32" fmla="*/ 5407503 w 6115796"/>
              <a:gd name="connsiteY32" fmla="*/ 2786290 h 6858000"/>
              <a:gd name="connsiteX33" fmla="*/ 5407356 w 6115796"/>
              <a:gd name="connsiteY33" fmla="*/ 2787545 h 6858000"/>
              <a:gd name="connsiteX34" fmla="*/ 5457023 w 6115796"/>
              <a:gd name="connsiteY34" fmla="*/ 2858292 h 6858000"/>
              <a:gd name="connsiteX35" fmla="*/ 5484061 w 6115796"/>
              <a:gd name="connsiteY35" fmla="*/ 2919216 h 6858000"/>
              <a:gd name="connsiteX36" fmla="*/ 5491940 w 6115796"/>
              <a:gd name="connsiteY36" fmla="*/ 3015985 h 6858000"/>
              <a:gd name="connsiteX37" fmla="*/ 5503944 w 6115796"/>
              <a:gd name="connsiteY37" fmla="*/ 3123335 h 6858000"/>
              <a:gd name="connsiteX38" fmla="*/ 5516007 w 6115796"/>
              <a:gd name="connsiteY38" fmla="*/ 3258473 h 6858000"/>
              <a:gd name="connsiteX39" fmla="*/ 5589758 w 6115796"/>
              <a:gd name="connsiteY39" fmla="*/ 3453699 h 6858000"/>
              <a:gd name="connsiteX40" fmla="*/ 5596144 w 6115796"/>
              <a:gd name="connsiteY40" fmla="*/ 3534624 h 6858000"/>
              <a:gd name="connsiteX41" fmla="*/ 5597750 w 6115796"/>
              <a:gd name="connsiteY41" fmla="*/ 3534129 h 6858000"/>
              <a:gd name="connsiteX42" fmla="*/ 5618377 w 6115796"/>
              <a:gd name="connsiteY42" fmla="*/ 3588431 h 6858000"/>
              <a:gd name="connsiteX43" fmla="*/ 5655472 w 6115796"/>
              <a:gd name="connsiteY43" fmla="*/ 3678877 h 6858000"/>
              <a:gd name="connsiteX44" fmla="*/ 5683015 w 6115796"/>
              <a:gd name="connsiteY44" fmla="*/ 3762025 h 6858000"/>
              <a:gd name="connsiteX45" fmla="*/ 5696643 w 6115796"/>
              <a:gd name="connsiteY45" fmla="*/ 3773888 h 6858000"/>
              <a:gd name="connsiteX46" fmla="*/ 5768491 w 6115796"/>
              <a:gd name="connsiteY46" fmla="*/ 3914399 h 6858000"/>
              <a:gd name="connsiteX47" fmla="*/ 5793123 w 6115796"/>
              <a:gd name="connsiteY47" fmla="*/ 3969952 h 6858000"/>
              <a:gd name="connsiteX48" fmla="*/ 5808321 w 6115796"/>
              <a:gd name="connsiteY48" fmla="*/ 3988153 h 6858000"/>
              <a:gd name="connsiteX49" fmla="*/ 5825621 w 6115796"/>
              <a:gd name="connsiteY49" fmla="*/ 4015525 h 6858000"/>
              <a:gd name="connsiteX50" fmla="*/ 5860672 w 6115796"/>
              <a:gd name="connsiteY50" fmla="*/ 4061579 h 6858000"/>
              <a:gd name="connsiteX51" fmla="*/ 5894095 w 6115796"/>
              <a:gd name="connsiteY51" fmla="*/ 4128857 h 6858000"/>
              <a:gd name="connsiteX52" fmla="*/ 5903513 w 6115796"/>
              <a:gd name="connsiteY52" fmla="*/ 4187661 h 6858000"/>
              <a:gd name="connsiteX53" fmla="*/ 5946705 w 6115796"/>
              <a:gd name="connsiteY53" fmla="*/ 4428051 h 6858000"/>
              <a:gd name="connsiteX54" fmla="*/ 5949261 w 6115796"/>
              <a:gd name="connsiteY54" fmla="*/ 4449185 h 6858000"/>
              <a:gd name="connsiteX55" fmla="*/ 5968960 w 6115796"/>
              <a:gd name="connsiteY55" fmla="*/ 4482655 h 6858000"/>
              <a:gd name="connsiteX56" fmla="*/ 5998138 w 6115796"/>
              <a:gd name="connsiteY56" fmla="*/ 4697518 h 6858000"/>
              <a:gd name="connsiteX57" fmla="*/ 6007819 w 6115796"/>
              <a:gd name="connsiteY57" fmla="*/ 4858148 h 6858000"/>
              <a:gd name="connsiteX58" fmla="*/ 6007749 w 6115796"/>
              <a:gd name="connsiteY58" fmla="*/ 4964715 h 6858000"/>
              <a:gd name="connsiteX59" fmla="*/ 6005269 w 6115796"/>
              <a:gd name="connsiteY59" fmla="*/ 5150567 h 6858000"/>
              <a:gd name="connsiteX60" fmla="*/ 6001127 w 6115796"/>
              <a:gd name="connsiteY60" fmla="*/ 5164609 h 6858000"/>
              <a:gd name="connsiteX61" fmla="*/ 5998514 w 6115796"/>
              <a:gd name="connsiteY61" fmla="*/ 5189673 h 6858000"/>
              <a:gd name="connsiteX62" fmla="*/ 6018409 w 6115796"/>
              <a:gd name="connsiteY62" fmla="*/ 5227157 h 6858000"/>
              <a:gd name="connsiteX63" fmla="*/ 6036748 w 6115796"/>
              <a:gd name="connsiteY63" fmla="*/ 5322752 h 6858000"/>
              <a:gd name="connsiteX64" fmla="*/ 6037677 w 6115796"/>
              <a:gd name="connsiteY64" fmla="*/ 5354807 h 6858000"/>
              <a:gd name="connsiteX65" fmla="*/ 6053435 w 6115796"/>
              <a:gd name="connsiteY65" fmla="*/ 5387547 h 6858000"/>
              <a:gd name="connsiteX66" fmla="*/ 6068640 w 6115796"/>
              <a:gd name="connsiteY66" fmla="*/ 5474503 h 6858000"/>
              <a:gd name="connsiteX67" fmla="*/ 6080922 w 6115796"/>
              <a:gd name="connsiteY67" fmla="*/ 5561070 h 6858000"/>
              <a:gd name="connsiteX68" fmla="*/ 6096949 w 6115796"/>
              <a:gd name="connsiteY68" fmla="*/ 5648179 h 6858000"/>
              <a:gd name="connsiteX69" fmla="*/ 6115796 w 6115796"/>
              <a:gd name="connsiteY69" fmla="*/ 5862844 h 6858000"/>
              <a:gd name="connsiteX70" fmla="*/ 6045436 w 6115796"/>
              <a:gd name="connsiteY70" fmla="*/ 6124480 h 6858000"/>
              <a:gd name="connsiteX71" fmla="*/ 6030489 w 6115796"/>
              <a:gd name="connsiteY71" fmla="*/ 6317666 h 6858000"/>
              <a:gd name="connsiteX72" fmla="*/ 6007492 w 6115796"/>
              <a:gd name="connsiteY72" fmla="*/ 6440818 h 6858000"/>
              <a:gd name="connsiteX73" fmla="*/ 6009467 w 6115796"/>
              <a:gd name="connsiteY73" fmla="*/ 6487076 h 6858000"/>
              <a:gd name="connsiteX74" fmla="*/ 5995064 w 6115796"/>
              <a:gd name="connsiteY74" fmla="*/ 6540791 h 6858000"/>
              <a:gd name="connsiteX75" fmla="*/ 5986207 w 6115796"/>
              <a:gd name="connsiteY75" fmla="*/ 6695855 h 6858000"/>
              <a:gd name="connsiteX76" fmla="*/ 5979428 w 6115796"/>
              <a:gd name="connsiteY76" fmla="*/ 6754678 h 6858000"/>
              <a:gd name="connsiteX77" fmla="*/ 5984543 w 6115796"/>
              <a:gd name="connsiteY77" fmla="*/ 6811016 h 6858000"/>
              <a:gd name="connsiteX78" fmla="*/ 5979671 w 6115796"/>
              <a:gd name="connsiteY78" fmla="*/ 6858000 h 6858000"/>
              <a:gd name="connsiteX79" fmla="*/ 0 w 6115796"/>
              <a:gd name="connsiteY79" fmla="*/ 6858000 h 6858000"/>
              <a:gd name="connsiteX80" fmla="*/ 0 w 6115796"/>
              <a:gd name="connsiteY80"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7248 w 6115796"/>
              <a:gd name="connsiteY26" fmla="*/ 2203922 h 6858000"/>
              <a:gd name="connsiteX27" fmla="*/ 5262551 w 6115796"/>
              <a:gd name="connsiteY27" fmla="*/ 2288050 h 6858000"/>
              <a:gd name="connsiteX28" fmla="*/ 5293877 w 6115796"/>
              <a:gd name="connsiteY28" fmla="*/ 2368649 h 6858000"/>
              <a:gd name="connsiteX29" fmla="*/ 5311338 w 6115796"/>
              <a:gd name="connsiteY29" fmla="*/ 2404034 h 6858000"/>
              <a:gd name="connsiteX30" fmla="*/ 5338366 w 6115796"/>
              <a:gd name="connsiteY30" fmla="*/ 2465052 h 6858000"/>
              <a:gd name="connsiteX31" fmla="*/ 5371263 w 6115796"/>
              <a:gd name="connsiteY31" fmla="*/ 2586413 h 6858000"/>
              <a:gd name="connsiteX32" fmla="*/ 5407503 w 6115796"/>
              <a:gd name="connsiteY32" fmla="*/ 2786290 h 6858000"/>
              <a:gd name="connsiteX33" fmla="*/ 5407356 w 6115796"/>
              <a:gd name="connsiteY33" fmla="*/ 2787545 h 6858000"/>
              <a:gd name="connsiteX34" fmla="*/ 5457023 w 6115796"/>
              <a:gd name="connsiteY34" fmla="*/ 2858292 h 6858000"/>
              <a:gd name="connsiteX35" fmla="*/ 5484061 w 6115796"/>
              <a:gd name="connsiteY35" fmla="*/ 2919216 h 6858000"/>
              <a:gd name="connsiteX36" fmla="*/ 5491940 w 6115796"/>
              <a:gd name="connsiteY36" fmla="*/ 3015985 h 6858000"/>
              <a:gd name="connsiteX37" fmla="*/ 5503944 w 6115796"/>
              <a:gd name="connsiteY37" fmla="*/ 3123335 h 6858000"/>
              <a:gd name="connsiteX38" fmla="*/ 5516007 w 6115796"/>
              <a:gd name="connsiteY38" fmla="*/ 3258473 h 6858000"/>
              <a:gd name="connsiteX39" fmla="*/ 5589758 w 6115796"/>
              <a:gd name="connsiteY39" fmla="*/ 3453699 h 6858000"/>
              <a:gd name="connsiteX40" fmla="*/ 5596144 w 6115796"/>
              <a:gd name="connsiteY40" fmla="*/ 3534624 h 6858000"/>
              <a:gd name="connsiteX41" fmla="*/ 5597750 w 6115796"/>
              <a:gd name="connsiteY41" fmla="*/ 3534129 h 6858000"/>
              <a:gd name="connsiteX42" fmla="*/ 5618377 w 6115796"/>
              <a:gd name="connsiteY42" fmla="*/ 3588431 h 6858000"/>
              <a:gd name="connsiteX43" fmla="*/ 5655472 w 6115796"/>
              <a:gd name="connsiteY43" fmla="*/ 3678877 h 6858000"/>
              <a:gd name="connsiteX44" fmla="*/ 5683015 w 6115796"/>
              <a:gd name="connsiteY44" fmla="*/ 3762025 h 6858000"/>
              <a:gd name="connsiteX45" fmla="*/ 5696643 w 6115796"/>
              <a:gd name="connsiteY45" fmla="*/ 3773888 h 6858000"/>
              <a:gd name="connsiteX46" fmla="*/ 5768491 w 6115796"/>
              <a:gd name="connsiteY46" fmla="*/ 3914399 h 6858000"/>
              <a:gd name="connsiteX47" fmla="*/ 5793123 w 6115796"/>
              <a:gd name="connsiteY47" fmla="*/ 3969952 h 6858000"/>
              <a:gd name="connsiteX48" fmla="*/ 5808321 w 6115796"/>
              <a:gd name="connsiteY48" fmla="*/ 3988153 h 6858000"/>
              <a:gd name="connsiteX49" fmla="*/ 5825621 w 6115796"/>
              <a:gd name="connsiteY49" fmla="*/ 4015525 h 6858000"/>
              <a:gd name="connsiteX50" fmla="*/ 5860672 w 6115796"/>
              <a:gd name="connsiteY50" fmla="*/ 4061579 h 6858000"/>
              <a:gd name="connsiteX51" fmla="*/ 5894095 w 6115796"/>
              <a:gd name="connsiteY51" fmla="*/ 4128857 h 6858000"/>
              <a:gd name="connsiteX52" fmla="*/ 5903513 w 6115796"/>
              <a:gd name="connsiteY52" fmla="*/ 4187661 h 6858000"/>
              <a:gd name="connsiteX53" fmla="*/ 5946705 w 6115796"/>
              <a:gd name="connsiteY53" fmla="*/ 4428051 h 6858000"/>
              <a:gd name="connsiteX54" fmla="*/ 5949261 w 6115796"/>
              <a:gd name="connsiteY54" fmla="*/ 4449185 h 6858000"/>
              <a:gd name="connsiteX55" fmla="*/ 5968960 w 6115796"/>
              <a:gd name="connsiteY55" fmla="*/ 4482655 h 6858000"/>
              <a:gd name="connsiteX56" fmla="*/ 5998138 w 6115796"/>
              <a:gd name="connsiteY56" fmla="*/ 4697518 h 6858000"/>
              <a:gd name="connsiteX57" fmla="*/ 6007819 w 6115796"/>
              <a:gd name="connsiteY57" fmla="*/ 4858148 h 6858000"/>
              <a:gd name="connsiteX58" fmla="*/ 6007749 w 6115796"/>
              <a:gd name="connsiteY58" fmla="*/ 4964715 h 6858000"/>
              <a:gd name="connsiteX59" fmla="*/ 6005269 w 6115796"/>
              <a:gd name="connsiteY59" fmla="*/ 5150567 h 6858000"/>
              <a:gd name="connsiteX60" fmla="*/ 6001127 w 6115796"/>
              <a:gd name="connsiteY60" fmla="*/ 5164609 h 6858000"/>
              <a:gd name="connsiteX61" fmla="*/ 5998514 w 6115796"/>
              <a:gd name="connsiteY61" fmla="*/ 5189673 h 6858000"/>
              <a:gd name="connsiteX62" fmla="*/ 6018409 w 6115796"/>
              <a:gd name="connsiteY62" fmla="*/ 5227157 h 6858000"/>
              <a:gd name="connsiteX63" fmla="*/ 6036748 w 6115796"/>
              <a:gd name="connsiteY63" fmla="*/ 5322752 h 6858000"/>
              <a:gd name="connsiteX64" fmla="*/ 6037677 w 6115796"/>
              <a:gd name="connsiteY64" fmla="*/ 5354807 h 6858000"/>
              <a:gd name="connsiteX65" fmla="*/ 6053435 w 6115796"/>
              <a:gd name="connsiteY65" fmla="*/ 5387547 h 6858000"/>
              <a:gd name="connsiteX66" fmla="*/ 6068640 w 6115796"/>
              <a:gd name="connsiteY66" fmla="*/ 5474503 h 6858000"/>
              <a:gd name="connsiteX67" fmla="*/ 6080922 w 6115796"/>
              <a:gd name="connsiteY67" fmla="*/ 5561070 h 6858000"/>
              <a:gd name="connsiteX68" fmla="*/ 6096949 w 6115796"/>
              <a:gd name="connsiteY68" fmla="*/ 5648179 h 6858000"/>
              <a:gd name="connsiteX69" fmla="*/ 6115796 w 6115796"/>
              <a:gd name="connsiteY69" fmla="*/ 5862844 h 6858000"/>
              <a:gd name="connsiteX70" fmla="*/ 6045436 w 6115796"/>
              <a:gd name="connsiteY70" fmla="*/ 6124480 h 6858000"/>
              <a:gd name="connsiteX71" fmla="*/ 6030489 w 6115796"/>
              <a:gd name="connsiteY71" fmla="*/ 6317666 h 6858000"/>
              <a:gd name="connsiteX72" fmla="*/ 6007492 w 6115796"/>
              <a:gd name="connsiteY72" fmla="*/ 6440818 h 6858000"/>
              <a:gd name="connsiteX73" fmla="*/ 6009467 w 6115796"/>
              <a:gd name="connsiteY73" fmla="*/ 6487076 h 6858000"/>
              <a:gd name="connsiteX74" fmla="*/ 5995064 w 6115796"/>
              <a:gd name="connsiteY74" fmla="*/ 6540791 h 6858000"/>
              <a:gd name="connsiteX75" fmla="*/ 5986207 w 6115796"/>
              <a:gd name="connsiteY75" fmla="*/ 6695855 h 6858000"/>
              <a:gd name="connsiteX76" fmla="*/ 5979428 w 6115796"/>
              <a:gd name="connsiteY76" fmla="*/ 6754678 h 6858000"/>
              <a:gd name="connsiteX77" fmla="*/ 5984543 w 6115796"/>
              <a:gd name="connsiteY77" fmla="*/ 6811016 h 6858000"/>
              <a:gd name="connsiteX78" fmla="*/ 5979671 w 6115796"/>
              <a:gd name="connsiteY78" fmla="*/ 6858000 h 6858000"/>
              <a:gd name="connsiteX79" fmla="*/ 0 w 6115796"/>
              <a:gd name="connsiteY79" fmla="*/ 6858000 h 6858000"/>
              <a:gd name="connsiteX80" fmla="*/ 0 w 6115796"/>
              <a:gd name="connsiteY80"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7248 w 6115796"/>
              <a:gd name="connsiteY26" fmla="*/ 2203922 h 6858000"/>
              <a:gd name="connsiteX27" fmla="*/ 5262551 w 6115796"/>
              <a:gd name="connsiteY27" fmla="*/ 2288050 h 6858000"/>
              <a:gd name="connsiteX28" fmla="*/ 5293877 w 6115796"/>
              <a:gd name="connsiteY28" fmla="*/ 2368649 h 6858000"/>
              <a:gd name="connsiteX29" fmla="*/ 5311338 w 6115796"/>
              <a:gd name="connsiteY29" fmla="*/ 2404034 h 6858000"/>
              <a:gd name="connsiteX30" fmla="*/ 5338366 w 6115796"/>
              <a:gd name="connsiteY30" fmla="*/ 2465052 h 6858000"/>
              <a:gd name="connsiteX31" fmla="*/ 5371263 w 6115796"/>
              <a:gd name="connsiteY31" fmla="*/ 2586413 h 6858000"/>
              <a:gd name="connsiteX32" fmla="*/ 5407503 w 6115796"/>
              <a:gd name="connsiteY32" fmla="*/ 2786290 h 6858000"/>
              <a:gd name="connsiteX33" fmla="*/ 5407356 w 6115796"/>
              <a:gd name="connsiteY33" fmla="*/ 2787545 h 6858000"/>
              <a:gd name="connsiteX34" fmla="*/ 5457023 w 6115796"/>
              <a:gd name="connsiteY34" fmla="*/ 2858292 h 6858000"/>
              <a:gd name="connsiteX35" fmla="*/ 5484061 w 6115796"/>
              <a:gd name="connsiteY35" fmla="*/ 2919216 h 6858000"/>
              <a:gd name="connsiteX36" fmla="*/ 5491940 w 6115796"/>
              <a:gd name="connsiteY36" fmla="*/ 3015985 h 6858000"/>
              <a:gd name="connsiteX37" fmla="*/ 5503944 w 6115796"/>
              <a:gd name="connsiteY37" fmla="*/ 3123335 h 6858000"/>
              <a:gd name="connsiteX38" fmla="*/ 5516007 w 6115796"/>
              <a:gd name="connsiteY38" fmla="*/ 3258473 h 6858000"/>
              <a:gd name="connsiteX39" fmla="*/ 5589758 w 6115796"/>
              <a:gd name="connsiteY39" fmla="*/ 3453699 h 6858000"/>
              <a:gd name="connsiteX40" fmla="*/ 5596144 w 6115796"/>
              <a:gd name="connsiteY40" fmla="*/ 3534624 h 6858000"/>
              <a:gd name="connsiteX41" fmla="*/ 5597750 w 6115796"/>
              <a:gd name="connsiteY41" fmla="*/ 3534129 h 6858000"/>
              <a:gd name="connsiteX42" fmla="*/ 5618377 w 6115796"/>
              <a:gd name="connsiteY42" fmla="*/ 3588431 h 6858000"/>
              <a:gd name="connsiteX43" fmla="*/ 5655472 w 6115796"/>
              <a:gd name="connsiteY43" fmla="*/ 3678877 h 6858000"/>
              <a:gd name="connsiteX44" fmla="*/ 5683015 w 6115796"/>
              <a:gd name="connsiteY44" fmla="*/ 3762025 h 6858000"/>
              <a:gd name="connsiteX45" fmla="*/ 5696643 w 6115796"/>
              <a:gd name="connsiteY45" fmla="*/ 3773888 h 6858000"/>
              <a:gd name="connsiteX46" fmla="*/ 5768491 w 6115796"/>
              <a:gd name="connsiteY46" fmla="*/ 3914399 h 6858000"/>
              <a:gd name="connsiteX47" fmla="*/ 5793123 w 6115796"/>
              <a:gd name="connsiteY47" fmla="*/ 3969952 h 6858000"/>
              <a:gd name="connsiteX48" fmla="*/ 5808321 w 6115796"/>
              <a:gd name="connsiteY48" fmla="*/ 3988153 h 6858000"/>
              <a:gd name="connsiteX49" fmla="*/ 5825621 w 6115796"/>
              <a:gd name="connsiteY49" fmla="*/ 4015525 h 6858000"/>
              <a:gd name="connsiteX50" fmla="*/ 5860672 w 6115796"/>
              <a:gd name="connsiteY50" fmla="*/ 4061579 h 6858000"/>
              <a:gd name="connsiteX51" fmla="*/ 5894095 w 6115796"/>
              <a:gd name="connsiteY51" fmla="*/ 4128857 h 6858000"/>
              <a:gd name="connsiteX52" fmla="*/ 5903513 w 6115796"/>
              <a:gd name="connsiteY52" fmla="*/ 4187661 h 6858000"/>
              <a:gd name="connsiteX53" fmla="*/ 5946705 w 6115796"/>
              <a:gd name="connsiteY53" fmla="*/ 4428051 h 6858000"/>
              <a:gd name="connsiteX54" fmla="*/ 5949261 w 6115796"/>
              <a:gd name="connsiteY54" fmla="*/ 4449185 h 6858000"/>
              <a:gd name="connsiteX55" fmla="*/ 5968960 w 6115796"/>
              <a:gd name="connsiteY55" fmla="*/ 4482655 h 6858000"/>
              <a:gd name="connsiteX56" fmla="*/ 5998138 w 6115796"/>
              <a:gd name="connsiteY56" fmla="*/ 4697518 h 6858000"/>
              <a:gd name="connsiteX57" fmla="*/ 6007819 w 6115796"/>
              <a:gd name="connsiteY57" fmla="*/ 4858148 h 6858000"/>
              <a:gd name="connsiteX58" fmla="*/ 6007749 w 6115796"/>
              <a:gd name="connsiteY58" fmla="*/ 4964715 h 6858000"/>
              <a:gd name="connsiteX59" fmla="*/ 6005269 w 6115796"/>
              <a:gd name="connsiteY59" fmla="*/ 5150567 h 6858000"/>
              <a:gd name="connsiteX60" fmla="*/ 6001127 w 6115796"/>
              <a:gd name="connsiteY60" fmla="*/ 5164609 h 6858000"/>
              <a:gd name="connsiteX61" fmla="*/ 5998514 w 6115796"/>
              <a:gd name="connsiteY61" fmla="*/ 5189673 h 6858000"/>
              <a:gd name="connsiteX62" fmla="*/ 6018409 w 6115796"/>
              <a:gd name="connsiteY62" fmla="*/ 5227157 h 6858000"/>
              <a:gd name="connsiteX63" fmla="*/ 6036748 w 6115796"/>
              <a:gd name="connsiteY63" fmla="*/ 5322752 h 6858000"/>
              <a:gd name="connsiteX64" fmla="*/ 6037677 w 6115796"/>
              <a:gd name="connsiteY64" fmla="*/ 5354807 h 6858000"/>
              <a:gd name="connsiteX65" fmla="*/ 6053435 w 6115796"/>
              <a:gd name="connsiteY65" fmla="*/ 5387547 h 6858000"/>
              <a:gd name="connsiteX66" fmla="*/ 6068640 w 6115796"/>
              <a:gd name="connsiteY66" fmla="*/ 5474503 h 6858000"/>
              <a:gd name="connsiteX67" fmla="*/ 6080922 w 6115796"/>
              <a:gd name="connsiteY67" fmla="*/ 5561070 h 6858000"/>
              <a:gd name="connsiteX68" fmla="*/ 6096949 w 6115796"/>
              <a:gd name="connsiteY68" fmla="*/ 5648179 h 6858000"/>
              <a:gd name="connsiteX69" fmla="*/ 6115796 w 6115796"/>
              <a:gd name="connsiteY69" fmla="*/ 5862844 h 6858000"/>
              <a:gd name="connsiteX70" fmla="*/ 6045436 w 6115796"/>
              <a:gd name="connsiteY70" fmla="*/ 6124480 h 6858000"/>
              <a:gd name="connsiteX71" fmla="*/ 6030489 w 6115796"/>
              <a:gd name="connsiteY71" fmla="*/ 6317666 h 6858000"/>
              <a:gd name="connsiteX72" fmla="*/ 6007492 w 6115796"/>
              <a:gd name="connsiteY72" fmla="*/ 6440818 h 6858000"/>
              <a:gd name="connsiteX73" fmla="*/ 6009467 w 6115796"/>
              <a:gd name="connsiteY73" fmla="*/ 6487076 h 6858000"/>
              <a:gd name="connsiteX74" fmla="*/ 5995064 w 6115796"/>
              <a:gd name="connsiteY74" fmla="*/ 6540791 h 6858000"/>
              <a:gd name="connsiteX75" fmla="*/ 5986207 w 6115796"/>
              <a:gd name="connsiteY75" fmla="*/ 6695855 h 6858000"/>
              <a:gd name="connsiteX76" fmla="*/ 5979428 w 6115796"/>
              <a:gd name="connsiteY76" fmla="*/ 6754678 h 6858000"/>
              <a:gd name="connsiteX77" fmla="*/ 5984543 w 6115796"/>
              <a:gd name="connsiteY77" fmla="*/ 6811016 h 6858000"/>
              <a:gd name="connsiteX78" fmla="*/ 5979671 w 6115796"/>
              <a:gd name="connsiteY78" fmla="*/ 6858000 h 6858000"/>
              <a:gd name="connsiteX79" fmla="*/ 0 w 6115796"/>
              <a:gd name="connsiteY79" fmla="*/ 6858000 h 6858000"/>
              <a:gd name="connsiteX80" fmla="*/ 0 w 6115796"/>
              <a:gd name="connsiteY80"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4549 w 6115796"/>
              <a:gd name="connsiteY23" fmla="*/ 1837572 h 6858000"/>
              <a:gd name="connsiteX24" fmla="*/ 5255696 w 6115796"/>
              <a:gd name="connsiteY24" fmla="*/ 1953770 h 6858000"/>
              <a:gd name="connsiteX25" fmla="*/ 5252592 w 6115796"/>
              <a:gd name="connsiteY25" fmla="*/ 2092210 h 6858000"/>
              <a:gd name="connsiteX26" fmla="*/ 5257248 w 6115796"/>
              <a:gd name="connsiteY26" fmla="*/ 2203922 h 6858000"/>
              <a:gd name="connsiteX27" fmla="*/ 5262551 w 6115796"/>
              <a:gd name="connsiteY27" fmla="*/ 2288050 h 6858000"/>
              <a:gd name="connsiteX28" fmla="*/ 5293877 w 6115796"/>
              <a:gd name="connsiteY28" fmla="*/ 2368649 h 6858000"/>
              <a:gd name="connsiteX29" fmla="*/ 5311338 w 6115796"/>
              <a:gd name="connsiteY29" fmla="*/ 2404034 h 6858000"/>
              <a:gd name="connsiteX30" fmla="*/ 5338366 w 6115796"/>
              <a:gd name="connsiteY30" fmla="*/ 2465052 h 6858000"/>
              <a:gd name="connsiteX31" fmla="*/ 5371263 w 6115796"/>
              <a:gd name="connsiteY31" fmla="*/ 2586413 h 6858000"/>
              <a:gd name="connsiteX32" fmla="*/ 5407503 w 6115796"/>
              <a:gd name="connsiteY32" fmla="*/ 2786290 h 6858000"/>
              <a:gd name="connsiteX33" fmla="*/ 5407356 w 6115796"/>
              <a:gd name="connsiteY33" fmla="*/ 2787545 h 6858000"/>
              <a:gd name="connsiteX34" fmla="*/ 5457023 w 6115796"/>
              <a:gd name="connsiteY34" fmla="*/ 2858292 h 6858000"/>
              <a:gd name="connsiteX35" fmla="*/ 5484061 w 6115796"/>
              <a:gd name="connsiteY35" fmla="*/ 2919216 h 6858000"/>
              <a:gd name="connsiteX36" fmla="*/ 5491940 w 6115796"/>
              <a:gd name="connsiteY36" fmla="*/ 3015985 h 6858000"/>
              <a:gd name="connsiteX37" fmla="*/ 5503944 w 6115796"/>
              <a:gd name="connsiteY37" fmla="*/ 3123335 h 6858000"/>
              <a:gd name="connsiteX38" fmla="*/ 5516007 w 6115796"/>
              <a:gd name="connsiteY38" fmla="*/ 3258473 h 6858000"/>
              <a:gd name="connsiteX39" fmla="*/ 5589758 w 6115796"/>
              <a:gd name="connsiteY39" fmla="*/ 3453699 h 6858000"/>
              <a:gd name="connsiteX40" fmla="*/ 5596144 w 6115796"/>
              <a:gd name="connsiteY40" fmla="*/ 3534624 h 6858000"/>
              <a:gd name="connsiteX41" fmla="*/ 5597750 w 6115796"/>
              <a:gd name="connsiteY41" fmla="*/ 3534129 h 6858000"/>
              <a:gd name="connsiteX42" fmla="*/ 5618377 w 6115796"/>
              <a:gd name="connsiteY42" fmla="*/ 3588431 h 6858000"/>
              <a:gd name="connsiteX43" fmla="*/ 5655472 w 6115796"/>
              <a:gd name="connsiteY43" fmla="*/ 3678877 h 6858000"/>
              <a:gd name="connsiteX44" fmla="*/ 5683015 w 6115796"/>
              <a:gd name="connsiteY44" fmla="*/ 3762025 h 6858000"/>
              <a:gd name="connsiteX45" fmla="*/ 5696643 w 6115796"/>
              <a:gd name="connsiteY45" fmla="*/ 3773888 h 6858000"/>
              <a:gd name="connsiteX46" fmla="*/ 5768491 w 6115796"/>
              <a:gd name="connsiteY46" fmla="*/ 3914399 h 6858000"/>
              <a:gd name="connsiteX47" fmla="*/ 5793123 w 6115796"/>
              <a:gd name="connsiteY47" fmla="*/ 3969952 h 6858000"/>
              <a:gd name="connsiteX48" fmla="*/ 5808321 w 6115796"/>
              <a:gd name="connsiteY48" fmla="*/ 3988153 h 6858000"/>
              <a:gd name="connsiteX49" fmla="*/ 5825621 w 6115796"/>
              <a:gd name="connsiteY49" fmla="*/ 4015525 h 6858000"/>
              <a:gd name="connsiteX50" fmla="*/ 5860672 w 6115796"/>
              <a:gd name="connsiteY50" fmla="*/ 4061579 h 6858000"/>
              <a:gd name="connsiteX51" fmla="*/ 5894095 w 6115796"/>
              <a:gd name="connsiteY51" fmla="*/ 4128857 h 6858000"/>
              <a:gd name="connsiteX52" fmla="*/ 5903513 w 6115796"/>
              <a:gd name="connsiteY52" fmla="*/ 4187661 h 6858000"/>
              <a:gd name="connsiteX53" fmla="*/ 5946705 w 6115796"/>
              <a:gd name="connsiteY53" fmla="*/ 4428051 h 6858000"/>
              <a:gd name="connsiteX54" fmla="*/ 5949261 w 6115796"/>
              <a:gd name="connsiteY54" fmla="*/ 4449185 h 6858000"/>
              <a:gd name="connsiteX55" fmla="*/ 5968960 w 6115796"/>
              <a:gd name="connsiteY55" fmla="*/ 4482655 h 6858000"/>
              <a:gd name="connsiteX56" fmla="*/ 5998138 w 6115796"/>
              <a:gd name="connsiteY56" fmla="*/ 4697518 h 6858000"/>
              <a:gd name="connsiteX57" fmla="*/ 6007819 w 6115796"/>
              <a:gd name="connsiteY57" fmla="*/ 4858148 h 6858000"/>
              <a:gd name="connsiteX58" fmla="*/ 6007749 w 6115796"/>
              <a:gd name="connsiteY58" fmla="*/ 4964715 h 6858000"/>
              <a:gd name="connsiteX59" fmla="*/ 6005269 w 6115796"/>
              <a:gd name="connsiteY59" fmla="*/ 5150567 h 6858000"/>
              <a:gd name="connsiteX60" fmla="*/ 6001127 w 6115796"/>
              <a:gd name="connsiteY60" fmla="*/ 5164609 h 6858000"/>
              <a:gd name="connsiteX61" fmla="*/ 5998514 w 6115796"/>
              <a:gd name="connsiteY61" fmla="*/ 5189673 h 6858000"/>
              <a:gd name="connsiteX62" fmla="*/ 6018409 w 6115796"/>
              <a:gd name="connsiteY62" fmla="*/ 5227157 h 6858000"/>
              <a:gd name="connsiteX63" fmla="*/ 6036748 w 6115796"/>
              <a:gd name="connsiteY63" fmla="*/ 5322752 h 6858000"/>
              <a:gd name="connsiteX64" fmla="*/ 6037677 w 6115796"/>
              <a:gd name="connsiteY64" fmla="*/ 5354807 h 6858000"/>
              <a:gd name="connsiteX65" fmla="*/ 6053435 w 6115796"/>
              <a:gd name="connsiteY65" fmla="*/ 5387547 h 6858000"/>
              <a:gd name="connsiteX66" fmla="*/ 6068640 w 6115796"/>
              <a:gd name="connsiteY66" fmla="*/ 5474503 h 6858000"/>
              <a:gd name="connsiteX67" fmla="*/ 6080922 w 6115796"/>
              <a:gd name="connsiteY67" fmla="*/ 5561070 h 6858000"/>
              <a:gd name="connsiteX68" fmla="*/ 6096949 w 6115796"/>
              <a:gd name="connsiteY68" fmla="*/ 5648179 h 6858000"/>
              <a:gd name="connsiteX69" fmla="*/ 6115796 w 6115796"/>
              <a:gd name="connsiteY69" fmla="*/ 5862844 h 6858000"/>
              <a:gd name="connsiteX70" fmla="*/ 6045436 w 6115796"/>
              <a:gd name="connsiteY70" fmla="*/ 6124480 h 6858000"/>
              <a:gd name="connsiteX71" fmla="*/ 6030489 w 6115796"/>
              <a:gd name="connsiteY71" fmla="*/ 6317666 h 6858000"/>
              <a:gd name="connsiteX72" fmla="*/ 6007492 w 6115796"/>
              <a:gd name="connsiteY72" fmla="*/ 6440818 h 6858000"/>
              <a:gd name="connsiteX73" fmla="*/ 6009467 w 6115796"/>
              <a:gd name="connsiteY73" fmla="*/ 6487076 h 6858000"/>
              <a:gd name="connsiteX74" fmla="*/ 5995064 w 6115796"/>
              <a:gd name="connsiteY74" fmla="*/ 6540791 h 6858000"/>
              <a:gd name="connsiteX75" fmla="*/ 5986207 w 6115796"/>
              <a:gd name="connsiteY75" fmla="*/ 6695855 h 6858000"/>
              <a:gd name="connsiteX76" fmla="*/ 5979428 w 6115796"/>
              <a:gd name="connsiteY76" fmla="*/ 6754678 h 6858000"/>
              <a:gd name="connsiteX77" fmla="*/ 5984543 w 6115796"/>
              <a:gd name="connsiteY77" fmla="*/ 6811016 h 6858000"/>
              <a:gd name="connsiteX78" fmla="*/ 5979671 w 6115796"/>
              <a:gd name="connsiteY78" fmla="*/ 6858000 h 6858000"/>
              <a:gd name="connsiteX79" fmla="*/ 0 w 6115796"/>
              <a:gd name="connsiteY79" fmla="*/ 6858000 h 6858000"/>
              <a:gd name="connsiteX80" fmla="*/ 0 w 6115796"/>
              <a:gd name="connsiteY80"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26675 w 6115796"/>
              <a:gd name="connsiteY18" fmla="*/ 1385685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4549 w 6115796"/>
              <a:gd name="connsiteY23" fmla="*/ 1837572 h 6858000"/>
              <a:gd name="connsiteX24" fmla="*/ 5255696 w 6115796"/>
              <a:gd name="connsiteY24" fmla="*/ 1953770 h 6858000"/>
              <a:gd name="connsiteX25" fmla="*/ 5252592 w 6115796"/>
              <a:gd name="connsiteY25" fmla="*/ 2092210 h 6858000"/>
              <a:gd name="connsiteX26" fmla="*/ 5257248 w 6115796"/>
              <a:gd name="connsiteY26" fmla="*/ 2203922 h 6858000"/>
              <a:gd name="connsiteX27" fmla="*/ 5262551 w 6115796"/>
              <a:gd name="connsiteY27" fmla="*/ 2288050 h 6858000"/>
              <a:gd name="connsiteX28" fmla="*/ 5293877 w 6115796"/>
              <a:gd name="connsiteY28" fmla="*/ 2368649 h 6858000"/>
              <a:gd name="connsiteX29" fmla="*/ 5311338 w 6115796"/>
              <a:gd name="connsiteY29" fmla="*/ 2404034 h 6858000"/>
              <a:gd name="connsiteX30" fmla="*/ 5338366 w 6115796"/>
              <a:gd name="connsiteY30" fmla="*/ 2465052 h 6858000"/>
              <a:gd name="connsiteX31" fmla="*/ 5371263 w 6115796"/>
              <a:gd name="connsiteY31" fmla="*/ 2586413 h 6858000"/>
              <a:gd name="connsiteX32" fmla="*/ 5407503 w 6115796"/>
              <a:gd name="connsiteY32" fmla="*/ 2786290 h 6858000"/>
              <a:gd name="connsiteX33" fmla="*/ 5407356 w 6115796"/>
              <a:gd name="connsiteY33" fmla="*/ 2787545 h 6858000"/>
              <a:gd name="connsiteX34" fmla="*/ 5457023 w 6115796"/>
              <a:gd name="connsiteY34" fmla="*/ 2858292 h 6858000"/>
              <a:gd name="connsiteX35" fmla="*/ 5484061 w 6115796"/>
              <a:gd name="connsiteY35" fmla="*/ 2919216 h 6858000"/>
              <a:gd name="connsiteX36" fmla="*/ 5491940 w 6115796"/>
              <a:gd name="connsiteY36" fmla="*/ 3015985 h 6858000"/>
              <a:gd name="connsiteX37" fmla="*/ 5503944 w 6115796"/>
              <a:gd name="connsiteY37" fmla="*/ 3123335 h 6858000"/>
              <a:gd name="connsiteX38" fmla="*/ 5516007 w 6115796"/>
              <a:gd name="connsiteY38" fmla="*/ 3258473 h 6858000"/>
              <a:gd name="connsiteX39" fmla="*/ 5589758 w 6115796"/>
              <a:gd name="connsiteY39" fmla="*/ 3453699 h 6858000"/>
              <a:gd name="connsiteX40" fmla="*/ 5596144 w 6115796"/>
              <a:gd name="connsiteY40" fmla="*/ 3534624 h 6858000"/>
              <a:gd name="connsiteX41" fmla="*/ 5597750 w 6115796"/>
              <a:gd name="connsiteY41" fmla="*/ 3534129 h 6858000"/>
              <a:gd name="connsiteX42" fmla="*/ 5618377 w 6115796"/>
              <a:gd name="connsiteY42" fmla="*/ 3588431 h 6858000"/>
              <a:gd name="connsiteX43" fmla="*/ 5655472 w 6115796"/>
              <a:gd name="connsiteY43" fmla="*/ 3678877 h 6858000"/>
              <a:gd name="connsiteX44" fmla="*/ 5683015 w 6115796"/>
              <a:gd name="connsiteY44" fmla="*/ 3762025 h 6858000"/>
              <a:gd name="connsiteX45" fmla="*/ 5696643 w 6115796"/>
              <a:gd name="connsiteY45" fmla="*/ 3773888 h 6858000"/>
              <a:gd name="connsiteX46" fmla="*/ 5768491 w 6115796"/>
              <a:gd name="connsiteY46" fmla="*/ 3914399 h 6858000"/>
              <a:gd name="connsiteX47" fmla="*/ 5793123 w 6115796"/>
              <a:gd name="connsiteY47" fmla="*/ 3969952 h 6858000"/>
              <a:gd name="connsiteX48" fmla="*/ 5808321 w 6115796"/>
              <a:gd name="connsiteY48" fmla="*/ 3988153 h 6858000"/>
              <a:gd name="connsiteX49" fmla="*/ 5825621 w 6115796"/>
              <a:gd name="connsiteY49" fmla="*/ 4015525 h 6858000"/>
              <a:gd name="connsiteX50" fmla="*/ 5860672 w 6115796"/>
              <a:gd name="connsiteY50" fmla="*/ 4061579 h 6858000"/>
              <a:gd name="connsiteX51" fmla="*/ 5894095 w 6115796"/>
              <a:gd name="connsiteY51" fmla="*/ 4128857 h 6858000"/>
              <a:gd name="connsiteX52" fmla="*/ 5903513 w 6115796"/>
              <a:gd name="connsiteY52" fmla="*/ 4187661 h 6858000"/>
              <a:gd name="connsiteX53" fmla="*/ 5946705 w 6115796"/>
              <a:gd name="connsiteY53" fmla="*/ 4428051 h 6858000"/>
              <a:gd name="connsiteX54" fmla="*/ 5949261 w 6115796"/>
              <a:gd name="connsiteY54" fmla="*/ 4449185 h 6858000"/>
              <a:gd name="connsiteX55" fmla="*/ 5968960 w 6115796"/>
              <a:gd name="connsiteY55" fmla="*/ 4482655 h 6858000"/>
              <a:gd name="connsiteX56" fmla="*/ 5998138 w 6115796"/>
              <a:gd name="connsiteY56" fmla="*/ 4697518 h 6858000"/>
              <a:gd name="connsiteX57" fmla="*/ 6007819 w 6115796"/>
              <a:gd name="connsiteY57" fmla="*/ 4858148 h 6858000"/>
              <a:gd name="connsiteX58" fmla="*/ 6007749 w 6115796"/>
              <a:gd name="connsiteY58" fmla="*/ 4964715 h 6858000"/>
              <a:gd name="connsiteX59" fmla="*/ 6005269 w 6115796"/>
              <a:gd name="connsiteY59" fmla="*/ 5150567 h 6858000"/>
              <a:gd name="connsiteX60" fmla="*/ 6001127 w 6115796"/>
              <a:gd name="connsiteY60" fmla="*/ 5164609 h 6858000"/>
              <a:gd name="connsiteX61" fmla="*/ 5998514 w 6115796"/>
              <a:gd name="connsiteY61" fmla="*/ 5189673 h 6858000"/>
              <a:gd name="connsiteX62" fmla="*/ 6018409 w 6115796"/>
              <a:gd name="connsiteY62" fmla="*/ 5227157 h 6858000"/>
              <a:gd name="connsiteX63" fmla="*/ 6036748 w 6115796"/>
              <a:gd name="connsiteY63" fmla="*/ 5322752 h 6858000"/>
              <a:gd name="connsiteX64" fmla="*/ 6037677 w 6115796"/>
              <a:gd name="connsiteY64" fmla="*/ 5354807 h 6858000"/>
              <a:gd name="connsiteX65" fmla="*/ 6053435 w 6115796"/>
              <a:gd name="connsiteY65" fmla="*/ 5387547 h 6858000"/>
              <a:gd name="connsiteX66" fmla="*/ 6068640 w 6115796"/>
              <a:gd name="connsiteY66" fmla="*/ 5474503 h 6858000"/>
              <a:gd name="connsiteX67" fmla="*/ 6080922 w 6115796"/>
              <a:gd name="connsiteY67" fmla="*/ 5561070 h 6858000"/>
              <a:gd name="connsiteX68" fmla="*/ 6096949 w 6115796"/>
              <a:gd name="connsiteY68" fmla="*/ 5648179 h 6858000"/>
              <a:gd name="connsiteX69" fmla="*/ 6115796 w 6115796"/>
              <a:gd name="connsiteY69" fmla="*/ 5862844 h 6858000"/>
              <a:gd name="connsiteX70" fmla="*/ 6045436 w 6115796"/>
              <a:gd name="connsiteY70" fmla="*/ 6124480 h 6858000"/>
              <a:gd name="connsiteX71" fmla="*/ 6030489 w 6115796"/>
              <a:gd name="connsiteY71" fmla="*/ 6317666 h 6858000"/>
              <a:gd name="connsiteX72" fmla="*/ 6007492 w 6115796"/>
              <a:gd name="connsiteY72" fmla="*/ 6440818 h 6858000"/>
              <a:gd name="connsiteX73" fmla="*/ 6009467 w 6115796"/>
              <a:gd name="connsiteY73" fmla="*/ 6487076 h 6858000"/>
              <a:gd name="connsiteX74" fmla="*/ 5995064 w 6115796"/>
              <a:gd name="connsiteY74" fmla="*/ 6540791 h 6858000"/>
              <a:gd name="connsiteX75" fmla="*/ 5986207 w 6115796"/>
              <a:gd name="connsiteY75" fmla="*/ 6695855 h 6858000"/>
              <a:gd name="connsiteX76" fmla="*/ 5979428 w 6115796"/>
              <a:gd name="connsiteY76" fmla="*/ 6754678 h 6858000"/>
              <a:gd name="connsiteX77" fmla="*/ 5984543 w 6115796"/>
              <a:gd name="connsiteY77" fmla="*/ 6811016 h 6858000"/>
              <a:gd name="connsiteX78" fmla="*/ 5979671 w 6115796"/>
              <a:gd name="connsiteY78" fmla="*/ 6858000 h 6858000"/>
              <a:gd name="connsiteX79" fmla="*/ 0 w 6115796"/>
              <a:gd name="connsiteY79" fmla="*/ 6858000 h 6858000"/>
              <a:gd name="connsiteX80" fmla="*/ 0 w 6115796"/>
              <a:gd name="connsiteY80"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84061 w 6115796"/>
              <a:gd name="connsiteY34" fmla="*/ 2919216 h 6858000"/>
              <a:gd name="connsiteX35" fmla="*/ 5491940 w 6115796"/>
              <a:gd name="connsiteY35" fmla="*/ 3015985 h 6858000"/>
              <a:gd name="connsiteX36" fmla="*/ 5503944 w 6115796"/>
              <a:gd name="connsiteY36" fmla="*/ 3123335 h 6858000"/>
              <a:gd name="connsiteX37" fmla="*/ 5516007 w 6115796"/>
              <a:gd name="connsiteY37" fmla="*/ 3258473 h 6858000"/>
              <a:gd name="connsiteX38" fmla="*/ 5589758 w 6115796"/>
              <a:gd name="connsiteY38" fmla="*/ 3453699 h 6858000"/>
              <a:gd name="connsiteX39" fmla="*/ 5596144 w 6115796"/>
              <a:gd name="connsiteY39" fmla="*/ 3534624 h 6858000"/>
              <a:gd name="connsiteX40" fmla="*/ 5597750 w 6115796"/>
              <a:gd name="connsiteY40" fmla="*/ 3534129 h 6858000"/>
              <a:gd name="connsiteX41" fmla="*/ 5618377 w 6115796"/>
              <a:gd name="connsiteY41" fmla="*/ 3588431 h 6858000"/>
              <a:gd name="connsiteX42" fmla="*/ 5655472 w 6115796"/>
              <a:gd name="connsiteY42" fmla="*/ 3678877 h 6858000"/>
              <a:gd name="connsiteX43" fmla="*/ 5683015 w 6115796"/>
              <a:gd name="connsiteY43" fmla="*/ 3762025 h 6858000"/>
              <a:gd name="connsiteX44" fmla="*/ 5696643 w 6115796"/>
              <a:gd name="connsiteY44" fmla="*/ 3773888 h 6858000"/>
              <a:gd name="connsiteX45" fmla="*/ 5768491 w 6115796"/>
              <a:gd name="connsiteY45" fmla="*/ 3914399 h 6858000"/>
              <a:gd name="connsiteX46" fmla="*/ 5793123 w 6115796"/>
              <a:gd name="connsiteY46" fmla="*/ 3969952 h 6858000"/>
              <a:gd name="connsiteX47" fmla="*/ 5808321 w 6115796"/>
              <a:gd name="connsiteY47" fmla="*/ 3988153 h 6858000"/>
              <a:gd name="connsiteX48" fmla="*/ 5825621 w 6115796"/>
              <a:gd name="connsiteY48" fmla="*/ 4015525 h 6858000"/>
              <a:gd name="connsiteX49" fmla="*/ 5860672 w 6115796"/>
              <a:gd name="connsiteY49" fmla="*/ 4061579 h 6858000"/>
              <a:gd name="connsiteX50" fmla="*/ 5894095 w 6115796"/>
              <a:gd name="connsiteY50" fmla="*/ 4128857 h 6858000"/>
              <a:gd name="connsiteX51" fmla="*/ 5903513 w 6115796"/>
              <a:gd name="connsiteY51" fmla="*/ 4187661 h 6858000"/>
              <a:gd name="connsiteX52" fmla="*/ 5946705 w 6115796"/>
              <a:gd name="connsiteY52" fmla="*/ 4428051 h 6858000"/>
              <a:gd name="connsiteX53" fmla="*/ 5949261 w 6115796"/>
              <a:gd name="connsiteY53" fmla="*/ 4449185 h 6858000"/>
              <a:gd name="connsiteX54" fmla="*/ 5968960 w 6115796"/>
              <a:gd name="connsiteY54" fmla="*/ 4482655 h 6858000"/>
              <a:gd name="connsiteX55" fmla="*/ 5998138 w 6115796"/>
              <a:gd name="connsiteY55" fmla="*/ 4697518 h 6858000"/>
              <a:gd name="connsiteX56" fmla="*/ 6007819 w 6115796"/>
              <a:gd name="connsiteY56" fmla="*/ 4858148 h 6858000"/>
              <a:gd name="connsiteX57" fmla="*/ 6007749 w 6115796"/>
              <a:gd name="connsiteY57" fmla="*/ 4964715 h 6858000"/>
              <a:gd name="connsiteX58" fmla="*/ 6005269 w 6115796"/>
              <a:gd name="connsiteY58" fmla="*/ 5150567 h 6858000"/>
              <a:gd name="connsiteX59" fmla="*/ 6001127 w 6115796"/>
              <a:gd name="connsiteY59" fmla="*/ 5164609 h 6858000"/>
              <a:gd name="connsiteX60" fmla="*/ 5998514 w 6115796"/>
              <a:gd name="connsiteY60" fmla="*/ 5189673 h 6858000"/>
              <a:gd name="connsiteX61" fmla="*/ 6018409 w 6115796"/>
              <a:gd name="connsiteY61" fmla="*/ 5227157 h 6858000"/>
              <a:gd name="connsiteX62" fmla="*/ 6036748 w 6115796"/>
              <a:gd name="connsiteY62" fmla="*/ 5322752 h 6858000"/>
              <a:gd name="connsiteX63" fmla="*/ 6037677 w 6115796"/>
              <a:gd name="connsiteY63" fmla="*/ 5354807 h 6858000"/>
              <a:gd name="connsiteX64" fmla="*/ 6053435 w 6115796"/>
              <a:gd name="connsiteY64" fmla="*/ 5387547 h 6858000"/>
              <a:gd name="connsiteX65" fmla="*/ 6068640 w 6115796"/>
              <a:gd name="connsiteY65" fmla="*/ 5474503 h 6858000"/>
              <a:gd name="connsiteX66" fmla="*/ 6080922 w 6115796"/>
              <a:gd name="connsiteY66" fmla="*/ 5561070 h 6858000"/>
              <a:gd name="connsiteX67" fmla="*/ 6096949 w 6115796"/>
              <a:gd name="connsiteY67" fmla="*/ 5648179 h 6858000"/>
              <a:gd name="connsiteX68" fmla="*/ 6115796 w 6115796"/>
              <a:gd name="connsiteY68" fmla="*/ 5862844 h 6858000"/>
              <a:gd name="connsiteX69" fmla="*/ 6045436 w 6115796"/>
              <a:gd name="connsiteY69" fmla="*/ 6124480 h 6858000"/>
              <a:gd name="connsiteX70" fmla="*/ 6030489 w 6115796"/>
              <a:gd name="connsiteY70" fmla="*/ 6317666 h 6858000"/>
              <a:gd name="connsiteX71" fmla="*/ 6007492 w 6115796"/>
              <a:gd name="connsiteY71" fmla="*/ 6440818 h 6858000"/>
              <a:gd name="connsiteX72" fmla="*/ 6009467 w 6115796"/>
              <a:gd name="connsiteY72" fmla="*/ 6487076 h 6858000"/>
              <a:gd name="connsiteX73" fmla="*/ 5995064 w 6115796"/>
              <a:gd name="connsiteY73" fmla="*/ 6540791 h 6858000"/>
              <a:gd name="connsiteX74" fmla="*/ 5986207 w 6115796"/>
              <a:gd name="connsiteY74" fmla="*/ 6695855 h 6858000"/>
              <a:gd name="connsiteX75" fmla="*/ 5979428 w 6115796"/>
              <a:gd name="connsiteY75" fmla="*/ 6754678 h 6858000"/>
              <a:gd name="connsiteX76" fmla="*/ 5984543 w 6115796"/>
              <a:gd name="connsiteY76" fmla="*/ 6811016 h 6858000"/>
              <a:gd name="connsiteX77" fmla="*/ 5979671 w 6115796"/>
              <a:gd name="connsiteY77" fmla="*/ 6858000 h 6858000"/>
              <a:gd name="connsiteX78" fmla="*/ 0 w 6115796"/>
              <a:gd name="connsiteY78" fmla="*/ 6858000 h 6858000"/>
              <a:gd name="connsiteX79" fmla="*/ 0 w 6115796"/>
              <a:gd name="connsiteY79"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84061 w 6115796"/>
              <a:gd name="connsiteY34" fmla="*/ 2919216 h 6858000"/>
              <a:gd name="connsiteX35" fmla="*/ 5491940 w 6115796"/>
              <a:gd name="connsiteY35" fmla="*/ 3015985 h 6858000"/>
              <a:gd name="connsiteX36" fmla="*/ 5503944 w 6115796"/>
              <a:gd name="connsiteY36" fmla="*/ 3123335 h 6858000"/>
              <a:gd name="connsiteX37" fmla="*/ 5516007 w 6115796"/>
              <a:gd name="connsiteY37" fmla="*/ 3258473 h 6858000"/>
              <a:gd name="connsiteX38" fmla="*/ 5589758 w 6115796"/>
              <a:gd name="connsiteY38" fmla="*/ 3453699 h 6858000"/>
              <a:gd name="connsiteX39" fmla="*/ 5596144 w 6115796"/>
              <a:gd name="connsiteY39" fmla="*/ 3534624 h 6858000"/>
              <a:gd name="connsiteX40" fmla="*/ 5597750 w 6115796"/>
              <a:gd name="connsiteY40" fmla="*/ 3534129 h 6858000"/>
              <a:gd name="connsiteX41" fmla="*/ 5618377 w 6115796"/>
              <a:gd name="connsiteY41" fmla="*/ 3588431 h 6858000"/>
              <a:gd name="connsiteX42" fmla="*/ 5655472 w 6115796"/>
              <a:gd name="connsiteY42" fmla="*/ 3678877 h 6858000"/>
              <a:gd name="connsiteX43" fmla="*/ 5683015 w 6115796"/>
              <a:gd name="connsiteY43" fmla="*/ 3762025 h 6858000"/>
              <a:gd name="connsiteX44" fmla="*/ 5696643 w 6115796"/>
              <a:gd name="connsiteY44" fmla="*/ 3773888 h 6858000"/>
              <a:gd name="connsiteX45" fmla="*/ 5768491 w 6115796"/>
              <a:gd name="connsiteY45" fmla="*/ 3914399 h 6858000"/>
              <a:gd name="connsiteX46" fmla="*/ 5793123 w 6115796"/>
              <a:gd name="connsiteY46" fmla="*/ 3969952 h 6858000"/>
              <a:gd name="connsiteX47" fmla="*/ 5808321 w 6115796"/>
              <a:gd name="connsiteY47" fmla="*/ 3988153 h 6858000"/>
              <a:gd name="connsiteX48" fmla="*/ 5825621 w 6115796"/>
              <a:gd name="connsiteY48" fmla="*/ 4015525 h 6858000"/>
              <a:gd name="connsiteX49" fmla="*/ 5860672 w 6115796"/>
              <a:gd name="connsiteY49" fmla="*/ 4061579 h 6858000"/>
              <a:gd name="connsiteX50" fmla="*/ 5894095 w 6115796"/>
              <a:gd name="connsiteY50" fmla="*/ 4128857 h 6858000"/>
              <a:gd name="connsiteX51" fmla="*/ 5903513 w 6115796"/>
              <a:gd name="connsiteY51" fmla="*/ 4187661 h 6858000"/>
              <a:gd name="connsiteX52" fmla="*/ 5946705 w 6115796"/>
              <a:gd name="connsiteY52" fmla="*/ 4428051 h 6858000"/>
              <a:gd name="connsiteX53" fmla="*/ 5949261 w 6115796"/>
              <a:gd name="connsiteY53" fmla="*/ 4449185 h 6858000"/>
              <a:gd name="connsiteX54" fmla="*/ 5968960 w 6115796"/>
              <a:gd name="connsiteY54" fmla="*/ 4482655 h 6858000"/>
              <a:gd name="connsiteX55" fmla="*/ 5998138 w 6115796"/>
              <a:gd name="connsiteY55" fmla="*/ 4697518 h 6858000"/>
              <a:gd name="connsiteX56" fmla="*/ 6007819 w 6115796"/>
              <a:gd name="connsiteY56" fmla="*/ 4858148 h 6858000"/>
              <a:gd name="connsiteX57" fmla="*/ 6007749 w 6115796"/>
              <a:gd name="connsiteY57" fmla="*/ 4964715 h 6858000"/>
              <a:gd name="connsiteX58" fmla="*/ 6005269 w 6115796"/>
              <a:gd name="connsiteY58" fmla="*/ 5150567 h 6858000"/>
              <a:gd name="connsiteX59" fmla="*/ 6001127 w 6115796"/>
              <a:gd name="connsiteY59" fmla="*/ 5164609 h 6858000"/>
              <a:gd name="connsiteX60" fmla="*/ 5998514 w 6115796"/>
              <a:gd name="connsiteY60" fmla="*/ 5189673 h 6858000"/>
              <a:gd name="connsiteX61" fmla="*/ 6018409 w 6115796"/>
              <a:gd name="connsiteY61" fmla="*/ 5227157 h 6858000"/>
              <a:gd name="connsiteX62" fmla="*/ 6036748 w 6115796"/>
              <a:gd name="connsiteY62" fmla="*/ 5322752 h 6858000"/>
              <a:gd name="connsiteX63" fmla="*/ 6037677 w 6115796"/>
              <a:gd name="connsiteY63" fmla="*/ 5354807 h 6858000"/>
              <a:gd name="connsiteX64" fmla="*/ 6053435 w 6115796"/>
              <a:gd name="connsiteY64" fmla="*/ 5387547 h 6858000"/>
              <a:gd name="connsiteX65" fmla="*/ 6068640 w 6115796"/>
              <a:gd name="connsiteY65" fmla="*/ 5474503 h 6858000"/>
              <a:gd name="connsiteX66" fmla="*/ 6080922 w 6115796"/>
              <a:gd name="connsiteY66" fmla="*/ 5561070 h 6858000"/>
              <a:gd name="connsiteX67" fmla="*/ 6096949 w 6115796"/>
              <a:gd name="connsiteY67" fmla="*/ 5648179 h 6858000"/>
              <a:gd name="connsiteX68" fmla="*/ 6115796 w 6115796"/>
              <a:gd name="connsiteY68" fmla="*/ 5862844 h 6858000"/>
              <a:gd name="connsiteX69" fmla="*/ 6045436 w 6115796"/>
              <a:gd name="connsiteY69" fmla="*/ 6124480 h 6858000"/>
              <a:gd name="connsiteX70" fmla="*/ 6030489 w 6115796"/>
              <a:gd name="connsiteY70" fmla="*/ 6317666 h 6858000"/>
              <a:gd name="connsiteX71" fmla="*/ 6007492 w 6115796"/>
              <a:gd name="connsiteY71" fmla="*/ 6440818 h 6858000"/>
              <a:gd name="connsiteX72" fmla="*/ 6009467 w 6115796"/>
              <a:gd name="connsiteY72" fmla="*/ 6487076 h 6858000"/>
              <a:gd name="connsiteX73" fmla="*/ 5995064 w 6115796"/>
              <a:gd name="connsiteY73" fmla="*/ 6540791 h 6858000"/>
              <a:gd name="connsiteX74" fmla="*/ 5986207 w 6115796"/>
              <a:gd name="connsiteY74" fmla="*/ 6695855 h 6858000"/>
              <a:gd name="connsiteX75" fmla="*/ 5979428 w 6115796"/>
              <a:gd name="connsiteY75" fmla="*/ 6754678 h 6858000"/>
              <a:gd name="connsiteX76" fmla="*/ 5984543 w 6115796"/>
              <a:gd name="connsiteY76" fmla="*/ 6811016 h 6858000"/>
              <a:gd name="connsiteX77" fmla="*/ 5979671 w 6115796"/>
              <a:gd name="connsiteY77" fmla="*/ 6858000 h 6858000"/>
              <a:gd name="connsiteX78" fmla="*/ 0 w 6115796"/>
              <a:gd name="connsiteY78" fmla="*/ 6858000 h 6858000"/>
              <a:gd name="connsiteX79" fmla="*/ 0 w 6115796"/>
              <a:gd name="connsiteY79"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84061 w 6115796"/>
              <a:gd name="connsiteY34" fmla="*/ 2919216 h 6858000"/>
              <a:gd name="connsiteX35" fmla="*/ 5491940 w 6115796"/>
              <a:gd name="connsiteY35" fmla="*/ 3015985 h 6858000"/>
              <a:gd name="connsiteX36" fmla="*/ 5503944 w 6115796"/>
              <a:gd name="connsiteY36" fmla="*/ 3123335 h 6858000"/>
              <a:gd name="connsiteX37" fmla="*/ 5516007 w 6115796"/>
              <a:gd name="connsiteY37" fmla="*/ 3258473 h 6858000"/>
              <a:gd name="connsiteX38" fmla="*/ 5589758 w 6115796"/>
              <a:gd name="connsiteY38" fmla="*/ 3453699 h 6858000"/>
              <a:gd name="connsiteX39" fmla="*/ 5596144 w 6115796"/>
              <a:gd name="connsiteY39" fmla="*/ 3534624 h 6858000"/>
              <a:gd name="connsiteX40" fmla="*/ 5597750 w 6115796"/>
              <a:gd name="connsiteY40" fmla="*/ 3534129 h 6858000"/>
              <a:gd name="connsiteX41" fmla="*/ 5618377 w 6115796"/>
              <a:gd name="connsiteY41" fmla="*/ 3588431 h 6858000"/>
              <a:gd name="connsiteX42" fmla="*/ 5655472 w 6115796"/>
              <a:gd name="connsiteY42" fmla="*/ 3678877 h 6858000"/>
              <a:gd name="connsiteX43" fmla="*/ 5683015 w 6115796"/>
              <a:gd name="connsiteY43" fmla="*/ 3762025 h 6858000"/>
              <a:gd name="connsiteX44" fmla="*/ 5696643 w 6115796"/>
              <a:gd name="connsiteY44" fmla="*/ 3773888 h 6858000"/>
              <a:gd name="connsiteX45" fmla="*/ 5768491 w 6115796"/>
              <a:gd name="connsiteY45" fmla="*/ 3914399 h 6858000"/>
              <a:gd name="connsiteX46" fmla="*/ 5793123 w 6115796"/>
              <a:gd name="connsiteY46" fmla="*/ 3969952 h 6858000"/>
              <a:gd name="connsiteX47" fmla="*/ 5808321 w 6115796"/>
              <a:gd name="connsiteY47" fmla="*/ 3988153 h 6858000"/>
              <a:gd name="connsiteX48" fmla="*/ 5825621 w 6115796"/>
              <a:gd name="connsiteY48" fmla="*/ 4015525 h 6858000"/>
              <a:gd name="connsiteX49" fmla="*/ 5860672 w 6115796"/>
              <a:gd name="connsiteY49" fmla="*/ 4061579 h 6858000"/>
              <a:gd name="connsiteX50" fmla="*/ 5894095 w 6115796"/>
              <a:gd name="connsiteY50" fmla="*/ 4128857 h 6858000"/>
              <a:gd name="connsiteX51" fmla="*/ 5903513 w 6115796"/>
              <a:gd name="connsiteY51" fmla="*/ 4187661 h 6858000"/>
              <a:gd name="connsiteX52" fmla="*/ 5946705 w 6115796"/>
              <a:gd name="connsiteY52" fmla="*/ 4428051 h 6858000"/>
              <a:gd name="connsiteX53" fmla="*/ 5949261 w 6115796"/>
              <a:gd name="connsiteY53" fmla="*/ 4449185 h 6858000"/>
              <a:gd name="connsiteX54" fmla="*/ 5968960 w 6115796"/>
              <a:gd name="connsiteY54" fmla="*/ 4482655 h 6858000"/>
              <a:gd name="connsiteX55" fmla="*/ 5998138 w 6115796"/>
              <a:gd name="connsiteY55" fmla="*/ 4697518 h 6858000"/>
              <a:gd name="connsiteX56" fmla="*/ 6007819 w 6115796"/>
              <a:gd name="connsiteY56" fmla="*/ 4858148 h 6858000"/>
              <a:gd name="connsiteX57" fmla="*/ 6007749 w 6115796"/>
              <a:gd name="connsiteY57" fmla="*/ 4964715 h 6858000"/>
              <a:gd name="connsiteX58" fmla="*/ 6005269 w 6115796"/>
              <a:gd name="connsiteY58" fmla="*/ 5150567 h 6858000"/>
              <a:gd name="connsiteX59" fmla="*/ 6001127 w 6115796"/>
              <a:gd name="connsiteY59" fmla="*/ 5164609 h 6858000"/>
              <a:gd name="connsiteX60" fmla="*/ 5998514 w 6115796"/>
              <a:gd name="connsiteY60" fmla="*/ 5189673 h 6858000"/>
              <a:gd name="connsiteX61" fmla="*/ 6018409 w 6115796"/>
              <a:gd name="connsiteY61" fmla="*/ 5227157 h 6858000"/>
              <a:gd name="connsiteX62" fmla="*/ 6036748 w 6115796"/>
              <a:gd name="connsiteY62" fmla="*/ 5322752 h 6858000"/>
              <a:gd name="connsiteX63" fmla="*/ 6037677 w 6115796"/>
              <a:gd name="connsiteY63" fmla="*/ 5354807 h 6858000"/>
              <a:gd name="connsiteX64" fmla="*/ 6053435 w 6115796"/>
              <a:gd name="connsiteY64" fmla="*/ 5387547 h 6858000"/>
              <a:gd name="connsiteX65" fmla="*/ 6068640 w 6115796"/>
              <a:gd name="connsiteY65" fmla="*/ 5474503 h 6858000"/>
              <a:gd name="connsiteX66" fmla="*/ 6080922 w 6115796"/>
              <a:gd name="connsiteY66" fmla="*/ 5561070 h 6858000"/>
              <a:gd name="connsiteX67" fmla="*/ 6096949 w 6115796"/>
              <a:gd name="connsiteY67" fmla="*/ 5648179 h 6858000"/>
              <a:gd name="connsiteX68" fmla="*/ 6115796 w 6115796"/>
              <a:gd name="connsiteY68" fmla="*/ 5862844 h 6858000"/>
              <a:gd name="connsiteX69" fmla="*/ 6045436 w 6115796"/>
              <a:gd name="connsiteY69" fmla="*/ 6124480 h 6858000"/>
              <a:gd name="connsiteX70" fmla="*/ 6030489 w 6115796"/>
              <a:gd name="connsiteY70" fmla="*/ 6317666 h 6858000"/>
              <a:gd name="connsiteX71" fmla="*/ 6007492 w 6115796"/>
              <a:gd name="connsiteY71" fmla="*/ 6440818 h 6858000"/>
              <a:gd name="connsiteX72" fmla="*/ 6009467 w 6115796"/>
              <a:gd name="connsiteY72" fmla="*/ 6487076 h 6858000"/>
              <a:gd name="connsiteX73" fmla="*/ 5995064 w 6115796"/>
              <a:gd name="connsiteY73" fmla="*/ 6540791 h 6858000"/>
              <a:gd name="connsiteX74" fmla="*/ 5986207 w 6115796"/>
              <a:gd name="connsiteY74" fmla="*/ 6695855 h 6858000"/>
              <a:gd name="connsiteX75" fmla="*/ 5979428 w 6115796"/>
              <a:gd name="connsiteY75" fmla="*/ 6754678 h 6858000"/>
              <a:gd name="connsiteX76" fmla="*/ 5984543 w 6115796"/>
              <a:gd name="connsiteY76" fmla="*/ 6811016 h 6858000"/>
              <a:gd name="connsiteX77" fmla="*/ 5979671 w 6115796"/>
              <a:gd name="connsiteY77" fmla="*/ 6858000 h 6858000"/>
              <a:gd name="connsiteX78" fmla="*/ 0 w 6115796"/>
              <a:gd name="connsiteY78" fmla="*/ 6858000 h 6858000"/>
              <a:gd name="connsiteX79" fmla="*/ 0 w 6115796"/>
              <a:gd name="connsiteY79"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84061 w 6115796"/>
              <a:gd name="connsiteY34" fmla="*/ 2919216 h 6858000"/>
              <a:gd name="connsiteX35" fmla="*/ 5491940 w 6115796"/>
              <a:gd name="connsiteY35" fmla="*/ 3015985 h 6858000"/>
              <a:gd name="connsiteX36" fmla="*/ 5503944 w 6115796"/>
              <a:gd name="connsiteY36" fmla="*/ 3123335 h 6858000"/>
              <a:gd name="connsiteX37" fmla="*/ 5516007 w 6115796"/>
              <a:gd name="connsiteY37" fmla="*/ 3258473 h 6858000"/>
              <a:gd name="connsiteX38" fmla="*/ 5589758 w 6115796"/>
              <a:gd name="connsiteY38" fmla="*/ 3453699 h 6858000"/>
              <a:gd name="connsiteX39" fmla="*/ 5596144 w 6115796"/>
              <a:gd name="connsiteY39" fmla="*/ 3534624 h 6858000"/>
              <a:gd name="connsiteX40" fmla="*/ 5597750 w 6115796"/>
              <a:gd name="connsiteY40" fmla="*/ 3534129 h 6858000"/>
              <a:gd name="connsiteX41" fmla="*/ 5618377 w 6115796"/>
              <a:gd name="connsiteY41" fmla="*/ 3588431 h 6858000"/>
              <a:gd name="connsiteX42" fmla="*/ 5655472 w 6115796"/>
              <a:gd name="connsiteY42" fmla="*/ 3678877 h 6858000"/>
              <a:gd name="connsiteX43" fmla="*/ 5683015 w 6115796"/>
              <a:gd name="connsiteY43" fmla="*/ 3762025 h 6858000"/>
              <a:gd name="connsiteX44" fmla="*/ 5696643 w 6115796"/>
              <a:gd name="connsiteY44" fmla="*/ 3773888 h 6858000"/>
              <a:gd name="connsiteX45" fmla="*/ 5768491 w 6115796"/>
              <a:gd name="connsiteY45" fmla="*/ 3914399 h 6858000"/>
              <a:gd name="connsiteX46" fmla="*/ 5793123 w 6115796"/>
              <a:gd name="connsiteY46" fmla="*/ 3969952 h 6858000"/>
              <a:gd name="connsiteX47" fmla="*/ 5808321 w 6115796"/>
              <a:gd name="connsiteY47" fmla="*/ 3988153 h 6858000"/>
              <a:gd name="connsiteX48" fmla="*/ 5825621 w 6115796"/>
              <a:gd name="connsiteY48" fmla="*/ 4015525 h 6858000"/>
              <a:gd name="connsiteX49" fmla="*/ 5860672 w 6115796"/>
              <a:gd name="connsiteY49" fmla="*/ 4061579 h 6858000"/>
              <a:gd name="connsiteX50" fmla="*/ 5894095 w 6115796"/>
              <a:gd name="connsiteY50" fmla="*/ 4128857 h 6858000"/>
              <a:gd name="connsiteX51" fmla="*/ 5903513 w 6115796"/>
              <a:gd name="connsiteY51" fmla="*/ 4187661 h 6858000"/>
              <a:gd name="connsiteX52" fmla="*/ 5946705 w 6115796"/>
              <a:gd name="connsiteY52" fmla="*/ 4428051 h 6858000"/>
              <a:gd name="connsiteX53" fmla="*/ 5949261 w 6115796"/>
              <a:gd name="connsiteY53" fmla="*/ 4449185 h 6858000"/>
              <a:gd name="connsiteX54" fmla="*/ 5968960 w 6115796"/>
              <a:gd name="connsiteY54" fmla="*/ 4482655 h 6858000"/>
              <a:gd name="connsiteX55" fmla="*/ 5998138 w 6115796"/>
              <a:gd name="connsiteY55" fmla="*/ 4697518 h 6858000"/>
              <a:gd name="connsiteX56" fmla="*/ 6007819 w 6115796"/>
              <a:gd name="connsiteY56" fmla="*/ 4858148 h 6858000"/>
              <a:gd name="connsiteX57" fmla="*/ 6007749 w 6115796"/>
              <a:gd name="connsiteY57" fmla="*/ 4964715 h 6858000"/>
              <a:gd name="connsiteX58" fmla="*/ 6005269 w 6115796"/>
              <a:gd name="connsiteY58" fmla="*/ 5150567 h 6858000"/>
              <a:gd name="connsiteX59" fmla="*/ 6001127 w 6115796"/>
              <a:gd name="connsiteY59" fmla="*/ 5164609 h 6858000"/>
              <a:gd name="connsiteX60" fmla="*/ 5998514 w 6115796"/>
              <a:gd name="connsiteY60" fmla="*/ 5189673 h 6858000"/>
              <a:gd name="connsiteX61" fmla="*/ 6018409 w 6115796"/>
              <a:gd name="connsiteY61" fmla="*/ 5227157 h 6858000"/>
              <a:gd name="connsiteX62" fmla="*/ 6036748 w 6115796"/>
              <a:gd name="connsiteY62" fmla="*/ 5322752 h 6858000"/>
              <a:gd name="connsiteX63" fmla="*/ 6037677 w 6115796"/>
              <a:gd name="connsiteY63" fmla="*/ 5354807 h 6858000"/>
              <a:gd name="connsiteX64" fmla="*/ 6053435 w 6115796"/>
              <a:gd name="connsiteY64" fmla="*/ 5387547 h 6858000"/>
              <a:gd name="connsiteX65" fmla="*/ 6068640 w 6115796"/>
              <a:gd name="connsiteY65" fmla="*/ 5474503 h 6858000"/>
              <a:gd name="connsiteX66" fmla="*/ 6080922 w 6115796"/>
              <a:gd name="connsiteY66" fmla="*/ 5561070 h 6858000"/>
              <a:gd name="connsiteX67" fmla="*/ 6096949 w 6115796"/>
              <a:gd name="connsiteY67" fmla="*/ 5648179 h 6858000"/>
              <a:gd name="connsiteX68" fmla="*/ 6115796 w 6115796"/>
              <a:gd name="connsiteY68" fmla="*/ 5862844 h 6858000"/>
              <a:gd name="connsiteX69" fmla="*/ 6045436 w 6115796"/>
              <a:gd name="connsiteY69" fmla="*/ 6124480 h 6858000"/>
              <a:gd name="connsiteX70" fmla="*/ 6030489 w 6115796"/>
              <a:gd name="connsiteY70" fmla="*/ 6317666 h 6858000"/>
              <a:gd name="connsiteX71" fmla="*/ 6007492 w 6115796"/>
              <a:gd name="connsiteY71" fmla="*/ 6440818 h 6858000"/>
              <a:gd name="connsiteX72" fmla="*/ 6009467 w 6115796"/>
              <a:gd name="connsiteY72" fmla="*/ 6487076 h 6858000"/>
              <a:gd name="connsiteX73" fmla="*/ 5995064 w 6115796"/>
              <a:gd name="connsiteY73" fmla="*/ 6540791 h 6858000"/>
              <a:gd name="connsiteX74" fmla="*/ 5986207 w 6115796"/>
              <a:gd name="connsiteY74" fmla="*/ 6695855 h 6858000"/>
              <a:gd name="connsiteX75" fmla="*/ 5979428 w 6115796"/>
              <a:gd name="connsiteY75" fmla="*/ 6754678 h 6858000"/>
              <a:gd name="connsiteX76" fmla="*/ 5984543 w 6115796"/>
              <a:gd name="connsiteY76" fmla="*/ 6811016 h 6858000"/>
              <a:gd name="connsiteX77" fmla="*/ 5979671 w 6115796"/>
              <a:gd name="connsiteY77" fmla="*/ 6858000 h 6858000"/>
              <a:gd name="connsiteX78" fmla="*/ 0 w 6115796"/>
              <a:gd name="connsiteY78" fmla="*/ 6858000 h 6858000"/>
              <a:gd name="connsiteX79" fmla="*/ 0 w 6115796"/>
              <a:gd name="connsiteY79"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91940 w 6115796"/>
              <a:gd name="connsiteY34" fmla="*/ 3015985 h 6858000"/>
              <a:gd name="connsiteX35" fmla="*/ 5503944 w 6115796"/>
              <a:gd name="connsiteY35" fmla="*/ 3123335 h 6858000"/>
              <a:gd name="connsiteX36" fmla="*/ 5516007 w 6115796"/>
              <a:gd name="connsiteY36" fmla="*/ 3258473 h 6858000"/>
              <a:gd name="connsiteX37" fmla="*/ 5589758 w 6115796"/>
              <a:gd name="connsiteY37" fmla="*/ 3453699 h 6858000"/>
              <a:gd name="connsiteX38" fmla="*/ 5596144 w 6115796"/>
              <a:gd name="connsiteY38" fmla="*/ 3534624 h 6858000"/>
              <a:gd name="connsiteX39" fmla="*/ 5597750 w 6115796"/>
              <a:gd name="connsiteY39" fmla="*/ 3534129 h 6858000"/>
              <a:gd name="connsiteX40" fmla="*/ 5618377 w 6115796"/>
              <a:gd name="connsiteY40" fmla="*/ 3588431 h 6858000"/>
              <a:gd name="connsiteX41" fmla="*/ 5655472 w 6115796"/>
              <a:gd name="connsiteY41" fmla="*/ 3678877 h 6858000"/>
              <a:gd name="connsiteX42" fmla="*/ 5683015 w 6115796"/>
              <a:gd name="connsiteY42" fmla="*/ 3762025 h 6858000"/>
              <a:gd name="connsiteX43" fmla="*/ 5696643 w 6115796"/>
              <a:gd name="connsiteY43" fmla="*/ 3773888 h 6858000"/>
              <a:gd name="connsiteX44" fmla="*/ 5768491 w 6115796"/>
              <a:gd name="connsiteY44" fmla="*/ 3914399 h 6858000"/>
              <a:gd name="connsiteX45" fmla="*/ 5793123 w 6115796"/>
              <a:gd name="connsiteY45" fmla="*/ 3969952 h 6858000"/>
              <a:gd name="connsiteX46" fmla="*/ 5808321 w 6115796"/>
              <a:gd name="connsiteY46" fmla="*/ 3988153 h 6858000"/>
              <a:gd name="connsiteX47" fmla="*/ 5825621 w 6115796"/>
              <a:gd name="connsiteY47" fmla="*/ 4015525 h 6858000"/>
              <a:gd name="connsiteX48" fmla="*/ 5860672 w 6115796"/>
              <a:gd name="connsiteY48" fmla="*/ 4061579 h 6858000"/>
              <a:gd name="connsiteX49" fmla="*/ 5894095 w 6115796"/>
              <a:gd name="connsiteY49" fmla="*/ 4128857 h 6858000"/>
              <a:gd name="connsiteX50" fmla="*/ 5903513 w 6115796"/>
              <a:gd name="connsiteY50" fmla="*/ 4187661 h 6858000"/>
              <a:gd name="connsiteX51" fmla="*/ 5946705 w 6115796"/>
              <a:gd name="connsiteY51" fmla="*/ 4428051 h 6858000"/>
              <a:gd name="connsiteX52" fmla="*/ 5949261 w 6115796"/>
              <a:gd name="connsiteY52" fmla="*/ 4449185 h 6858000"/>
              <a:gd name="connsiteX53" fmla="*/ 5968960 w 6115796"/>
              <a:gd name="connsiteY53" fmla="*/ 4482655 h 6858000"/>
              <a:gd name="connsiteX54" fmla="*/ 5998138 w 6115796"/>
              <a:gd name="connsiteY54" fmla="*/ 4697518 h 6858000"/>
              <a:gd name="connsiteX55" fmla="*/ 6007819 w 6115796"/>
              <a:gd name="connsiteY55" fmla="*/ 4858148 h 6858000"/>
              <a:gd name="connsiteX56" fmla="*/ 6007749 w 6115796"/>
              <a:gd name="connsiteY56" fmla="*/ 4964715 h 6858000"/>
              <a:gd name="connsiteX57" fmla="*/ 6005269 w 6115796"/>
              <a:gd name="connsiteY57" fmla="*/ 5150567 h 6858000"/>
              <a:gd name="connsiteX58" fmla="*/ 6001127 w 6115796"/>
              <a:gd name="connsiteY58" fmla="*/ 5164609 h 6858000"/>
              <a:gd name="connsiteX59" fmla="*/ 5998514 w 6115796"/>
              <a:gd name="connsiteY59" fmla="*/ 5189673 h 6858000"/>
              <a:gd name="connsiteX60" fmla="*/ 6018409 w 6115796"/>
              <a:gd name="connsiteY60" fmla="*/ 5227157 h 6858000"/>
              <a:gd name="connsiteX61" fmla="*/ 6036748 w 6115796"/>
              <a:gd name="connsiteY61" fmla="*/ 5322752 h 6858000"/>
              <a:gd name="connsiteX62" fmla="*/ 6037677 w 6115796"/>
              <a:gd name="connsiteY62" fmla="*/ 5354807 h 6858000"/>
              <a:gd name="connsiteX63" fmla="*/ 6053435 w 6115796"/>
              <a:gd name="connsiteY63" fmla="*/ 5387547 h 6858000"/>
              <a:gd name="connsiteX64" fmla="*/ 6068640 w 6115796"/>
              <a:gd name="connsiteY64" fmla="*/ 5474503 h 6858000"/>
              <a:gd name="connsiteX65" fmla="*/ 6080922 w 6115796"/>
              <a:gd name="connsiteY65" fmla="*/ 5561070 h 6858000"/>
              <a:gd name="connsiteX66" fmla="*/ 6096949 w 6115796"/>
              <a:gd name="connsiteY66" fmla="*/ 5648179 h 6858000"/>
              <a:gd name="connsiteX67" fmla="*/ 6115796 w 6115796"/>
              <a:gd name="connsiteY67" fmla="*/ 5862844 h 6858000"/>
              <a:gd name="connsiteX68" fmla="*/ 6045436 w 6115796"/>
              <a:gd name="connsiteY68" fmla="*/ 6124480 h 6858000"/>
              <a:gd name="connsiteX69" fmla="*/ 6030489 w 6115796"/>
              <a:gd name="connsiteY69" fmla="*/ 6317666 h 6858000"/>
              <a:gd name="connsiteX70" fmla="*/ 6007492 w 6115796"/>
              <a:gd name="connsiteY70" fmla="*/ 6440818 h 6858000"/>
              <a:gd name="connsiteX71" fmla="*/ 6009467 w 6115796"/>
              <a:gd name="connsiteY71" fmla="*/ 6487076 h 6858000"/>
              <a:gd name="connsiteX72" fmla="*/ 5995064 w 6115796"/>
              <a:gd name="connsiteY72" fmla="*/ 6540791 h 6858000"/>
              <a:gd name="connsiteX73" fmla="*/ 5986207 w 6115796"/>
              <a:gd name="connsiteY73" fmla="*/ 6695855 h 6858000"/>
              <a:gd name="connsiteX74" fmla="*/ 5979428 w 6115796"/>
              <a:gd name="connsiteY74" fmla="*/ 6754678 h 6858000"/>
              <a:gd name="connsiteX75" fmla="*/ 5984543 w 6115796"/>
              <a:gd name="connsiteY75" fmla="*/ 6811016 h 6858000"/>
              <a:gd name="connsiteX76" fmla="*/ 5979671 w 6115796"/>
              <a:gd name="connsiteY76" fmla="*/ 6858000 h 6858000"/>
              <a:gd name="connsiteX77" fmla="*/ 0 w 6115796"/>
              <a:gd name="connsiteY77" fmla="*/ 6858000 h 6858000"/>
              <a:gd name="connsiteX78" fmla="*/ 0 w 6115796"/>
              <a:gd name="connsiteY78"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91940 w 6115796"/>
              <a:gd name="connsiteY34" fmla="*/ 3015985 h 6858000"/>
              <a:gd name="connsiteX35" fmla="*/ 5503944 w 6115796"/>
              <a:gd name="connsiteY35" fmla="*/ 3123335 h 6858000"/>
              <a:gd name="connsiteX36" fmla="*/ 5516007 w 6115796"/>
              <a:gd name="connsiteY36" fmla="*/ 3258473 h 6858000"/>
              <a:gd name="connsiteX37" fmla="*/ 5589758 w 6115796"/>
              <a:gd name="connsiteY37" fmla="*/ 3453699 h 6858000"/>
              <a:gd name="connsiteX38" fmla="*/ 5596144 w 6115796"/>
              <a:gd name="connsiteY38" fmla="*/ 3534624 h 6858000"/>
              <a:gd name="connsiteX39" fmla="*/ 5597750 w 6115796"/>
              <a:gd name="connsiteY39" fmla="*/ 3534129 h 6858000"/>
              <a:gd name="connsiteX40" fmla="*/ 5618377 w 6115796"/>
              <a:gd name="connsiteY40" fmla="*/ 3588431 h 6858000"/>
              <a:gd name="connsiteX41" fmla="*/ 5655472 w 6115796"/>
              <a:gd name="connsiteY41" fmla="*/ 3678877 h 6858000"/>
              <a:gd name="connsiteX42" fmla="*/ 5683015 w 6115796"/>
              <a:gd name="connsiteY42" fmla="*/ 3762025 h 6858000"/>
              <a:gd name="connsiteX43" fmla="*/ 5696643 w 6115796"/>
              <a:gd name="connsiteY43" fmla="*/ 3773888 h 6858000"/>
              <a:gd name="connsiteX44" fmla="*/ 5768491 w 6115796"/>
              <a:gd name="connsiteY44" fmla="*/ 3914399 h 6858000"/>
              <a:gd name="connsiteX45" fmla="*/ 5793123 w 6115796"/>
              <a:gd name="connsiteY45" fmla="*/ 3969952 h 6858000"/>
              <a:gd name="connsiteX46" fmla="*/ 5808321 w 6115796"/>
              <a:gd name="connsiteY46" fmla="*/ 3988153 h 6858000"/>
              <a:gd name="connsiteX47" fmla="*/ 5825621 w 6115796"/>
              <a:gd name="connsiteY47" fmla="*/ 4015525 h 6858000"/>
              <a:gd name="connsiteX48" fmla="*/ 5860672 w 6115796"/>
              <a:gd name="connsiteY48" fmla="*/ 4061579 h 6858000"/>
              <a:gd name="connsiteX49" fmla="*/ 5894095 w 6115796"/>
              <a:gd name="connsiteY49" fmla="*/ 4128857 h 6858000"/>
              <a:gd name="connsiteX50" fmla="*/ 5903513 w 6115796"/>
              <a:gd name="connsiteY50" fmla="*/ 4187661 h 6858000"/>
              <a:gd name="connsiteX51" fmla="*/ 5946705 w 6115796"/>
              <a:gd name="connsiteY51" fmla="*/ 4428051 h 6858000"/>
              <a:gd name="connsiteX52" fmla="*/ 5949261 w 6115796"/>
              <a:gd name="connsiteY52" fmla="*/ 4449185 h 6858000"/>
              <a:gd name="connsiteX53" fmla="*/ 5968960 w 6115796"/>
              <a:gd name="connsiteY53" fmla="*/ 4482655 h 6858000"/>
              <a:gd name="connsiteX54" fmla="*/ 5998138 w 6115796"/>
              <a:gd name="connsiteY54" fmla="*/ 4697518 h 6858000"/>
              <a:gd name="connsiteX55" fmla="*/ 6007819 w 6115796"/>
              <a:gd name="connsiteY55" fmla="*/ 4858148 h 6858000"/>
              <a:gd name="connsiteX56" fmla="*/ 6007749 w 6115796"/>
              <a:gd name="connsiteY56" fmla="*/ 4964715 h 6858000"/>
              <a:gd name="connsiteX57" fmla="*/ 6005269 w 6115796"/>
              <a:gd name="connsiteY57" fmla="*/ 5150567 h 6858000"/>
              <a:gd name="connsiteX58" fmla="*/ 6001127 w 6115796"/>
              <a:gd name="connsiteY58" fmla="*/ 5164609 h 6858000"/>
              <a:gd name="connsiteX59" fmla="*/ 5998514 w 6115796"/>
              <a:gd name="connsiteY59" fmla="*/ 5189673 h 6858000"/>
              <a:gd name="connsiteX60" fmla="*/ 6018409 w 6115796"/>
              <a:gd name="connsiteY60" fmla="*/ 5227157 h 6858000"/>
              <a:gd name="connsiteX61" fmla="*/ 6036748 w 6115796"/>
              <a:gd name="connsiteY61" fmla="*/ 5322752 h 6858000"/>
              <a:gd name="connsiteX62" fmla="*/ 6037677 w 6115796"/>
              <a:gd name="connsiteY62" fmla="*/ 5354807 h 6858000"/>
              <a:gd name="connsiteX63" fmla="*/ 6053435 w 6115796"/>
              <a:gd name="connsiteY63" fmla="*/ 5387547 h 6858000"/>
              <a:gd name="connsiteX64" fmla="*/ 6068640 w 6115796"/>
              <a:gd name="connsiteY64" fmla="*/ 5474503 h 6858000"/>
              <a:gd name="connsiteX65" fmla="*/ 6080922 w 6115796"/>
              <a:gd name="connsiteY65" fmla="*/ 5561070 h 6858000"/>
              <a:gd name="connsiteX66" fmla="*/ 6096949 w 6115796"/>
              <a:gd name="connsiteY66" fmla="*/ 5648179 h 6858000"/>
              <a:gd name="connsiteX67" fmla="*/ 6115796 w 6115796"/>
              <a:gd name="connsiteY67" fmla="*/ 5862844 h 6858000"/>
              <a:gd name="connsiteX68" fmla="*/ 6045436 w 6115796"/>
              <a:gd name="connsiteY68" fmla="*/ 6124480 h 6858000"/>
              <a:gd name="connsiteX69" fmla="*/ 6030489 w 6115796"/>
              <a:gd name="connsiteY69" fmla="*/ 6317666 h 6858000"/>
              <a:gd name="connsiteX70" fmla="*/ 6007492 w 6115796"/>
              <a:gd name="connsiteY70" fmla="*/ 6440818 h 6858000"/>
              <a:gd name="connsiteX71" fmla="*/ 6009467 w 6115796"/>
              <a:gd name="connsiteY71" fmla="*/ 6487076 h 6858000"/>
              <a:gd name="connsiteX72" fmla="*/ 5995064 w 6115796"/>
              <a:gd name="connsiteY72" fmla="*/ 6540791 h 6858000"/>
              <a:gd name="connsiteX73" fmla="*/ 5986207 w 6115796"/>
              <a:gd name="connsiteY73" fmla="*/ 6695855 h 6858000"/>
              <a:gd name="connsiteX74" fmla="*/ 5979428 w 6115796"/>
              <a:gd name="connsiteY74" fmla="*/ 6754678 h 6858000"/>
              <a:gd name="connsiteX75" fmla="*/ 5984543 w 6115796"/>
              <a:gd name="connsiteY75" fmla="*/ 6811016 h 6858000"/>
              <a:gd name="connsiteX76" fmla="*/ 5979671 w 6115796"/>
              <a:gd name="connsiteY76" fmla="*/ 6858000 h 6858000"/>
              <a:gd name="connsiteX77" fmla="*/ 0 w 6115796"/>
              <a:gd name="connsiteY77" fmla="*/ 6858000 h 6858000"/>
              <a:gd name="connsiteX78" fmla="*/ 0 w 6115796"/>
              <a:gd name="connsiteY78"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91940 w 6115796"/>
              <a:gd name="connsiteY34" fmla="*/ 3015985 h 6858000"/>
              <a:gd name="connsiteX35" fmla="*/ 5503944 w 6115796"/>
              <a:gd name="connsiteY35" fmla="*/ 3123335 h 6858000"/>
              <a:gd name="connsiteX36" fmla="*/ 5525532 w 6115796"/>
              <a:gd name="connsiteY36" fmla="*/ 3258473 h 6858000"/>
              <a:gd name="connsiteX37" fmla="*/ 5589758 w 6115796"/>
              <a:gd name="connsiteY37" fmla="*/ 3453699 h 6858000"/>
              <a:gd name="connsiteX38" fmla="*/ 5596144 w 6115796"/>
              <a:gd name="connsiteY38" fmla="*/ 3534624 h 6858000"/>
              <a:gd name="connsiteX39" fmla="*/ 5597750 w 6115796"/>
              <a:gd name="connsiteY39" fmla="*/ 3534129 h 6858000"/>
              <a:gd name="connsiteX40" fmla="*/ 5618377 w 6115796"/>
              <a:gd name="connsiteY40" fmla="*/ 3588431 h 6858000"/>
              <a:gd name="connsiteX41" fmla="*/ 5655472 w 6115796"/>
              <a:gd name="connsiteY41" fmla="*/ 3678877 h 6858000"/>
              <a:gd name="connsiteX42" fmla="*/ 5683015 w 6115796"/>
              <a:gd name="connsiteY42" fmla="*/ 3762025 h 6858000"/>
              <a:gd name="connsiteX43" fmla="*/ 5696643 w 6115796"/>
              <a:gd name="connsiteY43" fmla="*/ 3773888 h 6858000"/>
              <a:gd name="connsiteX44" fmla="*/ 5768491 w 6115796"/>
              <a:gd name="connsiteY44" fmla="*/ 3914399 h 6858000"/>
              <a:gd name="connsiteX45" fmla="*/ 5793123 w 6115796"/>
              <a:gd name="connsiteY45" fmla="*/ 3969952 h 6858000"/>
              <a:gd name="connsiteX46" fmla="*/ 5808321 w 6115796"/>
              <a:gd name="connsiteY46" fmla="*/ 3988153 h 6858000"/>
              <a:gd name="connsiteX47" fmla="*/ 5825621 w 6115796"/>
              <a:gd name="connsiteY47" fmla="*/ 4015525 h 6858000"/>
              <a:gd name="connsiteX48" fmla="*/ 5860672 w 6115796"/>
              <a:gd name="connsiteY48" fmla="*/ 4061579 h 6858000"/>
              <a:gd name="connsiteX49" fmla="*/ 5894095 w 6115796"/>
              <a:gd name="connsiteY49" fmla="*/ 4128857 h 6858000"/>
              <a:gd name="connsiteX50" fmla="*/ 5903513 w 6115796"/>
              <a:gd name="connsiteY50" fmla="*/ 4187661 h 6858000"/>
              <a:gd name="connsiteX51" fmla="*/ 5946705 w 6115796"/>
              <a:gd name="connsiteY51" fmla="*/ 4428051 h 6858000"/>
              <a:gd name="connsiteX52" fmla="*/ 5949261 w 6115796"/>
              <a:gd name="connsiteY52" fmla="*/ 4449185 h 6858000"/>
              <a:gd name="connsiteX53" fmla="*/ 5968960 w 6115796"/>
              <a:gd name="connsiteY53" fmla="*/ 4482655 h 6858000"/>
              <a:gd name="connsiteX54" fmla="*/ 5998138 w 6115796"/>
              <a:gd name="connsiteY54" fmla="*/ 4697518 h 6858000"/>
              <a:gd name="connsiteX55" fmla="*/ 6007819 w 6115796"/>
              <a:gd name="connsiteY55" fmla="*/ 4858148 h 6858000"/>
              <a:gd name="connsiteX56" fmla="*/ 6007749 w 6115796"/>
              <a:gd name="connsiteY56" fmla="*/ 4964715 h 6858000"/>
              <a:gd name="connsiteX57" fmla="*/ 6005269 w 6115796"/>
              <a:gd name="connsiteY57" fmla="*/ 5150567 h 6858000"/>
              <a:gd name="connsiteX58" fmla="*/ 6001127 w 6115796"/>
              <a:gd name="connsiteY58" fmla="*/ 5164609 h 6858000"/>
              <a:gd name="connsiteX59" fmla="*/ 5998514 w 6115796"/>
              <a:gd name="connsiteY59" fmla="*/ 5189673 h 6858000"/>
              <a:gd name="connsiteX60" fmla="*/ 6018409 w 6115796"/>
              <a:gd name="connsiteY60" fmla="*/ 5227157 h 6858000"/>
              <a:gd name="connsiteX61" fmla="*/ 6036748 w 6115796"/>
              <a:gd name="connsiteY61" fmla="*/ 5322752 h 6858000"/>
              <a:gd name="connsiteX62" fmla="*/ 6037677 w 6115796"/>
              <a:gd name="connsiteY62" fmla="*/ 5354807 h 6858000"/>
              <a:gd name="connsiteX63" fmla="*/ 6053435 w 6115796"/>
              <a:gd name="connsiteY63" fmla="*/ 5387547 h 6858000"/>
              <a:gd name="connsiteX64" fmla="*/ 6068640 w 6115796"/>
              <a:gd name="connsiteY64" fmla="*/ 5474503 h 6858000"/>
              <a:gd name="connsiteX65" fmla="*/ 6080922 w 6115796"/>
              <a:gd name="connsiteY65" fmla="*/ 5561070 h 6858000"/>
              <a:gd name="connsiteX66" fmla="*/ 6096949 w 6115796"/>
              <a:gd name="connsiteY66" fmla="*/ 5648179 h 6858000"/>
              <a:gd name="connsiteX67" fmla="*/ 6115796 w 6115796"/>
              <a:gd name="connsiteY67" fmla="*/ 5862844 h 6858000"/>
              <a:gd name="connsiteX68" fmla="*/ 6045436 w 6115796"/>
              <a:gd name="connsiteY68" fmla="*/ 6124480 h 6858000"/>
              <a:gd name="connsiteX69" fmla="*/ 6030489 w 6115796"/>
              <a:gd name="connsiteY69" fmla="*/ 6317666 h 6858000"/>
              <a:gd name="connsiteX70" fmla="*/ 6007492 w 6115796"/>
              <a:gd name="connsiteY70" fmla="*/ 6440818 h 6858000"/>
              <a:gd name="connsiteX71" fmla="*/ 6009467 w 6115796"/>
              <a:gd name="connsiteY71" fmla="*/ 6487076 h 6858000"/>
              <a:gd name="connsiteX72" fmla="*/ 5995064 w 6115796"/>
              <a:gd name="connsiteY72" fmla="*/ 6540791 h 6858000"/>
              <a:gd name="connsiteX73" fmla="*/ 5986207 w 6115796"/>
              <a:gd name="connsiteY73" fmla="*/ 6695855 h 6858000"/>
              <a:gd name="connsiteX74" fmla="*/ 5979428 w 6115796"/>
              <a:gd name="connsiteY74" fmla="*/ 6754678 h 6858000"/>
              <a:gd name="connsiteX75" fmla="*/ 5984543 w 6115796"/>
              <a:gd name="connsiteY75" fmla="*/ 6811016 h 6858000"/>
              <a:gd name="connsiteX76" fmla="*/ 5979671 w 6115796"/>
              <a:gd name="connsiteY76" fmla="*/ 6858000 h 6858000"/>
              <a:gd name="connsiteX77" fmla="*/ 0 w 6115796"/>
              <a:gd name="connsiteY77" fmla="*/ 6858000 h 6858000"/>
              <a:gd name="connsiteX78" fmla="*/ 0 w 6115796"/>
              <a:gd name="connsiteY78"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91940 w 6115796"/>
              <a:gd name="connsiteY34" fmla="*/ 3015985 h 6858000"/>
              <a:gd name="connsiteX35" fmla="*/ 5503944 w 6115796"/>
              <a:gd name="connsiteY35" fmla="*/ 3123335 h 6858000"/>
              <a:gd name="connsiteX36" fmla="*/ 5525532 w 6115796"/>
              <a:gd name="connsiteY36" fmla="*/ 3258473 h 6858000"/>
              <a:gd name="connsiteX37" fmla="*/ 5589758 w 6115796"/>
              <a:gd name="connsiteY37" fmla="*/ 3453699 h 6858000"/>
              <a:gd name="connsiteX38" fmla="*/ 5596144 w 6115796"/>
              <a:gd name="connsiteY38" fmla="*/ 3534624 h 6858000"/>
              <a:gd name="connsiteX39" fmla="*/ 5597750 w 6115796"/>
              <a:gd name="connsiteY39" fmla="*/ 3534129 h 6858000"/>
              <a:gd name="connsiteX40" fmla="*/ 5618377 w 6115796"/>
              <a:gd name="connsiteY40" fmla="*/ 3588431 h 6858000"/>
              <a:gd name="connsiteX41" fmla="*/ 5655472 w 6115796"/>
              <a:gd name="connsiteY41" fmla="*/ 3678877 h 6858000"/>
              <a:gd name="connsiteX42" fmla="*/ 5683015 w 6115796"/>
              <a:gd name="connsiteY42" fmla="*/ 3762025 h 6858000"/>
              <a:gd name="connsiteX43" fmla="*/ 5696643 w 6115796"/>
              <a:gd name="connsiteY43" fmla="*/ 3773888 h 6858000"/>
              <a:gd name="connsiteX44" fmla="*/ 5768491 w 6115796"/>
              <a:gd name="connsiteY44" fmla="*/ 3914399 h 6858000"/>
              <a:gd name="connsiteX45" fmla="*/ 5793123 w 6115796"/>
              <a:gd name="connsiteY45" fmla="*/ 3969952 h 6858000"/>
              <a:gd name="connsiteX46" fmla="*/ 5808321 w 6115796"/>
              <a:gd name="connsiteY46" fmla="*/ 3988153 h 6858000"/>
              <a:gd name="connsiteX47" fmla="*/ 5825621 w 6115796"/>
              <a:gd name="connsiteY47" fmla="*/ 4015525 h 6858000"/>
              <a:gd name="connsiteX48" fmla="*/ 5860672 w 6115796"/>
              <a:gd name="connsiteY48" fmla="*/ 4061579 h 6858000"/>
              <a:gd name="connsiteX49" fmla="*/ 5894095 w 6115796"/>
              <a:gd name="connsiteY49" fmla="*/ 4128857 h 6858000"/>
              <a:gd name="connsiteX50" fmla="*/ 5903513 w 6115796"/>
              <a:gd name="connsiteY50" fmla="*/ 4187661 h 6858000"/>
              <a:gd name="connsiteX51" fmla="*/ 5946705 w 6115796"/>
              <a:gd name="connsiteY51" fmla="*/ 4428051 h 6858000"/>
              <a:gd name="connsiteX52" fmla="*/ 5949261 w 6115796"/>
              <a:gd name="connsiteY52" fmla="*/ 4449185 h 6858000"/>
              <a:gd name="connsiteX53" fmla="*/ 5961816 w 6115796"/>
              <a:gd name="connsiteY53" fmla="*/ 4494562 h 6858000"/>
              <a:gd name="connsiteX54" fmla="*/ 5998138 w 6115796"/>
              <a:gd name="connsiteY54" fmla="*/ 4697518 h 6858000"/>
              <a:gd name="connsiteX55" fmla="*/ 6007819 w 6115796"/>
              <a:gd name="connsiteY55" fmla="*/ 4858148 h 6858000"/>
              <a:gd name="connsiteX56" fmla="*/ 6007749 w 6115796"/>
              <a:gd name="connsiteY56" fmla="*/ 4964715 h 6858000"/>
              <a:gd name="connsiteX57" fmla="*/ 6005269 w 6115796"/>
              <a:gd name="connsiteY57" fmla="*/ 5150567 h 6858000"/>
              <a:gd name="connsiteX58" fmla="*/ 6001127 w 6115796"/>
              <a:gd name="connsiteY58" fmla="*/ 5164609 h 6858000"/>
              <a:gd name="connsiteX59" fmla="*/ 5998514 w 6115796"/>
              <a:gd name="connsiteY59" fmla="*/ 5189673 h 6858000"/>
              <a:gd name="connsiteX60" fmla="*/ 6018409 w 6115796"/>
              <a:gd name="connsiteY60" fmla="*/ 5227157 h 6858000"/>
              <a:gd name="connsiteX61" fmla="*/ 6036748 w 6115796"/>
              <a:gd name="connsiteY61" fmla="*/ 5322752 h 6858000"/>
              <a:gd name="connsiteX62" fmla="*/ 6037677 w 6115796"/>
              <a:gd name="connsiteY62" fmla="*/ 5354807 h 6858000"/>
              <a:gd name="connsiteX63" fmla="*/ 6053435 w 6115796"/>
              <a:gd name="connsiteY63" fmla="*/ 5387547 h 6858000"/>
              <a:gd name="connsiteX64" fmla="*/ 6068640 w 6115796"/>
              <a:gd name="connsiteY64" fmla="*/ 5474503 h 6858000"/>
              <a:gd name="connsiteX65" fmla="*/ 6080922 w 6115796"/>
              <a:gd name="connsiteY65" fmla="*/ 5561070 h 6858000"/>
              <a:gd name="connsiteX66" fmla="*/ 6096949 w 6115796"/>
              <a:gd name="connsiteY66" fmla="*/ 5648179 h 6858000"/>
              <a:gd name="connsiteX67" fmla="*/ 6115796 w 6115796"/>
              <a:gd name="connsiteY67" fmla="*/ 5862844 h 6858000"/>
              <a:gd name="connsiteX68" fmla="*/ 6045436 w 6115796"/>
              <a:gd name="connsiteY68" fmla="*/ 6124480 h 6858000"/>
              <a:gd name="connsiteX69" fmla="*/ 6030489 w 6115796"/>
              <a:gd name="connsiteY69" fmla="*/ 6317666 h 6858000"/>
              <a:gd name="connsiteX70" fmla="*/ 6007492 w 6115796"/>
              <a:gd name="connsiteY70" fmla="*/ 6440818 h 6858000"/>
              <a:gd name="connsiteX71" fmla="*/ 6009467 w 6115796"/>
              <a:gd name="connsiteY71" fmla="*/ 6487076 h 6858000"/>
              <a:gd name="connsiteX72" fmla="*/ 5995064 w 6115796"/>
              <a:gd name="connsiteY72" fmla="*/ 6540791 h 6858000"/>
              <a:gd name="connsiteX73" fmla="*/ 5986207 w 6115796"/>
              <a:gd name="connsiteY73" fmla="*/ 6695855 h 6858000"/>
              <a:gd name="connsiteX74" fmla="*/ 5979428 w 6115796"/>
              <a:gd name="connsiteY74" fmla="*/ 6754678 h 6858000"/>
              <a:gd name="connsiteX75" fmla="*/ 5984543 w 6115796"/>
              <a:gd name="connsiteY75" fmla="*/ 6811016 h 6858000"/>
              <a:gd name="connsiteX76" fmla="*/ 5979671 w 6115796"/>
              <a:gd name="connsiteY76" fmla="*/ 6858000 h 6858000"/>
              <a:gd name="connsiteX77" fmla="*/ 0 w 6115796"/>
              <a:gd name="connsiteY77" fmla="*/ 6858000 h 6858000"/>
              <a:gd name="connsiteX78" fmla="*/ 0 w 6115796"/>
              <a:gd name="connsiteY78"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91940 w 6115796"/>
              <a:gd name="connsiteY34" fmla="*/ 3015985 h 6858000"/>
              <a:gd name="connsiteX35" fmla="*/ 5503944 w 6115796"/>
              <a:gd name="connsiteY35" fmla="*/ 3123335 h 6858000"/>
              <a:gd name="connsiteX36" fmla="*/ 5525532 w 6115796"/>
              <a:gd name="connsiteY36" fmla="*/ 3258473 h 6858000"/>
              <a:gd name="connsiteX37" fmla="*/ 5589758 w 6115796"/>
              <a:gd name="connsiteY37" fmla="*/ 3453699 h 6858000"/>
              <a:gd name="connsiteX38" fmla="*/ 5596144 w 6115796"/>
              <a:gd name="connsiteY38" fmla="*/ 3534624 h 6858000"/>
              <a:gd name="connsiteX39" fmla="*/ 5597750 w 6115796"/>
              <a:gd name="connsiteY39" fmla="*/ 3534129 h 6858000"/>
              <a:gd name="connsiteX40" fmla="*/ 5618377 w 6115796"/>
              <a:gd name="connsiteY40" fmla="*/ 3588431 h 6858000"/>
              <a:gd name="connsiteX41" fmla="*/ 5655472 w 6115796"/>
              <a:gd name="connsiteY41" fmla="*/ 3678877 h 6858000"/>
              <a:gd name="connsiteX42" fmla="*/ 5683015 w 6115796"/>
              <a:gd name="connsiteY42" fmla="*/ 3762025 h 6858000"/>
              <a:gd name="connsiteX43" fmla="*/ 5696643 w 6115796"/>
              <a:gd name="connsiteY43" fmla="*/ 3773888 h 6858000"/>
              <a:gd name="connsiteX44" fmla="*/ 5768491 w 6115796"/>
              <a:gd name="connsiteY44" fmla="*/ 3914399 h 6858000"/>
              <a:gd name="connsiteX45" fmla="*/ 5793123 w 6115796"/>
              <a:gd name="connsiteY45" fmla="*/ 3969952 h 6858000"/>
              <a:gd name="connsiteX46" fmla="*/ 5808321 w 6115796"/>
              <a:gd name="connsiteY46" fmla="*/ 3988153 h 6858000"/>
              <a:gd name="connsiteX47" fmla="*/ 5825621 w 6115796"/>
              <a:gd name="connsiteY47" fmla="*/ 4015525 h 6858000"/>
              <a:gd name="connsiteX48" fmla="*/ 5860672 w 6115796"/>
              <a:gd name="connsiteY48" fmla="*/ 4061579 h 6858000"/>
              <a:gd name="connsiteX49" fmla="*/ 5894095 w 6115796"/>
              <a:gd name="connsiteY49" fmla="*/ 4128857 h 6858000"/>
              <a:gd name="connsiteX50" fmla="*/ 5903513 w 6115796"/>
              <a:gd name="connsiteY50" fmla="*/ 4187661 h 6858000"/>
              <a:gd name="connsiteX51" fmla="*/ 5949086 w 6115796"/>
              <a:gd name="connsiteY51" fmla="*/ 4366139 h 6858000"/>
              <a:gd name="connsiteX52" fmla="*/ 5949261 w 6115796"/>
              <a:gd name="connsiteY52" fmla="*/ 4449185 h 6858000"/>
              <a:gd name="connsiteX53" fmla="*/ 5961816 w 6115796"/>
              <a:gd name="connsiteY53" fmla="*/ 4494562 h 6858000"/>
              <a:gd name="connsiteX54" fmla="*/ 5998138 w 6115796"/>
              <a:gd name="connsiteY54" fmla="*/ 4697518 h 6858000"/>
              <a:gd name="connsiteX55" fmla="*/ 6007819 w 6115796"/>
              <a:gd name="connsiteY55" fmla="*/ 4858148 h 6858000"/>
              <a:gd name="connsiteX56" fmla="*/ 6007749 w 6115796"/>
              <a:gd name="connsiteY56" fmla="*/ 4964715 h 6858000"/>
              <a:gd name="connsiteX57" fmla="*/ 6005269 w 6115796"/>
              <a:gd name="connsiteY57" fmla="*/ 5150567 h 6858000"/>
              <a:gd name="connsiteX58" fmla="*/ 6001127 w 6115796"/>
              <a:gd name="connsiteY58" fmla="*/ 5164609 h 6858000"/>
              <a:gd name="connsiteX59" fmla="*/ 5998514 w 6115796"/>
              <a:gd name="connsiteY59" fmla="*/ 5189673 h 6858000"/>
              <a:gd name="connsiteX60" fmla="*/ 6018409 w 6115796"/>
              <a:gd name="connsiteY60" fmla="*/ 5227157 h 6858000"/>
              <a:gd name="connsiteX61" fmla="*/ 6036748 w 6115796"/>
              <a:gd name="connsiteY61" fmla="*/ 5322752 h 6858000"/>
              <a:gd name="connsiteX62" fmla="*/ 6037677 w 6115796"/>
              <a:gd name="connsiteY62" fmla="*/ 5354807 h 6858000"/>
              <a:gd name="connsiteX63" fmla="*/ 6053435 w 6115796"/>
              <a:gd name="connsiteY63" fmla="*/ 5387547 h 6858000"/>
              <a:gd name="connsiteX64" fmla="*/ 6068640 w 6115796"/>
              <a:gd name="connsiteY64" fmla="*/ 5474503 h 6858000"/>
              <a:gd name="connsiteX65" fmla="*/ 6080922 w 6115796"/>
              <a:gd name="connsiteY65" fmla="*/ 5561070 h 6858000"/>
              <a:gd name="connsiteX66" fmla="*/ 6096949 w 6115796"/>
              <a:gd name="connsiteY66" fmla="*/ 5648179 h 6858000"/>
              <a:gd name="connsiteX67" fmla="*/ 6115796 w 6115796"/>
              <a:gd name="connsiteY67" fmla="*/ 5862844 h 6858000"/>
              <a:gd name="connsiteX68" fmla="*/ 6045436 w 6115796"/>
              <a:gd name="connsiteY68" fmla="*/ 6124480 h 6858000"/>
              <a:gd name="connsiteX69" fmla="*/ 6030489 w 6115796"/>
              <a:gd name="connsiteY69" fmla="*/ 6317666 h 6858000"/>
              <a:gd name="connsiteX70" fmla="*/ 6007492 w 6115796"/>
              <a:gd name="connsiteY70" fmla="*/ 6440818 h 6858000"/>
              <a:gd name="connsiteX71" fmla="*/ 6009467 w 6115796"/>
              <a:gd name="connsiteY71" fmla="*/ 6487076 h 6858000"/>
              <a:gd name="connsiteX72" fmla="*/ 5995064 w 6115796"/>
              <a:gd name="connsiteY72" fmla="*/ 6540791 h 6858000"/>
              <a:gd name="connsiteX73" fmla="*/ 5986207 w 6115796"/>
              <a:gd name="connsiteY73" fmla="*/ 6695855 h 6858000"/>
              <a:gd name="connsiteX74" fmla="*/ 5979428 w 6115796"/>
              <a:gd name="connsiteY74" fmla="*/ 6754678 h 6858000"/>
              <a:gd name="connsiteX75" fmla="*/ 5984543 w 6115796"/>
              <a:gd name="connsiteY75" fmla="*/ 6811016 h 6858000"/>
              <a:gd name="connsiteX76" fmla="*/ 5979671 w 6115796"/>
              <a:gd name="connsiteY76" fmla="*/ 6858000 h 6858000"/>
              <a:gd name="connsiteX77" fmla="*/ 0 w 6115796"/>
              <a:gd name="connsiteY77" fmla="*/ 6858000 h 6858000"/>
              <a:gd name="connsiteX78" fmla="*/ 0 w 6115796"/>
              <a:gd name="connsiteY78"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91940 w 6115796"/>
              <a:gd name="connsiteY34" fmla="*/ 3015985 h 6858000"/>
              <a:gd name="connsiteX35" fmla="*/ 5503944 w 6115796"/>
              <a:gd name="connsiteY35" fmla="*/ 3123335 h 6858000"/>
              <a:gd name="connsiteX36" fmla="*/ 5525532 w 6115796"/>
              <a:gd name="connsiteY36" fmla="*/ 3258473 h 6858000"/>
              <a:gd name="connsiteX37" fmla="*/ 5589758 w 6115796"/>
              <a:gd name="connsiteY37" fmla="*/ 3453699 h 6858000"/>
              <a:gd name="connsiteX38" fmla="*/ 5596144 w 6115796"/>
              <a:gd name="connsiteY38" fmla="*/ 3534624 h 6858000"/>
              <a:gd name="connsiteX39" fmla="*/ 5597750 w 6115796"/>
              <a:gd name="connsiteY39" fmla="*/ 3534129 h 6858000"/>
              <a:gd name="connsiteX40" fmla="*/ 5618377 w 6115796"/>
              <a:gd name="connsiteY40" fmla="*/ 3588431 h 6858000"/>
              <a:gd name="connsiteX41" fmla="*/ 5655472 w 6115796"/>
              <a:gd name="connsiteY41" fmla="*/ 3678877 h 6858000"/>
              <a:gd name="connsiteX42" fmla="*/ 5683015 w 6115796"/>
              <a:gd name="connsiteY42" fmla="*/ 3762025 h 6858000"/>
              <a:gd name="connsiteX43" fmla="*/ 5696643 w 6115796"/>
              <a:gd name="connsiteY43" fmla="*/ 3773888 h 6858000"/>
              <a:gd name="connsiteX44" fmla="*/ 5768491 w 6115796"/>
              <a:gd name="connsiteY44" fmla="*/ 3914399 h 6858000"/>
              <a:gd name="connsiteX45" fmla="*/ 5793123 w 6115796"/>
              <a:gd name="connsiteY45" fmla="*/ 3969952 h 6858000"/>
              <a:gd name="connsiteX46" fmla="*/ 5808321 w 6115796"/>
              <a:gd name="connsiteY46" fmla="*/ 3988153 h 6858000"/>
              <a:gd name="connsiteX47" fmla="*/ 5825621 w 6115796"/>
              <a:gd name="connsiteY47" fmla="*/ 4015525 h 6858000"/>
              <a:gd name="connsiteX48" fmla="*/ 5860672 w 6115796"/>
              <a:gd name="connsiteY48" fmla="*/ 4061579 h 6858000"/>
              <a:gd name="connsiteX49" fmla="*/ 5894095 w 6115796"/>
              <a:gd name="connsiteY49" fmla="*/ 4128857 h 6858000"/>
              <a:gd name="connsiteX50" fmla="*/ 5903513 w 6115796"/>
              <a:gd name="connsiteY50" fmla="*/ 4187661 h 6858000"/>
              <a:gd name="connsiteX51" fmla="*/ 5949086 w 6115796"/>
              <a:gd name="connsiteY51" fmla="*/ 4366139 h 6858000"/>
              <a:gd name="connsiteX52" fmla="*/ 5949261 w 6115796"/>
              <a:gd name="connsiteY52" fmla="*/ 4449185 h 6858000"/>
              <a:gd name="connsiteX53" fmla="*/ 5961816 w 6115796"/>
              <a:gd name="connsiteY53" fmla="*/ 4494562 h 6858000"/>
              <a:gd name="connsiteX54" fmla="*/ 5998138 w 6115796"/>
              <a:gd name="connsiteY54" fmla="*/ 4697518 h 6858000"/>
              <a:gd name="connsiteX55" fmla="*/ 6007819 w 6115796"/>
              <a:gd name="connsiteY55" fmla="*/ 4858148 h 6858000"/>
              <a:gd name="connsiteX56" fmla="*/ 6007749 w 6115796"/>
              <a:gd name="connsiteY56" fmla="*/ 4964715 h 6858000"/>
              <a:gd name="connsiteX57" fmla="*/ 6005269 w 6115796"/>
              <a:gd name="connsiteY57" fmla="*/ 5150567 h 6858000"/>
              <a:gd name="connsiteX58" fmla="*/ 6001127 w 6115796"/>
              <a:gd name="connsiteY58" fmla="*/ 5164609 h 6858000"/>
              <a:gd name="connsiteX59" fmla="*/ 5998514 w 6115796"/>
              <a:gd name="connsiteY59" fmla="*/ 5189673 h 6858000"/>
              <a:gd name="connsiteX60" fmla="*/ 6018409 w 6115796"/>
              <a:gd name="connsiteY60" fmla="*/ 5227157 h 6858000"/>
              <a:gd name="connsiteX61" fmla="*/ 6036748 w 6115796"/>
              <a:gd name="connsiteY61" fmla="*/ 5322752 h 6858000"/>
              <a:gd name="connsiteX62" fmla="*/ 6037677 w 6115796"/>
              <a:gd name="connsiteY62" fmla="*/ 5354807 h 6858000"/>
              <a:gd name="connsiteX63" fmla="*/ 6053435 w 6115796"/>
              <a:gd name="connsiteY63" fmla="*/ 5387547 h 6858000"/>
              <a:gd name="connsiteX64" fmla="*/ 6068640 w 6115796"/>
              <a:gd name="connsiteY64" fmla="*/ 5474503 h 6858000"/>
              <a:gd name="connsiteX65" fmla="*/ 6080922 w 6115796"/>
              <a:gd name="connsiteY65" fmla="*/ 5561070 h 6858000"/>
              <a:gd name="connsiteX66" fmla="*/ 6096949 w 6115796"/>
              <a:gd name="connsiteY66" fmla="*/ 5648179 h 6858000"/>
              <a:gd name="connsiteX67" fmla="*/ 6115796 w 6115796"/>
              <a:gd name="connsiteY67" fmla="*/ 5862844 h 6858000"/>
              <a:gd name="connsiteX68" fmla="*/ 6045436 w 6115796"/>
              <a:gd name="connsiteY68" fmla="*/ 6124480 h 6858000"/>
              <a:gd name="connsiteX69" fmla="*/ 6030489 w 6115796"/>
              <a:gd name="connsiteY69" fmla="*/ 6317666 h 6858000"/>
              <a:gd name="connsiteX70" fmla="*/ 6007492 w 6115796"/>
              <a:gd name="connsiteY70" fmla="*/ 6440818 h 6858000"/>
              <a:gd name="connsiteX71" fmla="*/ 6009467 w 6115796"/>
              <a:gd name="connsiteY71" fmla="*/ 6487076 h 6858000"/>
              <a:gd name="connsiteX72" fmla="*/ 5995064 w 6115796"/>
              <a:gd name="connsiteY72" fmla="*/ 6540791 h 6858000"/>
              <a:gd name="connsiteX73" fmla="*/ 5986207 w 6115796"/>
              <a:gd name="connsiteY73" fmla="*/ 6695855 h 6858000"/>
              <a:gd name="connsiteX74" fmla="*/ 5979428 w 6115796"/>
              <a:gd name="connsiteY74" fmla="*/ 6754678 h 6858000"/>
              <a:gd name="connsiteX75" fmla="*/ 5984543 w 6115796"/>
              <a:gd name="connsiteY75" fmla="*/ 6811016 h 6858000"/>
              <a:gd name="connsiteX76" fmla="*/ 5979671 w 6115796"/>
              <a:gd name="connsiteY76" fmla="*/ 6858000 h 6858000"/>
              <a:gd name="connsiteX77" fmla="*/ 0 w 6115796"/>
              <a:gd name="connsiteY77" fmla="*/ 6858000 h 6858000"/>
              <a:gd name="connsiteX78" fmla="*/ 0 w 6115796"/>
              <a:gd name="connsiteY78"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76196 w 6105267"/>
              <a:gd name="connsiteY9" fmla="*/ 636822 h 6858000"/>
              <a:gd name="connsiteX10" fmla="*/ 5189051 w 6105267"/>
              <a:gd name="connsiteY10" fmla="*/ 782518 h 6858000"/>
              <a:gd name="connsiteX11" fmla="*/ 5218707 w 6105267"/>
              <a:gd name="connsiteY11" fmla="*/ 886387 h 6858000"/>
              <a:gd name="connsiteX12" fmla="*/ 5221281 w 6105267"/>
              <a:gd name="connsiteY12" fmla="*/ 920873 h 6858000"/>
              <a:gd name="connsiteX13" fmla="*/ 5201018 w 6105267"/>
              <a:gd name="connsiteY13" fmla="*/ 1095027 h 6858000"/>
              <a:gd name="connsiteX14" fmla="*/ 5189234 w 6105267"/>
              <a:gd name="connsiteY14" fmla="*/ 1217308 h 6858000"/>
              <a:gd name="connsiteX15" fmla="*/ 5202769 w 6105267"/>
              <a:gd name="connsiteY15" fmla="*/ 1269450 h 6858000"/>
              <a:gd name="connsiteX16" fmla="*/ 5225968 w 6105267"/>
              <a:gd name="connsiteY16" fmla="*/ 1357994 h 6858000"/>
              <a:gd name="connsiteX17" fmla="*/ 5226675 w 6105267"/>
              <a:gd name="connsiteY17" fmla="*/ 1385685 h 6858000"/>
              <a:gd name="connsiteX18" fmla="*/ 5237226 w 6105267"/>
              <a:gd name="connsiteY18" fmla="*/ 1441327 h 6858000"/>
              <a:gd name="connsiteX19" fmla="*/ 5255653 w 6105267"/>
              <a:gd name="connsiteY19" fmla="*/ 1524712 h 6858000"/>
              <a:gd name="connsiteX20" fmla="*/ 5263491 w 6105267"/>
              <a:gd name="connsiteY20" fmla="*/ 1642938 h 6858000"/>
              <a:gd name="connsiteX21" fmla="*/ 5256552 w 6105267"/>
              <a:gd name="connsiteY21" fmla="*/ 1672509 h 6858000"/>
              <a:gd name="connsiteX22" fmla="*/ 5264549 w 6105267"/>
              <a:gd name="connsiteY22" fmla="*/ 1837572 h 6858000"/>
              <a:gd name="connsiteX23" fmla="*/ 5255696 w 6105267"/>
              <a:gd name="connsiteY23" fmla="*/ 1953770 h 6858000"/>
              <a:gd name="connsiteX24" fmla="*/ 5252592 w 6105267"/>
              <a:gd name="connsiteY24" fmla="*/ 2092210 h 6858000"/>
              <a:gd name="connsiteX25" fmla="*/ 5257248 w 6105267"/>
              <a:gd name="connsiteY25" fmla="*/ 2203922 h 6858000"/>
              <a:gd name="connsiteX26" fmla="*/ 5262551 w 6105267"/>
              <a:gd name="connsiteY26" fmla="*/ 2288050 h 6858000"/>
              <a:gd name="connsiteX27" fmla="*/ 5293877 w 6105267"/>
              <a:gd name="connsiteY27" fmla="*/ 2368649 h 6858000"/>
              <a:gd name="connsiteX28" fmla="*/ 5311338 w 6105267"/>
              <a:gd name="connsiteY28" fmla="*/ 2404034 h 6858000"/>
              <a:gd name="connsiteX29" fmla="*/ 5338366 w 6105267"/>
              <a:gd name="connsiteY29" fmla="*/ 2465052 h 6858000"/>
              <a:gd name="connsiteX30" fmla="*/ 5371263 w 6105267"/>
              <a:gd name="connsiteY30" fmla="*/ 2586413 h 6858000"/>
              <a:gd name="connsiteX31" fmla="*/ 5407503 w 6105267"/>
              <a:gd name="connsiteY31" fmla="*/ 2786290 h 6858000"/>
              <a:gd name="connsiteX32" fmla="*/ 5407356 w 6105267"/>
              <a:gd name="connsiteY32" fmla="*/ 2787545 h 6858000"/>
              <a:gd name="connsiteX33" fmla="*/ 5457023 w 6105267"/>
              <a:gd name="connsiteY33" fmla="*/ 2858292 h 6858000"/>
              <a:gd name="connsiteX34" fmla="*/ 5491940 w 6105267"/>
              <a:gd name="connsiteY34" fmla="*/ 3015985 h 6858000"/>
              <a:gd name="connsiteX35" fmla="*/ 5503944 w 6105267"/>
              <a:gd name="connsiteY35" fmla="*/ 3123335 h 6858000"/>
              <a:gd name="connsiteX36" fmla="*/ 5525532 w 6105267"/>
              <a:gd name="connsiteY36" fmla="*/ 3258473 h 6858000"/>
              <a:gd name="connsiteX37" fmla="*/ 5589758 w 6105267"/>
              <a:gd name="connsiteY37" fmla="*/ 3453699 h 6858000"/>
              <a:gd name="connsiteX38" fmla="*/ 5596144 w 6105267"/>
              <a:gd name="connsiteY38" fmla="*/ 3534624 h 6858000"/>
              <a:gd name="connsiteX39" fmla="*/ 5597750 w 6105267"/>
              <a:gd name="connsiteY39" fmla="*/ 3534129 h 6858000"/>
              <a:gd name="connsiteX40" fmla="*/ 5618377 w 6105267"/>
              <a:gd name="connsiteY40" fmla="*/ 3588431 h 6858000"/>
              <a:gd name="connsiteX41" fmla="*/ 5655472 w 6105267"/>
              <a:gd name="connsiteY41" fmla="*/ 3678877 h 6858000"/>
              <a:gd name="connsiteX42" fmla="*/ 5683015 w 6105267"/>
              <a:gd name="connsiteY42" fmla="*/ 3762025 h 6858000"/>
              <a:gd name="connsiteX43" fmla="*/ 5696643 w 6105267"/>
              <a:gd name="connsiteY43" fmla="*/ 3773888 h 6858000"/>
              <a:gd name="connsiteX44" fmla="*/ 5768491 w 6105267"/>
              <a:gd name="connsiteY44" fmla="*/ 3914399 h 6858000"/>
              <a:gd name="connsiteX45" fmla="*/ 5793123 w 6105267"/>
              <a:gd name="connsiteY45" fmla="*/ 3969952 h 6858000"/>
              <a:gd name="connsiteX46" fmla="*/ 5808321 w 6105267"/>
              <a:gd name="connsiteY46" fmla="*/ 3988153 h 6858000"/>
              <a:gd name="connsiteX47" fmla="*/ 5825621 w 6105267"/>
              <a:gd name="connsiteY47" fmla="*/ 4015525 h 6858000"/>
              <a:gd name="connsiteX48" fmla="*/ 5860672 w 6105267"/>
              <a:gd name="connsiteY48" fmla="*/ 4061579 h 6858000"/>
              <a:gd name="connsiteX49" fmla="*/ 5894095 w 6105267"/>
              <a:gd name="connsiteY49" fmla="*/ 4128857 h 6858000"/>
              <a:gd name="connsiteX50" fmla="*/ 5903513 w 6105267"/>
              <a:gd name="connsiteY50" fmla="*/ 4187661 h 6858000"/>
              <a:gd name="connsiteX51" fmla="*/ 5949086 w 6105267"/>
              <a:gd name="connsiteY51" fmla="*/ 4366139 h 6858000"/>
              <a:gd name="connsiteX52" fmla="*/ 5949261 w 6105267"/>
              <a:gd name="connsiteY52" fmla="*/ 4449185 h 6858000"/>
              <a:gd name="connsiteX53" fmla="*/ 5961816 w 6105267"/>
              <a:gd name="connsiteY53" fmla="*/ 4494562 h 6858000"/>
              <a:gd name="connsiteX54" fmla="*/ 5998138 w 6105267"/>
              <a:gd name="connsiteY54" fmla="*/ 4697518 h 6858000"/>
              <a:gd name="connsiteX55" fmla="*/ 6007819 w 6105267"/>
              <a:gd name="connsiteY55" fmla="*/ 4858148 h 6858000"/>
              <a:gd name="connsiteX56" fmla="*/ 6007749 w 6105267"/>
              <a:gd name="connsiteY56" fmla="*/ 4964715 h 6858000"/>
              <a:gd name="connsiteX57" fmla="*/ 6005269 w 6105267"/>
              <a:gd name="connsiteY57" fmla="*/ 5150567 h 6858000"/>
              <a:gd name="connsiteX58" fmla="*/ 6001127 w 6105267"/>
              <a:gd name="connsiteY58" fmla="*/ 5164609 h 6858000"/>
              <a:gd name="connsiteX59" fmla="*/ 5998514 w 6105267"/>
              <a:gd name="connsiteY59" fmla="*/ 5189673 h 6858000"/>
              <a:gd name="connsiteX60" fmla="*/ 6018409 w 6105267"/>
              <a:gd name="connsiteY60" fmla="*/ 5227157 h 6858000"/>
              <a:gd name="connsiteX61" fmla="*/ 6036748 w 6105267"/>
              <a:gd name="connsiteY61" fmla="*/ 5322752 h 6858000"/>
              <a:gd name="connsiteX62" fmla="*/ 6037677 w 6105267"/>
              <a:gd name="connsiteY62" fmla="*/ 5354807 h 6858000"/>
              <a:gd name="connsiteX63" fmla="*/ 6053435 w 6105267"/>
              <a:gd name="connsiteY63" fmla="*/ 5387547 h 6858000"/>
              <a:gd name="connsiteX64" fmla="*/ 6068640 w 6105267"/>
              <a:gd name="connsiteY64" fmla="*/ 5474503 h 6858000"/>
              <a:gd name="connsiteX65" fmla="*/ 6080922 w 6105267"/>
              <a:gd name="connsiteY65" fmla="*/ 5561070 h 6858000"/>
              <a:gd name="connsiteX66" fmla="*/ 6096949 w 6105267"/>
              <a:gd name="connsiteY66" fmla="*/ 5648179 h 6858000"/>
              <a:gd name="connsiteX67" fmla="*/ 6096746 w 6105267"/>
              <a:gd name="connsiteY67" fmla="*/ 5862844 h 6858000"/>
              <a:gd name="connsiteX68" fmla="*/ 6045436 w 6105267"/>
              <a:gd name="connsiteY68" fmla="*/ 6124480 h 6858000"/>
              <a:gd name="connsiteX69" fmla="*/ 6030489 w 6105267"/>
              <a:gd name="connsiteY69" fmla="*/ 6317666 h 6858000"/>
              <a:gd name="connsiteX70" fmla="*/ 6007492 w 6105267"/>
              <a:gd name="connsiteY70" fmla="*/ 6440818 h 6858000"/>
              <a:gd name="connsiteX71" fmla="*/ 6009467 w 6105267"/>
              <a:gd name="connsiteY71" fmla="*/ 6487076 h 6858000"/>
              <a:gd name="connsiteX72" fmla="*/ 5995064 w 6105267"/>
              <a:gd name="connsiteY72" fmla="*/ 6540791 h 6858000"/>
              <a:gd name="connsiteX73" fmla="*/ 5986207 w 6105267"/>
              <a:gd name="connsiteY73" fmla="*/ 6695855 h 6858000"/>
              <a:gd name="connsiteX74" fmla="*/ 5979428 w 6105267"/>
              <a:gd name="connsiteY74" fmla="*/ 6754678 h 6858000"/>
              <a:gd name="connsiteX75" fmla="*/ 5984543 w 6105267"/>
              <a:gd name="connsiteY75" fmla="*/ 6811016 h 6858000"/>
              <a:gd name="connsiteX76" fmla="*/ 5979671 w 6105267"/>
              <a:gd name="connsiteY76" fmla="*/ 6858000 h 6858000"/>
              <a:gd name="connsiteX77" fmla="*/ 0 w 6105267"/>
              <a:gd name="connsiteY77" fmla="*/ 6858000 h 6858000"/>
              <a:gd name="connsiteX78" fmla="*/ 0 w 6105267"/>
              <a:gd name="connsiteY78"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217308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491940 w 6105267"/>
              <a:gd name="connsiteY33" fmla="*/ 3015985 h 6858000"/>
              <a:gd name="connsiteX34" fmla="*/ 5503944 w 6105267"/>
              <a:gd name="connsiteY34" fmla="*/ 3123335 h 6858000"/>
              <a:gd name="connsiteX35" fmla="*/ 5525532 w 6105267"/>
              <a:gd name="connsiteY35" fmla="*/ 3258473 h 6858000"/>
              <a:gd name="connsiteX36" fmla="*/ 5589758 w 6105267"/>
              <a:gd name="connsiteY36" fmla="*/ 3453699 h 6858000"/>
              <a:gd name="connsiteX37" fmla="*/ 5596144 w 6105267"/>
              <a:gd name="connsiteY37" fmla="*/ 3534624 h 6858000"/>
              <a:gd name="connsiteX38" fmla="*/ 5597750 w 6105267"/>
              <a:gd name="connsiteY38" fmla="*/ 3534129 h 6858000"/>
              <a:gd name="connsiteX39" fmla="*/ 5618377 w 6105267"/>
              <a:gd name="connsiteY39" fmla="*/ 3588431 h 6858000"/>
              <a:gd name="connsiteX40" fmla="*/ 5655472 w 6105267"/>
              <a:gd name="connsiteY40" fmla="*/ 3678877 h 6858000"/>
              <a:gd name="connsiteX41" fmla="*/ 5683015 w 6105267"/>
              <a:gd name="connsiteY41" fmla="*/ 3762025 h 6858000"/>
              <a:gd name="connsiteX42" fmla="*/ 5696643 w 6105267"/>
              <a:gd name="connsiteY42" fmla="*/ 3773888 h 6858000"/>
              <a:gd name="connsiteX43" fmla="*/ 5768491 w 6105267"/>
              <a:gd name="connsiteY43" fmla="*/ 3914399 h 6858000"/>
              <a:gd name="connsiteX44" fmla="*/ 5793123 w 6105267"/>
              <a:gd name="connsiteY44" fmla="*/ 3969952 h 6858000"/>
              <a:gd name="connsiteX45" fmla="*/ 5808321 w 6105267"/>
              <a:gd name="connsiteY45" fmla="*/ 3988153 h 6858000"/>
              <a:gd name="connsiteX46" fmla="*/ 5825621 w 6105267"/>
              <a:gd name="connsiteY46" fmla="*/ 4015525 h 6858000"/>
              <a:gd name="connsiteX47" fmla="*/ 5860672 w 6105267"/>
              <a:gd name="connsiteY47" fmla="*/ 4061579 h 6858000"/>
              <a:gd name="connsiteX48" fmla="*/ 5894095 w 6105267"/>
              <a:gd name="connsiteY48" fmla="*/ 4128857 h 6858000"/>
              <a:gd name="connsiteX49" fmla="*/ 5903513 w 6105267"/>
              <a:gd name="connsiteY49" fmla="*/ 4187661 h 6858000"/>
              <a:gd name="connsiteX50" fmla="*/ 5949086 w 6105267"/>
              <a:gd name="connsiteY50" fmla="*/ 4366139 h 6858000"/>
              <a:gd name="connsiteX51" fmla="*/ 5949261 w 6105267"/>
              <a:gd name="connsiteY51" fmla="*/ 4449185 h 6858000"/>
              <a:gd name="connsiteX52" fmla="*/ 5961816 w 6105267"/>
              <a:gd name="connsiteY52" fmla="*/ 4494562 h 6858000"/>
              <a:gd name="connsiteX53" fmla="*/ 5998138 w 6105267"/>
              <a:gd name="connsiteY53" fmla="*/ 4697518 h 6858000"/>
              <a:gd name="connsiteX54" fmla="*/ 6007819 w 6105267"/>
              <a:gd name="connsiteY54" fmla="*/ 4858148 h 6858000"/>
              <a:gd name="connsiteX55" fmla="*/ 6007749 w 6105267"/>
              <a:gd name="connsiteY55" fmla="*/ 4964715 h 6858000"/>
              <a:gd name="connsiteX56" fmla="*/ 6005269 w 6105267"/>
              <a:gd name="connsiteY56" fmla="*/ 5150567 h 6858000"/>
              <a:gd name="connsiteX57" fmla="*/ 6001127 w 6105267"/>
              <a:gd name="connsiteY57" fmla="*/ 5164609 h 6858000"/>
              <a:gd name="connsiteX58" fmla="*/ 5998514 w 6105267"/>
              <a:gd name="connsiteY58" fmla="*/ 5189673 h 6858000"/>
              <a:gd name="connsiteX59" fmla="*/ 6018409 w 6105267"/>
              <a:gd name="connsiteY59" fmla="*/ 5227157 h 6858000"/>
              <a:gd name="connsiteX60" fmla="*/ 6036748 w 6105267"/>
              <a:gd name="connsiteY60" fmla="*/ 5322752 h 6858000"/>
              <a:gd name="connsiteX61" fmla="*/ 6037677 w 6105267"/>
              <a:gd name="connsiteY61" fmla="*/ 5354807 h 6858000"/>
              <a:gd name="connsiteX62" fmla="*/ 6053435 w 6105267"/>
              <a:gd name="connsiteY62" fmla="*/ 5387547 h 6858000"/>
              <a:gd name="connsiteX63" fmla="*/ 6068640 w 6105267"/>
              <a:gd name="connsiteY63" fmla="*/ 5474503 h 6858000"/>
              <a:gd name="connsiteX64" fmla="*/ 6080922 w 6105267"/>
              <a:gd name="connsiteY64" fmla="*/ 5561070 h 6858000"/>
              <a:gd name="connsiteX65" fmla="*/ 6096949 w 6105267"/>
              <a:gd name="connsiteY65" fmla="*/ 5648179 h 6858000"/>
              <a:gd name="connsiteX66" fmla="*/ 6096746 w 6105267"/>
              <a:gd name="connsiteY66" fmla="*/ 5862844 h 6858000"/>
              <a:gd name="connsiteX67" fmla="*/ 6045436 w 6105267"/>
              <a:gd name="connsiteY67" fmla="*/ 6124480 h 6858000"/>
              <a:gd name="connsiteX68" fmla="*/ 6030489 w 6105267"/>
              <a:gd name="connsiteY68" fmla="*/ 6317666 h 6858000"/>
              <a:gd name="connsiteX69" fmla="*/ 6007492 w 6105267"/>
              <a:gd name="connsiteY69" fmla="*/ 6440818 h 6858000"/>
              <a:gd name="connsiteX70" fmla="*/ 6009467 w 6105267"/>
              <a:gd name="connsiteY70" fmla="*/ 6487076 h 6858000"/>
              <a:gd name="connsiteX71" fmla="*/ 5995064 w 6105267"/>
              <a:gd name="connsiteY71" fmla="*/ 6540791 h 6858000"/>
              <a:gd name="connsiteX72" fmla="*/ 5986207 w 6105267"/>
              <a:gd name="connsiteY72" fmla="*/ 6695855 h 6858000"/>
              <a:gd name="connsiteX73" fmla="*/ 5979428 w 6105267"/>
              <a:gd name="connsiteY73" fmla="*/ 6754678 h 6858000"/>
              <a:gd name="connsiteX74" fmla="*/ 5984543 w 6105267"/>
              <a:gd name="connsiteY74" fmla="*/ 6811016 h 6858000"/>
              <a:gd name="connsiteX75" fmla="*/ 5979671 w 6105267"/>
              <a:gd name="connsiteY75" fmla="*/ 6858000 h 6858000"/>
              <a:gd name="connsiteX76" fmla="*/ 0 w 6105267"/>
              <a:gd name="connsiteY76" fmla="*/ 6858000 h 6858000"/>
              <a:gd name="connsiteX77" fmla="*/ 0 w 6105267"/>
              <a:gd name="connsiteY77"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217308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491940 w 6105267"/>
              <a:gd name="connsiteY33" fmla="*/ 3015985 h 6858000"/>
              <a:gd name="connsiteX34" fmla="*/ 5503944 w 6105267"/>
              <a:gd name="connsiteY34" fmla="*/ 3123335 h 6858000"/>
              <a:gd name="connsiteX35" fmla="*/ 5525532 w 6105267"/>
              <a:gd name="connsiteY35" fmla="*/ 3258473 h 6858000"/>
              <a:gd name="connsiteX36" fmla="*/ 5589758 w 6105267"/>
              <a:gd name="connsiteY36" fmla="*/ 3453699 h 6858000"/>
              <a:gd name="connsiteX37" fmla="*/ 5596144 w 6105267"/>
              <a:gd name="connsiteY37" fmla="*/ 3534624 h 6858000"/>
              <a:gd name="connsiteX38" fmla="*/ 5597750 w 6105267"/>
              <a:gd name="connsiteY38" fmla="*/ 3534129 h 6858000"/>
              <a:gd name="connsiteX39" fmla="*/ 5618377 w 6105267"/>
              <a:gd name="connsiteY39" fmla="*/ 3588431 h 6858000"/>
              <a:gd name="connsiteX40" fmla="*/ 5655472 w 6105267"/>
              <a:gd name="connsiteY40" fmla="*/ 3678877 h 6858000"/>
              <a:gd name="connsiteX41" fmla="*/ 5683015 w 6105267"/>
              <a:gd name="connsiteY41" fmla="*/ 3762025 h 6858000"/>
              <a:gd name="connsiteX42" fmla="*/ 5696643 w 6105267"/>
              <a:gd name="connsiteY42" fmla="*/ 3773888 h 6858000"/>
              <a:gd name="connsiteX43" fmla="*/ 5768491 w 6105267"/>
              <a:gd name="connsiteY43" fmla="*/ 3914399 h 6858000"/>
              <a:gd name="connsiteX44" fmla="*/ 5793123 w 6105267"/>
              <a:gd name="connsiteY44" fmla="*/ 3969952 h 6858000"/>
              <a:gd name="connsiteX45" fmla="*/ 5808321 w 6105267"/>
              <a:gd name="connsiteY45" fmla="*/ 3988153 h 6858000"/>
              <a:gd name="connsiteX46" fmla="*/ 5825621 w 6105267"/>
              <a:gd name="connsiteY46" fmla="*/ 4015525 h 6858000"/>
              <a:gd name="connsiteX47" fmla="*/ 5860672 w 6105267"/>
              <a:gd name="connsiteY47" fmla="*/ 4061579 h 6858000"/>
              <a:gd name="connsiteX48" fmla="*/ 5894095 w 6105267"/>
              <a:gd name="connsiteY48" fmla="*/ 4128857 h 6858000"/>
              <a:gd name="connsiteX49" fmla="*/ 5903513 w 6105267"/>
              <a:gd name="connsiteY49" fmla="*/ 4187661 h 6858000"/>
              <a:gd name="connsiteX50" fmla="*/ 5949086 w 6105267"/>
              <a:gd name="connsiteY50" fmla="*/ 4366139 h 6858000"/>
              <a:gd name="connsiteX51" fmla="*/ 5949261 w 6105267"/>
              <a:gd name="connsiteY51" fmla="*/ 4449185 h 6858000"/>
              <a:gd name="connsiteX52" fmla="*/ 5961816 w 6105267"/>
              <a:gd name="connsiteY52" fmla="*/ 4494562 h 6858000"/>
              <a:gd name="connsiteX53" fmla="*/ 5998138 w 6105267"/>
              <a:gd name="connsiteY53" fmla="*/ 4697518 h 6858000"/>
              <a:gd name="connsiteX54" fmla="*/ 6007819 w 6105267"/>
              <a:gd name="connsiteY54" fmla="*/ 4858148 h 6858000"/>
              <a:gd name="connsiteX55" fmla="*/ 6007749 w 6105267"/>
              <a:gd name="connsiteY55" fmla="*/ 4964715 h 6858000"/>
              <a:gd name="connsiteX56" fmla="*/ 6005269 w 6105267"/>
              <a:gd name="connsiteY56" fmla="*/ 5150567 h 6858000"/>
              <a:gd name="connsiteX57" fmla="*/ 6001127 w 6105267"/>
              <a:gd name="connsiteY57" fmla="*/ 5164609 h 6858000"/>
              <a:gd name="connsiteX58" fmla="*/ 5998514 w 6105267"/>
              <a:gd name="connsiteY58" fmla="*/ 5189673 h 6858000"/>
              <a:gd name="connsiteX59" fmla="*/ 6018409 w 6105267"/>
              <a:gd name="connsiteY59" fmla="*/ 5227157 h 6858000"/>
              <a:gd name="connsiteX60" fmla="*/ 6036748 w 6105267"/>
              <a:gd name="connsiteY60" fmla="*/ 5322752 h 6858000"/>
              <a:gd name="connsiteX61" fmla="*/ 6037677 w 6105267"/>
              <a:gd name="connsiteY61" fmla="*/ 5354807 h 6858000"/>
              <a:gd name="connsiteX62" fmla="*/ 6053435 w 6105267"/>
              <a:gd name="connsiteY62" fmla="*/ 5387547 h 6858000"/>
              <a:gd name="connsiteX63" fmla="*/ 6068640 w 6105267"/>
              <a:gd name="connsiteY63" fmla="*/ 5474503 h 6858000"/>
              <a:gd name="connsiteX64" fmla="*/ 6080922 w 6105267"/>
              <a:gd name="connsiteY64" fmla="*/ 5561070 h 6858000"/>
              <a:gd name="connsiteX65" fmla="*/ 6096949 w 6105267"/>
              <a:gd name="connsiteY65" fmla="*/ 5648179 h 6858000"/>
              <a:gd name="connsiteX66" fmla="*/ 6096746 w 6105267"/>
              <a:gd name="connsiteY66" fmla="*/ 5862844 h 6858000"/>
              <a:gd name="connsiteX67" fmla="*/ 6045436 w 6105267"/>
              <a:gd name="connsiteY67" fmla="*/ 6124480 h 6858000"/>
              <a:gd name="connsiteX68" fmla="*/ 6030489 w 6105267"/>
              <a:gd name="connsiteY68" fmla="*/ 6317666 h 6858000"/>
              <a:gd name="connsiteX69" fmla="*/ 6007492 w 6105267"/>
              <a:gd name="connsiteY69" fmla="*/ 6440818 h 6858000"/>
              <a:gd name="connsiteX70" fmla="*/ 6009467 w 6105267"/>
              <a:gd name="connsiteY70" fmla="*/ 6487076 h 6858000"/>
              <a:gd name="connsiteX71" fmla="*/ 5995064 w 6105267"/>
              <a:gd name="connsiteY71" fmla="*/ 6540791 h 6858000"/>
              <a:gd name="connsiteX72" fmla="*/ 5986207 w 6105267"/>
              <a:gd name="connsiteY72" fmla="*/ 6695855 h 6858000"/>
              <a:gd name="connsiteX73" fmla="*/ 5979428 w 6105267"/>
              <a:gd name="connsiteY73" fmla="*/ 6754678 h 6858000"/>
              <a:gd name="connsiteX74" fmla="*/ 5984543 w 6105267"/>
              <a:gd name="connsiteY74" fmla="*/ 6811016 h 6858000"/>
              <a:gd name="connsiteX75" fmla="*/ 5979671 w 6105267"/>
              <a:gd name="connsiteY75" fmla="*/ 6858000 h 6858000"/>
              <a:gd name="connsiteX76" fmla="*/ 0 w 6105267"/>
              <a:gd name="connsiteY76" fmla="*/ 6858000 h 6858000"/>
              <a:gd name="connsiteX77" fmla="*/ 0 w 6105267"/>
              <a:gd name="connsiteY77"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217308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25621 w 6105267"/>
              <a:gd name="connsiteY45" fmla="*/ 4015525 h 6858000"/>
              <a:gd name="connsiteX46" fmla="*/ 5860672 w 6105267"/>
              <a:gd name="connsiteY46" fmla="*/ 4061579 h 6858000"/>
              <a:gd name="connsiteX47" fmla="*/ 5894095 w 6105267"/>
              <a:gd name="connsiteY47" fmla="*/ 4128857 h 6858000"/>
              <a:gd name="connsiteX48" fmla="*/ 5903513 w 6105267"/>
              <a:gd name="connsiteY48" fmla="*/ 4187661 h 6858000"/>
              <a:gd name="connsiteX49" fmla="*/ 5949086 w 6105267"/>
              <a:gd name="connsiteY49" fmla="*/ 4366139 h 6858000"/>
              <a:gd name="connsiteX50" fmla="*/ 5949261 w 6105267"/>
              <a:gd name="connsiteY50" fmla="*/ 4449185 h 6858000"/>
              <a:gd name="connsiteX51" fmla="*/ 5961816 w 6105267"/>
              <a:gd name="connsiteY51" fmla="*/ 4494562 h 6858000"/>
              <a:gd name="connsiteX52" fmla="*/ 5998138 w 6105267"/>
              <a:gd name="connsiteY52" fmla="*/ 4697518 h 6858000"/>
              <a:gd name="connsiteX53" fmla="*/ 6007819 w 6105267"/>
              <a:gd name="connsiteY53" fmla="*/ 4858148 h 6858000"/>
              <a:gd name="connsiteX54" fmla="*/ 6007749 w 6105267"/>
              <a:gd name="connsiteY54" fmla="*/ 4964715 h 6858000"/>
              <a:gd name="connsiteX55" fmla="*/ 6005269 w 6105267"/>
              <a:gd name="connsiteY55" fmla="*/ 5150567 h 6858000"/>
              <a:gd name="connsiteX56" fmla="*/ 6001127 w 6105267"/>
              <a:gd name="connsiteY56" fmla="*/ 5164609 h 6858000"/>
              <a:gd name="connsiteX57" fmla="*/ 5998514 w 6105267"/>
              <a:gd name="connsiteY57" fmla="*/ 5189673 h 6858000"/>
              <a:gd name="connsiteX58" fmla="*/ 6018409 w 6105267"/>
              <a:gd name="connsiteY58" fmla="*/ 5227157 h 6858000"/>
              <a:gd name="connsiteX59" fmla="*/ 6036748 w 6105267"/>
              <a:gd name="connsiteY59" fmla="*/ 5322752 h 6858000"/>
              <a:gd name="connsiteX60" fmla="*/ 6037677 w 6105267"/>
              <a:gd name="connsiteY60" fmla="*/ 5354807 h 6858000"/>
              <a:gd name="connsiteX61" fmla="*/ 6053435 w 6105267"/>
              <a:gd name="connsiteY61" fmla="*/ 5387547 h 6858000"/>
              <a:gd name="connsiteX62" fmla="*/ 6068640 w 6105267"/>
              <a:gd name="connsiteY62" fmla="*/ 5474503 h 6858000"/>
              <a:gd name="connsiteX63" fmla="*/ 6080922 w 6105267"/>
              <a:gd name="connsiteY63" fmla="*/ 5561070 h 6858000"/>
              <a:gd name="connsiteX64" fmla="*/ 6096949 w 6105267"/>
              <a:gd name="connsiteY64" fmla="*/ 5648179 h 6858000"/>
              <a:gd name="connsiteX65" fmla="*/ 6096746 w 6105267"/>
              <a:gd name="connsiteY65" fmla="*/ 5862844 h 6858000"/>
              <a:gd name="connsiteX66" fmla="*/ 6045436 w 6105267"/>
              <a:gd name="connsiteY66" fmla="*/ 6124480 h 6858000"/>
              <a:gd name="connsiteX67" fmla="*/ 6030489 w 6105267"/>
              <a:gd name="connsiteY67" fmla="*/ 6317666 h 6858000"/>
              <a:gd name="connsiteX68" fmla="*/ 6007492 w 6105267"/>
              <a:gd name="connsiteY68" fmla="*/ 6440818 h 6858000"/>
              <a:gd name="connsiteX69" fmla="*/ 6009467 w 6105267"/>
              <a:gd name="connsiteY69" fmla="*/ 6487076 h 6858000"/>
              <a:gd name="connsiteX70" fmla="*/ 5995064 w 6105267"/>
              <a:gd name="connsiteY70" fmla="*/ 6540791 h 6858000"/>
              <a:gd name="connsiteX71" fmla="*/ 5986207 w 6105267"/>
              <a:gd name="connsiteY71" fmla="*/ 6695855 h 6858000"/>
              <a:gd name="connsiteX72" fmla="*/ 5979428 w 6105267"/>
              <a:gd name="connsiteY72" fmla="*/ 6754678 h 6858000"/>
              <a:gd name="connsiteX73" fmla="*/ 5984543 w 6105267"/>
              <a:gd name="connsiteY73" fmla="*/ 6811016 h 6858000"/>
              <a:gd name="connsiteX74" fmla="*/ 5979671 w 6105267"/>
              <a:gd name="connsiteY74" fmla="*/ 6858000 h 6858000"/>
              <a:gd name="connsiteX75" fmla="*/ 0 w 6105267"/>
              <a:gd name="connsiteY75" fmla="*/ 6858000 h 6858000"/>
              <a:gd name="connsiteX76" fmla="*/ 0 w 6105267"/>
              <a:gd name="connsiteY76"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217308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25621 w 6105267"/>
              <a:gd name="connsiteY45" fmla="*/ 4015525 h 6858000"/>
              <a:gd name="connsiteX46" fmla="*/ 5860672 w 6105267"/>
              <a:gd name="connsiteY46" fmla="*/ 4061579 h 6858000"/>
              <a:gd name="connsiteX47" fmla="*/ 5894095 w 6105267"/>
              <a:gd name="connsiteY47" fmla="*/ 4128857 h 6858000"/>
              <a:gd name="connsiteX48" fmla="*/ 5903513 w 6105267"/>
              <a:gd name="connsiteY48" fmla="*/ 4187661 h 6858000"/>
              <a:gd name="connsiteX49" fmla="*/ 5949086 w 6105267"/>
              <a:gd name="connsiteY49" fmla="*/ 4366139 h 6858000"/>
              <a:gd name="connsiteX50" fmla="*/ 5949261 w 6105267"/>
              <a:gd name="connsiteY50" fmla="*/ 4449185 h 6858000"/>
              <a:gd name="connsiteX51" fmla="*/ 5961816 w 6105267"/>
              <a:gd name="connsiteY51" fmla="*/ 4494562 h 6858000"/>
              <a:gd name="connsiteX52" fmla="*/ 5998138 w 6105267"/>
              <a:gd name="connsiteY52" fmla="*/ 4697518 h 6858000"/>
              <a:gd name="connsiteX53" fmla="*/ 6007819 w 6105267"/>
              <a:gd name="connsiteY53" fmla="*/ 4858148 h 6858000"/>
              <a:gd name="connsiteX54" fmla="*/ 6007749 w 6105267"/>
              <a:gd name="connsiteY54" fmla="*/ 4964715 h 6858000"/>
              <a:gd name="connsiteX55" fmla="*/ 6005269 w 6105267"/>
              <a:gd name="connsiteY55" fmla="*/ 5150567 h 6858000"/>
              <a:gd name="connsiteX56" fmla="*/ 6001127 w 6105267"/>
              <a:gd name="connsiteY56" fmla="*/ 5164609 h 6858000"/>
              <a:gd name="connsiteX57" fmla="*/ 5998514 w 6105267"/>
              <a:gd name="connsiteY57" fmla="*/ 5189673 h 6858000"/>
              <a:gd name="connsiteX58" fmla="*/ 6018409 w 6105267"/>
              <a:gd name="connsiteY58" fmla="*/ 5227157 h 6858000"/>
              <a:gd name="connsiteX59" fmla="*/ 6036748 w 6105267"/>
              <a:gd name="connsiteY59" fmla="*/ 5322752 h 6858000"/>
              <a:gd name="connsiteX60" fmla="*/ 6037677 w 6105267"/>
              <a:gd name="connsiteY60" fmla="*/ 5354807 h 6858000"/>
              <a:gd name="connsiteX61" fmla="*/ 6053435 w 6105267"/>
              <a:gd name="connsiteY61" fmla="*/ 5387547 h 6858000"/>
              <a:gd name="connsiteX62" fmla="*/ 6068640 w 6105267"/>
              <a:gd name="connsiteY62" fmla="*/ 5474503 h 6858000"/>
              <a:gd name="connsiteX63" fmla="*/ 6080922 w 6105267"/>
              <a:gd name="connsiteY63" fmla="*/ 5561070 h 6858000"/>
              <a:gd name="connsiteX64" fmla="*/ 6096949 w 6105267"/>
              <a:gd name="connsiteY64" fmla="*/ 5648179 h 6858000"/>
              <a:gd name="connsiteX65" fmla="*/ 6096746 w 6105267"/>
              <a:gd name="connsiteY65" fmla="*/ 5862844 h 6858000"/>
              <a:gd name="connsiteX66" fmla="*/ 6045436 w 6105267"/>
              <a:gd name="connsiteY66" fmla="*/ 6124480 h 6858000"/>
              <a:gd name="connsiteX67" fmla="*/ 6030489 w 6105267"/>
              <a:gd name="connsiteY67" fmla="*/ 6317666 h 6858000"/>
              <a:gd name="connsiteX68" fmla="*/ 6007492 w 6105267"/>
              <a:gd name="connsiteY68" fmla="*/ 6440818 h 6858000"/>
              <a:gd name="connsiteX69" fmla="*/ 6009467 w 6105267"/>
              <a:gd name="connsiteY69" fmla="*/ 6487076 h 6858000"/>
              <a:gd name="connsiteX70" fmla="*/ 5995064 w 6105267"/>
              <a:gd name="connsiteY70" fmla="*/ 6540791 h 6858000"/>
              <a:gd name="connsiteX71" fmla="*/ 5986207 w 6105267"/>
              <a:gd name="connsiteY71" fmla="*/ 6695855 h 6858000"/>
              <a:gd name="connsiteX72" fmla="*/ 5979428 w 6105267"/>
              <a:gd name="connsiteY72" fmla="*/ 6754678 h 6858000"/>
              <a:gd name="connsiteX73" fmla="*/ 5984543 w 6105267"/>
              <a:gd name="connsiteY73" fmla="*/ 6811016 h 6858000"/>
              <a:gd name="connsiteX74" fmla="*/ 5979671 w 6105267"/>
              <a:gd name="connsiteY74" fmla="*/ 6858000 h 6858000"/>
              <a:gd name="connsiteX75" fmla="*/ 0 w 6105267"/>
              <a:gd name="connsiteY75" fmla="*/ 6858000 h 6858000"/>
              <a:gd name="connsiteX76" fmla="*/ 0 w 6105267"/>
              <a:gd name="connsiteY76"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217308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18409 w 6105267"/>
              <a:gd name="connsiteY57" fmla="*/ 5227157 h 6858000"/>
              <a:gd name="connsiteX58" fmla="*/ 6036748 w 6105267"/>
              <a:gd name="connsiteY58" fmla="*/ 5322752 h 6858000"/>
              <a:gd name="connsiteX59" fmla="*/ 6037677 w 6105267"/>
              <a:gd name="connsiteY59" fmla="*/ 5354807 h 6858000"/>
              <a:gd name="connsiteX60" fmla="*/ 6053435 w 6105267"/>
              <a:gd name="connsiteY60" fmla="*/ 5387547 h 6858000"/>
              <a:gd name="connsiteX61" fmla="*/ 6068640 w 6105267"/>
              <a:gd name="connsiteY61" fmla="*/ 5474503 h 6858000"/>
              <a:gd name="connsiteX62" fmla="*/ 6080922 w 6105267"/>
              <a:gd name="connsiteY62" fmla="*/ 5561070 h 6858000"/>
              <a:gd name="connsiteX63" fmla="*/ 6096949 w 6105267"/>
              <a:gd name="connsiteY63" fmla="*/ 5648179 h 6858000"/>
              <a:gd name="connsiteX64" fmla="*/ 6096746 w 6105267"/>
              <a:gd name="connsiteY64" fmla="*/ 5862844 h 6858000"/>
              <a:gd name="connsiteX65" fmla="*/ 6045436 w 6105267"/>
              <a:gd name="connsiteY65" fmla="*/ 6124480 h 6858000"/>
              <a:gd name="connsiteX66" fmla="*/ 6030489 w 6105267"/>
              <a:gd name="connsiteY66" fmla="*/ 6317666 h 6858000"/>
              <a:gd name="connsiteX67" fmla="*/ 6007492 w 6105267"/>
              <a:gd name="connsiteY67" fmla="*/ 6440818 h 6858000"/>
              <a:gd name="connsiteX68" fmla="*/ 6009467 w 6105267"/>
              <a:gd name="connsiteY68" fmla="*/ 6487076 h 6858000"/>
              <a:gd name="connsiteX69" fmla="*/ 5995064 w 6105267"/>
              <a:gd name="connsiteY69" fmla="*/ 6540791 h 6858000"/>
              <a:gd name="connsiteX70" fmla="*/ 5986207 w 6105267"/>
              <a:gd name="connsiteY70" fmla="*/ 6695855 h 6858000"/>
              <a:gd name="connsiteX71" fmla="*/ 5979428 w 6105267"/>
              <a:gd name="connsiteY71" fmla="*/ 6754678 h 6858000"/>
              <a:gd name="connsiteX72" fmla="*/ 5984543 w 6105267"/>
              <a:gd name="connsiteY72" fmla="*/ 6811016 h 6858000"/>
              <a:gd name="connsiteX73" fmla="*/ 5979671 w 6105267"/>
              <a:gd name="connsiteY73" fmla="*/ 6858000 h 6858000"/>
              <a:gd name="connsiteX74" fmla="*/ 0 w 6105267"/>
              <a:gd name="connsiteY74" fmla="*/ 6858000 h 6858000"/>
              <a:gd name="connsiteX75" fmla="*/ 0 w 6105267"/>
              <a:gd name="connsiteY75"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217308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18409 w 6105267"/>
              <a:gd name="connsiteY57" fmla="*/ 5227157 h 6858000"/>
              <a:gd name="connsiteX58" fmla="*/ 6036748 w 6105267"/>
              <a:gd name="connsiteY58" fmla="*/ 5322752 h 6858000"/>
              <a:gd name="connsiteX59" fmla="*/ 6037677 w 6105267"/>
              <a:gd name="connsiteY59" fmla="*/ 5354807 h 6858000"/>
              <a:gd name="connsiteX60" fmla="*/ 6053435 w 6105267"/>
              <a:gd name="connsiteY60" fmla="*/ 5387547 h 6858000"/>
              <a:gd name="connsiteX61" fmla="*/ 6068640 w 6105267"/>
              <a:gd name="connsiteY61" fmla="*/ 5474503 h 6858000"/>
              <a:gd name="connsiteX62" fmla="*/ 6080922 w 6105267"/>
              <a:gd name="connsiteY62" fmla="*/ 5561070 h 6858000"/>
              <a:gd name="connsiteX63" fmla="*/ 6096949 w 6105267"/>
              <a:gd name="connsiteY63" fmla="*/ 5648179 h 6858000"/>
              <a:gd name="connsiteX64" fmla="*/ 6096746 w 6105267"/>
              <a:gd name="connsiteY64" fmla="*/ 5862844 h 6858000"/>
              <a:gd name="connsiteX65" fmla="*/ 6045436 w 6105267"/>
              <a:gd name="connsiteY65" fmla="*/ 6124480 h 6858000"/>
              <a:gd name="connsiteX66" fmla="*/ 6030489 w 6105267"/>
              <a:gd name="connsiteY66" fmla="*/ 6317666 h 6858000"/>
              <a:gd name="connsiteX67" fmla="*/ 6007492 w 6105267"/>
              <a:gd name="connsiteY67" fmla="*/ 6440818 h 6858000"/>
              <a:gd name="connsiteX68" fmla="*/ 6009467 w 6105267"/>
              <a:gd name="connsiteY68" fmla="*/ 6487076 h 6858000"/>
              <a:gd name="connsiteX69" fmla="*/ 5995064 w 6105267"/>
              <a:gd name="connsiteY69" fmla="*/ 6540791 h 6858000"/>
              <a:gd name="connsiteX70" fmla="*/ 5986207 w 6105267"/>
              <a:gd name="connsiteY70" fmla="*/ 6695855 h 6858000"/>
              <a:gd name="connsiteX71" fmla="*/ 5979428 w 6105267"/>
              <a:gd name="connsiteY71" fmla="*/ 6754678 h 6858000"/>
              <a:gd name="connsiteX72" fmla="*/ 5984543 w 6105267"/>
              <a:gd name="connsiteY72" fmla="*/ 6811016 h 6858000"/>
              <a:gd name="connsiteX73" fmla="*/ 5979671 w 6105267"/>
              <a:gd name="connsiteY73" fmla="*/ 6858000 h 6858000"/>
              <a:gd name="connsiteX74" fmla="*/ 0 w 6105267"/>
              <a:gd name="connsiteY74" fmla="*/ 6858000 h 6858000"/>
              <a:gd name="connsiteX75" fmla="*/ 0 w 6105267"/>
              <a:gd name="connsiteY75"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217308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186352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186352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706168 w 6105267"/>
              <a:gd name="connsiteY41" fmla="*/ 3797701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722836 w 6105267"/>
              <a:gd name="connsiteY41" fmla="*/ 3814370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722836 w 6105267"/>
              <a:gd name="connsiteY41" fmla="*/ 3814370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55472 w 6105267"/>
              <a:gd name="connsiteY38" fmla="*/ 3678877 h 6858000"/>
              <a:gd name="connsiteX39" fmla="*/ 5683015 w 6105267"/>
              <a:gd name="connsiteY39" fmla="*/ 3762025 h 6858000"/>
              <a:gd name="connsiteX40" fmla="*/ 5722836 w 6105267"/>
              <a:gd name="connsiteY40" fmla="*/ 3814370 h 6858000"/>
              <a:gd name="connsiteX41" fmla="*/ 5768491 w 6105267"/>
              <a:gd name="connsiteY41" fmla="*/ 3914399 h 6858000"/>
              <a:gd name="connsiteX42" fmla="*/ 5793123 w 6105267"/>
              <a:gd name="connsiteY42" fmla="*/ 3969952 h 6858000"/>
              <a:gd name="connsiteX43" fmla="*/ 5808321 w 6105267"/>
              <a:gd name="connsiteY43" fmla="*/ 3988153 h 6858000"/>
              <a:gd name="connsiteX44" fmla="*/ 5860672 w 6105267"/>
              <a:gd name="connsiteY44" fmla="*/ 4061579 h 6858000"/>
              <a:gd name="connsiteX45" fmla="*/ 5894095 w 6105267"/>
              <a:gd name="connsiteY45" fmla="*/ 4128857 h 6858000"/>
              <a:gd name="connsiteX46" fmla="*/ 5903513 w 6105267"/>
              <a:gd name="connsiteY46" fmla="*/ 4187661 h 6858000"/>
              <a:gd name="connsiteX47" fmla="*/ 5949086 w 6105267"/>
              <a:gd name="connsiteY47" fmla="*/ 4366139 h 6858000"/>
              <a:gd name="connsiteX48" fmla="*/ 5949261 w 6105267"/>
              <a:gd name="connsiteY48" fmla="*/ 4449185 h 6858000"/>
              <a:gd name="connsiteX49" fmla="*/ 5961816 w 6105267"/>
              <a:gd name="connsiteY49" fmla="*/ 4494562 h 6858000"/>
              <a:gd name="connsiteX50" fmla="*/ 5998138 w 6105267"/>
              <a:gd name="connsiteY50" fmla="*/ 4697518 h 6858000"/>
              <a:gd name="connsiteX51" fmla="*/ 6007819 w 6105267"/>
              <a:gd name="connsiteY51" fmla="*/ 4858148 h 6858000"/>
              <a:gd name="connsiteX52" fmla="*/ 6007749 w 6105267"/>
              <a:gd name="connsiteY52" fmla="*/ 4964715 h 6858000"/>
              <a:gd name="connsiteX53" fmla="*/ 6005269 w 6105267"/>
              <a:gd name="connsiteY53" fmla="*/ 5150567 h 6858000"/>
              <a:gd name="connsiteX54" fmla="*/ 6001127 w 6105267"/>
              <a:gd name="connsiteY54" fmla="*/ 5164609 h 6858000"/>
              <a:gd name="connsiteX55" fmla="*/ 5998514 w 6105267"/>
              <a:gd name="connsiteY55" fmla="*/ 5189673 h 6858000"/>
              <a:gd name="connsiteX56" fmla="*/ 6036748 w 6105267"/>
              <a:gd name="connsiteY56" fmla="*/ 5322752 h 6858000"/>
              <a:gd name="connsiteX57" fmla="*/ 6037677 w 6105267"/>
              <a:gd name="connsiteY57" fmla="*/ 5354807 h 6858000"/>
              <a:gd name="connsiteX58" fmla="*/ 6053435 w 6105267"/>
              <a:gd name="connsiteY58" fmla="*/ 5387547 h 6858000"/>
              <a:gd name="connsiteX59" fmla="*/ 6068640 w 6105267"/>
              <a:gd name="connsiteY59" fmla="*/ 5474503 h 6858000"/>
              <a:gd name="connsiteX60" fmla="*/ 6080922 w 6105267"/>
              <a:gd name="connsiteY60" fmla="*/ 5561070 h 6858000"/>
              <a:gd name="connsiteX61" fmla="*/ 6096949 w 6105267"/>
              <a:gd name="connsiteY61" fmla="*/ 5648179 h 6858000"/>
              <a:gd name="connsiteX62" fmla="*/ 6096746 w 6105267"/>
              <a:gd name="connsiteY62" fmla="*/ 5862844 h 6858000"/>
              <a:gd name="connsiteX63" fmla="*/ 6045436 w 6105267"/>
              <a:gd name="connsiteY63" fmla="*/ 6124480 h 6858000"/>
              <a:gd name="connsiteX64" fmla="*/ 6030489 w 6105267"/>
              <a:gd name="connsiteY64" fmla="*/ 6317666 h 6858000"/>
              <a:gd name="connsiteX65" fmla="*/ 6007492 w 6105267"/>
              <a:gd name="connsiteY65" fmla="*/ 6440818 h 6858000"/>
              <a:gd name="connsiteX66" fmla="*/ 6009467 w 6105267"/>
              <a:gd name="connsiteY66" fmla="*/ 6487076 h 6858000"/>
              <a:gd name="connsiteX67" fmla="*/ 5995064 w 6105267"/>
              <a:gd name="connsiteY67" fmla="*/ 6540791 h 6858000"/>
              <a:gd name="connsiteX68" fmla="*/ 5986207 w 6105267"/>
              <a:gd name="connsiteY68" fmla="*/ 6695855 h 6858000"/>
              <a:gd name="connsiteX69" fmla="*/ 5979428 w 6105267"/>
              <a:gd name="connsiteY69" fmla="*/ 6754678 h 6858000"/>
              <a:gd name="connsiteX70" fmla="*/ 5984543 w 6105267"/>
              <a:gd name="connsiteY70" fmla="*/ 6811016 h 6858000"/>
              <a:gd name="connsiteX71" fmla="*/ 5979671 w 6105267"/>
              <a:gd name="connsiteY71" fmla="*/ 6858000 h 6858000"/>
              <a:gd name="connsiteX72" fmla="*/ 0 w 6105267"/>
              <a:gd name="connsiteY72" fmla="*/ 6858000 h 6858000"/>
              <a:gd name="connsiteX73" fmla="*/ 0 w 6105267"/>
              <a:gd name="connsiteY73"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83015 w 6105267"/>
              <a:gd name="connsiteY38" fmla="*/ 3762025 h 6858000"/>
              <a:gd name="connsiteX39" fmla="*/ 5722836 w 6105267"/>
              <a:gd name="connsiteY39" fmla="*/ 3814370 h 6858000"/>
              <a:gd name="connsiteX40" fmla="*/ 5768491 w 6105267"/>
              <a:gd name="connsiteY40" fmla="*/ 3914399 h 6858000"/>
              <a:gd name="connsiteX41" fmla="*/ 5793123 w 6105267"/>
              <a:gd name="connsiteY41" fmla="*/ 3969952 h 6858000"/>
              <a:gd name="connsiteX42" fmla="*/ 5808321 w 6105267"/>
              <a:gd name="connsiteY42" fmla="*/ 3988153 h 6858000"/>
              <a:gd name="connsiteX43" fmla="*/ 5860672 w 6105267"/>
              <a:gd name="connsiteY43" fmla="*/ 4061579 h 6858000"/>
              <a:gd name="connsiteX44" fmla="*/ 5894095 w 6105267"/>
              <a:gd name="connsiteY44" fmla="*/ 4128857 h 6858000"/>
              <a:gd name="connsiteX45" fmla="*/ 5903513 w 6105267"/>
              <a:gd name="connsiteY45" fmla="*/ 4187661 h 6858000"/>
              <a:gd name="connsiteX46" fmla="*/ 5949086 w 6105267"/>
              <a:gd name="connsiteY46" fmla="*/ 4366139 h 6858000"/>
              <a:gd name="connsiteX47" fmla="*/ 5949261 w 6105267"/>
              <a:gd name="connsiteY47" fmla="*/ 4449185 h 6858000"/>
              <a:gd name="connsiteX48" fmla="*/ 5961816 w 6105267"/>
              <a:gd name="connsiteY48" fmla="*/ 4494562 h 6858000"/>
              <a:gd name="connsiteX49" fmla="*/ 5998138 w 6105267"/>
              <a:gd name="connsiteY49" fmla="*/ 4697518 h 6858000"/>
              <a:gd name="connsiteX50" fmla="*/ 6007819 w 6105267"/>
              <a:gd name="connsiteY50" fmla="*/ 4858148 h 6858000"/>
              <a:gd name="connsiteX51" fmla="*/ 6007749 w 6105267"/>
              <a:gd name="connsiteY51" fmla="*/ 4964715 h 6858000"/>
              <a:gd name="connsiteX52" fmla="*/ 6005269 w 6105267"/>
              <a:gd name="connsiteY52" fmla="*/ 5150567 h 6858000"/>
              <a:gd name="connsiteX53" fmla="*/ 6001127 w 6105267"/>
              <a:gd name="connsiteY53" fmla="*/ 5164609 h 6858000"/>
              <a:gd name="connsiteX54" fmla="*/ 5998514 w 6105267"/>
              <a:gd name="connsiteY54" fmla="*/ 5189673 h 6858000"/>
              <a:gd name="connsiteX55" fmla="*/ 6036748 w 6105267"/>
              <a:gd name="connsiteY55" fmla="*/ 5322752 h 6858000"/>
              <a:gd name="connsiteX56" fmla="*/ 6037677 w 6105267"/>
              <a:gd name="connsiteY56" fmla="*/ 5354807 h 6858000"/>
              <a:gd name="connsiteX57" fmla="*/ 6053435 w 6105267"/>
              <a:gd name="connsiteY57" fmla="*/ 5387547 h 6858000"/>
              <a:gd name="connsiteX58" fmla="*/ 6068640 w 6105267"/>
              <a:gd name="connsiteY58" fmla="*/ 5474503 h 6858000"/>
              <a:gd name="connsiteX59" fmla="*/ 6080922 w 6105267"/>
              <a:gd name="connsiteY59" fmla="*/ 5561070 h 6858000"/>
              <a:gd name="connsiteX60" fmla="*/ 6096949 w 6105267"/>
              <a:gd name="connsiteY60" fmla="*/ 5648179 h 6858000"/>
              <a:gd name="connsiteX61" fmla="*/ 6096746 w 6105267"/>
              <a:gd name="connsiteY61" fmla="*/ 5862844 h 6858000"/>
              <a:gd name="connsiteX62" fmla="*/ 6045436 w 6105267"/>
              <a:gd name="connsiteY62" fmla="*/ 6124480 h 6858000"/>
              <a:gd name="connsiteX63" fmla="*/ 6030489 w 6105267"/>
              <a:gd name="connsiteY63" fmla="*/ 6317666 h 6858000"/>
              <a:gd name="connsiteX64" fmla="*/ 6007492 w 6105267"/>
              <a:gd name="connsiteY64" fmla="*/ 6440818 h 6858000"/>
              <a:gd name="connsiteX65" fmla="*/ 6009467 w 6105267"/>
              <a:gd name="connsiteY65" fmla="*/ 6487076 h 6858000"/>
              <a:gd name="connsiteX66" fmla="*/ 5995064 w 6105267"/>
              <a:gd name="connsiteY66" fmla="*/ 6540791 h 6858000"/>
              <a:gd name="connsiteX67" fmla="*/ 5986207 w 6105267"/>
              <a:gd name="connsiteY67" fmla="*/ 6695855 h 6858000"/>
              <a:gd name="connsiteX68" fmla="*/ 5979428 w 6105267"/>
              <a:gd name="connsiteY68" fmla="*/ 6754678 h 6858000"/>
              <a:gd name="connsiteX69" fmla="*/ 5984543 w 6105267"/>
              <a:gd name="connsiteY69" fmla="*/ 6811016 h 6858000"/>
              <a:gd name="connsiteX70" fmla="*/ 5979671 w 6105267"/>
              <a:gd name="connsiteY70" fmla="*/ 6858000 h 6858000"/>
              <a:gd name="connsiteX71" fmla="*/ 0 w 6105267"/>
              <a:gd name="connsiteY71" fmla="*/ 6858000 h 6858000"/>
              <a:gd name="connsiteX72" fmla="*/ 0 w 6105267"/>
              <a:gd name="connsiteY72"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83015 w 6105267"/>
              <a:gd name="connsiteY38" fmla="*/ 3762025 h 6858000"/>
              <a:gd name="connsiteX39" fmla="*/ 5722836 w 6105267"/>
              <a:gd name="connsiteY39" fmla="*/ 3814370 h 6858000"/>
              <a:gd name="connsiteX40" fmla="*/ 5768491 w 6105267"/>
              <a:gd name="connsiteY40" fmla="*/ 3914399 h 6858000"/>
              <a:gd name="connsiteX41" fmla="*/ 5793123 w 6105267"/>
              <a:gd name="connsiteY41" fmla="*/ 3969952 h 6858000"/>
              <a:gd name="connsiteX42" fmla="*/ 5808321 w 6105267"/>
              <a:gd name="connsiteY42" fmla="*/ 3988153 h 6858000"/>
              <a:gd name="connsiteX43" fmla="*/ 5860672 w 6105267"/>
              <a:gd name="connsiteY43" fmla="*/ 4061579 h 6858000"/>
              <a:gd name="connsiteX44" fmla="*/ 5894095 w 6105267"/>
              <a:gd name="connsiteY44" fmla="*/ 4128857 h 6858000"/>
              <a:gd name="connsiteX45" fmla="*/ 5903513 w 6105267"/>
              <a:gd name="connsiteY45" fmla="*/ 4187661 h 6858000"/>
              <a:gd name="connsiteX46" fmla="*/ 5949086 w 6105267"/>
              <a:gd name="connsiteY46" fmla="*/ 4366139 h 6858000"/>
              <a:gd name="connsiteX47" fmla="*/ 5949261 w 6105267"/>
              <a:gd name="connsiteY47" fmla="*/ 4449185 h 6858000"/>
              <a:gd name="connsiteX48" fmla="*/ 5961816 w 6105267"/>
              <a:gd name="connsiteY48" fmla="*/ 4494562 h 6858000"/>
              <a:gd name="connsiteX49" fmla="*/ 5998138 w 6105267"/>
              <a:gd name="connsiteY49" fmla="*/ 4697518 h 6858000"/>
              <a:gd name="connsiteX50" fmla="*/ 6007819 w 6105267"/>
              <a:gd name="connsiteY50" fmla="*/ 4858148 h 6858000"/>
              <a:gd name="connsiteX51" fmla="*/ 6007749 w 6105267"/>
              <a:gd name="connsiteY51" fmla="*/ 4964715 h 6858000"/>
              <a:gd name="connsiteX52" fmla="*/ 6005269 w 6105267"/>
              <a:gd name="connsiteY52" fmla="*/ 5150567 h 6858000"/>
              <a:gd name="connsiteX53" fmla="*/ 6001127 w 6105267"/>
              <a:gd name="connsiteY53" fmla="*/ 5164609 h 6858000"/>
              <a:gd name="connsiteX54" fmla="*/ 5998514 w 6105267"/>
              <a:gd name="connsiteY54" fmla="*/ 5189673 h 6858000"/>
              <a:gd name="connsiteX55" fmla="*/ 6036748 w 6105267"/>
              <a:gd name="connsiteY55" fmla="*/ 5322752 h 6858000"/>
              <a:gd name="connsiteX56" fmla="*/ 6037677 w 6105267"/>
              <a:gd name="connsiteY56" fmla="*/ 5354807 h 6858000"/>
              <a:gd name="connsiteX57" fmla="*/ 6053435 w 6105267"/>
              <a:gd name="connsiteY57" fmla="*/ 5387547 h 6858000"/>
              <a:gd name="connsiteX58" fmla="*/ 6068640 w 6105267"/>
              <a:gd name="connsiteY58" fmla="*/ 5474503 h 6858000"/>
              <a:gd name="connsiteX59" fmla="*/ 6080922 w 6105267"/>
              <a:gd name="connsiteY59" fmla="*/ 5561070 h 6858000"/>
              <a:gd name="connsiteX60" fmla="*/ 6096949 w 6105267"/>
              <a:gd name="connsiteY60" fmla="*/ 5648179 h 6858000"/>
              <a:gd name="connsiteX61" fmla="*/ 6096746 w 6105267"/>
              <a:gd name="connsiteY61" fmla="*/ 5862844 h 6858000"/>
              <a:gd name="connsiteX62" fmla="*/ 6045436 w 6105267"/>
              <a:gd name="connsiteY62" fmla="*/ 6124480 h 6858000"/>
              <a:gd name="connsiteX63" fmla="*/ 6030489 w 6105267"/>
              <a:gd name="connsiteY63" fmla="*/ 6317666 h 6858000"/>
              <a:gd name="connsiteX64" fmla="*/ 6007492 w 6105267"/>
              <a:gd name="connsiteY64" fmla="*/ 6440818 h 6858000"/>
              <a:gd name="connsiteX65" fmla="*/ 6009467 w 6105267"/>
              <a:gd name="connsiteY65" fmla="*/ 6487076 h 6858000"/>
              <a:gd name="connsiteX66" fmla="*/ 5995064 w 6105267"/>
              <a:gd name="connsiteY66" fmla="*/ 6540791 h 6858000"/>
              <a:gd name="connsiteX67" fmla="*/ 5986207 w 6105267"/>
              <a:gd name="connsiteY67" fmla="*/ 6695855 h 6858000"/>
              <a:gd name="connsiteX68" fmla="*/ 5979428 w 6105267"/>
              <a:gd name="connsiteY68" fmla="*/ 6754678 h 6858000"/>
              <a:gd name="connsiteX69" fmla="*/ 5984543 w 6105267"/>
              <a:gd name="connsiteY69" fmla="*/ 6811016 h 6858000"/>
              <a:gd name="connsiteX70" fmla="*/ 5979671 w 6105267"/>
              <a:gd name="connsiteY70" fmla="*/ 6858000 h 6858000"/>
              <a:gd name="connsiteX71" fmla="*/ 0 w 6105267"/>
              <a:gd name="connsiteY71" fmla="*/ 6858000 h 6858000"/>
              <a:gd name="connsiteX72" fmla="*/ 0 w 6105267"/>
              <a:gd name="connsiteY72"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20805 h 6858000"/>
              <a:gd name="connsiteX38" fmla="*/ 5683015 w 6105267"/>
              <a:gd name="connsiteY38" fmla="*/ 3762025 h 6858000"/>
              <a:gd name="connsiteX39" fmla="*/ 5722836 w 6105267"/>
              <a:gd name="connsiteY39" fmla="*/ 3814370 h 6858000"/>
              <a:gd name="connsiteX40" fmla="*/ 5768491 w 6105267"/>
              <a:gd name="connsiteY40" fmla="*/ 3914399 h 6858000"/>
              <a:gd name="connsiteX41" fmla="*/ 5793123 w 6105267"/>
              <a:gd name="connsiteY41" fmla="*/ 3969952 h 6858000"/>
              <a:gd name="connsiteX42" fmla="*/ 5808321 w 6105267"/>
              <a:gd name="connsiteY42" fmla="*/ 3988153 h 6858000"/>
              <a:gd name="connsiteX43" fmla="*/ 5860672 w 6105267"/>
              <a:gd name="connsiteY43" fmla="*/ 4061579 h 6858000"/>
              <a:gd name="connsiteX44" fmla="*/ 5894095 w 6105267"/>
              <a:gd name="connsiteY44" fmla="*/ 4128857 h 6858000"/>
              <a:gd name="connsiteX45" fmla="*/ 5903513 w 6105267"/>
              <a:gd name="connsiteY45" fmla="*/ 4187661 h 6858000"/>
              <a:gd name="connsiteX46" fmla="*/ 5949086 w 6105267"/>
              <a:gd name="connsiteY46" fmla="*/ 4366139 h 6858000"/>
              <a:gd name="connsiteX47" fmla="*/ 5949261 w 6105267"/>
              <a:gd name="connsiteY47" fmla="*/ 4449185 h 6858000"/>
              <a:gd name="connsiteX48" fmla="*/ 5961816 w 6105267"/>
              <a:gd name="connsiteY48" fmla="*/ 4494562 h 6858000"/>
              <a:gd name="connsiteX49" fmla="*/ 5998138 w 6105267"/>
              <a:gd name="connsiteY49" fmla="*/ 4697518 h 6858000"/>
              <a:gd name="connsiteX50" fmla="*/ 6007819 w 6105267"/>
              <a:gd name="connsiteY50" fmla="*/ 4858148 h 6858000"/>
              <a:gd name="connsiteX51" fmla="*/ 6007749 w 6105267"/>
              <a:gd name="connsiteY51" fmla="*/ 4964715 h 6858000"/>
              <a:gd name="connsiteX52" fmla="*/ 6005269 w 6105267"/>
              <a:gd name="connsiteY52" fmla="*/ 5150567 h 6858000"/>
              <a:gd name="connsiteX53" fmla="*/ 6001127 w 6105267"/>
              <a:gd name="connsiteY53" fmla="*/ 5164609 h 6858000"/>
              <a:gd name="connsiteX54" fmla="*/ 5998514 w 6105267"/>
              <a:gd name="connsiteY54" fmla="*/ 5189673 h 6858000"/>
              <a:gd name="connsiteX55" fmla="*/ 6036748 w 6105267"/>
              <a:gd name="connsiteY55" fmla="*/ 5322752 h 6858000"/>
              <a:gd name="connsiteX56" fmla="*/ 6037677 w 6105267"/>
              <a:gd name="connsiteY56" fmla="*/ 5354807 h 6858000"/>
              <a:gd name="connsiteX57" fmla="*/ 6053435 w 6105267"/>
              <a:gd name="connsiteY57" fmla="*/ 5387547 h 6858000"/>
              <a:gd name="connsiteX58" fmla="*/ 6068640 w 6105267"/>
              <a:gd name="connsiteY58" fmla="*/ 5474503 h 6858000"/>
              <a:gd name="connsiteX59" fmla="*/ 6080922 w 6105267"/>
              <a:gd name="connsiteY59" fmla="*/ 5561070 h 6858000"/>
              <a:gd name="connsiteX60" fmla="*/ 6096949 w 6105267"/>
              <a:gd name="connsiteY60" fmla="*/ 5648179 h 6858000"/>
              <a:gd name="connsiteX61" fmla="*/ 6096746 w 6105267"/>
              <a:gd name="connsiteY61" fmla="*/ 5862844 h 6858000"/>
              <a:gd name="connsiteX62" fmla="*/ 6045436 w 6105267"/>
              <a:gd name="connsiteY62" fmla="*/ 6124480 h 6858000"/>
              <a:gd name="connsiteX63" fmla="*/ 6030489 w 6105267"/>
              <a:gd name="connsiteY63" fmla="*/ 6317666 h 6858000"/>
              <a:gd name="connsiteX64" fmla="*/ 6007492 w 6105267"/>
              <a:gd name="connsiteY64" fmla="*/ 6440818 h 6858000"/>
              <a:gd name="connsiteX65" fmla="*/ 6009467 w 6105267"/>
              <a:gd name="connsiteY65" fmla="*/ 6487076 h 6858000"/>
              <a:gd name="connsiteX66" fmla="*/ 5995064 w 6105267"/>
              <a:gd name="connsiteY66" fmla="*/ 6540791 h 6858000"/>
              <a:gd name="connsiteX67" fmla="*/ 5986207 w 6105267"/>
              <a:gd name="connsiteY67" fmla="*/ 6695855 h 6858000"/>
              <a:gd name="connsiteX68" fmla="*/ 5979428 w 6105267"/>
              <a:gd name="connsiteY68" fmla="*/ 6754678 h 6858000"/>
              <a:gd name="connsiteX69" fmla="*/ 5984543 w 6105267"/>
              <a:gd name="connsiteY69" fmla="*/ 6811016 h 6858000"/>
              <a:gd name="connsiteX70" fmla="*/ 5979671 w 6105267"/>
              <a:gd name="connsiteY70" fmla="*/ 6858000 h 6858000"/>
              <a:gd name="connsiteX71" fmla="*/ 0 w 6105267"/>
              <a:gd name="connsiteY71" fmla="*/ 6858000 h 6858000"/>
              <a:gd name="connsiteX72" fmla="*/ 0 w 6105267"/>
              <a:gd name="connsiteY72"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30926 w 6105267"/>
              <a:gd name="connsiteY36" fmla="*/ 3564605 h 6858000"/>
              <a:gd name="connsiteX37" fmla="*/ 5597750 w 6105267"/>
              <a:gd name="connsiteY37" fmla="*/ 3520805 h 6858000"/>
              <a:gd name="connsiteX38" fmla="*/ 5683015 w 6105267"/>
              <a:gd name="connsiteY38" fmla="*/ 3762025 h 6858000"/>
              <a:gd name="connsiteX39" fmla="*/ 5722836 w 6105267"/>
              <a:gd name="connsiteY39" fmla="*/ 3814370 h 6858000"/>
              <a:gd name="connsiteX40" fmla="*/ 5768491 w 6105267"/>
              <a:gd name="connsiteY40" fmla="*/ 3914399 h 6858000"/>
              <a:gd name="connsiteX41" fmla="*/ 5793123 w 6105267"/>
              <a:gd name="connsiteY41" fmla="*/ 3969952 h 6858000"/>
              <a:gd name="connsiteX42" fmla="*/ 5808321 w 6105267"/>
              <a:gd name="connsiteY42" fmla="*/ 3988153 h 6858000"/>
              <a:gd name="connsiteX43" fmla="*/ 5860672 w 6105267"/>
              <a:gd name="connsiteY43" fmla="*/ 4061579 h 6858000"/>
              <a:gd name="connsiteX44" fmla="*/ 5894095 w 6105267"/>
              <a:gd name="connsiteY44" fmla="*/ 4128857 h 6858000"/>
              <a:gd name="connsiteX45" fmla="*/ 5903513 w 6105267"/>
              <a:gd name="connsiteY45" fmla="*/ 4187661 h 6858000"/>
              <a:gd name="connsiteX46" fmla="*/ 5949086 w 6105267"/>
              <a:gd name="connsiteY46" fmla="*/ 4366139 h 6858000"/>
              <a:gd name="connsiteX47" fmla="*/ 5949261 w 6105267"/>
              <a:gd name="connsiteY47" fmla="*/ 4449185 h 6858000"/>
              <a:gd name="connsiteX48" fmla="*/ 5961816 w 6105267"/>
              <a:gd name="connsiteY48" fmla="*/ 4494562 h 6858000"/>
              <a:gd name="connsiteX49" fmla="*/ 5998138 w 6105267"/>
              <a:gd name="connsiteY49" fmla="*/ 4697518 h 6858000"/>
              <a:gd name="connsiteX50" fmla="*/ 6007819 w 6105267"/>
              <a:gd name="connsiteY50" fmla="*/ 4858148 h 6858000"/>
              <a:gd name="connsiteX51" fmla="*/ 6007749 w 6105267"/>
              <a:gd name="connsiteY51" fmla="*/ 4964715 h 6858000"/>
              <a:gd name="connsiteX52" fmla="*/ 6005269 w 6105267"/>
              <a:gd name="connsiteY52" fmla="*/ 5150567 h 6858000"/>
              <a:gd name="connsiteX53" fmla="*/ 6001127 w 6105267"/>
              <a:gd name="connsiteY53" fmla="*/ 5164609 h 6858000"/>
              <a:gd name="connsiteX54" fmla="*/ 5998514 w 6105267"/>
              <a:gd name="connsiteY54" fmla="*/ 5189673 h 6858000"/>
              <a:gd name="connsiteX55" fmla="*/ 6036748 w 6105267"/>
              <a:gd name="connsiteY55" fmla="*/ 5322752 h 6858000"/>
              <a:gd name="connsiteX56" fmla="*/ 6037677 w 6105267"/>
              <a:gd name="connsiteY56" fmla="*/ 5354807 h 6858000"/>
              <a:gd name="connsiteX57" fmla="*/ 6053435 w 6105267"/>
              <a:gd name="connsiteY57" fmla="*/ 5387547 h 6858000"/>
              <a:gd name="connsiteX58" fmla="*/ 6068640 w 6105267"/>
              <a:gd name="connsiteY58" fmla="*/ 5474503 h 6858000"/>
              <a:gd name="connsiteX59" fmla="*/ 6080922 w 6105267"/>
              <a:gd name="connsiteY59" fmla="*/ 5561070 h 6858000"/>
              <a:gd name="connsiteX60" fmla="*/ 6096949 w 6105267"/>
              <a:gd name="connsiteY60" fmla="*/ 5648179 h 6858000"/>
              <a:gd name="connsiteX61" fmla="*/ 6096746 w 6105267"/>
              <a:gd name="connsiteY61" fmla="*/ 5862844 h 6858000"/>
              <a:gd name="connsiteX62" fmla="*/ 6045436 w 6105267"/>
              <a:gd name="connsiteY62" fmla="*/ 6124480 h 6858000"/>
              <a:gd name="connsiteX63" fmla="*/ 6030489 w 6105267"/>
              <a:gd name="connsiteY63" fmla="*/ 6317666 h 6858000"/>
              <a:gd name="connsiteX64" fmla="*/ 6007492 w 6105267"/>
              <a:gd name="connsiteY64" fmla="*/ 6440818 h 6858000"/>
              <a:gd name="connsiteX65" fmla="*/ 6009467 w 6105267"/>
              <a:gd name="connsiteY65" fmla="*/ 6487076 h 6858000"/>
              <a:gd name="connsiteX66" fmla="*/ 5995064 w 6105267"/>
              <a:gd name="connsiteY66" fmla="*/ 6540791 h 6858000"/>
              <a:gd name="connsiteX67" fmla="*/ 5986207 w 6105267"/>
              <a:gd name="connsiteY67" fmla="*/ 6695855 h 6858000"/>
              <a:gd name="connsiteX68" fmla="*/ 5979428 w 6105267"/>
              <a:gd name="connsiteY68" fmla="*/ 6754678 h 6858000"/>
              <a:gd name="connsiteX69" fmla="*/ 5984543 w 6105267"/>
              <a:gd name="connsiteY69" fmla="*/ 6811016 h 6858000"/>
              <a:gd name="connsiteX70" fmla="*/ 5979671 w 6105267"/>
              <a:gd name="connsiteY70" fmla="*/ 6858000 h 6858000"/>
              <a:gd name="connsiteX71" fmla="*/ 0 w 6105267"/>
              <a:gd name="connsiteY71" fmla="*/ 6858000 h 6858000"/>
              <a:gd name="connsiteX72" fmla="*/ 0 w 6105267"/>
              <a:gd name="connsiteY72"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30926 w 6105267"/>
              <a:gd name="connsiteY36" fmla="*/ 3564605 h 6858000"/>
              <a:gd name="connsiteX37" fmla="*/ 5614055 w 6105267"/>
              <a:gd name="connsiteY37" fmla="*/ 3560779 h 6858000"/>
              <a:gd name="connsiteX38" fmla="*/ 5683015 w 6105267"/>
              <a:gd name="connsiteY38" fmla="*/ 3762025 h 6858000"/>
              <a:gd name="connsiteX39" fmla="*/ 5722836 w 6105267"/>
              <a:gd name="connsiteY39" fmla="*/ 3814370 h 6858000"/>
              <a:gd name="connsiteX40" fmla="*/ 5768491 w 6105267"/>
              <a:gd name="connsiteY40" fmla="*/ 3914399 h 6858000"/>
              <a:gd name="connsiteX41" fmla="*/ 5793123 w 6105267"/>
              <a:gd name="connsiteY41" fmla="*/ 3969952 h 6858000"/>
              <a:gd name="connsiteX42" fmla="*/ 5808321 w 6105267"/>
              <a:gd name="connsiteY42" fmla="*/ 3988153 h 6858000"/>
              <a:gd name="connsiteX43" fmla="*/ 5860672 w 6105267"/>
              <a:gd name="connsiteY43" fmla="*/ 4061579 h 6858000"/>
              <a:gd name="connsiteX44" fmla="*/ 5894095 w 6105267"/>
              <a:gd name="connsiteY44" fmla="*/ 4128857 h 6858000"/>
              <a:gd name="connsiteX45" fmla="*/ 5903513 w 6105267"/>
              <a:gd name="connsiteY45" fmla="*/ 4187661 h 6858000"/>
              <a:gd name="connsiteX46" fmla="*/ 5949086 w 6105267"/>
              <a:gd name="connsiteY46" fmla="*/ 4366139 h 6858000"/>
              <a:gd name="connsiteX47" fmla="*/ 5949261 w 6105267"/>
              <a:gd name="connsiteY47" fmla="*/ 4449185 h 6858000"/>
              <a:gd name="connsiteX48" fmla="*/ 5961816 w 6105267"/>
              <a:gd name="connsiteY48" fmla="*/ 4494562 h 6858000"/>
              <a:gd name="connsiteX49" fmla="*/ 5998138 w 6105267"/>
              <a:gd name="connsiteY49" fmla="*/ 4697518 h 6858000"/>
              <a:gd name="connsiteX50" fmla="*/ 6007819 w 6105267"/>
              <a:gd name="connsiteY50" fmla="*/ 4858148 h 6858000"/>
              <a:gd name="connsiteX51" fmla="*/ 6007749 w 6105267"/>
              <a:gd name="connsiteY51" fmla="*/ 4964715 h 6858000"/>
              <a:gd name="connsiteX52" fmla="*/ 6005269 w 6105267"/>
              <a:gd name="connsiteY52" fmla="*/ 5150567 h 6858000"/>
              <a:gd name="connsiteX53" fmla="*/ 6001127 w 6105267"/>
              <a:gd name="connsiteY53" fmla="*/ 5164609 h 6858000"/>
              <a:gd name="connsiteX54" fmla="*/ 5998514 w 6105267"/>
              <a:gd name="connsiteY54" fmla="*/ 5189673 h 6858000"/>
              <a:gd name="connsiteX55" fmla="*/ 6036748 w 6105267"/>
              <a:gd name="connsiteY55" fmla="*/ 5322752 h 6858000"/>
              <a:gd name="connsiteX56" fmla="*/ 6037677 w 6105267"/>
              <a:gd name="connsiteY56" fmla="*/ 5354807 h 6858000"/>
              <a:gd name="connsiteX57" fmla="*/ 6053435 w 6105267"/>
              <a:gd name="connsiteY57" fmla="*/ 5387547 h 6858000"/>
              <a:gd name="connsiteX58" fmla="*/ 6068640 w 6105267"/>
              <a:gd name="connsiteY58" fmla="*/ 5474503 h 6858000"/>
              <a:gd name="connsiteX59" fmla="*/ 6080922 w 6105267"/>
              <a:gd name="connsiteY59" fmla="*/ 5561070 h 6858000"/>
              <a:gd name="connsiteX60" fmla="*/ 6096949 w 6105267"/>
              <a:gd name="connsiteY60" fmla="*/ 5648179 h 6858000"/>
              <a:gd name="connsiteX61" fmla="*/ 6096746 w 6105267"/>
              <a:gd name="connsiteY61" fmla="*/ 5862844 h 6858000"/>
              <a:gd name="connsiteX62" fmla="*/ 6045436 w 6105267"/>
              <a:gd name="connsiteY62" fmla="*/ 6124480 h 6858000"/>
              <a:gd name="connsiteX63" fmla="*/ 6030489 w 6105267"/>
              <a:gd name="connsiteY63" fmla="*/ 6317666 h 6858000"/>
              <a:gd name="connsiteX64" fmla="*/ 6007492 w 6105267"/>
              <a:gd name="connsiteY64" fmla="*/ 6440818 h 6858000"/>
              <a:gd name="connsiteX65" fmla="*/ 6009467 w 6105267"/>
              <a:gd name="connsiteY65" fmla="*/ 6487076 h 6858000"/>
              <a:gd name="connsiteX66" fmla="*/ 5995064 w 6105267"/>
              <a:gd name="connsiteY66" fmla="*/ 6540791 h 6858000"/>
              <a:gd name="connsiteX67" fmla="*/ 5986207 w 6105267"/>
              <a:gd name="connsiteY67" fmla="*/ 6695855 h 6858000"/>
              <a:gd name="connsiteX68" fmla="*/ 5979428 w 6105267"/>
              <a:gd name="connsiteY68" fmla="*/ 6754678 h 6858000"/>
              <a:gd name="connsiteX69" fmla="*/ 5984543 w 6105267"/>
              <a:gd name="connsiteY69" fmla="*/ 6811016 h 6858000"/>
              <a:gd name="connsiteX70" fmla="*/ 5979671 w 6105267"/>
              <a:gd name="connsiteY70" fmla="*/ 6858000 h 6858000"/>
              <a:gd name="connsiteX71" fmla="*/ 0 w 6105267"/>
              <a:gd name="connsiteY71" fmla="*/ 6858000 h 6858000"/>
              <a:gd name="connsiteX72" fmla="*/ 0 w 6105267"/>
              <a:gd name="connsiteY72"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30926 w 6105267"/>
              <a:gd name="connsiteY36" fmla="*/ 3564605 h 6858000"/>
              <a:gd name="connsiteX37" fmla="*/ 5614055 w 6105267"/>
              <a:gd name="connsiteY37" fmla="*/ 3560779 h 6858000"/>
              <a:gd name="connsiteX38" fmla="*/ 5683015 w 6105267"/>
              <a:gd name="connsiteY38" fmla="*/ 3762025 h 6858000"/>
              <a:gd name="connsiteX39" fmla="*/ 5722836 w 6105267"/>
              <a:gd name="connsiteY39" fmla="*/ 3814370 h 6858000"/>
              <a:gd name="connsiteX40" fmla="*/ 5768491 w 6105267"/>
              <a:gd name="connsiteY40" fmla="*/ 3914399 h 6858000"/>
              <a:gd name="connsiteX41" fmla="*/ 5793123 w 6105267"/>
              <a:gd name="connsiteY41" fmla="*/ 3969952 h 6858000"/>
              <a:gd name="connsiteX42" fmla="*/ 5808321 w 6105267"/>
              <a:gd name="connsiteY42" fmla="*/ 3988153 h 6858000"/>
              <a:gd name="connsiteX43" fmla="*/ 5860672 w 6105267"/>
              <a:gd name="connsiteY43" fmla="*/ 4061579 h 6858000"/>
              <a:gd name="connsiteX44" fmla="*/ 5894095 w 6105267"/>
              <a:gd name="connsiteY44" fmla="*/ 4128857 h 6858000"/>
              <a:gd name="connsiteX45" fmla="*/ 5903513 w 6105267"/>
              <a:gd name="connsiteY45" fmla="*/ 4187661 h 6858000"/>
              <a:gd name="connsiteX46" fmla="*/ 5949086 w 6105267"/>
              <a:gd name="connsiteY46" fmla="*/ 4366139 h 6858000"/>
              <a:gd name="connsiteX47" fmla="*/ 5949261 w 6105267"/>
              <a:gd name="connsiteY47" fmla="*/ 4449185 h 6858000"/>
              <a:gd name="connsiteX48" fmla="*/ 5961816 w 6105267"/>
              <a:gd name="connsiteY48" fmla="*/ 4494562 h 6858000"/>
              <a:gd name="connsiteX49" fmla="*/ 5998138 w 6105267"/>
              <a:gd name="connsiteY49" fmla="*/ 4697518 h 6858000"/>
              <a:gd name="connsiteX50" fmla="*/ 6007819 w 6105267"/>
              <a:gd name="connsiteY50" fmla="*/ 4858148 h 6858000"/>
              <a:gd name="connsiteX51" fmla="*/ 6007749 w 6105267"/>
              <a:gd name="connsiteY51" fmla="*/ 4964715 h 6858000"/>
              <a:gd name="connsiteX52" fmla="*/ 6005269 w 6105267"/>
              <a:gd name="connsiteY52" fmla="*/ 5150567 h 6858000"/>
              <a:gd name="connsiteX53" fmla="*/ 6001127 w 6105267"/>
              <a:gd name="connsiteY53" fmla="*/ 5164609 h 6858000"/>
              <a:gd name="connsiteX54" fmla="*/ 5998514 w 6105267"/>
              <a:gd name="connsiteY54" fmla="*/ 5189673 h 6858000"/>
              <a:gd name="connsiteX55" fmla="*/ 6036748 w 6105267"/>
              <a:gd name="connsiteY55" fmla="*/ 5322752 h 6858000"/>
              <a:gd name="connsiteX56" fmla="*/ 6037677 w 6105267"/>
              <a:gd name="connsiteY56" fmla="*/ 5354807 h 6858000"/>
              <a:gd name="connsiteX57" fmla="*/ 6053435 w 6105267"/>
              <a:gd name="connsiteY57" fmla="*/ 5387547 h 6858000"/>
              <a:gd name="connsiteX58" fmla="*/ 6068640 w 6105267"/>
              <a:gd name="connsiteY58" fmla="*/ 5474503 h 6858000"/>
              <a:gd name="connsiteX59" fmla="*/ 6080922 w 6105267"/>
              <a:gd name="connsiteY59" fmla="*/ 5561070 h 6858000"/>
              <a:gd name="connsiteX60" fmla="*/ 6096949 w 6105267"/>
              <a:gd name="connsiteY60" fmla="*/ 5648179 h 6858000"/>
              <a:gd name="connsiteX61" fmla="*/ 6096746 w 6105267"/>
              <a:gd name="connsiteY61" fmla="*/ 5862844 h 6858000"/>
              <a:gd name="connsiteX62" fmla="*/ 6045436 w 6105267"/>
              <a:gd name="connsiteY62" fmla="*/ 6124480 h 6858000"/>
              <a:gd name="connsiteX63" fmla="*/ 6030489 w 6105267"/>
              <a:gd name="connsiteY63" fmla="*/ 6317666 h 6858000"/>
              <a:gd name="connsiteX64" fmla="*/ 6007492 w 6105267"/>
              <a:gd name="connsiteY64" fmla="*/ 6440818 h 6858000"/>
              <a:gd name="connsiteX65" fmla="*/ 6009467 w 6105267"/>
              <a:gd name="connsiteY65" fmla="*/ 6487076 h 6858000"/>
              <a:gd name="connsiteX66" fmla="*/ 5995064 w 6105267"/>
              <a:gd name="connsiteY66" fmla="*/ 6540791 h 6858000"/>
              <a:gd name="connsiteX67" fmla="*/ 5986207 w 6105267"/>
              <a:gd name="connsiteY67" fmla="*/ 6695855 h 6858000"/>
              <a:gd name="connsiteX68" fmla="*/ 5979428 w 6105267"/>
              <a:gd name="connsiteY68" fmla="*/ 6754678 h 6858000"/>
              <a:gd name="connsiteX69" fmla="*/ 5984543 w 6105267"/>
              <a:gd name="connsiteY69" fmla="*/ 6811016 h 6858000"/>
              <a:gd name="connsiteX70" fmla="*/ 5979671 w 6105267"/>
              <a:gd name="connsiteY70" fmla="*/ 6858000 h 6858000"/>
              <a:gd name="connsiteX71" fmla="*/ 0 w 6105267"/>
              <a:gd name="connsiteY71" fmla="*/ 6858000 h 6858000"/>
              <a:gd name="connsiteX72" fmla="*/ 0 w 6105267"/>
              <a:gd name="connsiteY72"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2069 w 6105267"/>
              <a:gd name="connsiteY36" fmla="*/ 3514638 h 6858000"/>
              <a:gd name="connsiteX37" fmla="*/ 5614055 w 6105267"/>
              <a:gd name="connsiteY37" fmla="*/ 3560779 h 6858000"/>
              <a:gd name="connsiteX38" fmla="*/ 5683015 w 6105267"/>
              <a:gd name="connsiteY38" fmla="*/ 3762025 h 6858000"/>
              <a:gd name="connsiteX39" fmla="*/ 5722836 w 6105267"/>
              <a:gd name="connsiteY39" fmla="*/ 3814370 h 6858000"/>
              <a:gd name="connsiteX40" fmla="*/ 5768491 w 6105267"/>
              <a:gd name="connsiteY40" fmla="*/ 3914399 h 6858000"/>
              <a:gd name="connsiteX41" fmla="*/ 5793123 w 6105267"/>
              <a:gd name="connsiteY41" fmla="*/ 3969952 h 6858000"/>
              <a:gd name="connsiteX42" fmla="*/ 5808321 w 6105267"/>
              <a:gd name="connsiteY42" fmla="*/ 3988153 h 6858000"/>
              <a:gd name="connsiteX43" fmla="*/ 5860672 w 6105267"/>
              <a:gd name="connsiteY43" fmla="*/ 4061579 h 6858000"/>
              <a:gd name="connsiteX44" fmla="*/ 5894095 w 6105267"/>
              <a:gd name="connsiteY44" fmla="*/ 4128857 h 6858000"/>
              <a:gd name="connsiteX45" fmla="*/ 5903513 w 6105267"/>
              <a:gd name="connsiteY45" fmla="*/ 4187661 h 6858000"/>
              <a:gd name="connsiteX46" fmla="*/ 5949086 w 6105267"/>
              <a:gd name="connsiteY46" fmla="*/ 4366139 h 6858000"/>
              <a:gd name="connsiteX47" fmla="*/ 5949261 w 6105267"/>
              <a:gd name="connsiteY47" fmla="*/ 4449185 h 6858000"/>
              <a:gd name="connsiteX48" fmla="*/ 5961816 w 6105267"/>
              <a:gd name="connsiteY48" fmla="*/ 4494562 h 6858000"/>
              <a:gd name="connsiteX49" fmla="*/ 5998138 w 6105267"/>
              <a:gd name="connsiteY49" fmla="*/ 4697518 h 6858000"/>
              <a:gd name="connsiteX50" fmla="*/ 6007819 w 6105267"/>
              <a:gd name="connsiteY50" fmla="*/ 4858148 h 6858000"/>
              <a:gd name="connsiteX51" fmla="*/ 6007749 w 6105267"/>
              <a:gd name="connsiteY51" fmla="*/ 4964715 h 6858000"/>
              <a:gd name="connsiteX52" fmla="*/ 6005269 w 6105267"/>
              <a:gd name="connsiteY52" fmla="*/ 5150567 h 6858000"/>
              <a:gd name="connsiteX53" fmla="*/ 6001127 w 6105267"/>
              <a:gd name="connsiteY53" fmla="*/ 5164609 h 6858000"/>
              <a:gd name="connsiteX54" fmla="*/ 5998514 w 6105267"/>
              <a:gd name="connsiteY54" fmla="*/ 5189673 h 6858000"/>
              <a:gd name="connsiteX55" fmla="*/ 6036748 w 6105267"/>
              <a:gd name="connsiteY55" fmla="*/ 5322752 h 6858000"/>
              <a:gd name="connsiteX56" fmla="*/ 6037677 w 6105267"/>
              <a:gd name="connsiteY56" fmla="*/ 5354807 h 6858000"/>
              <a:gd name="connsiteX57" fmla="*/ 6053435 w 6105267"/>
              <a:gd name="connsiteY57" fmla="*/ 5387547 h 6858000"/>
              <a:gd name="connsiteX58" fmla="*/ 6068640 w 6105267"/>
              <a:gd name="connsiteY58" fmla="*/ 5474503 h 6858000"/>
              <a:gd name="connsiteX59" fmla="*/ 6080922 w 6105267"/>
              <a:gd name="connsiteY59" fmla="*/ 5561070 h 6858000"/>
              <a:gd name="connsiteX60" fmla="*/ 6096949 w 6105267"/>
              <a:gd name="connsiteY60" fmla="*/ 5648179 h 6858000"/>
              <a:gd name="connsiteX61" fmla="*/ 6096746 w 6105267"/>
              <a:gd name="connsiteY61" fmla="*/ 5862844 h 6858000"/>
              <a:gd name="connsiteX62" fmla="*/ 6045436 w 6105267"/>
              <a:gd name="connsiteY62" fmla="*/ 6124480 h 6858000"/>
              <a:gd name="connsiteX63" fmla="*/ 6030489 w 6105267"/>
              <a:gd name="connsiteY63" fmla="*/ 6317666 h 6858000"/>
              <a:gd name="connsiteX64" fmla="*/ 6007492 w 6105267"/>
              <a:gd name="connsiteY64" fmla="*/ 6440818 h 6858000"/>
              <a:gd name="connsiteX65" fmla="*/ 6009467 w 6105267"/>
              <a:gd name="connsiteY65" fmla="*/ 6487076 h 6858000"/>
              <a:gd name="connsiteX66" fmla="*/ 5995064 w 6105267"/>
              <a:gd name="connsiteY66" fmla="*/ 6540791 h 6858000"/>
              <a:gd name="connsiteX67" fmla="*/ 5986207 w 6105267"/>
              <a:gd name="connsiteY67" fmla="*/ 6695855 h 6858000"/>
              <a:gd name="connsiteX68" fmla="*/ 5979428 w 6105267"/>
              <a:gd name="connsiteY68" fmla="*/ 6754678 h 6858000"/>
              <a:gd name="connsiteX69" fmla="*/ 5984543 w 6105267"/>
              <a:gd name="connsiteY69" fmla="*/ 6811016 h 6858000"/>
              <a:gd name="connsiteX70" fmla="*/ 5979671 w 6105267"/>
              <a:gd name="connsiteY70" fmla="*/ 6858000 h 6858000"/>
              <a:gd name="connsiteX71" fmla="*/ 0 w 6105267"/>
              <a:gd name="connsiteY71" fmla="*/ 6858000 h 6858000"/>
              <a:gd name="connsiteX72" fmla="*/ 0 w 6105267"/>
              <a:gd name="connsiteY7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05267" h="6858000">
                <a:moveTo>
                  <a:pt x="0" y="0"/>
                </a:moveTo>
                <a:lnTo>
                  <a:pt x="4965888" y="0"/>
                </a:lnTo>
                <a:lnTo>
                  <a:pt x="4967767" y="7930"/>
                </a:lnTo>
                <a:cubicBezTo>
                  <a:pt x="4971201" y="21562"/>
                  <a:pt x="4974810" y="33728"/>
                  <a:pt x="4979444" y="43921"/>
                </a:cubicBezTo>
                <a:cubicBezTo>
                  <a:pt x="5002155" y="108089"/>
                  <a:pt x="5039453" y="125421"/>
                  <a:pt x="5075458" y="264355"/>
                </a:cubicBezTo>
                <a:cubicBezTo>
                  <a:pt x="5080172" y="263373"/>
                  <a:pt x="5084375" y="273006"/>
                  <a:pt x="5081175" y="277448"/>
                </a:cubicBezTo>
                <a:cubicBezTo>
                  <a:pt x="5078869" y="356637"/>
                  <a:pt x="5109899" y="337879"/>
                  <a:pt x="5097011" y="355616"/>
                </a:cubicBezTo>
                <a:cubicBezTo>
                  <a:pt x="5108982" y="393897"/>
                  <a:pt x="5123954" y="442245"/>
                  <a:pt x="5153000" y="507134"/>
                </a:cubicBezTo>
                <a:cubicBezTo>
                  <a:pt x="5159130" y="542272"/>
                  <a:pt x="5172528" y="570912"/>
                  <a:pt x="5171282" y="602071"/>
                </a:cubicBezTo>
                <a:cubicBezTo>
                  <a:pt x="5177290" y="647968"/>
                  <a:pt x="5183528" y="639882"/>
                  <a:pt x="5189051" y="782518"/>
                </a:cubicBezTo>
                <a:cubicBezTo>
                  <a:pt x="5196533" y="819747"/>
                  <a:pt x="5211748" y="856581"/>
                  <a:pt x="5218707" y="886387"/>
                </a:cubicBezTo>
                <a:cubicBezTo>
                  <a:pt x="5222103" y="910651"/>
                  <a:pt x="5224626" y="881734"/>
                  <a:pt x="5221281" y="920873"/>
                </a:cubicBezTo>
                <a:cubicBezTo>
                  <a:pt x="5216226" y="962348"/>
                  <a:pt x="5227328" y="1047212"/>
                  <a:pt x="5201018" y="1095027"/>
                </a:cubicBezTo>
                <a:cubicBezTo>
                  <a:pt x="5195677" y="1140464"/>
                  <a:pt x="5205610" y="1173951"/>
                  <a:pt x="5205902" y="1203021"/>
                </a:cubicBezTo>
                <a:cubicBezTo>
                  <a:pt x="5207939" y="1240877"/>
                  <a:pt x="5220231" y="1264849"/>
                  <a:pt x="5207532" y="1278975"/>
                </a:cubicBezTo>
                <a:cubicBezTo>
                  <a:pt x="5213654" y="1306391"/>
                  <a:pt x="5220794" y="1339415"/>
                  <a:pt x="5225968" y="1357994"/>
                </a:cubicBezTo>
                <a:cubicBezTo>
                  <a:pt x="5235560" y="1363307"/>
                  <a:pt x="5224941" y="1377158"/>
                  <a:pt x="5226675" y="1385685"/>
                </a:cubicBezTo>
                <a:cubicBezTo>
                  <a:pt x="5235522" y="1394562"/>
                  <a:pt x="5242140" y="1429309"/>
                  <a:pt x="5237226" y="1441327"/>
                </a:cubicBezTo>
                <a:lnTo>
                  <a:pt x="5255653" y="1524712"/>
                </a:lnTo>
                <a:lnTo>
                  <a:pt x="5263491" y="1642938"/>
                </a:lnTo>
                <a:cubicBezTo>
                  <a:pt x="5233312" y="1645260"/>
                  <a:pt x="5283758" y="1680689"/>
                  <a:pt x="5256552" y="1672509"/>
                </a:cubicBezTo>
                <a:cubicBezTo>
                  <a:pt x="5263439" y="1704194"/>
                  <a:pt x="5241186" y="1762238"/>
                  <a:pt x="5264549" y="1837572"/>
                </a:cubicBezTo>
                <a:cubicBezTo>
                  <a:pt x="5255047" y="1894025"/>
                  <a:pt x="5279958" y="1903508"/>
                  <a:pt x="5255696" y="1953770"/>
                </a:cubicBezTo>
                <a:cubicBezTo>
                  <a:pt x="5254497" y="2018939"/>
                  <a:pt x="5251158" y="2034824"/>
                  <a:pt x="5252592" y="2092210"/>
                </a:cubicBezTo>
                <a:cubicBezTo>
                  <a:pt x="5251660" y="2141443"/>
                  <a:pt x="5257478" y="2177466"/>
                  <a:pt x="5257248" y="2203922"/>
                </a:cubicBezTo>
                <a:lnTo>
                  <a:pt x="5262551" y="2288050"/>
                </a:lnTo>
                <a:cubicBezTo>
                  <a:pt x="5267437" y="2336348"/>
                  <a:pt x="5279466" y="2334639"/>
                  <a:pt x="5293877" y="2368649"/>
                </a:cubicBezTo>
                <a:lnTo>
                  <a:pt x="5311338" y="2404034"/>
                </a:lnTo>
                <a:cubicBezTo>
                  <a:pt x="5310997" y="2405674"/>
                  <a:pt x="5338704" y="2463412"/>
                  <a:pt x="5338366" y="2465052"/>
                </a:cubicBezTo>
                <a:cubicBezTo>
                  <a:pt x="5342744" y="2497318"/>
                  <a:pt x="5359740" y="2532873"/>
                  <a:pt x="5371263" y="2586413"/>
                </a:cubicBezTo>
                <a:cubicBezTo>
                  <a:pt x="5361911" y="2605414"/>
                  <a:pt x="5395423" y="2719664"/>
                  <a:pt x="5407503" y="2786290"/>
                </a:cubicBezTo>
                <a:cubicBezTo>
                  <a:pt x="5407454" y="2786708"/>
                  <a:pt x="5407404" y="2787125"/>
                  <a:pt x="5407356" y="2787545"/>
                </a:cubicBezTo>
                <a:cubicBezTo>
                  <a:pt x="5433437" y="2813691"/>
                  <a:pt x="5432314" y="2814723"/>
                  <a:pt x="5448870" y="2838305"/>
                </a:cubicBezTo>
                <a:cubicBezTo>
                  <a:pt x="5464968" y="2894270"/>
                  <a:pt x="5454425" y="2918525"/>
                  <a:pt x="5503944" y="3123335"/>
                </a:cubicBezTo>
                <a:cubicBezTo>
                  <a:pt x="5512347" y="3181628"/>
                  <a:pt x="5512245" y="3208390"/>
                  <a:pt x="5525532" y="3258473"/>
                </a:cubicBezTo>
                <a:cubicBezTo>
                  <a:pt x="5539834" y="3322326"/>
                  <a:pt x="5576402" y="3407674"/>
                  <a:pt x="5589758" y="3453699"/>
                </a:cubicBezTo>
                <a:cubicBezTo>
                  <a:pt x="5570147" y="3490668"/>
                  <a:pt x="5591299" y="3454351"/>
                  <a:pt x="5592069" y="3514638"/>
                </a:cubicBezTo>
                <a:lnTo>
                  <a:pt x="5614055" y="3560779"/>
                </a:lnTo>
                <a:cubicBezTo>
                  <a:pt x="5642477" y="3636744"/>
                  <a:pt x="5634212" y="3552814"/>
                  <a:pt x="5683015" y="3762025"/>
                </a:cubicBezTo>
                <a:cubicBezTo>
                  <a:pt x="5687021" y="3766429"/>
                  <a:pt x="5717920" y="3810691"/>
                  <a:pt x="5722836" y="3814370"/>
                </a:cubicBezTo>
                <a:lnTo>
                  <a:pt x="5768491" y="3914399"/>
                </a:lnTo>
                <a:cubicBezTo>
                  <a:pt x="5768399" y="3927909"/>
                  <a:pt x="5782052" y="3965459"/>
                  <a:pt x="5793123" y="3969952"/>
                </a:cubicBezTo>
                <a:cubicBezTo>
                  <a:pt x="5797717" y="3977244"/>
                  <a:pt x="5797864" y="3987352"/>
                  <a:pt x="5808321" y="3988153"/>
                </a:cubicBezTo>
                <a:cubicBezTo>
                  <a:pt x="5819579" y="4003424"/>
                  <a:pt x="5841613" y="4014315"/>
                  <a:pt x="5860672" y="4061579"/>
                </a:cubicBezTo>
                <a:cubicBezTo>
                  <a:pt x="5872084" y="4080468"/>
                  <a:pt x="5865523" y="4095937"/>
                  <a:pt x="5894095" y="4128857"/>
                </a:cubicBezTo>
                <a:lnTo>
                  <a:pt x="5903513" y="4187661"/>
                </a:lnTo>
                <a:cubicBezTo>
                  <a:pt x="5912281" y="4237527"/>
                  <a:pt x="5929555" y="4191583"/>
                  <a:pt x="5949086" y="4366139"/>
                </a:cubicBezTo>
                <a:cubicBezTo>
                  <a:pt x="5948498" y="4373973"/>
                  <a:pt x="5947179" y="4442831"/>
                  <a:pt x="5949261" y="4449185"/>
                </a:cubicBezTo>
                <a:lnTo>
                  <a:pt x="5961816" y="4494562"/>
                </a:lnTo>
                <a:cubicBezTo>
                  <a:pt x="5969962" y="4535951"/>
                  <a:pt x="5978352" y="4666880"/>
                  <a:pt x="5998138" y="4697518"/>
                </a:cubicBezTo>
                <a:cubicBezTo>
                  <a:pt x="6005688" y="4743028"/>
                  <a:pt x="6006217" y="4813615"/>
                  <a:pt x="6007819" y="4858148"/>
                </a:cubicBezTo>
                <a:cubicBezTo>
                  <a:pt x="6006852" y="4913684"/>
                  <a:pt x="6011369" y="4918877"/>
                  <a:pt x="6007749" y="4964715"/>
                </a:cubicBezTo>
                <a:cubicBezTo>
                  <a:pt x="6006922" y="5026666"/>
                  <a:pt x="6006096" y="5088616"/>
                  <a:pt x="6005269" y="5150567"/>
                </a:cubicBezTo>
                <a:lnTo>
                  <a:pt x="6001127" y="5164609"/>
                </a:lnTo>
                <a:lnTo>
                  <a:pt x="5998514" y="5189673"/>
                </a:lnTo>
                <a:lnTo>
                  <a:pt x="6036748" y="5322752"/>
                </a:lnTo>
                <a:cubicBezTo>
                  <a:pt x="6037058" y="5333437"/>
                  <a:pt x="6037367" y="5344122"/>
                  <a:pt x="6037677" y="5354807"/>
                </a:cubicBezTo>
                <a:lnTo>
                  <a:pt x="6053435" y="5387547"/>
                </a:lnTo>
                <a:cubicBezTo>
                  <a:pt x="6058595" y="5407496"/>
                  <a:pt x="6064059" y="5445583"/>
                  <a:pt x="6068640" y="5474503"/>
                </a:cubicBezTo>
                <a:cubicBezTo>
                  <a:pt x="6065387" y="5502156"/>
                  <a:pt x="6077015" y="5529097"/>
                  <a:pt x="6080922" y="5561070"/>
                </a:cubicBezTo>
                <a:cubicBezTo>
                  <a:pt x="6069952" y="5593856"/>
                  <a:pt x="6092872" y="5614018"/>
                  <a:pt x="6096949" y="5648179"/>
                </a:cubicBezTo>
                <a:cubicBezTo>
                  <a:pt x="6121811" y="5715144"/>
                  <a:pt x="6081535" y="5799438"/>
                  <a:pt x="6096746" y="5862844"/>
                </a:cubicBezTo>
                <a:cubicBezTo>
                  <a:pt x="6088161" y="5942227"/>
                  <a:pt x="6066798" y="6084395"/>
                  <a:pt x="6045436" y="6124480"/>
                </a:cubicBezTo>
                <a:cubicBezTo>
                  <a:pt x="6035300" y="6187952"/>
                  <a:pt x="6042671" y="6255420"/>
                  <a:pt x="6030489" y="6317666"/>
                </a:cubicBezTo>
                <a:cubicBezTo>
                  <a:pt x="5997800" y="6359855"/>
                  <a:pt x="6026490" y="6389009"/>
                  <a:pt x="6007492" y="6440818"/>
                </a:cubicBezTo>
                <a:cubicBezTo>
                  <a:pt x="6032870" y="6477306"/>
                  <a:pt x="6007936" y="6454949"/>
                  <a:pt x="6009467" y="6487076"/>
                </a:cubicBezTo>
                <a:cubicBezTo>
                  <a:pt x="6007396" y="6503737"/>
                  <a:pt x="5997257" y="6531311"/>
                  <a:pt x="5995064" y="6540791"/>
                </a:cubicBezTo>
                <a:lnTo>
                  <a:pt x="5986207" y="6695855"/>
                </a:lnTo>
                <a:cubicBezTo>
                  <a:pt x="5979276" y="6706164"/>
                  <a:pt x="5972094" y="6743953"/>
                  <a:pt x="5979428" y="6754678"/>
                </a:cubicBezTo>
                <a:cubicBezTo>
                  <a:pt x="5979151" y="6773871"/>
                  <a:pt x="5984503" y="6793796"/>
                  <a:pt x="5984543" y="6811016"/>
                </a:cubicBezTo>
                <a:cubicBezTo>
                  <a:pt x="5983922" y="6824242"/>
                  <a:pt x="6007010" y="6838446"/>
                  <a:pt x="5979671" y="6858000"/>
                </a:cubicBezTo>
                <a:lnTo>
                  <a:pt x="0" y="6858000"/>
                </a:lnTo>
                <a:lnTo>
                  <a:pt x="0" y="0"/>
                </a:lnTo>
                <a:close/>
              </a:path>
            </a:pathLst>
          </a:custGeom>
          <a:blipFill>
            <a:blip r:embed="rId3"/>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0C6A9E1-FC3E-4B53-C5E5-F8D486C0CE32}"/>
              </a:ext>
            </a:extLst>
          </p:cNvPr>
          <p:cNvSpPr>
            <a:spLocks noGrp="1"/>
          </p:cNvSpPr>
          <p:nvPr>
            <p:ph type="ctrTitle"/>
          </p:nvPr>
        </p:nvSpPr>
        <p:spPr>
          <a:xfrm>
            <a:off x="685800" y="1295399"/>
            <a:ext cx="5932714" cy="3258457"/>
          </a:xfrm>
        </p:spPr>
        <p:txBody>
          <a:bodyPr anchor="t">
            <a:normAutofit/>
          </a:bodyPr>
          <a:lstStyle/>
          <a:p>
            <a:r>
              <a:rPr lang="en-US" sz="4000" dirty="0"/>
              <a:t>Twitch Social Network</a:t>
            </a:r>
          </a:p>
        </p:txBody>
      </p:sp>
      <p:sp>
        <p:nvSpPr>
          <p:cNvPr id="3" name="Subtitle 2">
            <a:extLst>
              <a:ext uri="{FF2B5EF4-FFF2-40B4-BE49-F238E27FC236}">
                <a16:creationId xmlns:a16="http://schemas.microsoft.com/office/drawing/2014/main" id="{66F2812A-A816-72CA-27E2-4E362EBDBF76}"/>
              </a:ext>
            </a:extLst>
          </p:cNvPr>
          <p:cNvSpPr>
            <a:spLocks noGrp="1"/>
          </p:cNvSpPr>
          <p:nvPr>
            <p:ph type="subTitle" idx="1"/>
          </p:nvPr>
        </p:nvSpPr>
        <p:spPr>
          <a:xfrm>
            <a:off x="685800" y="5254101"/>
            <a:ext cx="3886200" cy="903513"/>
          </a:xfrm>
        </p:spPr>
        <p:txBody>
          <a:bodyPr>
            <a:normAutofit/>
          </a:bodyPr>
          <a:lstStyle/>
          <a:p>
            <a:r>
              <a:rPr lang="en-US" dirty="0">
                <a:solidFill>
                  <a:srgbClr val="FFFFFF"/>
                </a:solidFill>
              </a:rPr>
              <a:t>Amr Rashad</a:t>
            </a:r>
          </a:p>
        </p:txBody>
      </p:sp>
    </p:spTree>
    <p:extLst>
      <p:ext uri="{BB962C8B-B14F-4D97-AF65-F5344CB8AC3E}">
        <p14:creationId xmlns:p14="http://schemas.microsoft.com/office/powerpoint/2010/main" val="1933797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F32ACB-37F7-4E27-BDBC-67A94864F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multi coloured wooden stick figures">
            <a:extLst>
              <a:ext uri="{FF2B5EF4-FFF2-40B4-BE49-F238E27FC236}">
                <a16:creationId xmlns:a16="http://schemas.microsoft.com/office/drawing/2014/main" id="{7504275F-59F2-6F3C-8316-118AE19E0BC0}"/>
              </a:ext>
            </a:extLst>
          </p:cNvPr>
          <p:cNvPicPr>
            <a:picLocks noChangeAspect="1"/>
          </p:cNvPicPr>
          <p:nvPr/>
        </p:nvPicPr>
        <p:blipFill rotWithShape="1">
          <a:blip r:embed="rId2">
            <a:alphaModFix/>
          </a:blip>
          <a:srcRect t="12164" b="6473"/>
          <a:stretch/>
        </p:blipFill>
        <p:spPr>
          <a:xfrm>
            <a:off x="20" y="-5732"/>
            <a:ext cx="12191980" cy="6869465"/>
          </a:xfrm>
          <a:prstGeom prst="rect">
            <a:avLst/>
          </a:prstGeom>
        </p:spPr>
      </p:pic>
      <p:sp>
        <p:nvSpPr>
          <p:cNvPr id="11" name="Rectangle 10">
            <a:extLst>
              <a:ext uri="{FF2B5EF4-FFF2-40B4-BE49-F238E27FC236}">
                <a16:creationId xmlns:a16="http://schemas.microsoft.com/office/drawing/2014/main" id="{640449D5-DE6C-45AB-811E-29321C591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6731" y="381000"/>
            <a:ext cx="6869465" cy="6096000"/>
          </a:xfrm>
          <a:prstGeom prst="rect">
            <a:avLst/>
          </a:prstGeom>
          <a:gradFill flip="none" rotWithShape="1">
            <a:gsLst>
              <a:gs pos="0">
                <a:srgbClr val="000000">
                  <a:alpha val="50000"/>
                </a:srgbClr>
              </a:gs>
              <a:gs pos="100000">
                <a:srgbClr val="000000">
                  <a:alpha val="0"/>
                </a:srgbClr>
              </a:gs>
              <a:gs pos="37000">
                <a:srgbClr val="000000">
                  <a:alpha val="4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8C30270-D9D3-5B23-0BEE-C8D2F5D33D34}"/>
              </a:ext>
            </a:extLst>
          </p:cNvPr>
          <p:cNvSpPr>
            <a:spLocks noGrp="1"/>
          </p:cNvSpPr>
          <p:nvPr>
            <p:ph type="title"/>
          </p:nvPr>
        </p:nvSpPr>
        <p:spPr>
          <a:xfrm>
            <a:off x="685801" y="574362"/>
            <a:ext cx="8444344" cy="1416054"/>
          </a:xfrm>
        </p:spPr>
        <p:txBody>
          <a:bodyPr vert="horz" lIns="91440" tIns="45720" rIns="91440" bIns="45720" rtlCol="0" anchor="b">
            <a:normAutofit/>
          </a:bodyPr>
          <a:lstStyle/>
          <a:p>
            <a:r>
              <a:rPr lang="en-US" dirty="0"/>
              <a:t>Community detection</a:t>
            </a:r>
          </a:p>
        </p:txBody>
      </p:sp>
    </p:spTree>
    <p:extLst>
      <p:ext uri="{BB962C8B-B14F-4D97-AF65-F5344CB8AC3E}">
        <p14:creationId xmlns:p14="http://schemas.microsoft.com/office/powerpoint/2010/main" val="3872196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571FAE6-16F1-485A-B9FF-1C25A4F37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A584A66-F059-42BB-B9C3-AA37D684A3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86234" y="-1"/>
            <a:ext cx="11105766" cy="176530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21659 w 9517857"/>
              <a:gd name="connsiteY21" fmla="*/ 71269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366876 w 9517857"/>
              <a:gd name="connsiteY86" fmla="*/ 248468 h 918356"/>
              <a:gd name="connsiteX87" fmla="*/ 7565449 w 9517857"/>
              <a:gd name="connsiteY87" fmla="*/ 258950 h 918356"/>
              <a:gd name="connsiteX88" fmla="*/ 7599285 w 9517857"/>
              <a:gd name="connsiteY88" fmla="*/ 266021 h 918356"/>
              <a:gd name="connsiteX89" fmla="*/ 7644411 w 9517857"/>
              <a:gd name="connsiteY89" fmla="*/ 258986 h 918356"/>
              <a:gd name="connsiteX90" fmla="*/ 7825110 w 9517857"/>
              <a:gd name="connsiteY90" fmla="*/ 229109 h 918356"/>
              <a:gd name="connsiteX91" fmla="*/ 7965804 w 9517857"/>
              <a:gd name="connsiteY91" fmla="*/ 190545 h 918356"/>
              <a:gd name="connsiteX92" fmla="*/ 8147401 w 9517857"/>
              <a:gd name="connsiteY92" fmla="*/ 205617 h 918356"/>
              <a:gd name="connsiteX93" fmla="*/ 8256033 w 9517857"/>
              <a:gd name="connsiteY93" fmla="*/ 193713 h 918356"/>
              <a:gd name="connsiteX94" fmla="*/ 8410677 w 9517857"/>
              <a:gd name="connsiteY94" fmla="*/ 172167 h 918356"/>
              <a:gd name="connsiteX95" fmla="*/ 8617841 w 9517857"/>
              <a:gd name="connsiteY95" fmla="*/ 155167 h 918356"/>
              <a:gd name="connsiteX96" fmla="*/ 8715976 w 9517857"/>
              <a:gd name="connsiteY96" fmla="*/ 178374 h 918356"/>
              <a:gd name="connsiteX97" fmla="*/ 8778827 w 9517857"/>
              <a:gd name="connsiteY97" fmla="*/ 172936 h 918356"/>
              <a:gd name="connsiteX98" fmla="*/ 8840778 w 9517857"/>
              <a:gd name="connsiteY98" fmla="*/ 143149 h 918356"/>
              <a:gd name="connsiteX99" fmla="*/ 9010380 w 9517857"/>
              <a:gd name="connsiteY99" fmla="*/ 91891 h 918356"/>
              <a:gd name="connsiteX100" fmla="*/ 9110856 w 9517857"/>
              <a:gd name="connsiteY100" fmla="*/ 70997 h 918356"/>
              <a:gd name="connsiteX101" fmla="*/ 9268817 w 9517857"/>
              <a:gd name="connsiteY101" fmla="*/ 53082 h 918356"/>
              <a:gd name="connsiteX102" fmla="*/ 9316667 w 9517857"/>
              <a:gd name="connsiteY102" fmla="*/ 45047 h 918356"/>
              <a:gd name="connsiteX103" fmla="*/ 9428209 w 9517857"/>
              <a:gd name="connsiteY103" fmla="*/ 29923 h 918356"/>
              <a:gd name="connsiteX104" fmla="*/ 9517856 w 9517857"/>
              <a:gd name="connsiteY104"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01402 w 9517857"/>
              <a:gd name="connsiteY21" fmla="*/ 72904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366876 w 9517857"/>
              <a:gd name="connsiteY86" fmla="*/ 248468 h 918356"/>
              <a:gd name="connsiteX87" fmla="*/ 7565449 w 9517857"/>
              <a:gd name="connsiteY87" fmla="*/ 258950 h 918356"/>
              <a:gd name="connsiteX88" fmla="*/ 7599285 w 9517857"/>
              <a:gd name="connsiteY88" fmla="*/ 266021 h 918356"/>
              <a:gd name="connsiteX89" fmla="*/ 7644411 w 9517857"/>
              <a:gd name="connsiteY89" fmla="*/ 258986 h 918356"/>
              <a:gd name="connsiteX90" fmla="*/ 7825110 w 9517857"/>
              <a:gd name="connsiteY90" fmla="*/ 229109 h 918356"/>
              <a:gd name="connsiteX91" fmla="*/ 7965804 w 9517857"/>
              <a:gd name="connsiteY91" fmla="*/ 190545 h 918356"/>
              <a:gd name="connsiteX92" fmla="*/ 8147401 w 9517857"/>
              <a:gd name="connsiteY92" fmla="*/ 205617 h 918356"/>
              <a:gd name="connsiteX93" fmla="*/ 8256033 w 9517857"/>
              <a:gd name="connsiteY93" fmla="*/ 193713 h 918356"/>
              <a:gd name="connsiteX94" fmla="*/ 8410677 w 9517857"/>
              <a:gd name="connsiteY94" fmla="*/ 172167 h 918356"/>
              <a:gd name="connsiteX95" fmla="*/ 8617841 w 9517857"/>
              <a:gd name="connsiteY95" fmla="*/ 155167 h 918356"/>
              <a:gd name="connsiteX96" fmla="*/ 8715976 w 9517857"/>
              <a:gd name="connsiteY96" fmla="*/ 178374 h 918356"/>
              <a:gd name="connsiteX97" fmla="*/ 8778827 w 9517857"/>
              <a:gd name="connsiteY97" fmla="*/ 172936 h 918356"/>
              <a:gd name="connsiteX98" fmla="*/ 8840778 w 9517857"/>
              <a:gd name="connsiteY98" fmla="*/ 143149 h 918356"/>
              <a:gd name="connsiteX99" fmla="*/ 9010380 w 9517857"/>
              <a:gd name="connsiteY99" fmla="*/ 91891 h 918356"/>
              <a:gd name="connsiteX100" fmla="*/ 9110856 w 9517857"/>
              <a:gd name="connsiteY100" fmla="*/ 70997 h 918356"/>
              <a:gd name="connsiteX101" fmla="*/ 9268817 w 9517857"/>
              <a:gd name="connsiteY101" fmla="*/ 53082 h 918356"/>
              <a:gd name="connsiteX102" fmla="*/ 9316667 w 9517857"/>
              <a:gd name="connsiteY102" fmla="*/ 45047 h 918356"/>
              <a:gd name="connsiteX103" fmla="*/ 9428209 w 9517857"/>
              <a:gd name="connsiteY103" fmla="*/ 29923 h 918356"/>
              <a:gd name="connsiteX104" fmla="*/ 9517856 w 9517857"/>
              <a:gd name="connsiteY104"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326401 h 996838"/>
              <a:gd name="connsiteX1" fmla="*/ 4689051 w 9517857"/>
              <a:gd name="connsiteY1" fmla="*/ 329450 h 996838"/>
              <a:gd name="connsiteX2" fmla="*/ 4687244 w 9517857"/>
              <a:gd name="connsiteY2" fmla="*/ 329780 h 996838"/>
              <a:gd name="connsiteX3" fmla="*/ 4686423 w 9517857"/>
              <a:gd name="connsiteY3" fmla="*/ 326401 h 996838"/>
              <a:gd name="connsiteX4" fmla="*/ 4685225 w 9517857"/>
              <a:gd name="connsiteY4" fmla="*/ 325012 h 996838"/>
              <a:gd name="connsiteX5" fmla="*/ 4686133 w 9517857"/>
              <a:gd name="connsiteY5" fmla="*/ 325209 h 996838"/>
              <a:gd name="connsiteX6" fmla="*/ 4686423 w 9517857"/>
              <a:gd name="connsiteY6" fmla="*/ 326401 h 996838"/>
              <a:gd name="connsiteX7" fmla="*/ 4685225 w 9517857"/>
              <a:gd name="connsiteY7" fmla="*/ 325012 h 996838"/>
              <a:gd name="connsiteX8" fmla="*/ 9517856 w 9517857"/>
              <a:gd name="connsiteY8" fmla="*/ 0 h 996838"/>
              <a:gd name="connsiteX9" fmla="*/ 9517857 w 9517857"/>
              <a:gd name="connsiteY9" fmla="*/ 78494 h 996838"/>
              <a:gd name="connsiteX10" fmla="*/ 9517857 w 9517857"/>
              <a:gd name="connsiteY10" fmla="*/ 996838 h 996838"/>
              <a:gd name="connsiteX11" fmla="*/ 14604 w 9517857"/>
              <a:gd name="connsiteY11" fmla="*/ 996838 h 996838"/>
              <a:gd name="connsiteX12" fmla="*/ 12841 w 9517857"/>
              <a:gd name="connsiteY12" fmla="*/ 996245 h 996838"/>
              <a:gd name="connsiteX13" fmla="*/ 93 w 9517857"/>
              <a:gd name="connsiteY13" fmla="*/ 990953 h 996838"/>
              <a:gd name="connsiteX14" fmla="*/ 58674 w 9517857"/>
              <a:gd name="connsiteY14" fmla="*/ 968804 h 996838"/>
              <a:gd name="connsiteX15" fmla="*/ 275005 w 9517857"/>
              <a:gd name="connsiteY15" fmla="*/ 885711 h 996838"/>
              <a:gd name="connsiteX16" fmla="*/ 587824 w 9517857"/>
              <a:gd name="connsiteY16" fmla="*/ 876677 h 996838"/>
              <a:gd name="connsiteX17" fmla="*/ 727985 w 9517857"/>
              <a:gd name="connsiteY17" fmla="*/ 798308 h 996838"/>
              <a:gd name="connsiteX18" fmla="*/ 778982 w 9517857"/>
              <a:gd name="connsiteY18" fmla="*/ 788624 h 996838"/>
              <a:gd name="connsiteX19" fmla="*/ 849944 w 9517857"/>
              <a:gd name="connsiteY19" fmla="*/ 796469 h 996838"/>
              <a:gd name="connsiteX20" fmla="*/ 901402 w 9517857"/>
              <a:gd name="connsiteY20" fmla="*/ 807527 h 996838"/>
              <a:gd name="connsiteX21" fmla="*/ 930946 w 9517857"/>
              <a:gd name="connsiteY21" fmla="*/ 812528 h 996838"/>
              <a:gd name="connsiteX22" fmla="*/ 986250 w 9517857"/>
              <a:gd name="connsiteY22" fmla="*/ 792012 h 996838"/>
              <a:gd name="connsiteX23" fmla="*/ 1013752 w 9517857"/>
              <a:gd name="connsiteY23" fmla="*/ 791843 h 996838"/>
              <a:gd name="connsiteX24" fmla="*/ 1023734 w 9517857"/>
              <a:gd name="connsiteY24" fmla="*/ 797053 h 996838"/>
              <a:gd name="connsiteX25" fmla="*/ 1063207 w 9517857"/>
              <a:gd name="connsiteY25" fmla="*/ 794133 h 996838"/>
              <a:gd name="connsiteX26" fmla="*/ 1081980 w 9517857"/>
              <a:gd name="connsiteY26" fmla="*/ 816937 h 996838"/>
              <a:gd name="connsiteX27" fmla="*/ 1218120 w 9517857"/>
              <a:gd name="connsiteY27" fmla="*/ 791762 h 996838"/>
              <a:gd name="connsiteX28" fmla="*/ 1397459 w 9517857"/>
              <a:gd name="connsiteY28" fmla="*/ 769672 h 996838"/>
              <a:gd name="connsiteX29" fmla="*/ 1580688 w 9517857"/>
              <a:gd name="connsiteY29" fmla="*/ 772179 h 996838"/>
              <a:gd name="connsiteX30" fmla="*/ 1772334 w 9517857"/>
              <a:gd name="connsiteY30" fmla="*/ 789122 h 996838"/>
              <a:gd name="connsiteX31" fmla="*/ 2002561 w 9517857"/>
              <a:gd name="connsiteY31" fmla="*/ 738399 h 996838"/>
              <a:gd name="connsiteX32" fmla="*/ 2135144 w 9517857"/>
              <a:gd name="connsiteY32" fmla="*/ 714983 h 996838"/>
              <a:gd name="connsiteX33" fmla="*/ 2440292 w 9517857"/>
              <a:gd name="connsiteY33" fmla="*/ 672344 h 996838"/>
              <a:gd name="connsiteX34" fmla="*/ 2547829 w 9517857"/>
              <a:gd name="connsiteY34" fmla="*/ 644632 h 996838"/>
              <a:gd name="connsiteX35" fmla="*/ 2658055 w 9517857"/>
              <a:gd name="connsiteY35" fmla="*/ 657209 h 996838"/>
              <a:gd name="connsiteX36" fmla="*/ 2693698 w 9517857"/>
              <a:gd name="connsiteY36" fmla="*/ 638511 h 996838"/>
              <a:gd name="connsiteX37" fmla="*/ 2699673 w 9517857"/>
              <a:gd name="connsiteY37" fmla="*/ 634882 h 996838"/>
              <a:gd name="connsiteX38" fmla="*/ 2727306 w 9517857"/>
              <a:gd name="connsiteY38" fmla="*/ 629180 h 996838"/>
              <a:gd name="connsiteX39" fmla="*/ 2730451 w 9517857"/>
              <a:gd name="connsiteY39" fmla="*/ 616540 h 996838"/>
              <a:gd name="connsiteX40" fmla="*/ 2768713 w 9517857"/>
              <a:gd name="connsiteY40" fmla="*/ 600057 h 996838"/>
              <a:gd name="connsiteX41" fmla="*/ 2820868 w 9517857"/>
              <a:gd name="connsiteY41" fmla="*/ 592642 h 996838"/>
              <a:gd name="connsiteX42" fmla="*/ 3073635 w 9517857"/>
              <a:gd name="connsiteY42" fmla="*/ 569776 h 996838"/>
              <a:gd name="connsiteX43" fmla="*/ 3222071 w 9517857"/>
              <a:gd name="connsiteY43" fmla="*/ 549041 h 996838"/>
              <a:gd name="connsiteX44" fmla="*/ 3274069 w 9517857"/>
              <a:gd name="connsiteY44" fmla="*/ 530087 h 996838"/>
              <a:gd name="connsiteX45" fmla="*/ 3349632 w 9517857"/>
              <a:gd name="connsiteY45" fmla="*/ 511065 h 996838"/>
              <a:gd name="connsiteX46" fmla="*/ 3479593 w 9517857"/>
              <a:gd name="connsiteY46" fmla="*/ 468919 h 996838"/>
              <a:gd name="connsiteX47" fmla="*/ 3651428 w 9517857"/>
              <a:gd name="connsiteY47" fmla="*/ 440289 h 996838"/>
              <a:gd name="connsiteX48" fmla="*/ 3750023 w 9517857"/>
              <a:gd name="connsiteY48" fmla="*/ 449160 h 996838"/>
              <a:gd name="connsiteX49" fmla="*/ 3844133 w 9517857"/>
              <a:gd name="connsiteY49" fmla="*/ 439130 h 996838"/>
              <a:gd name="connsiteX50" fmla="*/ 3933803 w 9517857"/>
              <a:gd name="connsiteY50" fmla="*/ 435797 h 996838"/>
              <a:gd name="connsiteX51" fmla="*/ 4266740 w 9517857"/>
              <a:gd name="connsiteY51" fmla="*/ 439936 h 996838"/>
              <a:gd name="connsiteX52" fmla="*/ 4430770 w 9517857"/>
              <a:gd name="connsiteY52" fmla="*/ 421125 h 996838"/>
              <a:gd name="connsiteX53" fmla="*/ 4512664 w 9517857"/>
              <a:gd name="connsiteY53" fmla="*/ 398430 h 996838"/>
              <a:gd name="connsiteX54" fmla="*/ 4616423 w 9517857"/>
              <a:gd name="connsiteY54" fmla="*/ 369396 h 996838"/>
              <a:gd name="connsiteX55" fmla="*/ 4691675 w 9517857"/>
              <a:gd name="connsiteY55" fmla="*/ 332493 h 996838"/>
              <a:gd name="connsiteX56" fmla="*/ 4689051 w 9517857"/>
              <a:gd name="connsiteY56" fmla="*/ 329450 h 996838"/>
              <a:gd name="connsiteX57" fmla="*/ 4719994 w 9517857"/>
              <a:gd name="connsiteY57" fmla="*/ 323789 h 996838"/>
              <a:gd name="connsiteX58" fmla="*/ 4752894 w 9517857"/>
              <a:gd name="connsiteY58" fmla="*/ 318357 h 996838"/>
              <a:gd name="connsiteX59" fmla="*/ 4769329 w 9517857"/>
              <a:gd name="connsiteY59" fmla="*/ 312067 h 996838"/>
              <a:gd name="connsiteX60" fmla="*/ 4775634 w 9517857"/>
              <a:gd name="connsiteY60" fmla="*/ 312545 h 996838"/>
              <a:gd name="connsiteX61" fmla="*/ 4790452 w 9517857"/>
              <a:gd name="connsiteY61" fmla="*/ 312054 h 996838"/>
              <a:gd name="connsiteX62" fmla="*/ 4789062 w 9517857"/>
              <a:gd name="connsiteY62" fmla="*/ 320406 h 996838"/>
              <a:gd name="connsiteX63" fmla="*/ 4827826 w 9517857"/>
              <a:gd name="connsiteY63" fmla="*/ 325459 h 996838"/>
              <a:gd name="connsiteX64" fmla="*/ 4892569 w 9517857"/>
              <a:gd name="connsiteY64" fmla="*/ 328415 h 996838"/>
              <a:gd name="connsiteX65" fmla="*/ 4896611 w 9517857"/>
              <a:gd name="connsiteY65" fmla="*/ 318930 h 996838"/>
              <a:gd name="connsiteX66" fmla="*/ 4917286 w 9517857"/>
              <a:gd name="connsiteY66" fmla="*/ 322141 h 996838"/>
              <a:gd name="connsiteX67" fmla="*/ 4981173 w 9517857"/>
              <a:gd name="connsiteY67" fmla="*/ 325585 h 996838"/>
              <a:gd name="connsiteX68" fmla="*/ 5060397 w 9517857"/>
              <a:gd name="connsiteY68" fmla="*/ 342170 h 996838"/>
              <a:gd name="connsiteX69" fmla="*/ 5252996 w 9517857"/>
              <a:gd name="connsiteY69" fmla="*/ 349137 h 996838"/>
              <a:gd name="connsiteX70" fmla="*/ 5358056 w 9517857"/>
              <a:gd name="connsiteY70" fmla="*/ 325730 h 996838"/>
              <a:gd name="connsiteX71" fmla="*/ 5426496 w 9517857"/>
              <a:gd name="connsiteY71" fmla="*/ 313624 h 996838"/>
              <a:gd name="connsiteX72" fmla="*/ 5497161 w 9517857"/>
              <a:gd name="connsiteY72" fmla="*/ 307290 h 996838"/>
              <a:gd name="connsiteX73" fmla="*/ 5826043 w 9517857"/>
              <a:gd name="connsiteY73" fmla="*/ 226555 h 996838"/>
              <a:gd name="connsiteX74" fmla="*/ 6013415 w 9517857"/>
              <a:gd name="connsiteY74" fmla="*/ 215798 h 996838"/>
              <a:gd name="connsiteX75" fmla="*/ 6080994 w 9517857"/>
              <a:gd name="connsiteY75" fmla="*/ 221420 h 996838"/>
              <a:gd name="connsiteX76" fmla="*/ 6194152 w 9517857"/>
              <a:gd name="connsiteY76" fmla="*/ 230254 h 996838"/>
              <a:gd name="connsiteX77" fmla="*/ 6281379 w 9517857"/>
              <a:gd name="connsiteY77" fmla="*/ 260108 h 996838"/>
              <a:gd name="connsiteX78" fmla="*/ 6374947 w 9517857"/>
              <a:gd name="connsiteY78" fmla="*/ 258281 h 996838"/>
              <a:gd name="connsiteX79" fmla="*/ 6448518 w 9517857"/>
              <a:gd name="connsiteY79" fmla="*/ 242860 h 996838"/>
              <a:gd name="connsiteX80" fmla="*/ 6544700 w 9517857"/>
              <a:gd name="connsiteY80" fmla="*/ 245643 h 996838"/>
              <a:gd name="connsiteX81" fmla="*/ 6648353 w 9517857"/>
              <a:gd name="connsiteY81" fmla="*/ 250732 h 996838"/>
              <a:gd name="connsiteX82" fmla="*/ 6736227 w 9517857"/>
              <a:gd name="connsiteY82" fmla="*/ 251698 h 996838"/>
              <a:gd name="connsiteX83" fmla="*/ 6977218 w 9517857"/>
              <a:gd name="connsiteY83" fmla="*/ 262771 h 996838"/>
              <a:gd name="connsiteX84" fmla="*/ 7065221 w 9517857"/>
              <a:gd name="connsiteY84" fmla="*/ 306013 h 996838"/>
              <a:gd name="connsiteX85" fmla="*/ 7358195 w 9517857"/>
              <a:gd name="connsiteY85" fmla="*/ 330222 h 996838"/>
              <a:gd name="connsiteX86" fmla="*/ 7565449 w 9517857"/>
              <a:gd name="connsiteY86" fmla="*/ 337432 h 996838"/>
              <a:gd name="connsiteX87" fmla="*/ 7599285 w 9517857"/>
              <a:gd name="connsiteY87" fmla="*/ 344503 h 996838"/>
              <a:gd name="connsiteX88" fmla="*/ 7644411 w 9517857"/>
              <a:gd name="connsiteY88" fmla="*/ 337468 h 996838"/>
              <a:gd name="connsiteX89" fmla="*/ 7825110 w 9517857"/>
              <a:gd name="connsiteY89" fmla="*/ 307591 h 996838"/>
              <a:gd name="connsiteX90" fmla="*/ 7965805 w 9517857"/>
              <a:gd name="connsiteY90" fmla="*/ 278837 h 996838"/>
              <a:gd name="connsiteX91" fmla="*/ 8147401 w 9517857"/>
              <a:gd name="connsiteY91" fmla="*/ 284099 h 996838"/>
              <a:gd name="connsiteX92" fmla="*/ 8256033 w 9517857"/>
              <a:gd name="connsiteY92" fmla="*/ 272195 h 996838"/>
              <a:gd name="connsiteX93" fmla="*/ 8410677 w 9517857"/>
              <a:gd name="connsiteY93" fmla="*/ 250649 h 996838"/>
              <a:gd name="connsiteX94" fmla="*/ 8617841 w 9517857"/>
              <a:gd name="connsiteY94" fmla="*/ 233649 h 996838"/>
              <a:gd name="connsiteX95" fmla="*/ 8715976 w 9517857"/>
              <a:gd name="connsiteY95" fmla="*/ 256856 h 996838"/>
              <a:gd name="connsiteX96" fmla="*/ 8778827 w 9517857"/>
              <a:gd name="connsiteY96" fmla="*/ 251418 h 996838"/>
              <a:gd name="connsiteX97" fmla="*/ 8840778 w 9517857"/>
              <a:gd name="connsiteY97" fmla="*/ 221631 h 996838"/>
              <a:gd name="connsiteX98" fmla="*/ 9010380 w 9517857"/>
              <a:gd name="connsiteY98" fmla="*/ 170373 h 996838"/>
              <a:gd name="connsiteX99" fmla="*/ 9110856 w 9517857"/>
              <a:gd name="connsiteY99" fmla="*/ 149479 h 996838"/>
              <a:gd name="connsiteX100" fmla="*/ 9268817 w 9517857"/>
              <a:gd name="connsiteY100" fmla="*/ 131564 h 996838"/>
              <a:gd name="connsiteX101" fmla="*/ 9316667 w 9517857"/>
              <a:gd name="connsiteY101" fmla="*/ 123529 h 996838"/>
              <a:gd name="connsiteX102" fmla="*/ 9428209 w 9517857"/>
              <a:gd name="connsiteY102" fmla="*/ 108405 h 996838"/>
              <a:gd name="connsiteX103" fmla="*/ 9517856 w 9517857"/>
              <a:gd name="connsiteY103" fmla="*/ 0 h 996838"/>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48891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48891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48891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826683 w 9517857"/>
              <a:gd name="connsiteY62" fmla="*/ 163442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488916 w 9517857"/>
              <a:gd name="connsiteY103" fmla="*/ 0 h 918356"/>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769329 w 9517857"/>
              <a:gd name="connsiteY59" fmla="*/ 235460 h 920231"/>
              <a:gd name="connsiteX60" fmla="*/ 4775634 w 9517857"/>
              <a:gd name="connsiteY60" fmla="*/ 235938 h 920231"/>
              <a:gd name="connsiteX61" fmla="*/ 4807816 w 9517857"/>
              <a:gd name="connsiteY61" fmla="*/ 0 h 920231"/>
              <a:gd name="connsiteX62" fmla="*/ 4826683 w 9517857"/>
              <a:gd name="connsiteY62" fmla="*/ 165317 h 920231"/>
              <a:gd name="connsiteX63" fmla="*/ 4827826 w 9517857"/>
              <a:gd name="connsiteY63" fmla="*/ 248852 h 920231"/>
              <a:gd name="connsiteX64" fmla="*/ 4892569 w 9517857"/>
              <a:gd name="connsiteY64" fmla="*/ 251808 h 920231"/>
              <a:gd name="connsiteX65" fmla="*/ 4896611 w 9517857"/>
              <a:gd name="connsiteY65" fmla="*/ 242323 h 920231"/>
              <a:gd name="connsiteX66" fmla="*/ 4917286 w 9517857"/>
              <a:gd name="connsiteY66" fmla="*/ 245534 h 920231"/>
              <a:gd name="connsiteX67" fmla="*/ 4981173 w 9517857"/>
              <a:gd name="connsiteY67" fmla="*/ 248978 h 920231"/>
              <a:gd name="connsiteX68" fmla="*/ 5060397 w 9517857"/>
              <a:gd name="connsiteY68" fmla="*/ 265563 h 920231"/>
              <a:gd name="connsiteX69" fmla="*/ 5252996 w 9517857"/>
              <a:gd name="connsiteY69" fmla="*/ 272530 h 920231"/>
              <a:gd name="connsiteX70" fmla="*/ 5358056 w 9517857"/>
              <a:gd name="connsiteY70" fmla="*/ 249123 h 920231"/>
              <a:gd name="connsiteX71" fmla="*/ 5426496 w 9517857"/>
              <a:gd name="connsiteY71" fmla="*/ 237017 h 920231"/>
              <a:gd name="connsiteX72" fmla="*/ 5497161 w 9517857"/>
              <a:gd name="connsiteY72" fmla="*/ 230683 h 920231"/>
              <a:gd name="connsiteX73" fmla="*/ 5826043 w 9517857"/>
              <a:gd name="connsiteY73" fmla="*/ 149948 h 920231"/>
              <a:gd name="connsiteX74" fmla="*/ 6013415 w 9517857"/>
              <a:gd name="connsiteY74" fmla="*/ 139191 h 920231"/>
              <a:gd name="connsiteX75" fmla="*/ 6080994 w 9517857"/>
              <a:gd name="connsiteY75" fmla="*/ 144813 h 920231"/>
              <a:gd name="connsiteX76" fmla="*/ 6194152 w 9517857"/>
              <a:gd name="connsiteY76" fmla="*/ 153647 h 920231"/>
              <a:gd name="connsiteX77" fmla="*/ 6281379 w 9517857"/>
              <a:gd name="connsiteY77" fmla="*/ 183501 h 920231"/>
              <a:gd name="connsiteX78" fmla="*/ 6374947 w 9517857"/>
              <a:gd name="connsiteY78" fmla="*/ 181674 h 920231"/>
              <a:gd name="connsiteX79" fmla="*/ 6448518 w 9517857"/>
              <a:gd name="connsiteY79" fmla="*/ 166253 h 920231"/>
              <a:gd name="connsiteX80" fmla="*/ 6544700 w 9517857"/>
              <a:gd name="connsiteY80" fmla="*/ 169036 h 920231"/>
              <a:gd name="connsiteX81" fmla="*/ 6648353 w 9517857"/>
              <a:gd name="connsiteY81" fmla="*/ 174125 h 920231"/>
              <a:gd name="connsiteX82" fmla="*/ 6736227 w 9517857"/>
              <a:gd name="connsiteY82" fmla="*/ 175091 h 920231"/>
              <a:gd name="connsiteX83" fmla="*/ 6977218 w 9517857"/>
              <a:gd name="connsiteY83" fmla="*/ 186164 h 920231"/>
              <a:gd name="connsiteX84" fmla="*/ 7065221 w 9517857"/>
              <a:gd name="connsiteY84" fmla="*/ 229406 h 920231"/>
              <a:gd name="connsiteX85" fmla="*/ 7358195 w 9517857"/>
              <a:gd name="connsiteY85" fmla="*/ 253615 h 920231"/>
              <a:gd name="connsiteX86" fmla="*/ 7565449 w 9517857"/>
              <a:gd name="connsiteY86" fmla="*/ 260825 h 920231"/>
              <a:gd name="connsiteX87" fmla="*/ 7599285 w 9517857"/>
              <a:gd name="connsiteY87" fmla="*/ 267896 h 920231"/>
              <a:gd name="connsiteX88" fmla="*/ 7644411 w 9517857"/>
              <a:gd name="connsiteY88" fmla="*/ 260861 h 920231"/>
              <a:gd name="connsiteX89" fmla="*/ 7825110 w 9517857"/>
              <a:gd name="connsiteY89" fmla="*/ 230984 h 920231"/>
              <a:gd name="connsiteX90" fmla="*/ 7965805 w 9517857"/>
              <a:gd name="connsiteY90" fmla="*/ 202230 h 920231"/>
              <a:gd name="connsiteX91" fmla="*/ 8147401 w 9517857"/>
              <a:gd name="connsiteY91" fmla="*/ 207492 h 920231"/>
              <a:gd name="connsiteX92" fmla="*/ 8256033 w 9517857"/>
              <a:gd name="connsiteY92" fmla="*/ 195588 h 920231"/>
              <a:gd name="connsiteX93" fmla="*/ 8410677 w 9517857"/>
              <a:gd name="connsiteY93" fmla="*/ 174042 h 920231"/>
              <a:gd name="connsiteX94" fmla="*/ 8617841 w 9517857"/>
              <a:gd name="connsiteY94" fmla="*/ 157042 h 920231"/>
              <a:gd name="connsiteX95" fmla="*/ 8715976 w 9517857"/>
              <a:gd name="connsiteY95" fmla="*/ 180249 h 920231"/>
              <a:gd name="connsiteX96" fmla="*/ 8778827 w 9517857"/>
              <a:gd name="connsiteY96" fmla="*/ 174811 h 920231"/>
              <a:gd name="connsiteX97" fmla="*/ 8840778 w 9517857"/>
              <a:gd name="connsiteY97" fmla="*/ 145024 h 920231"/>
              <a:gd name="connsiteX98" fmla="*/ 9010380 w 9517857"/>
              <a:gd name="connsiteY98" fmla="*/ 93766 h 920231"/>
              <a:gd name="connsiteX99" fmla="*/ 9110856 w 9517857"/>
              <a:gd name="connsiteY99" fmla="*/ 72872 h 920231"/>
              <a:gd name="connsiteX100" fmla="*/ 9268817 w 9517857"/>
              <a:gd name="connsiteY100" fmla="*/ 54957 h 920231"/>
              <a:gd name="connsiteX101" fmla="*/ 9316667 w 9517857"/>
              <a:gd name="connsiteY101" fmla="*/ 46922 h 920231"/>
              <a:gd name="connsiteX102" fmla="*/ 9428209 w 9517857"/>
              <a:gd name="connsiteY102" fmla="*/ 31798 h 920231"/>
              <a:gd name="connsiteX103" fmla="*/ 9488916 w 9517857"/>
              <a:gd name="connsiteY103"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769329 w 9517857"/>
              <a:gd name="connsiteY59" fmla="*/ 235460 h 920231"/>
              <a:gd name="connsiteX60" fmla="*/ 4807816 w 9517857"/>
              <a:gd name="connsiteY60" fmla="*/ 0 h 920231"/>
              <a:gd name="connsiteX61" fmla="*/ 4826683 w 9517857"/>
              <a:gd name="connsiteY61" fmla="*/ 165317 h 920231"/>
              <a:gd name="connsiteX62" fmla="*/ 4827826 w 9517857"/>
              <a:gd name="connsiteY62" fmla="*/ 248852 h 920231"/>
              <a:gd name="connsiteX63" fmla="*/ 4892569 w 9517857"/>
              <a:gd name="connsiteY63" fmla="*/ 251808 h 920231"/>
              <a:gd name="connsiteX64" fmla="*/ 4896611 w 9517857"/>
              <a:gd name="connsiteY64" fmla="*/ 242323 h 920231"/>
              <a:gd name="connsiteX65" fmla="*/ 4917286 w 9517857"/>
              <a:gd name="connsiteY65" fmla="*/ 245534 h 920231"/>
              <a:gd name="connsiteX66" fmla="*/ 4981173 w 9517857"/>
              <a:gd name="connsiteY66" fmla="*/ 248978 h 920231"/>
              <a:gd name="connsiteX67" fmla="*/ 5060397 w 9517857"/>
              <a:gd name="connsiteY67" fmla="*/ 265563 h 920231"/>
              <a:gd name="connsiteX68" fmla="*/ 5252996 w 9517857"/>
              <a:gd name="connsiteY68" fmla="*/ 272530 h 920231"/>
              <a:gd name="connsiteX69" fmla="*/ 5358056 w 9517857"/>
              <a:gd name="connsiteY69" fmla="*/ 249123 h 920231"/>
              <a:gd name="connsiteX70" fmla="*/ 5426496 w 9517857"/>
              <a:gd name="connsiteY70" fmla="*/ 237017 h 920231"/>
              <a:gd name="connsiteX71" fmla="*/ 5497161 w 9517857"/>
              <a:gd name="connsiteY71" fmla="*/ 230683 h 920231"/>
              <a:gd name="connsiteX72" fmla="*/ 5826043 w 9517857"/>
              <a:gd name="connsiteY72" fmla="*/ 149948 h 920231"/>
              <a:gd name="connsiteX73" fmla="*/ 6013415 w 9517857"/>
              <a:gd name="connsiteY73" fmla="*/ 139191 h 920231"/>
              <a:gd name="connsiteX74" fmla="*/ 6080994 w 9517857"/>
              <a:gd name="connsiteY74" fmla="*/ 144813 h 920231"/>
              <a:gd name="connsiteX75" fmla="*/ 6194152 w 9517857"/>
              <a:gd name="connsiteY75" fmla="*/ 153647 h 920231"/>
              <a:gd name="connsiteX76" fmla="*/ 6281379 w 9517857"/>
              <a:gd name="connsiteY76" fmla="*/ 183501 h 920231"/>
              <a:gd name="connsiteX77" fmla="*/ 6374947 w 9517857"/>
              <a:gd name="connsiteY77" fmla="*/ 181674 h 920231"/>
              <a:gd name="connsiteX78" fmla="*/ 6448518 w 9517857"/>
              <a:gd name="connsiteY78" fmla="*/ 166253 h 920231"/>
              <a:gd name="connsiteX79" fmla="*/ 6544700 w 9517857"/>
              <a:gd name="connsiteY79" fmla="*/ 169036 h 920231"/>
              <a:gd name="connsiteX80" fmla="*/ 6648353 w 9517857"/>
              <a:gd name="connsiteY80" fmla="*/ 174125 h 920231"/>
              <a:gd name="connsiteX81" fmla="*/ 6736227 w 9517857"/>
              <a:gd name="connsiteY81" fmla="*/ 175091 h 920231"/>
              <a:gd name="connsiteX82" fmla="*/ 6977218 w 9517857"/>
              <a:gd name="connsiteY82" fmla="*/ 186164 h 920231"/>
              <a:gd name="connsiteX83" fmla="*/ 7065221 w 9517857"/>
              <a:gd name="connsiteY83" fmla="*/ 229406 h 920231"/>
              <a:gd name="connsiteX84" fmla="*/ 7358195 w 9517857"/>
              <a:gd name="connsiteY84" fmla="*/ 253615 h 920231"/>
              <a:gd name="connsiteX85" fmla="*/ 7565449 w 9517857"/>
              <a:gd name="connsiteY85" fmla="*/ 260825 h 920231"/>
              <a:gd name="connsiteX86" fmla="*/ 7599285 w 9517857"/>
              <a:gd name="connsiteY86" fmla="*/ 267896 h 920231"/>
              <a:gd name="connsiteX87" fmla="*/ 7644411 w 9517857"/>
              <a:gd name="connsiteY87" fmla="*/ 260861 h 920231"/>
              <a:gd name="connsiteX88" fmla="*/ 7825110 w 9517857"/>
              <a:gd name="connsiteY88" fmla="*/ 230984 h 920231"/>
              <a:gd name="connsiteX89" fmla="*/ 7965805 w 9517857"/>
              <a:gd name="connsiteY89" fmla="*/ 202230 h 920231"/>
              <a:gd name="connsiteX90" fmla="*/ 8147401 w 9517857"/>
              <a:gd name="connsiteY90" fmla="*/ 207492 h 920231"/>
              <a:gd name="connsiteX91" fmla="*/ 8256033 w 9517857"/>
              <a:gd name="connsiteY91" fmla="*/ 195588 h 920231"/>
              <a:gd name="connsiteX92" fmla="*/ 8410677 w 9517857"/>
              <a:gd name="connsiteY92" fmla="*/ 174042 h 920231"/>
              <a:gd name="connsiteX93" fmla="*/ 8617841 w 9517857"/>
              <a:gd name="connsiteY93" fmla="*/ 157042 h 920231"/>
              <a:gd name="connsiteX94" fmla="*/ 8715976 w 9517857"/>
              <a:gd name="connsiteY94" fmla="*/ 180249 h 920231"/>
              <a:gd name="connsiteX95" fmla="*/ 8778827 w 9517857"/>
              <a:gd name="connsiteY95" fmla="*/ 174811 h 920231"/>
              <a:gd name="connsiteX96" fmla="*/ 8840778 w 9517857"/>
              <a:gd name="connsiteY96" fmla="*/ 145024 h 920231"/>
              <a:gd name="connsiteX97" fmla="*/ 9010380 w 9517857"/>
              <a:gd name="connsiteY97" fmla="*/ 93766 h 920231"/>
              <a:gd name="connsiteX98" fmla="*/ 9110856 w 9517857"/>
              <a:gd name="connsiteY98" fmla="*/ 72872 h 920231"/>
              <a:gd name="connsiteX99" fmla="*/ 9268817 w 9517857"/>
              <a:gd name="connsiteY99" fmla="*/ 54957 h 920231"/>
              <a:gd name="connsiteX100" fmla="*/ 9316667 w 9517857"/>
              <a:gd name="connsiteY100" fmla="*/ 46922 h 920231"/>
              <a:gd name="connsiteX101" fmla="*/ 9428209 w 9517857"/>
              <a:gd name="connsiteY101" fmla="*/ 31798 h 920231"/>
              <a:gd name="connsiteX102" fmla="*/ 9488916 w 9517857"/>
              <a:gd name="connsiteY102"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807816 w 9517857"/>
              <a:gd name="connsiteY59" fmla="*/ 0 h 920231"/>
              <a:gd name="connsiteX60" fmla="*/ 4826683 w 9517857"/>
              <a:gd name="connsiteY60" fmla="*/ 165317 h 920231"/>
              <a:gd name="connsiteX61" fmla="*/ 4827826 w 9517857"/>
              <a:gd name="connsiteY61" fmla="*/ 248852 h 920231"/>
              <a:gd name="connsiteX62" fmla="*/ 4892569 w 9517857"/>
              <a:gd name="connsiteY62" fmla="*/ 251808 h 920231"/>
              <a:gd name="connsiteX63" fmla="*/ 4896611 w 9517857"/>
              <a:gd name="connsiteY63" fmla="*/ 242323 h 920231"/>
              <a:gd name="connsiteX64" fmla="*/ 4917286 w 9517857"/>
              <a:gd name="connsiteY64" fmla="*/ 245534 h 920231"/>
              <a:gd name="connsiteX65" fmla="*/ 4981173 w 9517857"/>
              <a:gd name="connsiteY65" fmla="*/ 248978 h 920231"/>
              <a:gd name="connsiteX66" fmla="*/ 5060397 w 9517857"/>
              <a:gd name="connsiteY66" fmla="*/ 265563 h 920231"/>
              <a:gd name="connsiteX67" fmla="*/ 5252996 w 9517857"/>
              <a:gd name="connsiteY67" fmla="*/ 272530 h 920231"/>
              <a:gd name="connsiteX68" fmla="*/ 5358056 w 9517857"/>
              <a:gd name="connsiteY68" fmla="*/ 249123 h 920231"/>
              <a:gd name="connsiteX69" fmla="*/ 5426496 w 9517857"/>
              <a:gd name="connsiteY69" fmla="*/ 237017 h 920231"/>
              <a:gd name="connsiteX70" fmla="*/ 5497161 w 9517857"/>
              <a:gd name="connsiteY70" fmla="*/ 230683 h 920231"/>
              <a:gd name="connsiteX71" fmla="*/ 5826043 w 9517857"/>
              <a:gd name="connsiteY71" fmla="*/ 149948 h 920231"/>
              <a:gd name="connsiteX72" fmla="*/ 6013415 w 9517857"/>
              <a:gd name="connsiteY72" fmla="*/ 139191 h 920231"/>
              <a:gd name="connsiteX73" fmla="*/ 6080994 w 9517857"/>
              <a:gd name="connsiteY73" fmla="*/ 144813 h 920231"/>
              <a:gd name="connsiteX74" fmla="*/ 6194152 w 9517857"/>
              <a:gd name="connsiteY74" fmla="*/ 153647 h 920231"/>
              <a:gd name="connsiteX75" fmla="*/ 6281379 w 9517857"/>
              <a:gd name="connsiteY75" fmla="*/ 183501 h 920231"/>
              <a:gd name="connsiteX76" fmla="*/ 6374947 w 9517857"/>
              <a:gd name="connsiteY76" fmla="*/ 181674 h 920231"/>
              <a:gd name="connsiteX77" fmla="*/ 6448518 w 9517857"/>
              <a:gd name="connsiteY77" fmla="*/ 166253 h 920231"/>
              <a:gd name="connsiteX78" fmla="*/ 6544700 w 9517857"/>
              <a:gd name="connsiteY78" fmla="*/ 169036 h 920231"/>
              <a:gd name="connsiteX79" fmla="*/ 6648353 w 9517857"/>
              <a:gd name="connsiteY79" fmla="*/ 174125 h 920231"/>
              <a:gd name="connsiteX80" fmla="*/ 6736227 w 9517857"/>
              <a:gd name="connsiteY80" fmla="*/ 175091 h 920231"/>
              <a:gd name="connsiteX81" fmla="*/ 6977218 w 9517857"/>
              <a:gd name="connsiteY81" fmla="*/ 186164 h 920231"/>
              <a:gd name="connsiteX82" fmla="*/ 7065221 w 9517857"/>
              <a:gd name="connsiteY82" fmla="*/ 229406 h 920231"/>
              <a:gd name="connsiteX83" fmla="*/ 7358195 w 9517857"/>
              <a:gd name="connsiteY83" fmla="*/ 253615 h 920231"/>
              <a:gd name="connsiteX84" fmla="*/ 7565449 w 9517857"/>
              <a:gd name="connsiteY84" fmla="*/ 260825 h 920231"/>
              <a:gd name="connsiteX85" fmla="*/ 7599285 w 9517857"/>
              <a:gd name="connsiteY85" fmla="*/ 267896 h 920231"/>
              <a:gd name="connsiteX86" fmla="*/ 7644411 w 9517857"/>
              <a:gd name="connsiteY86" fmla="*/ 260861 h 920231"/>
              <a:gd name="connsiteX87" fmla="*/ 7825110 w 9517857"/>
              <a:gd name="connsiteY87" fmla="*/ 230984 h 920231"/>
              <a:gd name="connsiteX88" fmla="*/ 7965805 w 9517857"/>
              <a:gd name="connsiteY88" fmla="*/ 202230 h 920231"/>
              <a:gd name="connsiteX89" fmla="*/ 8147401 w 9517857"/>
              <a:gd name="connsiteY89" fmla="*/ 207492 h 920231"/>
              <a:gd name="connsiteX90" fmla="*/ 8256033 w 9517857"/>
              <a:gd name="connsiteY90" fmla="*/ 195588 h 920231"/>
              <a:gd name="connsiteX91" fmla="*/ 8410677 w 9517857"/>
              <a:gd name="connsiteY91" fmla="*/ 174042 h 920231"/>
              <a:gd name="connsiteX92" fmla="*/ 8617841 w 9517857"/>
              <a:gd name="connsiteY92" fmla="*/ 157042 h 920231"/>
              <a:gd name="connsiteX93" fmla="*/ 8715976 w 9517857"/>
              <a:gd name="connsiteY93" fmla="*/ 180249 h 920231"/>
              <a:gd name="connsiteX94" fmla="*/ 8778827 w 9517857"/>
              <a:gd name="connsiteY94" fmla="*/ 174811 h 920231"/>
              <a:gd name="connsiteX95" fmla="*/ 8840778 w 9517857"/>
              <a:gd name="connsiteY95" fmla="*/ 145024 h 920231"/>
              <a:gd name="connsiteX96" fmla="*/ 9010380 w 9517857"/>
              <a:gd name="connsiteY96" fmla="*/ 93766 h 920231"/>
              <a:gd name="connsiteX97" fmla="*/ 9110856 w 9517857"/>
              <a:gd name="connsiteY97" fmla="*/ 72872 h 920231"/>
              <a:gd name="connsiteX98" fmla="*/ 9268817 w 9517857"/>
              <a:gd name="connsiteY98" fmla="*/ 54957 h 920231"/>
              <a:gd name="connsiteX99" fmla="*/ 9316667 w 9517857"/>
              <a:gd name="connsiteY99" fmla="*/ 46922 h 920231"/>
              <a:gd name="connsiteX100" fmla="*/ 9428209 w 9517857"/>
              <a:gd name="connsiteY100" fmla="*/ 31798 h 920231"/>
              <a:gd name="connsiteX101" fmla="*/ 9488916 w 9517857"/>
              <a:gd name="connsiteY101"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807816 w 9517857"/>
              <a:gd name="connsiteY58" fmla="*/ 0 h 920231"/>
              <a:gd name="connsiteX59" fmla="*/ 4826683 w 9517857"/>
              <a:gd name="connsiteY59" fmla="*/ 165317 h 920231"/>
              <a:gd name="connsiteX60" fmla="*/ 4827826 w 9517857"/>
              <a:gd name="connsiteY60" fmla="*/ 248852 h 920231"/>
              <a:gd name="connsiteX61" fmla="*/ 4892569 w 9517857"/>
              <a:gd name="connsiteY61" fmla="*/ 251808 h 920231"/>
              <a:gd name="connsiteX62" fmla="*/ 4896611 w 9517857"/>
              <a:gd name="connsiteY62" fmla="*/ 242323 h 920231"/>
              <a:gd name="connsiteX63" fmla="*/ 4917286 w 9517857"/>
              <a:gd name="connsiteY63" fmla="*/ 245534 h 920231"/>
              <a:gd name="connsiteX64" fmla="*/ 4981173 w 9517857"/>
              <a:gd name="connsiteY64" fmla="*/ 248978 h 920231"/>
              <a:gd name="connsiteX65" fmla="*/ 5060397 w 9517857"/>
              <a:gd name="connsiteY65" fmla="*/ 265563 h 920231"/>
              <a:gd name="connsiteX66" fmla="*/ 5252996 w 9517857"/>
              <a:gd name="connsiteY66" fmla="*/ 272530 h 920231"/>
              <a:gd name="connsiteX67" fmla="*/ 5358056 w 9517857"/>
              <a:gd name="connsiteY67" fmla="*/ 249123 h 920231"/>
              <a:gd name="connsiteX68" fmla="*/ 5426496 w 9517857"/>
              <a:gd name="connsiteY68" fmla="*/ 237017 h 920231"/>
              <a:gd name="connsiteX69" fmla="*/ 5497161 w 9517857"/>
              <a:gd name="connsiteY69" fmla="*/ 230683 h 920231"/>
              <a:gd name="connsiteX70" fmla="*/ 5826043 w 9517857"/>
              <a:gd name="connsiteY70" fmla="*/ 149948 h 920231"/>
              <a:gd name="connsiteX71" fmla="*/ 6013415 w 9517857"/>
              <a:gd name="connsiteY71" fmla="*/ 139191 h 920231"/>
              <a:gd name="connsiteX72" fmla="*/ 6080994 w 9517857"/>
              <a:gd name="connsiteY72" fmla="*/ 144813 h 920231"/>
              <a:gd name="connsiteX73" fmla="*/ 6194152 w 9517857"/>
              <a:gd name="connsiteY73" fmla="*/ 153647 h 920231"/>
              <a:gd name="connsiteX74" fmla="*/ 6281379 w 9517857"/>
              <a:gd name="connsiteY74" fmla="*/ 183501 h 920231"/>
              <a:gd name="connsiteX75" fmla="*/ 6374947 w 9517857"/>
              <a:gd name="connsiteY75" fmla="*/ 181674 h 920231"/>
              <a:gd name="connsiteX76" fmla="*/ 6448518 w 9517857"/>
              <a:gd name="connsiteY76" fmla="*/ 166253 h 920231"/>
              <a:gd name="connsiteX77" fmla="*/ 6544700 w 9517857"/>
              <a:gd name="connsiteY77" fmla="*/ 169036 h 920231"/>
              <a:gd name="connsiteX78" fmla="*/ 6648353 w 9517857"/>
              <a:gd name="connsiteY78" fmla="*/ 174125 h 920231"/>
              <a:gd name="connsiteX79" fmla="*/ 6736227 w 9517857"/>
              <a:gd name="connsiteY79" fmla="*/ 175091 h 920231"/>
              <a:gd name="connsiteX80" fmla="*/ 6977218 w 9517857"/>
              <a:gd name="connsiteY80" fmla="*/ 186164 h 920231"/>
              <a:gd name="connsiteX81" fmla="*/ 7065221 w 9517857"/>
              <a:gd name="connsiteY81" fmla="*/ 229406 h 920231"/>
              <a:gd name="connsiteX82" fmla="*/ 7358195 w 9517857"/>
              <a:gd name="connsiteY82" fmla="*/ 253615 h 920231"/>
              <a:gd name="connsiteX83" fmla="*/ 7565449 w 9517857"/>
              <a:gd name="connsiteY83" fmla="*/ 260825 h 920231"/>
              <a:gd name="connsiteX84" fmla="*/ 7599285 w 9517857"/>
              <a:gd name="connsiteY84" fmla="*/ 267896 h 920231"/>
              <a:gd name="connsiteX85" fmla="*/ 7644411 w 9517857"/>
              <a:gd name="connsiteY85" fmla="*/ 260861 h 920231"/>
              <a:gd name="connsiteX86" fmla="*/ 7825110 w 9517857"/>
              <a:gd name="connsiteY86" fmla="*/ 230984 h 920231"/>
              <a:gd name="connsiteX87" fmla="*/ 7965805 w 9517857"/>
              <a:gd name="connsiteY87" fmla="*/ 202230 h 920231"/>
              <a:gd name="connsiteX88" fmla="*/ 8147401 w 9517857"/>
              <a:gd name="connsiteY88" fmla="*/ 207492 h 920231"/>
              <a:gd name="connsiteX89" fmla="*/ 8256033 w 9517857"/>
              <a:gd name="connsiteY89" fmla="*/ 195588 h 920231"/>
              <a:gd name="connsiteX90" fmla="*/ 8410677 w 9517857"/>
              <a:gd name="connsiteY90" fmla="*/ 174042 h 920231"/>
              <a:gd name="connsiteX91" fmla="*/ 8617841 w 9517857"/>
              <a:gd name="connsiteY91" fmla="*/ 157042 h 920231"/>
              <a:gd name="connsiteX92" fmla="*/ 8715976 w 9517857"/>
              <a:gd name="connsiteY92" fmla="*/ 180249 h 920231"/>
              <a:gd name="connsiteX93" fmla="*/ 8778827 w 9517857"/>
              <a:gd name="connsiteY93" fmla="*/ 174811 h 920231"/>
              <a:gd name="connsiteX94" fmla="*/ 8840778 w 9517857"/>
              <a:gd name="connsiteY94" fmla="*/ 145024 h 920231"/>
              <a:gd name="connsiteX95" fmla="*/ 9010380 w 9517857"/>
              <a:gd name="connsiteY95" fmla="*/ 93766 h 920231"/>
              <a:gd name="connsiteX96" fmla="*/ 9110856 w 9517857"/>
              <a:gd name="connsiteY96" fmla="*/ 72872 h 920231"/>
              <a:gd name="connsiteX97" fmla="*/ 9268817 w 9517857"/>
              <a:gd name="connsiteY97" fmla="*/ 54957 h 920231"/>
              <a:gd name="connsiteX98" fmla="*/ 9316667 w 9517857"/>
              <a:gd name="connsiteY98" fmla="*/ 46922 h 920231"/>
              <a:gd name="connsiteX99" fmla="*/ 9428209 w 9517857"/>
              <a:gd name="connsiteY99" fmla="*/ 31798 h 920231"/>
              <a:gd name="connsiteX100" fmla="*/ 9488916 w 9517857"/>
              <a:gd name="connsiteY100"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807816 w 9517857"/>
              <a:gd name="connsiteY57" fmla="*/ 0 h 920231"/>
              <a:gd name="connsiteX58" fmla="*/ 4826683 w 9517857"/>
              <a:gd name="connsiteY58" fmla="*/ 165317 h 920231"/>
              <a:gd name="connsiteX59" fmla="*/ 4827826 w 9517857"/>
              <a:gd name="connsiteY59" fmla="*/ 248852 h 920231"/>
              <a:gd name="connsiteX60" fmla="*/ 4892569 w 9517857"/>
              <a:gd name="connsiteY60" fmla="*/ 251808 h 920231"/>
              <a:gd name="connsiteX61" fmla="*/ 4896611 w 9517857"/>
              <a:gd name="connsiteY61" fmla="*/ 242323 h 920231"/>
              <a:gd name="connsiteX62" fmla="*/ 4917286 w 9517857"/>
              <a:gd name="connsiteY62" fmla="*/ 245534 h 920231"/>
              <a:gd name="connsiteX63" fmla="*/ 4981173 w 9517857"/>
              <a:gd name="connsiteY63" fmla="*/ 248978 h 920231"/>
              <a:gd name="connsiteX64" fmla="*/ 5060397 w 9517857"/>
              <a:gd name="connsiteY64" fmla="*/ 265563 h 920231"/>
              <a:gd name="connsiteX65" fmla="*/ 5252996 w 9517857"/>
              <a:gd name="connsiteY65" fmla="*/ 272530 h 920231"/>
              <a:gd name="connsiteX66" fmla="*/ 5358056 w 9517857"/>
              <a:gd name="connsiteY66" fmla="*/ 249123 h 920231"/>
              <a:gd name="connsiteX67" fmla="*/ 5426496 w 9517857"/>
              <a:gd name="connsiteY67" fmla="*/ 237017 h 920231"/>
              <a:gd name="connsiteX68" fmla="*/ 5497161 w 9517857"/>
              <a:gd name="connsiteY68" fmla="*/ 230683 h 920231"/>
              <a:gd name="connsiteX69" fmla="*/ 5826043 w 9517857"/>
              <a:gd name="connsiteY69" fmla="*/ 149948 h 920231"/>
              <a:gd name="connsiteX70" fmla="*/ 6013415 w 9517857"/>
              <a:gd name="connsiteY70" fmla="*/ 139191 h 920231"/>
              <a:gd name="connsiteX71" fmla="*/ 6080994 w 9517857"/>
              <a:gd name="connsiteY71" fmla="*/ 144813 h 920231"/>
              <a:gd name="connsiteX72" fmla="*/ 6194152 w 9517857"/>
              <a:gd name="connsiteY72" fmla="*/ 153647 h 920231"/>
              <a:gd name="connsiteX73" fmla="*/ 6281379 w 9517857"/>
              <a:gd name="connsiteY73" fmla="*/ 183501 h 920231"/>
              <a:gd name="connsiteX74" fmla="*/ 6374947 w 9517857"/>
              <a:gd name="connsiteY74" fmla="*/ 181674 h 920231"/>
              <a:gd name="connsiteX75" fmla="*/ 6448518 w 9517857"/>
              <a:gd name="connsiteY75" fmla="*/ 166253 h 920231"/>
              <a:gd name="connsiteX76" fmla="*/ 6544700 w 9517857"/>
              <a:gd name="connsiteY76" fmla="*/ 169036 h 920231"/>
              <a:gd name="connsiteX77" fmla="*/ 6648353 w 9517857"/>
              <a:gd name="connsiteY77" fmla="*/ 174125 h 920231"/>
              <a:gd name="connsiteX78" fmla="*/ 6736227 w 9517857"/>
              <a:gd name="connsiteY78" fmla="*/ 175091 h 920231"/>
              <a:gd name="connsiteX79" fmla="*/ 6977218 w 9517857"/>
              <a:gd name="connsiteY79" fmla="*/ 186164 h 920231"/>
              <a:gd name="connsiteX80" fmla="*/ 7065221 w 9517857"/>
              <a:gd name="connsiteY80" fmla="*/ 229406 h 920231"/>
              <a:gd name="connsiteX81" fmla="*/ 7358195 w 9517857"/>
              <a:gd name="connsiteY81" fmla="*/ 253615 h 920231"/>
              <a:gd name="connsiteX82" fmla="*/ 7565449 w 9517857"/>
              <a:gd name="connsiteY82" fmla="*/ 260825 h 920231"/>
              <a:gd name="connsiteX83" fmla="*/ 7599285 w 9517857"/>
              <a:gd name="connsiteY83" fmla="*/ 267896 h 920231"/>
              <a:gd name="connsiteX84" fmla="*/ 7644411 w 9517857"/>
              <a:gd name="connsiteY84" fmla="*/ 260861 h 920231"/>
              <a:gd name="connsiteX85" fmla="*/ 7825110 w 9517857"/>
              <a:gd name="connsiteY85" fmla="*/ 230984 h 920231"/>
              <a:gd name="connsiteX86" fmla="*/ 7965805 w 9517857"/>
              <a:gd name="connsiteY86" fmla="*/ 202230 h 920231"/>
              <a:gd name="connsiteX87" fmla="*/ 8147401 w 9517857"/>
              <a:gd name="connsiteY87" fmla="*/ 207492 h 920231"/>
              <a:gd name="connsiteX88" fmla="*/ 8256033 w 9517857"/>
              <a:gd name="connsiteY88" fmla="*/ 195588 h 920231"/>
              <a:gd name="connsiteX89" fmla="*/ 8410677 w 9517857"/>
              <a:gd name="connsiteY89" fmla="*/ 174042 h 920231"/>
              <a:gd name="connsiteX90" fmla="*/ 8617841 w 9517857"/>
              <a:gd name="connsiteY90" fmla="*/ 157042 h 920231"/>
              <a:gd name="connsiteX91" fmla="*/ 8715976 w 9517857"/>
              <a:gd name="connsiteY91" fmla="*/ 180249 h 920231"/>
              <a:gd name="connsiteX92" fmla="*/ 8778827 w 9517857"/>
              <a:gd name="connsiteY92" fmla="*/ 174811 h 920231"/>
              <a:gd name="connsiteX93" fmla="*/ 8840778 w 9517857"/>
              <a:gd name="connsiteY93" fmla="*/ 145024 h 920231"/>
              <a:gd name="connsiteX94" fmla="*/ 9010380 w 9517857"/>
              <a:gd name="connsiteY94" fmla="*/ 93766 h 920231"/>
              <a:gd name="connsiteX95" fmla="*/ 9110856 w 9517857"/>
              <a:gd name="connsiteY95" fmla="*/ 72872 h 920231"/>
              <a:gd name="connsiteX96" fmla="*/ 9268817 w 9517857"/>
              <a:gd name="connsiteY96" fmla="*/ 54957 h 920231"/>
              <a:gd name="connsiteX97" fmla="*/ 9316667 w 9517857"/>
              <a:gd name="connsiteY97" fmla="*/ 46922 h 920231"/>
              <a:gd name="connsiteX98" fmla="*/ 9428209 w 9517857"/>
              <a:gd name="connsiteY98" fmla="*/ 31798 h 920231"/>
              <a:gd name="connsiteX99" fmla="*/ 9488916 w 9517857"/>
              <a:gd name="connsiteY99"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807816 w 9517857"/>
              <a:gd name="connsiteY56" fmla="*/ 0 h 920231"/>
              <a:gd name="connsiteX57" fmla="*/ 4826683 w 9517857"/>
              <a:gd name="connsiteY57" fmla="*/ 165317 h 920231"/>
              <a:gd name="connsiteX58" fmla="*/ 4827826 w 9517857"/>
              <a:gd name="connsiteY58" fmla="*/ 248852 h 920231"/>
              <a:gd name="connsiteX59" fmla="*/ 4892569 w 9517857"/>
              <a:gd name="connsiteY59" fmla="*/ 251808 h 920231"/>
              <a:gd name="connsiteX60" fmla="*/ 4896611 w 9517857"/>
              <a:gd name="connsiteY60" fmla="*/ 242323 h 920231"/>
              <a:gd name="connsiteX61" fmla="*/ 4917286 w 9517857"/>
              <a:gd name="connsiteY61" fmla="*/ 245534 h 920231"/>
              <a:gd name="connsiteX62" fmla="*/ 4981173 w 9517857"/>
              <a:gd name="connsiteY62" fmla="*/ 248978 h 920231"/>
              <a:gd name="connsiteX63" fmla="*/ 5060397 w 9517857"/>
              <a:gd name="connsiteY63" fmla="*/ 265563 h 920231"/>
              <a:gd name="connsiteX64" fmla="*/ 5252996 w 9517857"/>
              <a:gd name="connsiteY64" fmla="*/ 272530 h 920231"/>
              <a:gd name="connsiteX65" fmla="*/ 5358056 w 9517857"/>
              <a:gd name="connsiteY65" fmla="*/ 249123 h 920231"/>
              <a:gd name="connsiteX66" fmla="*/ 5426496 w 9517857"/>
              <a:gd name="connsiteY66" fmla="*/ 237017 h 920231"/>
              <a:gd name="connsiteX67" fmla="*/ 5497161 w 9517857"/>
              <a:gd name="connsiteY67" fmla="*/ 230683 h 920231"/>
              <a:gd name="connsiteX68" fmla="*/ 5826043 w 9517857"/>
              <a:gd name="connsiteY68" fmla="*/ 149948 h 920231"/>
              <a:gd name="connsiteX69" fmla="*/ 6013415 w 9517857"/>
              <a:gd name="connsiteY69" fmla="*/ 139191 h 920231"/>
              <a:gd name="connsiteX70" fmla="*/ 6080994 w 9517857"/>
              <a:gd name="connsiteY70" fmla="*/ 144813 h 920231"/>
              <a:gd name="connsiteX71" fmla="*/ 6194152 w 9517857"/>
              <a:gd name="connsiteY71" fmla="*/ 153647 h 920231"/>
              <a:gd name="connsiteX72" fmla="*/ 6281379 w 9517857"/>
              <a:gd name="connsiteY72" fmla="*/ 183501 h 920231"/>
              <a:gd name="connsiteX73" fmla="*/ 6374947 w 9517857"/>
              <a:gd name="connsiteY73" fmla="*/ 181674 h 920231"/>
              <a:gd name="connsiteX74" fmla="*/ 6448518 w 9517857"/>
              <a:gd name="connsiteY74" fmla="*/ 166253 h 920231"/>
              <a:gd name="connsiteX75" fmla="*/ 6544700 w 9517857"/>
              <a:gd name="connsiteY75" fmla="*/ 169036 h 920231"/>
              <a:gd name="connsiteX76" fmla="*/ 6648353 w 9517857"/>
              <a:gd name="connsiteY76" fmla="*/ 174125 h 920231"/>
              <a:gd name="connsiteX77" fmla="*/ 6736227 w 9517857"/>
              <a:gd name="connsiteY77" fmla="*/ 175091 h 920231"/>
              <a:gd name="connsiteX78" fmla="*/ 6977218 w 9517857"/>
              <a:gd name="connsiteY78" fmla="*/ 186164 h 920231"/>
              <a:gd name="connsiteX79" fmla="*/ 7065221 w 9517857"/>
              <a:gd name="connsiteY79" fmla="*/ 229406 h 920231"/>
              <a:gd name="connsiteX80" fmla="*/ 7358195 w 9517857"/>
              <a:gd name="connsiteY80" fmla="*/ 253615 h 920231"/>
              <a:gd name="connsiteX81" fmla="*/ 7565449 w 9517857"/>
              <a:gd name="connsiteY81" fmla="*/ 260825 h 920231"/>
              <a:gd name="connsiteX82" fmla="*/ 7599285 w 9517857"/>
              <a:gd name="connsiteY82" fmla="*/ 267896 h 920231"/>
              <a:gd name="connsiteX83" fmla="*/ 7644411 w 9517857"/>
              <a:gd name="connsiteY83" fmla="*/ 260861 h 920231"/>
              <a:gd name="connsiteX84" fmla="*/ 7825110 w 9517857"/>
              <a:gd name="connsiteY84" fmla="*/ 230984 h 920231"/>
              <a:gd name="connsiteX85" fmla="*/ 7965805 w 9517857"/>
              <a:gd name="connsiteY85" fmla="*/ 202230 h 920231"/>
              <a:gd name="connsiteX86" fmla="*/ 8147401 w 9517857"/>
              <a:gd name="connsiteY86" fmla="*/ 207492 h 920231"/>
              <a:gd name="connsiteX87" fmla="*/ 8256033 w 9517857"/>
              <a:gd name="connsiteY87" fmla="*/ 195588 h 920231"/>
              <a:gd name="connsiteX88" fmla="*/ 8410677 w 9517857"/>
              <a:gd name="connsiteY88" fmla="*/ 174042 h 920231"/>
              <a:gd name="connsiteX89" fmla="*/ 8617841 w 9517857"/>
              <a:gd name="connsiteY89" fmla="*/ 157042 h 920231"/>
              <a:gd name="connsiteX90" fmla="*/ 8715976 w 9517857"/>
              <a:gd name="connsiteY90" fmla="*/ 180249 h 920231"/>
              <a:gd name="connsiteX91" fmla="*/ 8778827 w 9517857"/>
              <a:gd name="connsiteY91" fmla="*/ 174811 h 920231"/>
              <a:gd name="connsiteX92" fmla="*/ 8840778 w 9517857"/>
              <a:gd name="connsiteY92" fmla="*/ 145024 h 920231"/>
              <a:gd name="connsiteX93" fmla="*/ 9010380 w 9517857"/>
              <a:gd name="connsiteY93" fmla="*/ 93766 h 920231"/>
              <a:gd name="connsiteX94" fmla="*/ 9110856 w 9517857"/>
              <a:gd name="connsiteY94" fmla="*/ 72872 h 920231"/>
              <a:gd name="connsiteX95" fmla="*/ 9268817 w 9517857"/>
              <a:gd name="connsiteY95" fmla="*/ 54957 h 920231"/>
              <a:gd name="connsiteX96" fmla="*/ 9316667 w 9517857"/>
              <a:gd name="connsiteY96" fmla="*/ 46922 h 920231"/>
              <a:gd name="connsiteX97" fmla="*/ 9428209 w 9517857"/>
              <a:gd name="connsiteY97" fmla="*/ 31798 h 920231"/>
              <a:gd name="connsiteX98" fmla="*/ 9488916 w 9517857"/>
              <a:gd name="connsiteY98"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807816 w 9517857"/>
              <a:gd name="connsiteY55" fmla="*/ 0 h 920231"/>
              <a:gd name="connsiteX56" fmla="*/ 4826683 w 9517857"/>
              <a:gd name="connsiteY56" fmla="*/ 165317 h 920231"/>
              <a:gd name="connsiteX57" fmla="*/ 4827826 w 9517857"/>
              <a:gd name="connsiteY57" fmla="*/ 248852 h 920231"/>
              <a:gd name="connsiteX58" fmla="*/ 4892569 w 9517857"/>
              <a:gd name="connsiteY58" fmla="*/ 251808 h 920231"/>
              <a:gd name="connsiteX59" fmla="*/ 4896611 w 9517857"/>
              <a:gd name="connsiteY59" fmla="*/ 242323 h 920231"/>
              <a:gd name="connsiteX60" fmla="*/ 4917286 w 9517857"/>
              <a:gd name="connsiteY60" fmla="*/ 245534 h 920231"/>
              <a:gd name="connsiteX61" fmla="*/ 4981173 w 9517857"/>
              <a:gd name="connsiteY61" fmla="*/ 248978 h 920231"/>
              <a:gd name="connsiteX62" fmla="*/ 5060397 w 9517857"/>
              <a:gd name="connsiteY62" fmla="*/ 265563 h 920231"/>
              <a:gd name="connsiteX63" fmla="*/ 5252996 w 9517857"/>
              <a:gd name="connsiteY63" fmla="*/ 272530 h 920231"/>
              <a:gd name="connsiteX64" fmla="*/ 5358056 w 9517857"/>
              <a:gd name="connsiteY64" fmla="*/ 249123 h 920231"/>
              <a:gd name="connsiteX65" fmla="*/ 5426496 w 9517857"/>
              <a:gd name="connsiteY65" fmla="*/ 237017 h 920231"/>
              <a:gd name="connsiteX66" fmla="*/ 5497161 w 9517857"/>
              <a:gd name="connsiteY66" fmla="*/ 230683 h 920231"/>
              <a:gd name="connsiteX67" fmla="*/ 5826043 w 9517857"/>
              <a:gd name="connsiteY67" fmla="*/ 149948 h 920231"/>
              <a:gd name="connsiteX68" fmla="*/ 6013415 w 9517857"/>
              <a:gd name="connsiteY68" fmla="*/ 139191 h 920231"/>
              <a:gd name="connsiteX69" fmla="*/ 6080994 w 9517857"/>
              <a:gd name="connsiteY69" fmla="*/ 144813 h 920231"/>
              <a:gd name="connsiteX70" fmla="*/ 6194152 w 9517857"/>
              <a:gd name="connsiteY70" fmla="*/ 153647 h 920231"/>
              <a:gd name="connsiteX71" fmla="*/ 6281379 w 9517857"/>
              <a:gd name="connsiteY71" fmla="*/ 183501 h 920231"/>
              <a:gd name="connsiteX72" fmla="*/ 6374947 w 9517857"/>
              <a:gd name="connsiteY72" fmla="*/ 181674 h 920231"/>
              <a:gd name="connsiteX73" fmla="*/ 6448518 w 9517857"/>
              <a:gd name="connsiteY73" fmla="*/ 166253 h 920231"/>
              <a:gd name="connsiteX74" fmla="*/ 6544700 w 9517857"/>
              <a:gd name="connsiteY74" fmla="*/ 169036 h 920231"/>
              <a:gd name="connsiteX75" fmla="*/ 6648353 w 9517857"/>
              <a:gd name="connsiteY75" fmla="*/ 174125 h 920231"/>
              <a:gd name="connsiteX76" fmla="*/ 6736227 w 9517857"/>
              <a:gd name="connsiteY76" fmla="*/ 175091 h 920231"/>
              <a:gd name="connsiteX77" fmla="*/ 6977218 w 9517857"/>
              <a:gd name="connsiteY77" fmla="*/ 186164 h 920231"/>
              <a:gd name="connsiteX78" fmla="*/ 7065221 w 9517857"/>
              <a:gd name="connsiteY78" fmla="*/ 229406 h 920231"/>
              <a:gd name="connsiteX79" fmla="*/ 7358195 w 9517857"/>
              <a:gd name="connsiteY79" fmla="*/ 253615 h 920231"/>
              <a:gd name="connsiteX80" fmla="*/ 7565449 w 9517857"/>
              <a:gd name="connsiteY80" fmla="*/ 260825 h 920231"/>
              <a:gd name="connsiteX81" fmla="*/ 7599285 w 9517857"/>
              <a:gd name="connsiteY81" fmla="*/ 267896 h 920231"/>
              <a:gd name="connsiteX82" fmla="*/ 7644411 w 9517857"/>
              <a:gd name="connsiteY82" fmla="*/ 260861 h 920231"/>
              <a:gd name="connsiteX83" fmla="*/ 7825110 w 9517857"/>
              <a:gd name="connsiteY83" fmla="*/ 230984 h 920231"/>
              <a:gd name="connsiteX84" fmla="*/ 7965805 w 9517857"/>
              <a:gd name="connsiteY84" fmla="*/ 202230 h 920231"/>
              <a:gd name="connsiteX85" fmla="*/ 8147401 w 9517857"/>
              <a:gd name="connsiteY85" fmla="*/ 207492 h 920231"/>
              <a:gd name="connsiteX86" fmla="*/ 8256033 w 9517857"/>
              <a:gd name="connsiteY86" fmla="*/ 195588 h 920231"/>
              <a:gd name="connsiteX87" fmla="*/ 8410677 w 9517857"/>
              <a:gd name="connsiteY87" fmla="*/ 174042 h 920231"/>
              <a:gd name="connsiteX88" fmla="*/ 8617841 w 9517857"/>
              <a:gd name="connsiteY88" fmla="*/ 157042 h 920231"/>
              <a:gd name="connsiteX89" fmla="*/ 8715976 w 9517857"/>
              <a:gd name="connsiteY89" fmla="*/ 180249 h 920231"/>
              <a:gd name="connsiteX90" fmla="*/ 8778827 w 9517857"/>
              <a:gd name="connsiteY90" fmla="*/ 174811 h 920231"/>
              <a:gd name="connsiteX91" fmla="*/ 8840778 w 9517857"/>
              <a:gd name="connsiteY91" fmla="*/ 145024 h 920231"/>
              <a:gd name="connsiteX92" fmla="*/ 9010380 w 9517857"/>
              <a:gd name="connsiteY92" fmla="*/ 93766 h 920231"/>
              <a:gd name="connsiteX93" fmla="*/ 9110856 w 9517857"/>
              <a:gd name="connsiteY93" fmla="*/ 72872 h 920231"/>
              <a:gd name="connsiteX94" fmla="*/ 9268817 w 9517857"/>
              <a:gd name="connsiteY94" fmla="*/ 54957 h 920231"/>
              <a:gd name="connsiteX95" fmla="*/ 9316667 w 9517857"/>
              <a:gd name="connsiteY95" fmla="*/ 46922 h 920231"/>
              <a:gd name="connsiteX96" fmla="*/ 9428209 w 9517857"/>
              <a:gd name="connsiteY96" fmla="*/ 31798 h 920231"/>
              <a:gd name="connsiteX97" fmla="*/ 9488916 w 9517857"/>
              <a:gd name="connsiteY97"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6423 w 9517857"/>
              <a:gd name="connsiteY4" fmla="*/ 249794 h 920231"/>
              <a:gd name="connsiteX5" fmla="*/ 4686133 w 9517857"/>
              <a:gd name="connsiteY5" fmla="*/ 248602 h 920231"/>
              <a:gd name="connsiteX6" fmla="*/ 4686423 w 9517857"/>
              <a:gd name="connsiteY6" fmla="*/ 249794 h 920231"/>
              <a:gd name="connsiteX7" fmla="*/ 9488916 w 9517857"/>
              <a:gd name="connsiteY7" fmla="*/ 1875 h 920231"/>
              <a:gd name="connsiteX8" fmla="*/ 9517857 w 9517857"/>
              <a:gd name="connsiteY8" fmla="*/ 1887 h 920231"/>
              <a:gd name="connsiteX9" fmla="*/ 9517857 w 9517857"/>
              <a:gd name="connsiteY9" fmla="*/ 920231 h 920231"/>
              <a:gd name="connsiteX10" fmla="*/ 14604 w 9517857"/>
              <a:gd name="connsiteY10" fmla="*/ 920231 h 920231"/>
              <a:gd name="connsiteX11" fmla="*/ 12841 w 9517857"/>
              <a:gd name="connsiteY11" fmla="*/ 919638 h 920231"/>
              <a:gd name="connsiteX12" fmla="*/ 93 w 9517857"/>
              <a:gd name="connsiteY12" fmla="*/ 914346 h 920231"/>
              <a:gd name="connsiteX13" fmla="*/ 58674 w 9517857"/>
              <a:gd name="connsiteY13" fmla="*/ 892197 h 920231"/>
              <a:gd name="connsiteX14" fmla="*/ 275005 w 9517857"/>
              <a:gd name="connsiteY14" fmla="*/ 809104 h 920231"/>
              <a:gd name="connsiteX15" fmla="*/ 587824 w 9517857"/>
              <a:gd name="connsiteY15" fmla="*/ 800070 h 920231"/>
              <a:gd name="connsiteX16" fmla="*/ 727985 w 9517857"/>
              <a:gd name="connsiteY16" fmla="*/ 721701 h 920231"/>
              <a:gd name="connsiteX17" fmla="*/ 778982 w 9517857"/>
              <a:gd name="connsiteY17" fmla="*/ 712017 h 920231"/>
              <a:gd name="connsiteX18" fmla="*/ 849944 w 9517857"/>
              <a:gd name="connsiteY18" fmla="*/ 719862 h 920231"/>
              <a:gd name="connsiteX19" fmla="*/ 901402 w 9517857"/>
              <a:gd name="connsiteY19" fmla="*/ 730920 h 920231"/>
              <a:gd name="connsiteX20" fmla="*/ 930946 w 9517857"/>
              <a:gd name="connsiteY20" fmla="*/ 735921 h 920231"/>
              <a:gd name="connsiteX21" fmla="*/ 986250 w 9517857"/>
              <a:gd name="connsiteY21" fmla="*/ 715405 h 920231"/>
              <a:gd name="connsiteX22" fmla="*/ 1013752 w 9517857"/>
              <a:gd name="connsiteY22" fmla="*/ 715236 h 920231"/>
              <a:gd name="connsiteX23" fmla="*/ 1023734 w 9517857"/>
              <a:gd name="connsiteY23" fmla="*/ 720446 h 920231"/>
              <a:gd name="connsiteX24" fmla="*/ 1063207 w 9517857"/>
              <a:gd name="connsiteY24" fmla="*/ 717526 h 920231"/>
              <a:gd name="connsiteX25" fmla="*/ 1081980 w 9517857"/>
              <a:gd name="connsiteY25" fmla="*/ 740330 h 920231"/>
              <a:gd name="connsiteX26" fmla="*/ 1218120 w 9517857"/>
              <a:gd name="connsiteY26" fmla="*/ 715155 h 920231"/>
              <a:gd name="connsiteX27" fmla="*/ 1397459 w 9517857"/>
              <a:gd name="connsiteY27" fmla="*/ 693065 h 920231"/>
              <a:gd name="connsiteX28" fmla="*/ 1580688 w 9517857"/>
              <a:gd name="connsiteY28" fmla="*/ 695572 h 920231"/>
              <a:gd name="connsiteX29" fmla="*/ 1772334 w 9517857"/>
              <a:gd name="connsiteY29" fmla="*/ 712515 h 920231"/>
              <a:gd name="connsiteX30" fmla="*/ 2002561 w 9517857"/>
              <a:gd name="connsiteY30" fmla="*/ 661792 h 920231"/>
              <a:gd name="connsiteX31" fmla="*/ 2135144 w 9517857"/>
              <a:gd name="connsiteY31" fmla="*/ 638376 h 920231"/>
              <a:gd name="connsiteX32" fmla="*/ 2440292 w 9517857"/>
              <a:gd name="connsiteY32" fmla="*/ 595737 h 920231"/>
              <a:gd name="connsiteX33" fmla="*/ 2547829 w 9517857"/>
              <a:gd name="connsiteY33" fmla="*/ 568025 h 920231"/>
              <a:gd name="connsiteX34" fmla="*/ 2658055 w 9517857"/>
              <a:gd name="connsiteY34" fmla="*/ 580602 h 920231"/>
              <a:gd name="connsiteX35" fmla="*/ 2693698 w 9517857"/>
              <a:gd name="connsiteY35" fmla="*/ 561904 h 920231"/>
              <a:gd name="connsiteX36" fmla="*/ 2699673 w 9517857"/>
              <a:gd name="connsiteY36" fmla="*/ 558275 h 920231"/>
              <a:gd name="connsiteX37" fmla="*/ 2727306 w 9517857"/>
              <a:gd name="connsiteY37" fmla="*/ 552573 h 920231"/>
              <a:gd name="connsiteX38" fmla="*/ 2730451 w 9517857"/>
              <a:gd name="connsiteY38" fmla="*/ 539933 h 920231"/>
              <a:gd name="connsiteX39" fmla="*/ 2768713 w 9517857"/>
              <a:gd name="connsiteY39" fmla="*/ 523450 h 920231"/>
              <a:gd name="connsiteX40" fmla="*/ 2820868 w 9517857"/>
              <a:gd name="connsiteY40" fmla="*/ 516035 h 920231"/>
              <a:gd name="connsiteX41" fmla="*/ 3073635 w 9517857"/>
              <a:gd name="connsiteY41" fmla="*/ 493169 h 920231"/>
              <a:gd name="connsiteX42" fmla="*/ 3222071 w 9517857"/>
              <a:gd name="connsiteY42" fmla="*/ 472434 h 920231"/>
              <a:gd name="connsiteX43" fmla="*/ 3274069 w 9517857"/>
              <a:gd name="connsiteY43" fmla="*/ 453480 h 920231"/>
              <a:gd name="connsiteX44" fmla="*/ 3349632 w 9517857"/>
              <a:gd name="connsiteY44" fmla="*/ 434458 h 920231"/>
              <a:gd name="connsiteX45" fmla="*/ 3479593 w 9517857"/>
              <a:gd name="connsiteY45" fmla="*/ 392312 h 920231"/>
              <a:gd name="connsiteX46" fmla="*/ 3651428 w 9517857"/>
              <a:gd name="connsiteY46" fmla="*/ 363682 h 920231"/>
              <a:gd name="connsiteX47" fmla="*/ 3750023 w 9517857"/>
              <a:gd name="connsiteY47" fmla="*/ 372553 h 920231"/>
              <a:gd name="connsiteX48" fmla="*/ 3844133 w 9517857"/>
              <a:gd name="connsiteY48" fmla="*/ 362523 h 920231"/>
              <a:gd name="connsiteX49" fmla="*/ 3933803 w 9517857"/>
              <a:gd name="connsiteY49" fmla="*/ 359190 h 920231"/>
              <a:gd name="connsiteX50" fmla="*/ 4266740 w 9517857"/>
              <a:gd name="connsiteY50" fmla="*/ 363329 h 920231"/>
              <a:gd name="connsiteX51" fmla="*/ 4430770 w 9517857"/>
              <a:gd name="connsiteY51" fmla="*/ 344518 h 920231"/>
              <a:gd name="connsiteX52" fmla="*/ 4512664 w 9517857"/>
              <a:gd name="connsiteY52" fmla="*/ 321823 h 920231"/>
              <a:gd name="connsiteX53" fmla="*/ 4616423 w 9517857"/>
              <a:gd name="connsiteY53" fmla="*/ 292789 h 920231"/>
              <a:gd name="connsiteX54" fmla="*/ 4807816 w 9517857"/>
              <a:gd name="connsiteY54" fmla="*/ 0 h 920231"/>
              <a:gd name="connsiteX55" fmla="*/ 4826683 w 9517857"/>
              <a:gd name="connsiteY55" fmla="*/ 165317 h 920231"/>
              <a:gd name="connsiteX56" fmla="*/ 4827826 w 9517857"/>
              <a:gd name="connsiteY56" fmla="*/ 248852 h 920231"/>
              <a:gd name="connsiteX57" fmla="*/ 4892569 w 9517857"/>
              <a:gd name="connsiteY57" fmla="*/ 251808 h 920231"/>
              <a:gd name="connsiteX58" fmla="*/ 4896611 w 9517857"/>
              <a:gd name="connsiteY58" fmla="*/ 242323 h 920231"/>
              <a:gd name="connsiteX59" fmla="*/ 4917286 w 9517857"/>
              <a:gd name="connsiteY59" fmla="*/ 245534 h 920231"/>
              <a:gd name="connsiteX60" fmla="*/ 4981173 w 9517857"/>
              <a:gd name="connsiteY60" fmla="*/ 248978 h 920231"/>
              <a:gd name="connsiteX61" fmla="*/ 5060397 w 9517857"/>
              <a:gd name="connsiteY61" fmla="*/ 265563 h 920231"/>
              <a:gd name="connsiteX62" fmla="*/ 5252996 w 9517857"/>
              <a:gd name="connsiteY62" fmla="*/ 272530 h 920231"/>
              <a:gd name="connsiteX63" fmla="*/ 5358056 w 9517857"/>
              <a:gd name="connsiteY63" fmla="*/ 249123 h 920231"/>
              <a:gd name="connsiteX64" fmla="*/ 5426496 w 9517857"/>
              <a:gd name="connsiteY64" fmla="*/ 237017 h 920231"/>
              <a:gd name="connsiteX65" fmla="*/ 5497161 w 9517857"/>
              <a:gd name="connsiteY65" fmla="*/ 230683 h 920231"/>
              <a:gd name="connsiteX66" fmla="*/ 5826043 w 9517857"/>
              <a:gd name="connsiteY66" fmla="*/ 149948 h 920231"/>
              <a:gd name="connsiteX67" fmla="*/ 6013415 w 9517857"/>
              <a:gd name="connsiteY67" fmla="*/ 139191 h 920231"/>
              <a:gd name="connsiteX68" fmla="*/ 6080994 w 9517857"/>
              <a:gd name="connsiteY68" fmla="*/ 144813 h 920231"/>
              <a:gd name="connsiteX69" fmla="*/ 6194152 w 9517857"/>
              <a:gd name="connsiteY69" fmla="*/ 153647 h 920231"/>
              <a:gd name="connsiteX70" fmla="*/ 6281379 w 9517857"/>
              <a:gd name="connsiteY70" fmla="*/ 183501 h 920231"/>
              <a:gd name="connsiteX71" fmla="*/ 6374947 w 9517857"/>
              <a:gd name="connsiteY71" fmla="*/ 181674 h 920231"/>
              <a:gd name="connsiteX72" fmla="*/ 6448518 w 9517857"/>
              <a:gd name="connsiteY72" fmla="*/ 166253 h 920231"/>
              <a:gd name="connsiteX73" fmla="*/ 6544700 w 9517857"/>
              <a:gd name="connsiteY73" fmla="*/ 169036 h 920231"/>
              <a:gd name="connsiteX74" fmla="*/ 6648353 w 9517857"/>
              <a:gd name="connsiteY74" fmla="*/ 174125 h 920231"/>
              <a:gd name="connsiteX75" fmla="*/ 6736227 w 9517857"/>
              <a:gd name="connsiteY75" fmla="*/ 175091 h 920231"/>
              <a:gd name="connsiteX76" fmla="*/ 6977218 w 9517857"/>
              <a:gd name="connsiteY76" fmla="*/ 186164 h 920231"/>
              <a:gd name="connsiteX77" fmla="*/ 7065221 w 9517857"/>
              <a:gd name="connsiteY77" fmla="*/ 229406 h 920231"/>
              <a:gd name="connsiteX78" fmla="*/ 7358195 w 9517857"/>
              <a:gd name="connsiteY78" fmla="*/ 253615 h 920231"/>
              <a:gd name="connsiteX79" fmla="*/ 7565449 w 9517857"/>
              <a:gd name="connsiteY79" fmla="*/ 260825 h 920231"/>
              <a:gd name="connsiteX80" fmla="*/ 7599285 w 9517857"/>
              <a:gd name="connsiteY80" fmla="*/ 267896 h 920231"/>
              <a:gd name="connsiteX81" fmla="*/ 7644411 w 9517857"/>
              <a:gd name="connsiteY81" fmla="*/ 260861 h 920231"/>
              <a:gd name="connsiteX82" fmla="*/ 7825110 w 9517857"/>
              <a:gd name="connsiteY82" fmla="*/ 230984 h 920231"/>
              <a:gd name="connsiteX83" fmla="*/ 7965805 w 9517857"/>
              <a:gd name="connsiteY83" fmla="*/ 202230 h 920231"/>
              <a:gd name="connsiteX84" fmla="*/ 8147401 w 9517857"/>
              <a:gd name="connsiteY84" fmla="*/ 207492 h 920231"/>
              <a:gd name="connsiteX85" fmla="*/ 8256033 w 9517857"/>
              <a:gd name="connsiteY85" fmla="*/ 195588 h 920231"/>
              <a:gd name="connsiteX86" fmla="*/ 8410677 w 9517857"/>
              <a:gd name="connsiteY86" fmla="*/ 174042 h 920231"/>
              <a:gd name="connsiteX87" fmla="*/ 8617841 w 9517857"/>
              <a:gd name="connsiteY87" fmla="*/ 157042 h 920231"/>
              <a:gd name="connsiteX88" fmla="*/ 8715976 w 9517857"/>
              <a:gd name="connsiteY88" fmla="*/ 180249 h 920231"/>
              <a:gd name="connsiteX89" fmla="*/ 8778827 w 9517857"/>
              <a:gd name="connsiteY89" fmla="*/ 174811 h 920231"/>
              <a:gd name="connsiteX90" fmla="*/ 8840778 w 9517857"/>
              <a:gd name="connsiteY90" fmla="*/ 145024 h 920231"/>
              <a:gd name="connsiteX91" fmla="*/ 9010380 w 9517857"/>
              <a:gd name="connsiteY91" fmla="*/ 93766 h 920231"/>
              <a:gd name="connsiteX92" fmla="*/ 9110856 w 9517857"/>
              <a:gd name="connsiteY92" fmla="*/ 72872 h 920231"/>
              <a:gd name="connsiteX93" fmla="*/ 9268817 w 9517857"/>
              <a:gd name="connsiteY93" fmla="*/ 54957 h 920231"/>
              <a:gd name="connsiteX94" fmla="*/ 9316667 w 9517857"/>
              <a:gd name="connsiteY94" fmla="*/ 46922 h 920231"/>
              <a:gd name="connsiteX95" fmla="*/ 9428209 w 9517857"/>
              <a:gd name="connsiteY95" fmla="*/ 31798 h 920231"/>
              <a:gd name="connsiteX96" fmla="*/ 9488916 w 9517857"/>
              <a:gd name="connsiteY96"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9488916 w 9517857"/>
              <a:gd name="connsiteY4" fmla="*/ 1875 h 920231"/>
              <a:gd name="connsiteX5" fmla="*/ 9517857 w 9517857"/>
              <a:gd name="connsiteY5" fmla="*/ 1887 h 920231"/>
              <a:gd name="connsiteX6" fmla="*/ 9517857 w 9517857"/>
              <a:gd name="connsiteY6" fmla="*/ 920231 h 920231"/>
              <a:gd name="connsiteX7" fmla="*/ 14604 w 9517857"/>
              <a:gd name="connsiteY7" fmla="*/ 920231 h 920231"/>
              <a:gd name="connsiteX8" fmla="*/ 12841 w 9517857"/>
              <a:gd name="connsiteY8" fmla="*/ 919638 h 920231"/>
              <a:gd name="connsiteX9" fmla="*/ 93 w 9517857"/>
              <a:gd name="connsiteY9" fmla="*/ 914346 h 920231"/>
              <a:gd name="connsiteX10" fmla="*/ 58674 w 9517857"/>
              <a:gd name="connsiteY10" fmla="*/ 892197 h 920231"/>
              <a:gd name="connsiteX11" fmla="*/ 275005 w 9517857"/>
              <a:gd name="connsiteY11" fmla="*/ 809104 h 920231"/>
              <a:gd name="connsiteX12" fmla="*/ 587824 w 9517857"/>
              <a:gd name="connsiteY12" fmla="*/ 800070 h 920231"/>
              <a:gd name="connsiteX13" fmla="*/ 727985 w 9517857"/>
              <a:gd name="connsiteY13" fmla="*/ 721701 h 920231"/>
              <a:gd name="connsiteX14" fmla="*/ 778982 w 9517857"/>
              <a:gd name="connsiteY14" fmla="*/ 712017 h 920231"/>
              <a:gd name="connsiteX15" fmla="*/ 849944 w 9517857"/>
              <a:gd name="connsiteY15" fmla="*/ 719862 h 920231"/>
              <a:gd name="connsiteX16" fmla="*/ 901402 w 9517857"/>
              <a:gd name="connsiteY16" fmla="*/ 730920 h 920231"/>
              <a:gd name="connsiteX17" fmla="*/ 930946 w 9517857"/>
              <a:gd name="connsiteY17" fmla="*/ 735921 h 920231"/>
              <a:gd name="connsiteX18" fmla="*/ 986250 w 9517857"/>
              <a:gd name="connsiteY18" fmla="*/ 715405 h 920231"/>
              <a:gd name="connsiteX19" fmla="*/ 1013752 w 9517857"/>
              <a:gd name="connsiteY19" fmla="*/ 715236 h 920231"/>
              <a:gd name="connsiteX20" fmla="*/ 1023734 w 9517857"/>
              <a:gd name="connsiteY20" fmla="*/ 720446 h 920231"/>
              <a:gd name="connsiteX21" fmla="*/ 1063207 w 9517857"/>
              <a:gd name="connsiteY21" fmla="*/ 717526 h 920231"/>
              <a:gd name="connsiteX22" fmla="*/ 1081980 w 9517857"/>
              <a:gd name="connsiteY22" fmla="*/ 740330 h 920231"/>
              <a:gd name="connsiteX23" fmla="*/ 1218120 w 9517857"/>
              <a:gd name="connsiteY23" fmla="*/ 715155 h 920231"/>
              <a:gd name="connsiteX24" fmla="*/ 1397459 w 9517857"/>
              <a:gd name="connsiteY24" fmla="*/ 693065 h 920231"/>
              <a:gd name="connsiteX25" fmla="*/ 1580688 w 9517857"/>
              <a:gd name="connsiteY25" fmla="*/ 695572 h 920231"/>
              <a:gd name="connsiteX26" fmla="*/ 1772334 w 9517857"/>
              <a:gd name="connsiteY26" fmla="*/ 712515 h 920231"/>
              <a:gd name="connsiteX27" fmla="*/ 2002561 w 9517857"/>
              <a:gd name="connsiteY27" fmla="*/ 661792 h 920231"/>
              <a:gd name="connsiteX28" fmla="*/ 2135144 w 9517857"/>
              <a:gd name="connsiteY28" fmla="*/ 638376 h 920231"/>
              <a:gd name="connsiteX29" fmla="*/ 2440292 w 9517857"/>
              <a:gd name="connsiteY29" fmla="*/ 595737 h 920231"/>
              <a:gd name="connsiteX30" fmla="*/ 2547829 w 9517857"/>
              <a:gd name="connsiteY30" fmla="*/ 568025 h 920231"/>
              <a:gd name="connsiteX31" fmla="*/ 2658055 w 9517857"/>
              <a:gd name="connsiteY31" fmla="*/ 580602 h 920231"/>
              <a:gd name="connsiteX32" fmla="*/ 2693698 w 9517857"/>
              <a:gd name="connsiteY32" fmla="*/ 561904 h 920231"/>
              <a:gd name="connsiteX33" fmla="*/ 2699673 w 9517857"/>
              <a:gd name="connsiteY33" fmla="*/ 558275 h 920231"/>
              <a:gd name="connsiteX34" fmla="*/ 2727306 w 9517857"/>
              <a:gd name="connsiteY34" fmla="*/ 552573 h 920231"/>
              <a:gd name="connsiteX35" fmla="*/ 2730451 w 9517857"/>
              <a:gd name="connsiteY35" fmla="*/ 539933 h 920231"/>
              <a:gd name="connsiteX36" fmla="*/ 2768713 w 9517857"/>
              <a:gd name="connsiteY36" fmla="*/ 523450 h 920231"/>
              <a:gd name="connsiteX37" fmla="*/ 2820868 w 9517857"/>
              <a:gd name="connsiteY37" fmla="*/ 516035 h 920231"/>
              <a:gd name="connsiteX38" fmla="*/ 3073635 w 9517857"/>
              <a:gd name="connsiteY38" fmla="*/ 493169 h 920231"/>
              <a:gd name="connsiteX39" fmla="*/ 3222071 w 9517857"/>
              <a:gd name="connsiteY39" fmla="*/ 472434 h 920231"/>
              <a:gd name="connsiteX40" fmla="*/ 3274069 w 9517857"/>
              <a:gd name="connsiteY40" fmla="*/ 453480 h 920231"/>
              <a:gd name="connsiteX41" fmla="*/ 3349632 w 9517857"/>
              <a:gd name="connsiteY41" fmla="*/ 434458 h 920231"/>
              <a:gd name="connsiteX42" fmla="*/ 3479593 w 9517857"/>
              <a:gd name="connsiteY42" fmla="*/ 392312 h 920231"/>
              <a:gd name="connsiteX43" fmla="*/ 3651428 w 9517857"/>
              <a:gd name="connsiteY43" fmla="*/ 363682 h 920231"/>
              <a:gd name="connsiteX44" fmla="*/ 3750023 w 9517857"/>
              <a:gd name="connsiteY44" fmla="*/ 372553 h 920231"/>
              <a:gd name="connsiteX45" fmla="*/ 3844133 w 9517857"/>
              <a:gd name="connsiteY45" fmla="*/ 362523 h 920231"/>
              <a:gd name="connsiteX46" fmla="*/ 3933803 w 9517857"/>
              <a:gd name="connsiteY46" fmla="*/ 359190 h 920231"/>
              <a:gd name="connsiteX47" fmla="*/ 4266740 w 9517857"/>
              <a:gd name="connsiteY47" fmla="*/ 363329 h 920231"/>
              <a:gd name="connsiteX48" fmla="*/ 4430770 w 9517857"/>
              <a:gd name="connsiteY48" fmla="*/ 344518 h 920231"/>
              <a:gd name="connsiteX49" fmla="*/ 4512664 w 9517857"/>
              <a:gd name="connsiteY49" fmla="*/ 321823 h 920231"/>
              <a:gd name="connsiteX50" fmla="*/ 4616423 w 9517857"/>
              <a:gd name="connsiteY50" fmla="*/ 292789 h 920231"/>
              <a:gd name="connsiteX51" fmla="*/ 4807816 w 9517857"/>
              <a:gd name="connsiteY51" fmla="*/ 0 h 920231"/>
              <a:gd name="connsiteX52" fmla="*/ 4826683 w 9517857"/>
              <a:gd name="connsiteY52" fmla="*/ 165317 h 920231"/>
              <a:gd name="connsiteX53" fmla="*/ 4827826 w 9517857"/>
              <a:gd name="connsiteY53" fmla="*/ 248852 h 920231"/>
              <a:gd name="connsiteX54" fmla="*/ 4892569 w 9517857"/>
              <a:gd name="connsiteY54" fmla="*/ 251808 h 920231"/>
              <a:gd name="connsiteX55" fmla="*/ 4896611 w 9517857"/>
              <a:gd name="connsiteY55" fmla="*/ 242323 h 920231"/>
              <a:gd name="connsiteX56" fmla="*/ 4917286 w 9517857"/>
              <a:gd name="connsiteY56" fmla="*/ 245534 h 920231"/>
              <a:gd name="connsiteX57" fmla="*/ 4981173 w 9517857"/>
              <a:gd name="connsiteY57" fmla="*/ 248978 h 920231"/>
              <a:gd name="connsiteX58" fmla="*/ 5060397 w 9517857"/>
              <a:gd name="connsiteY58" fmla="*/ 265563 h 920231"/>
              <a:gd name="connsiteX59" fmla="*/ 5252996 w 9517857"/>
              <a:gd name="connsiteY59" fmla="*/ 272530 h 920231"/>
              <a:gd name="connsiteX60" fmla="*/ 5358056 w 9517857"/>
              <a:gd name="connsiteY60" fmla="*/ 249123 h 920231"/>
              <a:gd name="connsiteX61" fmla="*/ 5426496 w 9517857"/>
              <a:gd name="connsiteY61" fmla="*/ 237017 h 920231"/>
              <a:gd name="connsiteX62" fmla="*/ 5497161 w 9517857"/>
              <a:gd name="connsiteY62" fmla="*/ 230683 h 920231"/>
              <a:gd name="connsiteX63" fmla="*/ 5826043 w 9517857"/>
              <a:gd name="connsiteY63" fmla="*/ 149948 h 920231"/>
              <a:gd name="connsiteX64" fmla="*/ 6013415 w 9517857"/>
              <a:gd name="connsiteY64" fmla="*/ 139191 h 920231"/>
              <a:gd name="connsiteX65" fmla="*/ 6080994 w 9517857"/>
              <a:gd name="connsiteY65" fmla="*/ 144813 h 920231"/>
              <a:gd name="connsiteX66" fmla="*/ 6194152 w 9517857"/>
              <a:gd name="connsiteY66" fmla="*/ 153647 h 920231"/>
              <a:gd name="connsiteX67" fmla="*/ 6281379 w 9517857"/>
              <a:gd name="connsiteY67" fmla="*/ 183501 h 920231"/>
              <a:gd name="connsiteX68" fmla="*/ 6374947 w 9517857"/>
              <a:gd name="connsiteY68" fmla="*/ 181674 h 920231"/>
              <a:gd name="connsiteX69" fmla="*/ 6448518 w 9517857"/>
              <a:gd name="connsiteY69" fmla="*/ 166253 h 920231"/>
              <a:gd name="connsiteX70" fmla="*/ 6544700 w 9517857"/>
              <a:gd name="connsiteY70" fmla="*/ 169036 h 920231"/>
              <a:gd name="connsiteX71" fmla="*/ 6648353 w 9517857"/>
              <a:gd name="connsiteY71" fmla="*/ 174125 h 920231"/>
              <a:gd name="connsiteX72" fmla="*/ 6736227 w 9517857"/>
              <a:gd name="connsiteY72" fmla="*/ 175091 h 920231"/>
              <a:gd name="connsiteX73" fmla="*/ 6977218 w 9517857"/>
              <a:gd name="connsiteY73" fmla="*/ 186164 h 920231"/>
              <a:gd name="connsiteX74" fmla="*/ 7065221 w 9517857"/>
              <a:gd name="connsiteY74" fmla="*/ 229406 h 920231"/>
              <a:gd name="connsiteX75" fmla="*/ 7358195 w 9517857"/>
              <a:gd name="connsiteY75" fmla="*/ 253615 h 920231"/>
              <a:gd name="connsiteX76" fmla="*/ 7565449 w 9517857"/>
              <a:gd name="connsiteY76" fmla="*/ 260825 h 920231"/>
              <a:gd name="connsiteX77" fmla="*/ 7599285 w 9517857"/>
              <a:gd name="connsiteY77" fmla="*/ 267896 h 920231"/>
              <a:gd name="connsiteX78" fmla="*/ 7644411 w 9517857"/>
              <a:gd name="connsiteY78" fmla="*/ 260861 h 920231"/>
              <a:gd name="connsiteX79" fmla="*/ 7825110 w 9517857"/>
              <a:gd name="connsiteY79" fmla="*/ 230984 h 920231"/>
              <a:gd name="connsiteX80" fmla="*/ 7965805 w 9517857"/>
              <a:gd name="connsiteY80" fmla="*/ 202230 h 920231"/>
              <a:gd name="connsiteX81" fmla="*/ 8147401 w 9517857"/>
              <a:gd name="connsiteY81" fmla="*/ 207492 h 920231"/>
              <a:gd name="connsiteX82" fmla="*/ 8256033 w 9517857"/>
              <a:gd name="connsiteY82" fmla="*/ 195588 h 920231"/>
              <a:gd name="connsiteX83" fmla="*/ 8410677 w 9517857"/>
              <a:gd name="connsiteY83" fmla="*/ 174042 h 920231"/>
              <a:gd name="connsiteX84" fmla="*/ 8617841 w 9517857"/>
              <a:gd name="connsiteY84" fmla="*/ 157042 h 920231"/>
              <a:gd name="connsiteX85" fmla="*/ 8715976 w 9517857"/>
              <a:gd name="connsiteY85" fmla="*/ 180249 h 920231"/>
              <a:gd name="connsiteX86" fmla="*/ 8778827 w 9517857"/>
              <a:gd name="connsiteY86" fmla="*/ 174811 h 920231"/>
              <a:gd name="connsiteX87" fmla="*/ 8840778 w 9517857"/>
              <a:gd name="connsiteY87" fmla="*/ 145024 h 920231"/>
              <a:gd name="connsiteX88" fmla="*/ 9010380 w 9517857"/>
              <a:gd name="connsiteY88" fmla="*/ 93766 h 920231"/>
              <a:gd name="connsiteX89" fmla="*/ 9110856 w 9517857"/>
              <a:gd name="connsiteY89" fmla="*/ 72872 h 920231"/>
              <a:gd name="connsiteX90" fmla="*/ 9268817 w 9517857"/>
              <a:gd name="connsiteY90" fmla="*/ 54957 h 920231"/>
              <a:gd name="connsiteX91" fmla="*/ 9316667 w 9517857"/>
              <a:gd name="connsiteY91" fmla="*/ 46922 h 920231"/>
              <a:gd name="connsiteX92" fmla="*/ 9428209 w 9517857"/>
              <a:gd name="connsiteY92" fmla="*/ 31798 h 920231"/>
              <a:gd name="connsiteX93" fmla="*/ 9488916 w 9517857"/>
              <a:gd name="connsiteY93" fmla="*/ 1875 h 920231"/>
              <a:gd name="connsiteX0" fmla="*/ 4687244 w 9517857"/>
              <a:gd name="connsiteY0" fmla="*/ 253173 h 920231"/>
              <a:gd name="connsiteX1" fmla="*/ 4689051 w 9517857"/>
              <a:gd name="connsiteY1" fmla="*/ 252843 h 920231"/>
              <a:gd name="connsiteX2" fmla="*/ 4687244 w 9517857"/>
              <a:gd name="connsiteY2" fmla="*/ 253173 h 920231"/>
              <a:gd name="connsiteX3" fmla="*/ 9488916 w 9517857"/>
              <a:gd name="connsiteY3" fmla="*/ 1875 h 920231"/>
              <a:gd name="connsiteX4" fmla="*/ 9517857 w 9517857"/>
              <a:gd name="connsiteY4" fmla="*/ 1887 h 920231"/>
              <a:gd name="connsiteX5" fmla="*/ 9517857 w 9517857"/>
              <a:gd name="connsiteY5" fmla="*/ 920231 h 920231"/>
              <a:gd name="connsiteX6" fmla="*/ 14604 w 9517857"/>
              <a:gd name="connsiteY6" fmla="*/ 920231 h 920231"/>
              <a:gd name="connsiteX7" fmla="*/ 12841 w 9517857"/>
              <a:gd name="connsiteY7" fmla="*/ 919638 h 920231"/>
              <a:gd name="connsiteX8" fmla="*/ 93 w 9517857"/>
              <a:gd name="connsiteY8" fmla="*/ 914346 h 920231"/>
              <a:gd name="connsiteX9" fmla="*/ 58674 w 9517857"/>
              <a:gd name="connsiteY9" fmla="*/ 892197 h 920231"/>
              <a:gd name="connsiteX10" fmla="*/ 275005 w 9517857"/>
              <a:gd name="connsiteY10" fmla="*/ 809104 h 920231"/>
              <a:gd name="connsiteX11" fmla="*/ 587824 w 9517857"/>
              <a:gd name="connsiteY11" fmla="*/ 800070 h 920231"/>
              <a:gd name="connsiteX12" fmla="*/ 727985 w 9517857"/>
              <a:gd name="connsiteY12" fmla="*/ 721701 h 920231"/>
              <a:gd name="connsiteX13" fmla="*/ 778982 w 9517857"/>
              <a:gd name="connsiteY13" fmla="*/ 712017 h 920231"/>
              <a:gd name="connsiteX14" fmla="*/ 849944 w 9517857"/>
              <a:gd name="connsiteY14" fmla="*/ 719862 h 920231"/>
              <a:gd name="connsiteX15" fmla="*/ 901402 w 9517857"/>
              <a:gd name="connsiteY15" fmla="*/ 730920 h 920231"/>
              <a:gd name="connsiteX16" fmla="*/ 930946 w 9517857"/>
              <a:gd name="connsiteY16" fmla="*/ 735921 h 920231"/>
              <a:gd name="connsiteX17" fmla="*/ 986250 w 9517857"/>
              <a:gd name="connsiteY17" fmla="*/ 715405 h 920231"/>
              <a:gd name="connsiteX18" fmla="*/ 1013752 w 9517857"/>
              <a:gd name="connsiteY18" fmla="*/ 715236 h 920231"/>
              <a:gd name="connsiteX19" fmla="*/ 1023734 w 9517857"/>
              <a:gd name="connsiteY19" fmla="*/ 720446 h 920231"/>
              <a:gd name="connsiteX20" fmla="*/ 1063207 w 9517857"/>
              <a:gd name="connsiteY20" fmla="*/ 717526 h 920231"/>
              <a:gd name="connsiteX21" fmla="*/ 1081980 w 9517857"/>
              <a:gd name="connsiteY21" fmla="*/ 740330 h 920231"/>
              <a:gd name="connsiteX22" fmla="*/ 1218120 w 9517857"/>
              <a:gd name="connsiteY22" fmla="*/ 715155 h 920231"/>
              <a:gd name="connsiteX23" fmla="*/ 1397459 w 9517857"/>
              <a:gd name="connsiteY23" fmla="*/ 693065 h 920231"/>
              <a:gd name="connsiteX24" fmla="*/ 1580688 w 9517857"/>
              <a:gd name="connsiteY24" fmla="*/ 695572 h 920231"/>
              <a:gd name="connsiteX25" fmla="*/ 1772334 w 9517857"/>
              <a:gd name="connsiteY25" fmla="*/ 712515 h 920231"/>
              <a:gd name="connsiteX26" fmla="*/ 2002561 w 9517857"/>
              <a:gd name="connsiteY26" fmla="*/ 661792 h 920231"/>
              <a:gd name="connsiteX27" fmla="*/ 2135144 w 9517857"/>
              <a:gd name="connsiteY27" fmla="*/ 638376 h 920231"/>
              <a:gd name="connsiteX28" fmla="*/ 2440292 w 9517857"/>
              <a:gd name="connsiteY28" fmla="*/ 595737 h 920231"/>
              <a:gd name="connsiteX29" fmla="*/ 2547829 w 9517857"/>
              <a:gd name="connsiteY29" fmla="*/ 568025 h 920231"/>
              <a:gd name="connsiteX30" fmla="*/ 2658055 w 9517857"/>
              <a:gd name="connsiteY30" fmla="*/ 580602 h 920231"/>
              <a:gd name="connsiteX31" fmla="*/ 2693698 w 9517857"/>
              <a:gd name="connsiteY31" fmla="*/ 561904 h 920231"/>
              <a:gd name="connsiteX32" fmla="*/ 2699673 w 9517857"/>
              <a:gd name="connsiteY32" fmla="*/ 558275 h 920231"/>
              <a:gd name="connsiteX33" fmla="*/ 2727306 w 9517857"/>
              <a:gd name="connsiteY33" fmla="*/ 552573 h 920231"/>
              <a:gd name="connsiteX34" fmla="*/ 2730451 w 9517857"/>
              <a:gd name="connsiteY34" fmla="*/ 539933 h 920231"/>
              <a:gd name="connsiteX35" fmla="*/ 2768713 w 9517857"/>
              <a:gd name="connsiteY35" fmla="*/ 523450 h 920231"/>
              <a:gd name="connsiteX36" fmla="*/ 2820868 w 9517857"/>
              <a:gd name="connsiteY36" fmla="*/ 516035 h 920231"/>
              <a:gd name="connsiteX37" fmla="*/ 3073635 w 9517857"/>
              <a:gd name="connsiteY37" fmla="*/ 493169 h 920231"/>
              <a:gd name="connsiteX38" fmla="*/ 3222071 w 9517857"/>
              <a:gd name="connsiteY38" fmla="*/ 472434 h 920231"/>
              <a:gd name="connsiteX39" fmla="*/ 3274069 w 9517857"/>
              <a:gd name="connsiteY39" fmla="*/ 453480 h 920231"/>
              <a:gd name="connsiteX40" fmla="*/ 3349632 w 9517857"/>
              <a:gd name="connsiteY40" fmla="*/ 434458 h 920231"/>
              <a:gd name="connsiteX41" fmla="*/ 3479593 w 9517857"/>
              <a:gd name="connsiteY41" fmla="*/ 392312 h 920231"/>
              <a:gd name="connsiteX42" fmla="*/ 3651428 w 9517857"/>
              <a:gd name="connsiteY42" fmla="*/ 363682 h 920231"/>
              <a:gd name="connsiteX43" fmla="*/ 3750023 w 9517857"/>
              <a:gd name="connsiteY43" fmla="*/ 372553 h 920231"/>
              <a:gd name="connsiteX44" fmla="*/ 3844133 w 9517857"/>
              <a:gd name="connsiteY44" fmla="*/ 362523 h 920231"/>
              <a:gd name="connsiteX45" fmla="*/ 3933803 w 9517857"/>
              <a:gd name="connsiteY45" fmla="*/ 359190 h 920231"/>
              <a:gd name="connsiteX46" fmla="*/ 4266740 w 9517857"/>
              <a:gd name="connsiteY46" fmla="*/ 363329 h 920231"/>
              <a:gd name="connsiteX47" fmla="*/ 4430770 w 9517857"/>
              <a:gd name="connsiteY47" fmla="*/ 344518 h 920231"/>
              <a:gd name="connsiteX48" fmla="*/ 4512664 w 9517857"/>
              <a:gd name="connsiteY48" fmla="*/ 321823 h 920231"/>
              <a:gd name="connsiteX49" fmla="*/ 4616423 w 9517857"/>
              <a:gd name="connsiteY49" fmla="*/ 292789 h 920231"/>
              <a:gd name="connsiteX50" fmla="*/ 4807816 w 9517857"/>
              <a:gd name="connsiteY50" fmla="*/ 0 h 920231"/>
              <a:gd name="connsiteX51" fmla="*/ 4826683 w 9517857"/>
              <a:gd name="connsiteY51" fmla="*/ 165317 h 920231"/>
              <a:gd name="connsiteX52" fmla="*/ 4827826 w 9517857"/>
              <a:gd name="connsiteY52" fmla="*/ 248852 h 920231"/>
              <a:gd name="connsiteX53" fmla="*/ 4892569 w 9517857"/>
              <a:gd name="connsiteY53" fmla="*/ 251808 h 920231"/>
              <a:gd name="connsiteX54" fmla="*/ 4896611 w 9517857"/>
              <a:gd name="connsiteY54" fmla="*/ 242323 h 920231"/>
              <a:gd name="connsiteX55" fmla="*/ 4917286 w 9517857"/>
              <a:gd name="connsiteY55" fmla="*/ 245534 h 920231"/>
              <a:gd name="connsiteX56" fmla="*/ 4981173 w 9517857"/>
              <a:gd name="connsiteY56" fmla="*/ 248978 h 920231"/>
              <a:gd name="connsiteX57" fmla="*/ 5060397 w 9517857"/>
              <a:gd name="connsiteY57" fmla="*/ 265563 h 920231"/>
              <a:gd name="connsiteX58" fmla="*/ 5252996 w 9517857"/>
              <a:gd name="connsiteY58" fmla="*/ 272530 h 920231"/>
              <a:gd name="connsiteX59" fmla="*/ 5358056 w 9517857"/>
              <a:gd name="connsiteY59" fmla="*/ 249123 h 920231"/>
              <a:gd name="connsiteX60" fmla="*/ 5426496 w 9517857"/>
              <a:gd name="connsiteY60" fmla="*/ 237017 h 920231"/>
              <a:gd name="connsiteX61" fmla="*/ 5497161 w 9517857"/>
              <a:gd name="connsiteY61" fmla="*/ 230683 h 920231"/>
              <a:gd name="connsiteX62" fmla="*/ 5826043 w 9517857"/>
              <a:gd name="connsiteY62" fmla="*/ 149948 h 920231"/>
              <a:gd name="connsiteX63" fmla="*/ 6013415 w 9517857"/>
              <a:gd name="connsiteY63" fmla="*/ 139191 h 920231"/>
              <a:gd name="connsiteX64" fmla="*/ 6080994 w 9517857"/>
              <a:gd name="connsiteY64" fmla="*/ 144813 h 920231"/>
              <a:gd name="connsiteX65" fmla="*/ 6194152 w 9517857"/>
              <a:gd name="connsiteY65" fmla="*/ 153647 h 920231"/>
              <a:gd name="connsiteX66" fmla="*/ 6281379 w 9517857"/>
              <a:gd name="connsiteY66" fmla="*/ 183501 h 920231"/>
              <a:gd name="connsiteX67" fmla="*/ 6374947 w 9517857"/>
              <a:gd name="connsiteY67" fmla="*/ 181674 h 920231"/>
              <a:gd name="connsiteX68" fmla="*/ 6448518 w 9517857"/>
              <a:gd name="connsiteY68" fmla="*/ 166253 h 920231"/>
              <a:gd name="connsiteX69" fmla="*/ 6544700 w 9517857"/>
              <a:gd name="connsiteY69" fmla="*/ 169036 h 920231"/>
              <a:gd name="connsiteX70" fmla="*/ 6648353 w 9517857"/>
              <a:gd name="connsiteY70" fmla="*/ 174125 h 920231"/>
              <a:gd name="connsiteX71" fmla="*/ 6736227 w 9517857"/>
              <a:gd name="connsiteY71" fmla="*/ 175091 h 920231"/>
              <a:gd name="connsiteX72" fmla="*/ 6977218 w 9517857"/>
              <a:gd name="connsiteY72" fmla="*/ 186164 h 920231"/>
              <a:gd name="connsiteX73" fmla="*/ 7065221 w 9517857"/>
              <a:gd name="connsiteY73" fmla="*/ 229406 h 920231"/>
              <a:gd name="connsiteX74" fmla="*/ 7358195 w 9517857"/>
              <a:gd name="connsiteY74" fmla="*/ 253615 h 920231"/>
              <a:gd name="connsiteX75" fmla="*/ 7565449 w 9517857"/>
              <a:gd name="connsiteY75" fmla="*/ 260825 h 920231"/>
              <a:gd name="connsiteX76" fmla="*/ 7599285 w 9517857"/>
              <a:gd name="connsiteY76" fmla="*/ 267896 h 920231"/>
              <a:gd name="connsiteX77" fmla="*/ 7644411 w 9517857"/>
              <a:gd name="connsiteY77" fmla="*/ 260861 h 920231"/>
              <a:gd name="connsiteX78" fmla="*/ 7825110 w 9517857"/>
              <a:gd name="connsiteY78" fmla="*/ 230984 h 920231"/>
              <a:gd name="connsiteX79" fmla="*/ 7965805 w 9517857"/>
              <a:gd name="connsiteY79" fmla="*/ 202230 h 920231"/>
              <a:gd name="connsiteX80" fmla="*/ 8147401 w 9517857"/>
              <a:gd name="connsiteY80" fmla="*/ 207492 h 920231"/>
              <a:gd name="connsiteX81" fmla="*/ 8256033 w 9517857"/>
              <a:gd name="connsiteY81" fmla="*/ 195588 h 920231"/>
              <a:gd name="connsiteX82" fmla="*/ 8410677 w 9517857"/>
              <a:gd name="connsiteY82" fmla="*/ 174042 h 920231"/>
              <a:gd name="connsiteX83" fmla="*/ 8617841 w 9517857"/>
              <a:gd name="connsiteY83" fmla="*/ 157042 h 920231"/>
              <a:gd name="connsiteX84" fmla="*/ 8715976 w 9517857"/>
              <a:gd name="connsiteY84" fmla="*/ 180249 h 920231"/>
              <a:gd name="connsiteX85" fmla="*/ 8778827 w 9517857"/>
              <a:gd name="connsiteY85" fmla="*/ 174811 h 920231"/>
              <a:gd name="connsiteX86" fmla="*/ 8840778 w 9517857"/>
              <a:gd name="connsiteY86" fmla="*/ 145024 h 920231"/>
              <a:gd name="connsiteX87" fmla="*/ 9010380 w 9517857"/>
              <a:gd name="connsiteY87" fmla="*/ 93766 h 920231"/>
              <a:gd name="connsiteX88" fmla="*/ 9110856 w 9517857"/>
              <a:gd name="connsiteY88" fmla="*/ 72872 h 920231"/>
              <a:gd name="connsiteX89" fmla="*/ 9268817 w 9517857"/>
              <a:gd name="connsiteY89" fmla="*/ 54957 h 920231"/>
              <a:gd name="connsiteX90" fmla="*/ 9316667 w 9517857"/>
              <a:gd name="connsiteY90" fmla="*/ 46922 h 920231"/>
              <a:gd name="connsiteX91" fmla="*/ 9428209 w 9517857"/>
              <a:gd name="connsiteY91" fmla="*/ 31798 h 920231"/>
              <a:gd name="connsiteX92" fmla="*/ 9488916 w 9517857"/>
              <a:gd name="connsiteY92" fmla="*/ 1875 h 920231"/>
              <a:gd name="connsiteX0" fmla="*/ 9488916 w 9517857"/>
              <a:gd name="connsiteY0" fmla="*/ 1875 h 920231"/>
              <a:gd name="connsiteX1" fmla="*/ 9517857 w 9517857"/>
              <a:gd name="connsiteY1" fmla="*/ 1887 h 920231"/>
              <a:gd name="connsiteX2" fmla="*/ 9517857 w 9517857"/>
              <a:gd name="connsiteY2" fmla="*/ 920231 h 920231"/>
              <a:gd name="connsiteX3" fmla="*/ 14604 w 9517857"/>
              <a:gd name="connsiteY3" fmla="*/ 920231 h 920231"/>
              <a:gd name="connsiteX4" fmla="*/ 12841 w 9517857"/>
              <a:gd name="connsiteY4" fmla="*/ 919638 h 920231"/>
              <a:gd name="connsiteX5" fmla="*/ 93 w 9517857"/>
              <a:gd name="connsiteY5" fmla="*/ 914346 h 920231"/>
              <a:gd name="connsiteX6" fmla="*/ 58674 w 9517857"/>
              <a:gd name="connsiteY6" fmla="*/ 892197 h 920231"/>
              <a:gd name="connsiteX7" fmla="*/ 275005 w 9517857"/>
              <a:gd name="connsiteY7" fmla="*/ 809104 h 920231"/>
              <a:gd name="connsiteX8" fmla="*/ 587824 w 9517857"/>
              <a:gd name="connsiteY8" fmla="*/ 800070 h 920231"/>
              <a:gd name="connsiteX9" fmla="*/ 727985 w 9517857"/>
              <a:gd name="connsiteY9" fmla="*/ 721701 h 920231"/>
              <a:gd name="connsiteX10" fmla="*/ 778982 w 9517857"/>
              <a:gd name="connsiteY10" fmla="*/ 712017 h 920231"/>
              <a:gd name="connsiteX11" fmla="*/ 849944 w 9517857"/>
              <a:gd name="connsiteY11" fmla="*/ 719862 h 920231"/>
              <a:gd name="connsiteX12" fmla="*/ 901402 w 9517857"/>
              <a:gd name="connsiteY12" fmla="*/ 730920 h 920231"/>
              <a:gd name="connsiteX13" fmla="*/ 930946 w 9517857"/>
              <a:gd name="connsiteY13" fmla="*/ 735921 h 920231"/>
              <a:gd name="connsiteX14" fmla="*/ 986250 w 9517857"/>
              <a:gd name="connsiteY14" fmla="*/ 715405 h 920231"/>
              <a:gd name="connsiteX15" fmla="*/ 1013752 w 9517857"/>
              <a:gd name="connsiteY15" fmla="*/ 715236 h 920231"/>
              <a:gd name="connsiteX16" fmla="*/ 1023734 w 9517857"/>
              <a:gd name="connsiteY16" fmla="*/ 720446 h 920231"/>
              <a:gd name="connsiteX17" fmla="*/ 1063207 w 9517857"/>
              <a:gd name="connsiteY17" fmla="*/ 717526 h 920231"/>
              <a:gd name="connsiteX18" fmla="*/ 1081980 w 9517857"/>
              <a:gd name="connsiteY18" fmla="*/ 740330 h 920231"/>
              <a:gd name="connsiteX19" fmla="*/ 1218120 w 9517857"/>
              <a:gd name="connsiteY19" fmla="*/ 715155 h 920231"/>
              <a:gd name="connsiteX20" fmla="*/ 1397459 w 9517857"/>
              <a:gd name="connsiteY20" fmla="*/ 693065 h 920231"/>
              <a:gd name="connsiteX21" fmla="*/ 1580688 w 9517857"/>
              <a:gd name="connsiteY21" fmla="*/ 695572 h 920231"/>
              <a:gd name="connsiteX22" fmla="*/ 1772334 w 9517857"/>
              <a:gd name="connsiteY22" fmla="*/ 712515 h 920231"/>
              <a:gd name="connsiteX23" fmla="*/ 2002561 w 9517857"/>
              <a:gd name="connsiteY23" fmla="*/ 661792 h 920231"/>
              <a:gd name="connsiteX24" fmla="*/ 2135144 w 9517857"/>
              <a:gd name="connsiteY24" fmla="*/ 638376 h 920231"/>
              <a:gd name="connsiteX25" fmla="*/ 2440292 w 9517857"/>
              <a:gd name="connsiteY25" fmla="*/ 595737 h 920231"/>
              <a:gd name="connsiteX26" fmla="*/ 2547829 w 9517857"/>
              <a:gd name="connsiteY26" fmla="*/ 568025 h 920231"/>
              <a:gd name="connsiteX27" fmla="*/ 2658055 w 9517857"/>
              <a:gd name="connsiteY27" fmla="*/ 580602 h 920231"/>
              <a:gd name="connsiteX28" fmla="*/ 2693698 w 9517857"/>
              <a:gd name="connsiteY28" fmla="*/ 561904 h 920231"/>
              <a:gd name="connsiteX29" fmla="*/ 2699673 w 9517857"/>
              <a:gd name="connsiteY29" fmla="*/ 558275 h 920231"/>
              <a:gd name="connsiteX30" fmla="*/ 2727306 w 9517857"/>
              <a:gd name="connsiteY30" fmla="*/ 552573 h 920231"/>
              <a:gd name="connsiteX31" fmla="*/ 2730451 w 9517857"/>
              <a:gd name="connsiteY31" fmla="*/ 539933 h 920231"/>
              <a:gd name="connsiteX32" fmla="*/ 2768713 w 9517857"/>
              <a:gd name="connsiteY32" fmla="*/ 523450 h 920231"/>
              <a:gd name="connsiteX33" fmla="*/ 2820868 w 9517857"/>
              <a:gd name="connsiteY33" fmla="*/ 516035 h 920231"/>
              <a:gd name="connsiteX34" fmla="*/ 3073635 w 9517857"/>
              <a:gd name="connsiteY34" fmla="*/ 493169 h 920231"/>
              <a:gd name="connsiteX35" fmla="*/ 3222071 w 9517857"/>
              <a:gd name="connsiteY35" fmla="*/ 472434 h 920231"/>
              <a:gd name="connsiteX36" fmla="*/ 3274069 w 9517857"/>
              <a:gd name="connsiteY36" fmla="*/ 453480 h 920231"/>
              <a:gd name="connsiteX37" fmla="*/ 3349632 w 9517857"/>
              <a:gd name="connsiteY37" fmla="*/ 434458 h 920231"/>
              <a:gd name="connsiteX38" fmla="*/ 3479593 w 9517857"/>
              <a:gd name="connsiteY38" fmla="*/ 392312 h 920231"/>
              <a:gd name="connsiteX39" fmla="*/ 3651428 w 9517857"/>
              <a:gd name="connsiteY39" fmla="*/ 363682 h 920231"/>
              <a:gd name="connsiteX40" fmla="*/ 3750023 w 9517857"/>
              <a:gd name="connsiteY40" fmla="*/ 372553 h 920231"/>
              <a:gd name="connsiteX41" fmla="*/ 3844133 w 9517857"/>
              <a:gd name="connsiteY41" fmla="*/ 362523 h 920231"/>
              <a:gd name="connsiteX42" fmla="*/ 3933803 w 9517857"/>
              <a:gd name="connsiteY42" fmla="*/ 359190 h 920231"/>
              <a:gd name="connsiteX43" fmla="*/ 4266740 w 9517857"/>
              <a:gd name="connsiteY43" fmla="*/ 363329 h 920231"/>
              <a:gd name="connsiteX44" fmla="*/ 4430770 w 9517857"/>
              <a:gd name="connsiteY44" fmla="*/ 344518 h 920231"/>
              <a:gd name="connsiteX45" fmla="*/ 4512664 w 9517857"/>
              <a:gd name="connsiteY45" fmla="*/ 321823 h 920231"/>
              <a:gd name="connsiteX46" fmla="*/ 4616423 w 9517857"/>
              <a:gd name="connsiteY46" fmla="*/ 292789 h 920231"/>
              <a:gd name="connsiteX47" fmla="*/ 4807816 w 9517857"/>
              <a:gd name="connsiteY47" fmla="*/ 0 h 920231"/>
              <a:gd name="connsiteX48" fmla="*/ 4826683 w 9517857"/>
              <a:gd name="connsiteY48" fmla="*/ 165317 h 920231"/>
              <a:gd name="connsiteX49" fmla="*/ 4827826 w 9517857"/>
              <a:gd name="connsiteY49" fmla="*/ 248852 h 920231"/>
              <a:gd name="connsiteX50" fmla="*/ 4892569 w 9517857"/>
              <a:gd name="connsiteY50" fmla="*/ 251808 h 920231"/>
              <a:gd name="connsiteX51" fmla="*/ 4896611 w 9517857"/>
              <a:gd name="connsiteY51" fmla="*/ 242323 h 920231"/>
              <a:gd name="connsiteX52" fmla="*/ 4917286 w 9517857"/>
              <a:gd name="connsiteY52" fmla="*/ 245534 h 920231"/>
              <a:gd name="connsiteX53" fmla="*/ 4981173 w 9517857"/>
              <a:gd name="connsiteY53" fmla="*/ 248978 h 920231"/>
              <a:gd name="connsiteX54" fmla="*/ 5060397 w 9517857"/>
              <a:gd name="connsiteY54" fmla="*/ 265563 h 920231"/>
              <a:gd name="connsiteX55" fmla="*/ 5252996 w 9517857"/>
              <a:gd name="connsiteY55" fmla="*/ 272530 h 920231"/>
              <a:gd name="connsiteX56" fmla="*/ 5358056 w 9517857"/>
              <a:gd name="connsiteY56" fmla="*/ 249123 h 920231"/>
              <a:gd name="connsiteX57" fmla="*/ 5426496 w 9517857"/>
              <a:gd name="connsiteY57" fmla="*/ 237017 h 920231"/>
              <a:gd name="connsiteX58" fmla="*/ 5497161 w 9517857"/>
              <a:gd name="connsiteY58" fmla="*/ 230683 h 920231"/>
              <a:gd name="connsiteX59" fmla="*/ 5826043 w 9517857"/>
              <a:gd name="connsiteY59" fmla="*/ 149948 h 920231"/>
              <a:gd name="connsiteX60" fmla="*/ 6013415 w 9517857"/>
              <a:gd name="connsiteY60" fmla="*/ 139191 h 920231"/>
              <a:gd name="connsiteX61" fmla="*/ 6080994 w 9517857"/>
              <a:gd name="connsiteY61" fmla="*/ 144813 h 920231"/>
              <a:gd name="connsiteX62" fmla="*/ 6194152 w 9517857"/>
              <a:gd name="connsiteY62" fmla="*/ 153647 h 920231"/>
              <a:gd name="connsiteX63" fmla="*/ 6281379 w 9517857"/>
              <a:gd name="connsiteY63" fmla="*/ 183501 h 920231"/>
              <a:gd name="connsiteX64" fmla="*/ 6374947 w 9517857"/>
              <a:gd name="connsiteY64" fmla="*/ 181674 h 920231"/>
              <a:gd name="connsiteX65" fmla="*/ 6448518 w 9517857"/>
              <a:gd name="connsiteY65" fmla="*/ 166253 h 920231"/>
              <a:gd name="connsiteX66" fmla="*/ 6544700 w 9517857"/>
              <a:gd name="connsiteY66" fmla="*/ 169036 h 920231"/>
              <a:gd name="connsiteX67" fmla="*/ 6648353 w 9517857"/>
              <a:gd name="connsiteY67" fmla="*/ 174125 h 920231"/>
              <a:gd name="connsiteX68" fmla="*/ 6736227 w 9517857"/>
              <a:gd name="connsiteY68" fmla="*/ 175091 h 920231"/>
              <a:gd name="connsiteX69" fmla="*/ 6977218 w 9517857"/>
              <a:gd name="connsiteY69" fmla="*/ 186164 h 920231"/>
              <a:gd name="connsiteX70" fmla="*/ 7065221 w 9517857"/>
              <a:gd name="connsiteY70" fmla="*/ 229406 h 920231"/>
              <a:gd name="connsiteX71" fmla="*/ 7358195 w 9517857"/>
              <a:gd name="connsiteY71" fmla="*/ 253615 h 920231"/>
              <a:gd name="connsiteX72" fmla="*/ 7565449 w 9517857"/>
              <a:gd name="connsiteY72" fmla="*/ 260825 h 920231"/>
              <a:gd name="connsiteX73" fmla="*/ 7599285 w 9517857"/>
              <a:gd name="connsiteY73" fmla="*/ 267896 h 920231"/>
              <a:gd name="connsiteX74" fmla="*/ 7644411 w 9517857"/>
              <a:gd name="connsiteY74" fmla="*/ 260861 h 920231"/>
              <a:gd name="connsiteX75" fmla="*/ 7825110 w 9517857"/>
              <a:gd name="connsiteY75" fmla="*/ 230984 h 920231"/>
              <a:gd name="connsiteX76" fmla="*/ 7965805 w 9517857"/>
              <a:gd name="connsiteY76" fmla="*/ 202230 h 920231"/>
              <a:gd name="connsiteX77" fmla="*/ 8147401 w 9517857"/>
              <a:gd name="connsiteY77" fmla="*/ 207492 h 920231"/>
              <a:gd name="connsiteX78" fmla="*/ 8256033 w 9517857"/>
              <a:gd name="connsiteY78" fmla="*/ 195588 h 920231"/>
              <a:gd name="connsiteX79" fmla="*/ 8410677 w 9517857"/>
              <a:gd name="connsiteY79" fmla="*/ 174042 h 920231"/>
              <a:gd name="connsiteX80" fmla="*/ 8617841 w 9517857"/>
              <a:gd name="connsiteY80" fmla="*/ 157042 h 920231"/>
              <a:gd name="connsiteX81" fmla="*/ 8715976 w 9517857"/>
              <a:gd name="connsiteY81" fmla="*/ 180249 h 920231"/>
              <a:gd name="connsiteX82" fmla="*/ 8778827 w 9517857"/>
              <a:gd name="connsiteY82" fmla="*/ 174811 h 920231"/>
              <a:gd name="connsiteX83" fmla="*/ 8840778 w 9517857"/>
              <a:gd name="connsiteY83" fmla="*/ 145024 h 920231"/>
              <a:gd name="connsiteX84" fmla="*/ 9010380 w 9517857"/>
              <a:gd name="connsiteY84" fmla="*/ 93766 h 920231"/>
              <a:gd name="connsiteX85" fmla="*/ 9110856 w 9517857"/>
              <a:gd name="connsiteY85" fmla="*/ 72872 h 920231"/>
              <a:gd name="connsiteX86" fmla="*/ 9268817 w 9517857"/>
              <a:gd name="connsiteY86" fmla="*/ 54957 h 920231"/>
              <a:gd name="connsiteX87" fmla="*/ 9316667 w 9517857"/>
              <a:gd name="connsiteY87" fmla="*/ 46922 h 920231"/>
              <a:gd name="connsiteX88" fmla="*/ 9428209 w 9517857"/>
              <a:gd name="connsiteY88" fmla="*/ 31798 h 920231"/>
              <a:gd name="connsiteX89" fmla="*/ 9488916 w 9517857"/>
              <a:gd name="connsiteY89" fmla="*/ 1875 h 920231"/>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826683 w 9517857"/>
              <a:gd name="connsiteY48" fmla="*/ 163442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48518 w 9517857"/>
              <a:gd name="connsiteY64" fmla="*/ 16437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48518 w 9517857"/>
              <a:gd name="connsiteY64" fmla="*/ 16437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820868 w 9517857"/>
              <a:gd name="connsiteY32" fmla="*/ 514160 h 918356"/>
              <a:gd name="connsiteX33" fmla="*/ 3073635 w 9517857"/>
              <a:gd name="connsiteY33" fmla="*/ 491294 h 918356"/>
              <a:gd name="connsiteX34" fmla="*/ 3222071 w 9517857"/>
              <a:gd name="connsiteY34" fmla="*/ 470559 h 918356"/>
              <a:gd name="connsiteX35" fmla="*/ 3274069 w 9517857"/>
              <a:gd name="connsiteY35" fmla="*/ 451605 h 918356"/>
              <a:gd name="connsiteX36" fmla="*/ 3349632 w 9517857"/>
              <a:gd name="connsiteY36" fmla="*/ 432583 h 918356"/>
              <a:gd name="connsiteX37" fmla="*/ 3479593 w 9517857"/>
              <a:gd name="connsiteY37" fmla="*/ 390437 h 918356"/>
              <a:gd name="connsiteX38" fmla="*/ 3651428 w 9517857"/>
              <a:gd name="connsiteY38" fmla="*/ 361807 h 918356"/>
              <a:gd name="connsiteX39" fmla="*/ 3750023 w 9517857"/>
              <a:gd name="connsiteY39" fmla="*/ 370678 h 918356"/>
              <a:gd name="connsiteX40" fmla="*/ 3844133 w 9517857"/>
              <a:gd name="connsiteY40" fmla="*/ 360648 h 918356"/>
              <a:gd name="connsiteX41" fmla="*/ 3933803 w 9517857"/>
              <a:gd name="connsiteY41" fmla="*/ 357315 h 918356"/>
              <a:gd name="connsiteX42" fmla="*/ 4266740 w 9517857"/>
              <a:gd name="connsiteY42" fmla="*/ 361454 h 918356"/>
              <a:gd name="connsiteX43" fmla="*/ 4430770 w 9517857"/>
              <a:gd name="connsiteY43" fmla="*/ 342643 h 918356"/>
              <a:gd name="connsiteX44" fmla="*/ 4512664 w 9517857"/>
              <a:gd name="connsiteY44" fmla="*/ 319948 h 918356"/>
              <a:gd name="connsiteX45" fmla="*/ 4616423 w 9517857"/>
              <a:gd name="connsiteY45" fmla="*/ 290914 h 918356"/>
              <a:gd name="connsiteX46" fmla="*/ 4689163 w 9517857"/>
              <a:gd name="connsiteY46" fmla="*/ 272812 h 918356"/>
              <a:gd name="connsiteX47" fmla="*/ 4783273 w 9517857"/>
              <a:gd name="connsiteY47" fmla="*/ 248463 h 918356"/>
              <a:gd name="connsiteX48" fmla="*/ 4836507 w 9517857"/>
              <a:gd name="connsiteY48" fmla="*/ 256788 h 918356"/>
              <a:gd name="connsiteX49" fmla="*/ 4892569 w 9517857"/>
              <a:gd name="connsiteY49" fmla="*/ 249933 h 918356"/>
              <a:gd name="connsiteX50" fmla="*/ 4896611 w 9517857"/>
              <a:gd name="connsiteY50" fmla="*/ 240448 h 918356"/>
              <a:gd name="connsiteX51" fmla="*/ 4917286 w 9517857"/>
              <a:gd name="connsiteY51" fmla="*/ 243659 h 918356"/>
              <a:gd name="connsiteX52" fmla="*/ 4981173 w 9517857"/>
              <a:gd name="connsiteY52" fmla="*/ 247103 h 918356"/>
              <a:gd name="connsiteX53" fmla="*/ 5060397 w 9517857"/>
              <a:gd name="connsiteY53" fmla="*/ 263688 h 918356"/>
              <a:gd name="connsiteX54" fmla="*/ 5252996 w 9517857"/>
              <a:gd name="connsiteY54" fmla="*/ 270655 h 918356"/>
              <a:gd name="connsiteX55" fmla="*/ 5358056 w 9517857"/>
              <a:gd name="connsiteY55" fmla="*/ 247248 h 918356"/>
              <a:gd name="connsiteX56" fmla="*/ 5426496 w 9517857"/>
              <a:gd name="connsiteY56" fmla="*/ 235142 h 918356"/>
              <a:gd name="connsiteX57" fmla="*/ 5497161 w 9517857"/>
              <a:gd name="connsiteY57" fmla="*/ 228808 h 918356"/>
              <a:gd name="connsiteX58" fmla="*/ 5826043 w 9517857"/>
              <a:gd name="connsiteY58" fmla="*/ 148073 h 918356"/>
              <a:gd name="connsiteX59" fmla="*/ 6007627 w 9517857"/>
              <a:gd name="connsiteY59" fmla="*/ 147126 h 918356"/>
              <a:gd name="connsiteX60" fmla="*/ 6080994 w 9517857"/>
              <a:gd name="connsiteY60" fmla="*/ 142938 h 918356"/>
              <a:gd name="connsiteX61" fmla="*/ 6194152 w 9517857"/>
              <a:gd name="connsiteY61" fmla="*/ 151772 h 918356"/>
              <a:gd name="connsiteX62" fmla="*/ 6281379 w 9517857"/>
              <a:gd name="connsiteY62" fmla="*/ 181626 h 918356"/>
              <a:gd name="connsiteX63" fmla="*/ 6489033 w 9517857"/>
              <a:gd name="connsiteY63" fmla="*/ 167648 h 918356"/>
              <a:gd name="connsiteX64" fmla="*/ 6544700 w 9517857"/>
              <a:gd name="connsiteY64" fmla="*/ 167161 h 918356"/>
              <a:gd name="connsiteX65" fmla="*/ 6648353 w 9517857"/>
              <a:gd name="connsiteY65" fmla="*/ 172250 h 918356"/>
              <a:gd name="connsiteX66" fmla="*/ 6736227 w 9517857"/>
              <a:gd name="connsiteY66" fmla="*/ 173216 h 918356"/>
              <a:gd name="connsiteX67" fmla="*/ 6977218 w 9517857"/>
              <a:gd name="connsiteY67" fmla="*/ 184289 h 918356"/>
              <a:gd name="connsiteX68" fmla="*/ 7065221 w 9517857"/>
              <a:gd name="connsiteY68" fmla="*/ 227531 h 918356"/>
              <a:gd name="connsiteX69" fmla="*/ 7358195 w 9517857"/>
              <a:gd name="connsiteY69" fmla="*/ 251740 h 918356"/>
              <a:gd name="connsiteX70" fmla="*/ 7565449 w 9517857"/>
              <a:gd name="connsiteY70" fmla="*/ 258950 h 918356"/>
              <a:gd name="connsiteX71" fmla="*/ 7599285 w 9517857"/>
              <a:gd name="connsiteY71" fmla="*/ 266021 h 918356"/>
              <a:gd name="connsiteX72" fmla="*/ 7644411 w 9517857"/>
              <a:gd name="connsiteY72" fmla="*/ 258986 h 918356"/>
              <a:gd name="connsiteX73" fmla="*/ 7825110 w 9517857"/>
              <a:gd name="connsiteY73" fmla="*/ 229109 h 918356"/>
              <a:gd name="connsiteX74" fmla="*/ 7965805 w 9517857"/>
              <a:gd name="connsiteY74" fmla="*/ 200355 h 918356"/>
              <a:gd name="connsiteX75" fmla="*/ 8147401 w 9517857"/>
              <a:gd name="connsiteY75" fmla="*/ 205617 h 918356"/>
              <a:gd name="connsiteX76" fmla="*/ 8256033 w 9517857"/>
              <a:gd name="connsiteY76" fmla="*/ 193713 h 918356"/>
              <a:gd name="connsiteX77" fmla="*/ 8410677 w 9517857"/>
              <a:gd name="connsiteY77" fmla="*/ 172167 h 918356"/>
              <a:gd name="connsiteX78" fmla="*/ 8617841 w 9517857"/>
              <a:gd name="connsiteY78" fmla="*/ 155167 h 918356"/>
              <a:gd name="connsiteX79" fmla="*/ 8715976 w 9517857"/>
              <a:gd name="connsiteY79" fmla="*/ 178374 h 918356"/>
              <a:gd name="connsiteX80" fmla="*/ 8778827 w 9517857"/>
              <a:gd name="connsiteY80" fmla="*/ 172936 h 918356"/>
              <a:gd name="connsiteX81" fmla="*/ 8855248 w 9517857"/>
              <a:gd name="connsiteY81" fmla="*/ 143149 h 918356"/>
              <a:gd name="connsiteX82" fmla="*/ 9010380 w 9517857"/>
              <a:gd name="connsiteY82" fmla="*/ 91891 h 918356"/>
              <a:gd name="connsiteX83" fmla="*/ 9110856 w 9517857"/>
              <a:gd name="connsiteY83" fmla="*/ 70997 h 918356"/>
              <a:gd name="connsiteX84" fmla="*/ 9268817 w 9517857"/>
              <a:gd name="connsiteY84" fmla="*/ 53082 h 918356"/>
              <a:gd name="connsiteX85" fmla="*/ 9316667 w 9517857"/>
              <a:gd name="connsiteY85" fmla="*/ 45047 h 918356"/>
              <a:gd name="connsiteX86" fmla="*/ 9428209 w 9517857"/>
              <a:gd name="connsiteY86" fmla="*/ 29923 h 918356"/>
              <a:gd name="connsiteX87" fmla="*/ 9488916 w 9517857"/>
              <a:gd name="connsiteY8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820868 w 9517857"/>
              <a:gd name="connsiteY32" fmla="*/ 514160 h 918356"/>
              <a:gd name="connsiteX33" fmla="*/ 3073635 w 9517857"/>
              <a:gd name="connsiteY33" fmla="*/ 491294 h 918356"/>
              <a:gd name="connsiteX34" fmla="*/ 3222071 w 9517857"/>
              <a:gd name="connsiteY34" fmla="*/ 470559 h 918356"/>
              <a:gd name="connsiteX35" fmla="*/ 3274069 w 9517857"/>
              <a:gd name="connsiteY35" fmla="*/ 451605 h 918356"/>
              <a:gd name="connsiteX36" fmla="*/ 3349632 w 9517857"/>
              <a:gd name="connsiteY36" fmla="*/ 432583 h 918356"/>
              <a:gd name="connsiteX37" fmla="*/ 3479593 w 9517857"/>
              <a:gd name="connsiteY37" fmla="*/ 390437 h 918356"/>
              <a:gd name="connsiteX38" fmla="*/ 3651428 w 9517857"/>
              <a:gd name="connsiteY38" fmla="*/ 361807 h 918356"/>
              <a:gd name="connsiteX39" fmla="*/ 3844133 w 9517857"/>
              <a:gd name="connsiteY39" fmla="*/ 360648 h 918356"/>
              <a:gd name="connsiteX40" fmla="*/ 3933803 w 9517857"/>
              <a:gd name="connsiteY40" fmla="*/ 357315 h 918356"/>
              <a:gd name="connsiteX41" fmla="*/ 4266740 w 9517857"/>
              <a:gd name="connsiteY41" fmla="*/ 361454 h 918356"/>
              <a:gd name="connsiteX42" fmla="*/ 4430770 w 9517857"/>
              <a:gd name="connsiteY42" fmla="*/ 342643 h 918356"/>
              <a:gd name="connsiteX43" fmla="*/ 4512664 w 9517857"/>
              <a:gd name="connsiteY43" fmla="*/ 319948 h 918356"/>
              <a:gd name="connsiteX44" fmla="*/ 4616423 w 9517857"/>
              <a:gd name="connsiteY44" fmla="*/ 290914 h 918356"/>
              <a:gd name="connsiteX45" fmla="*/ 4689163 w 9517857"/>
              <a:gd name="connsiteY45" fmla="*/ 272812 h 918356"/>
              <a:gd name="connsiteX46" fmla="*/ 4783273 w 9517857"/>
              <a:gd name="connsiteY46" fmla="*/ 248463 h 918356"/>
              <a:gd name="connsiteX47" fmla="*/ 4836507 w 9517857"/>
              <a:gd name="connsiteY47" fmla="*/ 256788 h 918356"/>
              <a:gd name="connsiteX48" fmla="*/ 4892569 w 9517857"/>
              <a:gd name="connsiteY48" fmla="*/ 249933 h 918356"/>
              <a:gd name="connsiteX49" fmla="*/ 4896611 w 9517857"/>
              <a:gd name="connsiteY49" fmla="*/ 240448 h 918356"/>
              <a:gd name="connsiteX50" fmla="*/ 4917286 w 9517857"/>
              <a:gd name="connsiteY50" fmla="*/ 243659 h 918356"/>
              <a:gd name="connsiteX51" fmla="*/ 4981173 w 9517857"/>
              <a:gd name="connsiteY51" fmla="*/ 247103 h 918356"/>
              <a:gd name="connsiteX52" fmla="*/ 5060397 w 9517857"/>
              <a:gd name="connsiteY52" fmla="*/ 263688 h 918356"/>
              <a:gd name="connsiteX53" fmla="*/ 5252996 w 9517857"/>
              <a:gd name="connsiteY53" fmla="*/ 270655 h 918356"/>
              <a:gd name="connsiteX54" fmla="*/ 5358056 w 9517857"/>
              <a:gd name="connsiteY54" fmla="*/ 247248 h 918356"/>
              <a:gd name="connsiteX55" fmla="*/ 5426496 w 9517857"/>
              <a:gd name="connsiteY55" fmla="*/ 235142 h 918356"/>
              <a:gd name="connsiteX56" fmla="*/ 5497161 w 9517857"/>
              <a:gd name="connsiteY56" fmla="*/ 228808 h 918356"/>
              <a:gd name="connsiteX57" fmla="*/ 5826043 w 9517857"/>
              <a:gd name="connsiteY57" fmla="*/ 148073 h 918356"/>
              <a:gd name="connsiteX58" fmla="*/ 6007627 w 9517857"/>
              <a:gd name="connsiteY58" fmla="*/ 147126 h 918356"/>
              <a:gd name="connsiteX59" fmla="*/ 6080994 w 9517857"/>
              <a:gd name="connsiteY59" fmla="*/ 142938 h 918356"/>
              <a:gd name="connsiteX60" fmla="*/ 6194152 w 9517857"/>
              <a:gd name="connsiteY60" fmla="*/ 151772 h 918356"/>
              <a:gd name="connsiteX61" fmla="*/ 6281379 w 9517857"/>
              <a:gd name="connsiteY61" fmla="*/ 181626 h 918356"/>
              <a:gd name="connsiteX62" fmla="*/ 6489033 w 9517857"/>
              <a:gd name="connsiteY62" fmla="*/ 167648 h 918356"/>
              <a:gd name="connsiteX63" fmla="*/ 6544700 w 9517857"/>
              <a:gd name="connsiteY63" fmla="*/ 167161 h 918356"/>
              <a:gd name="connsiteX64" fmla="*/ 6648353 w 9517857"/>
              <a:gd name="connsiteY64" fmla="*/ 172250 h 918356"/>
              <a:gd name="connsiteX65" fmla="*/ 6736227 w 9517857"/>
              <a:gd name="connsiteY65" fmla="*/ 173216 h 918356"/>
              <a:gd name="connsiteX66" fmla="*/ 6977218 w 9517857"/>
              <a:gd name="connsiteY66" fmla="*/ 184289 h 918356"/>
              <a:gd name="connsiteX67" fmla="*/ 7065221 w 9517857"/>
              <a:gd name="connsiteY67" fmla="*/ 227531 h 918356"/>
              <a:gd name="connsiteX68" fmla="*/ 7358195 w 9517857"/>
              <a:gd name="connsiteY68" fmla="*/ 251740 h 918356"/>
              <a:gd name="connsiteX69" fmla="*/ 7565449 w 9517857"/>
              <a:gd name="connsiteY69" fmla="*/ 258950 h 918356"/>
              <a:gd name="connsiteX70" fmla="*/ 7599285 w 9517857"/>
              <a:gd name="connsiteY70" fmla="*/ 266021 h 918356"/>
              <a:gd name="connsiteX71" fmla="*/ 7644411 w 9517857"/>
              <a:gd name="connsiteY71" fmla="*/ 258986 h 918356"/>
              <a:gd name="connsiteX72" fmla="*/ 7825110 w 9517857"/>
              <a:gd name="connsiteY72" fmla="*/ 229109 h 918356"/>
              <a:gd name="connsiteX73" fmla="*/ 7965805 w 9517857"/>
              <a:gd name="connsiteY73" fmla="*/ 200355 h 918356"/>
              <a:gd name="connsiteX74" fmla="*/ 8147401 w 9517857"/>
              <a:gd name="connsiteY74" fmla="*/ 205617 h 918356"/>
              <a:gd name="connsiteX75" fmla="*/ 8256033 w 9517857"/>
              <a:gd name="connsiteY75" fmla="*/ 193713 h 918356"/>
              <a:gd name="connsiteX76" fmla="*/ 8410677 w 9517857"/>
              <a:gd name="connsiteY76" fmla="*/ 172167 h 918356"/>
              <a:gd name="connsiteX77" fmla="*/ 8617841 w 9517857"/>
              <a:gd name="connsiteY77" fmla="*/ 155167 h 918356"/>
              <a:gd name="connsiteX78" fmla="*/ 8715976 w 9517857"/>
              <a:gd name="connsiteY78" fmla="*/ 178374 h 918356"/>
              <a:gd name="connsiteX79" fmla="*/ 8778827 w 9517857"/>
              <a:gd name="connsiteY79" fmla="*/ 172936 h 918356"/>
              <a:gd name="connsiteX80" fmla="*/ 8855248 w 9517857"/>
              <a:gd name="connsiteY80" fmla="*/ 143149 h 918356"/>
              <a:gd name="connsiteX81" fmla="*/ 9010380 w 9517857"/>
              <a:gd name="connsiteY81" fmla="*/ 91891 h 918356"/>
              <a:gd name="connsiteX82" fmla="*/ 9110856 w 9517857"/>
              <a:gd name="connsiteY82" fmla="*/ 70997 h 918356"/>
              <a:gd name="connsiteX83" fmla="*/ 9268817 w 9517857"/>
              <a:gd name="connsiteY83" fmla="*/ 53082 h 918356"/>
              <a:gd name="connsiteX84" fmla="*/ 9316667 w 9517857"/>
              <a:gd name="connsiteY84" fmla="*/ 45047 h 918356"/>
              <a:gd name="connsiteX85" fmla="*/ 9428209 w 9517857"/>
              <a:gd name="connsiteY85" fmla="*/ 29923 h 918356"/>
              <a:gd name="connsiteX86" fmla="*/ 9488916 w 9517857"/>
              <a:gd name="connsiteY8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78982 w 9517857"/>
              <a:gd name="connsiteY9" fmla="*/ 710142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081980 w 9517857"/>
              <a:gd name="connsiteY17" fmla="*/ 738455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081980 w 9517857"/>
              <a:gd name="connsiteY17" fmla="*/ 738455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142754 w 9517857"/>
              <a:gd name="connsiteY17" fmla="*/ 725374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02561 w 9517857"/>
              <a:gd name="connsiteY21" fmla="*/ 659917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4948 w 9517857"/>
              <a:gd name="connsiteY74" fmla="*/ 16824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4948 w 9517857"/>
              <a:gd name="connsiteY74" fmla="*/ 16824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2820868 w 9517857"/>
              <a:gd name="connsiteY28" fmla="*/ 514160 h 918356"/>
              <a:gd name="connsiteX29" fmla="*/ 3073635 w 9517857"/>
              <a:gd name="connsiteY29" fmla="*/ 491294 h 918356"/>
              <a:gd name="connsiteX30" fmla="*/ 3222071 w 9517857"/>
              <a:gd name="connsiteY30" fmla="*/ 470559 h 918356"/>
              <a:gd name="connsiteX31" fmla="*/ 3274069 w 9517857"/>
              <a:gd name="connsiteY31" fmla="*/ 451605 h 918356"/>
              <a:gd name="connsiteX32" fmla="*/ 3349632 w 9517857"/>
              <a:gd name="connsiteY32" fmla="*/ 432583 h 918356"/>
              <a:gd name="connsiteX33" fmla="*/ 3479593 w 9517857"/>
              <a:gd name="connsiteY33" fmla="*/ 390437 h 918356"/>
              <a:gd name="connsiteX34" fmla="*/ 3651428 w 9517857"/>
              <a:gd name="connsiteY34" fmla="*/ 361807 h 918356"/>
              <a:gd name="connsiteX35" fmla="*/ 3844133 w 9517857"/>
              <a:gd name="connsiteY35" fmla="*/ 360648 h 918356"/>
              <a:gd name="connsiteX36" fmla="*/ 3933803 w 9517857"/>
              <a:gd name="connsiteY36" fmla="*/ 357315 h 918356"/>
              <a:gd name="connsiteX37" fmla="*/ 4266740 w 9517857"/>
              <a:gd name="connsiteY37" fmla="*/ 361454 h 918356"/>
              <a:gd name="connsiteX38" fmla="*/ 4430770 w 9517857"/>
              <a:gd name="connsiteY38" fmla="*/ 342643 h 918356"/>
              <a:gd name="connsiteX39" fmla="*/ 4512664 w 9517857"/>
              <a:gd name="connsiteY39" fmla="*/ 319948 h 918356"/>
              <a:gd name="connsiteX40" fmla="*/ 4616423 w 9517857"/>
              <a:gd name="connsiteY40" fmla="*/ 290914 h 918356"/>
              <a:gd name="connsiteX41" fmla="*/ 4689163 w 9517857"/>
              <a:gd name="connsiteY41" fmla="*/ 272812 h 918356"/>
              <a:gd name="connsiteX42" fmla="*/ 4783273 w 9517857"/>
              <a:gd name="connsiteY42" fmla="*/ 248463 h 918356"/>
              <a:gd name="connsiteX43" fmla="*/ 4836507 w 9517857"/>
              <a:gd name="connsiteY43" fmla="*/ 256788 h 918356"/>
              <a:gd name="connsiteX44" fmla="*/ 4892569 w 9517857"/>
              <a:gd name="connsiteY44" fmla="*/ 249933 h 918356"/>
              <a:gd name="connsiteX45" fmla="*/ 4896611 w 9517857"/>
              <a:gd name="connsiteY45" fmla="*/ 240448 h 918356"/>
              <a:gd name="connsiteX46" fmla="*/ 4917286 w 9517857"/>
              <a:gd name="connsiteY46" fmla="*/ 243659 h 918356"/>
              <a:gd name="connsiteX47" fmla="*/ 4981173 w 9517857"/>
              <a:gd name="connsiteY47" fmla="*/ 247103 h 918356"/>
              <a:gd name="connsiteX48" fmla="*/ 5060397 w 9517857"/>
              <a:gd name="connsiteY48" fmla="*/ 263688 h 918356"/>
              <a:gd name="connsiteX49" fmla="*/ 5252996 w 9517857"/>
              <a:gd name="connsiteY49" fmla="*/ 270655 h 918356"/>
              <a:gd name="connsiteX50" fmla="*/ 5358056 w 9517857"/>
              <a:gd name="connsiteY50" fmla="*/ 247248 h 918356"/>
              <a:gd name="connsiteX51" fmla="*/ 5426496 w 9517857"/>
              <a:gd name="connsiteY51" fmla="*/ 235142 h 918356"/>
              <a:gd name="connsiteX52" fmla="*/ 5497161 w 9517857"/>
              <a:gd name="connsiteY52" fmla="*/ 228808 h 918356"/>
              <a:gd name="connsiteX53" fmla="*/ 5826043 w 9517857"/>
              <a:gd name="connsiteY53" fmla="*/ 148073 h 918356"/>
              <a:gd name="connsiteX54" fmla="*/ 6007627 w 9517857"/>
              <a:gd name="connsiteY54" fmla="*/ 147126 h 918356"/>
              <a:gd name="connsiteX55" fmla="*/ 6080994 w 9517857"/>
              <a:gd name="connsiteY55" fmla="*/ 142938 h 918356"/>
              <a:gd name="connsiteX56" fmla="*/ 6194152 w 9517857"/>
              <a:gd name="connsiteY56" fmla="*/ 151772 h 918356"/>
              <a:gd name="connsiteX57" fmla="*/ 6281379 w 9517857"/>
              <a:gd name="connsiteY57" fmla="*/ 181626 h 918356"/>
              <a:gd name="connsiteX58" fmla="*/ 6489033 w 9517857"/>
              <a:gd name="connsiteY58" fmla="*/ 167648 h 918356"/>
              <a:gd name="connsiteX59" fmla="*/ 6544700 w 9517857"/>
              <a:gd name="connsiteY59" fmla="*/ 167161 h 918356"/>
              <a:gd name="connsiteX60" fmla="*/ 6648353 w 9517857"/>
              <a:gd name="connsiteY60" fmla="*/ 172250 h 918356"/>
              <a:gd name="connsiteX61" fmla="*/ 6736227 w 9517857"/>
              <a:gd name="connsiteY61" fmla="*/ 173216 h 918356"/>
              <a:gd name="connsiteX62" fmla="*/ 6977218 w 9517857"/>
              <a:gd name="connsiteY62" fmla="*/ 184289 h 918356"/>
              <a:gd name="connsiteX63" fmla="*/ 7065221 w 9517857"/>
              <a:gd name="connsiteY63" fmla="*/ 227531 h 918356"/>
              <a:gd name="connsiteX64" fmla="*/ 7358195 w 9517857"/>
              <a:gd name="connsiteY64" fmla="*/ 251740 h 918356"/>
              <a:gd name="connsiteX65" fmla="*/ 7565449 w 9517857"/>
              <a:gd name="connsiteY65" fmla="*/ 258950 h 918356"/>
              <a:gd name="connsiteX66" fmla="*/ 7599285 w 9517857"/>
              <a:gd name="connsiteY66" fmla="*/ 266021 h 918356"/>
              <a:gd name="connsiteX67" fmla="*/ 7644411 w 9517857"/>
              <a:gd name="connsiteY67" fmla="*/ 258986 h 918356"/>
              <a:gd name="connsiteX68" fmla="*/ 7825110 w 9517857"/>
              <a:gd name="connsiteY68" fmla="*/ 229109 h 918356"/>
              <a:gd name="connsiteX69" fmla="*/ 7965805 w 9517857"/>
              <a:gd name="connsiteY69" fmla="*/ 200355 h 918356"/>
              <a:gd name="connsiteX70" fmla="*/ 8147401 w 9517857"/>
              <a:gd name="connsiteY70" fmla="*/ 205617 h 918356"/>
              <a:gd name="connsiteX71" fmla="*/ 8256033 w 9517857"/>
              <a:gd name="connsiteY71" fmla="*/ 193713 h 918356"/>
              <a:gd name="connsiteX72" fmla="*/ 8410677 w 9517857"/>
              <a:gd name="connsiteY72" fmla="*/ 172167 h 918356"/>
              <a:gd name="connsiteX73" fmla="*/ 8614948 w 9517857"/>
              <a:gd name="connsiteY73" fmla="*/ 168247 h 918356"/>
              <a:gd name="connsiteX74" fmla="*/ 8715976 w 9517857"/>
              <a:gd name="connsiteY74" fmla="*/ 178374 h 918356"/>
              <a:gd name="connsiteX75" fmla="*/ 8778827 w 9517857"/>
              <a:gd name="connsiteY75" fmla="*/ 172936 h 918356"/>
              <a:gd name="connsiteX76" fmla="*/ 8855248 w 9517857"/>
              <a:gd name="connsiteY76" fmla="*/ 143149 h 918356"/>
              <a:gd name="connsiteX77" fmla="*/ 9010380 w 9517857"/>
              <a:gd name="connsiteY77" fmla="*/ 91891 h 918356"/>
              <a:gd name="connsiteX78" fmla="*/ 9110856 w 9517857"/>
              <a:gd name="connsiteY78" fmla="*/ 70997 h 918356"/>
              <a:gd name="connsiteX79" fmla="*/ 9268817 w 9517857"/>
              <a:gd name="connsiteY79" fmla="*/ 53082 h 918356"/>
              <a:gd name="connsiteX80" fmla="*/ 9316667 w 9517857"/>
              <a:gd name="connsiteY80" fmla="*/ 45047 h 918356"/>
              <a:gd name="connsiteX81" fmla="*/ 9428209 w 9517857"/>
              <a:gd name="connsiteY81" fmla="*/ 29923 h 918356"/>
              <a:gd name="connsiteX82" fmla="*/ 9488916 w 9517857"/>
              <a:gd name="connsiteY8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3073635 w 9517857"/>
              <a:gd name="connsiteY28" fmla="*/ 491294 h 918356"/>
              <a:gd name="connsiteX29" fmla="*/ 3222071 w 9517857"/>
              <a:gd name="connsiteY29" fmla="*/ 470559 h 918356"/>
              <a:gd name="connsiteX30" fmla="*/ 3274069 w 9517857"/>
              <a:gd name="connsiteY30" fmla="*/ 451605 h 918356"/>
              <a:gd name="connsiteX31" fmla="*/ 3349632 w 9517857"/>
              <a:gd name="connsiteY31" fmla="*/ 432583 h 918356"/>
              <a:gd name="connsiteX32" fmla="*/ 3479593 w 9517857"/>
              <a:gd name="connsiteY32" fmla="*/ 390437 h 918356"/>
              <a:gd name="connsiteX33" fmla="*/ 3651428 w 9517857"/>
              <a:gd name="connsiteY33" fmla="*/ 361807 h 918356"/>
              <a:gd name="connsiteX34" fmla="*/ 3844133 w 9517857"/>
              <a:gd name="connsiteY34" fmla="*/ 360648 h 918356"/>
              <a:gd name="connsiteX35" fmla="*/ 3933803 w 9517857"/>
              <a:gd name="connsiteY35" fmla="*/ 357315 h 918356"/>
              <a:gd name="connsiteX36" fmla="*/ 4266740 w 9517857"/>
              <a:gd name="connsiteY36" fmla="*/ 361454 h 918356"/>
              <a:gd name="connsiteX37" fmla="*/ 4430770 w 9517857"/>
              <a:gd name="connsiteY37" fmla="*/ 342643 h 918356"/>
              <a:gd name="connsiteX38" fmla="*/ 4512664 w 9517857"/>
              <a:gd name="connsiteY38" fmla="*/ 319948 h 918356"/>
              <a:gd name="connsiteX39" fmla="*/ 4616423 w 9517857"/>
              <a:gd name="connsiteY39" fmla="*/ 290914 h 918356"/>
              <a:gd name="connsiteX40" fmla="*/ 4689163 w 9517857"/>
              <a:gd name="connsiteY40" fmla="*/ 272812 h 918356"/>
              <a:gd name="connsiteX41" fmla="*/ 4783273 w 9517857"/>
              <a:gd name="connsiteY41" fmla="*/ 248463 h 918356"/>
              <a:gd name="connsiteX42" fmla="*/ 4836507 w 9517857"/>
              <a:gd name="connsiteY42" fmla="*/ 256788 h 918356"/>
              <a:gd name="connsiteX43" fmla="*/ 4892569 w 9517857"/>
              <a:gd name="connsiteY43" fmla="*/ 249933 h 918356"/>
              <a:gd name="connsiteX44" fmla="*/ 4896611 w 9517857"/>
              <a:gd name="connsiteY44" fmla="*/ 240448 h 918356"/>
              <a:gd name="connsiteX45" fmla="*/ 4917286 w 9517857"/>
              <a:gd name="connsiteY45" fmla="*/ 243659 h 918356"/>
              <a:gd name="connsiteX46" fmla="*/ 4981173 w 9517857"/>
              <a:gd name="connsiteY46" fmla="*/ 247103 h 918356"/>
              <a:gd name="connsiteX47" fmla="*/ 5060397 w 9517857"/>
              <a:gd name="connsiteY47" fmla="*/ 263688 h 918356"/>
              <a:gd name="connsiteX48" fmla="*/ 5252996 w 9517857"/>
              <a:gd name="connsiteY48" fmla="*/ 270655 h 918356"/>
              <a:gd name="connsiteX49" fmla="*/ 5358056 w 9517857"/>
              <a:gd name="connsiteY49" fmla="*/ 247248 h 918356"/>
              <a:gd name="connsiteX50" fmla="*/ 5426496 w 9517857"/>
              <a:gd name="connsiteY50" fmla="*/ 235142 h 918356"/>
              <a:gd name="connsiteX51" fmla="*/ 5497161 w 9517857"/>
              <a:gd name="connsiteY51" fmla="*/ 228808 h 918356"/>
              <a:gd name="connsiteX52" fmla="*/ 5826043 w 9517857"/>
              <a:gd name="connsiteY52" fmla="*/ 148073 h 918356"/>
              <a:gd name="connsiteX53" fmla="*/ 6007627 w 9517857"/>
              <a:gd name="connsiteY53" fmla="*/ 147126 h 918356"/>
              <a:gd name="connsiteX54" fmla="*/ 6080994 w 9517857"/>
              <a:gd name="connsiteY54" fmla="*/ 142938 h 918356"/>
              <a:gd name="connsiteX55" fmla="*/ 6194152 w 9517857"/>
              <a:gd name="connsiteY55" fmla="*/ 151772 h 918356"/>
              <a:gd name="connsiteX56" fmla="*/ 6281379 w 9517857"/>
              <a:gd name="connsiteY56" fmla="*/ 181626 h 918356"/>
              <a:gd name="connsiteX57" fmla="*/ 6489033 w 9517857"/>
              <a:gd name="connsiteY57" fmla="*/ 167648 h 918356"/>
              <a:gd name="connsiteX58" fmla="*/ 6544700 w 9517857"/>
              <a:gd name="connsiteY58" fmla="*/ 167161 h 918356"/>
              <a:gd name="connsiteX59" fmla="*/ 6648353 w 9517857"/>
              <a:gd name="connsiteY59" fmla="*/ 172250 h 918356"/>
              <a:gd name="connsiteX60" fmla="*/ 6736227 w 9517857"/>
              <a:gd name="connsiteY60" fmla="*/ 173216 h 918356"/>
              <a:gd name="connsiteX61" fmla="*/ 6977218 w 9517857"/>
              <a:gd name="connsiteY61" fmla="*/ 184289 h 918356"/>
              <a:gd name="connsiteX62" fmla="*/ 7065221 w 9517857"/>
              <a:gd name="connsiteY62" fmla="*/ 227531 h 918356"/>
              <a:gd name="connsiteX63" fmla="*/ 7358195 w 9517857"/>
              <a:gd name="connsiteY63" fmla="*/ 251740 h 918356"/>
              <a:gd name="connsiteX64" fmla="*/ 7565449 w 9517857"/>
              <a:gd name="connsiteY64" fmla="*/ 258950 h 918356"/>
              <a:gd name="connsiteX65" fmla="*/ 7599285 w 9517857"/>
              <a:gd name="connsiteY65" fmla="*/ 266021 h 918356"/>
              <a:gd name="connsiteX66" fmla="*/ 7644411 w 9517857"/>
              <a:gd name="connsiteY66" fmla="*/ 258986 h 918356"/>
              <a:gd name="connsiteX67" fmla="*/ 7825110 w 9517857"/>
              <a:gd name="connsiteY67" fmla="*/ 229109 h 918356"/>
              <a:gd name="connsiteX68" fmla="*/ 7965805 w 9517857"/>
              <a:gd name="connsiteY68" fmla="*/ 200355 h 918356"/>
              <a:gd name="connsiteX69" fmla="*/ 8147401 w 9517857"/>
              <a:gd name="connsiteY69" fmla="*/ 205617 h 918356"/>
              <a:gd name="connsiteX70" fmla="*/ 8256033 w 9517857"/>
              <a:gd name="connsiteY70" fmla="*/ 193713 h 918356"/>
              <a:gd name="connsiteX71" fmla="*/ 8410677 w 9517857"/>
              <a:gd name="connsiteY71" fmla="*/ 172167 h 918356"/>
              <a:gd name="connsiteX72" fmla="*/ 8614948 w 9517857"/>
              <a:gd name="connsiteY72" fmla="*/ 168247 h 918356"/>
              <a:gd name="connsiteX73" fmla="*/ 8715976 w 9517857"/>
              <a:gd name="connsiteY73" fmla="*/ 178374 h 918356"/>
              <a:gd name="connsiteX74" fmla="*/ 8778827 w 9517857"/>
              <a:gd name="connsiteY74" fmla="*/ 172936 h 918356"/>
              <a:gd name="connsiteX75" fmla="*/ 8855248 w 9517857"/>
              <a:gd name="connsiteY75" fmla="*/ 143149 h 918356"/>
              <a:gd name="connsiteX76" fmla="*/ 9010380 w 9517857"/>
              <a:gd name="connsiteY76" fmla="*/ 91891 h 918356"/>
              <a:gd name="connsiteX77" fmla="*/ 9110856 w 9517857"/>
              <a:gd name="connsiteY77" fmla="*/ 70997 h 918356"/>
              <a:gd name="connsiteX78" fmla="*/ 9268817 w 9517857"/>
              <a:gd name="connsiteY78" fmla="*/ 53082 h 918356"/>
              <a:gd name="connsiteX79" fmla="*/ 9316667 w 9517857"/>
              <a:gd name="connsiteY79" fmla="*/ 45047 h 918356"/>
              <a:gd name="connsiteX80" fmla="*/ 9428209 w 9517857"/>
              <a:gd name="connsiteY80" fmla="*/ 29923 h 918356"/>
              <a:gd name="connsiteX81" fmla="*/ 9488916 w 9517857"/>
              <a:gd name="connsiteY8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3073635 w 9517857"/>
              <a:gd name="connsiteY28" fmla="*/ 491294 h 918356"/>
              <a:gd name="connsiteX29" fmla="*/ 3222071 w 9517857"/>
              <a:gd name="connsiteY29" fmla="*/ 470559 h 918356"/>
              <a:gd name="connsiteX30" fmla="*/ 3274069 w 9517857"/>
              <a:gd name="connsiteY30" fmla="*/ 451605 h 918356"/>
              <a:gd name="connsiteX31" fmla="*/ 3349632 w 9517857"/>
              <a:gd name="connsiteY31" fmla="*/ 432583 h 918356"/>
              <a:gd name="connsiteX32" fmla="*/ 3479593 w 9517857"/>
              <a:gd name="connsiteY32" fmla="*/ 390437 h 918356"/>
              <a:gd name="connsiteX33" fmla="*/ 3651428 w 9517857"/>
              <a:gd name="connsiteY33" fmla="*/ 361807 h 918356"/>
              <a:gd name="connsiteX34" fmla="*/ 3844133 w 9517857"/>
              <a:gd name="connsiteY34" fmla="*/ 360648 h 918356"/>
              <a:gd name="connsiteX35" fmla="*/ 3933803 w 9517857"/>
              <a:gd name="connsiteY35" fmla="*/ 357315 h 918356"/>
              <a:gd name="connsiteX36" fmla="*/ 4266740 w 9517857"/>
              <a:gd name="connsiteY36" fmla="*/ 361454 h 918356"/>
              <a:gd name="connsiteX37" fmla="*/ 4430770 w 9517857"/>
              <a:gd name="connsiteY37" fmla="*/ 342643 h 918356"/>
              <a:gd name="connsiteX38" fmla="*/ 4512664 w 9517857"/>
              <a:gd name="connsiteY38" fmla="*/ 319948 h 918356"/>
              <a:gd name="connsiteX39" fmla="*/ 4616423 w 9517857"/>
              <a:gd name="connsiteY39" fmla="*/ 290914 h 918356"/>
              <a:gd name="connsiteX40" fmla="*/ 4689163 w 9517857"/>
              <a:gd name="connsiteY40" fmla="*/ 272812 h 918356"/>
              <a:gd name="connsiteX41" fmla="*/ 4783273 w 9517857"/>
              <a:gd name="connsiteY41" fmla="*/ 248463 h 918356"/>
              <a:gd name="connsiteX42" fmla="*/ 4836507 w 9517857"/>
              <a:gd name="connsiteY42" fmla="*/ 256788 h 918356"/>
              <a:gd name="connsiteX43" fmla="*/ 4892569 w 9517857"/>
              <a:gd name="connsiteY43" fmla="*/ 249933 h 918356"/>
              <a:gd name="connsiteX44" fmla="*/ 4896611 w 9517857"/>
              <a:gd name="connsiteY44" fmla="*/ 240448 h 918356"/>
              <a:gd name="connsiteX45" fmla="*/ 4917286 w 9517857"/>
              <a:gd name="connsiteY45" fmla="*/ 243659 h 918356"/>
              <a:gd name="connsiteX46" fmla="*/ 4981173 w 9517857"/>
              <a:gd name="connsiteY46" fmla="*/ 247103 h 918356"/>
              <a:gd name="connsiteX47" fmla="*/ 5060397 w 9517857"/>
              <a:gd name="connsiteY47" fmla="*/ 263688 h 918356"/>
              <a:gd name="connsiteX48" fmla="*/ 5252996 w 9517857"/>
              <a:gd name="connsiteY48" fmla="*/ 270655 h 918356"/>
              <a:gd name="connsiteX49" fmla="*/ 5358056 w 9517857"/>
              <a:gd name="connsiteY49" fmla="*/ 247248 h 918356"/>
              <a:gd name="connsiteX50" fmla="*/ 5426496 w 9517857"/>
              <a:gd name="connsiteY50" fmla="*/ 235142 h 918356"/>
              <a:gd name="connsiteX51" fmla="*/ 5497161 w 9517857"/>
              <a:gd name="connsiteY51" fmla="*/ 228808 h 918356"/>
              <a:gd name="connsiteX52" fmla="*/ 5826043 w 9517857"/>
              <a:gd name="connsiteY52" fmla="*/ 148073 h 918356"/>
              <a:gd name="connsiteX53" fmla="*/ 6007627 w 9517857"/>
              <a:gd name="connsiteY53" fmla="*/ 147126 h 918356"/>
              <a:gd name="connsiteX54" fmla="*/ 6080994 w 9517857"/>
              <a:gd name="connsiteY54" fmla="*/ 142938 h 918356"/>
              <a:gd name="connsiteX55" fmla="*/ 6194152 w 9517857"/>
              <a:gd name="connsiteY55" fmla="*/ 151772 h 918356"/>
              <a:gd name="connsiteX56" fmla="*/ 6281379 w 9517857"/>
              <a:gd name="connsiteY56" fmla="*/ 181626 h 918356"/>
              <a:gd name="connsiteX57" fmla="*/ 6489033 w 9517857"/>
              <a:gd name="connsiteY57" fmla="*/ 167648 h 918356"/>
              <a:gd name="connsiteX58" fmla="*/ 6544700 w 9517857"/>
              <a:gd name="connsiteY58" fmla="*/ 167161 h 918356"/>
              <a:gd name="connsiteX59" fmla="*/ 6648353 w 9517857"/>
              <a:gd name="connsiteY59" fmla="*/ 172250 h 918356"/>
              <a:gd name="connsiteX60" fmla="*/ 6736227 w 9517857"/>
              <a:gd name="connsiteY60" fmla="*/ 173216 h 918356"/>
              <a:gd name="connsiteX61" fmla="*/ 6977218 w 9517857"/>
              <a:gd name="connsiteY61" fmla="*/ 184289 h 918356"/>
              <a:gd name="connsiteX62" fmla="*/ 7065221 w 9517857"/>
              <a:gd name="connsiteY62" fmla="*/ 227531 h 918356"/>
              <a:gd name="connsiteX63" fmla="*/ 7358195 w 9517857"/>
              <a:gd name="connsiteY63" fmla="*/ 251740 h 918356"/>
              <a:gd name="connsiteX64" fmla="*/ 7565449 w 9517857"/>
              <a:gd name="connsiteY64" fmla="*/ 258950 h 918356"/>
              <a:gd name="connsiteX65" fmla="*/ 7599285 w 9517857"/>
              <a:gd name="connsiteY65" fmla="*/ 266021 h 918356"/>
              <a:gd name="connsiteX66" fmla="*/ 7644411 w 9517857"/>
              <a:gd name="connsiteY66" fmla="*/ 258986 h 918356"/>
              <a:gd name="connsiteX67" fmla="*/ 7825110 w 9517857"/>
              <a:gd name="connsiteY67" fmla="*/ 229109 h 918356"/>
              <a:gd name="connsiteX68" fmla="*/ 7965805 w 9517857"/>
              <a:gd name="connsiteY68" fmla="*/ 200355 h 918356"/>
              <a:gd name="connsiteX69" fmla="*/ 8147401 w 9517857"/>
              <a:gd name="connsiteY69" fmla="*/ 205617 h 918356"/>
              <a:gd name="connsiteX70" fmla="*/ 8256033 w 9517857"/>
              <a:gd name="connsiteY70" fmla="*/ 193713 h 918356"/>
              <a:gd name="connsiteX71" fmla="*/ 8410677 w 9517857"/>
              <a:gd name="connsiteY71" fmla="*/ 172167 h 918356"/>
              <a:gd name="connsiteX72" fmla="*/ 8614948 w 9517857"/>
              <a:gd name="connsiteY72" fmla="*/ 168247 h 918356"/>
              <a:gd name="connsiteX73" fmla="*/ 8715976 w 9517857"/>
              <a:gd name="connsiteY73" fmla="*/ 178374 h 918356"/>
              <a:gd name="connsiteX74" fmla="*/ 8778827 w 9517857"/>
              <a:gd name="connsiteY74" fmla="*/ 172936 h 918356"/>
              <a:gd name="connsiteX75" fmla="*/ 8855248 w 9517857"/>
              <a:gd name="connsiteY75" fmla="*/ 143149 h 918356"/>
              <a:gd name="connsiteX76" fmla="*/ 9010380 w 9517857"/>
              <a:gd name="connsiteY76" fmla="*/ 91891 h 918356"/>
              <a:gd name="connsiteX77" fmla="*/ 9110856 w 9517857"/>
              <a:gd name="connsiteY77" fmla="*/ 70997 h 918356"/>
              <a:gd name="connsiteX78" fmla="*/ 9268817 w 9517857"/>
              <a:gd name="connsiteY78" fmla="*/ 53082 h 918356"/>
              <a:gd name="connsiteX79" fmla="*/ 9316667 w 9517857"/>
              <a:gd name="connsiteY79" fmla="*/ 45047 h 918356"/>
              <a:gd name="connsiteX80" fmla="*/ 9428209 w 9517857"/>
              <a:gd name="connsiteY80" fmla="*/ 29923 h 918356"/>
              <a:gd name="connsiteX81" fmla="*/ 9488916 w 9517857"/>
              <a:gd name="connsiteY8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727306 w 9517857"/>
              <a:gd name="connsiteY26" fmla="*/ 550698 h 918356"/>
              <a:gd name="connsiteX27" fmla="*/ 3073635 w 9517857"/>
              <a:gd name="connsiteY27" fmla="*/ 491294 h 918356"/>
              <a:gd name="connsiteX28" fmla="*/ 3222071 w 9517857"/>
              <a:gd name="connsiteY28" fmla="*/ 470559 h 918356"/>
              <a:gd name="connsiteX29" fmla="*/ 3274069 w 9517857"/>
              <a:gd name="connsiteY29" fmla="*/ 451605 h 918356"/>
              <a:gd name="connsiteX30" fmla="*/ 3349632 w 9517857"/>
              <a:gd name="connsiteY30" fmla="*/ 432583 h 918356"/>
              <a:gd name="connsiteX31" fmla="*/ 3479593 w 9517857"/>
              <a:gd name="connsiteY31" fmla="*/ 390437 h 918356"/>
              <a:gd name="connsiteX32" fmla="*/ 3651428 w 9517857"/>
              <a:gd name="connsiteY32" fmla="*/ 361807 h 918356"/>
              <a:gd name="connsiteX33" fmla="*/ 3844133 w 9517857"/>
              <a:gd name="connsiteY33" fmla="*/ 360648 h 918356"/>
              <a:gd name="connsiteX34" fmla="*/ 3933803 w 9517857"/>
              <a:gd name="connsiteY34" fmla="*/ 357315 h 918356"/>
              <a:gd name="connsiteX35" fmla="*/ 4266740 w 9517857"/>
              <a:gd name="connsiteY35" fmla="*/ 361454 h 918356"/>
              <a:gd name="connsiteX36" fmla="*/ 4430770 w 9517857"/>
              <a:gd name="connsiteY36" fmla="*/ 342643 h 918356"/>
              <a:gd name="connsiteX37" fmla="*/ 4512664 w 9517857"/>
              <a:gd name="connsiteY37" fmla="*/ 319948 h 918356"/>
              <a:gd name="connsiteX38" fmla="*/ 4616423 w 9517857"/>
              <a:gd name="connsiteY38" fmla="*/ 290914 h 918356"/>
              <a:gd name="connsiteX39" fmla="*/ 4689163 w 9517857"/>
              <a:gd name="connsiteY39" fmla="*/ 272812 h 918356"/>
              <a:gd name="connsiteX40" fmla="*/ 4783273 w 9517857"/>
              <a:gd name="connsiteY40" fmla="*/ 248463 h 918356"/>
              <a:gd name="connsiteX41" fmla="*/ 4836507 w 9517857"/>
              <a:gd name="connsiteY41" fmla="*/ 256788 h 918356"/>
              <a:gd name="connsiteX42" fmla="*/ 4892569 w 9517857"/>
              <a:gd name="connsiteY42" fmla="*/ 249933 h 918356"/>
              <a:gd name="connsiteX43" fmla="*/ 4896611 w 9517857"/>
              <a:gd name="connsiteY43" fmla="*/ 240448 h 918356"/>
              <a:gd name="connsiteX44" fmla="*/ 4917286 w 9517857"/>
              <a:gd name="connsiteY44" fmla="*/ 243659 h 918356"/>
              <a:gd name="connsiteX45" fmla="*/ 4981173 w 9517857"/>
              <a:gd name="connsiteY45" fmla="*/ 247103 h 918356"/>
              <a:gd name="connsiteX46" fmla="*/ 5060397 w 9517857"/>
              <a:gd name="connsiteY46" fmla="*/ 263688 h 918356"/>
              <a:gd name="connsiteX47" fmla="*/ 5252996 w 9517857"/>
              <a:gd name="connsiteY47" fmla="*/ 270655 h 918356"/>
              <a:gd name="connsiteX48" fmla="*/ 5358056 w 9517857"/>
              <a:gd name="connsiteY48" fmla="*/ 247248 h 918356"/>
              <a:gd name="connsiteX49" fmla="*/ 5426496 w 9517857"/>
              <a:gd name="connsiteY49" fmla="*/ 235142 h 918356"/>
              <a:gd name="connsiteX50" fmla="*/ 5497161 w 9517857"/>
              <a:gd name="connsiteY50" fmla="*/ 228808 h 918356"/>
              <a:gd name="connsiteX51" fmla="*/ 5826043 w 9517857"/>
              <a:gd name="connsiteY51" fmla="*/ 148073 h 918356"/>
              <a:gd name="connsiteX52" fmla="*/ 6007627 w 9517857"/>
              <a:gd name="connsiteY52" fmla="*/ 147126 h 918356"/>
              <a:gd name="connsiteX53" fmla="*/ 6080994 w 9517857"/>
              <a:gd name="connsiteY53" fmla="*/ 142938 h 918356"/>
              <a:gd name="connsiteX54" fmla="*/ 6194152 w 9517857"/>
              <a:gd name="connsiteY54" fmla="*/ 151772 h 918356"/>
              <a:gd name="connsiteX55" fmla="*/ 6281379 w 9517857"/>
              <a:gd name="connsiteY55" fmla="*/ 181626 h 918356"/>
              <a:gd name="connsiteX56" fmla="*/ 6489033 w 9517857"/>
              <a:gd name="connsiteY56" fmla="*/ 167648 h 918356"/>
              <a:gd name="connsiteX57" fmla="*/ 6544700 w 9517857"/>
              <a:gd name="connsiteY57" fmla="*/ 167161 h 918356"/>
              <a:gd name="connsiteX58" fmla="*/ 6648353 w 9517857"/>
              <a:gd name="connsiteY58" fmla="*/ 172250 h 918356"/>
              <a:gd name="connsiteX59" fmla="*/ 6736227 w 9517857"/>
              <a:gd name="connsiteY59" fmla="*/ 173216 h 918356"/>
              <a:gd name="connsiteX60" fmla="*/ 6977218 w 9517857"/>
              <a:gd name="connsiteY60" fmla="*/ 184289 h 918356"/>
              <a:gd name="connsiteX61" fmla="*/ 7065221 w 9517857"/>
              <a:gd name="connsiteY61" fmla="*/ 227531 h 918356"/>
              <a:gd name="connsiteX62" fmla="*/ 7358195 w 9517857"/>
              <a:gd name="connsiteY62" fmla="*/ 251740 h 918356"/>
              <a:gd name="connsiteX63" fmla="*/ 7565449 w 9517857"/>
              <a:gd name="connsiteY63" fmla="*/ 258950 h 918356"/>
              <a:gd name="connsiteX64" fmla="*/ 7599285 w 9517857"/>
              <a:gd name="connsiteY64" fmla="*/ 266021 h 918356"/>
              <a:gd name="connsiteX65" fmla="*/ 7644411 w 9517857"/>
              <a:gd name="connsiteY65" fmla="*/ 258986 h 918356"/>
              <a:gd name="connsiteX66" fmla="*/ 7825110 w 9517857"/>
              <a:gd name="connsiteY66" fmla="*/ 229109 h 918356"/>
              <a:gd name="connsiteX67" fmla="*/ 7965805 w 9517857"/>
              <a:gd name="connsiteY67" fmla="*/ 200355 h 918356"/>
              <a:gd name="connsiteX68" fmla="*/ 8147401 w 9517857"/>
              <a:gd name="connsiteY68" fmla="*/ 205617 h 918356"/>
              <a:gd name="connsiteX69" fmla="*/ 8256033 w 9517857"/>
              <a:gd name="connsiteY69" fmla="*/ 193713 h 918356"/>
              <a:gd name="connsiteX70" fmla="*/ 8410677 w 9517857"/>
              <a:gd name="connsiteY70" fmla="*/ 172167 h 918356"/>
              <a:gd name="connsiteX71" fmla="*/ 8614948 w 9517857"/>
              <a:gd name="connsiteY71" fmla="*/ 168247 h 918356"/>
              <a:gd name="connsiteX72" fmla="*/ 8715976 w 9517857"/>
              <a:gd name="connsiteY72" fmla="*/ 178374 h 918356"/>
              <a:gd name="connsiteX73" fmla="*/ 8778827 w 9517857"/>
              <a:gd name="connsiteY73" fmla="*/ 172936 h 918356"/>
              <a:gd name="connsiteX74" fmla="*/ 8855248 w 9517857"/>
              <a:gd name="connsiteY74" fmla="*/ 143149 h 918356"/>
              <a:gd name="connsiteX75" fmla="*/ 9010380 w 9517857"/>
              <a:gd name="connsiteY75" fmla="*/ 91891 h 918356"/>
              <a:gd name="connsiteX76" fmla="*/ 9110856 w 9517857"/>
              <a:gd name="connsiteY76" fmla="*/ 70997 h 918356"/>
              <a:gd name="connsiteX77" fmla="*/ 9268817 w 9517857"/>
              <a:gd name="connsiteY77" fmla="*/ 53082 h 918356"/>
              <a:gd name="connsiteX78" fmla="*/ 9316667 w 9517857"/>
              <a:gd name="connsiteY78" fmla="*/ 45047 h 918356"/>
              <a:gd name="connsiteX79" fmla="*/ 9428209 w 9517857"/>
              <a:gd name="connsiteY79" fmla="*/ 29923 h 918356"/>
              <a:gd name="connsiteX80" fmla="*/ 9488916 w 9517857"/>
              <a:gd name="connsiteY8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080994 w 9517857"/>
              <a:gd name="connsiteY52" fmla="*/ 142938 h 918356"/>
              <a:gd name="connsiteX53" fmla="*/ 6194152 w 9517857"/>
              <a:gd name="connsiteY53" fmla="*/ 151772 h 918356"/>
              <a:gd name="connsiteX54" fmla="*/ 6281379 w 9517857"/>
              <a:gd name="connsiteY54" fmla="*/ 181626 h 918356"/>
              <a:gd name="connsiteX55" fmla="*/ 6489033 w 9517857"/>
              <a:gd name="connsiteY55" fmla="*/ 167648 h 918356"/>
              <a:gd name="connsiteX56" fmla="*/ 6544700 w 9517857"/>
              <a:gd name="connsiteY56" fmla="*/ 167161 h 918356"/>
              <a:gd name="connsiteX57" fmla="*/ 6648353 w 9517857"/>
              <a:gd name="connsiteY57" fmla="*/ 172250 h 918356"/>
              <a:gd name="connsiteX58" fmla="*/ 6736227 w 9517857"/>
              <a:gd name="connsiteY58" fmla="*/ 173216 h 918356"/>
              <a:gd name="connsiteX59" fmla="*/ 6977218 w 9517857"/>
              <a:gd name="connsiteY59" fmla="*/ 184289 h 918356"/>
              <a:gd name="connsiteX60" fmla="*/ 7065221 w 9517857"/>
              <a:gd name="connsiteY60" fmla="*/ 227531 h 918356"/>
              <a:gd name="connsiteX61" fmla="*/ 7358195 w 9517857"/>
              <a:gd name="connsiteY61" fmla="*/ 251740 h 918356"/>
              <a:gd name="connsiteX62" fmla="*/ 7565449 w 9517857"/>
              <a:gd name="connsiteY62" fmla="*/ 258950 h 918356"/>
              <a:gd name="connsiteX63" fmla="*/ 7599285 w 9517857"/>
              <a:gd name="connsiteY63" fmla="*/ 266021 h 918356"/>
              <a:gd name="connsiteX64" fmla="*/ 7644411 w 9517857"/>
              <a:gd name="connsiteY64" fmla="*/ 258986 h 918356"/>
              <a:gd name="connsiteX65" fmla="*/ 7825110 w 9517857"/>
              <a:gd name="connsiteY65" fmla="*/ 229109 h 918356"/>
              <a:gd name="connsiteX66" fmla="*/ 7965805 w 9517857"/>
              <a:gd name="connsiteY66" fmla="*/ 200355 h 918356"/>
              <a:gd name="connsiteX67" fmla="*/ 8147401 w 9517857"/>
              <a:gd name="connsiteY67" fmla="*/ 205617 h 918356"/>
              <a:gd name="connsiteX68" fmla="*/ 8256033 w 9517857"/>
              <a:gd name="connsiteY68" fmla="*/ 193713 h 918356"/>
              <a:gd name="connsiteX69" fmla="*/ 8410677 w 9517857"/>
              <a:gd name="connsiteY69" fmla="*/ 172167 h 918356"/>
              <a:gd name="connsiteX70" fmla="*/ 8614948 w 9517857"/>
              <a:gd name="connsiteY70" fmla="*/ 168247 h 918356"/>
              <a:gd name="connsiteX71" fmla="*/ 8715976 w 9517857"/>
              <a:gd name="connsiteY71" fmla="*/ 178374 h 918356"/>
              <a:gd name="connsiteX72" fmla="*/ 8778827 w 9517857"/>
              <a:gd name="connsiteY72" fmla="*/ 172936 h 918356"/>
              <a:gd name="connsiteX73" fmla="*/ 8855248 w 9517857"/>
              <a:gd name="connsiteY73" fmla="*/ 143149 h 918356"/>
              <a:gd name="connsiteX74" fmla="*/ 9010380 w 9517857"/>
              <a:gd name="connsiteY74" fmla="*/ 91891 h 918356"/>
              <a:gd name="connsiteX75" fmla="*/ 9110856 w 9517857"/>
              <a:gd name="connsiteY75" fmla="*/ 70997 h 918356"/>
              <a:gd name="connsiteX76" fmla="*/ 9268817 w 9517857"/>
              <a:gd name="connsiteY76" fmla="*/ 53082 h 918356"/>
              <a:gd name="connsiteX77" fmla="*/ 9316667 w 9517857"/>
              <a:gd name="connsiteY77" fmla="*/ 45047 h 918356"/>
              <a:gd name="connsiteX78" fmla="*/ 9428209 w 9517857"/>
              <a:gd name="connsiteY78" fmla="*/ 29923 h 918356"/>
              <a:gd name="connsiteX79" fmla="*/ 9488916 w 9517857"/>
              <a:gd name="connsiteY7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410677 w 9517857"/>
              <a:gd name="connsiteY68" fmla="*/ 172167 h 918356"/>
              <a:gd name="connsiteX69" fmla="*/ 8614948 w 9517857"/>
              <a:gd name="connsiteY69" fmla="*/ 168247 h 918356"/>
              <a:gd name="connsiteX70" fmla="*/ 8715976 w 9517857"/>
              <a:gd name="connsiteY70" fmla="*/ 178374 h 918356"/>
              <a:gd name="connsiteX71" fmla="*/ 8778827 w 9517857"/>
              <a:gd name="connsiteY71" fmla="*/ 172936 h 918356"/>
              <a:gd name="connsiteX72" fmla="*/ 8855248 w 9517857"/>
              <a:gd name="connsiteY72" fmla="*/ 143149 h 918356"/>
              <a:gd name="connsiteX73" fmla="*/ 9010380 w 9517857"/>
              <a:gd name="connsiteY73" fmla="*/ 91891 h 918356"/>
              <a:gd name="connsiteX74" fmla="*/ 9110856 w 9517857"/>
              <a:gd name="connsiteY74" fmla="*/ 70997 h 918356"/>
              <a:gd name="connsiteX75" fmla="*/ 9268817 w 9517857"/>
              <a:gd name="connsiteY75" fmla="*/ 53082 h 918356"/>
              <a:gd name="connsiteX76" fmla="*/ 9316667 w 9517857"/>
              <a:gd name="connsiteY76" fmla="*/ 45047 h 918356"/>
              <a:gd name="connsiteX77" fmla="*/ 9428209 w 9517857"/>
              <a:gd name="connsiteY77" fmla="*/ 29923 h 918356"/>
              <a:gd name="connsiteX78" fmla="*/ 9488916 w 9517857"/>
              <a:gd name="connsiteY7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614948 w 9517857"/>
              <a:gd name="connsiteY68" fmla="*/ 168247 h 918356"/>
              <a:gd name="connsiteX69" fmla="*/ 8715976 w 9517857"/>
              <a:gd name="connsiteY69" fmla="*/ 178374 h 918356"/>
              <a:gd name="connsiteX70" fmla="*/ 8778827 w 9517857"/>
              <a:gd name="connsiteY70" fmla="*/ 172936 h 918356"/>
              <a:gd name="connsiteX71" fmla="*/ 8855248 w 9517857"/>
              <a:gd name="connsiteY71" fmla="*/ 143149 h 918356"/>
              <a:gd name="connsiteX72" fmla="*/ 9010380 w 9517857"/>
              <a:gd name="connsiteY72" fmla="*/ 91891 h 918356"/>
              <a:gd name="connsiteX73" fmla="*/ 9110856 w 9517857"/>
              <a:gd name="connsiteY73" fmla="*/ 70997 h 918356"/>
              <a:gd name="connsiteX74" fmla="*/ 9268817 w 9517857"/>
              <a:gd name="connsiteY74" fmla="*/ 53082 h 918356"/>
              <a:gd name="connsiteX75" fmla="*/ 9316667 w 9517857"/>
              <a:gd name="connsiteY75" fmla="*/ 45047 h 918356"/>
              <a:gd name="connsiteX76" fmla="*/ 9428209 w 9517857"/>
              <a:gd name="connsiteY76" fmla="*/ 29923 h 918356"/>
              <a:gd name="connsiteX77" fmla="*/ 9488916 w 9517857"/>
              <a:gd name="connsiteY7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614948 w 9517857"/>
              <a:gd name="connsiteY68" fmla="*/ 168247 h 918356"/>
              <a:gd name="connsiteX69" fmla="*/ 8715976 w 9517857"/>
              <a:gd name="connsiteY69" fmla="*/ 178374 h 918356"/>
              <a:gd name="connsiteX70" fmla="*/ 8778827 w 9517857"/>
              <a:gd name="connsiteY70" fmla="*/ 172936 h 918356"/>
              <a:gd name="connsiteX71" fmla="*/ 8855248 w 9517857"/>
              <a:gd name="connsiteY71" fmla="*/ 143149 h 918356"/>
              <a:gd name="connsiteX72" fmla="*/ 9010380 w 9517857"/>
              <a:gd name="connsiteY72" fmla="*/ 91891 h 918356"/>
              <a:gd name="connsiteX73" fmla="*/ 9110856 w 9517857"/>
              <a:gd name="connsiteY73" fmla="*/ 70997 h 918356"/>
              <a:gd name="connsiteX74" fmla="*/ 9268817 w 9517857"/>
              <a:gd name="connsiteY74" fmla="*/ 53082 h 918356"/>
              <a:gd name="connsiteX75" fmla="*/ 9316667 w 9517857"/>
              <a:gd name="connsiteY75" fmla="*/ 45047 h 918356"/>
              <a:gd name="connsiteX76" fmla="*/ 9428209 w 9517857"/>
              <a:gd name="connsiteY76" fmla="*/ 29923 h 918356"/>
              <a:gd name="connsiteX77" fmla="*/ 9488916 w 9517857"/>
              <a:gd name="connsiteY7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965805 w 9517857"/>
              <a:gd name="connsiteY64" fmla="*/ 200355 h 918356"/>
              <a:gd name="connsiteX65" fmla="*/ 8147401 w 9517857"/>
              <a:gd name="connsiteY65" fmla="*/ 205617 h 918356"/>
              <a:gd name="connsiteX66" fmla="*/ 8256033 w 9517857"/>
              <a:gd name="connsiteY66" fmla="*/ 193713 h 918356"/>
              <a:gd name="connsiteX67" fmla="*/ 8614948 w 9517857"/>
              <a:gd name="connsiteY67" fmla="*/ 168247 h 918356"/>
              <a:gd name="connsiteX68" fmla="*/ 8715976 w 9517857"/>
              <a:gd name="connsiteY68" fmla="*/ 178374 h 918356"/>
              <a:gd name="connsiteX69" fmla="*/ 8778827 w 9517857"/>
              <a:gd name="connsiteY69" fmla="*/ 172936 h 918356"/>
              <a:gd name="connsiteX70" fmla="*/ 8855248 w 9517857"/>
              <a:gd name="connsiteY70" fmla="*/ 143149 h 918356"/>
              <a:gd name="connsiteX71" fmla="*/ 9010380 w 9517857"/>
              <a:gd name="connsiteY71" fmla="*/ 91891 h 918356"/>
              <a:gd name="connsiteX72" fmla="*/ 9110856 w 9517857"/>
              <a:gd name="connsiteY72" fmla="*/ 70997 h 918356"/>
              <a:gd name="connsiteX73" fmla="*/ 9268817 w 9517857"/>
              <a:gd name="connsiteY73" fmla="*/ 53082 h 918356"/>
              <a:gd name="connsiteX74" fmla="*/ 9316667 w 9517857"/>
              <a:gd name="connsiteY74" fmla="*/ 45047 h 918356"/>
              <a:gd name="connsiteX75" fmla="*/ 9428209 w 9517857"/>
              <a:gd name="connsiteY75" fmla="*/ 29923 h 918356"/>
              <a:gd name="connsiteX76" fmla="*/ 9488916 w 9517857"/>
              <a:gd name="connsiteY7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965805 w 9517857"/>
              <a:gd name="connsiteY64" fmla="*/ 200355 h 918356"/>
              <a:gd name="connsiteX65" fmla="*/ 8147401 w 9517857"/>
              <a:gd name="connsiteY65" fmla="*/ 205617 h 918356"/>
              <a:gd name="connsiteX66" fmla="*/ 8256033 w 9517857"/>
              <a:gd name="connsiteY66" fmla="*/ 193713 h 918356"/>
              <a:gd name="connsiteX67" fmla="*/ 8614948 w 9517857"/>
              <a:gd name="connsiteY67" fmla="*/ 168247 h 918356"/>
              <a:gd name="connsiteX68" fmla="*/ 8715976 w 9517857"/>
              <a:gd name="connsiteY68" fmla="*/ 178374 h 918356"/>
              <a:gd name="connsiteX69" fmla="*/ 8778827 w 9517857"/>
              <a:gd name="connsiteY69" fmla="*/ 172936 h 918356"/>
              <a:gd name="connsiteX70" fmla="*/ 8855248 w 9517857"/>
              <a:gd name="connsiteY70" fmla="*/ 143149 h 918356"/>
              <a:gd name="connsiteX71" fmla="*/ 9010380 w 9517857"/>
              <a:gd name="connsiteY71" fmla="*/ 91891 h 918356"/>
              <a:gd name="connsiteX72" fmla="*/ 9110856 w 9517857"/>
              <a:gd name="connsiteY72" fmla="*/ 70997 h 918356"/>
              <a:gd name="connsiteX73" fmla="*/ 9268817 w 9517857"/>
              <a:gd name="connsiteY73" fmla="*/ 53082 h 918356"/>
              <a:gd name="connsiteX74" fmla="*/ 9316667 w 9517857"/>
              <a:gd name="connsiteY74" fmla="*/ 45047 h 918356"/>
              <a:gd name="connsiteX75" fmla="*/ 9428209 w 9517857"/>
              <a:gd name="connsiteY75" fmla="*/ 29923 h 918356"/>
              <a:gd name="connsiteX76" fmla="*/ 9488916 w 9517857"/>
              <a:gd name="connsiteY7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36507 w 9517857"/>
              <a:gd name="connsiteY39" fmla="*/ 256788 h 918356"/>
              <a:gd name="connsiteX40" fmla="*/ 4892569 w 9517857"/>
              <a:gd name="connsiteY40" fmla="*/ 249933 h 918356"/>
              <a:gd name="connsiteX41" fmla="*/ 4896611 w 9517857"/>
              <a:gd name="connsiteY41" fmla="*/ 240448 h 918356"/>
              <a:gd name="connsiteX42" fmla="*/ 4917286 w 9517857"/>
              <a:gd name="connsiteY42" fmla="*/ 243659 h 918356"/>
              <a:gd name="connsiteX43" fmla="*/ 4981173 w 9517857"/>
              <a:gd name="connsiteY43" fmla="*/ 247103 h 918356"/>
              <a:gd name="connsiteX44" fmla="*/ 5060397 w 9517857"/>
              <a:gd name="connsiteY44" fmla="*/ 263688 h 918356"/>
              <a:gd name="connsiteX45" fmla="*/ 5252996 w 9517857"/>
              <a:gd name="connsiteY45" fmla="*/ 270655 h 918356"/>
              <a:gd name="connsiteX46" fmla="*/ 5358056 w 9517857"/>
              <a:gd name="connsiteY46" fmla="*/ 247248 h 918356"/>
              <a:gd name="connsiteX47" fmla="*/ 5426496 w 9517857"/>
              <a:gd name="connsiteY47" fmla="*/ 235142 h 918356"/>
              <a:gd name="connsiteX48" fmla="*/ 5497161 w 9517857"/>
              <a:gd name="connsiteY48" fmla="*/ 228808 h 918356"/>
              <a:gd name="connsiteX49" fmla="*/ 5826043 w 9517857"/>
              <a:gd name="connsiteY49" fmla="*/ 148073 h 918356"/>
              <a:gd name="connsiteX50" fmla="*/ 6007627 w 9517857"/>
              <a:gd name="connsiteY50" fmla="*/ 147126 h 918356"/>
              <a:gd name="connsiteX51" fmla="*/ 6194152 w 9517857"/>
              <a:gd name="connsiteY51" fmla="*/ 151772 h 918356"/>
              <a:gd name="connsiteX52" fmla="*/ 6281379 w 9517857"/>
              <a:gd name="connsiteY52" fmla="*/ 181626 h 918356"/>
              <a:gd name="connsiteX53" fmla="*/ 6489033 w 9517857"/>
              <a:gd name="connsiteY53" fmla="*/ 167648 h 918356"/>
              <a:gd name="connsiteX54" fmla="*/ 6544700 w 9517857"/>
              <a:gd name="connsiteY54" fmla="*/ 167161 h 918356"/>
              <a:gd name="connsiteX55" fmla="*/ 6648353 w 9517857"/>
              <a:gd name="connsiteY55" fmla="*/ 172250 h 918356"/>
              <a:gd name="connsiteX56" fmla="*/ 6736227 w 9517857"/>
              <a:gd name="connsiteY56" fmla="*/ 173216 h 918356"/>
              <a:gd name="connsiteX57" fmla="*/ 6977218 w 9517857"/>
              <a:gd name="connsiteY57" fmla="*/ 184289 h 918356"/>
              <a:gd name="connsiteX58" fmla="*/ 7065221 w 9517857"/>
              <a:gd name="connsiteY58" fmla="*/ 227531 h 918356"/>
              <a:gd name="connsiteX59" fmla="*/ 7358195 w 9517857"/>
              <a:gd name="connsiteY59" fmla="*/ 251740 h 918356"/>
              <a:gd name="connsiteX60" fmla="*/ 7565449 w 9517857"/>
              <a:gd name="connsiteY60" fmla="*/ 258950 h 918356"/>
              <a:gd name="connsiteX61" fmla="*/ 7599285 w 9517857"/>
              <a:gd name="connsiteY61" fmla="*/ 266021 h 918356"/>
              <a:gd name="connsiteX62" fmla="*/ 7644411 w 9517857"/>
              <a:gd name="connsiteY62" fmla="*/ 258986 h 918356"/>
              <a:gd name="connsiteX63" fmla="*/ 7965805 w 9517857"/>
              <a:gd name="connsiteY63" fmla="*/ 200355 h 918356"/>
              <a:gd name="connsiteX64" fmla="*/ 8147401 w 9517857"/>
              <a:gd name="connsiteY64" fmla="*/ 205617 h 918356"/>
              <a:gd name="connsiteX65" fmla="*/ 8256033 w 9517857"/>
              <a:gd name="connsiteY65" fmla="*/ 193713 h 918356"/>
              <a:gd name="connsiteX66" fmla="*/ 8614948 w 9517857"/>
              <a:gd name="connsiteY66" fmla="*/ 168247 h 918356"/>
              <a:gd name="connsiteX67" fmla="*/ 8715976 w 9517857"/>
              <a:gd name="connsiteY67" fmla="*/ 178374 h 918356"/>
              <a:gd name="connsiteX68" fmla="*/ 8778827 w 9517857"/>
              <a:gd name="connsiteY68" fmla="*/ 172936 h 918356"/>
              <a:gd name="connsiteX69" fmla="*/ 8855248 w 9517857"/>
              <a:gd name="connsiteY69" fmla="*/ 143149 h 918356"/>
              <a:gd name="connsiteX70" fmla="*/ 9010380 w 9517857"/>
              <a:gd name="connsiteY70" fmla="*/ 91891 h 918356"/>
              <a:gd name="connsiteX71" fmla="*/ 9110856 w 9517857"/>
              <a:gd name="connsiteY71" fmla="*/ 70997 h 918356"/>
              <a:gd name="connsiteX72" fmla="*/ 9268817 w 9517857"/>
              <a:gd name="connsiteY72" fmla="*/ 53082 h 918356"/>
              <a:gd name="connsiteX73" fmla="*/ 9316667 w 9517857"/>
              <a:gd name="connsiteY73" fmla="*/ 45047 h 918356"/>
              <a:gd name="connsiteX74" fmla="*/ 9428209 w 9517857"/>
              <a:gd name="connsiteY74" fmla="*/ 29923 h 918356"/>
              <a:gd name="connsiteX75" fmla="*/ 9488916 w 9517857"/>
              <a:gd name="connsiteY7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36507 w 9517857"/>
              <a:gd name="connsiteY39" fmla="*/ 256788 h 918356"/>
              <a:gd name="connsiteX40" fmla="*/ 4892569 w 9517857"/>
              <a:gd name="connsiteY40" fmla="*/ 249933 h 918356"/>
              <a:gd name="connsiteX41" fmla="*/ 4896611 w 9517857"/>
              <a:gd name="connsiteY41" fmla="*/ 240448 h 918356"/>
              <a:gd name="connsiteX42" fmla="*/ 4917286 w 9517857"/>
              <a:gd name="connsiteY42" fmla="*/ 243659 h 918356"/>
              <a:gd name="connsiteX43" fmla="*/ 4981173 w 9517857"/>
              <a:gd name="connsiteY43" fmla="*/ 247103 h 918356"/>
              <a:gd name="connsiteX44" fmla="*/ 5060397 w 9517857"/>
              <a:gd name="connsiteY44" fmla="*/ 263688 h 918356"/>
              <a:gd name="connsiteX45" fmla="*/ 5252996 w 9517857"/>
              <a:gd name="connsiteY45" fmla="*/ 270655 h 918356"/>
              <a:gd name="connsiteX46" fmla="*/ 5358056 w 9517857"/>
              <a:gd name="connsiteY46" fmla="*/ 247248 h 918356"/>
              <a:gd name="connsiteX47" fmla="*/ 5426496 w 9517857"/>
              <a:gd name="connsiteY47" fmla="*/ 235142 h 918356"/>
              <a:gd name="connsiteX48" fmla="*/ 5497161 w 9517857"/>
              <a:gd name="connsiteY48" fmla="*/ 228808 h 918356"/>
              <a:gd name="connsiteX49" fmla="*/ 5826043 w 9517857"/>
              <a:gd name="connsiteY49" fmla="*/ 148073 h 918356"/>
              <a:gd name="connsiteX50" fmla="*/ 6007627 w 9517857"/>
              <a:gd name="connsiteY50" fmla="*/ 147126 h 918356"/>
              <a:gd name="connsiteX51" fmla="*/ 6194152 w 9517857"/>
              <a:gd name="connsiteY51" fmla="*/ 151772 h 918356"/>
              <a:gd name="connsiteX52" fmla="*/ 6281379 w 9517857"/>
              <a:gd name="connsiteY52" fmla="*/ 181626 h 918356"/>
              <a:gd name="connsiteX53" fmla="*/ 6489033 w 9517857"/>
              <a:gd name="connsiteY53" fmla="*/ 167648 h 918356"/>
              <a:gd name="connsiteX54" fmla="*/ 6544700 w 9517857"/>
              <a:gd name="connsiteY54" fmla="*/ 167161 h 918356"/>
              <a:gd name="connsiteX55" fmla="*/ 6648353 w 9517857"/>
              <a:gd name="connsiteY55" fmla="*/ 172250 h 918356"/>
              <a:gd name="connsiteX56" fmla="*/ 6736227 w 9517857"/>
              <a:gd name="connsiteY56" fmla="*/ 173216 h 918356"/>
              <a:gd name="connsiteX57" fmla="*/ 6977218 w 9517857"/>
              <a:gd name="connsiteY57" fmla="*/ 184289 h 918356"/>
              <a:gd name="connsiteX58" fmla="*/ 7065221 w 9517857"/>
              <a:gd name="connsiteY58" fmla="*/ 227531 h 918356"/>
              <a:gd name="connsiteX59" fmla="*/ 7358195 w 9517857"/>
              <a:gd name="connsiteY59" fmla="*/ 251740 h 918356"/>
              <a:gd name="connsiteX60" fmla="*/ 7565449 w 9517857"/>
              <a:gd name="connsiteY60" fmla="*/ 258950 h 918356"/>
              <a:gd name="connsiteX61" fmla="*/ 7599285 w 9517857"/>
              <a:gd name="connsiteY61" fmla="*/ 266021 h 918356"/>
              <a:gd name="connsiteX62" fmla="*/ 7644411 w 9517857"/>
              <a:gd name="connsiteY62" fmla="*/ 258986 h 918356"/>
              <a:gd name="connsiteX63" fmla="*/ 7965805 w 9517857"/>
              <a:gd name="connsiteY63" fmla="*/ 200355 h 918356"/>
              <a:gd name="connsiteX64" fmla="*/ 8147401 w 9517857"/>
              <a:gd name="connsiteY64" fmla="*/ 205617 h 918356"/>
              <a:gd name="connsiteX65" fmla="*/ 8256033 w 9517857"/>
              <a:gd name="connsiteY65" fmla="*/ 193713 h 918356"/>
              <a:gd name="connsiteX66" fmla="*/ 8614948 w 9517857"/>
              <a:gd name="connsiteY66" fmla="*/ 168247 h 918356"/>
              <a:gd name="connsiteX67" fmla="*/ 8715976 w 9517857"/>
              <a:gd name="connsiteY67" fmla="*/ 178374 h 918356"/>
              <a:gd name="connsiteX68" fmla="*/ 8778827 w 9517857"/>
              <a:gd name="connsiteY68" fmla="*/ 172936 h 918356"/>
              <a:gd name="connsiteX69" fmla="*/ 8855248 w 9517857"/>
              <a:gd name="connsiteY69" fmla="*/ 143149 h 918356"/>
              <a:gd name="connsiteX70" fmla="*/ 9010380 w 9517857"/>
              <a:gd name="connsiteY70" fmla="*/ 91891 h 918356"/>
              <a:gd name="connsiteX71" fmla="*/ 9110856 w 9517857"/>
              <a:gd name="connsiteY71" fmla="*/ 70997 h 918356"/>
              <a:gd name="connsiteX72" fmla="*/ 9268817 w 9517857"/>
              <a:gd name="connsiteY72" fmla="*/ 53082 h 918356"/>
              <a:gd name="connsiteX73" fmla="*/ 9316667 w 9517857"/>
              <a:gd name="connsiteY73" fmla="*/ 45047 h 918356"/>
              <a:gd name="connsiteX74" fmla="*/ 9428209 w 9517857"/>
              <a:gd name="connsiteY74" fmla="*/ 29923 h 918356"/>
              <a:gd name="connsiteX75" fmla="*/ 9488916 w 9517857"/>
              <a:gd name="connsiteY7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92569 w 9517857"/>
              <a:gd name="connsiteY39" fmla="*/ 249933 h 918356"/>
              <a:gd name="connsiteX40" fmla="*/ 4896611 w 9517857"/>
              <a:gd name="connsiteY40" fmla="*/ 240448 h 918356"/>
              <a:gd name="connsiteX41" fmla="*/ 4917286 w 9517857"/>
              <a:gd name="connsiteY41" fmla="*/ 243659 h 918356"/>
              <a:gd name="connsiteX42" fmla="*/ 4981173 w 9517857"/>
              <a:gd name="connsiteY42" fmla="*/ 247103 h 918356"/>
              <a:gd name="connsiteX43" fmla="*/ 5060397 w 9517857"/>
              <a:gd name="connsiteY43" fmla="*/ 263688 h 918356"/>
              <a:gd name="connsiteX44" fmla="*/ 5252996 w 9517857"/>
              <a:gd name="connsiteY44" fmla="*/ 270655 h 918356"/>
              <a:gd name="connsiteX45" fmla="*/ 5358056 w 9517857"/>
              <a:gd name="connsiteY45" fmla="*/ 247248 h 918356"/>
              <a:gd name="connsiteX46" fmla="*/ 5426496 w 9517857"/>
              <a:gd name="connsiteY46" fmla="*/ 235142 h 918356"/>
              <a:gd name="connsiteX47" fmla="*/ 5497161 w 9517857"/>
              <a:gd name="connsiteY47" fmla="*/ 228808 h 918356"/>
              <a:gd name="connsiteX48" fmla="*/ 5826043 w 9517857"/>
              <a:gd name="connsiteY48" fmla="*/ 148073 h 918356"/>
              <a:gd name="connsiteX49" fmla="*/ 6007627 w 9517857"/>
              <a:gd name="connsiteY49" fmla="*/ 147126 h 918356"/>
              <a:gd name="connsiteX50" fmla="*/ 6194152 w 9517857"/>
              <a:gd name="connsiteY50" fmla="*/ 151772 h 918356"/>
              <a:gd name="connsiteX51" fmla="*/ 6281379 w 9517857"/>
              <a:gd name="connsiteY51" fmla="*/ 181626 h 918356"/>
              <a:gd name="connsiteX52" fmla="*/ 6489033 w 9517857"/>
              <a:gd name="connsiteY52" fmla="*/ 167648 h 918356"/>
              <a:gd name="connsiteX53" fmla="*/ 6544700 w 9517857"/>
              <a:gd name="connsiteY53" fmla="*/ 167161 h 918356"/>
              <a:gd name="connsiteX54" fmla="*/ 6648353 w 9517857"/>
              <a:gd name="connsiteY54" fmla="*/ 172250 h 918356"/>
              <a:gd name="connsiteX55" fmla="*/ 6736227 w 9517857"/>
              <a:gd name="connsiteY55" fmla="*/ 173216 h 918356"/>
              <a:gd name="connsiteX56" fmla="*/ 6977218 w 9517857"/>
              <a:gd name="connsiteY56" fmla="*/ 184289 h 918356"/>
              <a:gd name="connsiteX57" fmla="*/ 7065221 w 9517857"/>
              <a:gd name="connsiteY57" fmla="*/ 227531 h 918356"/>
              <a:gd name="connsiteX58" fmla="*/ 7358195 w 9517857"/>
              <a:gd name="connsiteY58" fmla="*/ 251740 h 918356"/>
              <a:gd name="connsiteX59" fmla="*/ 7565449 w 9517857"/>
              <a:gd name="connsiteY59" fmla="*/ 258950 h 918356"/>
              <a:gd name="connsiteX60" fmla="*/ 7599285 w 9517857"/>
              <a:gd name="connsiteY60" fmla="*/ 266021 h 918356"/>
              <a:gd name="connsiteX61" fmla="*/ 7644411 w 9517857"/>
              <a:gd name="connsiteY61" fmla="*/ 258986 h 918356"/>
              <a:gd name="connsiteX62" fmla="*/ 7965805 w 9517857"/>
              <a:gd name="connsiteY62" fmla="*/ 200355 h 918356"/>
              <a:gd name="connsiteX63" fmla="*/ 8147401 w 9517857"/>
              <a:gd name="connsiteY63" fmla="*/ 205617 h 918356"/>
              <a:gd name="connsiteX64" fmla="*/ 8256033 w 9517857"/>
              <a:gd name="connsiteY64" fmla="*/ 193713 h 918356"/>
              <a:gd name="connsiteX65" fmla="*/ 8614948 w 9517857"/>
              <a:gd name="connsiteY65" fmla="*/ 168247 h 918356"/>
              <a:gd name="connsiteX66" fmla="*/ 8715976 w 9517857"/>
              <a:gd name="connsiteY66" fmla="*/ 178374 h 918356"/>
              <a:gd name="connsiteX67" fmla="*/ 8778827 w 9517857"/>
              <a:gd name="connsiteY67" fmla="*/ 172936 h 918356"/>
              <a:gd name="connsiteX68" fmla="*/ 8855248 w 9517857"/>
              <a:gd name="connsiteY68" fmla="*/ 143149 h 918356"/>
              <a:gd name="connsiteX69" fmla="*/ 9010380 w 9517857"/>
              <a:gd name="connsiteY69" fmla="*/ 91891 h 918356"/>
              <a:gd name="connsiteX70" fmla="*/ 9110856 w 9517857"/>
              <a:gd name="connsiteY70" fmla="*/ 70997 h 918356"/>
              <a:gd name="connsiteX71" fmla="*/ 9268817 w 9517857"/>
              <a:gd name="connsiteY71" fmla="*/ 53082 h 918356"/>
              <a:gd name="connsiteX72" fmla="*/ 9316667 w 9517857"/>
              <a:gd name="connsiteY72" fmla="*/ 45047 h 918356"/>
              <a:gd name="connsiteX73" fmla="*/ 9428209 w 9517857"/>
              <a:gd name="connsiteY73" fmla="*/ 29923 h 918356"/>
              <a:gd name="connsiteX74" fmla="*/ 9488916 w 9517857"/>
              <a:gd name="connsiteY7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92569 w 9517857"/>
              <a:gd name="connsiteY39" fmla="*/ 249933 h 918356"/>
              <a:gd name="connsiteX40" fmla="*/ 4917286 w 9517857"/>
              <a:gd name="connsiteY40" fmla="*/ 243659 h 918356"/>
              <a:gd name="connsiteX41" fmla="*/ 4981173 w 9517857"/>
              <a:gd name="connsiteY41" fmla="*/ 247103 h 918356"/>
              <a:gd name="connsiteX42" fmla="*/ 5060397 w 9517857"/>
              <a:gd name="connsiteY42" fmla="*/ 263688 h 918356"/>
              <a:gd name="connsiteX43" fmla="*/ 5252996 w 9517857"/>
              <a:gd name="connsiteY43" fmla="*/ 270655 h 918356"/>
              <a:gd name="connsiteX44" fmla="*/ 5358056 w 9517857"/>
              <a:gd name="connsiteY44" fmla="*/ 247248 h 918356"/>
              <a:gd name="connsiteX45" fmla="*/ 5426496 w 9517857"/>
              <a:gd name="connsiteY45" fmla="*/ 235142 h 918356"/>
              <a:gd name="connsiteX46" fmla="*/ 5497161 w 9517857"/>
              <a:gd name="connsiteY46" fmla="*/ 228808 h 918356"/>
              <a:gd name="connsiteX47" fmla="*/ 5826043 w 9517857"/>
              <a:gd name="connsiteY47" fmla="*/ 148073 h 918356"/>
              <a:gd name="connsiteX48" fmla="*/ 6007627 w 9517857"/>
              <a:gd name="connsiteY48" fmla="*/ 147126 h 918356"/>
              <a:gd name="connsiteX49" fmla="*/ 6194152 w 9517857"/>
              <a:gd name="connsiteY49" fmla="*/ 151772 h 918356"/>
              <a:gd name="connsiteX50" fmla="*/ 6281379 w 9517857"/>
              <a:gd name="connsiteY50" fmla="*/ 181626 h 918356"/>
              <a:gd name="connsiteX51" fmla="*/ 6489033 w 9517857"/>
              <a:gd name="connsiteY51" fmla="*/ 167648 h 918356"/>
              <a:gd name="connsiteX52" fmla="*/ 6544700 w 9517857"/>
              <a:gd name="connsiteY52" fmla="*/ 167161 h 918356"/>
              <a:gd name="connsiteX53" fmla="*/ 6648353 w 9517857"/>
              <a:gd name="connsiteY53" fmla="*/ 172250 h 918356"/>
              <a:gd name="connsiteX54" fmla="*/ 6736227 w 9517857"/>
              <a:gd name="connsiteY54" fmla="*/ 173216 h 918356"/>
              <a:gd name="connsiteX55" fmla="*/ 6977218 w 9517857"/>
              <a:gd name="connsiteY55" fmla="*/ 184289 h 918356"/>
              <a:gd name="connsiteX56" fmla="*/ 7065221 w 9517857"/>
              <a:gd name="connsiteY56" fmla="*/ 227531 h 918356"/>
              <a:gd name="connsiteX57" fmla="*/ 7358195 w 9517857"/>
              <a:gd name="connsiteY57" fmla="*/ 251740 h 918356"/>
              <a:gd name="connsiteX58" fmla="*/ 7565449 w 9517857"/>
              <a:gd name="connsiteY58" fmla="*/ 258950 h 918356"/>
              <a:gd name="connsiteX59" fmla="*/ 7599285 w 9517857"/>
              <a:gd name="connsiteY59" fmla="*/ 266021 h 918356"/>
              <a:gd name="connsiteX60" fmla="*/ 7644411 w 9517857"/>
              <a:gd name="connsiteY60" fmla="*/ 258986 h 918356"/>
              <a:gd name="connsiteX61" fmla="*/ 7965805 w 9517857"/>
              <a:gd name="connsiteY61" fmla="*/ 200355 h 918356"/>
              <a:gd name="connsiteX62" fmla="*/ 8147401 w 9517857"/>
              <a:gd name="connsiteY62" fmla="*/ 205617 h 918356"/>
              <a:gd name="connsiteX63" fmla="*/ 8256033 w 9517857"/>
              <a:gd name="connsiteY63" fmla="*/ 193713 h 918356"/>
              <a:gd name="connsiteX64" fmla="*/ 8614948 w 9517857"/>
              <a:gd name="connsiteY64" fmla="*/ 168247 h 918356"/>
              <a:gd name="connsiteX65" fmla="*/ 8715976 w 9517857"/>
              <a:gd name="connsiteY65" fmla="*/ 178374 h 918356"/>
              <a:gd name="connsiteX66" fmla="*/ 8778827 w 9517857"/>
              <a:gd name="connsiteY66" fmla="*/ 172936 h 918356"/>
              <a:gd name="connsiteX67" fmla="*/ 8855248 w 9517857"/>
              <a:gd name="connsiteY67" fmla="*/ 143149 h 918356"/>
              <a:gd name="connsiteX68" fmla="*/ 9010380 w 9517857"/>
              <a:gd name="connsiteY68" fmla="*/ 91891 h 918356"/>
              <a:gd name="connsiteX69" fmla="*/ 9110856 w 9517857"/>
              <a:gd name="connsiteY69" fmla="*/ 70997 h 918356"/>
              <a:gd name="connsiteX70" fmla="*/ 9268817 w 9517857"/>
              <a:gd name="connsiteY70" fmla="*/ 53082 h 918356"/>
              <a:gd name="connsiteX71" fmla="*/ 9316667 w 9517857"/>
              <a:gd name="connsiteY71" fmla="*/ 45047 h 918356"/>
              <a:gd name="connsiteX72" fmla="*/ 9428209 w 9517857"/>
              <a:gd name="connsiteY72" fmla="*/ 29923 h 918356"/>
              <a:gd name="connsiteX73" fmla="*/ 9488916 w 9517857"/>
              <a:gd name="connsiteY7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917286 w 9517857"/>
              <a:gd name="connsiteY39" fmla="*/ 243659 h 918356"/>
              <a:gd name="connsiteX40" fmla="*/ 4981173 w 9517857"/>
              <a:gd name="connsiteY40" fmla="*/ 247103 h 918356"/>
              <a:gd name="connsiteX41" fmla="*/ 5060397 w 9517857"/>
              <a:gd name="connsiteY41" fmla="*/ 263688 h 918356"/>
              <a:gd name="connsiteX42" fmla="*/ 5252996 w 9517857"/>
              <a:gd name="connsiteY42" fmla="*/ 270655 h 918356"/>
              <a:gd name="connsiteX43" fmla="*/ 5358056 w 9517857"/>
              <a:gd name="connsiteY43" fmla="*/ 247248 h 918356"/>
              <a:gd name="connsiteX44" fmla="*/ 5426496 w 9517857"/>
              <a:gd name="connsiteY44" fmla="*/ 235142 h 918356"/>
              <a:gd name="connsiteX45" fmla="*/ 5497161 w 9517857"/>
              <a:gd name="connsiteY45" fmla="*/ 228808 h 918356"/>
              <a:gd name="connsiteX46" fmla="*/ 5826043 w 9517857"/>
              <a:gd name="connsiteY46" fmla="*/ 148073 h 918356"/>
              <a:gd name="connsiteX47" fmla="*/ 6007627 w 9517857"/>
              <a:gd name="connsiteY47" fmla="*/ 147126 h 918356"/>
              <a:gd name="connsiteX48" fmla="*/ 6194152 w 9517857"/>
              <a:gd name="connsiteY48" fmla="*/ 151772 h 918356"/>
              <a:gd name="connsiteX49" fmla="*/ 6281379 w 9517857"/>
              <a:gd name="connsiteY49" fmla="*/ 181626 h 918356"/>
              <a:gd name="connsiteX50" fmla="*/ 6489033 w 9517857"/>
              <a:gd name="connsiteY50" fmla="*/ 167648 h 918356"/>
              <a:gd name="connsiteX51" fmla="*/ 6544700 w 9517857"/>
              <a:gd name="connsiteY51" fmla="*/ 167161 h 918356"/>
              <a:gd name="connsiteX52" fmla="*/ 6648353 w 9517857"/>
              <a:gd name="connsiteY52" fmla="*/ 172250 h 918356"/>
              <a:gd name="connsiteX53" fmla="*/ 6736227 w 9517857"/>
              <a:gd name="connsiteY53" fmla="*/ 173216 h 918356"/>
              <a:gd name="connsiteX54" fmla="*/ 6977218 w 9517857"/>
              <a:gd name="connsiteY54" fmla="*/ 184289 h 918356"/>
              <a:gd name="connsiteX55" fmla="*/ 7065221 w 9517857"/>
              <a:gd name="connsiteY55" fmla="*/ 227531 h 918356"/>
              <a:gd name="connsiteX56" fmla="*/ 7358195 w 9517857"/>
              <a:gd name="connsiteY56" fmla="*/ 251740 h 918356"/>
              <a:gd name="connsiteX57" fmla="*/ 7565449 w 9517857"/>
              <a:gd name="connsiteY57" fmla="*/ 258950 h 918356"/>
              <a:gd name="connsiteX58" fmla="*/ 7599285 w 9517857"/>
              <a:gd name="connsiteY58" fmla="*/ 266021 h 918356"/>
              <a:gd name="connsiteX59" fmla="*/ 7644411 w 9517857"/>
              <a:gd name="connsiteY59" fmla="*/ 258986 h 918356"/>
              <a:gd name="connsiteX60" fmla="*/ 7965805 w 9517857"/>
              <a:gd name="connsiteY60" fmla="*/ 200355 h 918356"/>
              <a:gd name="connsiteX61" fmla="*/ 8147401 w 9517857"/>
              <a:gd name="connsiteY61" fmla="*/ 205617 h 918356"/>
              <a:gd name="connsiteX62" fmla="*/ 8256033 w 9517857"/>
              <a:gd name="connsiteY62" fmla="*/ 193713 h 918356"/>
              <a:gd name="connsiteX63" fmla="*/ 8614948 w 9517857"/>
              <a:gd name="connsiteY63" fmla="*/ 168247 h 918356"/>
              <a:gd name="connsiteX64" fmla="*/ 8715976 w 9517857"/>
              <a:gd name="connsiteY64" fmla="*/ 178374 h 918356"/>
              <a:gd name="connsiteX65" fmla="*/ 8778827 w 9517857"/>
              <a:gd name="connsiteY65" fmla="*/ 172936 h 918356"/>
              <a:gd name="connsiteX66" fmla="*/ 8855248 w 9517857"/>
              <a:gd name="connsiteY66" fmla="*/ 143149 h 918356"/>
              <a:gd name="connsiteX67" fmla="*/ 9010380 w 9517857"/>
              <a:gd name="connsiteY67" fmla="*/ 91891 h 918356"/>
              <a:gd name="connsiteX68" fmla="*/ 9110856 w 9517857"/>
              <a:gd name="connsiteY68" fmla="*/ 70997 h 918356"/>
              <a:gd name="connsiteX69" fmla="*/ 9268817 w 9517857"/>
              <a:gd name="connsiteY69" fmla="*/ 53082 h 918356"/>
              <a:gd name="connsiteX70" fmla="*/ 9316667 w 9517857"/>
              <a:gd name="connsiteY70" fmla="*/ 45047 h 918356"/>
              <a:gd name="connsiteX71" fmla="*/ 9428209 w 9517857"/>
              <a:gd name="connsiteY71" fmla="*/ 29923 h 918356"/>
              <a:gd name="connsiteX72" fmla="*/ 9488916 w 9517857"/>
              <a:gd name="connsiteY7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908371 w 9517857"/>
              <a:gd name="connsiteY39" fmla="*/ 243659 h 918356"/>
              <a:gd name="connsiteX40" fmla="*/ 4981173 w 9517857"/>
              <a:gd name="connsiteY40" fmla="*/ 247103 h 918356"/>
              <a:gd name="connsiteX41" fmla="*/ 5060397 w 9517857"/>
              <a:gd name="connsiteY41" fmla="*/ 263688 h 918356"/>
              <a:gd name="connsiteX42" fmla="*/ 5252996 w 9517857"/>
              <a:gd name="connsiteY42" fmla="*/ 270655 h 918356"/>
              <a:gd name="connsiteX43" fmla="*/ 5358056 w 9517857"/>
              <a:gd name="connsiteY43" fmla="*/ 247248 h 918356"/>
              <a:gd name="connsiteX44" fmla="*/ 5426496 w 9517857"/>
              <a:gd name="connsiteY44" fmla="*/ 235142 h 918356"/>
              <a:gd name="connsiteX45" fmla="*/ 5497161 w 9517857"/>
              <a:gd name="connsiteY45" fmla="*/ 228808 h 918356"/>
              <a:gd name="connsiteX46" fmla="*/ 5826043 w 9517857"/>
              <a:gd name="connsiteY46" fmla="*/ 148073 h 918356"/>
              <a:gd name="connsiteX47" fmla="*/ 6007627 w 9517857"/>
              <a:gd name="connsiteY47" fmla="*/ 147126 h 918356"/>
              <a:gd name="connsiteX48" fmla="*/ 6194152 w 9517857"/>
              <a:gd name="connsiteY48" fmla="*/ 151772 h 918356"/>
              <a:gd name="connsiteX49" fmla="*/ 6281379 w 9517857"/>
              <a:gd name="connsiteY49" fmla="*/ 181626 h 918356"/>
              <a:gd name="connsiteX50" fmla="*/ 6489033 w 9517857"/>
              <a:gd name="connsiteY50" fmla="*/ 167648 h 918356"/>
              <a:gd name="connsiteX51" fmla="*/ 6544700 w 9517857"/>
              <a:gd name="connsiteY51" fmla="*/ 167161 h 918356"/>
              <a:gd name="connsiteX52" fmla="*/ 6648353 w 9517857"/>
              <a:gd name="connsiteY52" fmla="*/ 172250 h 918356"/>
              <a:gd name="connsiteX53" fmla="*/ 6736227 w 9517857"/>
              <a:gd name="connsiteY53" fmla="*/ 173216 h 918356"/>
              <a:gd name="connsiteX54" fmla="*/ 6977218 w 9517857"/>
              <a:gd name="connsiteY54" fmla="*/ 184289 h 918356"/>
              <a:gd name="connsiteX55" fmla="*/ 7065221 w 9517857"/>
              <a:gd name="connsiteY55" fmla="*/ 227531 h 918356"/>
              <a:gd name="connsiteX56" fmla="*/ 7358195 w 9517857"/>
              <a:gd name="connsiteY56" fmla="*/ 251740 h 918356"/>
              <a:gd name="connsiteX57" fmla="*/ 7565449 w 9517857"/>
              <a:gd name="connsiteY57" fmla="*/ 258950 h 918356"/>
              <a:gd name="connsiteX58" fmla="*/ 7599285 w 9517857"/>
              <a:gd name="connsiteY58" fmla="*/ 266021 h 918356"/>
              <a:gd name="connsiteX59" fmla="*/ 7644411 w 9517857"/>
              <a:gd name="connsiteY59" fmla="*/ 258986 h 918356"/>
              <a:gd name="connsiteX60" fmla="*/ 7965805 w 9517857"/>
              <a:gd name="connsiteY60" fmla="*/ 200355 h 918356"/>
              <a:gd name="connsiteX61" fmla="*/ 8147401 w 9517857"/>
              <a:gd name="connsiteY61" fmla="*/ 205617 h 918356"/>
              <a:gd name="connsiteX62" fmla="*/ 8256033 w 9517857"/>
              <a:gd name="connsiteY62" fmla="*/ 193713 h 918356"/>
              <a:gd name="connsiteX63" fmla="*/ 8614948 w 9517857"/>
              <a:gd name="connsiteY63" fmla="*/ 168247 h 918356"/>
              <a:gd name="connsiteX64" fmla="*/ 8715976 w 9517857"/>
              <a:gd name="connsiteY64" fmla="*/ 178374 h 918356"/>
              <a:gd name="connsiteX65" fmla="*/ 8778827 w 9517857"/>
              <a:gd name="connsiteY65" fmla="*/ 172936 h 918356"/>
              <a:gd name="connsiteX66" fmla="*/ 8855248 w 9517857"/>
              <a:gd name="connsiteY66" fmla="*/ 143149 h 918356"/>
              <a:gd name="connsiteX67" fmla="*/ 9010380 w 9517857"/>
              <a:gd name="connsiteY67" fmla="*/ 91891 h 918356"/>
              <a:gd name="connsiteX68" fmla="*/ 9110856 w 9517857"/>
              <a:gd name="connsiteY68" fmla="*/ 70997 h 918356"/>
              <a:gd name="connsiteX69" fmla="*/ 9268817 w 9517857"/>
              <a:gd name="connsiteY69" fmla="*/ 53082 h 918356"/>
              <a:gd name="connsiteX70" fmla="*/ 9316667 w 9517857"/>
              <a:gd name="connsiteY70" fmla="*/ 45047 h 918356"/>
              <a:gd name="connsiteX71" fmla="*/ 9428209 w 9517857"/>
              <a:gd name="connsiteY71" fmla="*/ 29923 h 918356"/>
              <a:gd name="connsiteX72" fmla="*/ 9488916 w 9517857"/>
              <a:gd name="connsiteY7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349632 w 9517857"/>
              <a:gd name="connsiteY28" fmla="*/ 432583 h 918356"/>
              <a:gd name="connsiteX29" fmla="*/ 3479593 w 9517857"/>
              <a:gd name="connsiteY29" fmla="*/ 390437 h 918356"/>
              <a:gd name="connsiteX30" fmla="*/ 3651428 w 9517857"/>
              <a:gd name="connsiteY30" fmla="*/ 361807 h 918356"/>
              <a:gd name="connsiteX31" fmla="*/ 3844133 w 9517857"/>
              <a:gd name="connsiteY31" fmla="*/ 360648 h 918356"/>
              <a:gd name="connsiteX32" fmla="*/ 3933803 w 9517857"/>
              <a:gd name="connsiteY32" fmla="*/ 357315 h 918356"/>
              <a:gd name="connsiteX33" fmla="*/ 4266740 w 9517857"/>
              <a:gd name="connsiteY33" fmla="*/ 361454 h 918356"/>
              <a:gd name="connsiteX34" fmla="*/ 4512664 w 9517857"/>
              <a:gd name="connsiteY34" fmla="*/ 319948 h 918356"/>
              <a:gd name="connsiteX35" fmla="*/ 4616423 w 9517857"/>
              <a:gd name="connsiteY35" fmla="*/ 290914 h 918356"/>
              <a:gd name="connsiteX36" fmla="*/ 4689163 w 9517857"/>
              <a:gd name="connsiteY36" fmla="*/ 272812 h 918356"/>
              <a:gd name="connsiteX37" fmla="*/ 4783273 w 9517857"/>
              <a:gd name="connsiteY37" fmla="*/ 248463 h 918356"/>
              <a:gd name="connsiteX38" fmla="*/ 4908371 w 9517857"/>
              <a:gd name="connsiteY38" fmla="*/ 243659 h 918356"/>
              <a:gd name="connsiteX39" fmla="*/ 4981173 w 9517857"/>
              <a:gd name="connsiteY39" fmla="*/ 247103 h 918356"/>
              <a:gd name="connsiteX40" fmla="*/ 5060397 w 9517857"/>
              <a:gd name="connsiteY40" fmla="*/ 263688 h 918356"/>
              <a:gd name="connsiteX41" fmla="*/ 5252996 w 9517857"/>
              <a:gd name="connsiteY41" fmla="*/ 270655 h 918356"/>
              <a:gd name="connsiteX42" fmla="*/ 5358056 w 9517857"/>
              <a:gd name="connsiteY42" fmla="*/ 247248 h 918356"/>
              <a:gd name="connsiteX43" fmla="*/ 5426496 w 9517857"/>
              <a:gd name="connsiteY43" fmla="*/ 235142 h 918356"/>
              <a:gd name="connsiteX44" fmla="*/ 5497161 w 9517857"/>
              <a:gd name="connsiteY44" fmla="*/ 228808 h 918356"/>
              <a:gd name="connsiteX45" fmla="*/ 5826043 w 9517857"/>
              <a:gd name="connsiteY45" fmla="*/ 148073 h 918356"/>
              <a:gd name="connsiteX46" fmla="*/ 6007627 w 9517857"/>
              <a:gd name="connsiteY46" fmla="*/ 147126 h 918356"/>
              <a:gd name="connsiteX47" fmla="*/ 6194152 w 9517857"/>
              <a:gd name="connsiteY47" fmla="*/ 151772 h 918356"/>
              <a:gd name="connsiteX48" fmla="*/ 6281379 w 9517857"/>
              <a:gd name="connsiteY48" fmla="*/ 181626 h 918356"/>
              <a:gd name="connsiteX49" fmla="*/ 6489033 w 9517857"/>
              <a:gd name="connsiteY49" fmla="*/ 167648 h 918356"/>
              <a:gd name="connsiteX50" fmla="*/ 6544700 w 9517857"/>
              <a:gd name="connsiteY50" fmla="*/ 167161 h 918356"/>
              <a:gd name="connsiteX51" fmla="*/ 6648353 w 9517857"/>
              <a:gd name="connsiteY51" fmla="*/ 172250 h 918356"/>
              <a:gd name="connsiteX52" fmla="*/ 6736227 w 9517857"/>
              <a:gd name="connsiteY52" fmla="*/ 173216 h 918356"/>
              <a:gd name="connsiteX53" fmla="*/ 6977218 w 9517857"/>
              <a:gd name="connsiteY53" fmla="*/ 184289 h 918356"/>
              <a:gd name="connsiteX54" fmla="*/ 7065221 w 9517857"/>
              <a:gd name="connsiteY54" fmla="*/ 227531 h 918356"/>
              <a:gd name="connsiteX55" fmla="*/ 7358195 w 9517857"/>
              <a:gd name="connsiteY55" fmla="*/ 251740 h 918356"/>
              <a:gd name="connsiteX56" fmla="*/ 7565449 w 9517857"/>
              <a:gd name="connsiteY56" fmla="*/ 258950 h 918356"/>
              <a:gd name="connsiteX57" fmla="*/ 7599285 w 9517857"/>
              <a:gd name="connsiteY57" fmla="*/ 266021 h 918356"/>
              <a:gd name="connsiteX58" fmla="*/ 7644411 w 9517857"/>
              <a:gd name="connsiteY58" fmla="*/ 258986 h 918356"/>
              <a:gd name="connsiteX59" fmla="*/ 7965805 w 9517857"/>
              <a:gd name="connsiteY59" fmla="*/ 200355 h 918356"/>
              <a:gd name="connsiteX60" fmla="*/ 8147401 w 9517857"/>
              <a:gd name="connsiteY60" fmla="*/ 205617 h 918356"/>
              <a:gd name="connsiteX61" fmla="*/ 8256033 w 9517857"/>
              <a:gd name="connsiteY61" fmla="*/ 193713 h 918356"/>
              <a:gd name="connsiteX62" fmla="*/ 8614948 w 9517857"/>
              <a:gd name="connsiteY62" fmla="*/ 168247 h 918356"/>
              <a:gd name="connsiteX63" fmla="*/ 8715976 w 9517857"/>
              <a:gd name="connsiteY63" fmla="*/ 178374 h 918356"/>
              <a:gd name="connsiteX64" fmla="*/ 8778827 w 9517857"/>
              <a:gd name="connsiteY64" fmla="*/ 172936 h 918356"/>
              <a:gd name="connsiteX65" fmla="*/ 8855248 w 9517857"/>
              <a:gd name="connsiteY65" fmla="*/ 143149 h 918356"/>
              <a:gd name="connsiteX66" fmla="*/ 9010380 w 9517857"/>
              <a:gd name="connsiteY66" fmla="*/ 91891 h 918356"/>
              <a:gd name="connsiteX67" fmla="*/ 9110856 w 9517857"/>
              <a:gd name="connsiteY67" fmla="*/ 70997 h 918356"/>
              <a:gd name="connsiteX68" fmla="*/ 9268817 w 9517857"/>
              <a:gd name="connsiteY68" fmla="*/ 53082 h 918356"/>
              <a:gd name="connsiteX69" fmla="*/ 9316667 w 9517857"/>
              <a:gd name="connsiteY69" fmla="*/ 45047 h 918356"/>
              <a:gd name="connsiteX70" fmla="*/ 9428209 w 9517857"/>
              <a:gd name="connsiteY70" fmla="*/ 29923 h 918356"/>
              <a:gd name="connsiteX71" fmla="*/ 9488916 w 9517857"/>
              <a:gd name="connsiteY7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580688 w 9517857"/>
              <a:gd name="connsiteY18" fmla="*/ 693697 h 918356"/>
              <a:gd name="connsiteX19" fmla="*/ 2054652 w 9517857"/>
              <a:gd name="connsiteY19" fmla="*/ 656648 h 918356"/>
              <a:gd name="connsiteX20" fmla="*/ 2135144 w 9517857"/>
              <a:gd name="connsiteY20" fmla="*/ 636501 h 918356"/>
              <a:gd name="connsiteX21" fmla="*/ 2440292 w 9517857"/>
              <a:gd name="connsiteY21" fmla="*/ 593862 h 918356"/>
              <a:gd name="connsiteX22" fmla="*/ 2547829 w 9517857"/>
              <a:gd name="connsiteY22" fmla="*/ 566150 h 918356"/>
              <a:gd name="connsiteX23" fmla="*/ 2693698 w 9517857"/>
              <a:gd name="connsiteY23" fmla="*/ 560029 h 918356"/>
              <a:gd name="connsiteX24" fmla="*/ 2727306 w 9517857"/>
              <a:gd name="connsiteY24" fmla="*/ 550698 h 918356"/>
              <a:gd name="connsiteX25" fmla="*/ 3073635 w 9517857"/>
              <a:gd name="connsiteY25" fmla="*/ 491294 h 918356"/>
              <a:gd name="connsiteX26" fmla="*/ 3222071 w 9517857"/>
              <a:gd name="connsiteY26" fmla="*/ 470559 h 918356"/>
              <a:gd name="connsiteX27" fmla="*/ 3349632 w 9517857"/>
              <a:gd name="connsiteY27" fmla="*/ 432583 h 918356"/>
              <a:gd name="connsiteX28" fmla="*/ 3479593 w 9517857"/>
              <a:gd name="connsiteY28" fmla="*/ 390437 h 918356"/>
              <a:gd name="connsiteX29" fmla="*/ 3651428 w 9517857"/>
              <a:gd name="connsiteY29" fmla="*/ 361807 h 918356"/>
              <a:gd name="connsiteX30" fmla="*/ 3844133 w 9517857"/>
              <a:gd name="connsiteY30" fmla="*/ 360648 h 918356"/>
              <a:gd name="connsiteX31" fmla="*/ 3933803 w 9517857"/>
              <a:gd name="connsiteY31" fmla="*/ 357315 h 918356"/>
              <a:gd name="connsiteX32" fmla="*/ 4266740 w 9517857"/>
              <a:gd name="connsiteY32" fmla="*/ 361454 h 918356"/>
              <a:gd name="connsiteX33" fmla="*/ 4512664 w 9517857"/>
              <a:gd name="connsiteY33" fmla="*/ 319948 h 918356"/>
              <a:gd name="connsiteX34" fmla="*/ 4616423 w 9517857"/>
              <a:gd name="connsiteY34" fmla="*/ 290914 h 918356"/>
              <a:gd name="connsiteX35" fmla="*/ 4689163 w 9517857"/>
              <a:gd name="connsiteY35" fmla="*/ 272812 h 918356"/>
              <a:gd name="connsiteX36" fmla="*/ 4783273 w 9517857"/>
              <a:gd name="connsiteY36" fmla="*/ 248463 h 918356"/>
              <a:gd name="connsiteX37" fmla="*/ 4908371 w 9517857"/>
              <a:gd name="connsiteY37" fmla="*/ 243659 h 918356"/>
              <a:gd name="connsiteX38" fmla="*/ 4981173 w 9517857"/>
              <a:gd name="connsiteY38" fmla="*/ 247103 h 918356"/>
              <a:gd name="connsiteX39" fmla="*/ 5060397 w 9517857"/>
              <a:gd name="connsiteY39" fmla="*/ 263688 h 918356"/>
              <a:gd name="connsiteX40" fmla="*/ 5252996 w 9517857"/>
              <a:gd name="connsiteY40" fmla="*/ 270655 h 918356"/>
              <a:gd name="connsiteX41" fmla="*/ 5358056 w 9517857"/>
              <a:gd name="connsiteY41" fmla="*/ 247248 h 918356"/>
              <a:gd name="connsiteX42" fmla="*/ 5426496 w 9517857"/>
              <a:gd name="connsiteY42" fmla="*/ 235142 h 918356"/>
              <a:gd name="connsiteX43" fmla="*/ 5497161 w 9517857"/>
              <a:gd name="connsiteY43" fmla="*/ 228808 h 918356"/>
              <a:gd name="connsiteX44" fmla="*/ 5826043 w 9517857"/>
              <a:gd name="connsiteY44" fmla="*/ 148073 h 918356"/>
              <a:gd name="connsiteX45" fmla="*/ 6007627 w 9517857"/>
              <a:gd name="connsiteY45" fmla="*/ 147126 h 918356"/>
              <a:gd name="connsiteX46" fmla="*/ 6194152 w 9517857"/>
              <a:gd name="connsiteY46" fmla="*/ 151772 h 918356"/>
              <a:gd name="connsiteX47" fmla="*/ 6281379 w 9517857"/>
              <a:gd name="connsiteY47" fmla="*/ 181626 h 918356"/>
              <a:gd name="connsiteX48" fmla="*/ 6489033 w 9517857"/>
              <a:gd name="connsiteY48" fmla="*/ 167648 h 918356"/>
              <a:gd name="connsiteX49" fmla="*/ 6544700 w 9517857"/>
              <a:gd name="connsiteY49" fmla="*/ 167161 h 918356"/>
              <a:gd name="connsiteX50" fmla="*/ 6648353 w 9517857"/>
              <a:gd name="connsiteY50" fmla="*/ 172250 h 918356"/>
              <a:gd name="connsiteX51" fmla="*/ 6736227 w 9517857"/>
              <a:gd name="connsiteY51" fmla="*/ 173216 h 918356"/>
              <a:gd name="connsiteX52" fmla="*/ 6977218 w 9517857"/>
              <a:gd name="connsiteY52" fmla="*/ 184289 h 918356"/>
              <a:gd name="connsiteX53" fmla="*/ 7065221 w 9517857"/>
              <a:gd name="connsiteY53" fmla="*/ 227531 h 918356"/>
              <a:gd name="connsiteX54" fmla="*/ 7358195 w 9517857"/>
              <a:gd name="connsiteY54" fmla="*/ 251740 h 918356"/>
              <a:gd name="connsiteX55" fmla="*/ 7565449 w 9517857"/>
              <a:gd name="connsiteY55" fmla="*/ 258950 h 918356"/>
              <a:gd name="connsiteX56" fmla="*/ 7599285 w 9517857"/>
              <a:gd name="connsiteY56" fmla="*/ 266021 h 918356"/>
              <a:gd name="connsiteX57" fmla="*/ 7644411 w 9517857"/>
              <a:gd name="connsiteY57" fmla="*/ 258986 h 918356"/>
              <a:gd name="connsiteX58" fmla="*/ 7965805 w 9517857"/>
              <a:gd name="connsiteY58" fmla="*/ 200355 h 918356"/>
              <a:gd name="connsiteX59" fmla="*/ 8147401 w 9517857"/>
              <a:gd name="connsiteY59" fmla="*/ 205617 h 918356"/>
              <a:gd name="connsiteX60" fmla="*/ 8256033 w 9517857"/>
              <a:gd name="connsiteY60" fmla="*/ 193713 h 918356"/>
              <a:gd name="connsiteX61" fmla="*/ 8614948 w 9517857"/>
              <a:gd name="connsiteY61" fmla="*/ 168247 h 918356"/>
              <a:gd name="connsiteX62" fmla="*/ 8715976 w 9517857"/>
              <a:gd name="connsiteY62" fmla="*/ 178374 h 918356"/>
              <a:gd name="connsiteX63" fmla="*/ 8778827 w 9517857"/>
              <a:gd name="connsiteY63" fmla="*/ 172936 h 918356"/>
              <a:gd name="connsiteX64" fmla="*/ 8855248 w 9517857"/>
              <a:gd name="connsiteY64" fmla="*/ 143149 h 918356"/>
              <a:gd name="connsiteX65" fmla="*/ 9010380 w 9517857"/>
              <a:gd name="connsiteY65" fmla="*/ 91891 h 918356"/>
              <a:gd name="connsiteX66" fmla="*/ 9110856 w 9517857"/>
              <a:gd name="connsiteY66" fmla="*/ 70997 h 918356"/>
              <a:gd name="connsiteX67" fmla="*/ 9268817 w 9517857"/>
              <a:gd name="connsiteY67" fmla="*/ 53082 h 918356"/>
              <a:gd name="connsiteX68" fmla="*/ 9316667 w 9517857"/>
              <a:gd name="connsiteY68" fmla="*/ 45047 h 918356"/>
              <a:gd name="connsiteX69" fmla="*/ 9428209 w 9517857"/>
              <a:gd name="connsiteY69" fmla="*/ 29923 h 918356"/>
              <a:gd name="connsiteX70" fmla="*/ 9488916 w 9517857"/>
              <a:gd name="connsiteY7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580688 w 9517857"/>
              <a:gd name="connsiteY18" fmla="*/ 693697 h 918356"/>
              <a:gd name="connsiteX19" fmla="*/ 2054652 w 9517857"/>
              <a:gd name="connsiteY19" fmla="*/ 656648 h 918356"/>
              <a:gd name="connsiteX20" fmla="*/ 2135144 w 9517857"/>
              <a:gd name="connsiteY20" fmla="*/ 636501 h 918356"/>
              <a:gd name="connsiteX21" fmla="*/ 2440292 w 9517857"/>
              <a:gd name="connsiteY21" fmla="*/ 593862 h 918356"/>
              <a:gd name="connsiteX22" fmla="*/ 2547829 w 9517857"/>
              <a:gd name="connsiteY22" fmla="*/ 566150 h 918356"/>
              <a:gd name="connsiteX23" fmla="*/ 2693698 w 9517857"/>
              <a:gd name="connsiteY23" fmla="*/ 560029 h 918356"/>
              <a:gd name="connsiteX24" fmla="*/ 2727306 w 9517857"/>
              <a:gd name="connsiteY24" fmla="*/ 550698 h 918356"/>
              <a:gd name="connsiteX25" fmla="*/ 3073635 w 9517857"/>
              <a:gd name="connsiteY25" fmla="*/ 491294 h 918356"/>
              <a:gd name="connsiteX26" fmla="*/ 3222071 w 9517857"/>
              <a:gd name="connsiteY26" fmla="*/ 470559 h 918356"/>
              <a:gd name="connsiteX27" fmla="*/ 3349632 w 9517857"/>
              <a:gd name="connsiteY27" fmla="*/ 432583 h 918356"/>
              <a:gd name="connsiteX28" fmla="*/ 3479593 w 9517857"/>
              <a:gd name="connsiteY28" fmla="*/ 390437 h 918356"/>
              <a:gd name="connsiteX29" fmla="*/ 3651428 w 9517857"/>
              <a:gd name="connsiteY29" fmla="*/ 361807 h 918356"/>
              <a:gd name="connsiteX30" fmla="*/ 3844133 w 9517857"/>
              <a:gd name="connsiteY30" fmla="*/ 360648 h 918356"/>
              <a:gd name="connsiteX31" fmla="*/ 3933803 w 9517857"/>
              <a:gd name="connsiteY31" fmla="*/ 357315 h 918356"/>
              <a:gd name="connsiteX32" fmla="*/ 4266740 w 9517857"/>
              <a:gd name="connsiteY32" fmla="*/ 361454 h 918356"/>
              <a:gd name="connsiteX33" fmla="*/ 4512664 w 9517857"/>
              <a:gd name="connsiteY33" fmla="*/ 319948 h 918356"/>
              <a:gd name="connsiteX34" fmla="*/ 4616423 w 9517857"/>
              <a:gd name="connsiteY34" fmla="*/ 290914 h 918356"/>
              <a:gd name="connsiteX35" fmla="*/ 4689163 w 9517857"/>
              <a:gd name="connsiteY35" fmla="*/ 272812 h 918356"/>
              <a:gd name="connsiteX36" fmla="*/ 4783273 w 9517857"/>
              <a:gd name="connsiteY36" fmla="*/ 248463 h 918356"/>
              <a:gd name="connsiteX37" fmla="*/ 4908371 w 9517857"/>
              <a:gd name="connsiteY37" fmla="*/ 243659 h 918356"/>
              <a:gd name="connsiteX38" fmla="*/ 4981173 w 9517857"/>
              <a:gd name="connsiteY38" fmla="*/ 247103 h 918356"/>
              <a:gd name="connsiteX39" fmla="*/ 5060397 w 9517857"/>
              <a:gd name="connsiteY39" fmla="*/ 263688 h 918356"/>
              <a:gd name="connsiteX40" fmla="*/ 5252996 w 9517857"/>
              <a:gd name="connsiteY40" fmla="*/ 270655 h 918356"/>
              <a:gd name="connsiteX41" fmla="*/ 5358056 w 9517857"/>
              <a:gd name="connsiteY41" fmla="*/ 247248 h 918356"/>
              <a:gd name="connsiteX42" fmla="*/ 5426496 w 9517857"/>
              <a:gd name="connsiteY42" fmla="*/ 235142 h 918356"/>
              <a:gd name="connsiteX43" fmla="*/ 5497161 w 9517857"/>
              <a:gd name="connsiteY43" fmla="*/ 228808 h 918356"/>
              <a:gd name="connsiteX44" fmla="*/ 5826043 w 9517857"/>
              <a:gd name="connsiteY44" fmla="*/ 148073 h 918356"/>
              <a:gd name="connsiteX45" fmla="*/ 6007627 w 9517857"/>
              <a:gd name="connsiteY45" fmla="*/ 147126 h 918356"/>
              <a:gd name="connsiteX46" fmla="*/ 6194152 w 9517857"/>
              <a:gd name="connsiteY46" fmla="*/ 151772 h 918356"/>
              <a:gd name="connsiteX47" fmla="*/ 6281379 w 9517857"/>
              <a:gd name="connsiteY47" fmla="*/ 181626 h 918356"/>
              <a:gd name="connsiteX48" fmla="*/ 6489033 w 9517857"/>
              <a:gd name="connsiteY48" fmla="*/ 167648 h 918356"/>
              <a:gd name="connsiteX49" fmla="*/ 6544700 w 9517857"/>
              <a:gd name="connsiteY49" fmla="*/ 167161 h 918356"/>
              <a:gd name="connsiteX50" fmla="*/ 6648353 w 9517857"/>
              <a:gd name="connsiteY50" fmla="*/ 172250 h 918356"/>
              <a:gd name="connsiteX51" fmla="*/ 6736227 w 9517857"/>
              <a:gd name="connsiteY51" fmla="*/ 173216 h 918356"/>
              <a:gd name="connsiteX52" fmla="*/ 6977218 w 9517857"/>
              <a:gd name="connsiteY52" fmla="*/ 184289 h 918356"/>
              <a:gd name="connsiteX53" fmla="*/ 7065221 w 9517857"/>
              <a:gd name="connsiteY53" fmla="*/ 227531 h 918356"/>
              <a:gd name="connsiteX54" fmla="*/ 7358195 w 9517857"/>
              <a:gd name="connsiteY54" fmla="*/ 251740 h 918356"/>
              <a:gd name="connsiteX55" fmla="*/ 7565449 w 9517857"/>
              <a:gd name="connsiteY55" fmla="*/ 258950 h 918356"/>
              <a:gd name="connsiteX56" fmla="*/ 7599285 w 9517857"/>
              <a:gd name="connsiteY56" fmla="*/ 266021 h 918356"/>
              <a:gd name="connsiteX57" fmla="*/ 7644411 w 9517857"/>
              <a:gd name="connsiteY57" fmla="*/ 258986 h 918356"/>
              <a:gd name="connsiteX58" fmla="*/ 7965805 w 9517857"/>
              <a:gd name="connsiteY58" fmla="*/ 200355 h 918356"/>
              <a:gd name="connsiteX59" fmla="*/ 8147401 w 9517857"/>
              <a:gd name="connsiteY59" fmla="*/ 205617 h 918356"/>
              <a:gd name="connsiteX60" fmla="*/ 8256033 w 9517857"/>
              <a:gd name="connsiteY60" fmla="*/ 193713 h 918356"/>
              <a:gd name="connsiteX61" fmla="*/ 8614948 w 9517857"/>
              <a:gd name="connsiteY61" fmla="*/ 168247 h 918356"/>
              <a:gd name="connsiteX62" fmla="*/ 8715976 w 9517857"/>
              <a:gd name="connsiteY62" fmla="*/ 178374 h 918356"/>
              <a:gd name="connsiteX63" fmla="*/ 8778827 w 9517857"/>
              <a:gd name="connsiteY63" fmla="*/ 172936 h 918356"/>
              <a:gd name="connsiteX64" fmla="*/ 8855248 w 9517857"/>
              <a:gd name="connsiteY64" fmla="*/ 143149 h 918356"/>
              <a:gd name="connsiteX65" fmla="*/ 9010380 w 9517857"/>
              <a:gd name="connsiteY65" fmla="*/ 91891 h 918356"/>
              <a:gd name="connsiteX66" fmla="*/ 9110856 w 9517857"/>
              <a:gd name="connsiteY66" fmla="*/ 70997 h 918356"/>
              <a:gd name="connsiteX67" fmla="*/ 9268817 w 9517857"/>
              <a:gd name="connsiteY67" fmla="*/ 53082 h 918356"/>
              <a:gd name="connsiteX68" fmla="*/ 9316667 w 9517857"/>
              <a:gd name="connsiteY68" fmla="*/ 45047 h 918356"/>
              <a:gd name="connsiteX69" fmla="*/ 9428209 w 9517857"/>
              <a:gd name="connsiteY69" fmla="*/ 29923 h 918356"/>
              <a:gd name="connsiteX70" fmla="*/ 9488916 w 9517857"/>
              <a:gd name="connsiteY7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142754 w 9517857"/>
              <a:gd name="connsiteY15" fmla="*/ 725374 h 918356"/>
              <a:gd name="connsiteX16" fmla="*/ 1218120 w 9517857"/>
              <a:gd name="connsiteY16" fmla="*/ 713280 h 918356"/>
              <a:gd name="connsiteX17" fmla="*/ 1580688 w 9517857"/>
              <a:gd name="connsiteY17" fmla="*/ 693697 h 918356"/>
              <a:gd name="connsiteX18" fmla="*/ 2054652 w 9517857"/>
              <a:gd name="connsiteY18" fmla="*/ 656648 h 918356"/>
              <a:gd name="connsiteX19" fmla="*/ 2135144 w 9517857"/>
              <a:gd name="connsiteY19" fmla="*/ 636501 h 918356"/>
              <a:gd name="connsiteX20" fmla="*/ 2440292 w 9517857"/>
              <a:gd name="connsiteY20" fmla="*/ 593862 h 918356"/>
              <a:gd name="connsiteX21" fmla="*/ 2547829 w 9517857"/>
              <a:gd name="connsiteY21" fmla="*/ 566150 h 918356"/>
              <a:gd name="connsiteX22" fmla="*/ 2693698 w 9517857"/>
              <a:gd name="connsiteY22" fmla="*/ 560029 h 918356"/>
              <a:gd name="connsiteX23" fmla="*/ 2727306 w 9517857"/>
              <a:gd name="connsiteY23" fmla="*/ 550698 h 918356"/>
              <a:gd name="connsiteX24" fmla="*/ 3073635 w 9517857"/>
              <a:gd name="connsiteY24" fmla="*/ 491294 h 918356"/>
              <a:gd name="connsiteX25" fmla="*/ 3222071 w 9517857"/>
              <a:gd name="connsiteY25" fmla="*/ 470559 h 918356"/>
              <a:gd name="connsiteX26" fmla="*/ 3349632 w 9517857"/>
              <a:gd name="connsiteY26" fmla="*/ 432583 h 918356"/>
              <a:gd name="connsiteX27" fmla="*/ 3479593 w 9517857"/>
              <a:gd name="connsiteY27" fmla="*/ 390437 h 918356"/>
              <a:gd name="connsiteX28" fmla="*/ 3651428 w 9517857"/>
              <a:gd name="connsiteY28" fmla="*/ 361807 h 918356"/>
              <a:gd name="connsiteX29" fmla="*/ 3844133 w 9517857"/>
              <a:gd name="connsiteY29" fmla="*/ 360648 h 918356"/>
              <a:gd name="connsiteX30" fmla="*/ 3933803 w 9517857"/>
              <a:gd name="connsiteY30" fmla="*/ 357315 h 918356"/>
              <a:gd name="connsiteX31" fmla="*/ 4266740 w 9517857"/>
              <a:gd name="connsiteY31" fmla="*/ 361454 h 918356"/>
              <a:gd name="connsiteX32" fmla="*/ 4512664 w 9517857"/>
              <a:gd name="connsiteY32" fmla="*/ 319948 h 918356"/>
              <a:gd name="connsiteX33" fmla="*/ 4616423 w 9517857"/>
              <a:gd name="connsiteY33" fmla="*/ 290914 h 918356"/>
              <a:gd name="connsiteX34" fmla="*/ 4689163 w 9517857"/>
              <a:gd name="connsiteY34" fmla="*/ 272812 h 918356"/>
              <a:gd name="connsiteX35" fmla="*/ 4783273 w 9517857"/>
              <a:gd name="connsiteY35" fmla="*/ 248463 h 918356"/>
              <a:gd name="connsiteX36" fmla="*/ 4908371 w 9517857"/>
              <a:gd name="connsiteY36" fmla="*/ 243659 h 918356"/>
              <a:gd name="connsiteX37" fmla="*/ 4981173 w 9517857"/>
              <a:gd name="connsiteY37" fmla="*/ 247103 h 918356"/>
              <a:gd name="connsiteX38" fmla="*/ 5060397 w 9517857"/>
              <a:gd name="connsiteY38" fmla="*/ 263688 h 918356"/>
              <a:gd name="connsiteX39" fmla="*/ 5252996 w 9517857"/>
              <a:gd name="connsiteY39" fmla="*/ 270655 h 918356"/>
              <a:gd name="connsiteX40" fmla="*/ 5358056 w 9517857"/>
              <a:gd name="connsiteY40" fmla="*/ 247248 h 918356"/>
              <a:gd name="connsiteX41" fmla="*/ 5426496 w 9517857"/>
              <a:gd name="connsiteY41" fmla="*/ 235142 h 918356"/>
              <a:gd name="connsiteX42" fmla="*/ 5497161 w 9517857"/>
              <a:gd name="connsiteY42" fmla="*/ 228808 h 918356"/>
              <a:gd name="connsiteX43" fmla="*/ 5826043 w 9517857"/>
              <a:gd name="connsiteY43" fmla="*/ 148073 h 918356"/>
              <a:gd name="connsiteX44" fmla="*/ 6007627 w 9517857"/>
              <a:gd name="connsiteY44" fmla="*/ 147126 h 918356"/>
              <a:gd name="connsiteX45" fmla="*/ 6194152 w 9517857"/>
              <a:gd name="connsiteY45" fmla="*/ 151772 h 918356"/>
              <a:gd name="connsiteX46" fmla="*/ 6281379 w 9517857"/>
              <a:gd name="connsiteY46" fmla="*/ 181626 h 918356"/>
              <a:gd name="connsiteX47" fmla="*/ 6489033 w 9517857"/>
              <a:gd name="connsiteY47" fmla="*/ 167648 h 918356"/>
              <a:gd name="connsiteX48" fmla="*/ 6544700 w 9517857"/>
              <a:gd name="connsiteY48" fmla="*/ 167161 h 918356"/>
              <a:gd name="connsiteX49" fmla="*/ 6648353 w 9517857"/>
              <a:gd name="connsiteY49" fmla="*/ 172250 h 918356"/>
              <a:gd name="connsiteX50" fmla="*/ 6736227 w 9517857"/>
              <a:gd name="connsiteY50" fmla="*/ 173216 h 918356"/>
              <a:gd name="connsiteX51" fmla="*/ 6977218 w 9517857"/>
              <a:gd name="connsiteY51" fmla="*/ 184289 h 918356"/>
              <a:gd name="connsiteX52" fmla="*/ 7065221 w 9517857"/>
              <a:gd name="connsiteY52" fmla="*/ 227531 h 918356"/>
              <a:gd name="connsiteX53" fmla="*/ 7358195 w 9517857"/>
              <a:gd name="connsiteY53" fmla="*/ 251740 h 918356"/>
              <a:gd name="connsiteX54" fmla="*/ 7565449 w 9517857"/>
              <a:gd name="connsiteY54" fmla="*/ 258950 h 918356"/>
              <a:gd name="connsiteX55" fmla="*/ 7599285 w 9517857"/>
              <a:gd name="connsiteY55" fmla="*/ 266021 h 918356"/>
              <a:gd name="connsiteX56" fmla="*/ 7644411 w 9517857"/>
              <a:gd name="connsiteY56" fmla="*/ 258986 h 918356"/>
              <a:gd name="connsiteX57" fmla="*/ 7965805 w 9517857"/>
              <a:gd name="connsiteY57" fmla="*/ 200355 h 918356"/>
              <a:gd name="connsiteX58" fmla="*/ 8147401 w 9517857"/>
              <a:gd name="connsiteY58" fmla="*/ 205617 h 918356"/>
              <a:gd name="connsiteX59" fmla="*/ 8256033 w 9517857"/>
              <a:gd name="connsiteY59" fmla="*/ 193713 h 918356"/>
              <a:gd name="connsiteX60" fmla="*/ 8614948 w 9517857"/>
              <a:gd name="connsiteY60" fmla="*/ 168247 h 918356"/>
              <a:gd name="connsiteX61" fmla="*/ 8715976 w 9517857"/>
              <a:gd name="connsiteY61" fmla="*/ 178374 h 918356"/>
              <a:gd name="connsiteX62" fmla="*/ 8778827 w 9517857"/>
              <a:gd name="connsiteY62" fmla="*/ 172936 h 918356"/>
              <a:gd name="connsiteX63" fmla="*/ 8855248 w 9517857"/>
              <a:gd name="connsiteY63" fmla="*/ 143149 h 918356"/>
              <a:gd name="connsiteX64" fmla="*/ 9010380 w 9517857"/>
              <a:gd name="connsiteY64" fmla="*/ 91891 h 918356"/>
              <a:gd name="connsiteX65" fmla="*/ 9110856 w 9517857"/>
              <a:gd name="connsiteY65" fmla="*/ 70997 h 918356"/>
              <a:gd name="connsiteX66" fmla="*/ 9268817 w 9517857"/>
              <a:gd name="connsiteY66" fmla="*/ 53082 h 918356"/>
              <a:gd name="connsiteX67" fmla="*/ 9316667 w 9517857"/>
              <a:gd name="connsiteY67" fmla="*/ 45047 h 918356"/>
              <a:gd name="connsiteX68" fmla="*/ 9428209 w 9517857"/>
              <a:gd name="connsiteY68" fmla="*/ 29923 h 918356"/>
              <a:gd name="connsiteX69" fmla="*/ 9488916 w 9517857"/>
              <a:gd name="connsiteY6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142754 w 9517857"/>
              <a:gd name="connsiteY15" fmla="*/ 725374 h 918356"/>
              <a:gd name="connsiteX16" fmla="*/ 1218120 w 9517857"/>
              <a:gd name="connsiteY16" fmla="*/ 713280 h 918356"/>
              <a:gd name="connsiteX17" fmla="*/ 1580688 w 9517857"/>
              <a:gd name="connsiteY17" fmla="*/ 693697 h 918356"/>
              <a:gd name="connsiteX18" fmla="*/ 2054652 w 9517857"/>
              <a:gd name="connsiteY18" fmla="*/ 656648 h 918356"/>
              <a:gd name="connsiteX19" fmla="*/ 2135144 w 9517857"/>
              <a:gd name="connsiteY19" fmla="*/ 636501 h 918356"/>
              <a:gd name="connsiteX20" fmla="*/ 2440292 w 9517857"/>
              <a:gd name="connsiteY20" fmla="*/ 593862 h 918356"/>
              <a:gd name="connsiteX21" fmla="*/ 2547829 w 9517857"/>
              <a:gd name="connsiteY21" fmla="*/ 566150 h 918356"/>
              <a:gd name="connsiteX22" fmla="*/ 2693698 w 9517857"/>
              <a:gd name="connsiteY22" fmla="*/ 560029 h 918356"/>
              <a:gd name="connsiteX23" fmla="*/ 2727306 w 9517857"/>
              <a:gd name="connsiteY23" fmla="*/ 550698 h 918356"/>
              <a:gd name="connsiteX24" fmla="*/ 3073635 w 9517857"/>
              <a:gd name="connsiteY24" fmla="*/ 491294 h 918356"/>
              <a:gd name="connsiteX25" fmla="*/ 3222071 w 9517857"/>
              <a:gd name="connsiteY25" fmla="*/ 470559 h 918356"/>
              <a:gd name="connsiteX26" fmla="*/ 3349632 w 9517857"/>
              <a:gd name="connsiteY26" fmla="*/ 432583 h 918356"/>
              <a:gd name="connsiteX27" fmla="*/ 3479593 w 9517857"/>
              <a:gd name="connsiteY27" fmla="*/ 390437 h 918356"/>
              <a:gd name="connsiteX28" fmla="*/ 3651428 w 9517857"/>
              <a:gd name="connsiteY28" fmla="*/ 361807 h 918356"/>
              <a:gd name="connsiteX29" fmla="*/ 3844133 w 9517857"/>
              <a:gd name="connsiteY29" fmla="*/ 360648 h 918356"/>
              <a:gd name="connsiteX30" fmla="*/ 3933803 w 9517857"/>
              <a:gd name="connsiteY30" fmla="*/ 357315 h 918356"/>
              <a:gd name="connsiteX31" fmla="*/ 4266740 w 9517857"/>
              <a:gd name="connsiteY31" fmla="*/ 361454 h 918356"/>
              <a:gd name="connsiteX32" fmla="*/ 4512664 w 9517857"/>
              <a:gd name="connsiteY32" fmla="*/ 319948 h 918356"/>
              <a:gd name="connsiteX33" fmla="*/ 4616423 w 9517857"/>
              <a:gd name="connsiteY33" fmla="*/ 290914 h 918356"/>
              <a:gd name="connsiteX34" fmla="*/ 4689163 w 9517857"/>
              <a:gd name="connsiteY34" fmla="*/ 272812 h 918356"/>
              <a:gd name="connsiteX35" fmla="*/ 4783273 w 9517857"/>
              <a:gd name="connsiteY35" fmla="*/ 248463 h 918356"/>
              <a:gd name="connsiteX36" fmla="*/ 4908371 w 9517857"/>
              <a:gd name="connsiteY36" fmla="*/ 243659 h 918356"/>
              <a:gd name="connsiteX37" fmla="*/ 4981173 w 9517857"/>
              <a:gd name="connsiteY37" fmla="*/ 247103 h 918356"/>
              <a:gd name="connsiteX38" fmla="*/ 5060397 w 9517857"/>
              <a:gd name="connsiteY38" fmla="*/ 263688 h 918356"/>
              <a:gd name="connsiteX39" fmla="*/ 5252996 w 9517857"/>
              <a:gd name="connsiteY39" fmla="*/ 270655 h 918356"/>
              <a:gd name="connsiteX40" fmla="*/ 5358056 w 9517857"/>
              <a:gd name="connsiteY40" fmla="*/ 247248 h 918356"/>
              <a:gd name="connsiteX41" fmla="*/ 5426496 w 9517857"/>
              <a:gd name="connsiteY41" fmla="*/ 235142 h 918356"/>
              <a:gd name="connsiteX42" fmla="*/ 5497161 w 9517857"/>
              <a:gd name="connsiteY42" fmla="*/ 228808 h 918356"/>
              <a:gd name="connsiteX43" fmla="*/ 5826043 w 9517857"/>
              <a:gd name="connsiteY43" fmla="*/ 148073 h 918356"/>
              <a:gd name="connsiteX44" fmla="*/ 6007627 w 9517857"/>
              <a:gd name="connsiteY44" fmla="*/ 147126 h 918356"/>
              <a:gd name="connsiteX45" fmla="*/ 6194152 w 9517857"/>
              <a:gd name="connsiteY45" fmla="*/ 151772 h 918356"/>
              <a:gd name="connsiteX46" fmla="*/ 6281379 w 9517857"/>
              <a:gd name="connsiteY46" fmla="*/ 181626 h 918356"/>
              <a:gd name="connsiteX47" fmla="*/ 6489033 w 9517857"/>
              <a:gd name="connsiteY47" fmla="*/ 167648 h 918356"/>
              <a:gd name="connsiteX48" fmla="*/ 6544700 w 9517857"/>
              <a:gd name="connsiteY48" fmla="*/ 167161 h 918356"/>
              <a:gd name="connsiteX49" fmla="*/ 6648353 w 9517857"/>
              <a:gd name="connsiteY49" fmla="*/ 172250 h 918356"/>
              <a:gd name="connsiteX50" fmla="*/ 6736227 w 9517857"/>
              <a:gd name="connsiteY50" fmla="*/ 173216 h 918356"/>
              <a:gd name="connsiteX51" fmla="*/ 6977218 w 9517857"/>
              <a:gd name="connsiteY51" fmla="*/ 184289 h 918356"/>
              <a:gd name="connsiteX52" fmla="*/ 7065221 w 9517857"/>
              <a:gd name="connsiteY52" fmla="*/ 227531 h 918356"/>
              <a:gd name="connsiteX53" fmla="*/ 7358195 w 9517857"/>
              <a:gd name="connsiteY53" fmla="*/ 251740 h 918356"/>
              <a:gd name="connsiteX54" fmla="*/ 7565449 w 9517857"/>
              <a:gd name="connsiteY54" fmla="*/ 258950 h 918356"/>
              <a:gd name="connsiteX55" fmla="*/ 7599285 w 9517857"/>
              <a:gd name="connsiteY55" fmla="*/ 266021 h 918356"/>
              <a:gd name="connsiteX56" fmla="*/ 7644411 w 9517857"/>
              <a:gd name="connsiteY56" fmla="*/ 258986 h 918356"/>
              <a:gd name="connsiteX57" fmla="*/ 7965805 w 9517857"/>
              <a:gd name="connsiteY57" fmla="*/ 200355 h 918356"/>
              <a:gd name="connsiteX58" fmla="*/ 8147401 w 9517857"/>
              <a:gd name="connsiteY58" fmla="*/ 205617 h 918356"/>
              <a:gd name="connsiteX59" fmla="*/ 8256033 w 9517857"/>
              <a:gd name="connsiteY59" fmla="*/ 193713 h 918356"/>
              <a:gd name="connsiteX60" fmla="*/ 8614948 w 9517857"/>
              <a:gd name="connsiteY60" fmla="*/ 168247 h 918356"/>
              <a:gd name="connsiteX61" fmla="*/ 8715976 w 9517857"/>
              <a:gd name="connsiteY61" fmla="*/ 178374 h 918356"/>
              <a:gd name="connsiteX62" fmla="*/ 8778827 w 9517857"/>
              <a:gd name="connsiteY62" fmla="*/ 172936 h 918356"/>
              <a:gd name="connsiteX63" fmla="*/ 8855248 w 9517857"/>
              <a:gd name="connsiteY63" fmla="*/ 143149 h 918356"/>
              <a:gd name="connsiteX64" fmla="*/ 9010380 w 9517857"/>
              <a:gd name="connsiteY64" fmla="*/ 91891 h 918356"/>
              <a:gd name="connsiteX65" fmla="*/ 9110856 w 9517857"/>
              <a:gd name="connsiteY65" fmla="*/ 70997 h 918356"/>
              <a:gd name="connsiteX66" fmla="*/ 9268817 w 9517857"/>
              <a:gd name="connsiteY66" fmla="*/ 53082 h 918356"/>
              <a:gd name="connsiteX67" fmla="*/ 9316667 w 9517857"/>
              <a:gd name="connsiteY67" fmla="*/ 45047 h 918356"/>
              <a:gd name="connsiteX68" fmla="*/ 9428209 w 9517857"/>
              <a:gd name="connsiteY68" fmla="*/ 29923 h 918356"/>
              <a:gd name="connsiteX69" fmla="*/ 9488916 w 9517857"/>
              <a:gd name="connsiteY6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5060397 w 9517857"/>
              <a:gd name="connsiteY35" fmla="*/ 263688 h 918356"/>
              <a:gd name="connsiteX36" fmla="*/ 5252996 w 9517857"/>
              <a:gd name="connsiteY36" fmla="*/ 270655 h 918356"/>
              <a:gd name="connsiteX37" fmla="*/ 5358056 w 9517857"/>
              <a:gd name="connsiteY37" fmla="*/ 247248 h 918356"/>
              <a:gd name="connsiteX38" fmla="*/ 5426496 w 9517857"/>
              <a:gd name="connsiteY38" fmla="*/ 235142 h 918356"/>
              <a:gd name="connsiteX39" fmla="*/ 5497161 w 9517857"/>
              <a:gd name="connsiteY39" fmla="*/ 228808 h 918356"/>
              <a:gd name="connsiteX40" fmla="*/ 5826043 w 9517857"/>
              <a:gd name="connsiteY40" fmla="*/ 148073 h 918356"/>
              <a:gd name="connsiteX41" fmla="*/ 6007627 w 9517857"/>
              <a:gd name="connsiteY41" fmla="*/ 147126 h 918356"/>
              <a:gd name="connsiteX42" fmla="*/ 6194152 w 9517857"/>
              <a:gd name="connsiteY42" fmla="*/ 151772 h 918356"/>
              <a:gd name="connsiteX43" fmla="*/ 6281379 w 9517857"/>
              <a:gd name="connsiteY43" fmla="*/ 181626 h 918356"/>
              <a:gd name="connsiteX44" fmla="*/ 6489033 w 9517857"/>
              <a:gd name="connsiteY44" fmla="*/ 167648 h 918356"/>
              <a:gd name="connsiteX45" fmla="*/ 6544700 w 9517857"/>
              <a:gd name="connsiteY45" fmla="*/ 167161 h 918356"/>
              <a:gd name="connsiteX46" fmla="*/ 6648353 w 9517857"/>
              <a:gd name="connsiteY46" fmla="*/ 172250 h 918356"/>
              <a:gd name="connsiteX47" fmla="*/ 6736227 w 9517857"/>
              <a:gd name="connsiteY47" fmla="*/ 173216 h 918356"/>
              <a:gd name="connsiteX48" fmla="*/ 6977218 w 9517857"/>
              <a:gd name="connsiteY48" fmla="*/ 184289 h 918356"/>
              <a:gd name="connsiteX49" fmla="*/ 7065221 w 9517857"/>
              <a:gd name="connsiteY49" fmla="*/ 227531 h 918356"/>
              <a:gd name="connsiteX50" fmla="*/ 7358195 w 9517857"/>
              <a:gd name="connsiteY50" fmla="*/ 251740 h 918356"/>
              <a:gd name="connsiteX51" fmla="*/ 7565449 w 9517857"/>
              <a:gd name="connsiteY51" fmla="*/ 258950 h 918356"/>
              <a:gd name="connsiteX52" fmla="*/ 7599285 w 9517857"/>
              <a:gd name="connsiteY52" fmla="*/ 266021 h 918356"/>
              <a:gd name="connsiteX53" fmla="*/ 7644411 w 9517857"/>
              <a:gd name="connsiteY53" fmla="*/ 258986 h 918356"/>
              <a:gd name="connsiteX54" fmla="*/ 7965805 w 9517857"/>
              <a:gd name="connsiteY54" fmla="*/ 200355 h 918356"/>
              <a:gd name="connsiteX55" fmla="*/ 8147401 w 9517857"/>
              <a:gd name="connsiteY55" fmla="*/ 205617 h 918356"/>
              <a:gd name="connsiteX56" fmla="*/ 8256033 w 9517857"/>
              <a:gd name="connsiteY56" fmla="*/ 193713 h 918356"/>
              <a:gd name="connsiteX57" fmla="*/ 8614948 w 9517857"/>
              <a:gd name="connsiteY57" fmla="*/ 168247 h 918356"/>
              <a:gd name="connsiteX58" fmla="*/ 8715976 w 9517857"/>
              <a:gd name="connsiteY58" fmla="*/ 178374 h 918356"/>
              <a:gd name="connsiteX59" fmla="*/ 8778827 w 9517857"/>
              <a:gd name="connsiteY59" fmla="*/ 172936 h 918356"/>
              <a:gd name="connsiteX60" fmla="*/ 8855248 w 9517857"/>
              <a:gd name="connsiteY60" fmla="*/ 143149 h 918356"/>
              <a:gd name="connsiteX61" fmla="*/ 9010380 w 9517857"/>
              <a:gd name="connsiteY61" fmla="*/ 91891 h 918356"/>
              <a:gd name="connsiteX62" fmla="*/ 9110856 w 9517857"/>
              <a:gd name="connsiteY62" fmla="*/ 70997 h 918356"/>
              <a:gd name="connsiteX63" fmla="*/ 9268817 w 9517857"/>
              <a:gd name="connsiteY63" fmla="*/ 53082 h 918356"/>
              <a:gd name="connsiteX64" fmla="*/ 9316667 w 9517857"/>
              <a:gd name="connsiteY64" fmla="*/ 45047 h 918356"/>
              <a:gd name="connsiteX65" fmla="*/ 9428209 w 9517857"/>
              <a:gd name="connsiteY65" fmla="*/ 29923 h 918356"/>
              <a:gd name="connsiteX66" fmla="*/ 9488916 w 9517857"/>
              <a:gd name="connsiteY6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65449 w 9517857"/>
              <a:gd name="connsiteY50" fmla="*/ 258950 h 918356"/>
              <a:gd name="connsiteX51" fmla="*/ 7599285 w 9517857"/>
              <a:gd name="connsiteY51" fmla="*/ 266021 h 918356"/>
              <a:gd name="connsiteX52" fmla="*/ 7644411 w 9517857"/>
              <a:gd name="connsiteY52" fmla="*/ 258986 h 918356"/>
              <a:gd name="connsiteX53" fmla="*/ 7965805 w 9517857"/>
              <a:gd name="connsiteY53" fmla="*/ 200355 h 918356"/>
              <a:gd name="connsiteX54" fmla="*/ 8147401 w 9517857"/>
              <a:gd name="connsiteY54" fmla="*/ 205617 h 918356"/>
              <a:gd name="connsiteX55" fmla="*/ 8256033 w 9517857"/>
              <a:gd name="connsiteY55" fmla="*/ 193713 h 918356"/>
              <a:gd name="connsiteX56" fmla="*/ 8614948 w 9517857"/>
              <a:gd name="connsiteY56" fmla="*/ 168247 h 918356"/>
              <a:gd name="connsiteX57" fmla="*/ 8715976 w 9517857"/>
              <a:gd name="connsiteY57" fmla="*/ 178374 h 918356"/>
              <a:gd name="connsiteX58" fmla="*/ 8778827 w 9517857"/>
              <a:gd name="connsiteY58" fmla="*/ 172936 h 918356"/>
              <a:gd name="connsiteX59" fmla="*/ 8855248 w 9517857"/>
              <a:gd name="connsiteY59" fmla="*/ 143149 h 918356"/>
              <a:gd name="connsiteX60" fmla="*/ 9010380 w 9517857"/>
              <a:gd name="connsiteY60" fmla="*/ 91891 h 918356"/>
              <a:gd name="connsiteX61" fmla="*/ 9110856 w 9517857"/>
              <a:gd name="connsiteY61" fmla="*/ 70997 h 918356"/>
              <a:gd name="connsiteX62" fmla="*/ 9268817 w 9517857"/>
              <a:gd name="connsiteY62" fmla="*/ 53082 h 918356"/>
              <a:gd name="connsiteX63" fmla="*/ 9316667 w 9517857"/>
              <a:gd name="connsiteY63" fmla="*/ 45047 h 918356"/>
              <a:gd name="connsiteX64" fmla="*/ 9428209 w 9517857"/>
              <a:gd name="connsiteY64" fmla="*/ 29923 h 918356"/>
              <a:gd name="connsiteX65" fmla="*/ 9488916 w 9517857"/>
              <a:gd name="connsiteY6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33497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736227 w 9517857"/>
              <a:gd name="connsiteY45" fmla="*/ 173216 h 918356"/>
              <a:gd name="connsiteX46" fmla="*/ 6977218 w 9517857"/>
              <a:gd name="connsiteY46" fmla="*/ 184289 h 918356"/>
              <a:gd name="connsiteX47" fmla="*/ 7065221 w 9517857"/>
              <a:gd name="connsiteY47" fmla="*/ 227531 h 918356"/>
              <a:gd name="connsiteX48" fmla="*/ 7358195 w 9517857"/>
              <a:gd name="connsiteY48" fmla="*/ 251740 h 918356"/>
              <a:gd name="connsiteX49" fmla="*/ 7599285 w 9517857"/>
              <a:gd name="connsiteY49" fmla="*/ 266021 h 918356"/>
              <a:gd name="connsiteX50" fmla="*/ 7644411 w 9517857"/>
              <a:gd name="connsiteY50" fmla="*/ 258986 h 918356"/>
              <a:gd name="connsiteX51" fmla="*/ 7965805 w 9517857"/>
              <a:gd name="connsiteY51" fmla="*/ 200355 h 918356"/>
              <a:gd name="connsiteX52" fmla="*/ 8147401 w 9517857"/>
              <a:gd name="connsiteY52" fmla="*/ 205617 h 918356"/>
              <a:gd name="connsiteX53" fmla="*/ 8256033 w 9517857"/>
              <a:gd name="connsiteY53" fmla="*/ 193713 h 918356"/>
              <a:gd name="connsiteX54" fmla="*/ 8614948 w 9517857"/>
              <a:gd name="connsiteY54" fmla="*/ 168247 h 918356"/>
              <a:gd name="connsiteX55" fmla="*/ 8715976 w 9517857"/>
              <a:gd name="connsiteY55" fmla="*/ 178374 h 918356"/>
              <a:gd name="connsiteX56" fmla="*/ 8778827 w 9517857"/>
              <a:gd name="connsiteY56" fmla="*/ 172936 h 918356"/>
              <a:gd name="connsiteX57" fmla="*/ 8855248 w 9517857"/>
              <a:gd name="connsiteY57" fmla="*/ 143149 h 918356"/>
              <a:gd name="connsiteX58" fmla="*/ 9010380 w 9517857"/>
              <a:gd name="connsiteY58" fmla="*/ 91891 h 918356"/>
              <a:gd name="connsiteX59" fmla="*/ 9110856 w 9517857"/>
              <a:gd name="connsiteY59" fmla="*/ 70997 h 918356"/>
              <a:gd name="connsiteX60" fmla="*/ 9268817 w 9517857"/>
              <a:gd name="connsiteY60" fmla="*/ 53082 h 918356"/>
              <a:gd name="connsiteX61" fmla="*/ 9316667 w 9517857"/>
              <a:gd name="connsiteY61" fmla="*/ 45047 h 918356"/>
              <a:gd name="connsiteX62" fmla="*/ 9428209 w 9517857"/>
              <a:gd name="connsiteY62" fmla="*/ 29923 h 918356"/>
              <a:gd name="connsiteX63" fmla="*/ 9488916 w 9517857"/>
              <a:gd name="connsiteY6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736227 w 9517857"/>
              <a:gd name="connsiteY45" fmla="*/ 173216 h 918356"/>
              <a:gd name="connsiteX46" fmla="*/ 6977218 w 9517857"/>
              <a:gd name="connsiteY46" fmla="*/ 184289 h 918356"/>
              <a:gd name="connsiteX47" fmla="*/ 7065221 w 9517857"/>
              <a:gd name="connsiteY47" fmla="*/ 227531 h 918356"/>
              <a:gd name="connsiteX48" fmla="*/ 7358195 w 9517857"/>
              <a:gd name="connsiteY48" fmla="*/ 251740 h 918356"/>
              <a:gd name="connsiteX49" fmla="*/ 7599285 w 9517857"/>
              <a:gd name="connsiteY49" fmla="*/ 266021 h 918356"/>
              <a:gd name="connsiteX50" fmla="*/ 7644411 w 9517857"/>
              <a:gd name="connsiteY50" fmla="*/ 258986 h 918356"/>
              <a:gd name="connsiteX51" fmla="*/ 7965805 w 9517857"/>
              <a:gd name="connsiteY51" fmla="*/ 200355 h 918356"/>
              <a:gd name="connsiteX52" fmla="*/ 8147401 w 9517857"/>
              <a:gd name="connsiteY52" fmla="*/ 205617 h 918356"/>
              <a:gd name="connsiteX53" fmla="*/ 8256033 w 9517857"/>
              <a:gd name="connsiteY53" fmla="*/ 193713 h 918356"/>
              <a:gd name="connsiteX54" fmla="*/ 8614948 w 9517857"/>
              <a:gd name="connsiteY54" fmla="*/ 168247 h 918356"/>
              <a:gd name="connsiteX55" fmla="*/ 8715976 w 9517857"/>
              <a:gd name="connsiteY55" fmla="*/ 178374 h 918356"/>
              <a:gd name="connsiteX56" fmla="*/ 8778827 w 9517857"/>
              <a:gd name="connsiteY56" fmla="*/ 172936 h 918356"/>
              <a:gd name="connsiteX57" fmla="*/ 8855248 w 9517857"/>
              <a:gd name="connsiteY57" fmla="*/ 143149 h 918356"/>
              <a:gd name="connsiteX58" fmla="*/ 9010380 w 9517857"/>
              <a:gd name="connsiteY58" fmla="*/ 91891 h 918356"/>
              <a:gd name="connsiteX59" fmla="*/ 9110856 w 9517857"/>
              <a:gd name="connsiteY59" fmla="*/ 70997 h 918356"/>
              <a:gd name="connsiteX60" fmla="*/ 9268817 w 9517857"/>
              <a:gd name="connsiteY60" fmla="*/ 53082 h 918356"/>
              <a:gd name="connsiteX61" fmla="*/ 9316667 w 9517857"/>
              <a:gd name="connsiteY61" fmla="*/ 45047 h 918356"/>
              <a:gd name="connsiteX62" fmla="*/ 9428209 w 9517857"/>
              <a:gd name="connsiteY62" fmla="*/ 29923 h 918356"/>
              <a:gd name="connsiteX63" fmla="*/ 9488916 w 9517857"/>
              <a:gd name="connsiteY6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08371 w 9517857"/>
              <a:gd name="connsiteY33" fmla="*/ 243659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08371 w 9517857"/>
              <a:gd name="connsiteY33" fmla="*/ 243659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85277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85277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52985 w 9517857"/>
              <a:gd name="connsiteY13" fmla="*/ 720515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30221 h 918356"/>
              <a:gd name="connsiteX13" fmla="*/ 1052985 w 9517857"/>
              <a:gd name="connsiteY13" fmla="*/ 720515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30221 h 918356"/>
              <a:gd name="connsiteX13" fmla="*/ 1052985 w 9517857"/>
              <a:gd name="connsiteY13" fmla="*/ 720515 h 918356"/>
              <a:gd name="connsiteX14" fmla="*/ 1142754 w 9517857"/>
              <a:gd name="connsiteY14" fmla="*/ 725374 h 918356"/>
              <a:gd name="connsiteX15" fmla="*/ 1261277 w 9517857"/>
              <a:gd name="connsiteY15" fmla="*/ 718049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30221 h 918356"/>
              <a:gd name="connsiteX13" fmla="*/ 1052985 w 9517857"/>
              <a:gd name="connsiteY13" fmla="*/ 720515 h 918356"/>
              <a:gd name="connsiteX14" fmla="*/ 1142754 w 9517857"/>
              <a:gd name="connsiteY14" fmla="*/ 725374 h 918356"/>
              <a:gd name="connsiteX15" fmla="*/ 1261277 w 9517857"/>
              <a:gd name="connsiteY15" fmla="*/ 718049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30221 h 918356"/>
              <a:gd name="connsiteX13" fmla="*/ 1052985 w 9517857"/>
              <a:gd name="connsiteY13" fmla="*/ 720515 h 918356"/>
              <a:gd name="connsiteX14" fmla="*/ 1142754 w 9517857"/>
              <a:gd name="connsiteY14" fmla="*/ 725374 h 918356"/>
              <a:gd name="connsiteX15" fmla="*/ 1261277 w 9517857"/>
              <a:gd name="connsiteY15" fmla="*/ 718049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76702 w 9505643"/>
              <a:gd name="connsiteY0" fmla="*/ 0 h 918356"/>
              <a:gd name="connsiteX1" fmla="*/ 9505643 w 9505643"/>
              <a:gd name="connsiteY1" fmla="*/ 12 h 918356"/>
              <a:gd name="connsiteX2" fmla="*/ 9505643 w 9505643"/>
              <a:gd name="connsiteY2" fmla="*/ 918356 h 918356"/>
              <a:gd name="connsiteX3" fmla="*/ 2390 w 9505643"/>
              <a:gd name="connsiteY3" fmla="*/ 918356 h 918356"/>
              <a:gd name="connsiteX4" fmla="*/ 627 w 9505643"/>
              <a:gd name="connsiteY4" fmla="*/ 917763 h 918356"/>
              <a:gd name="connsiteX5" fmla="*/ 70269 w 9505643"/>
              <a:gd name="connsiteY5" fmla="*/ 881473 h 918356"/>
              <a:gd name="connsiteX6" fmla="*/ 262791 w 9505643"/>
              <a:gd name="connsiteY6" fmla="*/ 823579 h 918356"/>
              <a:gd name="connsiteX7" fmla="*/ 567763 w 9505643"/>
              <a:gd name="connsiteY7" fmla="*/ 788658 h 918356"/>
              <a:gd name="connsiteX8" fmla="*/ 717182 w 9505643"/>
              <a:gd name="connsiteY8" fmla="*/ 757150 h 918356"/>
              <a:gd name="connsiteX9" fmla="*/ 843518 w 9505643"/>
              <a:gd name="connsiteY9" fmla="*/ 731068 h 918356"/>
              <a:gd name="connsiteX10" fmla="*/ 889188 w 9505643"/>
              <a:gd name="connsiteY10" fmla="*/ 729045 h 918356"/>
              <a:gd name="connsiteX11" fmla="*/ 918732 w 9505643"/>
              <a:gd name="connsiteY11" fmla="*/ 734046 h 918356"/>
              <a:gd name="connsiteX12" fmla="*/ 974036 w 9505643"/>
              <a:gd name="connsiteY12" fmla="*/ 730221 h 918356"/>
              <a:gd name="connsiteX13" fmla="*/ 1040771 w 9505643"/>
              <a:gd name="connsiteY13" fmla="*/ 720515 h 918356"/>
              <a:gd name="connsiteX14" fmla="*/ 1130540 w 9505643"/>
              <a:gd name="connsiteY14" fmla="*/ 725374 h 918356"/>
              <a:gd name="connsiteX15" fmla="*/ 1249063 w 9505643"/>
              <a:gd name="connsiteY15" fmla="*/ 718049 h 918356"/>
              <a:gd name="connsiteX16" fmla="*/ 1568474 w 9505643"/>
              <a:gd name="connsiteY16" fmla="*/ 693697 h 918356"/>
              <a:gd name="connsiteX17" fmla="*/ 2042438 w 9505643"/>
              <a:gd name="connsiteY17" fmla="*/ 656648 h 918356"/>
              <a:gd name="connsiteX18" fmla="*/ 2428078 w 9505643"/>
              <a:gd name="connsiteY18" fmla="*/ 593862 h 918356"/>
              <a:gd name="connsiteX19" fmla="*/ 2535615 w 9505643"/>
              <a:gd name="connsiteY19" fmla="*/ 566150 h 918356"/>
              <a:gd name="connsiteX20" fmla="*/ 2681484 w 9505643"/>
              <a:gd name="connsiteY20" fmla="*/ 560029 h 918356"/>
              <a:gd name="connsiteX21" fmla="*/ 2715092 w 9505643"/>
              <a:gd name="connsiteY21" fmla="*/ 550698 h 918356"/>
              <a:gd name="connsiteX22" fmla="*/ 3061421 w 9505643"/>
              <a:gd name="connsiteY22" fmla="*/ 491294 h 918356"/>
              <a:gd name="connsiteX23" fmla="*/ 3209857 w 9505643"/>
              <a:gd name="connsiteY23" fmla="*/ 470559 h 918356"/>
              <a:gd name="connsiteX24" fmla="*/ 3337418 w 9505643"/>
              <a:gd name="connsiteY24" fmla="*/ 432583 h 918356"/>
              <a:gd name="connsiteX25" fmla="*/ 3467379 w 9505643"/>
              <a:gd name="connsiteY25" fmla="*/ 390437 h 918356"/>
              <a:gd name="connsiteX26" fmla="*/ 3639214 w 9505643"/>
              <a:gd name="connsiteY26" fmla="*/ 368960 h 918356"/>
              <a:gd name="connsiteX27" fmla="*/ 3831919 w 9505643"/>
              <a:gd name="connsiteY27" fmla="*/ 360648 h 918356"/>
              <a:gd name="connsiteX28" fmla="*/ 3921589 w 9505643"/>
              <a:gd name="connsiteY28" fmla="*/ 357315 h 918356"/>
              <a:gd name="connsiteX29" fmla="*/ 4246679 w 9505643"/>
              <a:gd name="connsiteY29" fmla="*/ 347147 h 918356"/>
              <a:gd name="connsiteX30" fmla="*/ 4500450 w 9505643"/>
              <a:gd name="connsiteY30" fmla="*/ 319948 h 918356"/>
              <a:gd name="connsiteX31" fmla="*/ 4604209 w 9505643"/>
              <a:gd name="connsiteY31" fmla="*/ 290914 h 918356"/>
              <a:gd name="connsiteX32" fmla="*/ 4771059 w 9505643"/>
              <a:gd name="connsiteY32" fmla="*/ 267538 h 918356"/>
              <a:gd name="connsiteX33" fmla="*/ 4876541 w 9505643"/>
              <a:gd name="connsiteY33" fmla="*/ 262734 h 918356"/>
              <a:gd name="connsiteX34" fmla="*/ 5158393 w 9505643"/>
              <a:gd name="connsiteY34" fmla="*/ 246811 h 918356"/>
              <a:gd name="connsiteX35" fmla="*/ 5345842 w 9505643"/>
              <a:gd name="connsiteY35" fmla="*/ 237711 h 918356"/>
              <a:gd name="connsiteX36" fmla="*/ 5418205 w 9505643"/>
              <a:gd name="connsiteY36" fmla="*/ 220835 h 918356"/>
              <a:gd name="connsiteX37" fmla="*/ 5539874 w 9505643"/>
              <a:gd name="connsiteY37" fmla="*/ 228808 h 918356"/>
              <a:gd name="connsiteX38" fmla="*/ 5786365 w 9505643"/>
              <a:gd name="connsiteY38" fmla="*/ 202916 h 918356"/>
              <a:gd name="connsiteX39" fmla="*/ 6058188 w 9505643"/>
              <a:gd name="connsiteY39" fmla="*/ 178124 h 918356"/>
              <a:gd name="connsiteX40" fmla="*/ 6142706 w 9505643"/>
              <a:gd name="connsiteY40" fmla="*/ 173232 h 918356"/>
              <a:gd name="connsiteX41" fmla="*/ 6269165 w 9505643"/>
              <a:gd name="connsiteY41" fmla="*/ 181626 h 918356"/>
              <a:gd name="connsiteX42" fmla="*/ 6476819 w 9505643"/>
              <a:gd name="connsiteY42" fmla="*/ 167648 h 918356"/>
              <a:gd name="connsiteX43" fmla="*/ 6532486 w 9505643"/>
              <a:gd name="connsiteY43" fmla="*/ 167161 h 918356"/>
              <a:gd name="connsiteX44" fmla="*/ 6724013 w 9505643"/>
              <a:gd name="connsiteY44" fmla="*/ 173216 h 918356"/>
              <a:gd name="connsiteX45" fmla="*/ 6965004 w 9505643"/>
              <a:gd name="connsiteY45" fmla="*/ 184289 h 918356"/>
              <a:gd name="connsiteX46" fmla="*/ 7096164 w 9505643"/>
              <a:gd name="connsiteY46" fmla="*/ 210840 h 918356"/>
              <a:gd name="connsiteX47" fmla="*/ 7345981 w 9505643"/>
              <a:gd name="connsiteY47" fmla="*/ 251740 h 918356"/>
              <a:gd name="connsiteX48" fmla="*/ 7587071 w 9505643"/>
              <a:gd name="connsiteY48" fmla="*/ 266021 h 918356"/>
              <a:gd name="connsiteX49" fmla="*/ 7632197 w 9505643"/>
              <a:gd name="connsiteY49" fmla="*/ 258986 h 918356"/>
              <a:gd name="connsiteX50" fmla="*/ 7937898 w 9505643"/>
              <a:gd name="connsiteY50" fmla="*/ 226584 h 918356"/>
              <a:gd name="connsiteX51" fmla="*/ 8135187 w 9505643"/>
              <a:gd name="connsiteY51" fmla="*/ 205617 h 918356"/>
              <a:gd name="connsiteX52" fmla="*/ 8243819 w 9505643"/>
              <a:gd name="connsiteY52" fmla="*/ 193713 h 918356"/>
              <a:gd name="connsiteX53" fmla="*/ 8602734 w 9505643"/>
              <a:gd name="connsiteY53" fmla="*/ 168247 h 918356"/>
              <a:gd name="connsiteX54" fmla="*/ 8703762 w 9505643"/>
              <a:gd name="connsiteY54" fmla="*/ 156914 h 918356"/>
              <a:gd name="connsiteX55" fmla="*/ 8766613 w 9505643"/>
              <a:gd name="connsiteY55" fmla="*/ 153860 h 918356"/>
              <a:gd name="connsiteX56" fmla="*/ 8843034 w 9505643"/>
              <a:gd name="connsiteY56" fmla="*/ 143149 h 918356"/>
              <a:gd name="connsiteX57" fmla="*/ 8998166 w 9505643"/>
              <a:gd name="connsiteY57" fmla="*/ 91891 h 918356"/>
              <a:gd name="connsiteX58" fmla="*/ 9098642 w 9505643"/>
              <a:gd name="connsiteY58" fmla="*/ 70997 h 918356"/>
              <a:gd name="connsiteX59" fmla="*/ 9256603 w 9505643"/>
              <a:gd name="connsiteY59" fmla="*/ 53082 h 918356"/>
              <a:gd name="connsiteX60" fmla="*/ 9304453 w 9505643"/>
              <a:gd name="connsiteY60" fmla="*/ 45047 h 918356"/>
              <a:gd name="connsiteX61" fmla="*/ 9415995 w 9505643"/>
              <a:gd name="connsiteY61" fmla="*/ 29923 h 918356"/>
              <a:gd name="connsiteX62" fmla="*/ 9476702 w 9505643"/>
              <a:gd name="connsiteY62" fmla="*/ 0 h 918356"/>
              <a:gd name="connsiteX0" fmla="*/ 9476702 w 9505643"/>
              <a:gd name="connsiteY0" fmla="*/ 0 h 918356"/>
              <a:gd name="connsiteX1" fmla="*/ 9505643 w 9505643"/>
              <a:gd name="connsiteY1" fmla="*/ 12 h 918356"/>
              <a:gd name="connsiteX2" fmla="*/ 9505643 w 9505643"/>
              <a:gd name="connsiteY2" fmla="*/ 918356 h 918356"/>
              <a:gd name="connsiteX3" fmla="*/ 2390 w 9505643"/>
              <a:gd name="connsiteY3" fmla="*/ 918356 h 918356"/>
              <a:gd name="connsiteX4" fmla="*/ 627 w 9505643"/>
              <a:gd name="connsiteY4" fmla="*/ 917763 h 918356"/>
              <a:gd name="connsiteX5" fmla="*/ 70269 w 9505643"/>
              <a:gd name="connsiteY5" fmla="*/ 881473 h 918356"/>
              <a:gd name="connsiteX6" fmla="*/ 262791 w 9505643"/>
              <a:gd name="connsiteY6" fmla="*/ 823579 h 918356"/>
              <a:gd name="connsiteX7" fmla="*/ 567763 w 9505643"/>
              <a:gd name="connsiteY7" fmla="*/ 788658 h 918356"/>
              <a:gd name="connsiteX8" fmla="*/ 717182 w 9505643"/>
              <a:gd name="connsiteY8" fmla="*/ 757150 h 918356"/>
              <a:gd name="connsiteX9" fmla="*/ 843518 w 9505643"/>
              <a:gd name="connsiteY9" fmla="*/ 731068 h 918356"/>
              <a:gd name="connsiteX10" fmla="*/ 889188 w 9505643"/>
              <a:gd name="connsiteY10" fmla="*/ 729045 h 918356"/>
              <a:gd name="connsiteX11" fmla="*/ 918732 w 9505643"/>
              <a:gd name="connsiteY11" fmla="*/ 734046 h 918356"/>
              <a:gd name="connsiteX12" fmla="*/ 974036 w 9505643"/>
              <a:gd name="connsiteY12" fmla="*/ 730221 h 918356"/>
              <a:gd name="connsiteX13" fmla="*/ 1040771 w 9505643"/>
              <a:gd name="connsiteY13" fmla="*/ 720515 h 918356"/>
              <a:gd name="connsiteX14" fmla="*/ 1130540 w 9505643"/>
              <a:gd name="connsiteY14" fmla="*/ 725374 h 918356"/>
              <a:gd name="connsiteX15" fmla="*/ 1249063 w 9505643"/>
              <a:gd name="connsiteY15" fmla="*/ 718049 h 918356"/>
              <a:gd name="connsiteX16" fmla="*/ 1568474 w 9505643"/>
              <a:gd name="connsiteY16" fmla="*/ 693697 h 918356"/>
              <a:gd name="connsiteX17" fmla="*/ 2042438 w 9505643"/>
              <a:gd name="connsiteY17" fmla="*/ 656648 h 918356"/>
              <a:gd name="connsiteX18" fmla="*/ 2428078 w 9505643"/>
              <a:gd name="connsiteY18" fmla="*/ 593862 h 918356"/>
              <a:gd name="connsiteX19" fmla="*/ 2535615 w 9505643"/>
              <a:gd name="connsiteY19" fmla="*/ 566150 h 918356"/>
              <a:gd name="connsiteX20" fmla="*/ 2681484 w 9505643"/>
              <a:gd name="connsiteY20" fmla="*/ 560029 h 918356"/>
              <a:gd name="connsiteX21" fmla="*/ 2715092 w 9505643"/>
              <a:gd name="connsiteY21" fmla="*/ 550698 h 918356"/>
              <a:gd name="connsiteX22" fmla="*/ 3061421 w 9505643"/>
              <a:gd name="connsiteY22" fmla="*/ 491294 h 918356"/>
              <a:gd name="connsiteX23" fmla="*/ 3209857 w 9505643"/>
              <a:gd name="connsiteY23" fmla="*/ 470559 h 918356"/>
              <a:gd name="connsiteX24" fmla="*/ 3337418 w 9505643"/>
              <a:gd name="connsiteY24" fmla="*/ 432583 h 918356"/>
              <a:gd name="connsiteX25" fmla="*/ 3467379 w 9505643"/>
              <a:gd name="connsiteY25" fmla="*/ 390437 h 918356"/>
              <a:gd name="connsiteX26" fmla="*/ 3639214 w 9505643"/>
              <a:gd name="connsiteY26" fmla="*/ 368960 h 918356"/>
              <a:gd name="connsiteX27" fmla="*/ 3831919 w 9505643"/>
              <a:gd name="connsiteY27" fmla="*/ 360648 h 918356"/>
              <a:gd name="connsiteX28" fmla="*/ 3921589 w 9505643"/>
              <a:gd name="connsiteY28" fmla="*/ 357315 h 918356"/>
              <a:gd name="connsiteX29" fmla="*/ 4246679 w 9505643"/>
              <a:gd name="connsiteY29" fmla="*/ 347147 h 918356"/>
              <a:gd name="connsiteX30" fmla="*/ 4500450 w 9505643"/>
              <a:gd name="connsiteY30" fmla="*/ 319948 h 918356"/>
              <a:gd name="connsiteX31" fmla="*/ 4604209 w 9505643"/>
              <a:gd name="connsiteY31" fmla="*/ 290914 h 918356"/>
              <a:gd name="connsiteX32" fmla="*/ 4771059 w 9505643"/>
              <a:gd name="connsiteY32" fmla="*/ 267538 h 918356"/>
              <a:gd name="connsiteX33" fmla="*/ 4876541 w 9505643"/>
              <a:gd name="connsiteY33" fmla="*/ 262734 h 918356"/>
              <a:gd name="connsiteX34" fmla="*/ 5158393 w 9505643"/>
              <a:gd name="connsiteY34" fmla="*/ 246811 h 918356"/>
              <a:gd name="connsiteX35" fmla="*/ 5345842 w 9505643"/>
              <a:gd name="connsiteY35" fmla="*/ 237711 h 918356"/>
              <a:gd name="connsiteX36" fmla="*/ 5418205 w 9505643"/>
              <a:gd name="connsiteY36" fmla="*/ 220835 h 918356"/>
              <a:gd name="connsiteX37" fmla="*/ 5539874 w 9505643"/>
              <a:gd name="connsiteY37" fmla="*/ 228808 h 918356"/>
              <a:gd name="connsiteX38" fmla="*/ 5786365 w 9505643"/>
              <a:gd name="connsiteY38" fmla="*/ 202916 h 918356"/>
              <a:gd name="connsiteX39" fmla="*/ 6058188 w 9505643"/>
              <a:gd name="connsiteY39" fmla="*/ 178124 h 918356"/>
              <a:gd name="connsiteX40" fmla="*/ 6142706 w 9505643"/>
              <a:gd name="connsiteY40" fmla="*/ 173232 h 918356"/>
              <a:gd name="connsiteX41" fmla="*/ 6269165 w 9505643"/>
              <a:gd name="connsiteY41" fmla="*/ 181626 h 918356"/>
              <a:gd name="connsiteX42" fmla="*/ 6476819 w 9505643"/>
              <a:gd name="connsiteY42" fmla="*/ 167648 h 918356"/>
              <a:gd name="connsiteX43" fmla="*/ 6532486 w 9505643"/>
              <a:gd name="connsiteY43" fmla="*/ 167161 h 918356"/>
              <a:gd name="connsiteX44" fmla="*/ 6724013 w 9505643"/>
              <a:gd name="connsiteY44" fmla="*/ 173216 h 918356"/>
              <a:gd name="connsiteX45" fmla="*/ 6965004 w 9505643"/>
              <a:gd name="connsiteY45" fmla="*/ 184289 h 918356"/>
              <a:gd name="connsiteX46" fmla="*/ 7096164 w 9505643"/>
              <a:gd name="connsiteY46" fmla="*/ 210840 h 918356"/>
              <a:gd name="connsiteX47" fmla="*/ 7345981 w 9505643"/>
              <a:gd name="connsiteY47" fmla="*/ 251740 h 918356"/>
              <a:gd name="connsiteX48" fmla="*/ 7587071 w 9505643"/>
              <a:gd name="connsiteY48" fmla="*/ 266021 h 918356"/>
              <a:gd name="connsiteX49" fmla="*/ 7632197 w 9505643"/>
              <a:gd name="connsiteY49" fmla="*/ 258986 h 918356"/>
              <a:gd name="connsiteX50" fmla="*/ 7937898 w 9505643"/>
              <a:gd name="connsiteY50" fmla="*/ 226584 h 918356"/>
              <a:gd name="connsiteX51" fmla="*/ 8135187 w 9505643"/>
              <a:gd name="connsiteY51" fmla="*/ 205617 h 918356"/>
              <a:gd name="connsiteX52" fmla="*/ 8243819 w 9505643"/>
              <a:gd name="connsiteY52" fmla="*/ 193713 h 918356"/>
              <a:gd name="connsiteX53" fmla="*/ 8602734 w 9505643"/>
              <a:gd name="connsiteY53" fmla="*/ 168247 h 918356"/>
              <a:gd name="connsiteX54" fmla="*/ 8703762 w 9505643"/>
              <a:gd name="connsiteY54" fmla="*/ 156914 h 918356"/>
              <a:gd name="connsiteX55" fmla="*/ 8766613 w 9505643"/>
              <a:gd name="connsiteY55" fmla="*/ 153860 h 918356"/>
              <a:gd name="connsiteX56" fmla="*/ 8843034 w 9505643"/>
              <a:gd name="connsiteY56" fmla="*/ 143149 h 918356"/>
              <a:gd name="connsiteX57" fmla="*/ 8998166 w 9505643"/>
              <a:gd name="connsiteY57" fmla="*/ 91891 h 918356"/>
              <a:gd name="connsiteX58" fmla="*/ 9098642 w 9505643"/>
              <a:gd name="connsiteY58" fmla="*/ 70997 h 918356"/>
              <a:gd name="connsiteX59" fmla="*/ 9256603 w 9505643"/>
              <a:gd name="connsiteY59" fmla="*/ 53082 h 918356"/>
              <a:gd name="connsiteX60" fmla="*/ 9304453 w 9505643"/>
              <a:gd name="connsiteY60" fmla="*/ 45047 h 918356"/>
              <a:gd name="connsiteX61" fmla="*/ 9415995 w 9505643"/>
              <a:gd name="connsiteY61" fmla="*/ 29923 h 918356"/>
              <a:gd name="connsiteX62" fmla="*/ 9476702 w 9505643"/>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68385 w 9506265"/>
              <a:gd name="connsiteY7" fmla="*/ 788658 h 918356"/>
              <a:gd name="connsiteX8" fmla="*/ 717804 w 9506265"/>
              <a:gd name="connsiteY8" fmla="*/ 757150 h 918356"/>
              <a:gd name="connsiteX9" fmla="*/ 844140 w 9506265"/>
              <a:gd name="connsiteY9" fmla="*/ 731068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418827 w 9506265"/>
              <a:gd name="connsiteY36" fmla="*/ 220835 h 918356"/>
              <a:gd name="connsiteX37" fmla="*/ 5540496 w 9506265"/>
              <a:gd name="connsiteY37" fmla="*/ 228808 h 918356"/>
              <a:gd name="connsiteX38" fmla="*/ 5786987 w 9506265"/>
              <a:gd name="connsiteY38" fmla="*/ 202916 h 918356"/>
              <a:gd name="connsiteX39" fmla="*/ 6058810 w 9506265"/>
              <a:gd name="connsiteY39" fmla="*/ 178124 h 918356"/>
              <a:gd name="connsiteX40" fmla="*/ 6143328 w 9506265"/>
              <a:gd name="connsiteY40" fmla="*/ 173232 h 918356"/>
              <a:gd name="connsiteX41" fmla="*/ 6269787 w 9506265"/>
              <a:gd name="connsiteY41" fmla="*/ 181626 h 918356"/>
              <a:gd name="connsiteX42" fmla="*/ 6477441 w 9506265"/>
              <a:gd name="connsiteY42" fmla="*/ 167648 h 918356"/>
              <a:gd name="connsiteX43" fmla="*/ 6533108 w 9506265"/>
              <a:gd name="connsiteY43" fmla="*/ 167161 h 918356"/>
              <a:gd name="connsiteX44" fmla="*/ 6724635 w 9506265"/>
              <a:gd name="connsiteY44" fmla="*/ 173216 h 918356"/>
              <a:gd name="connsiteX45" fmla="*/ 6965626 w 9506265"/>
              <a:gd name="connsiteY45" fmla="*/ 184289 h 918356"/>
              <a:gd name="connsiteX46" fmla="*/ 7096786 w 9506265"/>
              <a:gd name="connsiteY46" fmla="*/ 210840 h 918356"/>
              <a:gd name="connsiteX47" fmla="*/ 7346603 w 9506265"/>
              <a:gd name="connsiteY47" fmla="*/ 251740 h 918356"/>
              <a:gd name="connsiteX48" fmla="*/ 7587693 w 9506265"/>
              <a:gd name="connsiteY48" fmla="*/ 266021 h 918356"/>
              <a:gd name="connsiteX49" fmla="*/ 7632819 w 9506265"/>
              <a:gd name="connsiteY49" fmla="*/ 258986 h 918356"/>
              <a:gd name="connsiteX50" fmla="*/ 7938520 w 9506265"/>
              <a:gd name="connsiteY50" fmla="*/ 226584 h 918356"/>
              <a:gd name="connsiteX51" fmla="*/ 8135809 w 9506265"/>
              <a:gd name="connsiteY51" fmla="*/ 205617 h 918356"/>
              <a:gd name="connsiteX52" fmla="*/ 8244441 w 9506265"/>
              <a:gd name="connsiteY52" fmla="*/ 193713 h 918356"/>
              <a:gd name="connsiteX53" fmla="*/ 8603356 w 9506265"/>
              <a:gd name="connsiteY53" fmla="*/ 168247 h 918356"/>
              <a:gd name="connsiteX54" fmla="*/ 8704384 w 9506265"/>
              <a:gd name="connsiteY54" fmla="*/ 156914 h 918356"/>
              <a:gd name="connsiteX55" fmla="*/ 8767235 w 9506265"/>
              <a:gd name="connsiteY55" fmla="*/ 153860 h 918356"/>
              <a:gd name="connsiteX56" fmla="*/ 8843656 w 9506265"/>
              <a:gd name="connsiteY56" fmla="*/ 143149 h 918356"/>
              <a:gd name="connsiteX57" fmla="*/ 8998788 w 9506265"/>
              <a:gd name="connsiteY57" fmla="*/ 91891 h 918356"/>
              <a:gd name="connsiteX58" fmla="*/ 9099264 w 9506265"/>
              <a:gd name="connsiteY58" fmla="*/ 70997 h 918356"/>
              <a:gd name="connsiteX59" fmla="*/ 9257225 w 9506265"/>
              <a:gd name="connsiteY59" fmla="*/ 53082 h 918356"/>
              <a:gd name="connsiteX60" fmla="*/ 9305075 w 9506265"/>
              <a:gd name="connsiteY60" fmla="*/ 45047 h 918356"/>
              <a:gd name="connsiteX61" fmla="*/ 9416617 w 9506265"/>
              <a:gd name="connsiteY61" fmla="*/ 29923 h 918356"/>
              <a:gd name="connsiteX62" fmla="*/ 9477324 w 9506265"/>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44140 w 9506265"/>
              <a:gd name="connsiteY9" fmla="*/ 731068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418827 w 9506265"/>
              <a:gd name="connsiteY36" fmla="*/ 220835 h 918356"/>
              <a:gd name="connsiteX37" fmla="*/ 5540496 w 9506265"/>
              <a:gd name="connsiteY37" fmla="*/ 228808 h 918356"/>
              <a:gd name="connsiteX38" fmla="*/ 5786987 w 9506265"/>
              <a:gd name="connsiteY38" fmla="*/ 202916 h 918356"/>
              <a:gd name="connsiteX39" fmla="*/ 6058810 w 9506265"/>
              <a:gd name="connsiteY39" fmla="*/ 178124 h 918356"/>
              <a:gd name="connsiteX40" fmla="*/ 6143328 w 9506265"/>
              <a:gd name="connsiteY40" fmla="*/ 173232 h 918356"/>
              <a:gd name="connsiteX41" fmla="*/ 6269787 w 9506265"/>
              <a:gd name="connsiteY41" fmla="*/ 181626 h 918356"/>
              <a:gd name="connsiteX42" fmla="*/ 6477441 w 9506265"/>
              <a:gd name="connsiteY42" fmla="*/ 167648 h 918356"/>
              <a:gd name="connsiteX43" fmla="*/ 6533108 w 9506265"/>
              <a:gd name="connsiteY43" fmla="*/ 167161 h 918356"/>
              <a:gd name="connsiteX44" fmla="*/ 6724635 w 9506265"/>
              <a:gd name="connsiteY44" fmla="*/ 173216 h 918356"/>
              <a:gd name="connsiteX45" fmla="*/ 6965626 w 9506265"/>
              <a:gd name="connsiteY45" fmla="*/ 184289 h 918356"/>
              <a:gd name="connsiteX46" fmla="*/ 7096786 w 9506265"/>
              <a:gd name="connsiteY46" fmla="*/ 210840 h 918356"/>
              <a:gd name="connsiteX47" fmla="*/ 7346603 w 9506265"/>
              <a:gd name="connsiteY47" fmla="*/ 251740 h 918356"/>
              <a:gd name="connsiteX48" fmla="*/ 7587693 w 9506265"/>
              <a:gd name="connsiteY48" fmla="*/ 266021 h 918356"/>
              <a:gd name="connsiteX49" fmla="*/ 7632819 w 9506265"/>
              <a:gd name="connsiteY49" fmla="*/ 258986 h 918356"/>
              <a:gd name="connsiteX50" fmla="*/ 7938520 w 9506265"/>
              <a:gd name="connsiteY50" fmla="*/ 226584 h 918356"/>
              <a:gd name="connsiteX51" fmla="*/ 8135809 w 9506265"/>
              <a:gd name="connsiteY51" fmla="*/ 205617 h 918356"/>
              <a:gd name="connsiteX52" fmla="*/ 8244441 w 9506265"/>
              <a:gd name="connsiteY52" fmla="*/ 193713 h 918356"/>
              <a:gd name="connsiteX53" fmla="*/ 8603356 w 9506265"/>
              <a:gd name="connsiteY53" fmla="*/ 168247 h 918356"/>
              <a:gd name="connsiteX54" fmla="*/ 8704384 w 9506265"/>
              <a:gd name="connsiteY54" fmla="*/ 156914 h 918356"/>
              <a:gd name="connsiteX55" fmla="*/ 8767235 w 9506265"/>
              <a:gd name="connsiteY55" fmla="*/ 153860 h 918356"/>
              <a:gd name="connsiteX56" fmla="*/ 8843656 w 9506265"/>
              <a:gd name="connsiteY56" fmla="*/ 143149 h 918356"/>
              <a:gd name="connsiteX57" fmla="*/ 8998788 w 9506265"/>
              <a:gd name="connsiteY57" fmla="*/ 91891 h 918356"/>
              <a:gd name="connsiteX58" fmla="*/ 9099264 w 9506265"/>
              <a:gd name="connsiteY58" fmla="*/ 70997 h 918356"/>
              <a:gd name="connsiteX59" fmla="*/ 9257225 w 9506265"/>
              <a:gd name="connsiteY59" fmla="*/ 53082 h 918356"/>
              <a:gd name="connsiteX60" fmla="*/ 9305075 w 9506265"/>
              <a:gd name="connsiteY60" fmla="*/ 45047 h 918356"/>
              <a:gd name="connsiteX61" fmla="*/ 9416617 w 9506265"/>
              <a:gd name="connsiteY61" fmla="*/ 29923 h 918356"/>
              <a:gd name="connsiteX62" fmla="*/ 9477324 w 9506265"/>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36293 w 9506265"/>
              <a:gd name="connsiteY9" fmla="*/ 745375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418827 w 9506265"/>
              <a:gd name="connsiteY36" fmla="*/ 220835 h 918356"/>
              <a:gd name="connsiteX37" fmla="*/ 5540496 w 9506265"/>
              <a:gd name="connsiteY37" fmla="*/ 228808 h 918356"/>
              <a:gd name="connsiteX38" fmla="*/ 5786987 w 9506265"/>
              <a:gd name="connsiteY38" fmla="*/ 202916 h 918356"/>
              <a:gd name="connsiteX39" fmla="*/ 6058810 w 9506265"/>
              <a:gd name="connsiteY39" fmla="*/ 178124 h 918356"/>
              <a:gd name="connsiteX40" fmla="*/ 6143328 w 9506265"/>
              <a:gd name="connsiteY40" fmla="*/ 173232 h 918356"/>
              <a:gd name="connsiteX41" fmla="*/ 6269787 w 9506265"/>
              <a:gd name="connsiteY41" fmla="*/ 181626 h 918356"/>
              <a:gd name="connsiteX42" fmla="*/ 6477441 w 9506265"/>
              <a:gd name="connsiteY42" fmla="*/ 167648 h 918356"/>
              <a:gd name="connsiteX43" fmla="*/ 6533108 w 9506265"/>
              <a:gd name="connsiteY43" fmla="*/ 167161 h 918356"/>
              <a:gd name="connsiteX44" fmla="*/ 6724635 w 9506265"/>
              <a:gd name="connsiteY44" fmla="*/ 173216 h 918356"/>
              <a:gd name="connsiteX45" fmla="*/ 6965626 w 9506265"/>
              <a:gd name="connsiteY45" fmla="*/ 184289 h 918356"/>
              <a:gd name="connsiteX46" fmla="*/ 7096786 w 9506265"/>
              <a:gd name="connsiteY46" fmla="*/ 210840 h 918356"/>
              <a:gd name="connsiteX47" fmla="*/ 7346603 w 9506265"/>
              <a:gd name="connsiteY47" fmla="*/ 251740 h 918356"/>
              <a:gd name="connsiteX48" fmla="*/ 7587693 w 9506265"/>
              <a:gd name="connsiteY48" fmla="*/ 266021 h 918356"/>
              <a:gd name="connsiteX49" fmla="*/ 7632819 w 9506265"/>
              <a:gd name="connsiteY49" fmla="*/ 258986 h 918356"/>
              <a:gd name="connsiteX50" fmla="*/ 7938520 w 9506265"/>
              <a:gd name="connsiteY50" fmla="*/ 226584 h 918356"/>
              <a:gd name="connsiteX51" fmla="*/ 8135809 w 9506265"/>
              <a:gd name="connsiteY51" fmla="*/ 205617 h 918356"/>
              <a:gd name="connsiteX52" fmla="*/ 8244441 w 9506265"/>
              <a:gd name="connsiteY52" fmla="*/ 193713 h 918356"/>
              <a:gd name="connsiteX53" fmla="*/ 8603356 w 9506265"/>
              <a:gd name="connsiteY53" fmla="*/ 168247 h 918356"/>
              <a:gd name="connsiteX54" fmla="*/ 8704384 w 9506265"/>
              <a:gd name="connsiteY54" fmla="*/ 156914 h 918356"/>
              <a:gd name="connsiteX55" fmla="*/ 8767235 w 9506265"/>
              <a:gd name="connsiteY55" fmla="*/ 153860 h 918356"/>
              <a:gd name="connsiteX56" fmla="*/ 8843656 w 9506265"/>
              <a:gd name="connsiteY56" fmla="*/ 143149 h 918356"/>
              <a:gd name="connsiteX57" fmla="*/ 8998788 w 9506265"/>
              <a:gd name="connsiteY57" fmla="*/ 91891 h 918356"/>
              <a:gd name="connsiteX58" fmla="*/ 9099264 w 9506265"/>
              <a:gd name="connsiteY58" fmla="*/ 70997 h 918356"/>
              <a:gd name="connsiteX59" fmla="*/ 9257225 w 9506265"/>
              <a:gd name="connsiteY59" fmla="*/ 53082 h 918356"/>
              <a:gd name="connsiteX60" fmla="*/ 9305075 w 9506265"/>
              <a:gd name="connsiteY60" fmla="*/ 45047 h 918356"/>
              <a:gd name="connsiteX61" fmla="*/ 9416617 w 9506265"/>
              <a:gd name="connsiteY61" fmla="*/ 29923 h 918356"/>
              <a:gd name="connsiteX62" fmla="*/ 9477324 w 9506265"/>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36293 w 9506265"/>
              <a:gd name="connsiteY9" fmla="*/ 745375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418827 w 9506265"/>
              <a:gd name="connsiteY36" fmla="*/ 220835 h 918356"/>
              <a:gd name="connsiteX37" fmla="*/ 5540496 w 9506265"/>
              <a:gd name="connsiteY37" fmla="*/ 228808 h 918356"/>
              <a:gd name="connsiteX38" fmla="*/ 5786987 w 9506265"/>
              <a:gd name="connsiteY38" fmla="*/ 202916 h 918356"/>
              <a:gd name="connsiteX39" fmla="*/ 6058810 w 9506265"/>
              <a:gd name="connsiteY39" fmla="*/ 178124 h 918356"/>
              <a:gd name="connsiteX40" fmla="*/ 6143328 w 9506265"/>
              <a:gd name="connsiteY40" fmla="*/ 173232 h 918356"/>
              <a:gd name="connsiteX41" fmla="*/ 6269787 w 9506265"/>
              <a:gd name="connsiteY41" fmla="*/ 181626 h 918356"/>
              <a:gd name="connsiteX42" fmla="*/ 6477441 w 9506265"/>
              <a:gd name="connsiteY42" fmla="*/ 167648 h 918356"/>
              <a:gd name="connsiteX43" fmla="*/ 6533108 w 9506265"/>
              <a:gd name="connsiteY43" fmla="*/ 167161 h 918356"/>
              <a:gd name="connsiteX44" fmla="*/ 6724635 w 9506265"/>
              <a:gd name="connsiteY44" fmla="*/ 173216 h 918356"/>
              <a:gd name="connsiteX45" fmla="*/ 6965626 w 9506265"/>
              <a:gd name="connsiteY45" fmla="*/ 184289 h 918356"/>
              <a:gd name="connsiteX46" fmla="*/ 7096786 w 9506265"/>
              <a:gd name="connsiteY46" fmla="*/ 210840 h 918356"/>
              <a:gd name="connsiteX47" fmla="*/ 7346603 w 9506265"/>
              <a:gd name="connsiteY47" fmla="*/ 251740 h 918356"/>
              <a:gd name="connsiteX48" fmla="*/ 7587693 w 9506265"/>
              <a:gd name="connsiteY48" fmla="*/ 266021 h 918356"/>
              <a:gd name="connsiteX49" fmla="*/ 7632819 w 9506265"/>
              <a:gd name="connsiteY49" fmla="*/ 258986 h 918356"/>
              <a:gd name="connsiteX50" fmla="*/ 7938520 w 9506265"/>
              <a:gd name="connsiteY50" fmla="*/ 226584 h 918356"/>
              <a:gd name="connsiteX51" fmla="*/ 8135809 w 9506265"/>
              <a:gd name="connsiteY51" fmla="*/ 205617 h 918356"/>
              <a:gd name="connsiteX52" fmla="*/ 8244441 w 9506265"/>
              <a:gd name="connsiteY52" fmla="*/ 193713 h 918356"/>
              <a:gd name="connsiteX53" fmla="*/ 8603356 w 9506265"/>
              <a:gd name="connsiteY53" fmla="*/ 168247 h 918356"/>
              <a:gd name="connsiteX54" fmla="*/ 8704384 w 9506265"/>
              <a:gd name="connsiteY54" fmla="*/ 156914 h 918356"/>
              <a:gd name="connsiteX55" fmla="*/ 8767235 w 9506265"/>
              <a:gd name="connsiteY55" fmla="*/ 153860 h 918356"/>
              <a:gd name="connsiteX56" fmla="*/ 8843656 w 9506265"/>
              <a:gd name="connsiteY56" fmla="*/ 143149 h 918356"/>
              <a:gd name="connsiteX57" fmla="*/ 8998788 w 9506265"/>
              <a:gd name="connsiteY57" fmla="*/ 91891 h 918356"/>
              <a:gd name="connsiteX58" fmla="*/ 9099264 w 9506265"/>
              <a:gd name="connsiteY58" fmla="*/ 70997 h 918356"/>
              <a:gd name="connsiteX59" fmla="*/ 9257225 w 9506265"/>
              <a:gd name="connsiteY59" fmla="*/ 53082 h 918356"/>
              <a:gd name="connsiteX60" fmla="*/ 9305075 w 9506265"/>
              <a:gd name="connsiteY60" fmla="*/ 45047 h 918356"/>
              <a:gd name="connsiteX61" fmla="*/ 9416617 w 9506265"/>
              <a:gd name="connsiteY61" fmla="*/ 29923 h 918356"/>
              <a:gd name="connsiteX62" fmla="*/ 9477324 w 9506265"/>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36293 w 9506265"/>
              <a:gd name="connsiteY9" fmla="*/ 745375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540496 w 9506265"/>
              <a:gd name="connsiteY36" fmla="*/ 228808 h 918356"/>
              <a:gd name="connsiteX37" fmla="*/ 5786987 w 9506265"/>
              <a:gd name="connsiteY37" fmla="*/ 202916 h 918356"/>
              <a:gd name="connsiteX38" fmla="*/ 6058810 w 9506265"/>
              <a:gd name="connsiteY38" fmla="*/ 178124 h 918356"/>
              <a:gd name="connsiteX39" fmla="*/ 6143328 w 9506265"/>
              <a:gd name="connsiteY39" fmla="*/ 173232 h 918356"/>
              <a:gd name="connsiteX40" fmla="*/ 6269787 w 9506265"/>
              <a:gd name="connsiteY40" fmla="*/ 181626 h 918356"/>
              <a:gd name="connsiteX41" fmla="*/ 6477441 w 9506265"/>
              <a:gd name="connsiteY41" fmla="*/ 167648 h 918356"/>
              <a:gd name="connsiteX42" fmla="*/ 6533108 w 9506265"/>
              <a:gd name="connsiteY42" fmla="*/ 167161 h 918356"/>
              <a:gd name="connsiteX43" fmla="*/ 6724635 w 9506265"/>
              <a:gd name="connsiteY43" fmla="*/ 173216 h 918356"/>
              <a:gd name="connsiteX44" fmla="*/ 6965626 w 9506265"/>
              <a:gd name="connsiteY44" fmla="*/ 184289 h 918356"/>
              <a:gd name="connsiteX45" fmla="*/ 7096786 w 9506265"/>
              <a:gd name="connsiteY45" fmla="*/ 210840 h 918356"/>
              <a:gd name="connsiteX46" fmla="*/ 7346603 w 9506265"/>
              <a:gd name="connsiteY46" fmla="*/ 251740 h 918356"/>
              <a:gd name="connsiteX47" fmla="*/ 7587693 w 9506265"/>
              <a:gd name="connsiteY47" fmla="*/ 266021 h 918356"/>
              <a:gd name="connsiteX48" fmla="*/ 7632819 w 9506265"/>
              <a:gd name="connsiteY48" fmla="*/ 258986 h 918356"/>
              <a:gd name="connsiteX49" fmla="*/ 7938520 w 9506265"/>
              <a:gd name="connsiteY49" fmla="*/ 226584 h 918356"/>
              <a:gd name="connsiteX50" fmla="*/ 8135809 w 9506265"/>
              <a:gd name="connsiteY50" fmla="*/ 205617 h 918356"/>
              <a:gd name="connsiteX51" fmla="*/ 8244441 w 9506265"/>
              <a:gd name="connsiteY51" fmla="*/ 193713 h 918356"/>
              <a:gd name="connsiteX52" fmla="*/ 8603356 w 9506265"/>
              <a:gd name="connsiteY52" fmla="*/ 168247 h 918356"/>
              <a:gd name="connsiteX53" fmla="*/ 8704384 w 9506265"/>
              <a:gd name="connsiteY53" fmla="*/ 156914 h 918356"/>
              <a:gd name="connsiteX54" fmla="*/ 8767235 w 9506265"/>
              <a:gd name="connsiteY54" fmla="*/ 153860 h 918356"/>
              <a:gd name="connsiteX55" fmla="*/ 8843656 w 9506265"/>
              <a:gd name="connsiteY55" fmla="*/ 143149 h 918356"/>
              <a:gd name="connsiteX56" fmla="*/ 8998788 w 9506265"/>
              <a:gd name="connsiteY56" fmla="*/ 91891 h 918356"/>
              <a:gd name="connsiteX57" fmla="*/ 9099264 w 9506265"/>
              <a:gd name="connsiteY57" fmla="*/ 70997 h 918356"/>
              <a:gd name="connsiteX58" fmla="*/ 9257225 w 9506265"/>
              <a:gd name="connsiteY58" fmla="*/ 53082 h 918356"/>
              <a:gd name="connsiteX59" fmla="*/ 9305075 w 9506265"/>
              <a:gd name="connsiteY59" fmla="*/ 45047 h 918356"/>
              <a:gd name="connsiteX60" fmla="*/ 9416617 w 9506265"/>
              <a:gd name="connsiteY60" fmla="*/ 29923 h 918356"/>
              <a:gd name="connsiteX61" fmla="*/ 9477324 w 9506265"/>
              <a:gd name="connsiteY61"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36293 w 9506265"/>
              <a:gd name="connsiteY9" fmla="*/ 745375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540496 w 9506265"/>
              <a:gd name="connsiteY36" fmla="*/ 228808 h 918356"/>
              <a:gd name="connsiteX37" fmla="*/ 5786987 w 9506265"/>
              <a:gd name="connsiteY37" fmla="*/ 202916 h 918356"/>
              <a:gd name="connsiteX38" fmla="*/ 6058810 w 9506265"/>
              <a:gd name="connsiteY38" fmla="*/ 178124 h 918356"/>
              <a:gd name="connsiteX39" fmla="*/ 6269787 w 9506265"/>
              <a:gd name="connsiteY39" fmla="*/ 181626 h 918356"/>
              <a:gd name="connsiteX40" fmla="*/ 6477441 w 9506265"/>
              <a:gd name="connsiteY40" fmla="*/ 167648 h 918356"/>
              <a:gd name="connsiteX41" fmla="*/ 6533108 w 9506265"/>
              <a:gd name="connsiteY41" fmla="*/ 167161 h 918356"/>
              <a:gd name="connsiteX42" fmla="*/ 6724635 w 9506265"/>
              <a:gd name="connsiteY42" fmla="*/ 173216 h 918356"/>
              <a:gd name="connsiteX43" fmla="*/ 6965626 w 9506265"/>
              <a:gd name="connsiteY43" fmla="*/ 184289 h 918356"/>
              <a:gd name="connsiteX44" fmla="*/ 7096786 w 9506265"/>
              <a:gd name="connsiteY44" fmla="*/ 210840 h 918356"/>
              <a:gd name="connsiteX45" fmla="*/ 7346603 w 9506265"/>
              <a:gd name="connsiteY45" fmla="*/ 251740 h 918356"/>
              <a:gd name="connsiteX46" fmla="*/ 7587693 w 9506265"/>
              <a:gd name="connsiteY46" fmla="*/ 266021 h 918356"/>
              <a:gd name="connsiteX47" fmla="*/ 7632819 w 9506265"/>
              <a:gd name="connsiteY47" fmla="*/ 258986 h 918356"/>
              <a:gd name="connsiteX48" fmla="*/ 7938520 w 9506265"/>
              <a:gd name="connsiteY48" fmla="*/ 226584 h 918356"/>
              <a:gd name="connsiteX49" fmla="*/ 8135809 w 9506265"/>
              <a:gd name="connsiteY49" fmla="*/ 205617 h 918356"/>
              <a:gd name="connsiteX50" fmla="*/ 8244441 w 9506265"/>
              <a:gd name="connsiteY50" fmla="*/ 193713 h 918356"/>
              <a:gd name="connsiteX51" fmla="*/ 8603356 w 9506265"/>
              <a:gd name="connsiteY51" fmla="*/ 168247 h 918356"/>
              <a:gd name="connsiteX52" fmla="*/ 8704384 w 9506265"/>
              <a:gd name="connsiteY52" fmla="*/ 156914 h 918356"/>
              <a:gd name="connsiteX53" fmla="*/ 8767235 w 9506265"/>
              <a:gd name="connsiteY53" fmla="*/ 153860 h 918356"/>
              <a:gd name="connsiteX54" fmla="*/ 8843656 w 9506265"/>
              <a:gd name="connsiteY54" fmla="*/ 143149 h 918356"/>
              <a:gd name="connsiteX55" fmla="*/ 8998788 w 9506265"/>
              <a:gd name="connsiteY55" fmla="*/ 91891 h 918356"/>
              <a:gd name="connsiteX56" fmla="*/ 9099264 w 9506265"/>
              <a:gd name="connsiteY56" fmla="*/ 70997 h 918356"/>
              <a:gd name="connsiteX57" fmla="*/ 9257225 w 9506265"/>
              <a:gd name="connsiteY57" fmla="*/ 53082 h 918356"/>
              <a:gd name="connsiteX58" fmla="*/ 9305075 w 9506265"/>
              <a:gd name="connsiteY58" fmla="*/ 45047 h 918356"/>
              <a:gd name="connsiteX59" fmla="*/ 9416617 w 9506265"/>
              <a:gd name="connsiteY59" fmla="*/ 29923 h 918356"/>
              <a:gd name="connsiteX60" fmla="*/ 9477324 w 9506265"/>
              <a:gd name="connsiteY60" fmla="*/ 0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9506265" h="918356">
                <a:moveTo>
                  <a:pt x="9477324" y="0"/>
                </a:moveTo>
                <a:cubicBezTo>
                  <a:pt x="9477324" y="4"/>
                  <a:pt x="9506265" y="8"/>
                  <a:pt x="9506265" y="12"/>
                </a:cubicBezTo>
                <a:lnTo>
                  <a:pt x="9506265" y="918356"/>
                </a:lnTo>
                <a:lnTo>
                  <a:pt x="3012" y="918356"/>
                </a:lnTo>
                <a:lnTo>
                  <a:pt x="1249" y="917763"/>
                </a:lnTo>
                <a:cubicBezTo>
                  <a:pt x="-7060" y="914864"/>
                  <a:pt x="27197" y="893991"/>
                  <a:pt x="70891" y="881473"/>
                </a:cubicBezTo>
                <a:cubicBezTo>
                  <a:pt x="114585" y="868955"/>
                  <a:pt x="153572" y="895276"/>
                  <a:pt x="263413" y="842655"/>
                </a:cubicBezTo>
                <a:cubicBezTo>
                  <a:pt x="292391" y="841513"/>
                  <a:pt x="416460" y="787984"/>
                  <a:pt x="540922" y="788658"/>
                </a:cubicBezTo>
                <a:cubicBezTo>
                  <a:pt x="624918" y="772477"/>
                  <a:pt x="674117" y="770518"/>
                  <a:pt x="717804" y="757150"/>
                </a:cubicBezTo>
                <a:cubicBezTo>
                  <a:pt x="718011" y="756415"/>
                  <a:pt x="836085" y="746109"/>
                  <a:pt x="836293" y="745375"/>
                </a:cubicBezTo>
                <a:lnTo>
                  <a:pt x="889810" y="729045"/>
                </a:lnTo>
                <a:lnTo>
                  <a:pt x="919354" y="734046"/>
                </a:lnTo>
                <a:lnTo>
                  <a:pt x="974658" y="730221"/>
                </a:lnTo>
                <a:lnTo>
                  <a:pt x="1041393" y="720515"/>
                </a:lnTo>
                <a:lnTo>
                  <a:pt x="1131162" y="725374"/>
                </a:lnTo>
                <a:cubicBezTo>
                  <a:pt x="1150342" y="741488"/>
                  <a:pt x="1204946" y="725972"/>
                  <a:pt x="1249685" y="718049"/>
                </a:cubicBezTo>
                <a:cubicBezTo>
                  <a:pt x="1304008" y="704300"/>
                  <a:pt x="1436867" y="703930"/>
                  <a:pt x="1569096" y="693697"/>
                </a:cubicBezTo>
                <a:cubicBezTo>
                  <a:pt x="1701325" y="683464"/>
                  <a:pt x="1941737" y="686327"/>
                  <a:pt x="2043060" y="656648"/>
                </a:cubicBezTo>
                <a:cubicBezTo>
                  <a:pt x="2186327" y="640009"/>
                  <a:pt x="2230621" y="602231"/>
                  <a:pt x="2428700" y="593862"/>
                </a:cubicBezTo>
                <a:cubicBezTo>
                  <a:pt x="2486462" y="570795"/>
                  <a:pt x="2476222" y="582373"/>
                  <a:pt x="2536237" y="566150"/>
                </a:cubicBezTo>
                <a:cubicBezTo>
                  <a:pt x="2578471" y="560511"/>
                  <a:pt x="2652193" y="562604"/>
                  <a:pt x="2682106" y="560029"/>
                </a:cubicBezTo>
                <a:lnTo>
                  <a:pt x="2715714" y="550698"/>
                </a:lnTo>
                <a:cubicBezTo>
                  <a:pt x="2837100" y="554400"/>
                  <a:pt x="2946600" y="511095"/>
                  <a:pt x="3062043" y="491294"/>
                </a:cubicBezTo>
                <a:cubicBezTo>
                  <a:pt x="3095280" y="496624"/>
                  <a:pt x="3194193" y="487718"/>
                  <a:pt x="3210479" y="470559"/>
                </a:cubicBezTo>
                <a:cubicBezTo>
                  <a:pt x="3256479" y="460774"/>
                  <a:pt x="3295120" y="445937"/>
                  <a:pt x="3338040" y="432583"/>
                </a:cubicBezTo>
                <a:cubicBezTo>
                  <a:pt x="3384254" y="408723"/>
                  <a:pt x="3401529" y="424108"/>
                  <a:pt x="3468001" y="390437"/>
                </a:cubicBezTo>
                <a:cubicBezTo>
                  <a:pt x="3517436" y="395323"/>
                  <a:pt x="3546753" y="381788"/>
                  <a:pt x="3639836" y="368960"/>
                </a:cubicBezTo>
                <a:cubicBezTo>
                  <a:pt x="3700593" y="363995"/>
                  <a:pt x="3785479" y="361397"/>
                  <a:pt x="3832541" y="360648"/>
                </a:cubicBezTo>
                <a:cubicBezTo>
                  <a:pt x="3863171" y="358421"/>
                  <a:pt x="3882832" y="355381"/>
                  <a:pt x="3922211" y="357315"/>
                </a:cubicBezTo>
                <a:cubicBezTo>
                  <a:pt x="3968684" y="330333"/>
                  <a:pt x="4140485" y="348883"/>
                  <a:pt x="4247301" y="347147"/>
                </a:cubicBezTo>
                <a:cubicBezTo>
                  <a:pt x="4343778" y="340919"/>
                  <a:pt x="4407135" y="331705"/>
                  <a:pt x="4501072" y="319948"/>
                </a:cubicBezTo>
                <a:cubicBezTo>
                  <a:pt x="4558419" y="315138"/>
                  <a:pt x="4546176" y="315381"/>
                  <a:pt x="4604831" y="290914"/>
                </a:cubicBezTo>
                <a:cubicBezTo>
                  <a:pt x="4649932" y="279000"/>
                  <a:pt x="4723023" y="275414"/>
                  <a:pt x="4771681" y="267538"/>
                </a:cubicBezTo>
                <a:cubicBezTo>
                  <a:pt x="4809701" y="262679"/>
                  <a:pt x="4796638" y="276392"/>
                  <a:pt x="4877163" y="262734"/>
                </a:cubicBezTo>
                <a:cubicBezTo>
                  <a:pt x="4967220" y="254511"/>
                  <a:pt x="5084068" y="259644"/>
                  <a:pt x="5159015" y="246811"/>
                </a:cubicBezTo>
                <a:cubicBezTo>
                  <a:pt x="5194859" y="218028"/>
                  <a:pt x="5271491" y="249771"/>
                  <a:pt x="5346464" y="237711"/>
                </a:cubicBezTo>
                <a:cubicBezTo>
                  <a:pt x="5410044" y="234711"/>
                  <a:pt x="5467076" y="234607"/>
                  <a:pt x="5540496" y="228808"/>
                </a:cubicBezTo>
                <a:cubicBezTo>
                  <a:pt x="5679767" y="219842"/>
                  <a:pt x="5684155" y="220703"/>
                  <a:pt x="5786987" y="202916"/>
                </a:cubicBezTo>
                <a:cubicBezTo>
                  <a:pt x="5904071" y="188009"/>
                  <a:pt x="5973622" y="181155"/>
                  <a:pt x="6058810" y="178124"/>
                </a:cubicBezTo>
                <a:cubicBezTo>
                  <a:pt x="6139277" y="174576"/>
                  <a:pt x="6200015" y="183372"/>
                  <a:pt x="6269787" y="181626"/>
                </a:cubicBezTo>
                <a:cubicBezTo>
                  <a:pt x="6312181" y="183727"/>
                  <a:pt x="6433554" y="170059"/>
                  <a:pt x="6477441" y="167648"/>
                </a:cubicBezTo>
                <a:cubicBezTo>
                  <a:pt x="6533881" y="165758"/>
                  <a:pt x="6481846" y="156983"/>
                  <a:pt x="6533108" y="167161"/>
                </a:cubicBezTo>
                <a:cubicBezTo>
                  <a:pt x="6596950" y="169179"/>
                  <a:pt x="6622166" y="161125"/>
                  <a:pt x="6724635" y="173216"/>
                </a:cubicBezTo>
                <a:cubicBezTo>
                  <a:pt x="6802371" y="164284"/>
                  <a:pt x="6876551" y="181296"/>
                  <a:pt x="6965626" y="184289"/>
                </a:cubicBezTo>
                <a:cubicBezTo>
                  <a:pt x="7028832" y="188318"/>
                  <a:pt x="7033290" y="199598"/>
                  <a:pt x="7096786" y="210840"/>
                </a:cubicBezTo>
                <a:cubicBezTo>
                  <a:pt x="7160282" y="222082"/>
                  <a:pt x="7271605" y="241480"/>
                  <a:pt x="7346603" y="251740"/>
                </a:cubicBezTo>
                <a:cubicBezTo>
                  <a:pt x="7471271" y="251440"/>
                  <a:pt x="7471649" y="278242"/>
                  <a:pt x="7587693" y="266021"/>
                </a:cubicBezTo>
                <a:cubicBezTo>
                  <a:pt x="7600024" y="262940"/>
                  <a:pt x="7590733" y="281791"/>
                  <a:pt x="7632819" y="258986"/>
                </a:cubicBezTo>
                <a:cubicBezTo>
                  <a:pt x="7696878" y="261472"/>
                  <a:pt x="7854689" y="235479"/>
                  <a:pt x="7938520" y="226584"/>
                </a:cubicBezTo>
                <a:cubicBezTo>
                  <a:pt x="8012155" y="237995"/>
                  <a:pt x="8052059" y="191475"/>
                  <a:pt x="8135809" y="205617"/>
                </a:cubicBezTo>
                <a:cubicBezTo>
                  <a:pt x="8154861" y="196610"/>
                  <a:pt x="8213456" y="207099"/>
                  <a:pt x="8244441" y="193713"/>
                </a:cubicBezTo>
                <a:cubicBezTo>
                  <a:pt x="8322365" y="187485"/>
                  <a:pt x="8398930" y="174161"/>
                  <a:pt x="8603356" y="168247"/>
                </a:cubicBezTo>
                <a:cubicBezTo>
                  <a:pt x="8631565" y="173528"/>
                  <a:pt x="8653357" y="162171"/>
                  <a:pt x="8704384" y="156914"/>
                </a:cubicBezTo>
                <a:cubicBezTo>
                  <a:pt x="8725602" y="166756"/>
                  <a:pt x="8726417" y="170435"/>
                  <a:pt x="8767235" y="153860"/>
                </a:cubicBezTo>
                <a:cubicBezTo>
                  <a:pt x="8794717" y="146917"/>
                  <a:pt x="8805064" y="153477"/>
                  <a:pt x="8843656" y="143149"/>
                </a:cubicBezTo>
                <a:cubicBezTo>
                  <a:pt x="8882248" y="132821"/>
                  <a:pt x="8978435" y="124198"/>
                  <a:pt x="8998788" y="91891"/>
                </a:cubicBezTo>
                <a:cubicBezTo>
                  <a:pt x="9015511" y="89553"/>
                  <a:pt x="9080674" y="72386"/>
                  <a:pt x="9099264" y="70997"/>
                </a:cubicBezTo>
                <a:cubicBezTo>
                  <a:pt x="9142386" y="71359"/>
                  <a:pt x="9198217" y="53285"/>
                  <a:pt x="9257225" y="53082"/>
                </a:cubicBezTo>
                <a:cubicBezTo>
                  <a:pt x="9267544" y="58888"/>
                  <a:pt x="9281144" y="36520"/>
                  <a:pt x="9305075" y="45047"/>
                </a:cubicBezTo>
                <a:cubicBezTo>
                  <a:pt x="9340594" y="45862"/>
                  <a:pt x="9378416" y="39799"/>
                  <a:pt x="9416617" y="29923"/>
                </a:cubicBezTo>
                <a:lnTo>
                  <a:pt x="9477324"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4C03B13-5D51-4626-B62C-E0B5E648C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9365" y="619039"/>
            <a:ext cx="5332996" cy="6238962"/>
          </a:xfrm>
          <a:custGeom>
            <a:avLst/>
            <a:gdLst>
              <a:gd name="connsiteX0" fmla="*/ 341286 w 6236326"/>
              <a:gd name="connsiteY0" fmla="*/ 0 h 6512127"/>
              <a:gd name="connsiteX1" fmla="*/ 6236326 w 6236326"/>
              <a:gd name="connsiteY1" fmla="*/ 308946 h 6512127"/>
              <a:gd name="connsiteX2" fmla="*/ 5911231 w 6236326"/>
              <a:gd name="connsiteY2" fmla="*/ 6512127 h 6512127"/>
              <a:gd name="connsiteX3" fmla="*/ 0 w 6236326"/>
              <a:gd name="connsiteY3" fmla="*/ 6512127 h 6512127"/>
              <a:gd name="connsiteX0" fmla="*/ 341286 w 6236326"/>
              <a:gd name="connsiteY0" fmla="*/ 0 h 6489347"/>
              <a:gd name="connsiteX1" fmla="*/ 6236326 w 6236326"/>
              <a:gd name="connsiteY1" fmla="*/ 286166 h 6489347"/>
              <a:gd name="connsiteX2" fmla="*/ 5911231 w 6236326"/>
              <a:gd name="connsiteY2" fmla="*/ 6489347 h 6489347"/>
              <a:gd name="connsiteX3" fmla="*/ 0 w 6236326"/>
              <a:gd name="connsiteY3" fmla="*/ 6489347 h 6489347"/>
              <a:gd name="connsiteX4" fmla="*/ 341286 w 6236326"/>
              <a:gd name="connsiteY4" fmla="*/ 0 h 648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6326" h="6489347">
                <a:moveTo>
                  <a:pt x="341286" y="0"/>
                </a:moveTo>
                <a:lnTo>
                  <a:pt x="6236326" y="286166"/>
                </a:lnTo>
                <a:lnTo>
                  <a:pt x="5911231" y="6489347"/>
                </a:lnTo>
                <a:lnTo>
                  <a:pt x="0" y="6489347"/>
                </a:lnTo>
                <a:cubicBezTo>
                  <a:pt x="113762" y="4318638"/>
                  <a:pt x="227524" y="2170709"/>
                  <a:pt x="341286" y="0"/>
                </a:cubicBezTo>
                <a:close/>
              </a:path>
            </a:pathLst>
          </a:custGeom>
          <a:solidFill>
            <a:srgbClr val="EFEEE9"/>
          </a:solidFill>
          <a:ln w="12700" cap="flat" cmpd="sng" algn="ctr">
            <a:noFill/>
            <a:prstDash val="solid"/>
            <a:miter lim="800000"/>
          </a:ln>
          <a:effectLst>
            <a:outerShdw blurRad="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AD7488D-F1AC-4CB3-8EEB-7EE9B182C2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flipH="1">
            <a:off x="718289" y="895737"/>
            <a:ext cx="4757046" cy="6095182"/>
          </a:xfrm>
          <a:custGeom>
            <a:avLst/>
            <a:gdLst>
              <a:gd name="connsiteX0" fmla="*/ 3462 w 5527789"/>
              <a:gd name="connsiteY0" fmla="*/ 37414 h 6359756"/>
              <a:gd name="connsiteX1" fmla="*/ 702438 w 5527789"/>
              <a:gd name="connsiteY1" fmla="*/ 13715 h 6359756"/>
              <a:gd name="connsiteX2" fmla="*/ 823165 w 5527789"/>
              <a:gd name="connsiteY2" fmla="*/ 0 h 6359756"/>
              <a:gd name="connsiteX3" fmla="*/ 860452 w 5527789"/>
              <a:gd name="connsiteY3" fmla="*/ 8878 h 6359756"/>
              <a:gd name="connsiteX4" fmla="*/ 941930 w 5527789"/>
              <a:gd name="connsiteY4" fmla="*/ 16757 h 6359756"/>
              <a:gd name="connsiteX5" fmla="*/ 5497275 w 5527789"/>
              <a:gd name="connsiteY5" fmla="*/ 16049 h 6359756"/>
              <a:gd name="connsiteX6" fmla="*/ 5527789 w 5527789"/>
              <a:gd name="connsiteY6" fmla="*/ 41381 h 6359756"/>
              <a:gd name="connsiteX7" fmla="*/ 5527789 w 5527789"/>
              <a:gd name="connsiteY7" fmla="*/ 3513989 h 6359756"/>
              <a:gd name="connsiteX8" fmla="*/ 5527788 w 5527789"/>
              <a:gd name="connsiteY8" fmla="*/ 3513989 h 6359756"/>
              <a:gd name="connsiteX9" fmla="*/ 5527788 w 5527789"/>
              <a:gd name="connsiteY9" fmla="*/ 5205162 h 6359756"/>
              <a:gd name="connsiteX10" fmla="*/ 5512128 w 5527789"/>
              <a:gd name="connsiteY10" fmla="*/ 6071256 h 6359756"/>
              <a:gd name="connsiteX11" fmla="*/ 7232 w 5527789"/>
              <a:gd name="connsiteY11" fmla="*/ 6359756 h 6359756"/>
              <a:gd name="connsiteX12" fmla="*/ 7095 w 5527789"/>
              <a:gd name="connsiteY12" fmla="*/ 6336213 h 6359756"/>
              <a:gd name="connsiteX13" fmla="*/ 3462 w 5527789"/>
              <a:gd name="connsiteY13" fmla="*/ 37414 h 6359756"/>
              <a:gd name="connsiteX0" fmla="*/ 3462 w 5531218"/>
              <a:gd name="connsiteY0" fmla="*/ 37414 h 6359756"/>
              <a:gd name="connsiteX1" fmla="*/ 702438 w 5531218"/>
              <a:gd name="connsiteY1" fmla="*/ 13715 h 6359756"/>
              <a:gd name="connsiteX2" fmla="*/ 823165 w 5531218"/>
              <a:gd name="connsiteY2" fmla="*/ 0 h 6359756"/>
              <a:gd name="connsiteX3" fmla="*/ 860452 w 5531218"/>
              <a:gd name="connsiteY3" fmla="*/ 8878 h 6359756"/>
              <a:gd name="connsiteX4" fmla="*/ 941930 w 5531218"/>
              <a:gd name="connsiteY4" fmla="*/ 16757 h 6359756"/>
              <a:gd name="connsiteX5" fmla="*/ 5497275 w 5531218"/>
              <a:gd name="connsiteY5" fmla="*/ 16049 h 6359756"/>
              <a:gd name="connsiteX6" fmla="*/ 5531218 w 5531218"/>
              <a:gd name="connsiteY6" fmla="*/ 99553 h 6359756"/>
              <a:gd name="connsiteX7" fmla="*/ 5527789 w 5531218"/>
              <a:gd name="connsiteY7" fmla="*/ 3513989 h 6359756"/>
              <a:gd name="connsiteX8" fmla="*/ 5527788 w 5531218"/>
              <a:gd name="connsiteY8" fmla="*/ 3513989 h 6359756"/>
              <a:gd name="connsiteX9" fmla="*/ 5527788 w 5531218"/>
              <a:gd name="connsiteY9" fmla="*/ 5205162 h 6359756"/>
              <a:gd name="connsiteX10" fmla="*/ 5512128 w 5531218"/>
              <a:gd name="connsiteY10" fmla="*/ 6071256 h 6359756"/>
              <a:gd name="connsiteX11" fmla="*/ 7232 w 5531218"/>
              <a:gd name="connsiteY11" fmla="*/ 6359756 h 6359756"/>
              <a:gd name="connsiteX12" fmla="*/ 7095 w 5531218"/>
              <a:gd name="connsiteY12" fmla="*/ 6336213 h 6359756"/>
              <a:gd name="connsiteX13" fmla="*/ 3462 w 5531218"/>
              <a:gd name="connsiteY13" fmla="*/ 37414 h 6359756"/>
              <a:gd name="connsiteX0" fmla="*/ 3462 w 5531218"/>
              <a:gd name="connsiteY0" fmla="*/ 37414 h 6359756"/>
              <a:gd name="connsiteX1" fmla="*/ 702438 w 5531218"/>
              <a:gd name="connsiteY1" fmla="*/ 13715 h 6359756"/>
              <a:gd name="connsiteX2" fmla="*/ 823165 w 5531218"/>
              <a:gd name="connsiteY2" fmla="*/ 0 h 6359756"/>
              <a:gd name="connsiteX3" fmla="*/ 860452 w 5531218"/>
              <a:gd name="connsiteY3" fmla="*/ 8878 h 6359756"/>
              <a:gd name="connsiteX4" fmla="*/ 941930 w 5531218"/>
              <a:gd name="connsiteY4" fmla="*/ 16757 h 6359756"/>
              <a:gd name="connsiteX5" fmla="*/ 5488087 w 5531218"/>
              <a:gd name="connsiteY5" fmla="*/ 45643 h 6359756"/>
              <a:gd name="connsiteX6" fmla="*/ 5531218 w 5531218"/>
              <a:gd name="connsiteY6" fmla="*/ 99553 h 6359756"/>
              <a:gd name="connsiteX7" fmla="*/ 5527789 w 5531218"/>
              <a:gd name="connsiteY7" fmla="*/ 3513989 h 6359756"/>
              <a:gd name="connsiteX8" fmla="*/ 5527788 w 5531218"/>
              <a:gd name="connsiteY8" fmla="*/ 3513989 h 6359756"/>
              <a:gd name="connsiteX9" fmla="*/ 5527788 w 5531218"/>
              <a:gd name="connsiteY9" fmla="*/ 5205162 h 6359756"/>
              <a:gd name="connsiteX10" fmla="*/ 5512128 w 5531218"/>
              <a:gd name="connsiteY10" fmla="*/ 6071256 h 6359756"/>
              <a:gd name="connsiteX11" fmla="*/ 7232 w 5531218"/>
              <a:gd name="connsiteY11" fmla="*/ 6359756 h 6359756"/>
              <a:gd name="connsiteX12" fmla="*/ 7095 w 5531218"/>
              <a:gd name="connsiteY12" fmla="*/ 6336213 h 6359756"/>
              <a:gd name="connsiteX13" fmla="*/ 3462 w 5531218"/>
              <a:gd name="connsiteY13" fmla="*/ 37414 h 6359756"/>
              <a:gd name="connsiteX0" fmla="*/ 3462 w 5531218"/>
              <a:gd name="connsiteY0" fmla="*/ 37414 h 6359756"/>
              <a:gd name="connsiteX1" fmla="*/ 702438 w 5531218"/>
              <a:gd name="connsiteY1" fmla="*/ 13715 h 6359756"/>
              <a:gd name="connsiteX2" fmla="*/ 823165 w 5531218"/>
              <a:gd name="connsiteY2" fmla="*/ 0 h 6359756"/>
              <a:gd name="connsiteX3" fmla="*/ 860452 w 5531218"/>
              <a:gd name="connsiteY3" fmla="*/ 8878 h 6359756"/>
              <a:gd name="connsiteX4" fmla="*/ 5488087 w 5531218"/>
              <a:gd name="connsiteY4" fmla="*/ 45643 h 6359756"/>
              <a:gd name="connsiteX5" fmla="*/ 5531218 w 5531218"/>
              <a:gd name="connsiteY5" fmla="*/ 99553 h 6359756"/>
              <a:gd name="connsiteX6" fmla="*/ 5527789 w 5531218"/>
              <a:gd name="connsiteY6" fmla="*/ 3513989 h 6359756"/>
              <a:gd name="connsiteX7" fmla="*/ 5527788 w 5531218"/>
              <a:gd name="connsiteY7" fmla="*/ 3513989 h 6359756"/>
              <a:gd name="connsiteX8" fmla="*/ 5527788 w 5531218"/>
              <a:gd name="connsiteY8" fmla="*/ 5205162 h 6359756"/>
              <a:gd name="connsiteX9" fmla="*/ 5512128 w 5531218"/>
              <a:gd name="connsiteY9" fmla="*/ 6071256 h 6359756"/>
              <a:gd name="connsiteX10" fmla="*/ 7232 w 5531218"/>
              <a:gd name="connsiteY10" fmla="*/ 6359756 h 6359756"/>
              <a:gd name="connsiteX11" fmla="*/ 7095 w 5531218"/>
              <a:gd name="connsiteY11" fmla="*/ 6336213 h 6359756"/>
              <a:gd name="connsiteX12" fmla="*/ 3462 w 5531218"/>
              <a:gd name="connsiteY12" fmla="*/ 37414 h 6359756"/>
              <a:gd name="connsiteX0" fmla="*/ 3462 w 5531218"/>
              <a:gd name="connsiteY0" fmla="*/ 37414 h 6359756"/>
              <a:gd name="connsiteX1" fmla="*/ 702438 w 5531218"/>
              <a:gd name="connsiteY1" fmla="*/ 13715 h 6359756"/>
              <a:gd name="connsiteX2" fmla="*/ 823165 w 5531218"/>
              <a:gd name="connsiteY2" fmla="*/ 0 h 6359756"/>
              <a:gd name="connsiteX3" fmla="*/ 5488087 w 5531218"/>
              <a:gd name="connsiteY3" fmla="*/ 45643 h 6359756"/>
              <a:gd name="connsiteX4" fmla="*/ 5531218 w 5531218"/>
              <a:gd name="connsiteY4" fmla="*/ 99553 h 6359756"/>
              <a:gd name="connsiteX5" fmla="*/ 5527789 w 5531218"/>
              <a:gd name="connsiteY5" fmla="*/ 3513989 h 6359756"/>
              <a:gd name="connsiteX6" fmla="*/ 5527788 w 5531218"/>
              <a:gd name="connsiteY6" fmla="*/ 3513989 h 6359756"/>
              <a:gd name="connsiteX7" fmla="*/ 5527788 w 5531218"/>
              <a:gd name="connsiteY7" fmla="*/ 5205162 h 6359756"/>
              <a:gd name="connsiteX8" fmla="*/ 5512128 w 5531218"/>
              <a:gd name="connsiteY8" fmla="*/ 6071256 h 6359756"/>
              <a:gd name="connsiteX9" fmla="*/ 7232 w 5531218"/>
              <a:gd name="connsiteY9" fmla="*/ 6359756 h 6359756"/>
              <a:gd name="connsiteX10" fmla="*/ 7095 w 5531218"/>
              <a:gd name="connsiteY10" fmla="*/ 6336213 h 6359756"/>
              <a:gd name="connsiteX11" fmla="*/ 3462 w 5531218"/>
              <a:gd name="connsiteY11" fmla="*/ 37414 h 6359756"/>
              <a:gd name="connsiteX0" fmla="*/ 3462 w 5531218"/>
              <a:gd name="connsiteY0" fmla="*/ 23699 h 6346041"/>
              <a:gd name="connsiteX1" fmla="*/ 702438 w 5531218"/>
              <a:gd name="connsiteY1" fmla="*/ 0 h 6346041"/>
              <a:gd name="connsiteX2" fmla="*/ 5488087 w 5531218"/>
              <a:gd name="connsiteY2" fmla="*/ 31928 h 6346041"/>
              <a:gd name="connsiteX3" fmla="*/ 5531218 w 5531218"/>
              <a:gd name="connsiteY3" fmla="*/ 85838 h 6346041"/>
              <a:gd name="connsiteX4" fmla="*/ 5527789 w 5531218"/>
              <a:gd name="connsiteY4" fmla="*/ 3500274 h 6346041"/>
              <a:gd name="connsiteX5" fmla="*/ 5527788 w 5531218"/>
              <a:gd name="connsiteY5" fmla="*/ 3500274 h 6346041"/>
              <a:gd name="connsiteX6" fmla="*/ 5527788 w 5531218"/>
              <a:gd name="connsiteY6" fmla="*/ 5191447 h 6346041"/>
              <a:gd name="connsiteX7" fmla="*/ 5512128 w 5531218"/>
              <a:gd name="connsiteY7" fmla="*/ 6057541 h 6346041"/>
              <a:gd name="connsiteX8" fmla="*/ 7232 w 5531218"/>
              <a:gd name="connsiteY8" fmla="*/ 6346041 h 6346041"/>
              <a:gd name="connsiteX9" fmla="*/ 7095 w 5531218"/>
              <a:gd name="connsiteY9" fmla="*/ 6322498 h 6346041"/>
              <a:gd name="connsiteX10" fmla="*/ 3462 w 5531218"/>
              <a:gd name="connsiteY10" fmla="*/ 23699 h 6346041"/>
              <a:gd name="connsiteX0" fmla="*/ 3462 w 5531218"/>
              <a:gd name="connsiteY0" fmla="*/ 266 h 6322608"/>
              <a:gd name="connsiteX1" fmla="*/ 704722 w 5531218"/>
              <a:gd name="connsiteY1" fmla="*/ 15349 h 6322608"/>
              <a:gd name="connsiteX2" fmla="*/ 5488087 w 5531218"/>
              <a:gd name="connsiteY2" fmla="*/ 8495 h 6322608"/>
              <a:gd name="connsiteX3" fmla="*/ 5531218 w 5531218"/>
              <a:gd name="connsiteY3" fmla="*/ 62405 h 6322608"/>
              <a:gd name="connsiteX4" fmla="*/ 5527789 w 5531218"/>
              <a:gd name="connsiteY4" fmla="*/ 3476841 h 6322608"/>
              <a:gd name="connsiteX5" fmla="*/ 5527788 w 5531218"/>
              <a:gd name="connsiteY5" fmla="*/ 3476841 h 6322608"/>
              <a:gd name="connsiteX6" fmla="*/ 5527788 w 5531218"/>
              <a:gd name="connsiteY6" fmla="*/ 5168014 h 6322608"/>
              <a:gd name="connsiteX7" fmla="*/ 5512128 w 5531218"/>
              <a:gd name="connsiteY7" fmla="*/ 6034108 h 6322608"/>
              <a:gd name="connsiteX8" fmla="*/ 7232 w 5531218"/>
              <a:gd name="connsiteY8" fmla="*/ 6322608 h 6322608"/>
              <a:gd name="connsiteX9" fmla="*/ 7095 w 5531218"/>
              <a:gd name="connsiteY9" fmla="*/ 6299065 h 6322608"/>
              <a:gd name="connsiteX10" fmla="*/ 3462 w 5531218"/>
              <a:gd name="connsiteY10" fmla="*/ 266 h 6322608"/>
              <a:gd name="connsiteX0" fmla="*/ 3462 w 5531218"/>
              <a:gd name="connsiteY0" fmla="*/ 266 h 6322608"/>
              <a:gd name="connsiteX1" fmla="*/ 704722 w 5531218"/>
              <a:gd name="connsiteY1" fmla="*/ 15349 h 6322608"/>
              <a:gd name="connsiteX2" fmla="*/ 5488087 w 5531218"/>
              <a:gd name="connsiteY2" fmla="*/ 8495 h 6322608"/>
              <a:gd name="connsiteX3" fmla="*/ 5531218 w 5531218"/>
              <a:gd name="connsiteY3" fmla="*/ 62405 h 6322608"/>
              <a:gd name="connsiteX4" fmla="*/ 5527789 w 5531218"/>
              <a:gd name="connsiteY4" fmla="*/ 3476841 h 6322608"/>
              <a:gd name="connsiteX5" fmla="*/ 5527788 w 5531218"/>
              <a:gd name="connsiteY5" fmla="*/ 3476841 h 6322608"/>
              <a:gd name="connsiteX6" fmla="*/ 5527788 w 5531218"/>
              <a:gd name="connsiteY6" fmla="*/ 5168014 h 6322608"/>
              <a:gd name="connsiteX7" fmla="*/ 5514414 w 5531218"/>
              <a:gd name="connsiteY7" fmla="*/ 6072889 h 6322608"/>
              <a:gd name="connsiteX8" fmla="*/ 7232 w 5531218"/>
              <a:gd name="connsiteY8" fmla="*/ 6322608 h 6322608"/>
              <a:gd name="connsiteX9" fmla="*/ 7095 w 5531218"/>
              <a:gd name="connsiteY9" fmla="*/ 6299065 h 6322608"/>
              <a:gd name="connsiteX10" fmla="*/ 3462 w 5531218"/>
              <a:gd name="connsiteY10" fmla="*/ 266 h 6322608"/>
              <a:gd name="connsiteX0" fmla="*/ 432622 w 5960378"/>
              <a:gd name="connsiteY0" fmla="*/ 266 h 6322608"/>
              <a:gd name="connsiteX1" fmla="*/ 1133882 w 5960378"/>
              <a:gd name="connsiteY1" fmla="*/ 15349 h 6322608"/>
              <a:gd name="connsiteX2" fmla="*/ 5917247 w 5960378"/>
              <a:gd name="connsiteY2" fmla="*/ 8495 h 6322608"/>
              <a:gd name="connsiteX3" fmla="*/ 5960378 w 5960378"/>
              <a:gd name="connsiteY3" fmla="*/ 62405 h 6322608"/>
              <a:gd name="connsiteX4" fmla="*/ 5956949 w 5960378"/>
              <a:gd name="connsiteY4" fmla="*/ 3476841 h 6322608"/>
              <a:gd name="connsiteX5" fmla="*/ 5956948 w 5960378"/>
              <a:gd name="connsiteY5" fmla="*/ 3476841 h 6322608"/>
              <a:gd name="connsiteX6" fmla="*/ 5956948 w 5960378"/>
              <a:gd name="connsiteY6" fmla="*/ 5168014 h 6322608"/>
              <a:gd name="connsiteX7" fmla="*/ 5943574 w 5960378"/>
              <a:gd name="connsiteY7" fmla="*/ 6072889 h 6322608"/>
              <a:gd name="connsiteX8" fmla="*/ 436392 w 5960378"/>
              <a:gd name="connsiteY8" fmla="*/ 6322608 h 6322608"/>
              <a:gd name="connsiteX9" fmla="*/ 432622 w 5960378"/>
              <a:gd name="connsiteY9" fmla="*/ 266 h 6322608"/>
              <a:gd name="connsiteX0" fmla="*/ 431811 w 5959567"/>
              <a:gd name="connsiteY0" fmla="*/ 266 h 6341998"/>
              <a:gd name="connsiteX1" fmla="*/ 1133071 w 5959567"/>
              <a:gd name="connsiteY1" fmla="*/ 15349 h 6341998"/>
              <a:gd name="connsiteX2" fmla="*/ 5916436 w 5959567"/>
              <a:gd name="connsiteY2" fmla="*/ 8495 h 6341998"/>
              <a:gd name="connsiteX3" fmla="*/ 5959567 w 5959567"/>
              <a:gd name="connsiteY3" fmla="*/ 62405 h 6341998"/>
              <a:gd name="connsiteX4" fmla="*/ 5956138 w 5959567"/>
              <a:gd name="connsiteY4" fmla="*/ 3476841 h 6341998"/>
              <a:gd name="connsiteX5" fmla="*/ 5956137 w 5959567"/>
              <a:gd name="connsiteY5" fmla="*/ 3476841 h 6341998"/>
              <a:gd name="connsiteX6" fmla="*/ 5956137 w 5959567"/>
              <a:gd name="connsiteY6" fmla="*/ 5168014 h 6341998"/>
              <a:gd name="connsiteX7" fmla="*/ 5942763 w 5959567"/>
              <a:gd name="connsiteY7" fmla="*/ 6072889 h 6341998"/>
              <a:gd name="connsiteX8" fmla="*/ 436724 w 5959567"/>
              <a:gd name="connsiteY8" fmla="*/ 6341997 h 6341998"/>
              <a:gd name="connsiteX9" fmla="*/ 431811 w 5959567"/>
              <a:gd name="connsiteY9" fmla="*/ 266 h 6341998"/>
              <a:gd name="connsiteX0" fmla="*/ 33489 w 5561245"/>
              <a:gd name="connsiteY0" fmla="*/ 266 h 6341997"/>
              <a:gd name="connsiteX1" fmla="*/ 734749 w 5561245"/>
              <a:gd name="connsiteY1" fmla="*/ 15349 h 6341997"/>
              <a:gd name="connsiteX2" fmla="*/ 5518114 w 5561245"/>
              <a:gd name="connsiteY2" fmla="*/ 8495 h 6341997"/>
              <a:gd name="connsiteX3" fmla="*/ 5561245 w 5561245"/>
              <a:gd name="connsiteY3" fmla="*/ 62405 h 6341997"/>
              <a:gd name="connsiteX4" fmla="*/ 5557816 w 5561245"/>
              <a:gd name="connsiteY4" fmla="*/ 3476841 h 6341997"/>
              <a:gd name="connsiteX5" fmla="*/ 5557815 w 5561245"/>
              <a:gd name="connsiteY5" fmla="*/ 3476841 h 6341997"/>
              <a:gd name="connsiteX6" fmla="*/ 5557815 w 5561245"/>
              <a:gd name="connsiteY6" fmla="*/ 5168014 h 6341997"/>
              <a:gd name="connsiteX7" fmla="*/ 5544441 w 5561245"/>
              <a:gd name="connsiteY7" fmla="*/ 6072889 h 6341997"/>
              <a:gd name="connsiteX8" fmla="*/ 38402 w 5561245"/>
              <a:gd name="connsiteY8" fmla="*/ 6341997 h 6341997"/>
              <a:gd name="connsiteX9" fmla="*/ 33489 w 5561245"/>
              <a:gd name="connsiteY9" fmla="*/ 266 h 6341997"/>
              <a:gd name="connsiteX0" fmla="*/ 39048 w 5566804"/>
              <a:gd name="connsiteY0" fmla="*/ 266 h 6341997"/>
              <a:gd name="connsiteX1" fmla="*/ 740308 w 5566804"/>
              <a:gd name="connsiteY1" fmla="*/ 15349 h 6341997"/>
              <a:gd name="connsiteX2" fmla="*/ 5523673 w 5566804"/>
              <a:gd name="connsiteY2" fmla="*/ 8495 h 6341997"/>
              <a:gd name="connsiteX3" fmla="*/ 5566804 w 5566804"/>
              <a:gd name="connsiteY3" fmla="*/ 62405 h 6341997"/>
              <a:gd name="connsiteX4" fmla="*/ 5563375 w 5566804"/>
              <a:gd name="connsiteY4" fmla="*/ 3476841 h 6341997"/>
              <a:gd name="connsiteX5" fmla="*/ 5563374 w 5566804"/>
              <a:gd name="connsiteY5" fmla="*/ 3476841 h 6341997"/>
              <a:gd name="connsiteX6" fmla="*/ 5563374 w 5566804"/>
              <a:gd name="connsiteY6" fmla="*/ 5168014 h 6341997"/>
              <a:gd name="connsiteX7" fmla="*/ 5550000 w 5566804"/>
              <a:gd name="connsiteY7" fmla="*/ 6072889 h 6341997"/>
              <a:gd name="connsiteX8" fmla="*/ 43961 w 5566804"/>
              <a:gd name="connsiteY8" fmla="*/ 6341997 h 6341997"/>
              <a:gd name="connsiteX9" fmla="*/ 39048 w 5566804"/>
              <a:gd name="connsiteY9" fmla="*/ 266 h 6341997"/>
              <a:gd name="connsiteX0" fmla="*/ 3513 w 5531269"/>
              <a:gd name="connsiteY0" fmla="*/ 266 h 6341997"/>
              <a:gd name="connsiteX1" fmla="*/ 704773 w 5531269"/>
              <a:gd name="connsiteY1" fmla="*/ 15349 h 6341997"/>
              <a:gd name="connsiteX2" fmla="*/ 5488138 w 5531269"/>
              <a:gd name="connsiteY2" fmla="*/ 8495 h 6341997"/>
              <a:gd name="connsiteX3" fmla="*/ 5531269 w 5531269"/>
              <a:gd name="connsiteY3" fmla="*/ 62405 h 6341997"/>
              <a:gd name="connsiteX4" fmla="*/ 5527840 w 5531269"/>
              <a:gd name="connsiteY4" fmla="*/ 3476841 h 6341997"/>
              <a:gd name="connsiteX5" fmla="*/ 5527839 w 5531269"/>
              <a:gd name="connsiteY5" fmla="*/ 3476841 h 6341997"/>
              <a:gd name="connsiteX6" fmla="*/ 5527839 w 5531269"/>
              <a:gd name="connsiteY6" fmla="*/ 5168014 h 6341997"/>
              <a:gd name="connsiteX7" fmla="*/ 5514465 w 5531269"/>
              <a:gd name="connsiteY7" fmla="*/ 6072889 h 6341997"/>
              <a:gd name="connsiteX8" fmla="*/ 8426 w 5531269"/>
              <a:gd name="connsiteY8" fmla="*/ 6341997 h 6341997"/>
              <a:gd name="connsiteX9" fmla="*/ 3513 w 5531269"/>
              <a:gd name="connsiteY9" fmla="*/ 266 h 6341997"/>
              <a:gd name="connsiteX0" fmla="*/ 3513 w 5531269"/>
              <a:gd name="connsiteY0" fmla="*/ 266 h 6341997"/>
              <a:gd name="connsiteX1" fmla="*/ 704773 w 5531269"/>
              <a:gd name="connsiteY1" fmla="*/ 15349 h 6341997"/>
              <a:gd name="connsiteX2" fmla="*/ 5488138 w 5531269"/>
              <a:gd name="connsiteY2" fmla="*/ 8495 h 6341997"/>
              <a:gd name="connsiteX3" fmla="*/ 5531269 w 5531269"/>
              <a:gd name="connsiteY3" fmla="*/ 62405 h 6341997"/>
              <a:gd name="connsiteX4" fmla="*/ 5527840 w 5531269"/>
              <a:gd name="connsiteY4" fmla="*/ 3476841 h 6341997"/>
              <a:gd name="connsiteX5" fmla="*/ 5527839 w 5531269"/>
              <a:gd name="connsiteY5" fmla="*/ 3476841 h 6341997"/>
              <a:gd name="connsiteX6" fmla="*/ 5527839 w 5531269"/>
              <a:gd name="connsiteY6" fmla="*/ 5168014 h 6341997"/>
              <a:gd name="connsiteX7" fmla="*/ 5503565 w 5531269"/>
              <a:gd name="connsiteY7" fmla="*/ 6073398 h 6341997"/>
              <a:gd name="connsiteX8" fmla="*/ 8426 w 5531269"/>
              <a:gd name="connsiteY8" fmla="*/ 6341997 h 6341997"/>
              <a:gd name="connsiteX9" fmla="*/ 3513 w 5531269"/>
              <a:gd name="connsiteY9" fmla="*/ 266 h 634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1269" h="6341997">
                <a:moveTo>
                  <a:pt x="3513" y="266"/>
                </a:moveTo>
                <a:cubicBezTo>
                  <a:pt x="443560" y="-2490"/>
                  <a:pt x="583356" y="17126"/>
                  <a:pt x="704773" y="15349"/>
                </a:cubicBezTo>
                <a:lnTo>
                  <a:pt x="5488138" y="8495"/>
                </a:lnTo>
                <a:cubicBezTo>
                  <a:pt x="5508851" y="8556"/>
                  <a:pt x="5531210" y="39575"/>
                  <a:pt x="5531269" y="62405"/>
                </a:cubicBezTo>
                <a:lnTo>
                  <a:pt x="5527840" y="3476841"/>
                </a:lnTo>
                <a:lnTo>
                  <a:pt x="5527839" y="3476841"/>
                </a:lnTo>
                <a:lnTo>
                  <a:pt x="5527839" y="5168014"/>
                </a:lnTo>
                <a:lnTo>
                  <a:pt x="5503565" y="6073398"/>
                </a:lnTo>
                <a:lnTo>
                  <a:pt x="8426" y="6341997"/>
                </a:lnTo>
                <a:cubicBezTo>
                  <a:pt x="74041" y="4963201"/>
                  <a:pt x="-18665" y="1163754"/>
                  <a:pt x="3513" y="266"/>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992066C-A9A6-0A0B-4D7F-0CC9CE23CCD0}"/>
              </a:ext>
            </a:extLst>
          </p:cNvPr>
          <p:cNvSpPr>
            <a:spLocks noGrp="1"/>
          </p:cNvSpPr>
          <p:nvPr>
            <p:ph type="title"/>
          </p:nvPr>
        </p:nvSpPr>
        <p:spPr>
          <a:xfrm>
            <a:off x="6096000" y="716507"/>
            <a:ext cx="5295898" cy="1718573"/>
          </a:xfrm>
        </p:spPr>
        <p:txBody>
          <a:bodyPr anchor="ctr">
            <a:normAutofit/>
          </a:bodyPr>
          <a:lstStyle/>
          <a:p>
            <a:pPr algn="r"/>
            <a:r>
              <a:rPr lang="en-US" dirty="0"/>
              <a:t>Evaluating the communities</a:t>
            </a:r>
            <a:endParaRPr lang="en-US"/>
          </a:p>
        </p:txBody>
      </p:sp>
      <p:sp>
        <p:nvSpPr>
          <p:cNvPr id="11" name="Content Placeholder 10">
            <a:extLst>
              <a:ext uri="{FF2B5EF4-FFF2-40B4-BE49-F238E27FC236}">
                <a16:creationId xmlns:a16="http://schemas.microsoft.com/office/drawing/2014/main" id="{2793F3C5-5F97-49E5-5AD2-DF51DE71F7D4}"/>
              </a:ext>
            </a:extLst>
          </p:cNvPr>
          <p:cNvSpPr>
            <a:spLocks noGrp="1"/>
          </p:cNvSpPr>
          <p:nvPr>
            <p:ph idx="1"/>
          </p:nvPr>
        </p:nvSpPr>
        <p:spPr>
          <a:xfrm>
            <a:off x="6349401" y="2810013"/>
            <a:ext cx="5042497" cy="3520937"/>
          </a:xfrm>
        </p:spPr>
        <p:txBody>
          <a:bodyPr anchor="ctr">
            <a:normAutofit/>
          </a:bodyPr>
          <a:lstStyle/>
          <a:p>
            <a:r>
              <a:rPr lang="en-US" dirty="0"/>
              <a:t>Both networks have positive modularity scores, meaning most of the edges connecting the nodes are within the same community.</a:t>
            </a:r>
          </a:p>
          <a:p>
            <a:r>
              <a:rPr lang="en-US" dirty="0"/>
              <a:t>In both networks, the Louvain algorithm gives us lower coverage score than the greedy algorithm. However, higher modularity scores and noticeably higher performance scores.</a:t>
            </a:r>
          </a:p>
        </p:txBody>
      </p:sp>
      <p:pic>
        <p:nvPicPr>
          <p:cNvPr id="5" name="Content Placeholder 4" descr="Graphical user interface, text&#10;&#10;Description automatically generated">
            <a:extLst>
              <a:ext uri="{FF2B5EF4-FFF2-40B4-BE49-F238E27FC236}">
                <a16:creationId xmlns:a16="http://schemas.microsoft.com/office/drawing/2014/main" id="{AC4B9EA0-7300-EE28-5DDF-827A06E19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46807">
            <a:off x="879396" y="1666314"/>
            <a:ext cx="4109889" cy="2054944"/>
          </a:xfrm>
          <a:prstGeom prst="rect">
            <a:avLst/>
          </a:prstGeom>
        </p:spPr>
      </p:pic>
      <p:pic>
        <p:nvPicPr>
          <p:cNvPr id="7" name="Picture 6">
            <a:extLst>
              <a:ext uri="{FF2B5EF4-FFF2-40B4-BE49-F238E27FC236}">
                <a16:creationId xmlns:a16="http://schemas.microsoft.com/office/drawing/2014/main" id="{CB07D4AE-1B44-79D1-DB1E-39D2BD3523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21446807">
            <a:off x="1082672" y="4206436"/>
            <a:ext cx="4070696" cy="2254039"/>
          </a:xfrm>
          <a:prstGeom prst="rect">
            <a:avLst/>
          </a:prstGeom>
        </p:spPr>
      </p:pic>
      <p:sp>
        <p:nvSpPr>
          <p:cNvPr id="8" name="TextBox 7">
            <a:extLst>
              <a:ext uri="{FF2B5EF4-FFF2-40B4-BE49-F238E27FC236}">
                <a16:creationId xmlns:a16="http://schemas.microsoft.com/office/drawing/2014/main" id="{5E575C9A-9555-2AAC-4BEA-550A7B311D4E}"/>
              </a:ext>
            </a:extLst>
          </p:cNvPr>
          <p:cNvSpPr txBox="1"/>
          <p:nvPr/>
        </p:nvSpPr>
        <p:spPr>
          <a:xfrm>
            <a:off x="835664" y="1181034"/>
            <a:ext cx="1334881" cy="369332"/>
          </a:xfrm>
          <a:prstGeom prst="rect">
            <a:avLst/>
          </a:prstGeom>
          <a:noFill/>
        </p:spPr>
        <p:txBody>
          <a:bodyPr wrap="square" rtlCol="0">
            <a:spAutoFit/>
          </a:bodyPr>
          <a:lstStyle/>
          <a:p>
            <a:r>
              <a:rPr lang="en-US" dirty="0">
                <a:solidFill>
                  <a:schemeClr val="bg1"/>
                </a:solidFill>
              </a:rPr>
              <a:t>EN</a:t>
            </a:r>
          </a:p>
        </p:txBody>
      </p:sp>
      <p:sp>
        <p:nvSpPr>
          <p:cNvPr id="10" name="TextBox 9">
            <a:extLst>
              <a:ext uri="{FF2B5EF4-FFF2-40B4-BE49-F238E27FC236}">
                <a16:creationId xmlns:a16="http://schemas.microsoft.com/office/drawing/2014/main" id="{195F9CAF-3516-7022-F520-CD7C78D94629}"/>
              </a:ext>
            </a:extLst>
          </p:cNvPr>
          <p:cNvSpPr txBox="1"/>
          <p:nvPr/>
        </p:nvSpPr>
        <p:spPr>
          <a:xfrm>
            <a:off x="988565" y="3865873"/>
            <a:ext cx="1181980" cy="369332"/>
          </a:xfrm>
          <a:prstGeom prst="rect">
            <a:avLst/>
          </a:prstGeom>
          <a:noFill/>
        </p:spPr>
        <p:txBody>
          <a:bodyPr wrap="square">
            <a:spAutoFit/>
          </a:bodyPr>
          <a:lstStyle/>
          <a:p>
            <a:r>
              <a:rPr lang="en-US" dirty="0">
                <a:solidFill>
                  <a:schemeClr val="bg1"/>
                </a:solidFill>
              </a:rPr>
              <a:t>PTBR</a:t>
            </a:r>
          </a:p>
        </p:txBody>
      </p:sp>
    </p:spTree>
    <p:extLst>
      <p:ext uri="{BB962C8B-B14F-4D97-AF65-F5344CB8AC3E}">
        <p14:creationId xmlns:p14="http://schemas.microsoft.com/office/powerpoint/2010/main" val="653424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571FAE6-16F1-485A-B9FF-1C25A4F37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A584A66-F059-42BB-B9C3-AA37D684A3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86234" y="-1"/>
            <a:ext cx="11105766" cy="176530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21659 w 9517857"/>
              <a:gd name="connsiteY21" fmla="*/ 71269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366876 w 9517857"/>
              <a:gd name="connsiteY86" fmla="*/ 248468 h 918356"/>
              <a:gd name="connsiteX87" fmla="*/ 7565449 w 9517857"/>
              <a:gd name="connsiteY87" fmla="*/ 258950 h 918356"/>
              <a:gd name="connsiteX88" fmla="*/ 7599285 w 9517857"/>
              <a:gd name="connsiteY88" fmla="*/ 266021 h 918356"/>
              <a:gd name="connsiteX89" fmla="*/ 7644411 w 9517857"/>
              <a:gd name="connsiteY89" fmla="*/ 258986 h 918356"/>
              <a:gd name="connsiteX90" fmla="*/ 7825110 w 9517857"/>
              <a:gd name="connsiteY90" fmla="*/ 229109 h 918356"/>
              <a:gd name="connsiteX91" fmla="*/ 7965804 w 9517857"/>
              <a:gd name="connsiteY91" fmla="*/ 190545 h 918356"/>
              <a:gd name="connsiteX92" fmla="*/ 8147401 w 9517857"/>
              <a:gd name="connsiteY92" fmla="*/ 205617 h 918356"/>
              <a:gd name="connsiteX93" fmla="*/ 8256033 w 9517857"/>
              <a:gd name="connsiteY93" fmla="*/ 193713 h 918356"/>
              <a:gd name="connsiteX94" fmla="*/ 8410677 w 9517857"/>
              <a:gd name="connsiteY94" fmla="*/ 172167 h 918356"/>
              <a:gd name="connsiteX95" fmla="*/ 8617841 w 9517857"/>
              <a:gd name="connsiteY95" fmla="*/ 155167 h 918356"/>
              <a:gd name="connsiteX96" fmla="*/ 8715976 w 9517857"/>
              <a:gd name="connsiteY96" fmla="*/ 178374 h 918356"/>
              <a:gd name="connsiteX97" fmla="*/ 8778827 w 9517857"/>
              <a:gd name="connsiteY97" fmla="*/ 172936 h 918356"/>
              <a:gd name="connsiteX98" fmla="*/ 8840778 w 9517857"/>
              <a:gd name="connsiteY98" fmla="*/ 143149 h 918356"/>
              <a:gd name="connsiteX99" fmla="*/ 9010380 w 9517857"/>
              <a:gd name="connsiteY99" fmla="*/ 91891 h 918356"/>
              <a:gd name="connsiteX100" fmla="*/ 9110856 w 9517857"/>
              <a:gd name="connsiteY100" fmla="*/ 70997 h 918356"/>
              <a:gd name="connsiteX101" fmla="*/ 9268817 w 9517857"/>
              <a:gd name="connsiteY101" fmla="*/ 53082 h 918356"/>
              <a:gd name="connsiteX102" fmla="*/ 9316667 w 9517857"/>
              <a:gd name="connsiteY102" fmla="*/ 45047 h 918356"/>
              <a:gd name="connsiteX103" fmla="*/ 9428209 w 9517857"/>
              <a:gd name="connsiteY103" fmla="*/ 29923 h 918356"/>
              <a:gd name="connsiteX104" fmla="*/ 9517856 w 9517857"/>
              <a:gd name="connsiteY104"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01402 w 9517857"/>
              <a:gd name="connsiteY21" fmla="*/ 72904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366876 w 9517857"/>
              <a:gd name="connsiteY86" fmla="*/ 248468 h 918356"/>
              <a:gd name="connsiteX87" fmla="*/ 7565449 w 9517857"/>
              <a:gd name="connsiteY87" fmla="*/ 258950 h 918356"/>
              <a:gd name="connsiteX88" fmla="*/ 7599285 w 9517857"/>
              <a:gd name="connsiteY88" fmla="*/ 266021 h 918356"/>
              <a:gd name="connsiteX89" fmla="*/ 7644411 w 9517857"/>
              <a:gd name="connsiteY89" fmla="*/ 258986 h 918356"/>
              <a:gd name="connsiteX90" fmla="*/ 7825110 w 9517857"/>
              <a:gd name="connsiteY90" fmla="*/ 229109 h 918356"/>
              <a:gd name="connsiteX91" fmla="*/ 7965804 w 9517857"/>
              <a:gd name="connsiteY91" fmla="*/ 190545 h 918356"/>
              <a:gd name="connsiteX92" fmla="*/ 8147401 w 9517857"/>
              <a:gd name="connsiteY92" fmla="*/ 205617 h 918356"/>
              <a:gd name="connsiteX93" fmla="*/ 8256033 w 9517857"/>
              <a:gd name="connsiteY93" fmla="*/ 193713 h 918356"/>
              <a:gd name="connsiteX94" fmla="*/ 8410677 w 9517857"/>
              <a:gd name="connsiteY94" fmla="*/ 172167 h 918356"/>
              <a:gd name="connsiteX95" fmla="*/ 8617841 w 9517857"/>
              <a:gd name="connsiteY95" fmla="*/ 155167 h 918356"/>
              <a:gd name="connsiteX96" fmla="*/ 8715976 w 9517857"/>
              <a:gd name="connsiteY96" fmla="*/ 178374 h 918356"/>
              <a:gd name="connsiteX97" fmla="*/ 8778827 w 9517857"/>
              <a:gd name="connsiteY97" fmla="*/ 172936 h 918356"/>
              <a:gd name="connsiteX98" fmla="*/ 8840778 w 9517857"/>
              <a:gd name="connsiteY98" fmla="*/ 143149 h 918356"/>
              <a:gd name="connsiteX99" fmla="*/ 9010380 w 9517857"/>
              <a:gd name="connsiteY99" fmla="*/ 91891 h 918356"/>
              <a:gd name="connsiteX100" fmla="*/ 9110856 w 9517857"/>
              <a:gd name="connsiteY100" fmla="*/ 70997 h 918356"/>
              <a:gd name="connsiteX101" fmla="*/ 9268817 w 9517857"/>
              <a:gd name="connsiteY101" fmla="*/ 53082 h 918356"/>
              <a:gd name="connsiteX102" fmla="*/ 9316667 w 9517857"/>
              <a:gd name="connsiteY102" fmla="*/ 45047 h 918356"/>
              <a:gd name="connsiteX103" fmla="*/ 9428209 w 9517857"/>
              <a:gd name="connsiteY103" fmla="*/ 29923 h 918356"/>
              <a:gd name="connsiteX104" fmla="*/ 9517856 w 9517857"/>
              <a:gd name="connsiteY104"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326401 h 996838"/>
              <a:gd name="connsiteX1" fmla="*/ 4689051 w 9517857"/>
              <a:gd name="connsiteY1" fmla="*/ 329450 h 996838"/>
              <a:gd name="connsiteX2" fmla="*/ 4687244 w 9517857"/>
              <a:gd name="connsiteY2" fmla="*/ 329780 h 996838"/>
              <a:gd name="connsiteX3" fmla="*/ 4686423 w 9517857"/>
              <a:gd name="connsiteY3" fmla="*/ 326401 h 996838"/>
              <a:gd name="connsiteX4" fmla="*/ 4685225 w 9517857"/>
              <a:gd name="connsiteY4" fmla="*/ 325012 h 996838"/>
              <a:gd name="connsiteX5" fmla="*/ 4686133 w 9517857"/>
              <a:gd name="connsiteY5" fmla="*/ 325209 h 996838"/>
              <a:gd name="connsiteX6" fmla="*/ 4686423 w 9517857"/>
              <a:gd name="connsiteY6" fmla="*/ 326401 h 996838"/>
              <a:gd name="connsiteX7" fmla="*/ 4685225 w 9517857"/>
              <a:gd name="connsiteY7" fmla="*/ 325012 h 996838"/>
              <a:gd name="connsiteX8" fmla="*/ 9517856 w 9517857"/>
              <a:gd name="connsiteY8" fmla="*/ 0 h 996838"/>
              <a:gd name="connsiteX9" fmla="*/ 9517857 w 9517857"/>
              <a:gd name="connsiteY9" fmla="*/ 78494 h 996838"/>
              <a:gd name="connsiteX10" fmla="*/ 9517857 w 9517857"/>
              <a:gd name="connsiteY10" fmla="*/ 996838 h 996838"/>
              <a:gd name="connsiteX11" fmla="*/ 14604 w 9517857"/>
              <a:gd name="connsiteY11" fmla="*/ 996838 h 996838"/>
              <a:gd name="connsiteX12" fmla="*/ 12841 w 9517857"/>
              <a:gd name="connsiteY12" fmla="*/ 996245 h 996838"/>
              <a:gd name="connsiteX13" fmla="*/ 93 w 9517857"/>
              <a:gd name="connsiteY13" fmla="*/ 990953 h 996838"/>
              <a:gd name="connsiteX14" fmla="*/ 58674 w 9517857"/>
              <a:gd name="connsiteY14" fmla="*/ 968804 h 996838"/>
              <a:gd name="connsiteX15" fmla="*/ 275005 w 9517857"/>
              <a:gd name="connsiteY15" fmla="*/ 885711 h 996838"/>
              <a:gd name="connsiteX16" fmla="*/ 587824 w 9517857"/>
              <a:gd name="connsiteY16" fmla="*/ 876677 h 996838"/>
              <a:gd name="connsiteX17" fmla="*/ 727985 w 9517857"/>
              <a:gd name="connsiteY17" fmla="*/ 798308 h 996838"/>
              <a:gd name="connsiteX18" fmla="*/ 778982 w 9517857"/>
              <a:gd name="connsiteY18" fmla="*/ 788624 h 996838"/>
              <a:gd name="connsiteX19" fmla="*/ 849944 w 9517857"/>
              <a:gd name="connsiteY19" fmla="*/ 796469 h 996838"/>
              <a:gd name="connsiteX20" fmla="*/ 901402 w 9517857"/>
              <a:gd name="connsiteY20" fmla="*/ 807527 h 996838"/>
              <a:gd name="connsiteX21" fmla="*/ 930946 w 9517857"/>
              <a:gd name="connsiteY21" fmla="*/ 812528 h 996838"/>
              <a:gd name="connsiteX22" fmla="*/ 986250 w 9517857"/>
              <a:gd name="connsiteY22" fmla="*/ 792012 h 996838"/>
              <a:gd name="connsiteX23" fmla="*/ 1013752 w 9517857"/>
              <a:gd name="connsiteY23" fmla="*/ 791843 h 996838"/>
              <a:gd name="connsiteX24" fmla="*/ 1023734 w 9517857"/>
              <a:gd name="connsiteY24" fmla="*/ 797053 h 996838"/>
              <a:gd name="connsiteX25" fmla="*/ 1063207 w 9517857"/>
              <a:gd name="connsiteY25" fmla="*/ 794133 h 996838"/>
              <a:gd name="connsiteX26" fmla="*/ 1081980 w 9517857"/>
              <a:gd name="connsiteY26" fmla="*/ 816937 h 996838"/>
              <a:gd name="connsiteX27" fmla="*/ 1218120 w 9517857"/>
              <a:gd name="connsiteY27" fmla="*/ 791762 h 996838"/>
              <a:gd name="connsiteX28" fmla="*/ 1397459 w 9517857"/>
              <a:gd name="connsiteY28" fmla="*/ 769672 h 996838"/>
              <a:gd name="connsiteX29" fmla="*/ 1580688 w 9517857"/>
              <a:gd name="connsiteY29" fmla="*/ 772179 h 996838"/>
              <a:gd name="connsiteX30" fmla="*/ 1772334 w 9517857"/>
              <a:gd name="connsiteY30" fmla="*/ 789122 h 996838"/>
              <a:gd name="connsiteX31" fmla="*/ 2002561 w 9517857"/>
              <a:gd name="connsiteY31" fmla="*/ 738399 h 996838"/>
              <a:gd name="connsiteX32" fmla="*/ 2135144 w 9517857"/>
              <a:gd name="connsiteY32" fmla="*/ 714983 h 996838"/>
              <a:gd name="connsiteX33" fmla="*/ 2440292 w 9517857"/>
              <a:gd name="connsiteY33" fmla="*/ 672344 h 996838"/>
              <a:gd name="connsiteX34" fmla="*/ 2547829 w 9517857"/>
              <a:gd name="connsiteY34" fmla="*/ 644632 h 996838"/>
              <a:gd name="connsiteX35" fmla="*/ 2658055 w 9517857"/>
              <a:gd name="connsiteY35" fmla="*/ 657209 h 996838"/>
              <a:gd name="connsiteX36" fmla="*/ 2693698 w 9517857"/>
              <a:gd name="connsiteY36" fmla="*/ 638511 h 996838"/>
              <a:gd name="connsiteX37" fmla="*/ 2699673 w 9517857"/>
              <a:gd name="connsiteY37" fmla="*/ 634882 h 996838"/>
              <a:gd name="connsiteX38" fmla="*/ 2727306 w 9517857"/>
              <a:gd name="connsiteY38" fmla="*/ 629180 h 996838"/>
              <a:gd name="connsiteX39" fmla="*/ 2730451 w 9517857"/>
              <a:gd name="connsiteY39" fmla="*/ 616540 h 996838"/>
              <a:gd name="connsiteX40" fmla="*/ 2768713 w 9517857"/>
              <a:gd name="connsiteY40" fmla="*/ 600057 h 996838"/>
              <a:gd name="connsiteX41" fmla="*/ 2820868 w 9517857"/>
              <a:gd name="connsiteY41" fmla="*/ 592642 h 996838"/>
              <a:gd name="connsiteX42" fmla="*/ 3073635 w 9517857"/>
              <a:gd name="connsiteY42" fmla="*/ 569776 h 996838"/>
              <a:gd name="connsiteX43" fmla="*/ 3222071 w 9517857"/>
              <a:gd name="connsiteY43" fmla="*/ 549041 h 996838"/>
              <a:gd name="connsiteX44" fmla="*/ 3274069 w 9517857"/>
              <a:gd name="connsiteY44" fmla="*/ 530087 h 996838"/>
              <a:gd name="connsiteX45" fmla="*/ 3349632 w 9517857"/>
              <a:gd name="connsiteY45" fmla="*/ 511065 h 996838"/>
              <a:gd name="connsiteX46" fmla="*/ 3479593 w 9517857"/>
              <a:gd name="connsiteY46" fmla="*/ 468919 h 996838"/>
              <a:gd name="connsiteX47" fmla="*/ 3651428 w 9517857"/>
              <a:gd name="connsiteY47" fmla="*/ 440289 h 996838"/>
              <a:gd name="connsiteX48" fmla="*/ 3750023 w 9517857"/>
              <a:gd name="connsiteY48" fmla="*/ 449160 h 996838"/>
              <a:gd name="connsiteX49" fmla="*/ 3844133 w 9517857"/>
              <a:gd name="connsiteY49" fmla="*/ 439130 h 996838"/>
              <a:gd name="connsiteX50" fmla="*/ 3933803 w 9517857"/>
              <a:gd name="connsiteY50" fmla="*/ 435797 h 996838"/>
              <a:gd name="connsiteX51" fmla="*/ 4266740 w 9517857"/>
              <a:gd name="connsiteY51" fmla="*/ 439936 h 996838"/>
              <a:gd name="connsiteX52" fmla="*/ 4430770 w 9517857"/>
              <a:gd name="connsiteY52" fmla="*/ 421125 h 996838"/>
              <a:gd name="connsiteX53" fmla="*/ 4512664 w 9517857"/>
              <a:gd name="connsiteY53" fmla="*/ 398430 h 996838"/>
              <a:gd name="connsiteX54" fmla="*/ 4616423 w 9517857"/>
              <a:gd name="connsiteY54" fmla="*/ 369396 h 996838"/>
              <a:gd name="connsiteX55" fmla="*/ 4691675 w 9517857"/>
              <a:gd name="connsiteY55" fmla="*/ 332493 h 996838"/>
              <a:gd name="connsiteX56" fmla="*/ 4689051 w 9517857"/>
              <a:gd name="connsiteY56" fmla="*/ 329450 h 996838"/>
              <a:gd name="connsiteX57" fmla="*/ 4719994 w 9517857"/>
              <a:gd name="connsiteY57" fmla="*/ 323789 h 996838"/>
              <a:gd name="connsiteX58" fmla="*/ 4752894 w 9517857"/>
              <a:gd name="connsiteY58" fmla="*/ 318357 h 996838"/>
              <a:gd name="connsiteX59" fmla="*/ 4769329 w 9517857"/>
              <a:gd name="connsiteY59" fmla="*/ 312067 h 996838"/>
              <a:gd name="connsiteX60" fmla="*/ 4775634 w 9517857"/>
              <a:gd name="connsiteY60" fmla="*/ 312545 h 996838"/>
              <a:gd name="connsiteX61" fmla="*/ 4790452 w 9517857"/>
              <a:gd name="connsiteY61" fmla="*/ 312054 h 996838"/>
              <a:gd name="connsiteX62" fmla="*/ 4789062 w 9517857"/>
              <a:gd name="connsiteY62" fmla="*/ 320406 h 996838"/>
              <a:gd name="connsiteX63" fmla="*/ 4827826 w 9517857"/>
              <a:gd name="connsiteY63" fmla="*/ 325459 h 996838"/>
              <a:gd name="connsiteX64" fmla="*/ 4892569 w 9517857"/>
              <a:gd name="connsiteY64" fmla="*/ 328415 h 996838"/>
              <a:gd name="connsiteX65" fmla="*/ 4896611 w 9517857"/>
              <a:gd name="connsiteY65" fmla="*/ 318930 h 996838"/>
              <a:gd name="connsiteX66" fmla="*/ 4917286 w 9517857"/>
              <a:gd name="connsiteY66" fmla="*/ 322141 h 996838"/>
              <a:gd name="connsiteX67" fmla="*/ 4981173 w 9517857"/>
              <a:gd name="connsiteY67" fmla="*/ 325585 h 996838"/>
              <a:gd name="connsiteX68" fmla="*/ 5060397 w 9517857"/>
              <a:gd name="connsiteY68" fmla="*/ 342170 h 996838"/>
              <a:gd name="connsiteX69" fmla="*/ 5252996 w 9517857"/>
              <a:gd name="connsiteY69" fmla="*/ 349137 h 996838"/>
              <a:gd name="connsiteX70" fmla="*/ 5358056 w 9517857"/>
              <a:gd name="connsiteY70" fmla="*/ 325730 h 996838"/>
              <a:gd name="connsiteX71" fmla="*/ 5426496 w 9517857"/>
              <a:gd name="connsiteY71" fmla="*/ 313624 h 996838"/>
              <a:gd name="connsiteX72" fmla="*/ 5497161 w 9517857"/>
              <a:gd name="connsiteY72" fmla="*/ 307290 h 996838"/>
              <a:gd name="connsiteX73" fmla="*/ 5826043 w 9517857"/>
              <a:gd name="connsiteY73" fmla="*/ 226555 h 996838"/>
              <a:gd name="connsiteX74" fmla="*/ 6013415 w 9517857"/>
              <a:gd name="connsiteY74" fmla="*/ 215798 h 996838"/>
              <a:gd name="connsiteX75" fmla="*/ 6080994 w 9517857"/>
              <a:gd name="connsiteY75" fmla="*/ 221420 h 996838"/>
              <a:gd name="connsiteX76" fmla="*/ 6194152 w 9517857"/>
              <a:gd name="connsiteY76" fmla="*/ 230254 h 996838"/>
              <a:gd name="connsiteX77" fmla="*/ 6281379 w 9517857"/>
              <a:gd name="connsiteY77" fmla="*/ 260108 h 996838"/>
              <a:gd name="connsiteX78" fmla="*/ 6374947 w 9517857"/>
              <a:gd name="connsiteY78" fmla="*/ 258281 h 996838"/>
              <a:gd name="connsiteX79" fmla="*/ 6448518 w 9517857"/>
              <a:gd name="connsiteY79" fmla="*/ 242860 h 996838"/>
              <a:gd name="connsiteX80" fmla="*/ 6544700 w 9517857"/>
              <a:gd name="connsiteY80" fmla="*/ 245643 h 996838"/>
              <a:gd name="connsiteX81" fmla="*/ 6648353 w 9517857"/>
              <a:gd name="connsiteY81" fmla="*/ 250732 h 996838"/>
              <a:gd name="connsiteX82" fmla="*/ 6736227 w 9517857"/>
              <a:gd name="connsiteY82" fmla="*/ 251698 h 996838"/>
              <a:gd name="connsiteX83" fmla="*/ 6977218 w 9517857"/>
              <a:gd name="connsiteY83" fmla="*/ 262771 h 996838"/>
              <a:gd name="connsiteX84" fmla="*/ 7065221 w 9517857"/>
              <a:gd name="connsiteY84" fmla="*/ 306013 h 996838"/>
              <a:gd name="connsiteX85" fmla="*/ 7358195 w 9517857"/>
              <a:gd name="connsiteY85" fmla="*/ 330222 h 996838"/>
              <a:gd name="connsiteX86" fmla="*/ 7565449 w 9517857"/>
              <a:gd name="connsiteY86" fmla="*/ 337432 h 996838"/>
              <a:gd name="connsiteX87" fmla="*/ 7599285 w 9517857"/>
              <a:gd name="connsiteY87" fmla="*/ 344503 h 996838"/>
              <a:gd name="connsiteX88" fmla="*/ 7644411 w 9517857"/>
              <a:gd name="connsiteY88" fmla="*/ 337468 h 996838"/>
              <a:gd name="connsiteX89" fmla="*/ 7825110 w 9517857"/>
              <a:gd name="connsiteY89" fmla="*/ 307591 h 996838"/>
              <a:gd name="connsiteX90" fmla="*/ 7965805 w 9517857"/>
              <a:gd name="connsiteY90" fmla="*/ 278837 h 996838"/>
              <a:gd name="connsiteX91" fmla="*/ 8147401 w 9517857"/>
              <a:gd name="connsiteY91" fmla="*/ 284099 h 996838"/>
              <a:gd name="connsiteX92" fmla="*/ 8256033 w 9517857"/>
              <a:gd name="connsiteY92" fmla="*/ 272195 h 996838"/>
              <a:gd name="connsiteX93" fmla="*/ 8410677 w 9517857"/>
              <a:gd name="connsiteY93" fmla="*/ 250649 h 996838"/>
              <a:gd name="connsiteX94" fmla="*/ 8617841 w 9517857"/>
              <a:gd name="connsiteY94" fmla="*/ 233649 h 996838"/>
              <a:gd name="connsiteX95" fmla="*/ 8715976 w 9517857"/>
              <a:gd name="connsiteY95" fmla="*/ 256856 h 996838"/>
              <a:gd name="connsiteX96" fmla="*/ 8778827 w 9517857"/>
              <a:gd name="connsiteY96" fmla="*/ 251418 h 996838"/>
              <a:gd name="connsiteX97" fmla="*/ 8840778 w 9517857"/>
              <a:gd name="connsiteY97" fmla="*/ 221631 h 996838"/>
              <a:gd name="connsiteX98" fmla="*/ 9010380 w 9517857"/>
              <a:gd name="connsiteY98" fmla="*/ 170373 h 996838"/>
              <a:gd name="connsiteX99" fmla="*/ 9110856 w 9517857"/>
              <a:gd name="connsiteY99" fmla="*/ 149479 h 996838"/>
              <a:gd name="connsiteX100" fmla="*/ 9268817 w 9517857"/>
              <a:gd name="connsiteY100" fmla="*/ 131564 h 996838"/>
              <a:gd name="connsiteX101" fmla="*/ 9316667 w 9517857"/>
              <a:gd name="connsiteY101" fmla="*/ 123529 h 996838"/>
              <a:gd name="connsiteX102" fmla="*/ 9428209 w 9517857"/>
              <a:gd name="connsiteY102" fmla="*/ 108405 h 996838"/>
              <a:gd name="connsiteX103" fmla="*/ 9517856 w 9517857"/>
              <a:gd name="connsiteY103" fmla="*/ 0 h 996838"/>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48891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48891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48891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826683 w 9517857"/>
              <a:gd name="connsiteY62" fmla="*/ 163442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488916 w 9517857"/>
              <a:gd name="connsiteY103" fmla="*/ 0 h 918356"/>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769329 w 9517857"/>
              <a:gd name="connsiteY59" fmla="*/ 235460 h 920231"/>
              <a:gd name="connsiteX60" fmla="*/ 4775634 w 9517857"/>
              <a:gd name="connsiteY60" fmla="*/ 235938 h 920231"/>
              <a:gd name="connsiteX61" fmla="*/ 4807816 w 9517857"/>
              <a:gd name="connsiteY61" fmla="*/ 0 h 920231"/>
              <a:gd name="connsiteX62" fmla="*/ 4826683 w 9517857"/>
              <a:gd name="connsiteY62" fmla="*/ 165317 h 920231"/>
              <a:gd name="connsiteX63" fmla="*/ 4827826 w 9517857"/>
              <a:gd name="connsiteY63" fmla="*/ 248852 h 920231"/>
              <a:gd name="connsiteX64" fmla="*/ 4892569 w 9517857"/>
              <a:gd name="connsiteY64" fmla="*/ 251808 h 920231"/>
              <a:gd name="connsiteX65" fmla="*/ 4896611 w 9517857"/>
              <a:gd name="connsiteY65" fmla="*/ 242323 h 920231"/>
              <a:gd name="connsiteX66" fmla="*/ 4917286 w 9517857"/>
              <a:gd name="connsiteY66" fmla="*/ 245534 h 920231"/>
              <a:gd name="connsiteX67" fmla="*/ 4981173 w 9517857"/>
              <a:gd name="connsiteY67" fmla="*/ 248978 h 920231"/>
              <a:gd name="connsiteX68" fmla="*/ 5060397 w 9517857"/>
              <a:gd name="connsiteY68" fmla="*/ 265563 h 920231"/>
              <a:gd name="connsiteX69" fmla="*/ 5252996 w 9517857"/>
              <a:gd name="connsiteY69" fmla="*/ 272530 h 920231"/>
              <a:gd name="connsiteX70" fmla="*/ 5358056 w 9517857"/>
              <a:gd name="connsiteY70" fmla="*/ 249123 h 920231"/>
              <a:gd name="connsiteX71" fmla="*/ 5426496 w 9517857"/>
              <a:gd name="connsiteY71" fmla="*/ 237017 h 920231"/>
              <a:gd name="connsiteX72" fmla="*/ 5497161 w 9517857"/>
              <a:gd name="connsiteY72" fmla="*/ 230683 h 920231"/>
              <a:gd name="connsiteX73" fmla="*/ 5826043 w 9517857"/>
              <a:gd name="connsiteY73" fmla="*/ 149948 h 920231"/>
              <a:gd name="connsiteX74" fmla="*/ 6013415 w 9517857"/>
              <a:gd name="connsiteY74" fmla="*/ 139191 h 920231"/>
              <a:gd name="connsiteX75" fmla="*/ 6080994 w 9517857"/>
              <a:gd name="connsiteY75" fmla="*/ 144813 h 920231"/>
              <a:gd name="connsiteX76" fmla="*/ 6194152 w 9517857"/>
              <a:gd name="connsiteY76" fmla="*/ 153647 h 920231"/>
              <a:gd name="connsiteX77" fmla="*/ 6281379 w 9517857"/>
              <a:gd name="connsiteY77" fmla="*/ 183501 h 920231"/>
              <a:gd name="connsiteX78" fmla="*/ 6374947 w 9517857"/>
              <a:gd name="connsiteY78" fmla="*/ 181674 h 920231"/>
              <a:gd name="connsiteX79" fmla="*/ 6448518 w 9517857"/>
              <a:gd name="connsiteY79" fmla="*/ 166253 h 920231"/>
              <a:gd name="connsiteX80" fmla="*/ 6544700 w 9517857"/>
              <a:gd name="connsiteY80" fmla="*/ 169036 h 920231"/>
              <a:gd name="connsiteX81" fmla="*/ 6648353 w 9517857"/>
              <a:gd name="connsiteY81" fmla="*/ 174125 h 920231"/>
              <a:gd name="connsiteX82" fmla="*/ 6736227 w 9517857"/>
              <a:gd name="connsiteY82" fmla="*/ 175091 h 920231"/>
              <a:gd name="connsiteX83" fmla="*/ 6977218 w 9517857"/>
              <a:gd name="connsiteY83" fmla="*/ 186164 h 920231"/>
              <a:gd name="connsiteX84" fmla="*/ 7065221 w 9517857"/>
              <a:gd name="connsiteY84" fmla="*/ 229406 h 920231"/>
              <a:gd name="connsiteX85" fmla="*/ 7358195 w 9517857"/>
              <a:gd name="connsiteY85" fmla="*/ 253615 h 920231"/>
              <a:gd name="connsiteX86" fmla="*/ 7565449 w 9517857"/>
              <a:gd name="connsiteY86" fmla="*/ 260825 h 920231"/>
              <a:gd name="connsiteX87" fmla="*/ 7599285 w 9517857"/>
              <a:gd name="connsiteY87" fmla="*/ 267896 h 920231"/>
              <a:gd name="connsiteX88" fmla="*/ 7644411 w 9517857"/>
              <a:gd name="connsiteY88" fmla="*/ 260861 h 920231"/>
              <a:gd name="connsiteX89" fmla="*/ 7825110 w 9517857"/>
              <a:gd name="connsiteY89" fmla="*/ 230984 h 920231"/>
              <a:gd name="connsiteX90" fmla="*/ 7965805 w 9517857"/>
              <a:gd name="connsiteY90" fmla="*/ 202230 h 920231"/>
              <a:gd name="connsiteX91" fmla="*/ 8147401 w 9517857"/>
              <a:gd name="connsiteY91" fmla="*/ 207492 h 920231"/>
              <a:gd name="connsiteX92" fmla="*/ 8256033 w 9517857"/>
              <a:gd name="connsiteY92" fmla="*/ 195588 h 920231"/>
              <a:gd name="connsiteX93" fmla="*/ 8410677 w 9517857"/>
              <a:gd name="connsiteY93" fmla="*/ 174042 h 920231"/>
              <a:gd name="connsiteX94" fmla="*/ 8617841 w 9517857"/>
              <a:gd name="connsiteY94" fmla="*/ 157042 h 920231"/>
              <a:gd name="connsiteX95" fmla="*/ 8715976 w 9517857"/>
              <a:gd name="connsiteY95" fmla="*/ 180249 h 920231"/>
              <a:gd name="connsiteX96" fmla="*/ 8778827 w 9517857"/>
              <a:gd name="connsiteY96" fmla="*/ 174811 h 920231"/>
              <a:gd name="connsiteX97" fmla="*/ 8840778 w 9517857"/>
              <a:gd name="connsiteY97" fmla="*/ 145024 h 920231"/>
              <a:gd name="connsiteX98" fmla="*/ 9010380 w 9517857"/>
              <a:gd name="connsiteY98" fmla="*/ 93766 h 920231"/>
              <a:gd name="connsiteX99" fmla="*/ 9110856 w 9517857"/>
              <a:gd name="connsiteY99" fmla="*/ 72872 h 920231"/>
              <a:gd name="connsiteX100" fmla="*/ 9268817 w 9517857"/>
              <a:gd name="connsiteY100" fmla="*/ 54957 h 920231"/>
              <a:gd name="connsiteX101" fmla="*/ 9316667 w 9517857"/>
              <a:gd name="connsiteY101" fmla="*/ 46922 h 920231"/>
              <a:gd name="connsiteX102" fmla="*/ 9428209 w 9517857"/>
              <a:gd name="connsiteY102" fmla="*/ 31798 h 920231"/>
              <a:gd name="connsiteX103" fmla="*/ 9488916 w 9517857"/>
              <a:gd name="connsiteY103"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769329 w 9517857"/>
              <a:gd name="connsiteY59" fmla="*/ 235460 h 920231"/>
              <a:gd name="connsiteX60" fmla="*/ 4807816 w 9517857"/>
              <a:gd name="connsiteY60" fmla="*/ 0 h 920231"/>
              <a:gd name="connsiteX61" fmla="*/ 4826683 w 9517857"/>
              <a:gd name="connsiteY61" fmla="*/ 165317 h 920231"/>
              <a:gd name="connsiteX62" fmla="*/ 4827826 w 9517857"/>
              <a:gd name="connsiteY62" fmla="*/ 248852 h 920231"/>
              <a:gd name="connsiteX63" fmla="*/ 4892569 w 9517857"/>
              <a:gd name="connsiteY63" fmla="*/ 251808 h 920231"/>
              <a:gd name="connsiteX64" fmla="*/ 4896611 w 9517857"/>
              <a:gd name="connsiteY64" fmla="*/ 242323 h 920231"/>
              <a:gd name="connsiteX65" fmla="*/ 4917286 w 9517857"/>
              <a:gd name="connsiteY65" fmla="*/ 245534 h 920231"/>
              <a:gd name="connsiteX66" fmla="*/ 4981173 w 9517857"/>
              <a:gd name="connsiteY66" fmla="*/ 248978 h 920231"/>
              <a:gd name="connsiteX67" fmla="*/ 5060397 w 9517857"/>
              <a:gd name="connsiteY67" fmla="*/ 265563 h 920231"/>
              <a:gd name="connsiteX68" fmla="*/ 5252996 w 9517857"/>
              <a:gd name="connsiteY68" fmla="*/ 272530 h 920231"/>
              <a:gd name="connsiteX69" fmla="*/ 5358056 w 9517857"/>
              <a:gd name="connsiteY69" fmla="*/ 249123 h 920231"/>
              <a:gd name="connsiteX70" fmla="*/ 5426496 w 9517857"/>
              <a:gd name="connsiteY70" fmla="*/ 237017 h 920231"/>
              <a:gd name="connsiteX71" fmla="*/ 5497161 w 9517857"/>
              <a:gd name="connsiteY71" fmla="*/ 230683 h 920231"/>
              <a:gd name="connsiteX72" fmla="*/ 5826043 w 9517857"/>
              <a:gd name="connsiteY72" fmla="*/ 149948 h 920231"/>
              <a:gd name="connsiteX73" fmla="*/ 6013415 w 9517857"/>
              <a:gd name="connsiteY73" fmla="*/ 139191 h 920231"/>
              <a:gd name="connsiteX74" fmla="*/ 6080994 w 9517857"/>
              <a:gd name="connsiteY74" fmla="*/ 144813 h 920231"/>
              <a:gd name="connsiteX75" fmla="*/ 6194152 w 9517857"/>
              <a:gd name="connsiteY75" fmla="*/ 153647 h 920231"/>
              <a:gd name="connsiteX76" fmla="*/ 6281379 w 9517857"/>
              <a:gd name="connsiteY76" fmla="*/ 183501 h 920231"/>
              <a:gd name="connsiteX77" fmla="*/ 6374947 w 9517857"/>
              <a:gd name="connsiteY77" fmla="*/ 181674 h 920231"/>
              <a:gd name="connsiteX78" fmla="*/ 6448518 w 9517857"/>
              <a:gd name="connsiteY78" fmla="*/ 166253 h 920231"/>
              <a:gd name="connsiteX79" fmla="*/ 6544700 w 9517857"/>
              <a:gd name="connsiteY79" fmla="*/ 169036 h 920231"/>
              <a:gd name="connsiteX80" fmla="*/ 6648353 w 9517857"/>
              <a:gd name="connsiteY80" fmla="*/ 174125 h 920231"/>
              <a:gd name="connsiteX81" fmla="*/ 6736227 w 9517857"/>
              <a:gd name="connsiteY81" fmla="*/ 175091 h 920231"/>
              <a:gd name="connsiteX82" fmla="*/ 6977218 w 9517857"/>
              <a:gd name="connsiteY82" fmla="*/ 186164 h 920231"/>
              <a:gd name="connsiteX83" fmla="*/ 7065221 w 9517857"/>
              <a:gd name="connsiteY83" fmla="*/ 229406 h 920231"/>
              <a:gd name="connsiteX84" fmla="*/ 7358195 w 9517857"/>
              <a:gd name="connsiteY84" fmla="*/ 253615 h 920231"/>
              <a:gd name="connsiteX85" fmla="*/ 7565449 w 9517857"/>
              <a:gd name="connsiteY85" fmla="*/ 260825 h 920231"/>
              <a:gd name="connsiteX86" fmla="*/ 7599285 w 9517857"/>
              <a:gd name="connsiteY86" fmla="*/ 267896 h 920231"/>
              <a:gd name="connsiteX87" fmla="*/ 7644411 w 9517857"/>
              <a:gd name="connsiteY87" fmla="*/ 260861 h 920231"/>
              <a:gd name="connsiteX88" fmla="*/ 7825110 w 9517857"/>
              <a:gd name="connsiteY88" fmla="*/ 230984 h 920231"/>
              <a:gd name="connsiteX89" fmla="*/ 7965805 w 9517857"/>
              <a:gd name="connsiteY89" fmla="*/ 202230 h 920231"/>
              <a:gd name="connsiteX90" fmla="*/ 8147401 w 9517857"/>
              <a:gd name="connsiteY90" fmla="*/ 207492 h 920231"/>
              <a:gd name="connsiteX91" fmla="*/ 8256033 w 9517857"/>
              <a:gd name="connsiteY91" fmla="*/ 195588 h 920231"/>
              <a:gd name="connsiteX92" fmla="*/ 8410677 w 9517857"/>
              <a:gd name="connsiteY92" fmla="*/ 174042 h 920231"/>
              <a:gd name="connsiteX93" fmla="*/ 8617841 w 9517857"/>
              <a:gd name="connsiteY93" fmla="*/ 157042 h 920231"/>
              <a:gd name="connsiteX94" fmla="*/ 8715976 w 9517857"/>
              <a:gd name="connsiteY94" fmla="*/ 180249 h 920231"/>
              <a:gd name="connsiteX95" fmla="*/ 8778827 w 9517857"/>
              <a:gd name="connsiteY95" fmla="*/ 174811 h 920231"/>
              <a:gd name="connsiteX96" fmla="*/ 8840778 w 9517857"/>
              <a:gd name="connsiteY96" fmla="*/ 145024 h 920231"/>
              <a:gd name="connsiteX97" fmla="*/ 9010380 w 9517857"/>
              <a:gd name="connsiteY97" fmla="*/ 93766 h 920231"/>
              <a:gd name="connsiteX98" fmla="*/ 9110856 w 9517857"/>
              <a:gd name="connsiteY98" fmla="*/ 72872 h 920231"/>
              <a:gd name="connsiteX99" fmla="*/ 9268817 w 9517857"/>
              <a:gd name="connsiteY99" fmla="*/ 54957 h 920231"/>
              <a:gd name="connsiteX100" fmla="*/ 9316667 w 9517857"/>
              <a:gd name="connsiteY100" fmla="*/ 46922 h 920231"/>
              <a:gd name="connsiteX101" fmla="*/ 9428209 w 9517857"/>
              <a:gd name="connsiteY101" fmla="*/ 31798 h 920231"/>
              <a:gd name="connsiteX102" fmla="*/ 9488916 w 9517857"/>
              <a:gd name="connsiteY102"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807816 w 9517857"/>
              <a:gd name="connsiteY59" fmla="*/ 0 h 920231"/>
              <a:gd name="connsiteX60" fmla="*/ 4826683 w 9517857"/>
              <a:gd name="connsiteY60" fmla="*/ 165317 h 920231"/>
              <a:gd name="connsiteX61" fmla="*/ 4827826 w 9517857"/>
              <a:gd name="connsiteY61" fmla="*/ 248852 h 920231"/>
              <a:gd name="connsiteX62" fmla="*/ 4892569 w 9517857"/>
              <a:gd name="connsiteY62" fmla="*/ 251808 h 920231"/>
              <a:gd name="connsiteX63" fmla="*/ 4896611 w 9517857"/>
              <a:gd name="connsiteY63" fmla="*/ 242323 h 920231"/>
              <a:gd name="connsiteX64" fmla="*/ 4917286 w 9517857"/>
              <a:gd name="connsiteY64" fmla="*/ 245534 h 920231"/>
              <a:gd name="connsiteX65" fmla="*/ 4981173 w 9517857"/>
              <a:gd name="connsiteY65" fmla="*/ 248978 h 920231"/>
              <a:gd name="connsiteX66" fmla="*/ 5060397 w 9517857"/>
              <a:gd name="connsiteY66" fmla="*/ 265563 h 920231"/>
              <a:gd name="connsiteX67" fmla="*/ 5252996 w 9517857"/>
              <a:gd name="connsiteY67" fmla="*/ 272530 h 920231"/>
              <a:gd name="connsiteX68" fmla="*/ 5358056 w 9517857"/>
              <a:gd name="connsiteY68" fmla="*/ 249123 h 920231"/>
              <a:gd name="connsiteX69" fmla="*/ 5426496 w 9517857"/>
              <a:gd name="connsiteY69" fmla="*/ 237017 h 920231"/>
              <a:gd name="connsiteX70" fmla="*/ 5497161 w 9517857"/>
              <a:gd name="connsiteY70" fmla="*/ 230683 h 920231"/>
              <a:gd name="connsiteX71" fmla="*/ 5826043 w 9517857"/>
              <a:gd name="connsiteY71" fmla="*/ 149948 h 920231"/>
              <a:gd name="connsiteX72" fmla="*/ 6013415 w 9517857"/>
              <a:gd name="connsiteY72" fmla="*/ 139191 h 920231"/>
              <a:gd name="connsiteX73" fmla="*/ 6080994 w 9517857"/>
              <a:gd name="connsiteY73" fmla="*/ 144813 h 920231"/>
              <a:gd name="connsiteX74" fmla="*/ 6194152 w 9517857"/>
              <a:gd name="connsiteY74" fmla="*/ 153647 h 920231"/>
              <a:gd name="connsiteX75" fmla="*/ 6281379 w 9517857"/>
              <a:gd name="connsiteY75" fmla="*/ 183501 h 920231"/>
              <a:gd name="connsiteX76" fmla="*/ 6374947 w 9517857"/>
              <a:gd name="connsiteY76" fmla="*/ 181674 h 920231"/>
              <a:gd name="connsiteX77" fmla="*/ 6448518 w 9517857"/>
              <a:gd name="connsiteY77" fmla="*/ 166253 h 920231"/>
              <a:gd name="connsiteX78" fmla="*/ 6544700 w 9517857"/>
              <a:gd name="connsiteY78" fmla="*/ 169036 h 920231"/>
              <a:gd name="connsiteX79" fmla="*/ 6648353 w 9517857"/>
              <a:gd name="connsiteY79" fmla="*/ 174125 h 920231"/>
              <a:gd name="connsiteX80" fmla="*/ 6736227 w 9517857"/>
              <a:gd name="connsiteY80" fmla="*/ 175091 h 920231"/>
              <a:gd name="connsiteX81" fmla="*/ 6977218 w 9517857"/>
              <a:gd name="connsiteY81" fmla="*/ 186164 h 920231"/>
              <a:gd name="connsiteX82" fmla="*/ 7065221 w 9517857"/>
              <a:gd name="connsiteY82" fmla="*/ 229406 h 920231"/>
              <a:gd name="connsiteX83" fmla="*/ 7358195 w 9517857"/>
              <a:gd name="connsiteY83" fmla="*/ 253615 h 920231"/>
              <a:gd name="connsiteX84" fmla="*/ 7565449 w 9517857"/>
              <a:gd name="connsiteY84" fmla="*/ 260825 h 920231"/>
              <a:gd name="connsiteX85" fmla="*/ 7599285 w 9517857"/>
              <a:gd name="connsiteY85" fmla="*/ 267896 h 920231"/>
              <a:gd name="connsiteX86" fmla="*/ 7644411 w 9517857"/>
              <a:gd name="connsiteY86" fmla="*/ 260861 h 920231"/>
              <a:gd name="connsiteX87" fmla="*/ 7825110 w 9517857"/>
              <a:gd name="connsiteY87" fmla="*/ 230984 h 920231"/>
              <a:gd name="connsiteX88" fmla="*/ 7965805 w 9517857"/>
              <a:gd name="connsiteY88" fmla="*/ 202230 h 920231"/>
              <a:gd name="connsiteX89" fmla="*/ 8147401 w 9517857"/>
              <a:gd name="connsiteY89" fmla="*/ 207492 h 920231"/>
              <a:gd name="connsiteX90" fmla="*/ 8256033 w 9517857"/>
              <a:gd name="connsiteY90" fmla="*/ 195588 h 920231"/>
              <a:gd name="connsiteX91" fmla="*/ 8410677 w 9517857"/>
              <a:gd name="connsiteY91" fmla="*/ 174042 h 920231"/>
              <a:gd name="connsiteX92" fmla="*/ 8617841 w 9517857"/>
              <a:gd name="connsiteY92" fmla="*/ 157042 h 920231"/>
              <a:gd name="connsiteX93" fmla="*/ 8715976 w 9517857"/>
              <a:gd name="connsiteY93" fmla="*/ 180249 h 920231"/>
              <a:gd name="connsiteX94" fmla="*/ 8778827 w 9517857"/>
              <a:gd name="connsiteY94" fmla="*/ 174811 h 920231"/>
              <a:gd name="connsiteX95" fmla="*/ 8840778 w 9517857"/>
              <a:gd name="connsiteY95" fmla="*/ 145024 h 920231"/>
              <a:gd name="connsiteX96" fmla="*/ 9010380 w 9517857"/>
              <a:gd name="connsiteY96" fmla="*/ 93766 h 920231"/>
              <a:gd name="connsiteX97" fmla="*/ 9110856 w 9517857"/>
              <a:gd name="connsiteY97" fmla="*/ 72872 h 920231"/>
              <a:gd name="connsiteX98" fmla="*/ 9268817 w 9517857"/>
              <a:gd name="connsiteY98" fmla="*/ 54957 h 920231"/>
              <a:gd name="connsiteX99" fmla="*/ 9316667 w 9517857"/>
              <a:gd name="connsiteY99" fmla="*/ 46922 h 920231"/>
              <a:gd name="connsiteX100" fmla="*/ 9428209 w 9517857"/>
              <a:gd name="connsiteY100" fmla="*/ 31798 h 920231"/>
              <a:gd name="connsiteX101" fmla="*/ 9488916 w 9517857"/>
              <a:gd name="connsiteY101"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807816 w 9517857"/>
              <a:gd name="connsiteY58" fmla="*/ 0 h 920231"/>
              <a:gd name="connsiteX59" fmla="*/ 4826683 w 9517857"/>
              <a:gd name="connsiteY59" fmla="*/ 165317 h 920231"/>
              <a:gd name="connsiteX60" fmla="*/ 4827826 w 9517857"/>
              <a:gd name="connsiteY60" fmla="*/ 248852 h 920231"/>
              <a:gd name="connsiteX61" fmla="*/ 4892569 w 9517857"/>
              <a:gd name="connsiteY61" fmla="*/ 251808 h 920231"/>
              <a:gd name="connsiteX62" fmla="*/ 4896611 w 9517857"/>
              <a:gd name="connsiteY62" fmla="*/ 242323 h 920231"/>
              <a:gd name="connsiteX63" fmla="*/ 4917286 w 9517857"/>
              <a:gd name="connsiteY63" fmla="*/ 245534 h 920231"/>
              <a:gd name="connsiteX64" fmla="*/ 4981173 w 9517857"/>
              <a:gd name="connsiteY64" fmla="*/ 248978 h 920231"/>
              <a:gd name="connsiteX65" fmla="*/ 5060397 w 9517857"/>
              <a:gd name="connsiteY65" fmla="*/ 265563 h 920231"/>
              <a:gd name="connsiteX66" fmla="*/ 5252996 w 9517857"/>
              <a:gd name="connsiteY66" fmla="*/ 272530 h 920231"/>
              <a:gd name="connsiteX67" fmla="*/ 5358056 w 9517857"/>
              <a:gd name="connsiteY67" fmla="*/ 249123 h 920231"/>
              <a:gd name="connsiteX68" fmla="*/ 5426496 w 9517857"/>
              <a:gd name="connsiteY68" fmla="*/ 237017 h 920231"/>
              <a:gd name="connsiteX69" fmla="*/ 5497161 w 9517857"/>
              <a:gd name="connsiteY69" fmla="*/ 230683 h 920231"/>
              <a:gd name="connsiteX70" fmla="*/ 5826043 w 9517857"/>
              <a:gd name="connsiteY70" fmla="*/ 149948 h 920231"/>
              <a:gd name="connsiteX71" fmla="*/ 6013415 w 9517857"/>
              <a:gd name="connsiteY71" fmla="*/ 139191 h 920231"/>
              <a:gd name="connsiteX72" fmla="*/ 6080994 w 9517857"/>
              <a:gd name="connsiteY72" fmla="*/ 144813 h 920231"/>
              <a:gd name="connsiteX73" fmla="*/ 6194152 w 9517857"/>
              <a:gd name="connsiteY73" fmla="*/ 153647 h 920231"/>
              <a:gd name="connsiteX74" fmla="*/ 6281379 w 9517857"/>
              <a:gd name="connsiteY74" fmla="*/ 183501 h 920231"/>
              <a:gd name="connsiteX75" fmla="*/ 6374947 w 9517857"/>
              <a:gd name="connsiteY75" fmla="*/ 181674 h 920231"/>
              <a:gd name="connsiteX76" fmla="*/ 6448518 w 9517857"/>
              <a:gd name="connsiteY76" fmla="*/ 166253 h 920231"/>
              <a:gd name="connsiteX77" fmla="*/ 6544700 w 9517857"/>
              <a:gd name="connsiteY77" fmla="*/ 169036 h 920231"/>
              <a:gd name="connsiteX78" fmla="*/ 6648353 w 9517857"/>
              <a:gd name="connsiteY78" fmla="*/ 174125 h 920231"/>
              <a:gd name="connsiteX79" fmla="*/ 6736227 w 9517857"/>
              <a:gd name="connsiteY79" fmla="*/ 175091 h 920231"/>
              <a:gd name="connsiteX80" fmla="*/ 6977218 w 9517857"/>
              <a:gd name="connsiteY80" fmla="*/ 186164 h 920231"/>
              <a:gd name="connsiteX81" fmla="*/ 7065221 w 9517857"/>
              <a:gd name="connsiteY81" fmla="*/ 229406 h 920231"/>
              <a:gd name="connsiteX82" fmla="*/ 7358195 w 9517857"/>
              <a:gd name="connsiteY82" fmla="*/ 253615 h 920231"/>
              <a:gd name="connsiteX83" fmla="*/ 7565449 w 9517857"/>
              <a:gd name="connsiteY83" fmla="*/ 260825 h 920231"/>
              <a:gd name="connsiteX84" fmla="*/ 7599285 w 9517857"/>
              <a:gd name="connsiteY84" fmla="*/ 267896 h 920231"/>
              <a:gd name="connsiteX85" fmla="*/ 7644411 w 9517857"/>
              <a:gd name="connsiteY85" fmla="*/ 260861 h 920231"/>
              <a:gd name="connsiteX86" fmla="*/ 7825110 w 9517857"/>
              <a:gd name="connsiteY86" fmla="*/ 230984 h 920231"/>
              <a:gd name="connsiteX87" fmla="*/ 7965805 w 9517857"/>
              <a:gd name="connsiteY87" fmla="*/ 202230 h 920231"/>
              <a:gd name="connsiteX88" fmla="*/ 8147401 w 9517857"/>
              <a:gd name="connsiteY88" fmla="*/ 207492 h 920231"/>
              <a:gd name="connsiteX89" fmla="*/ 8256033 w 9517857"/>
              <a:gd name="connsiteY89" fmla="*/ 195588 h 920231"/>
              <a:gd name="connsiteX90" fmla="*/ 8410677 w 9517857"/>
              <a:gd name="connsiteY90" fmla="*/ 174042 h 920231"/>
              <a:gd name="connsiteX91" fmla="*/ 8617841 w 9517857"/>
              <a:gd name="connsiteY91" fmla="*/ 157042 h 920231"/>
              <a:gd name="connsiteX92" fmla="*/ 8715976 w 9517857"/>
              <a:gd name="connsiteY92" fmla="*/ 180249 h 920231"/>
              <a:gd name="connsiteX93" fmla="*/ 8778827 w 9517857"/>
              <a:gd name="connsiteY93" fmla="*/ 174811 h 920231"/>
              <a:gd name="connsiteX94" fmla="*/ 8840778 w 9517857"/>
              <a:gd name="connsiteY94" fmla="*/ 145024 h 920231"/>
              <a:gd name="connsiteX95" fmla="*/ 9010380 w 9517857"/>
              <a:gd name="connsiteY95" fmla="*/ 93766 h 920231"/>
              <a:gd name="connsiteX96" fmla="*/ 9110856 w 9517857"/>
              <a:gd name="connsiteY96" fmla="*/ 72872 h 920231"/>
              <a:gd name="connsiteX97" fmla="*/ 9268817 w 9517857"/>
              <a:gd name="connsiteY97" fmla="*/ 54957 h 920231"/>
              <a:gd name="connsiteX98" fmla="*/ 9316667 w 9517857"/>
              <a:gd name="connsiteY98" fmla="*/ 46922 h 920231"/>
              <a:gd name="connsiteX99" fmla="*/ 9428209 w 9517857"/>
              <a:gd name="connsiteY99" fmla="*/ 31798 h 920231"/>
              <a:gd name="connsiteX100" fmla="*/ 9488916 w 9517857"/>
              <a:gd name="connsiteY100"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807816 w 9517857"/>
              <a:gd name="connsiteY57" fmla="*/ 0 h 920231"/>
              <a:gd name="connsiteX58" fmla="*/ 4826683 w 9517857"/>
              <a:gd name="connsiteY58" fmla="*/ 165317 h 920231"/>
              <a:gd name="connsiteX59" fmla="*/ 4827826 w 9517857"/>
              <a:gd name="connsiteY59" fmla="*/ 248852 h 920231"/>
              <a:gd name="connsiteX60" fmla="*/ 4892569 w 9517857"/>
              <a:gd name="connsiteY60" fmla="*/ 251808 h 920231"/>
              <a:gd name="connsiteX61" fmla="*/ 4896611 w 9517857"/>
              <a:gd name="connsiteY61" fmla="*/ 242323 h 920231"/>
              <a:gd name="connsiteX62" fmla="*/ 4917286 w 9517857"/>
              <a:gd name="connsiteY62" fmla="*/ 245534 h 920231"/>
              <a:gd name="connsiteX63" fmla="*/ 4981173 w 9517857"/>
              <a:gd name="connsiteY63" fmla="*/ 248978 h 920231"/>
              <a:gd name="connsiteX64" fmla="*/ 5060397 w 9517857"/>
              <a:gd name="connsiteY64" fmla="*/ 265563 h 920231"/>
              <a:gd name="connsiteX65" fmla="*/ 5252996 w 9517857"/>
              <a:gd name="connsiteY65" fmla="*/ 272530 h 920231"/>
              <a:gd name="connsiteX66" fmla="*/ 5358056 w 9517857"/>
              <a:gd name="connsiteY66" fmla="*/ 249123 h 920231"/>
              <a:gd name="connsiteX67" fmla="*/ 5426496 w 9517857"/>
              <a:gd name="connsiteY67" fmla="*/ 237017 h 920231"/>
              <a:gd name="connsiteX68" fmla="*/ 5497161 w 9517857"/>
              <a:gd name="connsiteY68" fmla="*/ 230683 h 920231"/>
              <a:gd name="connsiteX69" fmla="*/ 5826043 w 9517857"/>
              <a:gd name="connsiteY69" fmla="*/ 149948 h 920231"/>
              <a:gd name="connsiteX70" fmla="*/ 6013415 w 9517857"/>
              <a:gd name="connsiteY70" fmla="*/ 139191 h 920231"/>
              <a:gd name="connsiteX71" fmla="*/ 6080994 w 9517857"/>
              <a:gd name="connsiteY71" fmla="*/ 144813 h 920231"/>
              <a:gd name="connsiteX72" fmla="*/ 6194152 w 9517857"/>
              <a:gd name="connsiteY72" fmla="*/ 153647 h 920231"/>
              <a:gd name="connsiteX73" fmla="*/ 6281379 w 9517857"/>
              <a:gd name="connsiteY73" fmla="*/ 183501 h 920231"/>
              <a:gd name="connsiteX74" fmla="*/ 6374947 w 9517857"/>
              <a:gd name="connsiteY74" fmla="*/ 181674 h 920231"/>
              <a:gd name="connsiteX75" fmla="*/ 6448518 w 9517857"/>
              <a:gd name="connsiteY75" fmla="*/ 166253 h 920231"/>
              <a:gd name="connsiteX76" fmla="*/ 6544700 w 9517857"/>
              <a:gd name="connsiteY76" fmla="*/ 169036 h 920231"/>
              <a:gd name="connsiteX77" fmla="*/ 6648353 w 9517857"/>
              <a:gd name="connsiteY77" fmla="*/ 174125 h 920231"/>
              <a:gd name="connsiteX78" fmla="*/ 6736227 w 9517857"/>
              <a:gd name="connsiteY78" fmla="*/ 175091 h 920231"/>
              <a:gd name="connsiteX79" fmla="*/ 6977218 w 9517857"/>
              <a:gd name="connsiteY79" fmla="*/ 186164 h 920231"/>
              <a:gd name="connsiteX80" fmla="*/ 7065221 w 9517857"/>
              <a:gd name="connsiteY80" fmla="*/ 229406 h 920231"/>
              <a:gd name="connsiteX81" fmla="*/ 7358195 w 9517857"/>
              <a:gd name="connsiteY81" fmla="*/ 253615 h 920231"/>
              <a:gd name="connsiteX82" fmla="*/ 7565449 w 9517857"/>
              <a:gd name="connsiteY82" fmla="*/ 260825 h 920231"/>
              <a:gd name="connsiteX83" fmla="*/ 7599285 w 9517857"/>
              <a:gd name="connsiteY83" fmla="*/ 267896 h 920231"/>
              <a:gd name="connsiteX84" fmla="*/ 7644411 w 9517857"/>
              <a:gd name="connsiteY84" fmla="*/ 260861 h 920231"/>
              <a:gd name="connsiteX85" fmla="*/ 7825110 w 9517857"/>
              <a:gd name="connsiteY85" fmla="*/ 230984 h 920231"/>
              <a:gd name="connsiteX86" fmla="*/ 7965805 w 9517857"/>
              <a:gd name="connsiteY86" fmla="*/ 202230 h 920231"/>
              <a:gd name="connsiteX87" fmla="*/ 8147401 w 9517857"/>
              <a:gd name="connsiteY87" fmla="*/ 207492 h 920231"/>
              <a:gd name="connsiteX88" fmla="*/ 8256033 w 9517857"/>
              <a:gd name="connsiteY88" fmla="*/ 195588 h 920231"/>
              <a:gd name="connsiteX89" fmla="*/ 8410677 w 9517857"/>
              <a:gd name="connsiteY89" fmla="*/ 174042 h 920231"/>
              <a:gd name="connsiteX90" fmla="*/ 8617841 w 9517857"/>
              <a:gd name="connsiteY90" fmla="*/ 157042 h 920231"/>
              <a:gd name="connsiteX91" fmla="*/ 8715976 w 9517857"/>
              <a:gd name="connsiteY91" fmla="*/ 180249 h 920231"/>
              <a:gd name="connsiteX92" fmla="*/ 8778827 w 9517857"/>
              <a:gd name="connsiteY92" fmla="*/ 174811 h 920231"/>
              <a:gd name="connsiteX93" fmla="*/ 8840778 w 9517857"/>
              <a:gd name="connsiteY93" fmla="*/ 145024 h 920231"/>
              <a:gd name="connsiteX94" fmla="*/ 9010380 w 9517857"/>
              <a:gd name="connsiteY94" fmla="*/ 93766 h 920231"/>
              <a:gd name="connsiteX95" fmla="*/ 9110856 w 9517857"/>
              <a:gd name="connsiteY95" fmla="*/ 72872 h 920231"/>
              <a:gd name="connsiteX96" fmla="*/ 9268817 w 9517857"/>
              <a:gd name="connsiteY96" fmla="*/ 54957 h 920231"/>
              <a:gd name="connsiteX97" fmla="*/ 9316667 w 9517857"/>
              <a:gd name="connsiteY97" fmla="*/ 46922 h 920231"/>
              <a:gd name="connsiteX98" fmla="*/ 9428209 w 9517857"/>
              <a:gd name="connsiteY98" fmla="*/ 31798 h 920231"/>
              <a:gd name="connsiteX99" fmla="*/ 9488916 w 9517857"/>
              <a:gd name="connsiteY99"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807816 w 9517857"/>
              <a:gd name="connsiteY56" fmla="*/ 0 h 920231"/>
              <a:gd name="connsiteX57" fmla="*/ 4826683 w 9517857"/>
              <a:gd name="connsiteY57" fmla="*/ 165317 h 920231"/>
              <a:gd name="connsiteX58" fmla="*/ 4827826 w 9517857"/>
              <a:gd name="connsiteY58" fmla="*/ 248852 h 920231"/>
              <a:gd name="connsiteX59" fmla="*/ 4892569 w 9517857"/>
              <a:gd name="connsiteY59" fmla="*/ 251808 h 920231"/>
              <a:gd name="connsiteX60" fmla="*/ 4896611 w 9517857"/>
              <a:gd name="connsiteY60" fmla="*/ 242323 h 920231"/>
              <a:gd name="connsiteX61" fmla="*/ 4917286 w 9517857"/>
              <a:gd name="connsiteY61" fmla="*/ 245534 h 920231"/>
              <a:gd name="connsiteX62" fmla="*/ 4981173 w 9517857"/>
              <a:gd name="connsiteY62" fmla="*/ 248978 h 920231"/>
              <a:gd name="connsiteX63" fmla="*/ 5060397 w 9517857"/>
              <a:gd name="connsiteY63" fmla="*/ 265563 h 920231"/>
              <a:gd name="connsiteX64" fmla="*/ 5252996 w 9517857"/>
              <a:gd name="connsiteY64" fmla="*/ 272530 h 920231"/>
              <a:gd name="connsiteX65" fmla="*/ 5358056 w 9517857"/>
              <a:gd name="connsiteY65" fmla="*/ 249123 h 920231"/>
              <a:gd name="connsiteX66" fmla="*/ 5426496 w 9517857"/>
              <a:gd name="connsiteY66" fmla="*/ 237017 h 920231"/>
              <a:gd name="connsiteX67" fmla="*/ 5497161 w 9517857"/>
              <a:gd name="connsiteY67" fmla="*/ 230683 h 920231"/>
              <a:gd name="connsiteX68" fmla="*/ 5826043 w 9517857"/>
              <a:gd name="connsiteY68" fmla="*/ 149948 h 920231"/>
              <a:gd name="connsiteX69" fmla="*/ 6013415 w 9517857"/>
              <a:gd name="connsiteY69" fmla="*/ 139191 h 920231"/>
              <a:gd name="connsiteX70" fmla="*/ 6080994 w 9517857"/>
              <a:gd name="connsiteY70" fmla="*/ 144813 h 920231"/>
              <a:gd name="connsiteX71" fmla="*/ 6194152 w 9517857"/>
              <a:gd name="connsiteY71" fmla="*/ 153647 h 920231"/>
              <a:gd name="connsiteX72" fmla="*/ 6281379 w 9517857"/>
              <a:gd name="connsiteY72" fmla="*/ 183501 h 920231"/>
              <a:gd name="connsiteX73" fmla="*/ 6374947 w 9517857"/>
              <a:gd name="connsiteY73" fmla="*/ 181674 h 920231"/>
              <a:gd name="connsiteX74" fmla="*/ 6448518 w 9517857"/>
              <a:gd name="connsiteY74" fmla="*/ 166253 h 920231"/>
              <a:gd name="connsiteX75" fmla="*/ 6544700 w 9517857"/>
              <a:gd name="connsiteY75" fmla="*/ 169036 h 920231"/>
              <a:gd name="connsiteX76" fmla="*/ 6648353 w 9517857"/>
              <a:gd name="connsiteY76" fmla="*/ 174125 h 920231"/>
              <a:gd name="connsiteX77" fmla="*/ 6736227 w 9517857"/>
              <a:gd name="connsiteY77" fmla="*/ 175091 h 920231"/>
              <a:gd name="connsiteX78" fmla="*/ 6977218 w 9517857"/>
              <a:gd name="connsiteY78" fmla="*/ 186164 h 920231"/>
              <a:gd name="connsiteX79" fmla="*/ 7065221 w 9517857"/>
              <a:gd name="connsiteY79" fmla="*/ 229406 h 920231"/>
              <a:gd name="connsiteX80" fmla="*/ 7358195 w 9517857"/>
              <a:gd name="connsiteY80" fmla="*/ 253615 h 920231"/>
              <a:gd name="connsiteX81" fmla="*/ 7565449 w 9517857"/>
              <a:gd name="connsiteY81" fmla="*/ 260825 h 920231"/>
              <a:gd name="connsiteX82" fmla="*/ 7599285 w 9517857"/>
              <a:gd name="connsiteY82" fmla="*/ 267896 h 920231"/>
              <a:gd name="connsiteX83" fmla="*/ 7644411 w 9517857"/>
              <a:gd name="connsiteY83" fmla="*/ 260861 h 920231"/>
              <a:gd name="connsiteX84" fmla="*/ 7825110 w 9517857"/>
              <a:gd name="connsiteY84" fmla="*/ 230984 h 920231"/>
              <a:gd name="connsiteX85" fmla="*/ 7965805 w 9517857"/>
              <a:gd name="connsiteY85" fmla="*/ 202230 h 920231"/>
              <a:gd name="connsiteX86" fmla="*/ 8147401 w 9517857"/>
              <a:gd name="connsiteY86" fmla="*/ 207492 h 920231"/>
              <a:gd name="connsiteX87" fmla="*/ 8256033 w 9517857"/>
              <a:gd name="connsiteY87" fmla="*/ 195588 h 920231"/>
              <a:gd name="connsiteX88" fmla="*/ 8410677 w 9517857"/>
              <a:gd name="connsiteY88" fmla="*/ 174042 h 920231"/>
              <a:gd name="connsiteX89" fmla="*/ 8617841 w 9517857"/>
              <a:gd name="connsiteY89" fmla="*/ 157042 h 920231"/>
              <a:gd name="connsiteX90" fmla="*/ 8715976 w 9517857"/>
              <a:gd name="connsiteY90" fmla="*/ 180249 h 920231"/>
              <a:gd name="connsiteX91" fmla="*/ 8778827 w 9517857"/>
              <a:gd name="connsiteY91" fmla="*/ 174811 h 920231"/>
              <a:gd name="connsiteX92" fmla="*/ 8840778 w 9517857"/>
              <a:gd name="connsiteY92" fmla="*/ 145024 h 920231"/>
              <a:gd name="connsiteX93" fmla="*/ 9010380 w 9517857"/>
              <a:gd name="connsiteY93" fmla="*/ 93766 h 920231"/>
              <a:gd name="connsiteX94" fmla="*/ 9110856 w 9517857"/>
              <a:gd name="connsiteY94" fmla="*/ 72872 h 920231"/>
              <a:gd name="connsiteX95" fmla="*/ 9268817 w 9517857"/>
              <a:gd name="connsiteY95" fmla="*/ 54957 h 920231"/>
              <a:gd name="connsiteX96" fmla="*/ 9316667 w 9517857"/>
              <a:gd name="connsiteY96" fmla="*/ 46922 h 920231"/>
              <a:gd name="connsiteX97" fmla="*/ 9428209 w 9517857"/>
              <a:gd name="connsiteY97" fmla="*/ 31798 h 920231"/>
              <a:gd name="connsiteX98" fmla="*/ 9488916 w 9517857"/>
              <a:gd name="connsiteY98"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807816 w 9517857"/>
              <a:gd name="connsiteY55" fmla="*/ 0 h 920231"/>
              <a:gd name="connsiteX56" fmla="*/ 4826683 w 9517857"/>
              <a:gd name="connsiteY56" fmla="*/ 165317 h 920231"/>
              <a:gd name="connsiteX57" fmla="*/ 4827826 w 9517857"/>
              <a:gd name="connsiteY57" fmla="*/ 248852 h 920231"/>
              <a:gd name="connsiteX58" fmla="*/ 4892569 w 9517857"/>
              <a:gd name="connsiteY58" fmla="*/ 251808 h 920231"/>
              <a:gd name="connsiteX59" fmla="*/ 4896611 w 9517857"/>
              <a:gd name="connsiteY59" fmla="*/ 242323 h 920231"/>
              <a:gd name="connsiteX60" fmla="*/ 4917286 w 9517857"/>
              <a:gd name="connsiteY60" fmla="*/ 245534 h 920231"/>
              <a:gd name="connsiteX61" fmla="*/ 4981173 w 9517857"/>
              <a:gd name="connsiteY61" fmla="*/ 248978 h 920231"/>
              <a:gd name="connsiteX62" fmla="*/ 5060397 w 9517857"/>
              <a:gd name="connsiteY62" fmla="*/ 265563 h 920231"/>
              <a:gd name="connsiteX63" fmla="*/ 5252996 w 9517857"/>
              <a:gd name="connsiteY63" fmla="*/ 272530 h 920231"/>
              <a:gd name="connsiteX64" fmla="*/ 5358056 w 9517857"/>
              <a:gd name="connsiteY64" fmla="*/ 249123 h 920231"/>
              <a:gd name="connsiteX65" fmla="*/ 5426496 w 9517857"/>
              <a:gd name="connsiteY65" fmla="*/ 237017 h 920231"/>
              <a:gd name="connsiteX66" fmla="*/ 5497161 w 9517857"/>
              <a:gd name="connsiteY66" fmla="*/ 230683 h 920231"/>
              <a:gd name="connsiteX67" fmla="*/ 5826043 w 9517857"/>
              <a:gd name="connsiteY67" fmla="*/ 149948 h 920231"/>
              <a:gd name="connsiteX68" fmla="*/ 6013415 w 9517857"/>
              <a:gd name="connsiteY68" fmla="*/ 139191 h 920231"/>
              <a:gd name="connsiteX69" fmla="*/ 6080994 w 9517857"/>
              <a:gd name="connsiteY69" fmla="*/ 144813 h 920231"/>
              <a:gd name="connsiteX70" fmla="*/ 6194152 w 9517857"/>
              <a:gd name="connsiteY70" fmla="*/ 153647 h 920231"/>
              <a:gd name="connsiteX71" fmla="*/ 6281379 w 9517857"/>
              <a:gd name="connsiteY71" fmla="*/ 183501 h 920231"/>
              <a:gd name="connsiteX72" fmla="*/ 6374947 w 9517857"/>
              <a:gd name="connsiteY72" fmla="*/ 181674 h 920231"/>
              <a:gd name="connsiteX73" fmla="*/ 6448518 w 9517857"/>
              <a:gd name="connsiteY73" fmla="*/ 166253 h 920231"/>
              <a:gd name="connsiteX74" fmla="*/ 6544700 w 9517857"/>
              <a:gd name="connsiteY74" fmla="*/ 169036 h 920231"/>
              <a:gd name="connsiteX75" fmla="*/ 6648353 w 9517857"/>
              <a:gd name="connsiteY75" fmla="*/ 174125 h 920231"/>
              <a:gd name="connsiteX76" fmla="*/ 6736227 w 9517857"/>
              <a:gd name="connsiteY76" fmla="*/ 175091 h 920231"/>
              <a:gd name="connsiteX77" fmla="*/ 6977218 w 9517857"/>
              <a:gd name="connsiteY77" fmla="*/ 186164 h 920231"/>
              <a:gd name="connsiteX78" fmla="*/ 7065221 w 9517857"/>
              <a:gd name="connsiteY78" fmla="*/ 229406 h 920231"/>
              <a:gd name="connsiteX79" fmla="*/ 7358195 w 9517857"/>
              <a:gd name="connsiteY79" fmla="*/ 253615 h 920231"/>
              <a:gd name="connsiteX80" fmla="*/ 7565449 w 9517857"/>
              <a:gd name="connsiteY80" fmla="*/ 260825 h 920231"/>
              <a:gd name="connsiteX81" fmla="*/ 7599285 w 9517857"/>
              <a:gd name="connsiteY81" fmla="*/ 267896 h 920231"/>
              <a:gd name="connsiteX82" fmla="*/ 7644411 w 9517857"/>
              <a:gd name="connsiteY82" fmla="*/ 260861 h 920231"/>
              <a:gd name="connsiteX83" fmla="*/ 7825110 w 9517857"/>
              <a:gd name="connsiteY83" fmla="*/ 230984 h 920231"/>
              <a:gd name="connsiteX84" fmla="*/ 7965805 w 9517857"/>
              <a:gd name="connsiteY84" fmla="*/ 202230 h 920231"/>
              <a:gd name="connsiteX85" fmla="*/ 8147401 w 9517857"/>
              <a:gd name="connsiteY85" fmla="*/ 207492 h 920231"/>
              <a:gd name="connsiteX86" fmla="*/ 8256033 w 9517857"/>
              <a:gd name="connsiteY86" fmla="*/ 195588 h 920231"/>
              <a:gd name="connsiteX87" fmla="*/ 8410677 w 9517857"/>
              <a:gd name="connsiteY87" fmla="*/ 174042 h 920231"/>
              <a:gd name="connsiteX88" fmla="*/ 8617841 w 9517857"/>
              <a:gd name="connsiteY88" fmla="*/ 157042 h 920231"/>
              <a:gd name="connsiteX89" fmla="*/ 8715976 w 9517857"/>
              <a:gd name="connsiteY89" fmla="*/ 180249 h 920231"/>
              <a:gd name="connsiteX90" fmla="*/ 8778827 w 9517857"/>
              <a:gd name="connsiteY90" fmla="*/ 174811 h 920231"/>
              <a:gd name="connsiteX91" fmla="*/ 8840778 w 9517857"/>
              <a:gd name="connsiteY91" fmla="*/ 145024 h 920231"/>
              <a:gd name="connsiteX92" fmla="*/ 9010380 w 9517857"/>
              <a:gd name="connsiteY92" fmla="*/ 93766 h 920231"/>
              <a:gd name="connsiteX93" fmla="*/ 9110856 w 9517857"/>
              <a:gd name="connsiteY93" fmla="*/ 72872 h 920231"/>
              <a:gd name="connsiteX94" fmla="*/ 9268817 w 9517857"/>
              <a:gd name="connsiteY94" fmla="*/ 54957 h 920231"/>
              <a:gd name="connsiteX95" fmla="*/ 9316667 w 9517857"/>
              <a:gd name="connsiteY95" fmla="*/ 46922 h 920231"/>
              <a:gd name="connsiteX96" fmla="*/ 9428209 w 9517857"/>
              <a:gd name="connsiteY96" fmla="*/ 31798 h 920231"/>
              <a:gd name="connsiteX97" fmla="*/ 9488916 w 9517857"/>
              <a:gd name="connsiteY97"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6423 w 9517857"/>
              <a:gd name="connsiteY4" fmla="*/ 249794 h 920231"/>
              <a:gd name="connsiteX5" fmla="*/ 4686133 w 9517857"/>
              <a:gd name="connsiteY5" fmla="*/ 248602 h 920231"/>
              <a:gd name="connsiteX6" fmla="*/ 4686423 w 9517857"/>
              <a:gd name="connsiteY6" fmla="*/ 249794 h 920231"/>
              <a:gd name="connsiteX7" fmla="*/ 9488916 w 9517857"/>
              <a:gd name="connsiteY7" fmla="*/ 1875 h 920231"/>
              <a:gd name="connsiteX8" fmla="*/ 9517857 w 9517857"/>
              <a:gd name="connsiteY8" fmla="*/ 1887 h 920231"/>
              <a:gd name="connsiteX9" fmla="*/ 9517857 w 9517857"/>
              <a:gd name="connsiteY9" fmla="*/ 920231 h 920231"/>
              <a:gd name="connsiteX10" fmla="*/ 14604 w 9517857"/>
              <a:gd name="connsiteY10" fmla="*/ 920231 h 920231"/>
              <a:gd name="connsiteX11" fmla="*/ 12841 w 9517857"/>
              <a:gd name="connsiteY11" fmla="*/ 919638 h 920231"/>
              <a:gd name="connsiteX12" fmla="*/ 93 w 9517857"/>
              <a:gd name="connsiteY12" fmla="*/ 914346 h 920231"/>
              <a:gd name="connsiteX13" fmla="*/ 58674 w 9517857"/>
              <a:gd name="connsiteY13" fmla="*/ 892197 h 920231"/>
              <a:gd name="connsiteX14" fmla="*/ 275005 w 9517857"/>
              <a:gd name="connsiteY14" fmla="*/ 809104 h 920231"/>
              <a:gd name="connsiteX15" fmla="*/ 587824 w 9517857"/>
              <a:gd name="connsiteY15" fmla="*/ 800070 h 920231"/>
              <a:gd name="connsiteX16" fmla="*/ 727985 w 9517857"/>
              <a:gd name="connsiteY16" fmla="*/ 721701 h 920231"/>
              <a:gd name="connsiteX17" fmla="*/ 778982 w 9517857"/>
              <a:gd name="connsiteY17" fmla="*/ 712017 h 920231"/>
              <a:gd name="connsiteX18" fmla="*/ 849944 w 9517857"/>
              <a:gd name="connsiteY18" fmla="*/ 719862 h 920231"/>
              <a:gd name="connsiteX19" fmla="*/ 901402 w 9517857"/>
              <a:gd name="connsiteY19" fmla="*/ 730920 h 920231"/>
              <a:gd name="connsiteX20" fmla="*/ 930946 w 9517857"/>
              <a:gd name="connsiteY20" fmla="*/ 735921 h 920231"/>
              <a:gd name="connsiteX21" fmla="*/ 986250 w 9517857"/>
              <a:gd name="connsiteY21" fmla="*/ 715405 h 920231"/>
              <a:gd name="connsiteX22" fmla="*/ 1013752 w 9517857"/>
              <a:gd name="connsiteY22" fmla="*/ 715236 h 920231"/>
              <a:gd name="connsiteX23" fmla="*/ 1023734 w 9517857"/>
              <a:gd name="connsiteY23" fmla="*/ 720446 h 920231"/>
              <a:gd name="connsiteX24" fmla="*/ 1063207 w 9517857"/>
              <a:gd name="connsiteY24" fmla="*/ 717526 h 920231"/>
              <a:gd name="connsiteX25" fmla="*/ 1081980 w 9517857"/>
              <a:gd name="connsiteY25" fmla="*/ 740330 h 920231"/>
              <a:gd name="connsiteX26" fmla="*/ 1218120 w 9517857"/>
              <a:gd name="connsiteY26" fmla="*/ 715155 h 920231"/>
              <a:gd name="connsiteX27" fmla="*/ 1397459 w 9517857"/>
              <a:gd name="connsiteY27" fmla="*/ 693065 h 920231"/>
              <a:gd name="connsiteX28" fmla="*/ 1580688 w 9517857"/>
              <a:gd name="connsiteY28" fmla="*/ 695572 h 920231"/>
              <a:gd name="connsiteX29" fmla="*/ 1772334 w 9517857"/>
              <a:gd name="connsiteY29" fmla="*/ 712515 h 920231"/>
              <a:gd name="connsiteX30" fmla="*/ 2002561 w 9517857"/>
              <a:gd name="connsiteY30" fmla="*/ 661792 h 920231"/>
              <a:gd name="connsiteX31" fmla="*/ 2135144 w 9517857"/>
              <a:gd name="connsiteY31" fmla="*/ 638376 h 920231"/>
              <a:gd name="connsiteX32" fmla="*/ 2440292 w 9517857"/>
              <a:gd name="connsiteY32" fmla="*/ 595737 h 920231"/>
              <a:gd name="connsiteX33" fmla="*/ 2547829 w 9517857"/>
              <a:gd name="connsiteY33" fmla="*/ 568025 h 920231"/>
              <a:gd name="connsiteX34" fmla="*/ 2658055 w 9517857"/>
              <a:gd name="connsiteY34" fmla="*/ 580602 h 920231"/>
              <a:gd name="connsiteX35" fmla="*/ 2693698 w 9517857"/>
              <a:gd name="connsiteY35" fmla="*/ 561904 h 920231"/>
              <a:gd name="connsiteX36" fmla="*/ 2699673 w 9517857"/>
              <a:gd name="connsiteY36" fmla="*/ 558275 h 920231"/>
              <a:gd name="connsiteX37" fmla="*/ 2727306 w 9517857"/>
              <a:gd name="connsiteY37" fmla="*/ 552573 h 920231"/>
              <a:gd name="connsiteX38" fmla="*/ 2730451 w 9517857"/>
              <a:gd name="connsiteY38" fmla="*/ 539933 h 920231"/>
              <a:gd name="connsiteX39" fmla="*/ 2768713 w 9517857"/>
              <a:gd name="connsiteY39" fmla="*/ 523450 h 920231"/>
              <a:gd name="connsiteX40" fmla="*/ 2820868 w 9517857"/>
              <a:gd name="connsiteY40" fmla="*/ 516035 h 920231"/>
              <a:gd name="connsiteX41" fmla="*/ 3073635 w 9517857"/>
              <a:gd name="connsiteY41" fmla="*/ 493169 h 920231"/>
              <a:gd name="connsiteX42" fmla="*/ 3222071 w 9517857"/>
              <a:gd name="connsiteY42" fmla="*/ 472434 h 920231"/>
              <a:gd name="connsiteX43" fmla="*/ 3274069 w 9517857"/>
              <a:gd name="connsiteY43" fmla="*/ 453480 h 920231"/>
              <a:gd name="connsiteX44" fmla="*/ 3349632 w 9517857"/>
              <a:gd name="connsiteY44" fmla="*/ 434458 h 920231"/>
              <a:gd name="connsiteX45" fmla="*/ 3479593 w 9517857"/>
              <a:gd name="connsiteY45" fmla="*/ 392312 h 920231"/>
              <a:gd name="connsiteX46" fmla="*/ 3651428 w 9517857"/>
              <a:gd name="connsiteY46" fmla="*/ 363682 h 920231"/>
              <a:gd name="connsiteX47" fmla="*/ 3750023 w 9517857"/>
              <a:gd name="connsiteY47" fmla="*/ 372553 h 920231"/>
              <a:gd name="connsiteX48" fmla="*/ 3844133 w 9517857"/>
              <a:gd name="connsiteY48" fmla="*/ 362523 h 920231"/>
              <a:gd name="connsiteX49" fmla="*/ 3933803 w 9517857"/>
              <a:gd name="connsiteY49" fmla="*/ 359190 h 920231"/>
              <a:gd name="connsiteX50" fmla="*/ 4266740 w 9517857"/>
              <a:gd name="connsiteY50" fmla="*/ 363329 h 920231"/>
              <a:gd name="connsiteX51" fmla="*/ 4430770 w 9517857"/>
              <a:gd name="connsiteY51" fmla="*/ 344518 h 920231"/>
              <a:gd name="connsiteX52" fmla="*/ 4512664 w 9517857"/>
              <a:gd name="connsiteY52" fmla="*/ 321823 h 920231"/>
              <a:gd name="connsiteX53" fmla="*/ 4616423 w 9517857"/>
              <a:gd name="connsiteY53" fmla="*/ 292789 h 920231"/>
              <a:gd name="connsiteX54" fmla="*/ 4807816 w 9517857"/>
              <a:gd name="connsiteY54" fmla="*/ 0 h 920231"/>
              <a:gd name="connsiteX55" fmla="*/ 4826683 w 9517857"/>
              <a:gd name="connsiteY55" fmla="*/ 165317 h 920231"/>
              <a:gd name="connsiteX56" fmla="*/ 4827826 w 9517857"/>
              <a:gd name="connsiteY56" fmla="*/ 248852 h 920231"/>
              <a:gd name="connsiteX57" fmla="*/ 4892569 w 9517857"/>
              <a:gd name="connsiteY57" fmla="*/ 251808 h 920231"/>
              <a:gd name="connsiteX58" fmla="*/ 4896611 w 9517857"/>
              <a:gd name="connsiteY58" fmla="*/ 242323 h 920231"/>
              <a:gd name="connsiteX59" fmla="*/ 4917286 w 9517857"/>
              <a:gd name="connsiteY59" fmla="*/ 245534 h 920231"/>
              <a:gd name="connsiteX60" fmla="*/ 4981173 w 9517857"/>
              <a:gd name="connsiteY60" fmla="*/ 248978 h 920231"/>
              <a:gd name="connsiteX61" fmla="*/ 5060397 w 9517857"/>
              <a:gd name="connsiteY61" fmla="*/ 265563 h 920231"/>
              <a:gd name="connsiteX62" fmla="*/ 5252996 w 9517857"/>
              <a:gd name="connsiteY62" fmla="*/ 272530 h 920231"/>
              <a:gd name="connsiteX63" fmla="*/ 5358056 w 9517857"/>
              <a:gd name="connsiteY63" fmla="*/ 249123 h 920231"/>
              <a:gd name="connsiteX64" fmla="*/ 5426496 w 9517857"/>
              <a:gd name="connsiteY64" fmla="*/ 237017 h 920231"/>
              <a:gd name="connsiteX65" fmla="*/ 5497161 w 9517857"/>
              <a:gd name="connsiteY65" fmla="*/ 230683 h 920231"/>
              <a:gd name="connsiteX66" fmla="*/ 5826043 w 9517857"/>
              <a:gd name="connsiteY66" fmla="*/ 149948 h 920231"/>
              <a:gd name="connsiteX67" fmla="*/ 6013415 w 9517857"/>
              <a:gd name="connsiteY67" fmla="*/ 139191 h 920231"/>
              <a:gd name="connsiteX68" fmla="*/ 6080994 w 9517857"/>
              <a:gd name="connsiteY68" fmla="*/ 144813 h 920231"/>
              <a:gd name="connsiteX69" fmla="*/ 6194152 w 9517857"/>
              <a:gd name="connsiteY69" fmla="*/ 153647 h 920231"/>
              <a:gd name="connsiteX70" fmla="*/ 6281379 w 9517857"/>
              <a:gd name="connsiteY70" fmla="*/ 183501 h 920231"/>
              <a:gd name="connsiteX71" fmla="*/ 6374947 w 9517857"/>
              <a:gd name="connsiteY71" fmla="*/ 181674 h 920231"/>
              <a:gd name="connsiteX72" fmla="*/ 6448518 w 9517857"/>
              <a:gd name="connsiteY72" fmla="*/ 166253 h 920231"/>
              <a:gd name="connsiteX73" fmla="*/ 6544700 w 9517857"/>
              <a:gd name="connsiteY73" fmla="*/ 169036 h 920231"/>
              <a:gd name="connsiteX74" fmla="*/ 6648353 w 9517857"/>
              <a:gd name="connsiteY74" fmla="*/ 174125 h 920231"/>
              <a:gd name="connsiteX75" fmla="*/ 6736227 w 9517857"/>
              <a:gd name="connsiteY75" fmla="*/ 175091 h 920231"/>
              <a:gd name="connsiteX76" fmla="*/ 6977218 w 9517857"/>
              <a:gd name="connsiteY76" fmla="*/ 186164 h 920231"/>
              <a:gd name="connsiteX77" fmla="*/ 7065221 w 9517857"/>
              <a:gd name="connsiteY77" fmla="*/ 229406 h 920231"/>
              <a:gd name="connsiteX78" fmla="*/ 7358195 w 9517857"/>
              <a:gd name="connsiteY78" fmla="*/ 253615 h 920231"/>
              <a:gd name="connsiteX79" fmla="*/ 7565449 w 9517857"/>
              <a:gd name="connsiteY79" fmla="*/ 260825 h 920231"/>
              <a:gd name="connsiteX80" fmla="*/ 7599285 w 9517857"/>
              <a:gd name="connsiteY80" fmla="*/ 267896 h 920231"/>
              <a:gd name="connsiteX81" fmla="*/ 7644411 w 9517857"/>
              <a:gd name="connsiteY81" fmla="*/ 260861 h 920231"/>
              <a:gd name="connsiteX82" fmla="*/ 7825110 w 9517857"/>
              <a:gd name="connsiteY82" fmla="*/ 230984 h 920231"/>
              <a:gd name="connsiteX83" fmla="*/ 7965805 w 9517857"/>
              <a:gd name="connsiteY83" fmla="*/ 202230 h 920231"/>
              <a:gd name="connsiteX84" fmla="*/ 8147401 w 9517857"/>
              <a:gd name="connsiteY84" fmla="*/ 207492 h 920231"/>
              <a:gd name="connsiteX85" fmla="*/ 8256033 w 9517857"/>
              <a:gd name="connsiteY85" fmla="*/ 195588 h 920231"/>
              <a:gd name="connsiteX86" fmla="*/ 8410677 w 9517857"/>
              <a:gd name="connsiteY86" fmla="*/ 174042 h 920231"/>
              <a:gd name="connsiteX87" fmla="*/ 8617841 w 9517857"/>
              <a:gd name="connsiteY87" fmla="*/ 157042 h 920231"/>
              <a:gd name="connsiteX88" fmla="*/ 8715976 w 9517857"/>
              <a:gd name="connsiteY88" fmla="*/ 180249 h 920231"/>
              <a:gd name="connsiteX89" fmla="*/ 8778827 w 9517857"/>
              <a:gd name="connsiteY89" fmla="*/ 174811 h 920231"/>
              <a:gd name="connsiteX90" fmla="*/ 8840778 w 9517857"/>
              <a:gd name="connsiteY90" fmla="*/ 145024 h 920231"/>
              <a:gd name="connsiteX91" fmla="*/ 9010380 w 9517857"/>
              <a:gd name="connsiteY91" fmla="*/ 93766 h 920231"/>
              <a:gd name="connsiteX92" fmla="*/ 9110856 w 9517857"/>
              <a:gd name="connsiteY92" fmla="*/ 72872 h 920231"/>
              <a:gd name="connsiteX93" fmla="*/ 9268817 w 9517857"/>
              <a:gd name="connsiteY93" fmla="*/ 54957 h 920231"/>
              <a:gd name="connsiteX94" fmla="*/ 9316667 w 9517857"/>
              <a:gd name="connsiteY94" fmla="*/ 46922 h 920231"/>
              <a:gd name="connsiteX95" fmla="*/ 9428209 w 9517857"/>
              <a:gd name="connsiteY95" fmla="*/ 31798 h 920231"/>
              <a:gd name="connsiteX96" fmla="*/ 9488916 w 9517857"/>
              <a:gd name="connsiteY96"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9488916 w 9517857"/>
              <a:gd name="connsiteY4" fmla="*/ 1875 h 920231"/>
              <a:gd name="connsiteX5" fmla="*/ 9517857 w 9517857"/>
              <a:gd name="connsiteY5" fmla="*/ 1887 h 920231"/>
              <a:gd name="connsiteX6" fmla="*/ 9517857 w 9517857"/>
              <a:gd name="connsiteY6" fmla="*/ 920231 h 920231"/>
              <a:gd name="connsiteX7" fmla="*/ 14604 w 9517857"/>
              <a:gd name="connsiteY7" fmla="*/ 920231 h 920231"/>
              <a:gd name="connsiteX8" fmla="*/ 12841 w 9517857"/>
              <a:gd name="connsiteY8" fmla="*/ 919638 h 920231"/>
              <a:gd name="connsiteX9" fmla="*/ 93 w 9517857"/>
              <a:gd name="connsiteY9" fmla="*/ 914346 h 920231"/>
              <a:gd name="connsiteX10" fmla="*/ 58674 w 9517857"/>
              <a:gd name="connsiteY10" fmla="*/ 892197 h 920231"/>
              <a:gd name="connsiteX11" fmla="*/ 275005 w 9517857"/>
              <a:gd name="connsiteY11" fmla="*/ 809104 h 920231"/>
              <a:gd name="connsiteX12" fmla="*/ 587824 w 9517857"/>
              <a:gd name="connsiteY12" fmla="*/ 800070 h 920231"/>
              <a:gd name="connsiteX13" fmla="*/ 727985 w 9517857"/>
              <a:gd name="connsiteY13" fmla="*/ 721701 h 920231"/>
              <a:gd name="connsiteX14" fmla="*/ 778982 w 9517857"/>
              <a:gd name="connsiteY14" fmla="*/ 712017 h 920231"/>
              <a:gd name="connsiteX15" fmla="*/ 849944 w 9517857"/>
              <a:gd name="connsiteY15" fmla="*/ 719862 h 920231"/>
              <a:gd name="connsiteX16" fmla="*/ 901402 w 9517857"/>
              <a:gd name="connsiteY16" fmla="*/ 730920 h 920231"/>
              <a:gd name="connsiteX17" fmla="*/ 930946 w 9517857"/>
              <a:gd name="connsiteY17" fmla="*/ 735921 h 920231"/>
              <a:gd name="connsiteX18" fmla="*/ 986250 w 9517857"/>
              <a:gd name="connsiteY18" fmla="*/ 715405 h 920231"/>
              <a:gd name="connsiteX19" fmla="*/ 1013752 w 9517857"/>
              <a:gd name="connsiteY19" fmla="*/ 715236 h 920231"/>
              <a:gd name="connsiteX20" fmla="*/ 1023734 w 9517857"/>
              <a:gd name="connsiteY20" fmla="*/ 720446 h 920231"/>
              <a:gd name="connsiteX21" fmla="*/ 1063207 w 9517857"/>
              <a:gd name="connsiteY21" fmla="*/ 717526 h 920231"/>
              <a:gd name="connsiteX22" fmla="*/ 1081980 w 9517857"/>
              <a:gd name="connsiteY22" fmla="*/ 740330 h 920231"/>
              <a:gd name="connsiteX23" fmla="*/ 1218120 w 9517857"/>
              <a:gd name="connsiteY23" fmla="*/ 715155 h 920231"/>
              <a:gd name="connsiteX24" fmla="*/ 1397459 w 9517857"/>
              <a:gd name="connsiteY24" fmla="*/ 693065 h 920231"/>
              <a:gd name="connsiteX25" fmla="*/ 1580688 w 9517857"/>
              <a:gd name="connsiteY25" fmla="*/ 695572 h 920231"/>
              <a:gd name="connsiteX26" fmla="*/ 1772334 w 9517857"/>
              <a:gd name="connsiteY26" fmla="*/ 712515 h 920231"/>
              <a:gd name="connsiteX27" fmla="*/ 2002561 w 9517857"/>
              <a:gd name="connsiteY27" fmla="*/ 661792 h 920231"/>
              <a:gd name="connsiteX28" fmla="*/ 2135144 w 9517857"/>
              <a:gd name="connsiteY28" fmla="*/ 638376 h 920231"/>
              <a:gd name="connsiteX29" fmla="*/ 2440292 w 9517857"/>
              <a:gd name="connsiteY29" fmla="*/ 595737 h 920231"/>
              <a:gd name="connsiteX30" fmla="*/ 2547829 w 9517857"/>
              <a:gd name="connsiteY30" fmla="*/ 568025 h 920231"/>
              <a:gd name="connsiteX31" fmla="*/ 2658055 w 9517857"/>
              <a:gd name="connsiteY31" fmla="*/ 580602 h 920231"/>
              <a:gd name="connsiteX32" fmla="*/ 2693698 w 9517857"/>
              <a:gd name="connsiteY32" fmla="*/ 561904 h 920231"/>
              <a:gd name="connsiteX33" fmla="*/ 2699673 w 9517857"/>
              <a:gd name="connsiteY33" fmla="*/ 558275 h 920231"/>
              <a:gd name="connsiteX34" fmla="*/ 2727306 w 9517857"/>
              <a:gd name="connsiteY34" fmla="*/ 552573 h 920231"/>
              <a:gd name="connsiteX35" fmla="*/ 2730451 w 9517857"/>
              <a:gd name="connsiteY35" fmla="*/ 539933 h 920231"/>
              <a:gd name="connsiteX36" fmla="*/ 2768713 w 9517857"/>
              <a:gd name="connsiteY36" fmla="*/ 523450 h 920231"/>
              <a:gd name="connsiteX37" fmla="*/ 2820868 w 9517857"/>
              <a:gd name="connsiteY37" fmla="*/ 516035 h 920231"/>
              <a:gd name="connsiteX38" fmla="*/ 3073635 w 9517857"/>
              <a:gd name="connsiteY38" fmla="*/ 493169 h 920231"/>
              <a:gd name="connsiteX39" fmla="*/ 3222071 w 9517857"/>
              <a:gd name="connsiteY39" fmla="*/ 472434 h 920231"/>
              <a:gd name="connsiteX40" fmla="*/ 3274069 w 9517857"/>
              <a:gd name="connsiteY40" fmla="*/ 453480 h 920231"/>
              <a:gd name="connsiteX41" fmla="*/ 3349632 w 9517857"/>
              <a:gd name="connsiteY41" fmla="*/ 434458 h 920231"/>
              <a:gd name="connsiteX42" fmla="*/ 3479593 w 9517857"/>
              <a:gd name="connsiteY42" fmla="*/ 392312 h 920231"/>
              <a:gd name="connsiteX43" fmla="*/ 3651428 w 9517857"/>
              <a:gd name="connsiteY43" fmla="*/ 363682 h 920231"/>
              <a:gd name="connsiteX44" fmla="*/ 3750023 w 9517857"/>
              <a:gd name="connsiteY44" fmla="*/ 372553 h 920231"/>
              <a:gd name="connsiteX45" fmla="*/ 3844133 w 9517857"/>
              <a:gd name="connsiteY45" fmla="*/ 362523 h 920231"/>
              <a:gd name="connsiteX46" fmla="*/ 3933803 w 9517857"/>
              <a:gd name="connsiteY46" fmla="*/ 359190 h 920231"/>
              <a:gd name="connsiteX47" fmla="*/ 4266740 w 9517857"/>
              <a:gd name="connsiteY47" fmla="*/ 363329 h 920231"/>
              <a:gd name="connsiteX48" fmla="*/ 4430770 w 9517857"/>
              <a:gd name="connsiteY48" fmla="*/ 344518 h 920231"/>
              <a:gd name="connsiteX49" fmla="*/ 4512664 w 9517857"/>
              <a:gd name="connsiteY49" fmla="*/ 321823 h 920231"/>
              <a:gd name="connsiteX50" fmla="*/ 4616423 w 9517857"/>
              <a:gd name="connsiteY50" fmla="*/ 292789 h 920231"/>
              <a:gd name="connsiteX51" fmla="*/ 4807816 w 9517857"/>
              <a:gd name="connsiteY51" fmla="*/ 0 h 920231"/>
              <a:gd name="connsiteX52" fmla="*/ 4826683 w 9517857"/>
              <a:gd name="connsiteY52" fmla="*/ 165317 h 920231"/>
              <a:gd name="connsiteX53" fmla="*/ 4827826 w 9517857"/>
              <a:gd name="connsiteY53" fmla="*/ 248852 h 920231"/>
              <a:gd name="connsiteX54" fmla="*/ 4892569 w 9517857"/>
              <a:gd name="connsiteY54" fmla="*/ 251808 h 920231"/>
              <a:gd name="connsiteX55" fmla="*/ 4896611 w 9517857"/>
              <a:gd name="connsiteY55" fmla="*/ 242323 h 920231"/>
              <a:gd name="connsiteX56" fmla="*/ 4917286 w 9517857"/>
              <a:gd name="connsiteY56" fmla="*/ 245534 h 920231"/>
              <a:gd name="connsiteX57" fmla="*/ 4981173 w 9517857"/>
              <a:gd name="connsiteY57" fmla="*/ 248978 h 920231"/>
              <a:gd name="connsiteX58" fmla="*/ 5060397 w 9517857"/>
              <a:gd name="connsiteY58" fmla="*/ 265563 h 920231"/>
              <a:gd name="connsiteX59" fmla="*/ 5252996 w 9517857"/>
              <a:gd name="connsiteY59" fmla="*/ 272530 h 920231"/>
              <a:gd name="connsiteX60" fmla="*/ 5358056 w 9517857"/>
              <a:gd name="connsiteY60" fmla="*/ 249123 h 920231"/>
              <a:gd name="connsiteX61" fmla="*/ 5426496 w 9517857"/>
              <a:gd name="connsiteY61" fmla="*/ 237017 h 920231"/>
              <a:gd name="connsiteX62" fmla="*/ 5497161 w 9517857"/>
              <a:gd name="connsiteY62" fmla="*/ 230683 h 920231"/>
              <a:gd name="connsiteX63" fmla="*/ 5826043 w 9517857"/>
              <a:gd name="connsiteY63" fmla="*/ 149948 h 920231"/>
              <a:gd name="connsiteX64" fmla="*/ 6013415 w 9517857"/>
              <a:gd name="connsiteY64" fmla="*/ 139191 h 920231"/>
              <a:gd name="connsiteX65" fmla="*/ 6080994 w 9517857"/>
              <a:gd name="connsiteY65" fmla="*/ 144813 h 920231"/>
              <a:gd name="connsiteX66" fmla="*/ 6194152 w 9517857"/>
              <a:gd name="connsiteY66" fmla="*/ 153647 h 920231"/>
              <a:gd name="connsiteX67" fmla="*/ 6281379 w 9517857"/>
              <a:gd name="connsiteY67" fmla="*/ 183501 h 920231"/>
              <a:gd name="connsiteX68" fmla="*/ 6374947 w 9517857"/>
              <a:gd name="connsiteY68" fmla="*/ 181674 h 920231"/>
              <a:gd name="connsiteX69" fmla="*/ 6448518 w 9517857"/>
              <a:gd name="connsiteY69" fmla="*/ 166253 h 920231"/>
              <a:gd name="connsiteX70" fmla="*/ 6544700 w 9517857"/>
              <a:gd name="connsiteY70" fmla="*/ 169036 h 920231"/>
              <a:gd name="connsiteX71" fmla="*/ 6648353 w 9517857"/>
              <a:gd name="connsiteY71" fmla="*/ 174125 h 920231"/>
              <a:gd name="connsiteX72" fmla="*/ 6736227 w 9517857"/>
              <a:gd name="connsiteY72" fmla="*/ 175091 h 920231"/>
              <a:gd name="connsiteX73" fmla="*/ 6977218 w 9517857"/>
              <a:gd name="connsiteY73" fmla="*/ 186164 h 920231"/>
              <a:gd name="connsiteX74" fmla="*/ 7065221 w 9517857"/>
              <a:gd name="connsiteY74" fmla="*/ 229406 h 920231"/>
              <a:gd name="connsiteX75" fmla="*/ 7358195 w 9517857"/>
              <a:gd name="connsiteY75" fmla="*/ 253615 h 920231"/>
              <a:gd name="connsiteX76" fmla="*/ 7565449 w 9517857"/>
              <a:gd name="connsiteY76" fmla="*/ 260825 h 920231"/>
              <a:gd name="connsiteX77" fmla="*/ 7599285 w 9517857"/>
              <a:gd name="connsiteY77" fmla="*/ 267896 h 920231"/>
              <a:gd name="connsiteX78" fmla="*/ 7644411 w 9517857"/>
              <a:gd name="connsiteY78" fmla="*/ 260861 h 920231"/>
              <a:gd name="connsiteX79" fmla="*/ 7825110 w 9517857"/>
              <a:gd name="connsiteY79" fmla="*/ 230984 h 920231"/>
              <a:gd name="connsiteX80" fmla="*/ 7965805 w 9517857"/>
              <a:gd name="connsiteY80" fmla="*/ 202230 h 920231"/>
              <a:gd name="connsiteX81" fmla="*/ 8147401 w 9517857"/>
              <a:gd name="connsiteY81" fmla="*/ 207492 h 920231"/>
              <a:gd name="connsiteX82" fmla="*/ 8256033 w 9517857"/>
              <a:gd name="connsiteY82" fmla="*/ 195588 h 920231"/>
              <a:gd name="connsiteX83" fmla="*/ 8410677 w 9517857"/>
              <a:gd name="connsiteY83" fmla="*/ 174042 h 920231"/>
              <a:gd name="connsiteX84" fmla="*/ 8617841 w 9517857"/>
              <a:gd name="connsiteY84" fmla="*/ 157042 h 920231"/>
              <a:gd name="connsiteX85" fmla="*/ 8715976 w 9517857"/>
              <a:gd name="connsiteY85" fmla="*/ 180249 h 920231"/>
              <a:gd name="connsiteX86" fmla="*/ 8778827 w 9517857"/>
              <a:gd name="connsiteY86" fmla="*/ 174811 h 920231"/>
              <a:gd name="connsiteX87" fmla="*/ 8840778 w 9517857"/>
              <a:gd name="connsiteY87" fmla="*/ 145024 h 920231"/>
              <a:gd name="connsiteX88" fmla="*/ 9010380 w 9517857"/>
              <a:gd name="connsiteY88" fmla="*/ 93766 h 920231"/>
              <a:gd name="connsiteX89" fmla="*/ 9110856 w 9517857"/>
              <a:gd name="connsiteY89" fmla="*/ 72872 h 920231"/>
              <a:gd name="connsiteX90" fmla="*/ 9268817 w 9517857"/>
              <a:gd name="connsiteY90" fmla="*/ 54957 h 920231"/>
              <a:gd name="connsiteX91" fmla="*/ 9316667 w 9517857"/>
              <a:gd name="connsiteY91" fmla="*/ 46922 h 920231"/>
              <a:gd name="connsiteX92" fmla="*/ 9428209 w 9517857"/>
              <a:gd name="connsiteY92" fmla="*/ 31798 h 920231"/>
              <a:gd name="connsiteX93" fmla="*/ 9488916 w 9517857"/>
              <a:gd name="connsiteY93" fmla="*/ 1875 h 920231"/>
              <a:gd name="connsiteX0" fmla="*/ 4687244 w 9517857"/>
              <a:gd name="connsiteY0" fmla="*/ 253173 h 920231"/>
              <a:gd name="connsiteX1" fmla="*/ 4689051 w 9517857"/>
              <a:gd name="connsiteY1" fmla="*/ 252843 h 920231"/>
              <a:gd name="connsiteX2" fmla="*/ 4687244 w 9517857"/>
              <a:gd name="connsiteY2" fmla="*/ 253173 h 920231"/>
              <a:gd name="connsiteX3" fmla="*/ 9488916 w 9517857"/>
              <a:gd name="connsiteY3" fmla="*/ 1875 h 920231"/>
              <a:gd name="connsiteX4" fmla="*/ 9517857 w 9517857"/>
              <a:gd name="connsiteY4" fmla="*/ 1887 h 920231"/>
              <a:gd name="connsiteX5" fmla="*/ 9517857 w 9517857"/>
              <a:gd name="connsiteY5" fmla="*/ 920231 h 920231"/>
              <a:gd name="connsiteX6" fmla="*/ 14604 w 9517857"/>
              <a:gd name="connsiteY6" fmla="*/ 920231 h 920231"/>
              <a:gd name="connsiteX7" fmla="*/ 12841 w 9517857"/>
              <a:gd name="connsiteY7" fmla="*/ 919638 h 920231"/>
              <a:gd name="connsiteX8" fmla="*/ 93 w 9517857"/>
              <a:gd name="connsiteY8" fmla="*/ 914346 h 920231"/>
              <a:gd name="connsiteX9" fmla="*/ 58674 w 9517857"/>
              <a:gd name="connsiteY9" fmla="*/ 892197 h 920231"/>
              <a:gd name="connsiteX10" fmla="*/ 275005 w 9517857"/>
              <a:gd name="connsiteY10" fmla="*/ 809104 h 920231"/>
              <a:gd name="connsiteX11" fmla="*/ 587824 w 9517857"/>
              <a:gd name="connsiteY11" fmla="*/ 800070 h 920231"/>
              <a:gd name="connsiteX12" fmla="*/ 727985 w 9517857"/>
              <a:gd name="connsiteY12" fmla="*/ 721701 h 920231"/>
              <a:gd name="connsiteX13" fmla="*/ 778982 w 9517857"/>
              <a:gd name="connsiteY13" fmla="*/ 712017 h 920231"/>
              <a:gd name="connsiteX14" fmla="*/ 849944 w 9517857"/>
              <a:gd name="connsiteY14" fmla="*/ 719862 h 920231"/>
              <a:gd name="connsiteX15" fmla="*/ 901402 w 9517857"/>
              <a:gd name="connsiteY15" fmla="*/ 730920 h 920231"/>
              <a:gd name="connsiteX16" fmla="*/ 930946 w 9517857"/>
              <a:gd name="connsiteY16" fmla="*/ 735921 h 920231"/>
              <a:gd name="connsiteX17" fmla="*/ 986250 w 9517857"/>
              <a:gd name="connsiteY17" fmla="*/ 715405 h 920231"/>
              <a:gd name="connsiteX18" fmla="*/ 1013752 w 9517857"/>
              <a:gd name="connsiteY18" fmla="*/ 715236 h 920231"/>
              <a:gd name="connsiteX19" fmla="*/ 1023734 w 9517857"/>
              <a:gd name="connsiteY19" fmla="*/ 720446 h 920231"/>
              <a:gd name="connsiteX20" fmla="*/ 1063207 w 9517857"/>
              <a:gd name="connsiteY20" fmla="*/ 717526 h 920231"/>
              <a:gd name="connsiteX21" fmla="*/ 1081980 w 9517857"/>
              <a:gd name="connsiteY21" fmla="*/ 740330 h 920231"/>
              <a:gd name="connsiteX22" fmla="*/ 1218120 w 9517857"/>
              <a:gd name="connsiteY22" fmla="*/ 715155 h 920231"/>
              <a:gd name="connsiteX23" fmla="*/ 1397459 w 9517857"/>
              <a:gd name="connsiteY23" fmla="*/ 693065 h 920231"/>
              <a:gd name="connsiteX24" fmla="*/ 1580688 w 9517857"/>
              <a:gd name="connsiteY24" fmla="*/ 695572 h 920231"/>
              <a:gd name="connsiteX25" fmla="*/ 1772334 w 9517857"/>
              <a:gd name="connsiteY25" fmla="*/ 712515 h 920231"/>
              <a:gd name="connsiteX26" fmla="*/ 2002561 w 9517857"/>
              <a:gd name="connsiteY26" fmla="*/ 661792 h 920231"/>
              <a:gd name="connsiteX27" fmla="*/ 2135144 w 9517857"/>
              <a:gd name="connsiteY27" fmla="*/ 638376 h 920231"/>
              <a:gd name="connsiteX28" fmla="*/ 2440292 w 9517857"/>
              <a:gd name="connsiteY28" fmla="*/ 595737 h 920231"/>
              <a:gd name="connsiteX29" fmla="*/ 2547829 w 9517857"/>
              <a:gd name="connsiteY29" fmla="*/ 568025 h 920231"/>
              <a:gd name="connsiteX30" fmla="*/ 2658055 w 9517857"/>
              <a:gd name="connsiteY30" fmla="*/ 580602 h 920231"/>
              <a:gd name="connsiteX31" fmla="*/ 2693698 w 9517857"/>
              <a:gd name="connsiteY31" fmla="*/ 561904 h 920231"/>
              <a:gd name="connsiteX32" fmla="*/ 2699673 w 9517857"/>
              <a:gd name="connsiteY32" fmla="*/ 558275 h 920231"/>
              <a:gd name="connsiteX33" fmla="*/ 2727306 w 9517857"/>
              <a:gd name="connsiteY33" fmla="*/ 552573 h 920231"/>
              <a:gd name="connsiteX34" fmla="*/ 2730451 w 9517857"/>
              <a:gd name="connsiteY34" fmla="*/ 539933 h 920231"/>
              <a:gd name="connsiteX35" fmla="*/ 2768713 w 9517857"/>
              <a:gd name="connsiteY35" fmla="*/ 523450 h 920231"/>
              <a:gd name="connsiteX36" fmla="*/ 2820868 w 9517857"/>
              <a:gd name="connsiteY36" fmla="*/ 516035 h 920231"/>
              <a:gd name="connsiteX37" fmla="*/ 3073635 w 9517857"/>
              <a:gd name="connsiteY37" fmla="*/ 493169 h 920231"/>
              <a:gd name="connsiteX38" fmla="*/ 3222071 w 9517857"/>
              <a:gd name="connsiteY38" fmla="*/ 472434 h 920231"/>
              <a:gd name="connsiteX39" fmla="*/ 3274069 w 9517857"/>
              <a:gd name="connsiteY39" fmla="*/ 453480 h 920231"/>
              <a:gd name="connsiteX40" fmla="*/ 3349632 w 9517857"/>
              <a:gd name="connsiteY40" fmla="*/ 434458 h 920231"/>
              <a:gd name="connsiteX41" fmla="*/ 3479593 w 9517857"/>
              <a:gd name="connsiteY41" fmla="*/ 392312 h 920231"/>
              <a:gd name="connsiteX42" fmla="*/ 3651428 w 9517857"/>
              <a:gd name="connsiteY42" fmla="*/ 363682 h 920231"/>
              <a:gd name="connsiteX43" fmla="*/ 3750023 w 9517857"/>
              <a:gd name="connsiteY43" fmla="*/ 372553 h 920231"/>
              <a:gd name="connsiteX44" fmla="*/ 3844133 w 9517857"/>
              <a:gd name="connsiteY44" fmla="*/ 362523 h 920231"/>
              <a:gd name="connsiteX45" fmla="*/ 3933803 w 9517857"/>
              <a:gd name="connsiteY45" fmla="*/ 359190 h 920231"/>
              <a:gd name="connsiteX46" fmla="*/ 4266740 w 9517857"/>
              <a:gd name="connsiteY46" fmla="*/ 363329 h 920231"/>
              <a:gd name="connsiteX47" fmla="*/ 4430770 w 9517857"/>
              <a:gd name="connsiteY47" fmla="*/ 344518 h 920231"/>
              <a:gd name="connsiteX48" fmla="*/ 4512664 w 9517857"/>
              <a:gd name="connsiteY48" fmla="*/ 321823 h 920231"/>
              <a:gd name="connsiteX49" fmla="*/ 4616423 w 9517857"/>
              <a:gd name="connsiteY49" fmla="*/ 292789 h 920231"/>
              <a:gd name="connsiteX50" fmla="*/ 4807816 w 9517857"/>
              <a:gd name="connsiteY50" fmla="*/ 0 h 920231"/>
              <a:gd name="connsiteX51" fmla="*/ 4826683 w 9517857"/>
              <a:gd name="connsiteY51" fmla="*/ 165317 h 920231"/>
              <a:gd name="connsiteX52" fmla="*/ 4827826 w 9517857"/>
              <a:gd name="connsiteY52" fmla="*/ 248852 h 920231"/>
              <a:gd name="connsiteX53" fmla="*/ 4892569 w 9517857"/>
              <a:gd name="connsiteY53" fmla="*/ 251808 h 920231"/>
              <a:gd name="connsiteX54" fmla="*/ 4896611 w 9517857"/>
              <a:gd name="connsiteY54" fmla="*/ 242323 h 920231"/>
              <a:gd name="connsiteX55" fmla="*/ 4917286 w 9517857"/>
              <a:gd name="connsiteY55" fmla="*/ 245534 h 920231"/>
              <a:gd name="connsiteX56" fmla="*/ 4981173 w 9517857"/>
              <a:gd name="connsiteY56" fmla="*/ 248978 h 920231"/>
              <a:gd name="connsiteX57" fmla="*/ 5060397 w 9517857"/>
              <a:gd name="connsiteY57" fmla="*/ 265563 h 920231"/>
              <a:gd name="connsiteX58" fmla="*/ 5252996 w 9517857"/>
              <a:gd name="connsiteY58" fmla="*/ 272530 h 920231"/>
              <a:gd name="connsiteX59" fmla="*/ 5358056 w 9517857"/>
              <a:gd name="connsiteY59" fmla="*/ 249123 h 920231"/>
              <a:gd name="connsiteX60" fmla="*/ 5426496 w 9517857"/>
              <a:gd name="connsiteY60" fmla="*/ 237017 h 920231"/>
              <a:gd name="connsiteX61" fmla="*/ 5497161 w 9517857"/>
              <a:gd name="connsiteY61" fmla="*/ 230683 h 920231"/>
              <a:gd name="connsiteX62" fmla="*/ 5826043 w 9517857"/>
              <a:gd name="connsiteY62" fmla="*/ 149948 h 920231"/>
              <a:gd name="connsiteX63" fmla="*/ 6013415 w 9517857"/>
              <a:gd name="connsiteY63" fmla="*/ 139191 h 920231"/>
              <a:gd name="connsiteX64" fmla="*/ 6080994 w 9517857"/>
              <a:gd name="connsiteY64" fmla="*/ 144813 h 920231"/>
              <a:gd name="connsiteX65" fmla="*/ 6194152 w 9517857"/>
              <a:gd name="connsiteY65" fmla="*/ 153647 h 920231"/>
              <a:gd name="connsiteX66" fmla="*/ 6281379 w 9517857"/>
              <a:gd name="connsiteY66" fmla="*/ 183501 h 920231"/>
              <a:gd name="connsiteX67" fmla="*/ 6374947 w 9517857"/>
              <a:gd name="connsiteY67" fmla="*/ 181674 h 920231"/>
              <a:gd name="connsiteX68" fmla="*/ 6448518 w 9517857"/>
              <a:gd name="connsiteY68" fmla="*/ 166253 h 920231"/>
              <a:gd name="connsiteX69" fmla="*/ 6544700 w 9517857"/>
              <a:gd name="connsiteY69" fmla="*/ 169036 h 920231"/>
              <a:gd name="connsiteX70" fmla="*/ 6648353 w 9517857"/>
              <a:gd name="connsiteY70" fmla="*/ 174125 h 920231"/>
              <a:gd name="connsiteX71" fmla="*/ 6736227 w 9517857"/>
              <a:gd name="connsiteY71" fmla="*/ 175091 h 920231"/>
              <a:gd name="connsiteX72" fmla="*/ 6977218 w 9517857"/>
              <a:gd name="connsiteY72" fmla="*/ 186164 h 920231"/>
              <a:gd name="connsiteX73" fmla="*/ 7065221 w 9517857"/>
              <a:gd name="connsiteY73" fmla="*/ 229406 h 920231"/>
              <a:gd name="connsiteX74" fmla="*/ 7358195 w 9517857"/>
              <a:gd name="connsiteY74" fmla="*/ 253615 h 920231"/>
              <a:gd name="connsiteX75" fmla="*/ 7565449 w 9517857"/>
              <a:gd name="connsiteY75" fmla="*/ 260825 h 920231"/>
              <a:gd name="connsiteX76" fmla="*/ 7599285 w 9517857"/>
              <a:gd name="connsiteY76" fmla="*/ 267896 h 920231"/>
              <a:gd name="connsiteX77" fmla="*/ 7644411 w 9517857"/>
              <a:gd name="connsiteY77" fmla="*/ 260861 h 920231"/>
              <a:gd name="connsiteX78" fmla="*/ 7825110 w 9517857"/>
              <a:gd name="connsiteY78" fmla="*/ 230984 h 920231"/>
              <a:gd name="connsiteX79" fmla="*/ 7965805 w 9517857"/>
              <a:gd name="connsiteY79" fmla="*/ 202230 h 920231"/>
              <a:gd name="connsiteX80" fmla="*/ 8147401 w 9517857"/>
              <a:gd name="connsiteY80" fmla="*/ 207492 h 920231"/>
              <a:gd name="connsiteX81" fmla="*/ 8256033 w 9517857"/>
              <a:gd name="connsiteY81" fmla="*/ 195588 h 920231"/>
              <a:gd name="connsiteX82" fmla="*/ 8410677 w 9517857"/>
              <a:gd name="connsiteY82" fmla="*/ 174042 h 920231"/>
              <a:gd name="connsiteX83" fmla="*/ 8617841 w 9517857"/>
              <a:gd name="connsiteY83" fmla="*/ 157042 h 920231"/>
              <a:gd name="connsiteX84" fmla="*/ 8715976 w 9517857"/>
              <a:gd name="connsiteY84" fmla="*/ 180249 h 920231"/>
              <a:gd name="connsiteX85" fmla="*/ 8778827 w 9517857"/>
              <a:gd name="connsiteY85" fmla="*/ 174811 h 920231"/>
              <a:gd name="connsiteX86" fmla="*/ 8840778 w 9517857"/>
              <a:gd name="connsiteY86" fmla="*/ 145024 h 920231"/>
              <a:gd name="connsiteX87" fmla="*/ 9010380 w 9517857"/>
              <a:gd name="connsiteY87" fmla="*/ 93766 h 920231"/>
              <a:gd name="connsiteX88" fmla="*/ 9110856 w 9517857"/>
              <a:gd name="connsiteY88" fmla="*/ 72872 h 920231"/>
              <a:gd name="connsiteX89" fmla="*/ 9268817 w 9517857"/>
              <a:gd name="connsiteY89" fmla="*/ 54957 h 920231"/>
              <a:gd name="connsiteX90" fmla="*/ 9316667 w 9517857"/>
              <a:gd name="connsiteY90" fmla="*/ 46922 h 920231"/>
              <a:gd name="connsiteX91" fmla="*/ 9428209 w 9517857"/>
              <a:gd name="connsiteY91" fmla="*/ 31798 h 920231"/>
              <a:gd name="connsiteX92" fmla="*/ 9488916 w 9517857"/>
              <a:gd name="connsiteY92" fmla="*/ 1875 h 920231"/>
              <a:gd name="connsiteX0" fmla="*/ 9488916 w 9517857"/>
              <a:gd name="connsiteY0" fmla="*/ 1875 h 920231"/>
              <a:gd name="connsiteX1" fmla="*/ 9517857 w 9517857"/>
              <a:gd name="connsiteY1" fmla="*/ 1887 h 920231"/>
              <a:gd name="connsiteX2" fmla="*/ 9517857 w 9517857"/>
              <a:gd name="connsiteY2" fmla="*/ 920231 h 920231"/>
              <a:gd name="connsiteX3" fmla="*/ 14604 w 9517857"/>
              <a:gd name="connsiteY3" fmla="*/ 920231 h 920231"/>
              <a:gd name="connsiteX4" fmla="*/ 12841 w 9517857"/>
              <a:gd name="connsiteY4" fmla="*/ 919638 h 920231"/>
              <a:gd name="connsiteX5" fmla="*/ 93 w 9517857"/>
              <a:gd name="connsiteY5" fmla="*/ 914346 h 920231"/>
              <a:gd name="connsiteX6" fmla="*/ 58674 w 9517857"/>
              <a:gd name="connsiteY6" fmla="*/ 892197 h 920231"/>
              <a:gd name="connsiteX7" fmla="*/ 275005 w 9517857"/>
              <a:gd name="connsiteY7" fmla="*/ 809104 h 920231"/>
              <a:gd name="connsiteX8" fmla="*/ 587824 w 9517857"/>
              <a:gd name="connsiteY8" fmla="*/ 800070 h 920231"/>
              <a:gd name="connsiteX9" fmla="*/ 727985 w 9517857"/>
              <a:gd name="connsiteY9" fmla="*/ 721701 h 920231"/>
              <a:gd name="connsiteX10" fmla="*/ 778982 w 9517857"/>
              <a:gd name="connsiteY10" fmla="*/ 712017 h 920231"/>
              <a:gd name="connsiteX11" fmla="*/ 849944 w 9517857"/>
              <a:gd name="connsiteY11" fmla="*/ 719862 h 920231"/>
              <a:gd name="connsiteX12" fmla="*/ 901402 w 9517857"/>
              <a:gd name="connsiteY12" fmla="*/ 730920 h 920231"/>
              <a:gd name="connsiteX13" fmla="*/ 930946 w 9517857"/>
              <a:gd name="connsiteY13" fmla="*/ 735921 h 920231"/>
              <a:gd name="connsiteX14" fmla="*/ 986250 w 9517857"/>
              <a:gd name="connsiteY14" fmla="*/ 715405 h 920231"/>
              <a:gd name="connsiteX15" fmla="*/ 1013752 w 9517857"/>
              <a:gd name="connsiteY15" fmla="*/ 715236 h 920231"/>
              <a:gd name="connsiteX16" fmla="*/ 1023734 w 9517857"/>
              <a:gd name="connsiteY16" fmla="*/ 720446 h 920231"/>
              <a:gd name="connsiteX17" fmla="*/ 1063207 w 9517857"/>
              <a:gd name="connsiteY17" fmla="*/ 717526 h 920231"/>
              <a:gd name="connsiteX18" fmla="*/ 1081980 w 9517857"/>
              <a:gd name="connsiteY18" fmla="*/ 740330 h 920231"/>
              <a:gd name="connsiteX19" fmla="*/ 1218120 w 9517857"/>
              <a:gd name="connsiteY19" fmla="*/ 715155 h 920231"/>
              <a:gd name="connsiteX20" fmla="*/ 1397459 w 9517857"/>
              <a:gd name="connsiteY20" fmla="*/ 693065 h 920231"/>
              <a:gd name="connsiteX21" fmla="*/ 1580688 w 9517857"/>
              <a:gd name="connsiteY21" fmla="*/ 695572 h 920231"/>
              <a:gd name="connsiteX22" fmla="*/ 1772334 w 9517857"/>
              <a:gd name="connsiteY22" fmla="*/ 712515 h 920231"/>
              <a:gd name="connsiteX23" fmla="*/ 2002561 w 9517857"/>
              <a:gd name="connsiteY23" fmla="*/ 661792 h 920231"/>
              <a:gd name="connsiteX24" fmla="*/ 2135144 w 9517857"/>
              <a:gd name="connsiteY24" fmla="*/ 638376 h 920231"/>
              <a:gd name="connsiteX25" fmla="*/ 2440292 w 9517857"/>
              <a:gd name="connsiteY25" fmla="*/ 595737 h 920231"/>
              <a:gd name="connsiteX26" fmla="*/ 2547829 w 9517857"/>
              <a:gd name="connsiteY26" fmla="*/ 568025 h 920231"/>
              <a:gd name="connsiteX27" fmla="*/ 2658055 w 9517857"/>
              <a:gd name="connsiteY27" fmla="*/ 580602 h 920231"/>
              <a:gd name="connsiteX28" fmla="*/ 2693698 w 9517857"/>
              <a:gd name="connsiteY28" fmla="*/ 561904 h 920231"/>
              <a:gd name="connsiteX29" fmla="*/ 2699673 w 9517857"/>
              <a:gd name="connsiteY29" fmla="*/ 558275 h 920231"/>
              <a:gd name="connsiteX30" fmla="*/ 2727306 w 9517857"/>
              <a:gd name="connsiteY30" fmla="*/ 552573 h 920231"/>
              <a:gd name="connsiteX31" fmla="*/ 2730451 w 9517857"/>
              <a:gd name="connsiteY31" fmla="*/ 539933 h 920231"/>
              <a:gd name="connsiteX32" fmla="*/ 2768713 w 9517857"/>
              <a:gd name="connsiteY32" fmla="*/ 523450 h 920231"/>
              <a:gd name="connsiteX33" fmla="*/ 2820868 w 9517857"/>
              <a:gd name="connsiteY33" fmla="*/ 516035 h 920231"/>
              <a:gd name="connsiteX34" fmla="*/ 3073635 w 9517857"/>
              <a:gd name="connsiteY34" fmla="*/ 493169 h 920231"/>
              <a:gd name="connsiteX35" fmla="*/ 3222071 w 9517857"/>
              <a:gd name="connsiteY35" fmla="*/ 472434 h 920231"/>
              <a:gd name="connsiteX36" fmla="*/ 3274069 w 9517857"/>
              <a:gd name="connsiteY36" fmla="*/ 453480 h 920231"/>
              <a:gd name="connsiteX37" fmla="*/ 3349632 w 9517857"/>
              <a:gd name="connsiteY37" fmla="*/ 434458 h 920231"/>
              <a:gd name="connsiteX38" fmla="*/ 3479593 w 9517857"/>
              <a:gd name="connsiteY38" fmla="*/ 392312 h 920231"/>
              <a:gd name="connsiteX39" fmla="*/ 3651428 w 9517857"/>
              <a:gd name="connsiteY39" fmla="*/ 363682 h 920231"/>
              <a:gd name="connsiteX40" fmla="*/ 3750023 w 9517857"/>
              <a:gd name="connsiteY40" fmla="*/ 372553 h 920231"/>
              <a:gd name="connsiteX41" fmla="*/ 3844133 w 9517857"/>
              <a:gd name="connsiteY41" fmla="*/ 362523 h 920231"/>
              <a:gd name="connsiteX42" fmla="*/ 3933803 w 9517857"/>
              <a:gd name="connsiteY42" fmla="*/ 359190 h 920231"/>
              <a:gd name="connsiteX43" fmla="*/ 4266740 w 9517857"/>
              <a:gd name="connsiteY43" fmla="*/ 363329 h 920231"/>
              <a:gd name="connsiteX44" fmla="*/ 4430770 w 9517857"/>
              <a:gd name="connsiteY44" fmla="*/ 344518 h 920231"/>
              <a:gd name="connsiteX45" fmla="*/ 4512664 w 9517857"/>
              <a:gd name="connsiteY45" fmla="*/ 321823 h 920231"/>
              <a:gd name="connsiteX46" fmla="*/ 4616423 w 9517857"/>
              <a:gd name="connsiteY46" fmla="*/ 292789 h 920231"/>
              <a:gd name="connsiteX47" fmla="*/ 4807816 w 9517857"/>
              <a:gd name="connsiteY47" fmla="*/ 0 h 920231"/>
              <a:gd name="connsiteX48" fmla="*/ 4826683 w 9517857"/>
              <a:gd name="connsiteY48" fmla="*/ 165317 h 920231"/>
              <a:gd name="connsiteX49" fmla="*/ 4827826 w 9517857"/>
              <a:gd name="connsiteY49" fmla="*/ 248852 h 920231"/>
              <a:gd name="connsiteX50" fmla="*/ 4892569 w 9517857"/>
              <a:gd name="connsiteY50" fmla="*/ 251808 h 920231"/>
              <a:gd name="connsiteX51" fmla="*/ 4896611 w 9517857"/>
              <a:gd name="connsiteY51" fmla="*/ 242323 h 920231"/>
              <a:gd name="connsiteX52" fmla="*/ 4917286 w 9517857"/>
              <a:gd name="connsiteY52" fmla="*/ 245534 h 920231"/>
              <a:gd name="connsiteX53" fmla="*/ 4981173 w 9517857"/>
              <a:gd name="connsiteY53" fmla="*/ 248978 h 920231"/>
              <a:gd name="connsiteX54" fmla="*/ 5060397 w 9517857"/>
              <a:gd name="connsiteY54" fmla="*/ 265563 h 920231"/>
              <a:gd name="connsiteX55" fmla="*/ 5252996 w 9517857"/>
              <a:gd name="connsiteY55" fmla="*/ 272530 h 920231"/>
              <a:gd name="connsiteX56" fmla="*/ 5358056 w 9517857"/>
              <a:gd name="connsiteY56" fmla="*/ 249123 h 920231"/>
              <a:gd name="connsiteX57" fmla="*/ 5426496 w 9517857"/>
              <a:gd name="connsiteY57" fmla="*/ 237017 h 920231"/>
              <a:gd name="connsiteX58" fmla="*/ 5497161 w 9517857"/>
              <a:gd name="connsiteY58" fmla="*/ 230683 h 920231"/>
              <a:gd name="connsiteX59" fmla="*/ 5826043 w 9517857"/>
              <a:gd name="connsiteY59" fmla="*/ 149948 h 920231"/>
              <a:gd name="connsiteX60" fmla="*/ 6013415 w 9517857"/>
              <a:gd name="connsiteY60" fmla="*/ 139191 h 920231"/>
              <a:gd name="connsiteX61" fmla="*/ 6080994 w 9517857"/>
              <a:gd name="connsiteY61" fmla="*/ 144813 h 920231"/>
              <a:gd name="connsiteX62" fmla="*/ 6194152 w 9517857"/>
              <a:gd name="connsiteY62" fmla="*/ 153647 h 920231"/>
              <a:gd name="connsiteX63" fmla="*/ 6281379 w 9517857"/>
              <a:gd name="connsiteY63" fmla="*/ 183501 h 920231"/>
              <a:gd name="connsiteX64" fmla="*/ 6374947 w 9517857"/>
              <a:gd name="connsiteY64" fmla="*/ 181674 h 920231"/>
              <a:gd name="connsiteX65" fmla="*/ 6448518 w 9517857"/>
              <a:gd name="connsiteY65" fmla="*/ 166253 h 920231"/>
              <a:gd name="connsiteX66" fmla="*/ 6544700 w 9517857"/>
              <a:gd name="connsiteY66" fmla="*/ 169036 h 920231"/>
              <a:gd name="connsiteX67" fmla="*/ 6648353 w 9517857"/>
              <a:gd name="connsiteY67" fmla="*/ 174125 h 920231"/>
              <a:gd name="connsiteX68" fmla="*/ 6736227 w 9517857"/>
              <a:gd name="connsiteY68" fmla="*/ 175091 h 920231"/>
              <a:gd name="connsiteX69" fmla="*/ 6977218 w 9517857"/>
              <a:gd name="connsiteY69" fmla="*/ 186164 h 920231"/>
              <a:gd name="connsiteX70" fmla="*/ 7065221 w 9517857"/>
              <a:gd name="connsiteY70" fmla="*/ 229406 h 920231"/>
              <a:gd name="connsiteX71" fmla="*/ 7358195 w 9517857"/>
              <a:gd name="connsiteY71" fmla="*/ 253615 h 920231"/>
              <a:gd name="connsiteX72" fmla="*/ 7565449 w 9517857"/>
              <a:gd name="connsiteY72" fmla="*/ 260825 h 920231"/>
              <a:gd name="connsiteX73" fmla="*/ 7599285 w 9517857"/>
              <a:gd name="connsiteY73" fmla="*/ 267896 h 920231"/>
              <a:gd name="connsiteX74" fmla="*/ 7644411 w 9517857"/>
              <a:gd name="connsiteY74" fmla="*/ 260861 h 920231"/>
              <a:gd name="connsiteX75" fmla="*/ 7825110 w 9517857"/>
              <a:gd name="connsiteY75" fmla="*/ 230984 h 920231"/>
              <a:gd name="connsiteX76" fmla="*/ 7965805 w 9517857"/>
              <a:gd name="connsiteY76" fmla="*/ 202230 h 920231"/>
              <a:gd name="connsiteX77" fmla="*/ 8147401 w 9517857"/>
              <a:gd name="connsiteY77" fmla="*/ 207492 h 920231"/>
              <a:gd name="connsiteX78" fmla="*/ 8256033 w 9517857"/>
              <a:gd name="connsiteY78" fmla="*/ 195588 h 920231"/>
              <a:gd name="connsiteX79" fmla="*/ 8410677 w 9517857"/>
              <a:gd name="connsiteY79" fmla="*/ 174042 h 920231"/>
              <a:gd name="connsiteX80" fmla="*/ 8617841 w 9517857"/>
              <a:gd name="connsiteY80" fmla="*/ 157042 h 920231"/>
              <a:gd name="connsiteX81" fmla="*/ 8715976 w 9517857"/>
              <a:gd name="connsiteY81" fmla="*/ 180249 h 920231"/>
              <a:gd name="connsiteX82" fmla="*/ 8778827 w 9517857"/>
              <a:gd name="connsiteY82" fmla="*/ 174811 h 920231"/>
              <a:gd name="connsiteX83" fmla="*/ 8840778 w 9517857"/>
              <a:gd name="connsiteY83" fmla="*/ 145024 h 920231"/>
              <a:gd name="connsiteX84" fmla="*/ 9010380 w 9517857"/>
              <a:gd name="connsiteY84" fmla="*/ 93766 h 920231"/>
              <a:gd name="connsiteX85" fmla="*/ 9110856 w 9517857"/>
              <a:gd name="connsiteY85" fmla="*/ 72872 h 920231"/>
              <a:gd name="connsiteX86" fmla="*/ 9268817 w 9517857"/>
              <a:gd name="connsiteY86" fmla="*/ 54957 h 920231"/>
              <a:gd name="connsiteX87" fmla="*/ 9316667 w 9517857"/>
              <a:gd name="connsiteY87" fmla="*/ 46922 h 920231"/>
              <a:gd name="connsiteX88" fmla="*/ 9428209 w 9517857"/>
              <a:gd name="connsiteY88" fmla="*/ 31798 h 920231"/>
              <a:gd name="connsiteX89" fmla="*/ 9488916 w 9517857"/>
              <a:gd name="connsiteY89" fmla="*/ 1875 h 920231"/>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826683 w 9517857"/>
              <a:gd name="connsiteY48" fmla="*/ 163442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48518 w 9517857"/>
              <a:gd name="connsiteY64" fmla="*/ 16437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48518 w 9517857"/>
              <a:gd name="connsiteY64" fmla="*/ 16437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820868 w 9517857"/>
              <a:gd name="connsiteY32" fmla="*/ 514160 h 918356"/>
              <a:gd name="connsiteX33" fmla="*/ 3073635 w 9517857"/>
              <a:gd name="connsiteY33" fmla="*/ 491294 h 918356"/>
              <a:gd name="connsiteX34" fmla="*/ 3222071 w 9517857"/>
              <a:gd name="connsiteY34" fmla="*/ 470559 h 918356"/>
              <a:gd name="connsiteX35" fmla="*/ 3274069 w 9517857"/>
              <a:gd name="connsiteY35" fmla="*/ 451605 h 918356"/>
              <a:gd name="connsiteX36" fmla="*/ 3349632 w 9517857"/>
              <a:gd name="connsiteY36" fmla="*/ 432583 h 918356"/>
              <a:gd name="connsiteX37" fmla="*/ 3479593 w 9517857"/>
              <a:gd name="connsiteY37" fmla="*/ 390437 h 918356"/>
              <a:gd name="connsiteX38" fmla="*/ 3651428 w 9517857"/>
              <a:gd name="connsiteY38" fmla="*/ 361807 h 918356"/>
              <a:gd name="connsiteX39" fmla="*/ 3750023 w 9517857"/>
              <a:gd name="connsiteY39" fmla="*/ 370678 h 918356"/>
              <a:gd name="connsiteX40" fmla="*/ 3844133 w 9517857"/>
              <a:gd name="connsiteY40" fmla="*/ 360648 h 918356"/>
              <a:gd name="connsiteX41" fmla="*/ 3933803 w 9517857"/>
              <a:gd name="connsiteY41" fmla="*/ 357315 h 918356"/>
              <a:gd name="connsiteX42" fmla="*/ 4266740 w 9517857"/>
              <a:gd name="connsiteY42" fmla="*/ 361454 h 918356"/>
              <a:gd name="connsiteX43" fmla="*/ 4430770 w 9517857"/>
              <a:gd name="connsiteY43" fmla="*/ 342643 h 918356"/>
              <a:gd name="connsiteX44" fmla="*/ 4512664 w 9517857"/>
              <a:gd name="connsiteY44" fmla="*/ 319948 h 918356"/>
              <a:gd name="connsiteX45" fmla="*/ 4616423 w 9517857"/>
              <a:gd name="connsiteY45" fmla="*/ 290914 h 918356"/>
              <a:gd name="connsiteX46" fmla="*/ 4689163 w 9517857"/>
              <a:gd name="connsiteY46" fmla="*/ 272812 h 918356"/>
              <a:gd name="connsiteX47" fmla="*/ 4783273 w 9517857"/>
              <a:gd name="connsiteY47" fmla="*/ 248463 h 918356"/>
              <a:gd name="connsiteX48" fmla="*/ 4836507 w 9517857"/>
              <a:gd name="connsiteY48" fmla="*/ 256788 h 918356"/>
              <a:gd name="connsiteX49" fmla="*/ 4892569 w 9517857"/>
              <a:gd name="connsiteY49" fmla="*/ 249933 h 918356"/>
              <a:gd name="connsiteX50" fmla="*/ 4896611 w 9517857"/>
              <a:gd name="connsiteY50" fmla="*/ 240448 h 918356"/>
              <a:gd name="connsiteX51" fmla="*/ 4917286 w 9517857"/>
              <a:gd name="connsiteY51" fmla="*/ 243659 h 918356"/>
              <a:gd name="connsiteX52" fmla="*/ 4981173 w 9517857"/>
              <a:gd name="connsiteY52" fmla="*/ 247103 h 918356"/>
              <a:gd name="connsiteX53" fmla="*/ 5060397 w 9517857"/>
              <a:gd name="connsiteY53" fmla="*/ 263688 h 918356"/>
              <a:gd name="connsiteX54" fmla="*/ 5252996 w 9517857"/>
              <a:gd name="connsiteY54" fmla="*/ 270655 h 918356"/>
              <a:gd name="connsiteX55" fmla="*/ 5358056 w 9517857"/>
              <a:gd name="connsiteY55" fmla="*/ 247248 h 918356"/>
              <a:gd name="connsiteX56" fmla="*/ 5426496 w 9517857"/>
              <a:gd name="connsiteY56" fmla="*/ 235142 h 918356"/>
              <a:gd name="connsiteX57" fmla="*/ 5497161 w 9517857"/>
              <a:gd name="connsiteY57" fmla="*/ 228808 h 918356"/>
              <a:gd name="connsiteX58" fmla="*/ 5826043 w 9517857"/>
              <a:gd name="connsiteY58" fmla="*/ 148073 h 918356"/>
              <a:gd name="connsiteX59" fmla="*/ 6007627 w 9517857"/>
              <a:gd name="connsiteY59" fmla="*/ 147126 h 918356"/>
              <a:gd name="connsiteX60" fmla="*/ 6080994 w 9517857"/>
              <a:gd name="connsiteY60" fmla="*/ 142938 h 918356"/>
              <a:gd name="connsiteX61" fmla="*/ 6194152 w 9517857"/>
              <a:gd name="connsiteY61" fmla="*/ 151772 h 918356"/>
              <a:gd name="connsiteX62" fmla="*/ 6281379 w 9517857"/>
              <a:gd name="connsiteY62" fmla="*/ 181626 h 918356"/>
              <a:gd name="connsiteX63" fmla="*/ 6489033 w 9517857"/>
              <a:gd name="connsiteY63" fmla="*/ 167648 h 918356"/>
              <a:gd name="connsiteX64" fmla="*/ 6544700 w 9517857"/>
              <a:gd name="connsiteY64" fmla="*/ 167161 h 918356"/>
              <a:gd name="connsiteX65" fmla="*/ 6648353 w 9517857"/>
              <a:gd name="connsiteY65" fmla="*/ 172250 h 918356"/>
              <a:gd name="connsiteX66" fmla="*/ 6736227 w 9517857"/>
              <a:gd name="connsiteY66" fmla="*/ 173216 h 918356"/>
              <a:gd name="connsiteX67" fmla="*/ 6977218 w 9517857"/>
              <a:gd name="connsiteY67" fmla="*/ 184289 h 918356"/>
              <a:gd name="connsiteX68" fmla="*/ 7065221 w 9517857"/>
              <a:gd name="connsiteY68" fmla="*/ 227531 h 918356"/>
              <a:gd name="connsiteX69" fmla="*/ 7358195 w 9517857"/>
              <a:gd name="connsiteY69" fmla="*/ 251740 h 918356"/>
              <a:gd name="connsiteX70" fmla="*/ 7565449 w 9517857"/>
              <a:gd name="connsiteY70" fmla="*/ 258950 h 918356"/>
              <a:gd name="connsiteX71" fmla="*/ 7599285 w 9517857"/>
              <a:gd name="connsiteY71" fmla="*/ 266021 h 918356"/>
              <a:gd name="connsiteX72" fmla="*/ 7644411 w 9517857"/>
              <a:gd name="connsiteY72" fmla="*/ 258986 h 918356"/>
              <a:gd name="connsiteX73" fmla="*/ 7825110 w 9517857"/>
              <a:gd name="connsiteY73" fmla="*/ 229109 h 918356"/>
              <a:gd name="connsiteX74" fmla="*/ 7965805 w 9517857"/>
              <a:gd name="connsiteY74" fmla="*/ 200355 h 918356"/>
              <a:gd name="connsiteX75" fmla="*/ 8147401 w 9517857"/>
              <a:gd name="connsiteY75" fmla="*/ 205617 h 918356"/>
              <a:gd name="connsiteX76" fmla="*/ 8256033 w 9517857"/>
              <a:gd name="connsiteY76" fmla="*/ 193713 h 918356"/>
              <a:gd name="connsiteX77" fmla="*/ 8410677 w 9517857"/>
              <a:gd name="connsiteY77" fmla="*/ 172167 h 918356"/>
              <a:gd name="connsiteX78" fmla="*/ 8617841 w 9517857"/>
              <a:gd name="connsiteY78" fmla="*/ 155167 h 918356"/>
              <a:gd name="connsiteX79" fmla="*/ 8715976 w 9517857"/>
              <a:gd name="connsiteY79" fmla="*/ 178374 h 918356"/>
              <a:gd name="connsiteX80" fmla="*/ 8778827 w 9517857"/>
              <a:gd name="connsiteY80" fmla="*/ 172936 h 918356"/>
              <a:gd name="connsiteX81" fmla="*/ 8855248 w 9517857"/>
              <a:gd name="connsiteY81" fmla="*/ 143149 h 918356"/>
              <a:gd name="connsiteX82" fmla="*/ 9010380 w 9517857"/>
              <a:gd name="connsiteY82" fmla="*/ 91891 h 918356"/>
              <a:gd name="connsiteX83" fmla="*/ 9110856 w 9517857"/>
              <a:gd name="connsiteY83" fmla="*/ 70997 h 918356"/>
              <a:gd name="connsiteX84" fmla="*/ 9268817 w 9517857"/>
              <a:gd name="connsiteY84" fmla="*/ 53082 h 918356"/>
              <a:gd name="connsiteX85" fmla="*/ 9316667 w 9517857"/>
              <a:gd name="connsiteY85" fmla="*/ 45047 h 918356"/>
              <a:gd name="connsiteX86" fmla="*/ 9428209 w 9517857"/>
              <a:gd name="connsiteY86" fmla="*/ 29923 h 918356"/>
              <a:gd name="connsiteX87" fmla="*/ 9488916 w 9517857"/>
              <a:gd name="connsiteY8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820868 w 9517857"/>
              <a:gd name="connsiteY32" fmla="*/ 514160 h 918356"/>
              <a:gd name="connsiteX33" fmla="*/ 3073635 w 9517857"/>
              <a:gd name="connsiteY33" fmla="*/ 491294 h 918356"/>
              <a:gd name="connsiteX34" fmla="*/ 3222071 w 9517857"/>
              <a:gd name="connsiteY34" fmla="*/ 470559 h 918356"/>
              <a:gd name="connsiteX35" fmla="*/ 3274069 w 9517857"/>
              <a:gd name="connsiteY35" fmla="*/ 451605 h 918356"/>
              <a:gd name="connsiteX36" fmla="*/ 3349632 w 9517857"/>
              <a:gd name="connsiteY36" fmla="*/ 432583 h 918356"/>
              <a:gd name="connsiteX37" fmla="*/ 3479593 w 9517857"/>
              <a:gd name="connsiteY37" fmla="*/ 390437 h 918356"/>
              <a:gd name="connsiteX38" fmla="*/ 3651428 w 9517857"/>
              <a:gd name="connsiteY38" fmla="*/ 361807 h 918356"/>
              <a:gd name="connsiteX39" fmla="*/ 3844133 w 9517857"/>
              <a:gd name="connsiteY39" fmla="*/ 360648 h 918356"/>
              <a:gd name="connsiteX40" fmla="*/ 3933803 w 9517857"/>
              <a:gd name="connsiteY40" fmla="*/ 357315 h 918356"/>
              <a:gd name="connsiteX41" fmla="*/ 4266740 w 9517857"/>
              <a:gd name="connsiteY41" fmla="*/ 361454 h 918356"/>
              <a:gd name="connsiteX42" fmla="*/ 4430770 w 9517857"/>
              <a:gd name="connsiteY42" fmla="*/ 342643 h 918356"/>
              <a:gd name="connsiteX43" fmla="*/ 4512664 w 9517857"/>
              <a:gd name="connsiteY43" fmla="*/ 319948 h 918356"/>
              <a:gd name="connsiteX44" fmla="*/ 4616423 w 9517857"/>
              <a:gd name="connsiteY44" fmla="*/ 290914 h 918356"/>
              <a:gd name="connsiteX45" fmla="*/ 4689163 w 9517857"/>
              <a:gd name="connsiteY45" fmla="*/ 272812 h 918356"/>
              <a:gd name="connsiteX46" fmla="*/ 4783273 w 9517857"/>
              <a:gd name="connsiteY46" fmla="*/ 248463 h 918356"/>
              <a:gd name="connsiteX47" fmla="*/ 4836507 w 9517857"/>
              <a:gd name="connsiteY47" fmla="*/ 256788 h 918356"/>
              <a:gd name="connsiteX48" fmla="*/ 4892569 w 9517857"/>
              <a:gd name="connsiteY48" fmla="*/ 249933 h 918356"/>
              <a:gd name="connsiteX49" fmla="*/ 4896611 w 9517857"/>
              <a:gd name="connsiteY49" fmla="*/ 240448 h 918356"/>
              <a:gd name="connsiteX50" fmla="*/ 4917286 w 9517857"/>
              <a:gd name="connsiteY50" fmla="*/ 243659 h 918356"/>
              <a:gd name="connsiteX51" fmla="*/ 4981173 w 9517857"/>
              <a:gd name="connsiteY51" fmla="*/ 247103 h 918356"/>
              <a:gd name="connsiteX52" fmla="*/ 5060397 w 9517857"/>
              <a:gd name="connsiteY52" fmla="*/ 263688 h 918356"/>
              <a:gd name="connsiteX53" fmla="*/ 5252996 w 9517857"/>
              <a:gd name="connsiteY53" fmla="*/ 270655 h 918356"/>
              <a:gd name="connsiteX54" fmla="*/ 5358056 w 9517857"/>
              <a:gd name="connsiteY54" fmla="*/ 247248 h 918356"/>
              <a:gd name="connsiteX55" fmla="*/ 5426496 w 9517857"/>
              <a:gd name="connsiteY55" fmla="*/ 235142 h 918356"/>
              <a:gd name="connsiteX56" fmla="*/ 5497161 w 9517857"/>
              <a:gd name="connsiteY56" fmla="*/ 228808 h 918356"/>
              <a:gd name="connsiteX57" fmla="*/ 5826043 w 9517857"/>
              <a:gd name="connsiteY57" fmla="*/ 148073 h 918356"/>
              <a:gd name="connsiteX58" fmla="*/ 6007627 w 9517857"/>
              <a:gd name="connsiteY58" fmla="*/ 147126 h 918356"/>
              <a:gd name="connsiteX59" fmla="*/ 6080994 w 9517857"/>
              <a:gd name="connsiteY59" fmla="*/ 142938 h 918356"/>
              <a:gd name="connsiteX60" fmla="*/ 6194152 w 9517857"/>
              <a:gd name="connsiteY60" fmla="*/ 151772 h 918356"/>
              <a:gd name="connsiteX61" fmla="*/ 6281379 w 9517857"/>
              <a:gd name="connsiteY61" fmla="*/ 181626 h 918356"/>
              <a:gd name="connsiteX62" fmla="*/ 6489033 w 9517857"/>
              <a:gd name="connsiteY62" fmla="*/ 167648 h 918356"/>
              <a:gd name="connsiteX63" fmla="*/ 6544700 w 9517857"/>
              <a:gd name="connsiteY63" fmla="*/ 167161 h 918356"/>
              <a:gd name="connsiteX64" fmla="*/ 6648353 w 9517857"/>
              <a:gd name="connsiteY64" fmla="*/ 172250 h 918356"/>
              <a:gd name="connsiteX65" fmla="*/ 6736227 w 9517857"/>
              <a:gd name="connsiteY65" fmla="*/ 173216 h 918356"/>
              <a:gd name="connsiteX66" fmla="*/ 6977218 w 9517857"/>
              <a:gd name="connsiteY66" fmla="*/ 184289 h 918356"/>
              <a:gd name="connsiteX67" fmla="*/ 7065221 w 9517857"/>
              <a:gd name="connsiteY67" fmla="*/ 227531 h 918356"/>
              <a:gd name="connsiteX68" fmla="*/ 7358195 w 9517857"/>
              <a:gd name="connsiteY68" fmla="*/ 251740 h 918356"/>
              <a:gd name="connsiteX69" fmla="*/ 7565449 w 9517857"/>
              <a:gd name="connsiteY69" fmla="*/ 258950 h 918356"/>
              <a:gd name="connsiteX70" fmla="*/ 7599285 w 9517857"/>
              <a:gd name="connsiteY70" fmla="*/ 266021 h 918356"/>
              <a:gd name="connsiteX71" fmla="*/ 7644411 w 9517857"/>
              <a:gd name="connsiteY71" fmla="*/ 258986 h 918356"/>
              <a:gd name="connsiteX72" fmla="*/ 7825110 w 9517857"/>
              <a:gd name="connsiteY72" fmla="*/ 229109 h 918356"/>
              <a:gd name="connsiteX73" fmla="*/ 7965805 w 9517857"/>
              <a:gd name="connsiteY73" fmla="*/ 200355 h 918356"/>
              <a:gd name="connsiteX74" fmla="*/ 8147401 w 9517857"/>
              <a:gd name="connsiteY74" fmla="*/ 205617 h 918356"/>
              <a:gd name="connsiteX75" fmla="*/ 8256033 w 9517857"/>
              <a:gd name="connsiteY75" fmla="*/ 193713 h 918356"/>
              <a:gd name="connsiteX76" fmla="*/ 8410677 w 9517857"/>
              <a:gd name="connsiteY76" fmla="*/ 172167 h 918356"/>
              <a:gd name="connsiteX77" fmla="*/ 8617841 w 9517857"/>
              <a:gd name="connsiteY77" fmla="*/ 155167 h 918356"/>
              <a:gd name="connsiteX78" fmla="*/ 8715976 w 9517857"/>
              <a:gd name="connsiteY78" fmla="*/ 178374 h 918356"/>
              <a:gd name="connsiteX79" fmla="*/ 8778827 w 9517857"/>
              <a:gd name="connsiteY79" fmla="*/ 172936 h 918356"/>
              <a:gd name="connsiteX80" fmla="*/ 8855248 w 9517857"/>
              <a:gd name="connsiteY80" fmla="*/ 143149 h 918356"/>
              <a:gd name="connsiteX81" fmla="*/ 9010380 w 9517857"/>
              <a:gd name="connsiteY81" fmla="*/ 91891 h 918356"/>
              <a:gd name="connsiteX82" fmla="*/ 9110856 w 9517857"/>
              <a:gd name="connsiteY82" fmla="*/ 70997 h 918356"/>
              <a:gd name="connsiteX83" fmla="*/ 9268817 w 9517857"/>
              <a:gd name="connsiteY83" fmla="*/ 53082 h 918356"/>
              <a:gd name="connsiteX84" fmla="*/ 9316667 w 9517857"/>
              <a:gd name="connsiteY84" fmla="*/ 45047 h 918356"/>
              <a:gd name="connsiteX85" fmla="*/ 9428209 w 9517857"/>
              <a:gd name="connsiteY85" fmla="*/ 29923 h 918356"/>
              <a:gd name="connsiteX86" fmla="*/ 9488916 w 9517857"/>
              <a:gd name="connsiteY8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78982 w 9517857"/>
              <a:gd name="connsiteY9" fmla="*/ 710142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081980 w 9517857"/>
              <a:gd name="connsiteY17" fmla="*/ 738455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081980 w 9517857"/>
              <a:gd name="connsiteY17" fmla="*/ 738455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142754 w 9517857"/>
              <a:gd name="connsiteY17" fmla="*/ 725374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02561 w 9517857"/>
              <a:gd name="connsiteY21" fmla="*/ 659917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4948 w 9517857"/>
              <a:gd name="connsiteY74" fmla="*/ 16824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4948 w 9517857"/>
              <a:gd name="connsiteY74" fmla="*/ 16824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2820868 w 9517857"/>
              <a:gd name="connsiteY28" fmla="*/ 514160 h 918356"/>
              <a:gd name="connsiteX29" fmla="*/ 3073635 w 9517857"/>
              <a:gd name="connsiteY29" fmla="*/ 491294 h 918356"/>
              <a:gd name="connsiteX30" fmla="*/ 3222071 w 9517857"/>
              <a:gd name="connsiteY30" fmla="*/ 470559 h 918356"/>
              <a:gd name="connsiteX31" fmla="*/ 3274069 w 9517857"/>
              <a:gd name="connsiteY31" fmla="*/ 451605 h 918356"/>
              <a:gd name="connsiteX32" fmla="*/ 3349632 w 9517857"/>
              <a:gd name="connsiteY32" fmla="*/ 432583 h 918356"/>
              <a:gd name="connsiteX33" fmla="*/ 3479593 w 9517857"/>
              <a:gd name="connsiteY33" fmla="*/ 390437 h 918356"/>
              <a:gd name="connsiteX34" fmla="*/ 3651428 w 9517857"/>
              <a:gd name="connsiteY34" fmla="*/ 361807 h 918356"/>
              <a:gd name="connsiteX35" fmla="*/ 3844133 w 9517857"/>
              <a:gd name="connsiteY35" fmla="*/ 360648 h 918356"/>
              <a:gd name="connsiteX36" fmla="*/ 3933803 w 9517857"/>
              <a:gd name="connsiteY36" fmla="*/ 357315 h 918356"/>
              <a:gd name="connsiteX37" fmla="*/ 4266740 w 9517857"/>
              <a:gd name="connsiteY37" fmla="*/ 361454 h 918356"/>
              <a:gd name="connsiteX38" fmla="*/ 4430770 w 9517857"/>
              <a:gd name="connsiteY38" fmla="*/ 342643 h 918356"/>
              <a:gd name="connsiteX39" fmla="*/ 4512664 w 9517857"/>
              <a:gd name="connsiteY39" fmla="*/ 319948 h 918356"/>
              <a:gd name="connsiteX40" fmla="*/ 4616423 w 9517857"/>
              <a:gd name="connsiteY40" fmla="*/ 290914 h 918356"/>
              <a:gd name="connsiteX41" fmla="*/ 4689163 w 9517857"/>
              <a:gd name="connsiteY41" fmla="*/ 272812 h 918356"/>
              <a:gd name="connsiteX42" fmla="*/ 4783273 w 9517857"/>
              <a:gd name="connsiteY42" fmla="*/ 248463 h 918356"/>
              <a:gd name="connsiteX43" fmla="*/ 4836507 w 9517857"/>
              <a:gd name="connsiteY43" fmla="*/ 256788 h 918356"/>
              <a:gd name="connsiteX44" fmla="*/ 4892569 w 9517857"/>
              <a:gd name="connsiteY44" fmla="*/ 249933 h 918356"/>
              <a:gd name="connsiteX45" fmla="*/ 4896611 w 9517857"/>
              <a:gd name="connsiteY45" fmla="*/ 240448 h 918356"/>
              <a:gd name="connsiteX46" fmla="*/ 4917286 w 9517857"/>
              <a:gd name="connsiteY46" fmla="*/ 243659 h 918356"/>
              <a:gd name="connsiteX47" fmla="*/ 4981173 w 9517857"/>
              <a:gd name="connsiteY47" fmla="*/ 247103 h 918356"/>
              <a:gd name="connsiteX48" fmla="*/ 5060397 w 9517857"/>
              <a:gd name="connsiteY48" fmla="*/ 263688 h 918356"/>
              <a:gd name="connsiteX49" fmla="*/ 5252996 w 9517857"/>
              <a:gd name="connsiteY49" fmla="*/ 270655 h 918356"/>
              <a:gd name="connsiteX50" fmla="*/ 5358056 w 9517857"/>
              <a:gd name="connsiteY50" fmla="*/ 247248 h 918356"/>
              <a:gd name="connsiteX51" fmla="*/ 5426496 w 9517857"/>
              <a:gd name="connsiteY51" fmla="*/ 235142 h 918356"/>
              <a:gd name="connsiteX52" fmla="*/ 5497161 w 9517857"/>
              <a:gd name="connsiteY52" fmla="*/ 228808 h 918356"/>
              <a:gd name="connsiteX53" fmla="*/ 5826043 w 9517857"/>
              <a:gd name="connsiteY53" fmla="*/ 148073 h 918356"/>
              <a:gd name="connsiteX54" fmla="*/ 6007627 w 9517857"/>
              <a:gd name="connsiteY54" fmla="*/ 147126 h 918356"/>
              <a:gd name="connsiteX55" fmla="*/ 6080994 w 9517857"/>
              <a:gd name="connsiteY55" fmla="*/ 142938 h 918356"/>
              <a:gd name="connsiteX56" fmla="*/ 6194152 w 9517857"/>
              <a:gd name="connsiteY56" fmla="*/ 151772 h 918356"/>
              <a:gd name="connsiteX57" fmla="*/ 6281379 w 9517857"/>
              <a:gd name="connsiteY57" fmla="*/ 181626 h 918356"/>
              <a:gd name="connsiteX58" fmla="*/ 6489033 w 9517857"/>
              <a:gd name="connsiteY58" fmla="*/ 167648 h 918356"/>
              <a:gd name="connsiteX59" fmla="*/ 6544700 w 9517857"/>
              <a:gd name="connsiteY59" fmla="*/ 167161 h 918356"/>
              <a:gd name="connsiteX60" fmla="*/ 6648353 w 9517857"/>
              <a:gd name="connsiteY60" fmla="*/ 172250 h 918356"/>
              <a:gd name="connsiteX61" fmla="*/ 6736227 w 9517857"/>
              <a:gd name="connsiteY61" fmla="*/ 173216 h 918356"/>
              <a:gd name="connsiteX62" fmla="*/ 6977218 w 9517857"/>
              <a:gd name="connsiteY62" fmla="*/ 184289 h 918356"/>
              <a:gd name="connsiteX63" fmla="*/ 7065221 w 9517857"/>
              <a:gd name="connsiteY63" fmla="*/ 227531 h 918356"/>
              <a:gd name="connsiteX64" fmla="*/ 7358195 w 9517857"/>
              <a:gd name="connsiteY64" fmla="*/ 251740 h 918356"/>
              <a:gd name="connsiteX65" fmla="*/ 7565449 w 9517857"/>
              <a:gd name="connsiteY65" fmla="*/ 258950 h 918356"/>
              <a:gd name="connsiteX66" fmla="*/ 7599285 w 9517857"/>
              <a:gd name="connsiteY66" fmla="*/ 266021 h 918356"/>
              <a:gd name="connsiteX67" fmla="*/ 7644411 w 9517857"/>
              <a:gd name="connsiteY67" fmla="*/ 258986 h 918356"/>
              <a:gd name="connsiteX68" fmla="*/ 7825110 w 9517857"/>
              <a:gd name="connsiteY68" fmla="*/ 229109 h 918356"/>
              <a:gd name="connsiteX69" fmla="*/ 7965805 w 9517857"/>
              <a:gd name="connsiteY69" fmla="*/ 200355 h 918356"/>
              <a:gd name="connsiteX70" fmla="*/ 8147401 w 9517857"/>
              <a:gd name="connsiteY70" fmla="*/ 205617 h 918356"/>
              <a:gd name="connsiteX71" fmla="*/ 8256033 w 9517857"/>
              <a:gd name="connsiteY71" fmla="*/ 193713 h 918356"/>
              <a:gd name="connsiteX72" fmla="*/ 8410677 w 9517857"/>
              <a:gd name="connsiteY72" fmla="*/ 172167 h 918356"/>
              <a:gd name="connsiteX73" fmla="*/ 8614948 w 9517857"/>
              <a:gd name="connsiteY73" fmla="*/ 168247 h 918356"/>
              <a:gd name="connsiteX74" fmla="*/ 8715976 w 9517857"/>
              <a:gd name="connsiteY74" fmla="*/ 178374 h 918356"/>
              <a:gd name="connsiteX75" fmla="*/ 8778827 w 9517857"/>
              <a:gd name="connsiteY75" fmla="*/ 172936 h 918356"/>
              <a:gd name="connsiteX76" fmla="*/ 8855248 w 9517857"/>
              <a:gd name="connsiteY76" fmla="*/ 143149 h 918356"/>
              <a:gd name="connsiteX77" fmla="*/ 9010380 w 9517857"/>
              <a:gd name="connsiteY77" fmla="*/ 91891 h 918356"/>
              <a:gd name="connsiteX78" fmla="*/ 9110856 w 9517857"/>
              <a:gd name="connsiteY78" fmla="*/ 70997 h 918356"/>
              <a:gd name="connsiteX79" fmla="*/ 9268817 w 9517857"/>
              <a:gd name="connsiteY79" fmla="*/ 53082 h 918356"/>
              <a:gd name="connsiteX80" fmla="*/ 9316667 w 9517857"/>
              <a:gd name="connsiteY80" fmla="*/ 45047 h 918356"/>
              <a:gd name="connsiteX81" fmla="*/ 9428209 w 9517857"/>
              <a:gd name="connsiteY81" fmla="*/ 29923 h 918356"/>
              <a:gd name="connsiteX82" fmla="*/ 9488916 w 9517857"/>
              <a:gd name="connsiteY8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3073635 w 9517857"/>
              <a:gd name="connsiteY28" fmla="*/ 491294 h 918356"/>
              <a:gd name="connsiteX29" fmla="*/ 3222071 w 9517857"/>
              <a:gd name="connsiteY29" fmla="*/ 470559 h 918356"/>
              <a:gd name="connsiteX30" fmla="*/ 3274069 w 9517857"/>
              <a:gd name="connsiteY30" fmla="*/ 451605 h 918356"/>
              <a:gd name="connsiteX31" fmla="*/ 3349632 w 9517857"/>
              <a:gd name="connsiteY31" fmla="*/ 432583 h 918356"/>
              <a:gd name="connsiteX32" fmla="*/ 3479593 w 9517857"/>
              <a:gd name="connsiteY32" fmla="*/ 390437 h 918356"/>
              <a:gd name="connsiteX33" fmla="*/ 3651428 w 9517857"/>
              <a:gd name="connsiteY33" fmla="*/ 361807 h 918356"/>
              <a:gd name="connsiteX34" fmla="*/ 3844133 w 9517857"/>
              <a:gd name="connsiteY34" fmla="*/ 360648 h 918356"/>
              <a:gd name="connsiteX35" fmla="*/ 3933803 w 9517857"/>
              <a:gd name="connsiteY35" fmla="*/ 357315 h 918356"/>
              <a:gd name="connsiteX36" fmla="*/ 4266740 w 9517857"/>
              <a:gd name="connsiteY36" fmla="*/ 361454 h 918356"/>
              <a:gd name="connsiteX37" fmla="*/ 4430770 w 9517857"/>
              <a:gd name="connsiteY37" fmla="*/ 342643 h 918356"/>
              <a:gd name="connsiteX38" fmla="*/ 4512664 w 9517857"/>
              <a:gd name="connsiteY38" fmla="*/ 319948 h 918356"/>
              <a:gd name="connsiteX39" fmla="*/ 4616423 w 9517857"/>
              <a:gd name="connsiteY39" fmla="*/ 290914 h 918356"/>
              <a:gd name="connsiteX40" fmla="*/ 4689163 w 9517857"/>
              <a:gd name="connsiteY40" fmla="*/ 272812 h 918356"/>
              <a:gd name="connsiteX41" fmla="*/ 4783273 w 9517857"/>
              <a:gd name="connsiteY41" fmla="*/ 248463 h 918356"/>
              <a:gd name="connsiteX42" fmla="*/ 4836507 w 9517857"/>
              <a:gd name="connsiteY42" fmla="*/ 256788 h 918356"/>
              <a:gd name="connsiteX43" fmla="*/ 4892569 w 9517857"/>
              <a:gd name="connsiteY43" fmla="*/ 249933 h 918356"/>
              <a:gd name="connsiteX44" fmla="*/ 4896611 w 9517857"/>
              <a:gd name="connsiteY44" fmla="*/ 240448 h 918356"/>
              <a:gd name="connsiteX45" fmla="*/ 4917286 w 9517857"/>
              <a:gd name="connsiteY45" fmla="*/ 243659 h 918356"/>
              <a:gd name="connsiteX46" fmla="*/ 4981173 w 9517857"/>
              <a:gd name="connsiteY46" fmla="*/ 247103 h 918356"/>
              <a:gd name="connsiteX47" fmla="*/ 5060397 w 9517857"/>
              <a:gd name="connsiteY47" fmla="*/ 263688 h 918356"/>
              <a:gd name="connsiteX48" fmla="*/ 5252996 w 9517857"/>
              <a:gd name="connsiteY48" fmla="*/ 270655 h 918356"/>
              <a:gd name="connsiteX49" fmla="*/ 5358056 w 9517857"/>
              <a:gd name="connsiteY49" fmla="*/ 247248 h 918356"/>
              <a:gd name="connsiteX50" fmla="*/ 5426496 w 9517857"/>
              <a:gd name="connsiteY50" fmla="*/ 235142 h 918356"/>
              <a:gd name="connsiteX51" fmla="*/ 5497161 w 9517857"/>
              <a:gd name="connsiteY51" fmla="*/ 228808 h 918356"/>
              <a:gd name="connsiteX52" fmla="*/ 5826043 w 9517857"/>
              <a:gd name="connsiteY52" fmla="*/ 148073 h 918356"/>
              <a:gd name="connsiteX53" fmla="*/ 6007627 w 9517857"/>
              <a:gd name="connsiteY53" fmla="*/ 147126 h 918356"/>
              <a:gd name="connsiteX54" fmla="*/ 6080994 w 9517857"/>
              <a:gd name="connsiteY54" fmla="*/ 142938 h 918356"/>
              <a:gd name="connsiteX55" fmla="*/ 6194152 w 9517857"/>
              <a:gd name="connsiteY55" fmla="*/ 151772 h 918356"/>
              <a:gd name="connsiteX56" fmla="*/ 6281379 w 9517857"/>
              <a:gd name="connsiteY56" fmla="*/ 181626 h 918356"/>
              <a:gd name="connsiteX57" fmla="*/ 6489033 w 9517857"/>
              <a:gd name="connsiteY57" fmla="*/ 167648 h 918356"/>
              <a:gd name="connsiteX58" fmla="*/ 6544700 w 9517857"/>
              <a:gd name="connsiteY58" fmla="*/ 167161 h 918356"/>
              <a:gd name="connsiteX59" fmla="*/ 6648353 w 9517857"/>
              <a:gd name="connsiteY59" fmla="*/ 172250 h 918356"/>
              <a:gd name="connsiteX60" fmla="*/ 6736227 w 9517857"/>
              <a:gd name="connsiteY60" fmla="*/ 173216 h 918356"/>
              <a:gd name="connsiteX61" fmla="*/ 6977218 w 9517857"/>
              <a:gd name="connsiteY61" fmla="*/ 184289 h 918356"/>
              <a:gd name="connsiteX62" fmla="*/ 7065221 w 9517857"/>
              <a:gd name="connsiteY62" fmla="*/ 227531 h 918356"/>
              <a:gd name="connsiteX63" fmla="*/ 7358195 w 9517857"/>
              <a:gd name="connsiteY63" fmla="*/ 251740 h 918356"/>
              <a:gd name="connsiteX64" fmla="*/ 7565449 w 9517857"/>
              <a:gd name="connsiteY64" fmla="*/ 258950 h 918356"/>
              <a:gd name="connsiteX65" fmla="*/ 7599285 w 9517857"/>
              <a:gd name="connsiteY65" fmla="*/ 266021 h 918356"/>
              <a:gd name="connsiteX66" fmla="*/ 7644411 w 9517857"/>
              <a:gd name="connsiteY66" fmla="*/ 258986 h 918356"/>
              <a:gd name="connsiteX67" fmla="*/ 7825110 w 9517857"/>
              <a:gd name="connsiteY67" fmla="*/ 229109 h 918356"/>
              <a:gd name="connsiteX68" fmla="*/ 7965805 w 9517857"/>
              <a:gd name="connsiteY68" fmla="*/ 200355 h 918356"/>
              <a:gd name="connsiteX69" fmla="*/ 8147401 w 9517857"/>
              <a:gd name="connsiteY69" fmla="*/ 205617 h 918356"/>
              <a:gd name="connsiteX70" fmla="*/ 8256033 w 9517857"/>
              <a:gd name="connsiteY70" fmla="*/ 193713 h 918356"/>
              <a:gd name="connsiteX71" fmla="*/ 8410677 w 9517857"/>
              <a:gd name="connsiteY71" fmla="*/ 172167 h 918356"/>
              <a:gd name="connsiteX72" fmla="*/ 8614948 w 9517857"/>
              <a:gd name="connsiteY72" fmla="*/ 168247 h 918356"/>
              <a:gd name="connsiteX73" fmla="*/ 8715976 w 9517857"/>
              <a:gd name="connsiteY73" fmla="*/ 178374 h 918356"/>
              <a:gd name="connsiteX74" fmla="*/ 8778827 w 9517857"/>
              <a:gd name="connsiteY74" fmla="*/ 172936 h 918356"/>
              <a:gd name="connsiteX75" fmla="*/ 8855248 w 9517857"/>
              <a:gd name="connsiteY75" fmla="*/ 143149 h 918356"/>
              <a:gd name="connsiteX76" fmla="*/ 9010380 w 9517857"/>
              <a:gd name="connsiteY76" fmla="*/ 91891 h 918356"/>
              <a:gd name="connsiteX77" fmla="*/ 9110856 w 9517857"/>
              <a:gd name="connsiteY77" fmla="*/ 70997 h 918356"/>
              <a:gd name="connsiteX78" fmla="*/ 9268817 w 9517857"/>
              <a:gd name="connsiteY78" fmla="*/ 53082 h 918356"/>
              <a:gd name="connsiteX79" fmla="*/ 9316667 w 9517857"/>
              <a:gd name="connsiteY79" fmla="*/ 45047 h 918356"/>
              <a:gd name="connsiteX80" fmla="*/ 9428209 w 9517857"/>
              <a:gd name="connsiteY80" fmla="*/ 29923 h 918356"/>
              <a:gd name="connsiteX81" fmla="*/ 9488916 w 9517857"/>
              <a:gd name="connsiteY8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3073635 w 9517857"/>
              <a:gd name="connsiteY28" fmla="*/ 491294 h 918356"/>
              <a:gd name="connsiteX29" fmla="*/ 3222071 w 9517857"/>
              <a:gd name="connsiteY29" fmla="*/ 470559 h 918356"/>
              <a:gd name="connsiteX30" fmla="*/ 3274069 w 9517857"/>
              <a:gd name="connsiteY30" fmla="*/ 451605 h 918356"/>
              <a:gd name="connsiteX31" fmla="*/ 3349632 w 9517857"/>
              <a:gd name="connsiteY31" fmla="*/ 432583 h 918356"/>
              <a:gd name="connsiteX32" fmla="*/ 3479593 w 9517857"/>
              <a:gd name="connsiteY32" fmla="*/ 390437 h 918356"/>
              <a:gd name="connsiteX33" fmla="*/ 3651428 w 9517857"/>
              <a:gd name="connsiteY33" fmla="*/ 361807 h 918356"/>
              <a:gd name="connsiteX34" fmla="*/ 3844133 w 9517857"/>
              <a:gd name="connsiteY34" fmla="*/ 360648 h 918356"/>
              <a:gd name="connsiteX35" fmla="*/ 3933803 w 9517857"/>
              <a:gd name="connsiteY35" fmla="*/ 357315 h 918356"/>
              <a:gd name="connsiteX36" fmla="*/ 4266740 w 9517857"/>
              <a:gd name="connsiteY36" fmla="*/ 361454 h 918356"/>
              <a:gd name="connsiteX37" fmla="*/ 4430770 w 9517857"/>
              <a:gd name="connsiteY37" fmla="*/ 342643 h 918356"/>
              <a:gd name="connsiteX38" fmla="*/ 4512664 w 9517857"/>
              <a:gd name="connsiteY38" fmla="*/ 319948 h 918356"/>
              <a:gd name="connsiteX39" fmla="*/ 4616423 w 9517857"/>
              <a:gd name="connsiteY39" fmla="*/ 290914 h 918356"/>
              <a:gd name="connsiteX40" fmla="*/ 4689163 w 9517857"/>
              <a:gd name="connsiteY40" fmla="*/ 272812 h 918356"/>
              <a:gd name="connsiteX41" fmla="*/ 4783273 w 9517857"/>
              <a:gd name="connsiteY41" fmla="*/ 248463 h 918356"/>
              <a:gd name="connsiteX42" fmla="*/ 4836507 w 9517857"/>
              <a:gd name="connsiteY42" fmla="*/ 256788 h 918356"/>
              <a:gd name="connsiteX43" fmla="*/ 4892569 w 9517857"/>
              <a:gd name="connsiteY43" fmla="*/ 249933 h 918356"/>
              <a:gd name="connsiteX44" fmla="*/ 4896611 w 9517857"/>
              <a:gd name="connsiteY44" fmla="*/ 240448 h 918356"/>
              <a:gd name="connsiteX45" fmla="*/ 4917286 w 9517857"/>
              <a:gd name="connsiteY45" fmla="*/ 243659 h 918356"/>
              <a:gd name="connsiteX46" fmla="*/ 4981173 w 9517857"/>
              <a:gd name="connsiteY46" fmla="*/ 247103 h 918356"/>
              <a:gd name="connsiteX47" fmla="*/ 5060397 w 9517857"/>
              <a:gd name="connsiteY47" fmla="*/ 263688 h 918356"/>
              <a:gd name="connsiteX48" fmla="*/ 5252996 w 9517857"/>
              <a:gd name="connsiteY48" fmla="*/ 270655 h 918356"/>
              <a:gd name="connsiteX49" fmla="*/ 5358056 w 9517857"/>
              <a:gd name="connsiteY49" fmla="*/ 247248 h 918356"/>
              <a:gd name="connsiteX50" fmla="*/ 5426496 w 9517857"/>
              <a:gd name="connsiteY50" fmla="*/ 235142 h 918356"/>
              <a:gd name="connsiteX51" fmla="*/ 5497161 w 9517857"/>
              <a:gd name="connsiteY51" fmla="*/ 228808 h 918356"/>
              <a:gd name="connsiteX52" fmla="*/ 5826043 w 9517857"/>
              <a:gd name="connsiteY52" fmla="*/ 148073 h 918356"/>
              <a:gd name="connsiteX53" fmla="*/ 6007627 w 9517857"/>
              <a:gd name="connsiteY53" fmla="*/ 147126 h 918356"/>
              <a:gd name="connsiteX54" fmla="*/ 6080994 w 9517857"/>
              <a:gd name="connsiteY54" fmla="*/ 142938 h 918356"/>
              <a:gd name="connsiteX55" fmla="*/ 6194152 w 9517857"/>
              <a:gd name="connsiteY55" fmla="*/ 151772 h 918356"/>
              <a:gd name="connsiteX56" fmla="*/ 6281379 w 9517857"/>
              <a:gd name="connsiteY56" fmla="*/ 181626 h 918356"/>
              <a:gd name="connsiteX57" fmla="*/ 6489033 w 9517857"/>
              <a:gd name="connsiteY57" fmla="*/ 167648 h 918356"/>
              <a:gd name="connsiteX58" fmla="*/ 6544700 w 9517857"/>
              <a:gd name="connsiteY58" fmla="*/ 167161 h 918356"/>
              <a:gd name="connsiteX59" fmla="*/ 6648353 w 9517857"/>
              <a:gd name="connsiteY59" fmla="*/ 172250 h 918356"/>
              <a:gd name="connsiteX60" fmla="*/ 6736227 w 9517857"/>
              <a:gd name="connsiteY60" fmla="*/ 173216 h 918356"/>
              <a:gd name="connsiteX61" fmla="*/ 6977218 w 9517857"/>
              <a:gd name="connsiteY61" fmla="*/ 184289 h 918356"/>
              <a:gd name="connsiteX62" fmla="*/ 7065221 w 9517857"/>
              <a:gd name="connsiteY62" fmla="*/ 227531 h 918356"/>
              <a:gd name="connsiteX63" fmla="*/ 7358195 w 9517857"/>
              <a:gd name="connsiteY63" fmla="*/ 251740 h 918356"/>
              <a:gd name="connsiteX64" fmla="*/ 7565449 w 9517857"/>
              <a:gd name="connsiteY64" fmla="*/ 258950 h 918356"/>
              <a:gd name="connsiteX65" fmla="*/ 7599285 w 9517857"/>
              <a:gd name="connsiteY65" fmla="*/ 266021 h 918356"/>
              <a:gd name="connsiteX66" fmla="*/ 7644411 w 9517857"/>
              <a:gd name="connsiteY66" fmla="*/ 258986 h 918356"/>
              <a:gd name="connsiteX67" fmla="*/ 7825110 w 9517857"/>
              <a:gd name="connsiteY67" fmla="*/ 229109 h 918356"/>
              <a:gd name="connsiteX68" fmla="*/ 7965805 w 9517857"/>
              <a:gd name="connsiteY68" fmla="*/ 200355 h 918356"/>
              <a:gd name="connsiteX69" fmla="*/ 8147401 w 9517857"/>
              <a:gd name="connsiteY69" fmla="*/ 205617 h 918356"/>
              <a:gd name="connsiteX70" fmla="*/ 8256033 w 9517857"/>
              <a:gd name="connsiteY70" fmla="*/ 193713 h 918356"/>
              <a:gd name="connsiteX71" fmla="*/ 8410677 w 9517857"/>
              <a:gd name="connsiteY71" fmla="*/ 172167 h 918356"/>
              <a:gd name="connsiteX72" fmla="*/ 8614948 w 9517857"/>
              <a:gd name="connsiteY72" fmla="*/ 168247 h 918356"/>
              <a:gd name="connsiteX73" fmla="*/ 8715976 w 9517857"/>
              <a:gd name="connsiteY73" fmla="*/ 178374 h 918356"/>
              <a:gd name="connsiteX74" fmla="*/ 8778827 w 9517857"/>
              <a:gd name="connsiteY74" fmla="*/ 172936 h 918356"/>
              <a:gd name="connsiteX75" fmla="*/ 8855248 w 9517857"/>
              <a:gd name="connsiteY75" fmla="*/ 143149 h 918356"/>
              <a:gd name="connsiteX76" fmla="*/ 9010380 w 9517857"/>
              <a:gd name="connsiteY76" fmla="*/ 91891 h 918356"/>
              <a:gd name="connsiteX77" fmla="*/ 9110856 w 9517857"/>
              <a:gd name="connsiteY77" fmla="*/ 70997 h 918356"/>
              <a:gd name="connsiteX78" fmla="*/ 9268817 w 9517857"/>
              <a:gd name="connsiteY78" fmla="*/ 53082 h 918356"/>
              <a:gd name="connsiteX79" fmla="*/ 9316667 w 9517857"/>
              <a:gd name="connsiteY79" fmla="*/ 45047 h 918356"/>
              <a:gd name="connsiteX80" fmla="*/ 9428209 w 9517857"/>
              <a:gd name="connsiteY80" fmla="*/ 29923 h 918356"/>
              <a:gd name="connsiteX81" fmla="*/ 9488916 w 9517857"/>
              <a:gd name="connsiteY8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727306 w 9517857"/>
              <a:gd name="connsiteY26" fmla="*/ 550698 h 918356"/>
              <a:gd name="connsiteX27" fmla="*/ 3073635 w 9517857"/>
              <a:gd name="connsiteY27" fmla="*/ 491294 h 918356"/>
              <a:gd name="connsiteX28" fmla="*/ 3222071 w 9517857"/>
              <a:gd name="connsiteY28" fmla="*/ 470559 h 918356"/>
              <a:gd name="connsiteX29" fmla="*/ 3274069 w 9517857"/>
              <a:gd name="connsiteY29" fmla="*/ 451605 h 918356"/>
              <a:gd name="connsiteX30" fmla="*/ 3349632 w 9517857"/>
              <a:gd name="connsiteY30" fmla="*/ 432583 h 918356"/>
              <a:gd name="connsiteX31" fmla="*/ 3479593 w 9517857"/>
              <a:gd name="connsiteY31" fmla="*/ 390437 h 918356"/>
              <a:gd name="connsiteX32" fmla="*/ 3651428 w 9517857"/>
              <a:gd name="connsiteY32" fmla="*/ 361807 h 918356"/>
              <a:gd name="connsiteX33" fmla="*/ 3844133 w 9517857"/>
              <a:gd name="connsiteY33" fmla="*/ 360648 h 918356"/>
              <a:gd name="connsiteX34" fmla="*/ 3933803 w 9517857"/>
              <a:gd name="connsiteY34" fmla="*/ 357315 h 918356"/>
              <a:gd name="connsiteX35" fmla="*/ 4266740 w 9517857"/>
              <a:gd name="connsiteY35" fmla="*/ 361454 h 918356"/>
              <a:gd name="connsiteX36" fmla="*/ 4430770 w 9517857"/>
              <a:gd name="connsiteY36" fmla="*/ 342643 h 918356"/>
              <a:gd name="connsiteX37" fmla="*/ 4512664 w 9517857"/>
              <a:gd name="connsiteY37" fmla="*/ 319948 h 918356"/>
              <a:gd name="connsiteX38" fmla="*/ 4616423 w 9517857"/>
              <a:gd name="connsiteY38" fmla="*/ 290914 h 918356"/>
              <a:gd name="connsiteX39" fmla="*/ 4689163 w 9517857"/>
              <a:gd name="connsiteY39" fmla="*/ 272812 h 918356"/>
              <a:gd name="connsiteX40" fmla="*/ 4783273 w 9517857"/>
              <a:gd name="connsiteY40" fmla="*/ 248463 h 918356"/>
              <a:gd name="connsiteX41" fmla="*/ 4836507 w 9517857"/>
              <a:gd name="connsiteY41" fmla="*/ 256788 h 918356"/>
              <a:gd name="connsiteX42" fmla="*/ 4892569 w 9517857"/>
              <a:gd name="connsiteY42" fmla="*/ 249933 h 918356"/>
              <a:gd name="connsiteX43" fmla="*/ 4896611 w 9517857"/>
              <a:gd name="connsiteY43" fmla="*/ 240448 h 918356"/>
              <a:gd name="connsiteX44" fmla="*/ 4917286 w 9517857"/>
              <a:gd name="connsiteY44" fmla="*/ 243659 h 918356"/>
              <a:gd name="connsiteX45" fmla="*/ 4981173 w 9517857"/>
              <a:gd name="connsiteY45" fmla="*/ 247103 h 918356"/>
              <a:gd name="connsiteX46" fmla="*/ 5060397 w 9517857"/>
              <a:gd name="connsiteY46" fmla="*/ 263688 h 918356"/>
              <a:gd name="connsiteX47" fmla="*/ 5252996 w 9517857"/>
              <a:gd name="connsiteY47" fmla="*/ 270655 h 918356"/>
              <a:gd name="connsiteX48" fmla="*/ 5358056 w 9517857"/>
              <a:gd name="connsiteY48" fmla="*/ 247248 h 918356"/>
              <a:gd name="connsiteX49" fmla="*/ 5426496 w 9517857"/>
              <a:gd name="connsiteY49" fmla="*/ 235142 h 918356"/>
              <a:gd name="connsiteX50" fmla="*/ 5497161 w 9517857"/>
              <a:gd name="connsiteY50" fmla="*/ 228808 h 918356"/>
              <a:gd name="connsiteX51" fmla="*/ 5826043 w 9517857"/>
              <a:gd name="connsiteY51" fmla="*/ 148073 h 918356"/>
              <a:gd name="connsiteX52" fmla="*/ 6007627 w 9517857"/>
              <a:gd name="connsiteY52" fmla="*/ 147126 h 918356"/>
              <a:gd name="connsiteX53" fmla="*/ 6080994 w 9517857"/>
              <a:gd name="connsiteY53" fmla="*/ 142938 h 918356"/>
              <a:gd name="connsiteX54" fmla="*/ 6194152 w 9517857"/>
              <a:gd name="connsiteY54" fmla="*/ 151772 h 918356"/>
              <a:gd name="connsiteX55" fmla="*/ 6281379 w 9517857"/>
              <a:gd name="connsiteY55" fmla="*/ 181626 h 918356"/>
              <a:gd name="connsiteX56" fmla="*/ 6489033 w 9517857"/>
              <a:gd name="connsiteY56" fmla="*/ 167648 h 918356"/>
              <a:gd name="connsiteX57" fmla="*/ 6544700 w 9517857"/>
              <a:gd name="connsiteY57" fmla="*/ 167161 h 918356"/>
              <a:gd name="connsiteX58" fmla="*/ 6648353 w 9517857"/>
              <a:gd name="connsiteY58" fmla="*/ 172250 h 918356"/>
              <a:gd name="connsiteX59" fmla="*/ 6736227 w 9517857"/>
              <a:gd name="connsiteY59" fmla="*/ 173216 h 918356"/>
              <a:gd name="connsiteX60" fmla="*/ 6977218 w 9517857"/>
              <a:gd name="connsiteY60" fmla="*/ 184289 h 918356"/>
              <a:gd name="connsiteX61" fmla="*/ 7065221 w 9517857"/>
              <a:gd name="connsiteY61" fmla="*/ 227531 h 918356"/>
              <a:gd name="connsiteX62" fmla="*/ 7358195 w 9517857"/>
              <a:gd name="connsiteY62" fmla="*/ 251740 h 918356"/>
              <a:gd name="connsiteX63" fmla="*/ 7565449 w 9517857"/>
              <a:gd name="connsiteY63" fmla="*/ 258950 h 918356"/>
              <a:gd name="connsiteX64" fmla="*/ 7599285 w 9517857"/>
              <a:gd name="connsiteY64" fmla="*/ 266021 h 918356"/>
              <a:gd name="connsiteX65" fmla="*/ 7644411 w 9517857"/>
              <a:gd name="connsiteY65" fmla="*/ 258986 h 918356"/>
              <a:gd name="connsiteX66" fmla="*/ 7825110 w 9517857"/>
              <a:gd name="connsiteY66" fmla="*/ 229109 h 918356"/>
              <a:gd name="connsiteX67" fmla="*/ 7965805 w 9517857"/>
              <a:gd name="connsiteY67" fmla="*/ 200355 h 918356"/>
              <a:gd name="connsiteX68" fmla="*/ 8147401 w 9517857"/>
              <a:gd name="connsiteY68" fmla="*/ 205617 h 918356"/>
              <a:gd name="connsiteX69" fmla="*/ 8256033 w 9517857"/>
              <a:gd name="connsiteY69" fmla="*/ 193713 h 918356"/>
              <a:gd name="connsiteX70" fmla="*/ 8410677 w 9517857"/>
              <a:gd name="connsiteY70" fmla="*/ 172167 h 918356"/>
              <a:gd name="connsiteX71" fmla="*/ 8614948 w 9517857"/>
              <a:gd name="connsiteY71" fmla="*/ 168247 h 918356"/>
              <a:gd name="connsiteX72" fmla="*/ 8715976 w 9517857"/>
              <a:gd name="connsiteY72" fmla="*/ 178374 h 918356"/>
              <a:gd name="connsiteX73" fmla="*/ 8778827 w 9517857"/>
              <a:gd name="connsiteY73" fmla="*/ 172936 h 918356"/>
              <a:gd name="connsiteX74" fmla="*/ 8855248 w 9517857"/>
              <a:gd name="connsiteY74" fmla="*/ 143149 h 918356"/>
              <a:gd name="connsiteX75" fmla="*/ 9010380 w 9517857"/>
              <a:gd name="connsiteY75" fmla="*/ 91891 h 918356"/>
              <a:gd name="connsiteX76" fmla="*/ 9110856 w 9517857"/>
              <a:gd name="connsiteY76" fmla="*/ 70997 h 918356"/>
              <a:gd name="connsiteX77" fmla="*/ 9268817 w 9517857"/>
              <a:gd name="connsiteY77" fmla="*/ 53082 h 918356"/>
              <a:gd name="connsiteX78" fmla="*/ 9316667 w 9517857"/>
              <a:gd name="connsiteY78" fmla="*/ 45047 h 918356"/>
              <a:gd name="connsiteX79" fmla="*/ 9428209 w 9517857"/>
              <a:gd name="connsiteY79" fmla="*/ 29923 h 918356"/>
              <a:gd name="connsiteX80" fmla="*/ 9488916 w 9517857"/>
              <a:gd name="connsiteY8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080994 w 9517857"/>
              <a:gd name="connsiteY52" fmla="*/ 142938 h 918356"/>
              <a:gd name="connsiteX53" fmla="*/ 6194152 w 9517857"/>
              <a:gd name="connsiteY53" fmla="*/ 151772 h 918356"/>
              <a:gd name="connsiteX54" fmla="*/ 6281379 w 9517857"/>
              <a:gd name="connsiteY54" fmla="*/ 181626 h 918356"/>
              <a:gd name="connsiteX55" fmla="*/ 6489033 w 9517857"/>
              <a:gd name="connsiteY55" fmla="*/ 167648 h 918356"/>
              <a:gd name="connsiteX56" fmla="*/ 6544700 w 9517857"/>
              <a:gd name="connsiteY56" fmla="*/ 167161 h 918356"/>
              <a:gd name="connsiteX57" fmla="*/ 6648353 w 9517857"/>
              <a:gd name="connsiteY57" fmla="*/ 172250 h 918356"/>
              <a:gd name="connsiteX58" fmla="*/ 6736227 w 9517857"/>
              <a:gd name="connsiteY58" fmla="*/ 173216 h 918356"/>
              <a:gd name="connsiteX59" fmla="*/ 6977218 w 9517857"/>
              <a:gd name="connsiteY59" fmla="*/ 184289 h 918356"/>
              <a:gd name="connsiteX60" fmla="*/ 7065221 w 9517857"/>
              <a:gd name="connsiteY60" fmla="*/ 227531 h 918356"/>
              <a:gd name="connsiteX61" fmla="*/ 7358195 w 9517857"/>
              <a:gd name="connsiteY61" fmla="*/ 251740 h 918356"/>
              <a:gd name="connsiteX62" fmla="*/ 7565449 w 9517857"/>
              <a:gd name="connsiteY62" fmla="*/ 258950 h 918356"/>
              <a:gd name="connsiteX63" fmla="*/ 7599285 w 9517857"/>
              <a:gd name="connsiteY63" fmla="*/ 266021 h 918356"/>
              <a:gd name="connsiteX64" fmla="*/ 7644411 w 9517857"/>
              <a:gd name="connsiteY64" fmla="*/ 258986 h 918356"/>
              <a:gd name="connsiteX65" fmla="*/ 7825110 w 9517857"/>
              <a:gd name="connsiteY65" fmla="*/ 229109 h 918356"/>
              <a:gd name="connsiteX66" fmla="*/ 7965805 w 9517857"/>
              <a:gd name="connsiteY66" fmla="*/ 200355 h 918356"/>
              <a:gd name="connsiteX67" fmla="*/ 8147401 w 9517857"/>
              <a:gd name="connsiteY67" fmla="*/ 205617 h 918356"/>
              <a:gd name="connsiteX68" fmla="*/ 8256033 w 9517857"/>
              <a:gd name="connsiteY68" fmla="*/ 193713 h 918356"/>
              <a:gd name="connsiteX69" fmla="*/ 8410677 w 9517857"/>
              <a:gd name="connsiteY69" fmla="*/ 172167 h 918356"/>
              <a:gd name="connsiteX70" fmla="*/ 8614948 w 9517857"/>
              <a:gd name="connsiteY70" fmla="*/ 168247 h 918356"/>
              <a:gd name="connsiteX71" fmla="*/ 8715976 w 9517857"/>
              <a:gd name="connsiteY71" fmla="*/ 178374 h 918356"/>
              <a:gd name="connsiteX72" fmla="*/ 8778827 w 9517857"/>
              <a:gd name="connsiteY72" fmla="*/ 172936 h 918356"/>
              <a:gd name="connsiteX73" fmla="*/ 8855248 w 9517857"/>
              <a:gd name="connsiteY73" fmla="*/ 143149 h 918356"/>
              <a:gd name="connsiteX74" fmla="*/ 9010380 w 9517857"/>
              <a:gd name="connsiteY74" fmla="*/ 91891 h 918356"/>
              <a:gd name="connsiteX75" fmla="*/ 9110856 w 9517857"/>
              <a:gd name="connsiteY75" fmla="*/ 70997 h 918356"/>
              <a:gd name="connsiteX76" fmla="*/ 9268817 w 9517857"/>
              <a:gd name="connsiteY76" fmla="*/ 53082 h 918356"/>
              <a:gd name="connsiteX77" fmla="*/ 9316667 w 9517857"/>
              <a:gd name="connsiteY77" fmla="*/ 45047 h 918356"/>
              <a:gd name="connsiteX78" fmla="*/ 9428209 w 9517857"/>
              <a:gd name="connsiteY78" fmla="*/ 29923 h 918356"/>
              <a:gd name="connsiteX79" fmla="*/ 9488916 w 9517857"/>
              <a:gd name="connsiteY7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410677 w 9517857"/>
              <a:gd name="connsiteY68" fmla="*/ 172167 h 918356"/>
              <a:gd name="connsiteX69" fmla="*/ 8614948 w 9517857"/>
              <a:gd name="connsiteY69" fmla="*/ 168247 h 918356"/>
              <a:gd name="connsiteX70" fmla="*/ 8715976 w 9517857"/>
              <a:gd name="connsiteY70" fmla="*/ 178374 h 918356"/>
              <a:gd name="connsiteX71" fmla="*/ 8778827 w 9517857"/>
              <a:gd name="connsiteY71" fmla="*/ 172936 h 918356"/>
              <a:gd name="connsiteX72" fmla="*/ 8855248 w 9517857"/>
              <a:gd name="connsiteY72" fmla="*/ 143149 h 918356"/>
              <a:gd name="connsiteX73" fmla="*/ 9010380 w 9517857"/>
              <a:gd name="connsiteY73" fmla="*/ 91891 h 918356"/>
              <a:gd name="connsiteX74" fmla="*/ 9110856 w 9517857"/>
              <a:gd name="connsiteY74" fmla="*/ 70997 h 918356"/>
              <a:gd name="connsiteX75" fmla="*/ 9268817 w 9517857"/>
              <a:gd name="connsiteY75" fmla="*/ 53082 h 918356"/>
              <a:gd name="connsiteX76" fmla="*/ 9316667 w 9517857"/>
              <a:gd name="connsiteY76" fmla="*/ 45047 h 918356"/>
              <a:gd name="connsiteX77" fmla="*/ 9428209 w 9517857"/>
              <a:gd name="connsiteY77" fmla="*/ 29923 h 918356"/>
              <a:gd name="connsiteX78" fmla="*/ 9488916 w 9517857"/>
              <a:gd name="connsiteY7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614948 w 9517857"/>
              <a:gd name="connsiteY68" fmla="*/ 168247 h 918356"/>
              <a:gd name="connsiteX69" fmla="*/ 8715976 w 9517857"/>
              <a:gd name="connsiteY69" fmla="*/ 178374 h 918356"/>
              <a:gd name="connsiteX70" fmla="*/ 8778827 w 9517857"/>
              <a:gd name="connsiteY70" fmla="*/ 172936 h 918356"/>
              <a:gd name="connsiteX71" fmla="*/ 8855248 w 9517857"/>
              <a:gd name="connsiteY71" fmla="*/ 143149 h 918356"/>
              <a:gd name="connsiteX72" fmla="*/ 9010380 w 9517857"/>
              <a:gd name="connsiteY72" fmla="*/ 91891 h 918356"/>
              <a:gd name="connsiteX73" fmla="*/ 9110856 w 9517857"/>
              <a:gd name="connsiteY73" fmla="*/ 70997 h 918356"/>
              <a:gd name="connsiteX74" fmla="*/ 9268817 w 9517857"/>
              <a:gd name="connsiteY74" fmla="*/ 53082 h 918356"/>
              <a:gd name="connsiteX75" fmla="*/ 9316667 w 9517857"/>
              <a:gd name="connsiteY75" fmla="*/ 45047 h 918356"/>
              <a:gd name="connsiteX76" fmla="*/ 9428209 w 9517857"/>
              <a:gd name="connsiteY76" fmla="*/ 29923 h 918356"/>
              <a:gd name="connsiteX77" fmla="*/ 9488916 w 9517857"/>
              <a:gd name="connsiteY7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614948 w 9517857"/>
              <a:gd name="connsiteY68" fmla="*/ 168247 h 918356"/>
              <a:gd name="connsiteX69" fmla="*/ 8715976 w 9517857"/>
              <a:gd name="connsiteY69" fmla="*/ 178374 h 918356"/>
              <a:gd name="connsiteX70" fmla="*/ 8778827 w 9517857"/>
              <a:gd name="connsiteY70" fmla="*/ 172936 h 918356"/>
              <a:gd name="connsiteX71" fmla="*/ 8855248 w 9517857"/>
              <a:gd name="connsiteY71" fmla="*/ 143149 h 918356"/>
              <a:gd name="connsiteX72" fmla="*/ 9010380 w 9517857"/>
              <a:gd name="connsiteY72" fmla="*/ 91891 h 918356"/>
              <a:gd name="connsiteX73" fmla="*/ 9110856 w 9517857"/>
              <a:gd name="connsiteY73" fmla="*/ 70997 h 918356"/>
              <a:gd name="connsiteX74" fmla="*/ 9268817 w 9517857"/>
              <a:gd name="connsiteY74" fmla="*/ 53082 h 918356"/>
              <a:gd name="connsiteX75" fmla="*/ 9316667 w 9517857"/>
              <a:gd name="connsiteY75" fmla="*/ 45047 h 918356"/>
              <a:gd name="connsiteX76" fmla="*/ 9428209 w 9517857"/>
              <a:gd name="connsiteY76" fmla="*/ 29923 h 918356"/>
              <a:gd name="connsiteX77" fmla="*/ 9488916 w 9517857"/>
              <a:gd name="connsiteY7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965805 w 9517857"/>
              <a:gd name="connsiteY64" fmla="*/ 200355 h 918356"/>
              <a:gd name="connsiteX65" fmla="*/ 8147401 w 9517857"/>
              <a:gd name="connsiteY65" fmla="*/ 205617 h 918356"/>
              <a:gd name="connsiteX66" fmla="*/ 8256033 w 9517857"/>
              <a:gd name="connsiteY66" fmla="*/ 193713 h 918356"/>
              <a:gd name="connsiteX67" fmla="*/ 8614948 w 9517857"/>
              <a:gd name="connsiteY67" fmla="*/ 168247 h 918356"/>
              <a:gd name="connsiteX68" fmla="*/ 8715976 w 9517857"/>
              <a:gd name="connsiteY68" fmla="*/ 178374 h 918356"/>
              <a:gd name="connsiteX69" fmla="*/ 8778827 w 9517857"/>
              <a:gd name="connsiteY69" fmla="*/ 172936 h 918356"/>
              <a:gd name="connsiteX70" fmla="*/ 8855248 w 9517857"/>
              <a:gd name="connsiteY70" fmla="*/ 143149 h 918356"/>
              <a:gd name="connsiteX71" fmla="*/ 9010380 w 9517857"/>
              <a:gd name="connsiteY71" fmla="*/ 91891 h 918356"/>
              <a:gd name="connsiteX72" fmla="*/ 9110856 w 9517857"/>
              <a:gd name="connsiteY72" fmla="*/ 70997 h 918356"/>
              <a:gd name="connsiteX73" fmla="*/ 9268817 w 9517857"/>
              <a:gd name="connsiteY73" fmla="*/ 53082 h 918356"/>
              <a:gd name="connsiteX74" fmla="*/ 9316667 w 9517857"/>
              <a:gd name="connsiteY74" fmla="*/ 45047 h 918356"/>
              <a:gd name="connsiteX75" fmla="*/ 9428209 w 9517857"/>
              <a:gd name="connsiteY75" fmla="*/ 29923 h 918356"/>
              <a:gd name="connsiteX76" fmla="*/ 9488916 w 9517857"/>
              <a:gd name="connsiteY7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965805 w 9517857"/>
              <a:gd name="connsiteY64" fmla="*/ 200355 h 918356"/>
              <a:gd name="connsiteX65" fmla="*/ 8147401 w 9517857"/>
              <a:gd name="connsiteY65" fmla="*/ 205617 h 918356"/>
              <a:gd name="connsiteX66" fmla="*/ 8256033 w 9517857"/>
              <a:gd name="connsiteY66" fmla="*/ 193713 h 918356"/>
              <a:gd name="connsiteX67" fmla="*/ 8614948 w 9517857"/>
              <a:gd name="connsiteY67" fmla="*/ 168247 h 918356"/>
              <a:gd name="connsiteX68" fmla="*/ 8715976 w 9517857"/>
              <a:gd name="connsiteY68" fmla="*/ 178374 h 918356"/>
              <a:gd name="connsiteX69" fmla="*/ 8778827 w 9517857"/>
              <a:gd name="connsiteY69" fmla="*/ 172936 h 918356"/>
              <a:gd name="connsiteX70" fmla="*/ 8855248 w 9517857"/>
              <a:gd name="connsiteY70" fmla="*/ 143149 h 918356"/>
              <a:gd name="connsiteX71" fmla="*/ 9010380 w 9517857"/>
              <a:gd name="connsiteY71" fmla="*/ 91891 h 918356"/>
              <a:gd name="connsiteX72" fmla="*/ 9110856 w 9517857"/>
              <a:gd name="connsiteY72" fmla="*/ 70997 h 918356"/>
              <a:gd name="connsiteX73" fmla="*/ 9268817 w 9517857"/>
              <a:gd name="connsiteY73" fmla="*/ 53082 h 918356"/>
              <a:gd name="connsiteX74" fmla="*/ 9316667 w 9517857"/>
              <a:gd name="connsiteY74" fmla="*/ 45047 h 918356"/>
              <a:gd name="connsiteX75" fmla="*/ 9428209 w 9517857"/>
              <a:gd name="connsiteY75" fmla="*/ 29923 h 918356"/>
              <a:gd name="connsiteX76" fmla="*/ 9488916 w 9517857"/>
              <a:gd name="connsiteY7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36507 w 9517857"/>
              <a:gd name="connsiteY39" fmla="*/ 256788 h 918356"/>
              <a:gd name="connsiteX40" fmla="*/ 4892569 w 9517857"/>
              <a:gd name="connsiteY40" fmla="*/ 249933 h 918356"/>
              <a:gd name="connsiteX41" fmla="*/ 4896611 w 9517857"/>
              <a:gd name="connsiteY41" fmla="*/ 240448 h 918356"/>
              <a:gd name="connsiteX42" fmla="*/ 4917286 w 9517857"/>
              <a:gd name="connsiteY42" fmla="*/ 243659 h 918356"/>
              <a:gd name="connsiteX43" fmla="*/ 4981173 w 9517857"/>
              <a:gd name="connsiteY43" fmla="*/ 247103 h 918356"/>
              <a:gd name="connsiteX44" fmla="*/ 5060397 w 9517857"/>
              <a:gd name="connsiteY44" fmla="*/ 263688 h 918356"/>
              <a:gd name="connsiteX45" fmla="*/ 5252996 w 9517857"/>
              <a:gd name="connsiteY45" fmla="*/ 270655 h 918356"/>
              <a:gd name="connsiteX46" fmla="*/ 5358056 w 9517857"/>
              <a:gd name="connsiteY46" fmla="*/ 247248 h 918356"/>
              <a:gd name="connsiteX47" fmla="*/ 5426496 w 9517857"/>
              <a:gd name="connsiteY47" fmla="*/ 235142 h 918356"/>
              <a:gd name="connsiteX48" fmla="*/ 5497161 w 9517857"/>
              <a:gd name="connsiteY48" fmla="*/ 228808 h 918356"/>
              <a:gd name="connsiteX49" fmla="*/ 5826043 w 9517857"/>
              <a:gd name="connsiteY49" fmla="*/ 148073 h 918356"/>
              <a:gd name="connsiteX50" fmla="*/ 6007627 w 9517857"/>
              <a:gd name="connsiteY50" fmla="*/ 147126 h 918356"/>
              <a:gd name="connsiteX51" fmla="*/ 6194152 w 9517857"/>
              <a:gd name="connsiteY51" fmla="*/ 151772 h 918356"/>
              <a:gd name="connsiteX52" fmla="*/ 6281379 w 9517857"/>
              <a:gd name="connsiteY52" fmla="*/ 181626 h 918356"/>
              <a:gd name="connsiteX53" fmla="*/ 6489033 w 9517857"/>
              <a:gd name="connsiteY53" fmla="*/ 167648 h 918356"/>
              <a:gd name="connsiteX54" fmla="*/ 6544700 w 9517857"/>
              <a:gd name="connsiteY54" fmla="*/ 167161 h 918356"/>
              <a:gd name="connsiteX55" fmla="*/ 6648353 w 9517857"/>
              <a:gd name="connsiteY55" fmla="*/ 172250 h 918356"/>
              <a:gd name="connsiteX56" fmla="*/ 6736227 w 9517857"/>
              <a:gd name="connsiteY56" fmla="*/ 173216 h 918356"/>
              <a:gd name="connsiteX57" fmla="*/ 6977218 w 9517857"/>
              <a:gd name="connsiteY57" fmla="*/ 184289 h 918356"/>
              <a:gd name="connsiteX58" fmla="*/ 7065221 w 9517857"/>
              <a:gd name="connsiteY58" fmla="*/ 227531 h 918356"/>
              <a:gd name="connsiteX59" fmla="*/ 7358195 w 9517857"/>
              <a:gd name="connsiteY59" fmla="*/ 251740 h 918356"/>
              <a:gd name="connsiteX60" fmla="*/ 7565449 w 9517857"/>
              <a:gd name="connsiteY60" fmla="*/ 258950 h 918356"/>
              <a:gd name="connsiteX61" fmla="*/ 7599285 w 9517857"/>
              <a:gd name="connsiteY61" fmla="*/ 266021 h 918356"/>
              <a:gd name="connsiteX62" fmla="*/ 7644411 w 9517857"/>
              <a:gd name="connsiteY62" fmla="*/ 258986 h 918356"/>
              <a:gd name="connsiteX63" fmla="*/ 7965805 w 9517857"/>
              <a:gd name="connsiteY63" fmla="*/ 200355 h 918356"/>
              <a:gd name="connsiteX64" fmla="*/ 8147401 w 9517857"/>
              <a:gd name="connsiteY64" fmla="*/ 205617 h 918356"/>
              <a:gd name="connsiteX65" fmla="*/ 8256033 w 9517857"/>
              <a:gd name="connsiteY65" fmla="*/ 193713 h 918356"/>
              <a:gd name="connsiteX66" fmla="*/ 8614948 w 9517857"/>
              <a:gd name="connsiteY66" fmla="*/ 168247 h 918356"/>
              <a:gd name="connsiteX67" fmla="*/ 8715976 w 9517857"/>
              <a:gd name="connsiteY67" fmla="*/ 178374 h 918356"/>
              <a:gd name="connsiteX68" fmla="*/ 8778827 w 9517857"/>
              <a:gd name="connsiteY68" fmla="*/ 172936 h 918356"/>
              <a:gd name="connsiteX69" fmla="*/ 8855248 w 9517857"/>
              <a:gd name="connsiteY69" fmla="*/ 143149 h 918356"/>
              <a:gd name="connsiteX70" fmla="*/ 9010380 w 9517857"/>
              <a:gd name="connsiteY70" fmla="*/ 91891 h 918356"/>
              <a:gd name="connsiteX71" fmla="*/ 9110856 w 9517857"/>
              <a:gd name="connsiteY71" fmla="*/ 70997 h 918356"/>
              <a:gd name="connsiteX72" fmla="*/ 9268817 w 9517857"/>
              <a:gd name="connsiteY72" fmla="*/ 53082 h 918356"/>
              <a:gd name="connsiteX73" fmla="*/ 9316667 w 9517857"/>
              <a:gd name="connsiteY73" fmla="*/ 45047 h 918356"/>
              <a:gd name="connsiteX74" fmla="*/ 9428209 w 9517857"/>
              <a:gd name="connsiteY74" fmla="*/ 29923 h 918356"/>
              <a:gd name="connsiteX75" fmla="*/ 9488916 w 9517857"/>
              <a:gd name="connsiteY7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36507 w 9517857"/>
              <a:gd name="connsiteY39" fmla="*/ 256788 h 918356"/>
              <a:gd name="connsiteX40" fmla="*/ 4892569 w 9517857"/>
              <a:gd name="connsiteY40" fmla="*/ 249933 h 918356"/>
              <a:gd name="connsiteX41" fmla="*/ 4896611 w 9517857"/>
              <a:gd name="connsiteY41" fmla="*/ 240448 h 918356"/>
              <a:gd name="connsiteX42" fmla="*/ 4917286 w 9517857"/>
              <a:gd name="connsiteY42" fmla="*/ 243659 h 918356"/>
              <a:gd name="connsiteX43" fmla="*/ 4981173 w 9517857"/>
              <a:gd name="connsiteY43" fmla="*/ 247103 h 918356"/>
              <a:gd name="connsiteX44" fmla="*/ 5060397 w 9517857"/>
              <a:gd name="connsiteY44" fmla="*/ 263688 h 918356"/>
              <a:gd name="connsiteX45" fmla="*/ 5252996 w 9517857"/>
              <a:gd name="connsiteY45" fmla="*/ 270655 h 918356"/>
              <a:gd name="connsiteX46" fmla="*/ 5358056 w 9517857"/>
              <a:gd name="connsiteY46" fmla="*/ 247248 h 918356"/>
              <a:gd name="connsiteX47" fmla="*/ 5426496 w 9517857"/>
              <a:gd name="connsiteY47" fmla="*/ 235142 h 918356"/>
              <a:gd name="connsiteX48" fmla="*/ 5497161 w 9517857"/>
              <a:gd name="connsiteY48" fmla="*/ 228808 h 918356"/>
              <a:gd name="connsiteX49" fmla="*/ 5826043 w 9517857"/>
              <a:gd name="connsiteY49" fmla="*/ 148073 h 918356"/>
              <a:gd name="connsiteX50" fmla="*/ 6007627 w 9517857"/>
              <a:gd name="connsiteY50" fmla="*/ 147126 h 918356"/>
              <a:gd name="connsiteX51" fmla="*/ 6194152 w 9517857"/>
              <a:gd name="connsiteY51" fmla="*/ 151772 h 918356"/>
              <a:gd name="connsiteX52" fmla="*/ 6281379 w 9517857"/>
              <a:gd name="connsiteY52" fmla="*/ 181626 h 918356"/>
              <a:gd name="connsiteX53" fmla="*/ 6489033 w 9517857"/>
              <a:gd name="connsiteY53" fmla="*/ 167648 h 918356"/>
              <a:gd name="connsiteX54" fmla="*/ 6544700 w 9517857"/>
              <a:gd name="connsiteY54" fmla="*/ 167161 h 918356"/>
              <a:gd name="connsiteX55" fmla="*/ 6648353 w 9517857"/>
              <a:gd name="connsiteY55" fmla="*/ 172250 h 918356"/>
              <a:gd name="connsiteX56" fmla="*/ 6736227 w 9517857"/>
              <a:gd name="connsiteY56" fmla="*/ 173216 h 918356"/>
              <a:gd name="connsiteX57" fmla="*/ 6977218 w 9517857"/>
              <a:gd name="connsiteY57" fmla="*/ 184289 h 918356"/>
              <a:gd name="connsiteX58" fmla="*/ 7065221 w 9517857"/>
              <a:gd name="connsiteY58" fmla="*/ 227531 h 918356"/>
              <a:gd name="connsiteX59" fmla="*/ 7358195 w 9517857"/>
              <a:gd name="connsiteY59" fmla="*/ 251740 h 918356"/>
              <a:gd name="connsiteX60" fmla="*/ 7565449 w 9517857"/>
              <a:gd name="connsiteY60" fmla="*/ 258950 h 918356"/>
              <a:gd name="connsiteX61" fmla="*/ 7599285 w 9517857"/>
              <a:gd name="connsiteY61" fmla="*/ 266021 h 918356"/>
              <a:gd name="connsiteX62" fmla="*/ 7644411 w 9517857"/>
              <a:gd name="connsiteY62" fmla="*/ 258986 h 918356"/>
              <a:gd name="connsiteX63" fmla="*/ 7965805 w 9517857"/>
              <a:gd name="connsiteY63" fmla="*/ 200355 h 918356"/>
              <a:gd name="connsiteX64" fmla="*/ 8147401 w 9517857"/>
              <a:gd name="connsiteY64" fmla="*/ 205617 h 918356"/>
              <a:gd name="connsiteX65" fmla="*/ 8256033 w 9517857"/>
              <a:gd name="connsiteY65" fmla="*/ 193713 h 918356"/>
              <a:gd name="connsiteX66" fmla="*/ 8614948 w 9517857"/>
              <a:gd name="connsiteY66" fmla="*/ 168247 h 918356"/>
              <a:gd name="connsiteX67" fmla="*/ 8715976 w 9517857"/>
              <a:gd name="connsiteY67" fmla="*/ 178374 h 918356"/>
              <a:gd name="connsiteX68" fmla="*/ 8778827 w 9517857"/>
              <a:gd name="connsiteY68" fmla="*/ 172936 h 918356"/>
              <a:gd name="connsiteX69" fmla="*/ 8855248 w 9517857"/>
              <a:gd name="connsiteY69" fmla="*/ 143149 h 918356"/>
              <a:gd name="connsiteX70" fmla="*/ 9010380 w 9517857"/>
              <a:gd name="connsiteY70" fmla="*/ 91891 h 918356"/>
              <a:gd name="connsiteX71" fmla="*/ 9110856 w 9517857"/>
              <a:gd name="connsiteY71" fmla="*/ 70997 h 918356"/>
              <a:gd name="connsiteX72" fmla="*/ 9268817 w 9517857"/>
              <a:gd name="connsiteY72" fmla="*/ 53082 h 918356"/>
              <a:gd name="connsiteX73" fmla="*/ 9316667 w 9517857"/>
              <a:gd name="connsiteY73" fmla="*/ 45047 h 918356"/>
              <a:gd name="connsiteX74" fmla="*/ 9428209 w 9517857"/>
              <a:gd name="connsiteY74" fmla="*/ 29923 h 918356"/>
              <a:gd name="connsiteX75" fmla="*/ 9488916 w 9517857"/>
              <a:gd name="connsiteY7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92569 w 9517857"/>
              <a:gd name="connsiteY39" fmla="*/ 249933 h 918356"/>
              <a:gd name="connsiteX40" fmla="*/ 4896611 w 9517857"/>
              <a:gd name="connsiteY40" fmla="*/ 240448 h 918356"/>
              <a:gd name="connsiteX41" fmla="*/ 4917286 w 9517857"/>
              <a:gd name="connsiteY41" fmla="*/ 243659 h 918356"/>
              <a:gd name="connsiteX42" fmla="*/ 4981173 w 9517857"/>
              <a:gd name="connsiteY42" fmla="*/ 247103 h 918356"/>
              <a:gd name="connsiteX43" fmla="*/ 5060397 w 9517857"/>
              <a:gd name="connsiteY43" fmla="*/ 263688 h 918356"/>
              <a:gd name="connsiteX44" fmla="*/ 5252996 w 9517857"/>
              <a:gd name="connsiteY44" fmla="*/ 270655 h 918356"/>
              <a:gd name="connsiteX45" fmla="*/ 5358056 w 9517857"/>
              <a:gd name="connsiteY45" fmla="*/ 247248 h 918356"/>
              <a:gd name="connsiteX46" fmla="*/ 5426496 w 9517857"/>
              <a:gd name="connsiteY46" fmla="*/ 235142 h 918356"/>
              <a:gd name="connsiteX47" fmla="*/ 5497161 w 9517857"/>
              <a:gd name="connsiteY47" fmla="*/ 228808 h 918356"/>
              <a:gd name="connsiteX48" fmla="*/ 5826043 w 9517857"/>
              <a:gd name="connsiteY48" fmla="*/ 148073 h 918356"/>
              <a:gd name="connsiteX49" fmla="*/ 6007627 w 9517857"/>
              <a:gd name="connsiteY49" fmla="*/ 147126 h 918356"/>
              <a:gd name="connsiteX50" fmla="*/ 6194152 w 9517857"/>
              <a:gd name="connsiteY50" fmla="*/ 151772 h 918356"/>
              <a:gd name="connsiteX51" fmla="*/ 6281379 w 9517857"/>
              <a:gd name="connsiteY51" fmla="*/ 181626 h 918356"/>
              <a:gd name="connsiteX52" fmla="*/ 6489033 w 9517857"/>
              <a:gd name="connsiteY52" fmla="*/ 167648 h 918356"/>
              <a:gd name="connsiteX53" fmla="*/ 6544700 w 9517857"/>
              <a:gd name="connsiteY53" fmla="*/ 167161 h 918356"/>
              <a:gd name="connsiteX54" fmla="*/ 6648353 w 9517857"/>
              <a:gd name="connsiteY54" fmla="*/ 172250 h 918356"/>
              <a:gd name="connsiteX55" fmla="*/ 6736227 w 9517857"/>
              <a:gd name="connsiteY55" fmla="*/ 173216 h 918356"/>
              <a:gd name="connsiteX56" fmla="*/ 6977218 w 9517857"/>
              <a:gd name="connsiteY56" fmla="*/ 184289 h 918356"/>
              <a:gd name="connsiteX57" fmla="*/ 7065221 w 9517857"/>
              <a:gd name="connsiteY57" fmla="*/ 227531 h 918356"/>
              <a:gd name="connsiteX58" fmla="*/ 7358195 w 9517857"/>
              <a:gd name="connsiteY58" fmla="*/ 251740 h 918356"/>
              <a:gd name="connsiteX59" fmla="*/ 7565449 w 9517857"/>
              <a:gd name="connsiteY59" fmla="*/ 258950 h 918356"/>
              <a:gd name="connsiteX60" fmla="*/ 7599285 w 9517857"/>
              <a:gd name="connsiteY60" fmla="*/ 266021 h 918356"/>
              <a:gd name="connsiteX61" fmla="*/ 7644411 w 9517857"/>
              <a:gd name="connsiteY61" fmla="*/ 258986 h 918356"/>
              <a:gd name="connsiteX62" fmla="*/ 7965805 w 9517857"/>
              <a:gd name="connsiteY62" fmla="*/ 200355 h 918356"/>
              <a:gd name="connsiteX63" fmla="*/ 8147401 w 9517857"/>
              <a:gd name="connsiteY63" fmla="*/ 205617 h 918356"/>
              <a:gd name="connsiteX64" fmla="*/ 8256033 w 9517857"/>
              <a:gd name="connsiteY64" fmla="*/ 193713 h 918356"/>
              <a:gd name="connsiteX65" fmla="*/ 8614948 w 9517857"/>
              <a:gd name="connsiteY65" fmla="*/ 168247 h 918356"/>
              <a:gd name="connsiteX66" fmla="*/ 8715976 w 9517857"/>
              <a:gd name="connsiteY66" fmla="*/ 178374 h 918356"/>
              <a:gd name="connsiteX67" fmla="*/ 8778827 w 9517857"/>
              <a:gd name="connsiteY67" fmla="*/ 172936 h 918356"/>
              <a:gd name="connsiteX68" fmla="*/ 8855248 w 9517857"/>
              <a:gd name="connsiteY68" fmla="*/ 143149 h 918356"/>
              <a:gd name="connsiteX69" fmla="*/ 9010380 w 9517857"/>
              <a:gd name="connsiteY69" fmla="*/ 91891 h 918356"/>
              <a:gd name="connsiteX70" fmla="*/ 9110856 w 9517857"/>
              <a:gd name="connsiteY70" fmla="*/ 70997 h 918356"/>
              <a:gd name="connsiteX71" fmla="*/ 9268817 w 9517857"/>
              <a:gd name="connsiteY71" fmla="*/ 53082 h 918356"/>
              <a:gd name="connsiteX72" fmla="*/ 9316667 w 9517857"/>
              <a:gd name="connsiteY72" fmla="*/ 45047 h 918356"/>
              <a:gd name="connsiteX73" fmla="*/ 9428209 w 9517857"/>
              <a:gd name="connsiteY73" fmla="*/ 29923 h 918356"/>
              <a:gd name="connsiteX74" fmla="*/ 9488916 w 9517857"/>
              <a:gd name="connsiteY7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92569 w 9517857"/>
              <a:gd name="connsiteY39" fmla="*/ 249933 h 918356"/>
              <a:gd name="connsiteX40" fmla="*/ 4917286 w 9517857"/>
              <a:gd name="connsiteY40" fmla="*/ 243659 h 918356"/>
              <a:gd name="connsiteX41" fmla="*/ 4981173 w 9517857"/>
              <a:gd name="connsiteY41" fmla="*/ 247103 h 918356"/>
              <a:gd name="connsiteX42" fmla="*/ 5060397 w 9517857"/>
              <a:gd name="connsiteY42" fmla="*/ 263688 h 918356"/>
              <a:gd name="connsiteX43" fmla="*/ 5252996 w 9517857"/>
              <a:gd name="connsiteY43" fmla="*/ 270655 h 918356"/>
              <a:gd name="connsiteX44" fmla="*/ 5358056 w 9517857"/>
              <a:gd name="connsiteY44" fmla="*/ 247248 h 918356"/>
              <a:gd name="connsiteX45" fmla="*/ 5426496 w 9517857"/>
              <a:gd name="connsiteY45" fmla="*/ 235142 h 918356"/>
              <a:gd name="connsiteX46" fmla="*/ 5497161 w 9517857"/>
              <a:gd name="connsiteY46" fmla="*/ 228808 h 918356"/>
              <a:gd name="connsiteX47" fmla="*/ 5826043 w 9517857"/>
              <a:gd name="connsiteY47" fmla="*/ 148073 h 918356"/>
              <a:gd name="connsiteX48" fmla="*/ 6007627 w 9517857"/>
              <a:gd name="connsiteY48" fmla="*/ 147126 h 918356"/>
              <a:gd name="connsiteX49" fmla="*/ 6194152 w 9517857"/>
              <a:gd name="connsiteY49" fmla="*/ 151772 h 918356"/>
              <a:gd name="connsiteX50" fmla="*/ 6281379 w 9517857"/>
              <a:gd name="connsiteY50" fmla="*/ 181626 h 918356"/>
              <a:gd name="connsiteX51" fmla="*/ 6489033 w 9517857"/>
              <a:gd name="connsiteY51" fmla="*/ 167648 h 918356"/>
              <a:gd name="connsiteX52" fmla="*/ 6544700 w 9517857"/>
              <a:gd name="connsiteY52" fmla="*/ 167161 h 918356"/>
              <a:gd name="connsiteX53" fmla="*/ 6648353 w 9517857"/>
              <a:gd name="connsiteY53" fmla="*/ 172250 h 918356"/>
              <a:gd name="connsiteX54" fmla="*/ 6736227 w 9517857"/>
              <a:gd name="connsiteY54" fmla="*/ 173216 h 918356"/>
              <a:gd name="connsiteX55" fmla="*/ 6977218 w 9517857"/>
              <a:gd name="connsiteY55" fmla="*/ 184289 h 918356"/>
              <a:gd name="connsiteX56" fmla="*/ 7065221 w 9517857"/>
              <a:gd name="connsiteY56" fmla="*/ 227531 h 918356"/>
              <a:gd name="connsiteX57" fmla="*/ 7358195 w 9517857"/>
              <a:gd name="connsiteY57" fmla="*/ 251740 h 918356"/>
              <a:gd name="connsiteX58" fmla="*/ 7565449 w 9517857"/>
              <a:gd name="connsiteY58" fmla="*/ 258950 h 918356"/>
              <a:gd name="connsiteX59" fmla="*/ 7599285 w 9517857"/>
              <a:gd name="connsiteY59" fmla="*/ 266021 h 918356"/>
              <a:gd name="connsiteX60" fmla="*/ 7644411 w 9517857"/>
              <a:gd name="connsiteY60" fmla="*/ 258986 h 918356"/>
              <a:gd name="connsiteX61" fmla="*/ 7965805 w 9517857"/>
              <a:gd name="connsiteY61" fmla="*/ 200355 h 918356"/>
              <a:gd name="connsiteX62" fmla="*/ 8147401 w 9517857"/>
              <a:gd name="connsiteY62" fmla="*/ 205617 h 918356"/>
              <a:gd name="connsiteX63" fmla="*/ 8256033 w 9517857"/>
              <a:gd name="connsiteY63" fmla="*/ 193713 h 918356"/>
              <a:gd name="connsiteX64" fmla="*/ 8614948 w 9517857"/>
              <a:gd name="connsiteY64" fmla="*/ 168247 h 918356"/>
              <a:gd name="connsiteX65" fmla="*/ 8715976 w 9517857"/>
              <a:gd name="connsiteY65" fmla="*/ 178374 h 918356"/>
              <a:gd name="connsiteX66" fmla="*/ 8778827 w 9517857"/>
              <a:gd name="connsiteY66" fmla="*/ 172936 h 918356"/>
              <a:gd name="connsiteX67" fmla="*/ 8855248 w 9517857"/>
              <a:gd name="connsiteY67" fmla="*/ 143149 h 918356"/>
              <a:gd name="connsiteX68" fmla="*/ 9010380 w 9517857"/>
              <a:gd name="connsiteY68" fmla="*/ 91891 h 918356"/>
              <a:gd name="connsiteX69" fmla="*/ 9110856 w 9517857"/>
              <a:gd name="connsiteY69" fmla="*/ 70997 h 918356"/>
              <a:gd name="connsiteX70" fmla="*/ 9268817 w 9517857"/>
              <a:gd name="connsiteY70" fmla="*/ 53082 h 918356"/>
              <a:gd name="connsiteX71" fmla="*/ 9316667 w 9517857"/>
              <a:gd name="connsiteY71" fmla="*/ 45047 h 918356"/>
              <a:gd name="connsiteX72" fmla="*/ 9428209 w 9517857"/>
              <a:gd name="connsiteY72" fmla="*/ 29923 h 918356"/>
              <a:gd name="connsiteX73" fmla="*/ 9488916 w 9517857"/>
              <a:gd name="connsiteY7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917286 w 9517857"/>
              <a:gd name="connsiteY39" fmla="*/ 243659 h 918356"/>
              <a:gd name="connsiteX40" fmla="*/ 4981173 w 9517857"/>
              <a:gd name="connsiteY40" fmla="*/ 247103 h 918356"/>
              <a:gd name="connsiteX41" fmla="*/ 5060397 w 9517857"/>
              <a:gd name="connsiteY41" fmla="*/ 263688 h 918356"/>
              <a:gd name="connsiteX42" fmla="*/ 5252996 w 9517857"/>
              <a:gd name="connsiteY42" fmla="*/ 270655 h 918356"/>
              <a:gd name="connsiteX43" fmla="*/ 5358056 w 9517857"/>
              <a:gd name="connsiteY43" fmla="*/ 247248 h 918356"/>
              <a:gd name="connsiteX44" fmla="*/ 5426496 w 9517857"/>
              <a:gd name="connsiteY44" fmla="*/ 235142 h 918356"/>
              <a:gd name="connsiteX45" fmla="*/ 5497161 w 9517857"/>
              <a:gd name="connsiteY45" fmla="*/ 228808 h 918356"/>
              <a:gd name="connsiteX46" fmla="*/ 5826043 w 9517857"/>
              <a:gd name="connsiteY46" fmla="*/ 148073 h 918356"/>
              <a:gd name="connsiteX47" fmla="*/ 6007627 w 9517857"/>
              <a:gd name="connsiteY47" fmla="*/ 147126 h 918356"/>
              <a:gd name="connsiteX48" fmla="*/ 6194152 w 9517857"/>
              <a:gd name="connsiteY48" fmla="*/ 151772 h 918356"/>
              <a:gd name="connsiteX49" fmla="*/ 6281379 w 9517857"/>
              <a:gd name="connsiteY49" fmla="*/ 181626 h 918356"/>
              <a:gd name="connsiteX50" fmla="*/ 6489033 w 9517857"/>
              <a:gd name="connsiteY50" fmla="*/ 167648 h 918356"/>
              <a:gd name="connsiteX51" fmla="*/ 6544700 w 9517857"/>
              <a:gd name="connsiteY51" fmla="*/ 167161 h 918356"/>
              <a:gd name="connsiteX52" fmla="*/ 6648353 w 9517857"/>
              <a:gd name="connsiteY52" fmla="*/ 172250 h 918356"/>
              <a:gd name="connsiteX53" fmla="*/ 6736227 w 9517857"/>
              <a:gd name="connsiteY53" fmla="*/ 173216 h 918356"/>
              <a:gd name="connsiteX54" fmla="*/ 6977218 w 9517857"/>
              <a:gd name="connsiteY54" fmla="*/ 184289 h 918356"/>
              <a:gd name="connsiteX55" fmla="*/ 7065221 w 9517857"/>
              <a:gd name="connsiteY55" fmla="*/ 227531 h 918356"/>
              <a:gd name="connsiteX56" fmla="*/ 7358195 w 9517857"/>
              <a:gd name="connsiteY56" fmla="*/ 251740 h 918356"/>
              <a:gd name="connsiteX57" fmla="*/ 7565449 w 9517857"/>
              <a:gd name="connsiteY57" fmla="*/ 258950 h 918356"/>
              <a:gd name="connsiteX58" fmla="*/ 7599285 w 9517857"/>
              <a:gd name="connsiteY58" fmla="*/ 266021 h 918356"/>
              <a:gd name="connsiteX59" fmla="*/ 7644411 w 9517857"/>
              <a:gd name="connsiteY59" fmla="*/ 258986 h 918356"/>
              <a:gd name="connsiteX60" fmla="*/ 7965805 w 9517857"/>
              <a:gd name="connsiteY60" fmla="*/ 200355 h 918356"/>
              <a:gd name="connsiteX61" fmla="*/ 8147401 w 9517857"/>
              <a:gd name="connsiteY61" fmla="*/ 205617 h 918356"/>
              <a:gd name="connsiteX62" fmla="*/ 8256033 w 9517857"/>
              <a:gd name="connsiteY62" fmla="*/ 193713 h 918356"/>
              <a:gd name="connsiteX63" fmla="*/ 8614948 w 9517857"/>
              <a:gd name="connsiteY63" fmla="*/ 168247 h 918356"/>
              <a:gd name="connsiteX64" fmla="*/ 8715976 w 9517857"/>
              <a:gd name="connsiteY64" fmla="*/ 178374 h 918356"/>
              <a:gd name="connsiteX65" fmla="*/ 8778827 w 9517857"/>
              <a:gd name="connsiteY65" fmla="*/ 172936 h 918356"/>
              <a:gd name="connsiteX66" fmla="*/ 8855248 w 9517857"/>
              <a:gd name="connsiteY66" fmla="*/ 143149 h 918356"/>
              <a:gd name="connsiteX67" fmla="*/ 9010380 w 9517857"/>
              <a:gd name="connsiteY67" fmla="*/ 91891 h 918356"/>
              <a:gd name="connsiteX68" fmla="*/ 9110856 w 9517857"/>
              <a:gd name="connsiteY68" fmla="*/ 70997 h 918356"/>
              <a:gd name="connsiteX69" fmla="*/ 9268817 w 9517857"/>
              <a:gd name="connsiteY69" fmla="*/ 53082 h 918356"/>
              <a:gd name="connsiteX70" fmla="*/ 9316667 w 9517857"/>
              <a:gd name="connsiteY70" fmla="*/ 45047 h 918356"/>
              <a:gd name="connsiteX71" fmla="*/ 9428209 w 9517857"/>
              <a:gd name="connsiteY71" fmla="*/ 29923 h 918356"/>
              <a:gd name="connsiteX72" fmla="*/ 9488916 w 9517857"/>
              <a:gd name="connsiteY7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908371 w 9517857"/>
              <a:gd name="connsiteY39" fmla="*/ 243659 h 918356"/>
              <a:gd name="connsiteX40" fmla="*/ 4981173 w 9517857"/>
              <a:gd name="connsiteY40" fmla="*/ 247103 h 918356"/>
              <a:gd name="connsiteX41" fmla="*/ 5060397 w 9517857"/>
              <a:gd name="connsiteY41" fmla="*/ 263688 h 918356"/>
              <a:gd name="connsiteX42" fmla="*/ 5252996 w 9517857"/>
              <a:gd name="connsiteY42" fmla="*/ 270655 h 918356"/>
              <a:gd name="connsiteX43" fmla="*/ 5358056 w 9517857"/>
              <a:gd name="connsiteY43" fmla="*/ 247248 h 918356"/>
              <a:gd name="connsiteX44" fmla="*/ 5426496 w 9517857"/>
              <a:gd name="connsiteY44" fmla="*/ 235142 h 918356"/>
              <a:gd name="connsiteX45" fmla="*/ 5497161 w 9517857"/>
              <a:gd name="connsiteY45" fmla="*/ 228808 h 918356"/>
              <a:gd name="connsiteX46" fmla="*/ 5826043 w 9517857"/>
              <a:gd name="connsiteY46" fmla="*/ 148073 h 918356"/>
              <a:gd name="connsiteX47" fmla="*/ 6007627 w 9517857"/>
              <a:gd name="connsiteY47" fmla="*/ 147126 h 918356"/>
              <a:gd name="connsiteX48" fmla="*/ 6194152 w 9517857"/>
              <a:gd name="connsiteY48" fmla="*/ 151772 h 918356"/>
              <a:gd name="connsiteX49" fmla="*/ 6281379 w 9517857"/>
              <a:gd name="connsiteY49" fmla="*/ 181626 h 918356"/>
              <a:gd name="connsiteX50" fmla="*/ 6489033 w 9517857"/>
              <a:gd name="connsiteY50" fmla="*/ 167648 h 918356"/>
              <a:gd name="connsiteX51" fmla="*/ 6544700 w 9517857"/>
              <a:gd name="connsiteY51" fmla="*/ 167161 h 918356"/>
              <a:gd name="connsiteX52" fmla="*/ 6648353 w 9517857"/>
              <a:gd name="connsiteY52" fmla="*/ 172250 h 918356"/>
              <a:gd name="connsiteX53" fmla="*/ 6736227 w 9517857"/>
              <a:gd name="connsiteY53" fmla="*/ 173216 h 918356"/>
              <a:gd name="connsiteX54" fmla="*/ 6977218 w 9517857"/>
              <a:gd name="connsiteY54" fmla="*/ 184289 h 918356"/>
              <a:gd name="connsiteX55" fmla="*/ 7065221 w 9517857"/>
              <a:gd name="connsiteY55" fmla="*/ 227531 h 918356"/>
              <a:gd name="connsiteX56" fmla="*/ 7358195 w 9517857"/>
              <a:gd name="connsiteY56" fmla="*/ 251740 h 918356"/>
              <a:gd name="connsiteX57" fmla="*/ 7565449 w 9517857"/>
              <a:gd name="connsiteY57" fmla="*/ 258950 h 918356"/>
              <a:gd name="connsiteX58" fmla="*/ 7599285 w 9517857"/>
              <a:gd name="connsiteY58" fmla="*/ 266021 h 918356"/>
              <a:gd name="connsiteX59" fmla="*/ 7644411 w 9517857"/>
              <a:gd name="connsiteY59" fmla="*/ 258986 h 918356"/>
              <a:gd name="connsiteX60" fmla="*/ 7965805 w 9517857"/>
              <a:gd name="connsiteY60" fmla="*/ 200355 h 918356"/>
              <a:gd name="connsiteX61" fmla="*/ 8147401 w 9517857"/>
              <a:gd name="connsiteY61" fmla="*/ 205617 h 918356"/>
              <a:gd name="connsiteX62" fmla="*/ 8256033 w 9517857"/>
              <a:gd name="connsiteY62" fmla="*/ 193713 h 918356"/>
              <a:gd name="connsiteX63" fmla="*/ 8614948 w 9517857"/>
              <a:gd name="connsiteY63" fmla="*/ 168247 h 918356"/>
              <a:gd name="connsiteX64" fmla="*/ 8715976 w 9517857"/>
              <a:gd name="connsiteY64" fmla="*/ 178374 h 918356"/>
              <a:gd name="connsiteX65" fmla="*/ 8778827 w 9517857"/>
              <a:gd name="connsiteY65" fmla="*/ 172936 h 918356"/>
              <a:gd name="connsiteX66" fmla="*/ 8855248 w 9517857"/>
              <a:gd name="connsiteY66" fmla="*/ 143149 h 918356"/>
              <a:gd name="connsiteX67" fmla="*/ 9010380 w 9517857"/>
              <a:gd name="connsiteY67" fmla="*/ 91891 h 918356"/>
              <a:gd name="connsiteX68" fmla="*/ 9110856 w 9517857"/>
              <a:gd name="connsiteY68" fmla="*/ 70997 h 918356"/>
              <a:gd name="connsiteX69" fmla="*/ 9268817 w 9517857"/>
              <a:gd name="connsiteY69" fmla="*/ 53082 h 918356"/>
              <a:gd name="connsiteX70" fmla="*/ 9316667 w 9517857"/>
              <a:gd name="connsiteY70" fmla="*/ 45047 h 918356"/>
              <a:gd name="connsiteX71" fmla="*/ 9428209 w 9517857"/>
              <a:gd name="connsiteY71" fmla="*/ 29923 h 918356"/>
              <a:gd name="connsiteX72" fmla="*/ 9488916 w 9517857"/>
              <a:gd name="connsiteY7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349632 w 9517857"/>
              <a:gd name="connsiteY28" fmla="*/ 432583 h 918356"/>
              <a:gd name="connsiteX29" fmla="*/ 3479593 w 9517857"/>
              <a:gd name="connsiteY29" fmla="*/ 390437 h 918356"/>
              <a:gd name="connsiteX30" fmla="*/ 3651428 w 9517857"/>
              <a:gd name="connsiteY30" fmla="*/ 361807 h 918356"/>
              <a:gd name="connsiteX31" fmla="*/ 3844133 w 9517857"/>
              <a:gd name="connsiteY31" fmla="*/ 360648 h 918356"/>
              <a:gd name="connsiteX32" fmla="*/ 3933803 w 9517857"/>
              <a:gd name="connsiteY32" fmla="*/ 357315 h 918356"/>
              <a:gd name="connsiteX33" fmla="*/ 4266740 w 9517857"/>
              <a:gd name="connsiteY33" fmla="*/ 361454 h 918356"/>
              <a:gd name="connsiteX34" fmla="*/ 4512664 w 9517857"/>
              <a:gd name="connsiteY34" fmla="*/ 319948 h 918356"/>
              <a:gd name="connsiteX35" fmla="*/ 4616423 w 9517857"/>
              <a:gd name="connsiteY35" fmla="*/ 290914 h 918356"/>
              <a:gd name="connsiteX36" fmla="*/ 4689163 w 9517857"/>
              <a:gd name="connsiteY36" fmla="*/ 272812 h 918356"/>
              <a:gd name="connsiteX37" fmla="*/ 4783273 w 9517857"/>
              <a:gd name="connsiteY37" fmla="*/ 248463 h 918356"/>
              <a:gd name="connsiteX38" fmla="*/ 4908371 w 9517857"/>
              <a:gd name="connsiteY38" fmla="*/ 243659 h 918356"/>
              <a:gd name="connsiteX39" fmla="*/ 4981173 w 9517857"/>
              <a:gd name="connsiteY39" fmla="*/ 247103 h 918356"/>
              <a:gd name="connsiteX40" fmla="*/ 5060397 w 9517857"/>
              <a:gd name="connsiteY40" fmla="*/ 263688 h 918356"/>
              <a:gd name="connsiteX41" fmla="*/ 5252996 w 9517857"/>
              <a:gd name="connsiteY41" fmla="*/ 270655 h 918356"/>
              <a:gd name="connsiteX42" fmla="*/ 5358056 w 9517857"/>
              <a:gd name="connsiteY42" fmla="*/ 247248 h 918356"/>
              <a:gd name="connsiteX43" fmla="*/ 5426496 w 9517857"/>
              <a:gd name="connsiteY43" fmla="*/ 235142 h 918356"/>
              <a:gd name="connsiteX44" fmla="*/ 5497161 w 9517857"/>
              <a:gd name="connsiteY44" fmla="*/ 228808 h 918356"/>
              <a:gd name="connsiteX45" fmla="*/ 5826043 w 9517857"/>
              <a:gd name="connsiteY45" fmla="*/ 148073 h 918356"/>
              <a:gd name="connsiteX46" fmla="*/ 6007627 w 9517857"/>
              <a:gd name="connsiteY46" fmla="*/ 147126 h 918356"/>
              <a:gd name="connsiteX47" fmla="*/ 6194152 w 9517857"/>
              <a:gd name="connsiteY47" fmla="*/ 151772 h 918356"/>
              <a:gd name="connsiteX48" fmla="*/ 6281379 w 9517857"/>
              <a:gd name="connsiteY48" fmla="*/ 181626 h 918356"/>
              <a:gd name="connsiteX49" fmla="*/ 6489033 w 9517857"/>
              <a:gd name="connsiteY49" fmla="*/ 167648 h 918356"/>
              <a:gd name="connsiteX50" fmla="*/ 6544700 w 9517857"/>
              <a:gd name="connsiteY50" fmla="*/ 167161 h 918356"/>
              <a:gd name="connsiteX51" fmla="*/ 6648353 w 9517857"/>
              <a:gd name="connsiteY51" fmla="*/ 172250 h 918356"/>
              <a:gd name="connsiteX52" fmla="*/ 6736227 w 9517857"/>
              <a:gd name="connsiteY52" fmla="*/ 173216 h 918356"/>
              <a:gd name="connsiteX53" fmla="*/ 6977218 w 9517857"/>
              <a:gd name="connsiteY53" fmla="*/ 184289 h 918356"/>
              <a:gd name="connsiteX54" fmla="*/ 7065221 w 9517857"/>
              <a:gd name="connsiteY54" fmla="*/ 227531 h 918356"/>
              <a:gd name="connsiteX55" fmla="*/ 7358195 w 9517857"/>
              <a:gd name="connsiteY55" fmla="*/ 251740 h 918356"/>
              <a:gd name="connsiteX56" fmla="*/ 7565449 w 9517857"/>
              <a:gd name="connsiteY56" fmla="*/ 258950 h 918356"/>
              <a:gd name="connsiteX57" fmla="*/ 7599285 w 9517857"/>
              <a:gd name="connsiteY57" fmla="*/ 266021 h 918356"/>
              <a:gd name="connsiteX58" fmla="*/ 7644411 w 9517857"/>
              <a:gd name="connsiteY58" fmla="*/ 258986 h 918356"/>
              <a:gd name="connsiteX59" fmla="*/ 7965805 w 9517857"/>
              <a:gd name="connsiteY59" fmla="*/ 200355 h 918356"/>
              <a:gd name="connsiteX60" fmla="*/ 8147401 w 9517857"/>
              <a:gd name="connsiteY60" fmla="*/ 205617 h 918356"/>
              <a:gd name="connsiteX61" fmla="*/ 8256033 w 9517857"/>
              <a:gd name="connsiteY61" fmla="*/ 193713 h 918356"/>
              <a:gd name="connsiteX62" fmla="*/ 8614948 w 9517857"/>
              <a:gd name="connsiteY62" fmla="*/ 168247 h 918356"/>
              <a:gd name="connsiteX63" fmla="*/ 8715976 w 9517857"/>
              <a:gd name="connsiteY63" fmla="*/ 178374 h 918356"/>
              <a:gd name="connsiteX64" fmla="*/ 8778827 w 9517857"/>
              <a:gd name="connsiteY64" fmla="*/ 172936 h 918356"/>
              <a:gd name="connsiteX65" fmla="*/ 8855248 w 9517857"/>
              <a:gd name="connsiteY65" fmla="*/ 143149 h 918356"/>
              <a:gd name="connsiteX66" fmla="*/ 9010380 w 9517857"/>
              <a:gd name="connsiteY66" fmla="*/ 91891 h 918356"/>
              <a:gd name="connsiteX67" fmla="*/ 9110856 w 9517857"/>
              <a:gd name="connsiteY67" fmla="*/ 70997 h 918356"/>
              <a:gd name="connsiteX68" fmla="*/ 9268817 w 9517857"/>
              <a:gd name="connsiteY68" fmla="*/ 53082 h 918356"/>
              <a:gd name="connsiteX69" fmla="*/ 9316667 w 9517857"/>
              <a:gd name="connsiteY69" fmla="*/ 45047 h 918356"/>
              <a:gd name="connsiteX70" fmla="*/ 9428209 w 9517857"/>
              <a:gd name="connsiteY70" fmla="*/ 29923 h 918356"/>
              <a:gd name="connsiteX71" fmla="*/ 9488916 w 9517857"/>
              <a:gd name="connsiteY7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580688 w 9517857"/>
              <a:gd name="connsiteY18" fmla="*/ 693697 h 918356"/>
              <a:gd name="connsiteX19" fmla="*/ 2054652 w 9517857"/>
              <a:gd name="connsiteY19" fmla="*/ 656648 h 918356"/>
              <a:gd name="connsiteX20" fmla="*/ 2135144 w 9517857"/>
              <a:gd name="connsiteY20" fmla="*/ 636501 h 918356"/>
              <a:gd name="connsiteX21" fmla="*/ 2440292 w 9517857"/>
              <a:gd name="connsiteY21" fmla="*/ 593862 h 918356"/>
              <a:gd name="connsiteX22" fmla="*/ 2547829 w 9517857"/>
              <a:gd name="connsiteY22" fmla="*/ 566150 h 918356"/>
              <a:gd name="connsiteX23" fmla="*/ 2693698 w 9517857"/>
              <a:gd name="connsiteY23" fmla="*/ 560029 h 918356"/>
              <a:gd name="connsiteX24" fmla="*/ 2727306 w 9517857"/>
              <a:gd name="connsiteY24" fmla="*/ 550698 h 918356"/>
              <a:gd name="connsiteX25" fmla="*/ 3073635 w 9517857"/>
              <a:gd name="connsiteY25" fmla="*/ 491294 h 918356"/>
              <a:gd name="connsiteX26" fmla="*/ 3222071 w 9517857"/>
              <a:gd name="connsiteY26" fmla="*/ 470559 h 918356"/>
              <a:gd name="connsiteX27" fmla="*/ 3349632 w 9517857"/>
              <a:gd name="connsiteY27" fmla="*/ 432583 h 918356"/>
              <a:gd name="connsiteX28" fmla="*/ 3479593 w 9517857"/>
              <a:gd name="connsiteY28" fmla="*/ 390437 h 918356"/>
              <a:gd name="connsiteX29" fmla="*/ 3651428 w 9517857"/>
              <a:gd name="connsiteY29" fmla="*/ 361807 h 918356"/>
              <a:gd name="connsiteX30" fmla="*/ 3844133 w 9517857"/>
              <a:gd name="connsiteY30" fmla="*/ 360648 h 918356"/>
              <a:gd name="connsiteX31" fmla="*/ 3933803 w 9517857"/>
              <a:gd name="connsiteY31" fmla="*/ 357315 h 918356"/>
              <a:gd name="connsiteX32" fmla="*/ 4266740 w 9517857"/>
              <a:gd name="connsiteY32" fmla="*/ 361454 h 918356"/>
              <a:gd name="connsiteX33" fmla="*/ 4512664 w 9517857"/>
              <a:gd name="connsiteY33" fmla="*/ 319948 h 918356"/>
              <a:gd name="connsiteX34" fmla="*/ 4616423 w 9517857"/>
              <a:gd name="connsiteY34" fmla="*/ 290914 h 918356"/>
              <a:gd name="connsiteX35" fmla="*/ 4689163 w 9517857"/>
              <a:gd name="connsiteY35" fmla="*/ 272812 h 918356"/>
              <a:gd name="connsiteX36" fmla="*/ 4783273 w 9517857"/>
              <a:gd name="connsiteY36" fmla="*/ 248463 h 918356"/>
              <a:gd name="connsiteX37" fmla="*/ 4908371 w 9517857"/>
              <a:gd name="connsiteY37" fmla="*/ 243659 h 918356"/>
              <a:gd name="connsiteX38" fmla="*/ 4981173 w 9517857"/>
              <a:gd name="connsiteY38" fmla="*/ 247103 h 918356"/>
              <a:gd name="connsiteX39" fmla="*/ 5060397 w 9517857"/>
              <a:gd name="connsiteY39" fmla="*/ 263688 h 918356"/>
              <a:gd name="connsiteX40" fmla="*/ 5252996 w 9517857"/>
              <a:gd name="connsiteY40" fmla="*/ 270655 h 918356"/>
              <a:gd name="connsiteX41" fmla="*/ 5358056 w 9517857"/>
              <a:gd name="connsiteY41" fmla="*/ 247248 h 918356"/>
              <a:gd name="connsiteX42" fmla="*/ 5426496 w 9517857"/>
              <a:gd name="connsiteY42" fmla="*/ 235142 h 918356"/>
              <a:gd name="connsiteX43" fmla="*/ 5497161 w 9517857"/>
              <a:gd name="connsiteY43" fmla="*/ 228808 h 918356"/>
              <a:gd name="connsiteX44" fmla="*/ 5826043 w 9517857"/>
              <a:gd name="connsiteY44" fmla="*/ 148073 h 918356"/>
              <a:gd name="connsiteX45" fmla="*/ 6007627 w 9517857"/>
              <a:gd name="connsiteY45" fmla="*/ 147126 h 918356"/>
              <a:gd name="connsiteX46" fmla="*/ 6194152 w 9517857"/>
              <a:gd name="connsiteY46" fmla="*/ 151772 h 918356"/>
              <a:gd name="connsiteX47" fmla="*/ 6281379 w 9517857"/>
              <a:gd name="connsiteY47" fmla="*/ 181626 h 918356"/>
              <a:gd name="connsiteX48" fmla="*/ 6489033 w 9517857"/>
              <a:gd name="connsiteY48" fmla="*/ 167648 h 918356"/>
              <a:gd name="connsiteX49" fmla="*/ 6544700 w 9517857"/>
              <a:gd name="connsiteY49" fmla="*/ 167161 h 918356"/>
              <a:gd name="connsiteX50" fmla="*/ 6648353 w 9517857"/>
              <a:gd name="connsiteY50" fmla="*/ 172250 h 918356"/>
              <a:gd name="connsiteX51" fmla="*/ 6736227 w 9517857"/>
              <a:gd name="connsiteY51" fmla="*/ 173216 h 918356"/>
              <a:gd name="connsiteX52" fmla="*/ 6977218 w 9517857"/>
              <a:gd name="connsiteY52" fmla="*/ 184289 h 918356"/>
              <a:gd name="connsiteX53" fmla="*/ 7065221 w 9517857"/>
              <a:gd name="connsiteY53" fmla="*/ 227531 h 918356"/>
              <a:gd name="connsiteX54" fmla="*/ 7358195 w 9517857"/>
              <a:gd name="connsiteY54" fmla="*/ 251740 h 918356"/>
              <a:gd name="connsiteX55" fmla="*/ 7565449 w 9517857"/>
              <a:gd name="connsiteY55" fmla="*/ 258950 h 918356"/>
              <a:gd name="connsiteX56" fmla="*/ 7599285 w 9517857"/>
              <a:gd name="connsiteY56" fmla="*/ 266021 h 918356"/>
              <a:gd name="connsiteX57" fmla="*/ 7644411 w 9517857"/>
              <a:gd name="connsiteY57" fmla="*/ 258986 h 918356"/>
              <a:gd name="connsiteX58" fmla="*/ 7965805 w 9517857"/>
              <a:gd name="connsiteY58" fmla="*/ 200355 h 918356"/>
              <a:gd name="connsiteX59" fmla="*/ 8147401 w 9517857"/>
              <a:gd name="connsiteY59" fmla="*/ 205617 h 918356"/>
              <a:gd name="connsiteX60" fmla="*/ 8256033 w 9517857"/>
              <a:gd name="connsiteY60" fmla="*/ 193713 h 918356"/>
              <a:gd name="connsiteX61" fmla="*/ 8614948 w 9517857"/>
              <a:gd name="connsiteY61" fmla="*/ 168247 h 918356"/>
              <a:gd name="connsiteX62" fmla="*/ 8715976 w 9517857"/>
              <a:gd name="connsiteY62" fmla="*/ 178374 h 918356"/>
              <a:gd name="connsiteX63" fmla="*/ 8778827 w 9517857"/>
              <a:gd name="connsiteY63" fmla="*/ 172936 h 918356"/>
              <a:gd name="connsiteX64" fmla="*/ 8855248 w 9517857"/>
              <a:gd name="connsiteY64" fmla="*/ 143149 h 918356"/>
              <a:gd name="connsiteX65" fmla="*/ 9010380 w 9517857"/>
              <a:gd name="connsiteY65" fmla="*/ 91891 h 918356"/>
              <a:gd name="connsiteX66" fmla="*/ 9110856 w 9517857"/>
              <a:gd name="connsiteY66" fmla="*/ 70997 h 918356"/>
              <a:gd name="connsiteX67" fmla="*/ 9268817 w 9517857"/>
              <a:gd name="connsiteY67" fmla="*/ 53082 h 918356"/>
              <a:gd name="connsiteX68" fmla="*/ 9316667 w 9517857"/>
              <a:gd name="connsiteY68" fmla="*/ 45047 h 918356"/>
              <a:gd name="connsiteX69" fmla="*/ 9428209 w 9517857"/>
              <a:gd name="connsiteY69" fmla="*/ 29923 h 918356"/>
              <a:gd name="connsiteX70" fmla="*/ 9488916 w 9517857"/>
              <a:gd name="connsiteY7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580688 w 9517857"/>
              <a:gd name="connsiteY18" fmla="*/ 693697 h 918356"/>
              <a:gd name="connsiteX19" fmla="*/ 2054652 w 9517857"/>
              <a:gd name="connsiteY19" fmla="*/ 656648 h 918356"/>
              <a:gd name="connsiteX20" fmla="*/ 2135144 w 9517857"/>
              <a:gd name="connsiteY20" fmla="*/ 636501 h 918356"/>
              <a:gd name="connsiteX21" fmla="*/ 2440292 w 9517857"/>
              <a:gd name="connsiteY21" fmla="*/ 593862 h 918356"/>
              <a:gd name="connsiteX22" fmla="*/ 2547829 w 9517857"/>
              <a:gd name="connsiteY22" fmla="*/ 566150 h 918356"/>
              <a:gd name="connsiteX23" fmla="*/ 2693698 w 9517857"/>
              <a:gd name="connsiteY23" fmla="*/ 560029 h 918356"/>
              <a:gd name="connsiteX24" fmla="*/ 2727306 w 9517857"/>
              <a:gd name="connsiteY24" fmla="*/ 550698 h 918356"/>
              <a:gd name="connsiteX25" fmla="*/ 3073635 w 9517857"/>
              <a:gd name="connsiteY25" fmla="*/ 491294 h 918356"/>
              <a:gd name="connsiteX26" fmla="*/ 3222071 w 9517857"/>
              <a:gd name="connsiteY26" fmla="*/ 470559 h 918356"/>
              <a:gd name="connsiteX27" fmla="*/ 3349632 w 9517857"/>
              <a:gd name="connsiteY27" fmla="*/ 432583 h 918356"/>
              <a:gd name="connsiteX28" fmla="*/ 3479593 w 9517857"/>
              <a:gd name="connsiteY28" fmla="*/ 390437 h 918356"/>
              <a:gd name="connsiteX29" fmla="*/ 3651428 w 9517857"/>
              <a:gd name="connsiteY29" fmla="*/ 361807 h 918356"/>
              <a:gd name="connsiteX30" fmla="*/ 3844133 w 9517857"/>
              <a:gd name="connsiteY30" fmla="*/ 360648 h 918356"/>
              <a:gd name="connsiteX31" fmla="*/ 3933803 w 9517857"/>
              <a:gd name="connsiteY31" fmla="*/ 357315 h 918356"/>
              <a:gd name="connsiteX32" fmla="*/ 4266740 w 9517857"/>
              <a:gd name="connsiteY32" fmla="*/ 361454 h 918356"/>
              <a:gd name="connsiteX33" fmla="*/ 4512664 w 9517857"/>
              <a:gd name="connsiteY33" fmla="*/ 319948 h 918356"/>
              <a:gd name="connsiteX34" fmla="*/ 4616423 w 9517857"/>
              <a:gd name="connsiteY34" fmla="*/ 290914 h 918356"/>
              <a:gd name="connsiteX35" fmla="*/ 4689163 w 9517857"/>
              <a:gd name="connsiteY35" fmla="*/ 272812 h 918356"/>
              <a:gd name="connsiteX36" fmla="*/ 4783273 w 9517857"/>
              <a:gd name="connsiteY36" fmla="*/ 248463 h 918356"/>
              <a:gd name="connsiteX37" fmla="*/ 4908371 w 9517857"/>
              <a:gd name="connsiteY37" fmla="*/ 243659 h 918356"/>
              <a:gd name="connsiteX38" fmla="*/ 4981173 w 9517857"/>
              <a:gd name="connsiteY38" fmla="*/ 247103 h 918356"/>
              <a:gd name="connsiteX39" fmla="*/ 5060397 w 9517857"/>
              <a:gd name="connsiteY39" fmla="*/ 263688 h 918356"/>
              <a:gd name="connsiteX40" fmla="*/ 5252996 w 9517857"/>
              <a:gd name="connsiteY40" fmla="*/ 270655 h 918356"/>
              <a:gd name="connsiteX41" fmla="*/ 5358056 w 9517857"/>
              <a:gd name="connsiteY41" fmla="*/ 247248 h 918356"/>
              <a:gd name="connsiteX42" fmla="*/ 5426496 w 9517857"/>
              <a:gd name="connsiteY42" fmla="*/ 235142 h 918356"/>
              <a:gd name="connsiteX43" fmla="*/ 5497161 w 9517857"/>
              <a:gd name="connsiteY43" fmla="*/ 228808 h 918356"/>
              <a:gd name="connsiteX44" fmla="*/ 5826043 w 9517857"/>
              <a:gd name="connsiteY44" fmla="*/ 148073 h 918356"/>
              <a:gd name="connsiteX45" fmla="*/ 6007627 w 9517857"/>
              <a:gd name="connsiteY45" fmla="*/ 147126 h 918356"/>
              <a:gd name="connsiteX46" fmla="*/ 6194152 w 9517857"/>
              <a:gd name="connsiteY46" fmla="*/ 151772 h 918356"/>
              <a:gd name="connsiteX47" fmla="*/ 6281379 w 9517857"/>
              <a:gd name="connsiteY47" fmla="*/ 181626 h 918356"/>
              <a:gd name="connsiteX48" fmla="*/ 6489033 w 9517857"/>
              <a:gd name="connsiteY48" fmla="*/ 167648 h 918356"/>
              <a:gd name="connsiteX49" fmla="*/ 6544700 w 9517857"/>
              <a:gd name="connsiteY49" fmla="*/ 167161 h 918356"/>
              <a:gd name="connsiteX50" fmla="*/ 6648353 w 9517857"/>
              <a:gd name="connsiteY50" fmla="*/ 172250 h 918356"/>
              <a:gd name="connsiteX51" fmla="*/ 6736227 w 9517857"/>
              <a:gd name="connsiteY51" fmla="*/ 173216 h 918356"/>
              <a:gd name="connsiteX52" fmla="*/ 6977218 w 9517857"/>
              <a:gd name="connsiteY52" fmla="*/ 184289 h 918356"/>
              <a:gd name="connsiteX53" fmla="*/ 7065221 w 9517857"/>
              <a:gd name="connsiteY53" fmla="*/ 227531 h 918356"/>
              <a:gd name="connsiteX54" fmla="*/ 7358195 w 9517857"/>
              <a:gd name="connsiteY54" fmla="*/ 251740 h 918356"/>
              <a:gd name="connsiteX55" fmla="*/ 7565449 w 9517857"/>
              <a:gd name="connsiteY55" fmla="*/ 258950 h 918356"/>
              <a:gd name="connsiteX56" fmla="*/ 7599285 w 9517857"/>
              <a:gd name="connsiteY56" fmla="*/ 266021 h 918356"/>
              <a:gd name="connsiteX57" fmla="*/ 7644411 w 9517857"/>
              <a:gd name="connsiteY57" fmla="*/ 258986 h 918356"/>
              <a:gd name="connsiteX58" fmla="*/ 7965805 w 9517857"/>
              <a:gd name="connsiteY58" fmla="*/ 200355 h 918356"/>
              <a:gd name="connsiteX59" fmla="*/ 8147401 w 9517857"/>
              <a:gd name="connsiteY59" fmla="*/ 205617 h 918356"/>
              <a:gd name="connsiteX60" fmla="*/ 8256033 w 9517857"/>
              <a:gd name="connsiteY60" fmla="*/ 193713 h 918356"/>
              <a:gd name="connsiteX61" fmla="*/ 8614948 w 9517857"/>
              <a:gd name="connsiteY61" fmla="*/ 168247 h 918356"/>
              <a:gd name="connsiteX62" fmla="*/ 8715976 w 9517857"/>
              <a:gd name="connsiteY62" fmla="*/ 178374 h 918356"/>
              <a:gd name="connsiteX63" fmla="*/ 8778827 w 9517857"/>
              <a:gd name="connsiteY63" fmla="*/ 172936 h 918356"/>
              <a:gd name="connsiteX64" fmla="*/ 8855248 w 9517857"/>
              <a:gd name="connsiteY64" fmla="*/ 143149 h 918356"/>
              <a:gd name="connsiteX65" fmla="*/ 9010380 w 9517857"/>
              <a:gd name="connsiteY65" fmla="*/ 91891 h 918356"/>
              <a:gd name="connsiteX66" fmla="*/ 9110856 w 9517857"/>
              <a:gd name="connsiteY66" fmla="*/ 70997 h 918356"/>
              <a:gd name="connsiteX67" fmla="*/ 9268817 w 9517857"/>
              <a:gd name="connsiteY67" fmla="*/ 53082 h 918356"/>
              <a:gd name="connsiteX68" fmla="*/ 9316667 w 9517857"/>
              <a:gd name="connsiteY68" fmla="*/ 45047 h 918356"/>
              <a:gd name="connsiteX69" fmla="*/ 9428209 w 9517857"/>
              <a:gd name="connsiteY69" fmla="*/ 29923 h 918356"/>
              <a:gd name="connsiteX70" fmla="*/ 9488916 w 9517857"/>
              <a:gd name="connsiteY7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142754 w 9517857"/>
              <a:gd name="connsiteY15" fmla="*/ 725374 h 918356"/>
              <a:gd name="connsiteX16" fmla="*/ 1218120 w 9517857"/>
              <a:gd name="connsiteY16" fmla="*/ 713280 h 918356"/>
              <a:gd name="connsiteX17" fmla="*/ 1580688 w 9517857"/>
              <a:gd name="connsiteY17" fmla="*/ 693697 h 918356"/>
              <a:gd name="connsiteX18" fmla="*/ 2054652 w 9517857"/>
              <a:gd name="connsiteY18" fmla="*/ 656648 h 918356"/>
              <a:gd name="connsiteX19" fmla="*/ 2135144 w 9517857"/>
              <a:gd name="connsiteY19" fmla="*/ 636501 h 918356"/>
              <a:gd name="connsiteX20" fmla="*/ 2440292 w 9517857"/>
              <a:gd name="connsiteY20" fmla="*/ 593862 h 918356"/>
              <a:gd name="connsiteX21" fmla="*/ 2547829 w 9517857"/>
              <a:gd name="connsiteY21" fmla="*/ 566150 h 918356"/>
              <a:gd name="connsiteX22" fmla="*/ 2693698 w 9517857"/>
              <a:gd name="connsiteY22" fmla="*/ 560029 h 918356"/>
              <a:gd name="connsiteX23" fmla="*/ 2727306 w 9517857"/>
              <a:gd name="connsiteY23" fmla="*/ 550698 h 918356"/>
              <a:gd name="connsiteX24" fmla="*/ 3073635 w 9517857"/>
              <a:gd name="connsiteY24" fmla="*/ 491294 h 918356"/>
              <a:gd name="connsiteX25" fmla="*/ 3222071 w 9517857"/>
              <a:gd name="connsiteY25" fmla="*/ 470559 h 918356"/>
              <a:gd name="connsiteX26" fmla="*/ 3349632 w 9517857"/>
              <a:gd name="connsiteY26" fmla="*/ 432583 h 918356"/>
              <a:gd name="connsiteX27" fmla="*/ 3479593 w 9517857"/>
              <a:gd name="connsiteY27" fmla="*/ 390437 h 918356"/>
              <a:gd name="connsiteX28" fmla="*/ 3651428 w 9517857"/>
              <a:gd name="connsiteY28" fmla="*/ 361807 h 918356"/>
              <a:gd name="connsiteX29" fmla="*/ 3844133 w 9517857"/>
              <a:gd name="connsiteY29" fmla="*/ 360648 h 918356"/>
              <a:gd name="connsiteX30" fmla="*/ 3933803 w 9517857"/>
              <a:gd name="connsiteY30" fmla="*/ 357315 h 918356"/>
              <a:gd name="connsiteX31" fmla="*/ 4266740 w 9517857"/>
              <a:gd name="connsiteY31" fmla="*/ 361454 h 918356"/>
              <a:gd name="connsiteX32" fmla="*/ 4512664 w 9517857"/>
              <a:gd name="connsiteY32" fmla="*/ 319948 h 918356"/>
              <a:gd name="connsiteX33" fmla="*/ 4616423 w 9517857"/>
              <a:gd name="connsiteY33" fmla="*/ 290914 h 918356"/>
              <a:gd name="connsiteX34" fmla="*/ 4689163 w 9517857"/>
              <a:gd name="connsiteY34" fmla="*/ 272812 h 918356"/>
              <a:gd name="connsiteX35" fmla="*/ 4783273 w 9517857"/>
              <a:gd name="connsiteY35" fmla="*/ 248463 h 918356"/>
              <a:gd name="connsiteX36" fmla="*/ 4908371 w 9517857"/>
              <a:gd name="connsiteY36" fmla="*/ 243659 h 918356"/>
              <a:gd name="connsiteX37" fmla="*/ 4981173 w 9517857"/>
              <a:gd name="connsiteY37" fmla="*/ 247103 h 918356"/>
              <a:gd name="connsiteX38" fmla="*/ 5060397 w 9517857"/>
              <a:gd name="connsiteY38" fmla="*/ 263688 h 918356"/>
              <a:gd name="connsiteX39" fmla="*/ 5252996 w 9517857"/>
              <a:gd name="connsiteY39" fmla="*/ 270655 h 918356"/>
              <a:gd name="connsiteX40" fmla="*/ 5358056 w 9517857"/>
              <a:gd name="connsiteY40" fmla="*/ 247248 h 918356"/>
              <a:gd name="connsiteX41" fmla="*/ 5426496 w 9517857"/>
              <a:gd name="connsiteY41" fmla="*/ 235142 h 918356"/>
              <a:gd name="connsiteX42" fmla="*/ 5497161 w 9517857"/>
              <a:gd name="connsiteY42" fmla="*/ 228808 h 918356"/>
              <a:gd name="connsiteX43" fmla="*/ 5826043 w 9517857"/>
              <a:gd name="connsiteY43" fmla="*/ 148073 h 918356"/>
              <a:gd name="connsiteX44" fmla="*/ 6007627 w 9517857"/>
              <a:gd name="connsiteY44" fmla="*/ 147126 h 918356"/>
              <a:gd name="connsiteX45" fmla="*/ 6194152 w 9517857"/>
              <a:gd name="connsiteY45" fmla="*/ 151772 h 918356"/>
              <a:gd name="connsiteX46" fmla="*/ 6281379 w 9517857"/>
              <a:gd name="connsiteY46" fmla="*/ 181626 h 918356"/>
              <a:gd name="connsiteX47" fmla="*/ 6489033 w 9517857"/>
              <a:gd name="connsiteY47" fmla="*/ 167648 h 918356"/>
              <a:gd name="connsiteX48" fmla="*/ 6544700 w 9517857"/>
              <a:gd name="connsiteY48" fmla="*/ 167161 h 918356"/>
              <a:gd name="connsiteX49" fmla="*/ 6648353 w 9517857"/>
              <a:gd name="connsiteY49" fmla="*/ 172250 h 918356"/>
              <a:gd name="connsiteX50" fmla="*/ 6736227 w 9517857"/>
              <a:gd name="connsiteY50" fmla="*/ 173216 h 918356"/>
              <a:gd name="connsiteX51" fmla="*/ 6977218 w 9517857"/>
              <a:gd name="connsiteY51" fmla="*/ 184289 h 918356"/>
              <a:gd name="connsiteX52" fmla="*/ 7065221 w 9517857"/>
              <a:gd name="connsiteY52" fmla="*/ 227531 h 918356"/>
              <a:gd name="connsiteX53" fmla="*/ 7358195 w 9517857"/>
              <a:gd name="connsiteY53" fmla="*/ 251740 h 918356"/>
              <a:gd name="connsiteX54" fmla="*/ 7565449 w 9517857"/>
              <a:gd name="connsiteY54" fmla="*/ 258950 h 918356"/>
              <a:gd name="connsiteX55" fmla="*/ 7599285 w 9517857"/>
              <a:gd name="connsiteY55" fmla="*/ 266021 h 918356"/>
              <a:gd name="connsiteX56" fmla="*/ 7644411 w 9517857"/>
              <a:gd name="connsiteY56" fmla="*/ 258986 h 918356"/>
              <a:gd name="connsiteX57" fmla="*/ 7965805 w 9517857"/>
              <a:gd name="connsiteY57" fmla="*/ 200355 h 918356"/>
              <a:gd name="connsiteX58" fmla="*/ 8147401 w 9517857"/>
              <a:gd name="connsiteY58" fmla="*/ 205617 h 918356"/>
              <a:gd name="connsiteX59" fmla="*/ 8256033 w 9517857"/>
              <a:gd name="connsiteY59" fmla="*/ 193713 h 918356"/>
              <a:gd name="connsiteX60" fmla="*/ 8614948 w 9517857"/>
              <a:gd name="connsiteY60" fmla="*/ 168247 h 918356"/>
              <a:gd name="connsiteX61" fmla="*/ 8715976 w 9517857"/>
              <a:gd name="connsiteY61" fmla="*/ 178374 h 918356"/>
              <a:gd name="connsiteX62" fmla="*/ 8778827 w 9517857"/>
              <a:gd name="connsiteY62" fmla="*/ 172936 h 918356"/>
              <a:gd name="connsiteX63" fmla="*/ 8855248 w 9517857"/>
              <a:gd name="connsiteY63" fmla="*/ 143149 h 918356"/>
              <a:gd name="connsiteX64" fmla="*/ 9010380 w 9517857"/>
              <a:gd name="connsiteY64" fmla="*/ 91891 h 918356"/>
              <a:gd name="connsiteX65" fmla="*/ 9110856 w 9517857"/>
              <a:gd name="connsiteY65" fmla="*/ 70997 h 918356"/>
              <a:gd name="connsiteX66" fmla="*/ 9268817 w 9517857"/>
              <a:gd name="connsiteY66" fmla="*/ 53082 h 918356"/>
              <a:gd name="connsiteX67" fmla="*/ 9316667 w 9517857"/>
              <a:gd name="connsiteY67" fmla="*/ 45047 h 918356"/>
              <a:gd name="connsiteX68" fmla="*/ 9428209 w 9517857"/>
              <a:gd name="connsiteY68" fmla="*/ 29923 h 918356"/>
              <a:gd name="connsiteX69" fmla="*/ 9488916 w 9517857"/>
              <a:gd name="connsiteY6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142754 w 9517857"/>
              <a:gd name="connsiteY15" fmla="*/ 725374 h 918356"/>
              <a:gd name="connsiteX16" fmla="*/ 1218120 w 9517857"/>
              <a:gd name="connsiteY16" fmla="*/ 713280 h 918356"/>
              <a:gd name="connsiteX17" fmla="*/ 1580688 w 9517857"/>
              <a:gd name="connsiteY17" fmla="*/ 693697 h 918356"/>
              <a:gd name="connsiteX18" fmla="*/ 2054652 w 9517857"/>
              <a:gd name="connsiteY18" fmla="*/ 656648 h 918356"/>
              <a:gd name="connsiteX19" fmla="*/ 2135144 w 9517857"/>
              <a:gd name="connsiteY19" fmla="*/ 636501 h 918356"/>
              <a:gd name="connsiteX20" fmla="*/ 2440292 w 9517857"/>
              <a:gd name="connsiteY20" fmla="*/ 593862 h 918356"/>
              <a:gd name="connsiteX21" fmla="*/ 2547829 w 9517857"/>
              <a:gd name="connsiteY21" fmla="*/ 566150 h 918356"/>
              <a:gd name="connsiteX22" fmla="*/ 2693698 w 9517857"/>
              <a:gd name="connsiteY22" fmla="*/ 560029 h 918356"/>
              <a:gd name="connsiteX23" fmla="*/ 2727306 w 9517857"/>
              <a:gd name="connsiteY23" fmla="*/ 550698 h 918356"/>
              <a:gd name="connsiteX24" fmla="*/ 3073635 w 9517857"/>
              <a:gd name="connsiteY24" fmla="*/ 491294 h 918356"/>
              <a:gd name="connsiteX25" fmla="*/ 3222071 w 9517857"/>
              <a:gd name="connsiteY25" fmla="*/ 470559 h 918356"/>
              <a:gd name="connsiteX26" fmla="*/ 3349632 w 9517857"/>
              <a:gd name="connsiteY26" fmla="*/ 432583 h 918356"/>
              <a:gd name="connsiteX27" fmla="*/ 3479593 w 9517857"/>
              <a:gd name="connsiteY27" fmla="*/ 390437 h 918356"/>
              <a:gd name="connsiteX28" fmla="*/ 3651428 w 9517857"/>
              <a:gd name="connsiteY28" fmla="*/ 361807 h 918356"/>
              <a:gd name="connsiteX29" fmla="*/ 3844133 w 9517857"/>
              <a:gd name="connsiteY29" fmla="*/ 360648 h 918356"/>
              <a:gd name="connsiteX30" fmla="*/ 3933803 w 9517857"/>
              <a:gd name="connsiteY30" fmla="*/ 357315 h 918356"/>
              <a:gd name="connsiteX31" fmla="*/ 4266740 w 9517857"/>
              <a:gd name="connsiteY31" fmla="*/ 361454 h 918356"/>
              <a:gd name="connsiteX32" fmla="*/ 4512664 w 9517857"/>
              <a:gd name="connsiteY32" fmla="*/ 319948 h 918356"/>
              <a:gd name="connsiteX33" fmla="*/ 4616423 w 9517857"/>
              <a:gd name="connsiteY33" fmla="*/ 290914 h 918356"/>
              <a:gd name="connsiteX34" fmla="*/ 4689163 w 9517857"/>
              <a:gd name="connsiteY34" fmla="*/ 272812 h 918356"/>
              <a:gd name="connsiteX35" fmla="*/ 4783273 w 9517857"/>
              <a:gd name="connsiteY35" fmla="*/ 248463 h 918356"/>
              <a:gd name="connsiteX36" fmla="*/ 4908371 w 9517857"/>
              <a:gd name="connsiteY36" fmla="*/ 243659 h 918356"/>
              <a:gd name="connsiteX37" fmla="*/ 4981173 w 9517857"/>
              <a:gd name="connsiteY37" fmla="*/ 247103 h 918356"/>
              <a:gd name="connsiteX38" fmla="*/ 5060397 w 9517857"/>
              <a:gd name="connsiteY38" fmla="*/ 263688 h 918356"/>
              <a:gd name="connsiteX39" fmla="*/ 5252996 w 9517857"/>
              <a:gd name="connsiteY39" fmla="*/ 270655 h 918356"/>
              <a:gd name="connsiteX40" fmla="*/ 5358056 w 9517857"/>
              <a:gd name="connsiteY40" fmla="*/ 247248 h 918356"/>
              <a:gd name="connsiteX41" fmla="*/ 5426496 w 9517857"/>
              <a:gd name="connsiteY41" fmla="*/ 235142 h 918356"/>
              <a:gd name="connsiteX42" fmla="*/ 5497161 w 9517857"/>
              <a:gd name="connsiteY42" fmla="*/ 228808 h 918356"/>
              <a:gd name="connsiteX43" fmla="*/ 5826043 w 9517857"/>
              <a:gd name="connsiteY43" fmla="*/ 148073 h 918356"/>
              <a:gd name="connsiteX44" fmla="*/ 6007627 w 9517857"/>
              <a:gd name="connsiteY44" fmla="*/ 147126 h 918356"/>
              <a:gd name="connsiteX45" fmla="*/ 6194152 w 9517857"/>
              <a:gd name="connsiteY45" fmla="*/ 151772 h 918356"/>
              <a:gd name="connsiteX46" fmla="*/ 6281379 w 9517857"/>
              <a:gd name="connsiteY46" fmla="*/ 181626 h 918356"/>
              <a:gd name="connsiteX47" fmla="*/ 6489033 w 9517857"/>
              <a:gd name="connsiteY47" fmla="*/ 167648 h 918356"/>
              <a:gd name="connsiteX48" fmla="*/ 6544700 w 9517857"/>
              <a:gd name="connsiteY48" fmla="*/ 167161 h 918356"/>
              <a:gd name="connsiteX49" fmla="*/ 6648353 w 9517857"/>
              <a:gd name="connsiteY49" fmla="*/ 172250 h 918356"/>
              <a:gd name="connsiteX50" fmla="*/ 6736227 w 9517857"/>
              <a:gd name="connsiteY50" fmla="*/ 173216 h 918356"/>
              <a:gd name="connsiteX51" fmla="*/ 6977218 w 9517857"/>
              <a:gd name="connsiteY51" fmla="*/ 184289 h 918356"/>
              <a:gd name="connsiteX52" fmla="*/ 7065221 w 9517857"/>
              <a:gd name="connsiteY52" fmla="*/ 227531 h 918356"/>
              <a:gd name="connsiteX53" fmla="*/ 7358195 w 9517857"/>
              <a:gd name="connsiteY53" fmla="*/ 251740 h 918356"/>
              <a:gd name="connsiteX54" fmla="*/ 7565449 w 9517857"/>
              <a:gd name="connsiteY54" fmla="*/ 258950 h 918356"/>
              <a:gd name="connsiteX55" fmla="*/ 7599285 w 9517857"/>
              <a:gd name="connsiteY55" fmla="*/ 266021 h 918356"/>
              <a:gd name="connsiteX56" fmla="*/ 7644411 w 9517857"/>
              <a:gd name="connsiteY56" fmla="*/ 258986 h 918356"/>
              <a:gd name="connsiteX57" fmla="*/ 7965805 w 9517857"/>
              <a:gd name="connsiteY57" fmla="*/ 200355 h 918356"/>
              <a:gd name="connsiteX58" fmla="*/ 8147401 w 9517857"/>
              <a:gd name="connsiteY58" fmla="*/ 205617 h 918356"/>
              <a:gd name="connsiteX59" fmla="*/ 8256033 w 9517857"/>
              <a:gd name="connsiteY59" fmla="*/ 193713 h 918356"/>
              <a:gd name="connsiteX60" fmla="*/ 8614948 w 9517857"/>
              <a:gd name="connsiteY60" fmla="*/ 168247 h 918356"/>
              <a:gd name="connsiteX61" fmla="*/ 8715976 w 9517857"/>
              <a:gd name="connsiteY61" fmla="*/ 178374 h 918356"/>
              <a:gd name="connsiteX62" fmla="*/ 8778827 w 9517857"/>
              <a:gd name="connsiteY62" fmla="*/ 172936 h 918356"/>
              <a:gd name="connsiteX63" fmla="*/ 8855248 w 9517857"/>
              <a:gd name="connsiteY63" fmla="*/ 143149 h 918356"/>
              <a:gd name="connsiteX64" fmla="*/ 9010380 w 9517857"/>
              <a:gd name="connsiteY64" fmla="*/ 91891 h 918356"/>
              <a:gd name="connsiteX65" fmla="*/ 9110856 w 9517857"/>
              <a:gd name="connsiteY65" fmla="*/ 70997 h 918356"/>
              <a:gd name="connsiteX66" fmla="*/ 9268817 w 9517857"/>
              <a:gd name="connsiteY66" fmla="*/ 53082 h 918356"/>
              <a:gd name="connsiteX67" fmla="*/ 9316667 w 9517857"/>
              <a:gd name="connsiteY67" fmla="*/ 45047 h 918356"/>
              <a:gd name="connsiteX68" fmla="*/ 9428209 w 9517857"/>
              <a:gd name="connsiteY68" fmla="*/ 29923 h 918356"/>
              <a:gd name="connsiteX69" fmla="*/ 9488916 w 9517857"/>
              <a:gd name="connsiteY6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5060397 w 9517857"/>
              <a:gd name="connsiteY35" fmla="*/ 263688 h 918356"/>
              <a:gd name="connsiteX36" fmla="*/ 5252996 w 9517857"/>
              <a:gd name="connsiteY36" fmla="*/ 270655 h 918356"/>
              <a:gd name="connsiteX37" fmla="*/ 5358056 w 9517857"/>
              <a:gd name="connsiteY37" fmla="*/ 247248 h 918356"/>
              <a:gd name="connsiteX38" fmla="*/ 5426496 w 9517857"/>
              <a:gd name="connsiteY38" fmla="*/ 235142 h 918356"/>
              <a:gd name="connsiteX39" fmla="*/ 5497161 w 9517857"/>
              <a:gd name="connsiteY39" fmla="*/ 228808 h 918356"/>
              <a:gd name="connsiteX40" fmla="*/ 5826043 w 9517857"/>
              <a:gd name="connsiteY40" fmla="*/ 148073 h 918356"/>
              <a:gd name="connsiteX41" fmla="*/ 6007627 w 9517857"/>
              <a:gd name="connsiteY41" fmla="*/ 147126 h 918356"/>
              <a:gd name="connsiteX42" fmla="*/ 6194152 w 9517857"/>
              <a:gd name="connsiteY42" fmla="*/ 151772 h 918356"/>
              <a:gd name="connsiteX43" fmla="*/ 6281379 w 9517857"/>
              <a:gd name="connsiteY43" fmla="*/ 181626 h 918356"/>
              <a:gd name="connsiteX44" fmla="*/ 6489033 w 9517857"/>
              <a:gd name="connsiteY44" fmla="*/ 167648 h 918356"/>
              <a:gd name="connsiteX45" fmla="*/ 6544700 w 9517857"/>
              <a:gd name="connsiteY45" fmla="*/ 167161 h 918356"/>
              <a:gd name="connsiteX46" fmla="*/ 6648353 w 9517857"/>
              <a:gd name="connsiteY46" fmla="*/ 172250 h 918356"/>
              <a:gd name="connsiteX47" fmla="*/ 6736227 w 9517857"/>
              <a:gd name="connsiteY47" fmla="*/ 173216 h 918356"/>
              <a:gd name="connsiteX48" fmla="*/ 6977218 w 9517857"/>
              <a:gd name="connsiteY48" fmla="*/ 184289 h 918356"/>
              <a:gd name="connsiteX49" fmla="*/ 7065221 w 9517857"/>
              <a:gd name="connsiteY49" fmla="*/ 227531 h 918356"/>
              <a:gd name="connsiteX50" fmla="*/ 7358195 w 9517857"/>
              <a:gd name="connsiteY50" fmla="*/ 251740 h 918356"/>
              <a:gd name="connsiteX51" fmla="*/ 7565449 w 9517857"/>
              <a:gd name="connsiteY51" fmla="*/ 258950 h 918356"/>
              <a:gd name="connsiteX52" fmla="*/ 7599285 w 9517857"/>
              <a:gd name="connsiteY52" fmla="*/ 266021 h 918356"/>
              <a:gd name="connsiteX53" fmla="*/ 7644411 w 9517857"/>
              <a:gd name="connsiteY53" fmla="*/ 258986 h 918356"/>
              <a:gd name="connsiteX54" fmla="*/ 7965805 w 9517857"/>
              <a:gd name="connsiteY54" fmla="*/ 200355 h 918356"/>
              <a:gd name="connsiteX55" fmla="*/ 8147401 w 9517857"/>
              <a:gd name="connsiteY55" fmla="*/ 205617 h 918356"/>
              <a:gd name="connsiteX56" fmla="*/ 8256033 w 9517857"/>
              <a:gd name="connsiteY56" fmla="*/ 193713 h 918356"/>
              <a:gd name="connsiteX57" fmla="*/ 8614948 w 9517857"/>
              <a:gd name="connsiteY57" fmla="*/ 168247 h 918356"/>
              <a:gd name="connsiteX58" fmla="*/ 8715976 w 9517857"/>
              <a:gd name="connsiteY58" fmla="*/ 178374 h 918356"/>
              <a:gd name="connsiteX59" fmla="*/ 8778827 w 9517857"/>
              <a:gd name="connsiteY59" fmla="*/ 172936 h 918356"/>
              <a:gd name="connsiteX60" fmla="*/ 8855248 w 9517857"/>
              <a:gd name="connsiteY60" fmla="*/ 143149 h 918356"/>
              <a:gd name="connsiteX61" fmla="*/ 9010380 w 9517857"/>
              <a:gd name="connsiteY61" fmla="*/ 91891 h 918356"/>
              <a:gd name="connsiteX62" fmla="*/ 9110856 w 9517857"/>
              <a:gd name="connsiteY62" fmla="*/ 70997 h 918356"/>
              <a:gd name="connsiteX63" fmla="*/ 9268817 w 9517857"/>
              <a:gd name="connsiteY63" fmla="*/ 53082 h 918356"/>
              <a:gd name="connsiteX64" fmla="*/ 9316667 w 9517857"/>
              <a:gd name="connsiteY64" fmla="*/ 45047 h 918356"/>
              <a:gd name="connsiteX65" fmla="*/ 9428209 w 9517857"/>
              <a:gd name="connsiteY65" fmla="*/ 29923 h 918356"/>
              <a:gd name="connsiteX66" fmla="*/ 9488916 w 9517857"/>
              <a:gd name="connsiteY6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65449 w 9517857"/>
              <a:gd name="connsiteY50" fmla="*/ 258950 h 918356"/>
              <a:gd name="connsiteX51" fmla="*/ 7599285 w 9517857"/>
              <a:gd name="connsiteY51" fmla="*/ 266021 h 918356"/>
              <a:gd name="connsiteX52" fmla="*/ 7644411 w 9517857"/>
              <a:gd name="connsiteY52" fmla="*/ 258986 h 918356"/>
              <a:gd name="connsiteX53" fmla="*/ 7965805 w 9517857"/>
              <a:gd name="connsiteY53" fmla="*/ 200355 h 918356"/>
              <a:gd name="connsiteX54" fmla="*/ 8147401 w 9517857"/>
              <a:gd name="connsiteY54" fmla="*/ 205617 h 918356"/>
              <a:gd name="connsiteX55" fmla="*/ 8256033 w 9517857"/>
              <a:gd name="connsiteY55" fmla="*/ 193713 h 918356"/>
              <a:gd name="connsiteX56" fmla="*/ 8614948 w 9517857"/>
              <a:gd name="connsiteY56" fmla="*/ 168247 h 918356"/>
              <a:gd name="connsiteX57" fmla="*/ 8715976 w 9517857"/>
              <a:gd name="connsiteY57" fmla="*/ 178374 h 918356"/>
              <a:gd name="connsiteX58" fmla="*/ 8778827 w 9517857"/>
              <a:gd name="connsiteY58" fmla="*/ 172936 h 918356"/>
              <a:gd name="connsiteX59" fmla="*/ 8855248 w 9517857"/>
              <a:gd name="connsiteY59" fmla="*/ 143149 h 918356"/>
              <a:gd name="connsiteX60" fmla="*/ 9010380 w 9517857"/>
              <a:gd name="connsiteY60" fmla="*/ 91891 h 918356"/>
              <a:gd name="connsiteX61" fmla="*/ 9110856 w 9517857"/>
              <a:gd name="connsiteY61" fmla="*/ 70997 h 918356"/>
              <a:gd name="connsiteX62" fmla="*/ 9268817 w 9517857"/>
              <a:gd name="connsiteY62" fmla="*/ 53082 h 918356"/>
              <a:gd name="connsiteX63" fmla="*/ 9316667 w 9517857"/>
              <a:gd name="connsiteY63" fmla="*/ 45047 h 918356"/>
              <a:gd name="connsiteX64" fmla="*/ 9428209 w 9517857"/>
              <a:gd name="connsiteY64" fmla="*/ 29923 h 918356"/>
              <a:gd name="connsiteX65" fmla="*/ 9488916 w 9517857"/>
              <a:gd name="connsiteY6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33497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736227 w 9517857"/>
              <a:gd name="connsiteY45" fmla="*/ 173216 h 918356"/>
              <a:gd name="connsiteX46" fmla="*/ 6977218 w 9517857"/>
              <a:gd name="connsiteY46" fmla="*/ 184289 h 918356"/>
              <a:gd name="connsiteX47" fmla="*/ 7065221 w 9517857"/>
              <a:gd name="connsiteY47" fmla="*/ 227531 h 918356"/>
              <a:gd name="connsiteX48" fmla="*/ 7358195 w 9517857"/>
              <a:gd name="connsiteY48" fmla="*/ 251740 h 918356"/>
              <a:gd name="connsiteX49" fmla="*/ 7599285 w 9517857"/>
              <a:gd name="connsiteY49" fmla="*/ 266021 h 918356"/>
              <a:gd name="connsiteX50" fmla="*/ 7644411 w 9517857"/>
              <a:gd name="connsiteY50" fmla="*/ 258986 h 918356"/>
              <a:gd name="connsiteX51" fmla="*/ 7965805 w 9517857"/>
              <a:gd name="connsiteY51" fmla="*/ 200355 h 918356"/>
              <a:gd name="connsiteX52" fmla="*/ 8147401 w 9517857"/>
              <a:gd name="connsiteY52" fmla="*/ 205617 h 918356"/>
              <a:gd name="connsiteX53" fmla="*/ 8256033 w 9517857"/>
              <a:gd name="connsiteY53" fmla="*/ 193713 h 918356"/>
              <a:gd name="connsiteX54" fmla="*/ 8614948 w 9517857"/>
              <a:gd name="connsiteY54" fmla="*/ 168247 h 918356"/>
              <a:gd name="connsiteX55" fmla="*/ 8715976 w 9517857"/>
              <a:gd name="connsiteY55" fmla="*/ 178374 h 918356"/>
              <a:gd name="connsiteX56" fmla="*/ 8778827 w 9517857"/>
              <a:gd name="connsiteY56" fmla="*/ 172936 h 918356"/>
              <a:gd name="connsiteX57" fmla="*/ 8855248 w 9517857"/>
              <a:gd name="connsiteY57" fmla="*/ 143149 h 918356"/>
              <a:gd name="connsiteX58" fmla="*/ 9010380 w 9517857"/>
              <a:gd name="connsiteY58" fmla="*/ 91891 h 918356"/>
              <a:gd name="connsiteX59" fmla="*/ 9110856 w 9517857"/>
              <a:gd name="connsiteY59" fmla="*/ 70997 h 918356"/>
              <a:gd name="connsiteX60" fmla="*/ 9268817 w 9517857"/>
              <a:gd name="connsiteY60" fmla="*/ 53082 h 918356"/>
              <a:gd name="connsiteX61" fmla="*/ 9316667 w 9517857"/>
              <a:gd name="connsiteY61" fmla="*/ 45047 h 918356"/>
              <a:gd name="connsiteX62" fmla="*/ 9428209 w 9517857"/>
              <a:gd name="connsiteY62" fmla="*/ 29923 h 918356"/>
              <a:gd name="connsiteX63" fmla="*/ 9488916 w 9517857"/>
              <a:gd name="connsiteY6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736227 w 9517857"/>
              <a:gd name="connsiteY45" fmla="*/ 173216 h 918356"/>
              <a:gd name="connsiteX46" fmla="*/ 6977218 w 9517857"/>
              <a:gd name="connsiteY46" fmla="*/ 184289 h 918356"/>
              <a:gd name="connsiteX47" fmla="*/ 7065221 w 9517857"/>
              <a:gd name="connsiteY47" fmla="*/ 227531 h 918356"/>
              <a:gd name="connsiteX48" fmla="*/ 7358195 w 9517857"/>
              <a:gd name="connsiteY48" fmla="*/ 251740 h 918356"/>
              <a:gd name="connsiteX49" fmla="*/ 7599285 w 9517857"/>
              <a:gd name="connsiteY49" fmla="*/ 266021 h 918356"/>
              <a:gd name="connsiteX50" fmla="*/ 7644411 w 9517857"/>
              <a:gd name="connsiteY50" fmla="*/ 258986 h 918356"/>
              <a:gd name="connsiteX51" fmla="*/ 7965805 w 9517857"/>
              <a:gd name="connsiteY51" fmla="*/ 200355 h 918356"/>
              <a:gd name="connsiteX52" fmla="*/ 8147401 w 9517857"/>
              <a:gd name="connsiteY52" fmla="*/ 205617 h 918356"/>
              <a:gd name="connsiteX53" fmla="*/ 8256033 w 9517857"/>
              <a:gd name="connsiteY53" fmla="*/ 193713 h 918356"/>
              <a:gd name="connsiteX54" fmla="*/ 8614948 w 9517857"/>
              <a:gd name="connsiteY54" fmla="*/ 168247 h 918356"/>
              <a:gd name="connsiteX55" fmla="*/ 8715976 w 9517857"/>
              <a:gd name="connsiteY55" fmla="*/ 178374 h 918356"/>
              <a:gd name="connsiteX56" fmla="*/ 8778827 w 9517857"/>
              <a:gd name="connsiteY56" fmla="*/ 172936 h 918356"/>
              <a:gd name="connsiteX57" fmla="*/ 8855248 w 9517857"/>
              <a:gd name="connsiteY57" fmla="*/ 143149 h 918356"/>
              <a:gd name="connsiteX58" fmla="*/ 9010380 w 9517857"/>
              <a:gd name="connsiteY58" fmla="*/ 91891 h 918356"/>
              <a:gd name="connsiteX59" fmla="*/ 9110856 w 9517857"/>
              <a:gd name="connsiteY59" fmla="*/ 70997 h 918356"/>
              <a:gd name="connsiteX60" fmla="*/ 9268817 w 9517857"/>
              <a:gd name="connsiteY60" fmla="*/ 53082 h 918356"/>
              <a:gd name="connsiteX61" fmla="*/ 9316667 w 9517857"/>
              <a:gd name="connsiteY61" fmla="*/ 45047 h 918356"/>
              <a:gd name="connsiteX62" fmla="*/ 9428209 w 9517857"/>
              <a:gd name="connsiteY62" fmla="*/ 29923 h 918356"/>
              <a:gd name="connsiteX63" fmla="*/ 9488916 w 9517857"/>
              <a:gd name="connsiteY6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08371 w 9517857"/>
              <a:gd name="connsiteY33" fmla="*/ 243659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08371 w 9517857"/>
              <a:gd name="connsiteY33" fmla="*/ 243659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85277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85277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52985 w 9517857"/>
              <a:gd name="connsiteY13" fmla="*/ 720515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30221 h 918356"/>
              <a:gd name="connsiteX13" fmla="*/ 1052985 w 9517857"/>
              <a:gd name="connsiteY13" fmla="*/ 720515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30221 h 918356"/>
              <a:gd name="connsiteX13" fmla="*/ 1052985 w 9517857"/>
              <a:gd name="connsiteY13" fmla="*/ 720515 h 918356"/>
              <a:gd name="connsiteX14" fmla="*/ 1142754 w 9517857"/>
              <a:gd name="connsiteY14" fmla="*/ 725374 h 918356"/>
              <a:gd name="connsiteX15" fmla="*/ 1261277 w 9517857"/>
              <a:gd name="connsiteY15" fmla="*/ 718049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30221 h 918356"/>
              <a:gd name="connsiteX13" fmla="*/ 1052985 w 9517857"/>
              <a:gd name="connsiteY13" fmla="*/ 720515 h 918356"/>
              <a:gd name="connsiteX14" fmla="*/ 1142754 w 9517857"/>
              <a:gd name="connsiteY14" fmla="*/ 725374 h 918356"/>
              <a:gd name="connsiteX15" fmla="*/ 1261277 w 9517857"/>
              <a:gd name="connsiteY15" fmla="*/ 718049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30221 h 918356"/>
              <a:gd name="connsiteX13" fmla="*/ 1052985 w 9517857"/>
              <a:gd name="connsiteY13" fmla="*/ 720515 h 918356"/>
              <a:gd name="connsiteX14" fmla="*/ 1142754 w 9517857"/>
              <a:gd name="connsiteY14" fmla="*/ 725374 h 918356"/>
              <a:gd name="connsiteX15" fmla="*/ 1261277 w 9517857"/>
              <a:gd name="connsiteY15" fmla="*/ 718049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76702 w 9505643"/>
              <a:gd name="connsiteY0" fmla="*/ 0 h 918356"/>
              <a:gd name="connsiteX1" fmla="*/ 9505643 w 9505643"/>
              <a:gd name="connsiteY1" fmla="*/ 12 h 918356"/>
              <a:gd name="connsiteX2" fmla="*/ 9505643 w 9505643"/>
              <a:gd name="connsiteY2" fmla="*/ 918356 h 918356"/>
              <a:gd name="connsiteX3" fmla="*/ 2390 w 9505643"/>
              <a:gd name="connsiteY3" fmla="*/ 918356 h 918356"/>
              <a:gd name="connsiteX4" fmla="*/ 627 w 9505643"/>
              <a:gd name="connsiteY4" fmla="*/ 917763 h 918356"/>
              <a:gd name="connsiteX5" fmla="*/ 70269 w 9505643"/>
              <a:gd name="connsiteY5" fmla="*/ 881473 h 918356"/>
              <a:gd name="connsiteX6" fmla="*/ 262791 w 9505643"/>
              <a:gd name="connsiteY6" fmla="*/ 823579 h 918356"/>
              <a:gd name="connsiteX7" fmla="*/ 567763 w 9505643"/>
              <a:gd name="connsiteY7" fmla="*/ 788658 h 918356"/>
              <a:gd name="connsiteX8" fmla="*/ 717182 w 9505643"/>
              <a:gd name="connsiteY8" fmla="*/ 757150 h 918356"/>
              <a:gd name="connsiteX9" fmla="*/ 843518 w 9505643"/>
              <a:gd name="connsiteY9" fmla="*/ 731068 h 918356"/>
              <a:gd name="connsiteX10" fmla="*/ 889188 w 9505643"/>
              <a:gd name="connsiteY10" fmla="*/ 729045 h 918356"/>
              <a:gd name="connsiteX11" fmla="*/ 918732 w 9505643"/>
              <a:gd name="connsiteY11" fmla="*/ 734046 h 918356"/>
              <a:gd name="connsiteX12" fmla="*/ 974036 w 9505643"/>
              <a:gd name="connsiteY12" fmla="*/ 730221 h 918356"/>
              <a:gd name="connsiteX13" fmla="*/ 1040771 w 9505643"/>
              <a:gd name="connsiteY13" fmla="*/ 720515 h 918356"/>
              <a:gd name="connsiteX14" fmla="*/ 1130540 w 9505643"/>
              <a:gd name="connsiteY14" fmla="*/ 725374 h 918356"/>
              <a:gd name="connsiteX15" fmla="*/ 1249063 w 9505643"/>
              <a:gd name="connsiteY15" fmla="*/ 718049 h 918356"/>
              <a:gd name="connsiteX16" fmla="*/ 1568474 w 9505643"/>
              <a:gd name="connsiteY16" fmla="*/ 693697 h 918356"/>
              <a:gd name="connsiteX17" fmla="*/ 2042438 w 9505643"/>
              <a:gd name="connsiteY17" fmla="*/ 656648 h 918356"/>
              <a:gd name="connsiteX18" fmla="*/ 2428078 w 9505643"/>
              <a:gd name="connsiteY18" fmla="*/ 593862 h 918356"/>
              <a:gd name="connsiteX19" fmla="*/ 2535615 w 9505643"/>
              <a:gd name="connsiteY19" fmla="*/ 566150 h 918356"/>
              <a:gd name="connsiteX20" fmla="*/ 2681484 w 9505643"/>
              <a:gd name="connsiteY20" fmla="*/ 560029 h 918356"/>
              <a:gd name="connsiteX21" fmla="*/ 2715092 w 9505643"/>
              <a:gd name="connsiteY21" fmla="*/ 550698 h 918356"/>
              <a:gd name="connsiteX22" fmla="*/ 3061421 w 9505643"/>
              <a:gd name="connsiteY22" fmla="*/ 491294 h 918356"/>
              <a:gd name="connsiteX23" fmla="*/ 3209857 w 9505643"/>
              <a:gd name="connsiteY23" fmla="*/ 470559 h 918356"/>
              <a:gd name="connsiteX24" fmla="*/ 3337418 w 9505643"/>
              <a:gd name="connsiteY24" fmla="*/ 432583 h 918356"/>
              <a:gd name="connsiteX25" fmla="*/ 3467379 w 9505643"/>
              <a:gd name="connsiteY25" fmla="*/ 390437 h 918356"/>
              <a:gd name="connsiteX26" fmla="*/ 3639214 w 9505643"/>
              <a:gd name="connsiteY26" fmla="*/ 368960 h 918356"/>
              <a:gd name="connsiteX27" fmla="*/ 3831919 w 9505643"/>
              <a:gd name="connsiteY27" fmla="*/ 360648 h 918356"/>
              <a:gd name="connsiteX28" fmla="*/ 3921589 w 9505643"/>
              <a:gd name="connsiteY28" fmla="*/ 357315 h 918356"/>
              <a:gd name="connsiteX29" fmla="*/ 4246679 w 9505643"/>
              <a:gd name="connsiteY29" fmla="*/ 347147 h 918356"/>
              <a:gd name="connsiteX30" fmla="*/ 4500450 w 9505643"/>
              <a:gd name="connsiteY30" fmla="*/ 319948 h 918356"/>
              <a:gd name="connsiteX31" fmla="*/ 4604209 w 9505643"/>
              <a:gd name="connsiteY31" fmla="*/ 290914 h 918356"/>
              <a:gd name="connsiteX32" fmla="*/ 4771059 w 9505643"/>
              <a:gd name="connsiteY32" fmla="*/ 267538 h 918356"/>
              <a:gd name="connsiteX33" fmla="*/ 4876541 w 9505643"/>
              <a:gd name="connsiteY33" fmla="*/ 262734 h 918356"/>
              <a:gd name="connsiteX34" fmla="*/ 5158393 w 9505643"/>
              <a:gd name="connsiteY34" fmla="*/ 246811 h 918356"/>
              <a:gd name="connsiteX35" fmla="*/ 5345842 w 9505643"/>
              <a:gd name="connsiteY35" fmla="*/ 237711 h 918356"/>
              <a:gd name="connsiteX36" fmla="*/ 5418205 w 9505643"/>
              <a:gd name="connsiteY36" fmla="*/ 220835 h 918356"/>
              <a:gd name="connsiteX37" fmla="*/ 5539874 w 9505643"/>
              <a:gd name="connsiteY37" fmla="*/ 228808 h 918356"/>
              <a:gd name="connsiteX38" fmla="*/ 5786365 w 9505643"/>
              <a:gd name="connsiteY38" fmla="*/ 202916 h 918356"/>
              <a:gd name="connsiteX39" fmla="*/ 6058188 w 9505643"/>
              <a:gd name="connsiteY39" fmla="*/ 178124 h 918356"/>
              <a:gd name="connsiteX40" fmla="*/ 6142706 w 9505643"/>
              <a:gd name="connsiteY40" fmla="*/ 173232 h 918356"/>
              <a:gd name="connsiteX41" fmla="*/ 6269165 w 9505643"/>
              <a:gd name="connsiteY41" fmla="*/ 181626 h 918356"/>
              <a:gd name="connsiteX42" fmla="*/ 6476819 w 9505643"/>
              <a:gd name="connsiteY42" fmla="*/ 167648 h 918356"/>
              <a:gd name="connsiteX43" fmla="*/ 6532486 w 9505643"/>
              <a:gd name="connsiteY43" fmla="*/ 167161 h 918356"/>
              <a:gd name="connsiteX44" fmla="*/ 6724013 w 9505643"/>
              <a:gd name="connsiteY44" fmla="*/ 173216 h 918356"/>
              <a:gd name="connsiteX45" fmla="*/ 6965004 w 9505643"/>
              <a:gd name="connsiteY45" fmla="*/ 184289 h 918356"/>
              <a:gd name="connsiteX46" fmla="*/ 7096164 w 9505643"/>
              <a:gd name="connsiteY46" fmla="*/ 210840 h 918356"/>
              <a:gd name="connsiteX47" fmla="*/ 7345981 w 9505643"/>
              <a:gd name="connsiteY47" fmla="*/ 251740 h 918356"/>
              <a:gd name="connsiteX48" fmla="*/ 7587071 w 9505643"/>
              <a:gd name="connsiteY48" fmla="*/ 266021 h 918356"/>
              <a:gd name="connsiteX49" fmla="*/ 7632197 w 9505643"/>
              <a:gd name="connsiteY49" fmla="*/ 258986 h 918356"/>
              <a:gd name="connsiteX50" fmla="*/ 7937898 w 9505643"/>
              <a:gd name="connsiteY50" fmla="*/ 226584 h 918356"/>
              <a:gd name="connsiteX51" fmla="*/ 8135187 w 9505643"/>
              <a:gd name="connsiteY51" fmla="*/ 205617 h 918356"/>
              <a:gd name="connsiteX52" fmla="*/ 8243819 w 9505643"/>
              <a:gd name="connsiteY52" fmla="*/ 193713 h 918356"/>
              <a:gd name="connsiteX53" fmla="*/ 8602734 w 9505643"/>
              <a:gd name="connsiteY53" fmla="*/ 168247 h 918356"/>
              <a:gd name="connsiteX54" fmla="*/ 8703762 w 9505643"/>
              <a:gd name="connsiteY54" fmla="*/ 156914 h 918356"/>
              <a:gd name="connsiteX55" fmla="*/ 8766613 w 9505643"/>
              <a:gd name="connsiteY55" fmla="*/ 153860 h 918356"/>
              <a:gd name="connsiteX56" fmla="*/ 8843034 w 9505643"/>
              <a:gd name="connsiteY56" fmla="*/ 143149 h 918356"/>
              <a:gd name="connsiteX57" fmla="*/ 8998166 w 9505643"/>
              <a:gd name="connsiteY57" fmla="*/ 91891 h 918356"/>
              <a:gd name="connsiteX58" fmla="*/ 9098642 w 9505643"/>
              <a:gd name="connsiteY58" fmla="*/ 70997 h 918356"/>
              <a:gd name="connsiteX59" fmla="*/ 9256603 w 9505643"/>
              <a:gd name="connsiteY59" fmla="*/ 53082 h 918356"/>
              <a:gd name="connsiteX60" fmla="*/ 9304453 w 9505643"/>
              <a:gd name="connsiteY60" fmla="*/ 45047 h 918356"/>
              <a:gd name="connsiteX61" fmla="*/ 9415995 w 9505643"/>
              <a:gd name="connsiteY61" fmla="*/ 29923 h 918356"/>
              <a:gd name="connsiteX62" fmla="*/ 9476702 w 9505643"/>
              <a:gd name="connsiteY62" fmla="*/ 0 h 918356"/>
              <a:gd name="connsiteX0" fmla="*/ 9476702 w 9505643"/>
              <a:gd name="connsiteY0" fmla="*/ 0 h 918356"/>
              <a:gd name="connsiteX1" fmla="*/ 9505643 w 9505643"/>
              <a:gd name="connsiteY1" fmla="*/ 12 h 918356"/>
              <a:gd name="connsiteX2" fmla="*/ 9505643 w 9505643"/>
              <a:gd name="connsiteY2" fmla="*/ 918356 h 918356"/>
              <a:gd name="connsiteX3" fmla="*/ 2390 w 9505643"/>
              <a:gd name="connsiteY3" fmla="*/ 918356 h 918356"/>
              <a:gd name="connsiteX4" fmla="*/ 627 w 9505643"/>
              <a:gd name="connsiteY4" fmla="*/ 917763 h 918356"/>
              <a:gd name="connsiteX5" fmla="*/ 70269 w 9505643"/>
              <a:gd name="connsiteY5" fmla="*/ 881473 h 918356"/>
              <a:gd name="connsiteX6" fmla="*/ 262791 w 9505643"/>
              <a:gd name="connsiteY6" fmla="*/ 823579 h 918356"/>
              <a:gd name="connsiteX7" fmla="*/ 567763 w 9505643"/>
              <a:gd name="connsiteY7" fmla="*/ 788658 h 918356"/>
              <a:gd name="connsiteX8" fmla="*/ 717182 w 9505643"/>
              <a:gd name="connsiteY8" fmla="*/ 757150 h 918356"/>
              <a:gd name="connsiteX9" fmla="*/ 843518 w 9505643"/>
              <a:gd name="connsiteY9" fmla="*/ 731068 h 918356"/>
              <a:gd name="connsiteX10" fmla="*/ 889188 w 9505643"/>
              <a:gd name="connsiteY10" fmla="*/ 729045 h 918356"/>
              <a:gd name="connsiteX11" fmla="*/ 918732 w 9505643"/>
              <a:gd name="connsiteY11" fmla="*/ 734046 h 918356"/>
              <a:gd name="connsiteX12" fmla="*/ 974036 w 9505643"/>
              <a:gd name="connsiteY12" fmla="*/ 730221 h 918356"/>
              <a:gd name="connsiteX13" fmla="*/ 1040771 w 9505643"/>
              <a:gd name="connsiteY13" fmla="*/ 720515 h 918356"/>
              <a:gd name="connsiteX14" fmla="*/ 1130540 w 9505643"/>
              <a:gd name="connsiteY14" fmla="*/ 725374 h 918356"/>
              <a:gd name="connsiteX15" fmla="*/ 1249063 w 9505643"/>
              <a:gd name="connsiteY15" fmla="*/ 718049 h 918356"/>
              <a:gd name="connsiteX16" fmla="*/ 1568474 w 9505643"/>
              <a:gd name="connsiteY16" fmla="*/ 693697 h 918356"/>
              <a:gd name="connsiteX17" fmla="*/ 2042438 w 9505643"/>
              <a:gd name="connsiteY17" fmla="*/ 656648 h 918356"/>
              <a:gd name="connsiteX18" fmla="*/ 2428078 w 9505643"/>
              <a:gd name="connsiteY18" fmla="*/ 593862 h 918356"/>
              <a:gd name="connsiteX19" fmla="*/ 2535615 w 9505643"/>
              <a:gd name="connsiteY19" fmla="*/ 566150 h 918356"/>
              <a:gd name="connsiteX20" fmla="*/ 2681484 w 9505643"/>
              <a:gd name="connsiteY20" fmla="*/ 560029 h 918356"/>
              <a:gd name="connsiteX21" fmla="*/ 2715092 w 9505643"/>
              <a:gd name="connsiteY21" fmla="*/ 550698 h 918356"/>
              <a:gd name="connsiteX22" fmla="*/ 3061421 w 9505643"/>
              <a:gd name="connsiteY22" fmla="*/ 491294 h 918356"/>
              <a:gd name="connsiteX23" fmla="*/ 3209857 w 9505643"/>
              <a:gd name="connsiteY23" fmla="*/ 470559 h 918356"/>
              <a:gd name="connsiteX24" fmla="*/ 3337418 w 9505643"/>
              <a:gd name="connsiteY24" fmla="*/ 432583 h 918356"/>
              <a:gd name="connsiteX25" fmla="*/ 3467379 w 9505643"/>
              <a:gd name="connsiteY25" fmla="*/ 390437 h 918356"/>
              <a:gd name="connsiteX26" fmla="*/ 3639214 w 9505643"/>
              <a:gd name="connsiteY26" fmla="*/ 368960 h 918356"/>
              <a:gd name="connsiteX27" fmla="*/ 3831919 w 9505643"/>
              <a:gd name="connsiteY27" fmla="*/ 360648 h 918356"/>
              <a:gd name="connsiteX28" fmla="*/ 3921589 w 9505643"/>
              <a:gd name="connsiteY28" fmla="*/ 357315 h 918356"/>
              <a:gd name="connsiteX29" fmla="*/ 4246679 w 9505643"/>
              <a:gd name="connsiteY29" fmla="*/ 347147 h 918356"/>
              <a:gd name="connsiteX30" fmla="*/ 4500450 w 9505643"/>
              <a:gd name="connsiteY30" fmla="*/ 319948 h 918356"/>
              <a:gd name="connsiteX31" fmla="*/ 4604209 w 9505643"/>
              <a:gd name="connsiteY31" fmla="*/ 290914 h 918356"/>
              <a:gd name="connsiteX32" fmla="*/ 4771059 w 9505643"/>
              <a:gd name="connsiteY32" fmla="*/ 267538 h 918356"/>
              <a:gd name="connsiteX33" fmla="*/ 4876541 w 9505643"/>
              <a:gd name="connsiteY33" fmla="*/ 262734 h 918356"/>
              <a:gd name="connsiteX34" fmla="*/ 5158393 w 9505643"/>
              <a:gd name="connsiteY34" fmla="*/ 246811 h 918356"/>
              <a:gd name="connsiteX35" fmla="*/ 5345842 w 9505643"/>
              <a:gd name="connsiteY35" fmla="*/ 237711 h 918356"/>
              <a:gd name="connsiteX36" fmla="*/ 5418205 w 9505643"/>
              <a:gd name="connsiteY36" fmla="*/ 220835 h 918356"/>
              <a:gd name="connsiteX37" fmla="*/ 5539874 w 9505643"/>
              <a:gd name="connsiteY37" fmla="*/ 228808 h 918356"/>
              <a:gd name="connsiteX38" fmla="*/ 5786365 w 9505643"/>
              <a:gd name="connsiteY38" fmla="*/ 202916 h 918356"/>
              <a:gd name="connsiteX39" fmla="*/ 6058188 w 9505643"/>
              <a:gd name="connsiteY39" fmla="*/ 178124 h 918356"/>
              <a:gd name="connsiteX40" fmla="*/ 6142706 w 9505643"/>
              <a:gd name="connsiteY40" fmla="*/ 173232 h 918356"/>
              <a:gd name="connsiteX41" fmla="*/ 6269165 w 9505643"/>
              <a:gd name="connsiteY41" fmla="*/ 181626 h 918356"/>
              <a:gd name="connsiteX42" fmla="*/ 6476819 w 9505643"/>
              <a:gd name="connsiteY42" fmla="*/ 167648 h 918356"/>
              <a:gd name="connsiteX43" fmla="*/ 6532486 w 9505643"/>
              <a:gd name="connsiteY43" fmla="*/ 167161 h 918356"/>
              <a:gd name="connsiteX44" fmla="*/ 6724013 w 9505643"/>
              <a:gd name="connsiteY44" fmla="*/ 173216 h 918356"/>
              <a:gd name="connsiteX45" fmla="*/ 6965004 w 9505643"/>
              <a:gd name="connsiteY45" fmla="*/ 184289 h 918356"/>
              <a:gd name="connsiteX46" fmla="*/ 7096164 w 9505643"/>
              <a:gd name="connsiteY46" fmla="*/ 210840 h 918356"/>
              <a:gd name="connsiteX47" fmla="*/ 7345981 w 9505643"/>
              <a:gd name="connsiteY47" fmla="*/ 251740 h 918356"/>
              <a:gd name="connsiteX48" fmla="*/ 7587071 w 9505643"/>
              <a:gd name="connsiteY48" fmla="*/ 266021 h 918356"/>
              <a:gd name="connsiteX49" fmla="*/ 7632197 w 9505643"/>
              <a:gd name="connsiteY49" fmla="*/ 258986 h 918356"/>
              <a:gd name="connsiteX50" fmla="*/ 7937898 w 9505643"/>
              <a:gd name="connsiteY50" fmla="*/ 226584 h 918356"/>
              <a:gd name="connsiteX51" fmla="*/ 8135187 w 9505643"/>
              <a:gd name="connsiteY51" fmla="*/ 205617 h 918356"/>
              <a:gd name="connsiteX52" fmla="*/ 8243819 w 9505643"/>
              <a:gd name="connsiteY52" fmla="*/ 193713 h 918356"/>
              <a:gd name="connsiteX53" fmla="*/ 8602734 w 9505643"/>
              <a:gd name="connsiteY53" fmla="*/ 168247 h 918356"/>
              <a:gd name="connsiteX54" fmla="*/ 8703762 w 9505643"/>
              <a:gd name="connsiteY54" fmla="*/ 156914 h 918356"/>
              <a:gd name="connsiteX55" fmla="*/ 8766613 w 9505643"/>
              <a:gd name="connsiteY55" fmla="*/ 153860 h 918356"/>
              <a:gd name="connsiteX56" fmla="*/ 8843034 w 9505643"/>
              <a:gd name="connsiteY56" fmla="*/ 143149 h 918356"/>
              <a:gd name="connsiteX57" fmla="*/ 8998166 w 9505643"/>
              <a:gd name="connsiteY57" fmla="*/ 91891 h 918356"/>
              <a:gd name="connsiteX58" fmla="*/ 9098642 w 9505643"/>
              <a:gd name="connsiteY58" fmla="*/ 70997 h 918356"/>
              <a:gd name="connsiteX59" fmla="*/ 9256603 w 9505643"/>
              <a:gd name="connsiteY59" fmla="*/ 53082 h 918356"/>
              <a:gd name="connsiteX60" fmla="*/ 9304453 w 9505643"/>
              <a:gd name="connsiteY60" fmla="*/ 45047 h 918356"/>
              <a:gd name="connsiteX61" fmla="*/ 9415995 w 9505643"/>
              <a:gd name="connsiteY61" fmla="*/ 29923 h 918356"/>
              <a:gd name="connsiteX62" fmla="*/ 9476702 w 9505643"/>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68385 w 9506265"/>
              <a:gd name="connsiteY7" fmla="*/ 788658 h 918356"/>
              <a:gd name="connsiteX8" fmla="*/ 717804 w 9506265"/>
              <a:gd name="connsiteY8" fmla="*/ 757150 h 918356"/>
              <a:gd name="connsiteX9" fmla="*/ 844140 w 9506265"/>
              <a:gd name="connsiteY9" fmla="*/ 731068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418827 w 9506265"/>
              <a:gd name="connsiteY36" fmla="*/ 220835 h 918356"/>
              <a:gd name="connsiteX37" fmla="*/ 5540496 w 9506265"/>
              <a:gd name="connsiteY37" fmla="*/ 228808 h 918356"/>
              <a:gd name="connsiteX38" fmla="*/ 5786987 w 9506265"/>
              <a:gd name="connsiteY38" fmla="*/ 202916 h 918356"/>
              <a:gd name="connsiteX39" fmla="*/ 6058810 w 9506265"/>
              <a:gd name="connsiteY39" fmla="*/ 178124 h 918356"/>
              <a:gd name="connsiteX40" fmla="*/ 6143328 w 9506265"/>
              <a:gd name="connsiteY40" fmla="*/ 173232 h 918356"/>
              <a:gd name="connsiteX41" fmla="*/ 6269787 w 9506265"/>
              <a:gd name="connsiteY41" fmla="*/ 181626 h 918356"/>
              <a:gd name="connsiteX42" fmla="*/ 6477441 w 9506265"/>
              <a:gd name="connsiteY42" fmla="*/ 167648 h 918356"/>
              <a:gd name="connsiteX43" fmla="*/ 6533108 w 9506265"/>
              <a:gd name="connsiteY43" fmla="*/ 167161 h 918356"/>
              <a:gd name="connsiteX44" fmla="*/ 6724635 w 9506265"/>
              <a:gd name="connsiteY44" fmla="*/ 173216 h 918356"/>
              <a:gd name="connsiteX45" fmla="*/ 6965626 w 9506265"/>
              <a:gd name="connsiteY45" fmla="*/ 184289 h 918356"/>
              <a:gd name="connsiteX46" fmla="*/ 7096786 w 9506265"/>
              <a:gd name="connsiteY46" fmla="*/ 210840 h 918356"/>
              <a:gd name="connsiteX47" fmla="*/ 7346603 w 9506265"/>
              <a:gd name="connsiteY47" fmla="*/ 251740 h 918356"/>
              <a:gd name="connsiteX48" fmla="*/ 7587693 w 9506265"/>
              <a:gd name="connsiteY48" fmla="*/ 266021 h 918356"/>
              <a:gd name="connsiteX49" fmla="*/ 7632819 w 9506265"/>
              <a:gd name="connsiteY49" fmla="*/ 258986 h 918356"/>
              <a:gd name="connsiteX50" fmla="*/ 7938520 w 9506265"/>
              <a:gd name="connsiteY50" fmla="*/ 226584 h 918356"/>
              <a:gd name="connsiteX51" fmla="*/ 8135809 w 9506265"/>
              <a:gd name="connsiteY51" fmla="*/ 205617 h 918356"/>
              <a:gd name="connsiteX52" fmla="*/ 8244441 w 9506265"/>
              <a:gd name="connsiteY52" fmla="*/ 193713 h 918356"/>
              <a:gd name="connsiteX53" fmla="*/ 8603356 w 9506265"/>
              <a:gd name="connsiteY53" fmla="*/ 168247 h 918356"/>
              <a:gd name="connsiteX54" fmla="*/ 8704384 w 9506265"/>
              <a:gd name="connsiteY54" fmla="*/ 156914 h 918356"/>
              <a:gd name="connsiteX55" fmla="*/ 8767235 w 9506265"/>
              <a:gd name="connsiteY55" fmla="*/ 153860 h 918356"/>
              <a:gd name="connsiteX56" fmla="*/ 8843656 w 9506265"/>
              <a:gd name="connsiteY56" fmla="*/ 143149 h 918356"/>
              <a:gd name="connsiteX57" fmla="*/ 8998788 w 9506265"/>
              <a:gd name="connsiteY57" fmla="*/ 91891 h 918356"/>
              <a:gd name="connsiteX58" fmla="*/ 9099264 w 9506265"/>
              <a:gd name="connsiteY58" fmla="*/ 70997 h 918356"/>
              <a:gd name="connsiteX59" fmla="*/ 9257225 w 9506265"/>
              <a:gd name="connsiteY59" fmla="*/ 53082 h 918356"/>
              <a:gd name="connsiteX60" fmla="*/ 9305075 w 9506265"/>
              <a:gd name="connsiteY60" fmla="*/ 45047 h 918356"/>
              <a:gd name="connsiteX61" fmla="*/ 9416617 w 9506265"/>
              <a:gd name="connsiteY61" fmla="*/ 29923 h 918356"/>
              <a:gd name="connsiteX62" fmla="*/ 9477324 w 9506265"/>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44140 w 9506265"/>
              <a:gd name="connsiteY9" fmla="*/ 731068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418827 w 9506265"/>
              <a:gd name="connsiteY36" fmla="*/ 220835 h 918356"/>
              <a:gd name="connsiteX37" fmla="*/ 5540496 w 9506265"/>
              <a:gd name="connsiteY37" fmla="*/ 228808 h 918356"/>
              <a:gd name="connsiteX38" fmla="*/ 5786987 w 9506265"/>
              <a:gd name="connsiteY38" fmla="*/ 202916 h 918356"/>
              <a:gd name="connsiteX39" fmla="*/ 6058810 w 9506265"/>
              <a:gd name="connsiteY39" fmla="*/ 178124 h 918356"/>
              <a:gd name="connsiteX40" fmla="*/ 6143328 w 9506265"/>
              <a:gd name="connsiteY40" fmla="*/ 173232 h 918356"/>
              <a:gd name="connsiteX41" fmla="*/ 6269787 w 9506265"/>
              <a:gd name="connsiteY41" fmla="*/ 181626 h 918356"/>
              <a:gd name="connsiteX42" fmla="*/ 6477441 w 9506265"/>
              <a:gd name="connsiteY42" fmla="*/ 167648 h 918356"/>
              <a:gd name="connsiteX43" fmla="*/ 6533108 w 9506265"/>
              <a:gd name="connsiteY43" fmla="*/ 167161 h 918356"/>
              <a:gd name="connsiteX44" fmla="*/ 6724635 w 9506265"/>
              <a:gd name="connsiteY44" fmla="*/ 173216 h 918356"/>
              <a:gd name="connsiteX45" fmla="*/ 6965626 w 9506265"/>
              <a:gd name="connsiteY45" fmla="*/ 184289 h 918356"/>
              <a:gd name="connsiteX46" fmla="*/ 7096786 w 9506265"/>
              <a:gd name="connsiteY46" fmla="*/ 210840 h 918356"/>
              <a:gd name="connsiteX47" fmla="*/ 7346603 w 9506265"/>
              <a:gd name="connsiteY47" fmla="*/ 251740 h 918356"/>
              <a:gd name="connsiteX48" fmla="*/ 7587693 w 9506265"/>
              <a:gd name="connsiteY48" fmla="*/ 266021 h 918356"/>
              <a:gd name="connsiteX49" fmla="*/ 7632819 w 9506265"/>
              <a:gd name="connsiteY49" fmla="*/ 258986 h 918356"/>
              <a:gd name="connsiteX50" fmla="*/ 7938520 w 9506265"/>
              <a:gd name="connsiteY50" fmla="*/ 226584 h 918356"/>
              <a:gd name="connsiteX51" fmla="*/ 8135809 w 9506265"/>
              <a:gd name="connsiteY51" fmla="*/ 205617 h 918356"/>
              <a:gd name="connsiteX52" fmla="*/ 8244441 w 9506265"/>
              <a:gd name="connsiteY52" fmla="*/ 193713 h 918356"/>
              <a:gd name="connsiteX53" fmla="*/ 8603356 w 9506265"/>
              <a:gd name="connsiteY53" fmla="*/ 168247 h 918356"/>
              <a:gd name="connsiteX54" fmla="*/ 8704384 w 9506265"/>
              <a:gd name="connsiteY54" fmla="*/ 156914 h 918356"/>
              <a:gd name="connsiteX55" fmla="*/ 8767235 w 9506265"/>
              <a:gd name="connsiteY55" fmla="*/ 153860 h 918356"/>
              <a:gd name="connsiteX56" fmla="*/ 8843656 w 9506265"/>
              <a:gd name="connsiteY56" fmla="*/ 143149 h 918356"/>
              <a:gd name="connsiteX57" fmla="*/ 8998788 w 9506265"/>
              <a:gd name="connsiteY57" fmla="*/ 91891 h 918356"/>
              <a:gd name="connsiteX58" fmla="*/ 9099264 w 9506265"/>
              <a:gd name="connsiteY58" fmla="*/ 70997 h 918356"/>
              <a:gd name="connsiteX59" fmla="*/ 9257225 w 9506265"/>
              <a:gd name="connsiteY59" fmla="*/ 53082 h 918356"/>
              <a:gd name="connsiteX60" fmla="*/ 9305075 w 9506265"/>
              <a:gd name="connsiteY60" fmla="*/ 45047 h 918356"/>
              <a:gd name="connsiteX61" fmla="*/ 9416617 w 9506265"/>
              <a:gd name="connsiteY61" fmla="*/ 29923 h 918356"/>
              <a:gd name="connsiteX62" fmla="*/ 9477324 w 9506265"/>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36293 w 9506265"/>
              <a:gd name="connsiteY9" fmla="*/ 745375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418827 w 9506265"/>
              <a:gd name="connsiteY36" fmla="*/ 220835 h 918356"/>
              <a:gd name="connsiteX37" fmla="*/ 5540496 w 9506265"/>
              <a:gd name="connsiteY37" fmla="*/ 228808 h 918356"/>
              <a:gd name="connsiteX38" fmla="*/ 5786987 w 9506265"/>
              <a:gd name="connsiteY38" fmla="*/ 202916 h 918356"/>
              <a:gd name="connsiteX39" fmla="*/ 6058810 w 9506265"/>
              <a:gd name="connsiteY39" fmla="*/ 178124 h 918356"/>
              <a:gd name="connsiteX40" fmla="*/ 6143328 w 9506265"/>
              <a:gd name="connsiteY40" fmla="*/ 173232 h 918356"/>
              <a:gd name="connsiteX41" fmla="*/ 6269787 w 9506265"/>
              <a:gd name="connsiteY41" fmla="*/ 181626 h 918356"/>
              <a:gd name="connsiteX42" fmla="*/ 6477441 w 9506265"/>
              <a:gd name="connsiteY42" fmla="*/ 167648 h 918356"/>
              <a:gd name="connsiteX43" fmla="*/ 6533108 w 9506265"/>
              <a:gd name="connsiteY43" fmla="*/ 167161 h 918356"/>
              <a:gd name="connsiteX44" fmla="*/ 6724635 w 9506265"/>
              <a:gd name="connsiteY44" fmla="*/ 173216 h 918356"/>
              <a:gd name="connsiteX45" fmla="*/ 6965626 w 9506265"/>
              <a:gd name="connsiteY45" fmla="*/ 184289 h 918356"/>
              <a:gd name="connsiteX46" fmla="*/ 7096786 w 9506265"/>
              <a:gd name="connsiteY46" fmla="*/ 210840 h 918356"/>
              <a:gd name="connsiteX47" fmla="*/ 7346603 w 9506265"/>
              <a:gd name="connsiteY47" fmla="*/ 251740 h 918356"/>
              <a:gd name="connsiteX48" fmla="*/ 7587693 w 9506265"/>
              <a:gd name="connsiteY48" fmla="*/ 266021 h 918356"/>
              <a:gd name="connsiteX49" fmla="*/ 7632819 w 9506265"/>
              <a:gd name="connsiteY49" fmla="*/ 258986 h 918356"/>
              <a:gd name="connsiteX50" fmla="*/ 7938520 w 9506265"/>
              <a:gd name="connsiteY50" fmla="*/ 226584 h 918356"/>
              <a:gd name="connsiteX51" fmla="*/ 8135809 w 9506265"/>
              <a:gd name="connsiteY51" fmla="*/ 205617 h 918356"/>
              <a:gd name="connsiteX52" fmla="*/ 8244441 w 9506265"/>
              <a:gd name="connsiteY52" fmla="*/ 193713 h 918356"/>
              <a:gd name="connsiteX53" fmla="*/ 8603356 w 9506265"/>
              <a:gd name="connsiteY53" fmla="*/ 168247 h 918356"/>
              <a:gd name="connsiteX54" fmla="*/ 8704384 w 9506265"/>
              <a:gd name="connsiteY54" fmla="*/ 156914 h 918356"/>
              <a:gd name="connsiteX55" fmla="*/ 8767235 w 9506265"/>
              <a:gd name="connsiteY55" fmla="*/ 153860 h 918356"/>
              <a:gd name="connsiteX56" fmla="*/ 8843656 w 9506265"/>
              <a:gd name="connsiteY56" fmla="*/ 143149 h 918356"/>
              <a:gd name="connsiteX57" fmla="*/ 8998788 w 9506265"/>
              <a:gd name="connsiteY57" fmla="*/ 91891 h 918356"/>
              <a:gd name="connsiteX58" fmla="*/ 9099264 w 9506265"/>
              <a:gd name="connsiteY58" fmla="*/ 70997 h 918356"/>
              <a:gd name="connsiteX59" fmla="*/ 9257225 w 9506265"/>
              <a:gd name="connsiteY59" fmla="*/ 53082 h 918356"/>
              <a:gd name="connsiteX60" fmla="*/ 9305075 w 9506265"/>
              <a:gd name="connsiteY60" fmla="*/ 45047 h 918356"/>
              <a:gd name="connsiteX61" fmla="*/ 9416617 w 9506265"/>
              <a:gd name="connsiteY61" fmla="*/ 29923 h 918356"/>
              <a:gd name="connsiteX62" fmla="*/ 9477324 w 9506265"/>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36293 w 9506265"/>
              <a:gd name="connsiteY9" fmla="*/ 745375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418827 w 9506265"/>
              <a:gd name="connsiteY36" fmla="*/ 220835 h 918356"/>
              <a:gd name="connsiteX37" fmla="*/ 5540496 w 9506265"/>
              <a:gd name="connsiteY37" fmla="*/ 228808 h 918356"/>
              <a:gd name="connsiteX38" fmla="*/ 5786987 w 9506265"/>
              <a:gd name="connsiteY38" fmla="*/ 202916 h 918356"/>
              <a:gd name="connsiteX39" fmla="*/ 6058810 w 9506265"/>
              <a:gd name="connsiteY39" fmla="*/ 178124 h 918356"/>
              <a:gd name="connsiteX40" fmla="*/ 6143328 w 9506265"/>
              <a:gd name="connsiteY40" fmla="*/ 173232 h 918356"/>
              <a:gd name="connsiteX41" fmla="*/ 6269787 w 9506265"/>
              <a:gd name="connsiteY41" fmla="*/ 181626 h 918356"/>
              <a:gd name="connsiteX42" fmla="*/ 6477441 w 9506265"/>
              <a:gd name="connsiteY42" fmla="*/ 167648 h 918356"/>
              <a:gd name="connsiteX43" fmla="*/ 6533108 w 9506265"/>
              <a:gd name="connsiteY43" fmla="*/ 167161 h 918356"/>
              <a:gd name="connsiteX44" fmla="*/ 6724635 w 9506265"/>
              <a:gd name="connsiteY44" fmla="*/ 173216 h 918356"/>
              <a:gd name="connsiteX45" fmla="*/ 6965626 w 9506265"/>
              <a:gd name="connsiteY45" fmla="*/ 184289 h 918356"/>
              <a:gd name="connsiteX46" fmla="*/ 7096786 w 9506265"/>
              <a:gd name="connsiteY46" fmla="*/ 210840 h 918356"/>
              <a:gd name="connsiteX47" fmla="*/ 7346603 w 9506265"/>
              <a:gd name="connsiteY47" fmla="*/ 251740 h 918356"/>
              <a:gd name="connsiteX48" fmla="*/ 7587693 w 9506265"/>
              <a:gd name="connsiteY48" fmla="*/ 266021 h 918356"/>
              <a:gd name="connsiteX49" fmla="*/ 7632819 w 9506265"/>
              <a:gd name="connsiteY49" fmla="*/ 258986 h 918356"/>
              <a:gd name="connsiteX50" fmla="*/ 7938520 w 9506265"/>
              <a:gd name="connsiteY50" fmla="*/ 226584 h 918356"/>
              <a:gd name="connsiteX51" fmla="*/ 8135809 w 9506265"/>
              <a:gd name="connsiteY51" fmla="*/ 205617 h 918356"/>
              <a:gd name="connsiteX52" fmla="*/ 8244441 w 9506265"/>
              <a:gd name="connsiteY52" fmla="*/ 193713 h 918356"/>
              <a:gd name="connsiteX53" fmla="*/ 8603356 w 9506265"/>
              <a:gd name="connsiteY53" fmla="*/ 168247 h 918356"/>
              <a:gd name="connsiteX54" fmla="*/ 8704384 w 9506265"/>
              <a:gd name="connsiteY54" fmla="*/ 156914 h 918356"/>
              <a:gd name="connsiteX55" fmla="*/ 8767235 w 9506265"/>
              <a:gd name="connsiteY55" fmla="*/ 153860 h 918356"/>
              <a:gd name="connsiteX56" fmla="*/ 8843656 w 9506265"/>
              <a:gd name="connsiteY56" fmla="*/ 143149 h 918356"/>
              <a:gd name="connsiteX57" fmla="*/ 8998788 w 9506265"/>
              <a:gd name="connsiteY57" fmla="*/ 91891 h 918356"/>
              <a:gd name="connsiteX58" fmla="*/ 9099264 w 9506265"/>
              <a:gd name="connsiteY58" fmla="*/ 70997 h 918356"/>
              <a:gd name="connsiteX59" fmla="*/ 9257225 w 9506265"/>
              <a:gd name="connsiteY59" fmla="*/ 53082 h 918356"/>
              <a:gd name="connsiteX60" fmla="*/ 9305075 w 9506265"/>
              <a:gd name="connsiteY60" fmla="*/ 45047 h 918356"/>
              <a:gd name="connsiteX61" fmla="*/ 9416617 w 9506265"/>
              <a:gd name="connsiteY61" fmla="*/ 29923 h 918356"/>
              <a:gd name="connsiteX62" fmla="*/ 9477324 w 9506265"/>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36293 w 9506265"/>
              <a:gd name="connsiteY9" fmla="*/ 745375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540496 w 9506265"/>
              <a:gd name="connsiteY36" fmla="*/ 228808 h 918356"/>
              <a:gd name="connsiteX37" fmla="*/ 5786987 w 9506265"/>
              <a:gd name="connsiteY37" fmla="*/ 202916 h 918356"/>
              <a:gd name="connsiteX38" fmla="*/ 6058810 w 9506265"/>
              <a:gd name="connsiteY38" fmla="*/ 178124 h 918356"/>
              <a:gd name="connsiteX39" fmla="*/ 6143328 w 9506265"/>
              <a:gd name="connsiteY39" fmla="*/ 173232 h 918356"/>
              <a:gd name="connsiteX40" fmla="*/ 6269787 w 9506265"/>
              <a:gd name="connsiteY40" fmla="*/ 181626 h 918356"/>
              <a:gd name="connsiteX41" fmla="*/ 6477441 w 9506265"/>
              <a:gd name="connsiteY41" fmla="*/ 167648 h 918356"/>
              <a:gd name="connsiteX42" fmla="*/ 6533108 w 9506265"/>
              <a:gd name="connsiteY42" fmla="*/ 167161 h 918356"/>
              <a:gd name="connsiteX43" fmla="*/ 6724635 w 9506265"/>
              <a:gd name="connsiteY43" fmla="*/ 173216 h 918356"/>
              <a:gd name="connsiteX44" fmla="*/ 6965626 w 9506265"/>
              <a:gd name="connsiteY44" fmla="*/ 184289 h 918356"/>
              <a:gd name="connsiteX45" fmla="*/ 7096786 w 9506265"/>
              <a:gd name="connsiteY45" fmla="*/ 210840 h 918356"/>
              <a:gd name="connsiteX46" fmla="*/ 7346603 w 9506265"/>
              <a:gd name="connsiteY46" fmla="*/ 251740 h 918356"/>
              <a:gd name="connsiteX47" fmla="*/ 7587693 w 9506265"/>
              <a:gd name="connsiteY47" fmla="*/ 266021 h 918356"/>
              <a:gd name="connsiteX48" fmla="*/ 7632819 w 9506265"/>
              <a:gd name="connsiteY48" fmla="*/ 258986 h 918356"/>
              <a:gd name="connsiteX49" fmla="*/ 7938520 w 9506265"/>
              <a:gd name="connsiteY49" fmla="*/ 226584 h 918356"/>
              <a:gd name="connsiteX50" fmla="*/ 8135809 w 9506265"/>
              <a:gd name="connsiteY50" fmla="*/ 205617 h 918356"/>
              <a:gd name="connsiteX51" fmla="*/ 8244441 w 9506265"/>
              <a:gd name="connsiteY51" fmla="*/ 193713 h 918356"/>
              <a:gd name="connsiteX52" fmla="*/ 8603356 w 9506265"/>
              <a:gd name="connsiteY52" fmla="*/ 168247 h 918356"/>
              <a:gd name="connsiteX53" fmla="*/ 8704384 w 9506265"/>
              <a:gd name="connsiteY53" fmla="*/ 156914 h 918356"/>
              <a:gd name="connsiteX54" fmla="*/ 8767235 w 9506265"/>
              <a:gd name="connsiteY54" fmla="*/ 153860 h 918356"/>
              <a:gd name="connsiteX55" fmla="*/ 8843656 w 9506265"/>
              <a:gd name="connsiteY55" fmla="*/ 143149 h 918356"/>
              <a:gd name="connsiteX56" fmla="*/ 8998788 w 9506265"/>
              <a:gd name="connsiteY56" fmla="*/ 91891 h 918356"/>
              <a:gd name="connsiteX57" fmla="*/ 9099264 w 9506265"/>
              <a:gd name="connsiteY57" fmla="*/ 70997 h 918356"/>
              <a:gd name="connsiteX58" fmla="*/ 9257225 w 9506265"/>
              <a:gd name="connsiteY58" fmla="*/ 53082 h 918356"/>
              <a:gd name="connsiteX59" fmla="*/ 9305075 w 9506265"/>
              <a:gd name="connsiteY59" fmla="*/ 45047 h 918356"/>
              <a:gd name="connsiteX60" fmla="*/ 9416617 w 9506265"/>
              <a:gd name="connsiteY60" fmla="*/ 29923 h 918356"/>
              <a:gd name="connsiteX61" fmla="*/ 9477324 w 9506265"/>
              <a:gd name="connsiteY61"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36293 w 9506265"/>
              <a:gd name="connsiteY9" fmla="*/ 745375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540496 w 9506265"/>
              <a:gd name="connsiteY36" fmla="*/ 228808 h 918356"/>
              <a:gd name="connsiteX37" fmla="*/ 5786987 w 9506265"/>
              <a:gd name="connsiteY37" fmla="*/ 202916 h 918356"/>
              <a:gd name="connsiteX38" fmla="*/ 6058810 w 9506265"/>
              <a:gd name="connsiteY38" fmla="*/ 178124 h 918356"/>
              <a:gd name="connsiteX39" fmla="*/ 6269787 w 9506265"/>
              <a:gd name="connsiteY39" fmla="*/ 181626 h 918356"/>
              <a:gd name="connsiteX40" fmla="*/ 6477441 w 9506265"/>
              <a:gd name="connsiteY40" fmla="*/ 167648 h 918356"/>
              <a:gd name="connsiteX41" fmla="*/ 6533108 w 9506265"/>
              <a:gd name="connsiteY41" fmla="*/ 167161 h 918356"/>
              <a:gd name="connsiteX42" fmla="*/ 6724635 w 9506265"/>
              <a:gd name="connsiteY42" fmla="*/ 173216 h 918356"/>
              <a:gd name="connsiteX43" fmla="*/ 6965626 w 9506265"/>
              <a:gd name="connsiteY43" fmla="*/ 184289 h 918356"/>
              <a:gd name="connsiteX44" fmla="*/ 7096786 w 9506265"/>
              <a:gd name="connsiteY44" fmla="*/ 210840 h 918356"/>
              <a:gd name="connsiteX45" fmla="*/ 7346603 w 9506265"/>
              <a:gd name="connsiteY45" fmla="*/ 251740 h 918356"/>
              <a:gd name="connsiteX46" fmla="*/ 7587693 w 9506265"/>
              <a:gd name="connsiteY46" fmla="*/ 266021 h 918356"/>
              <a:gd name="connsiteX47" fmla="*/ 7632819 w 9506265"/>
              <a:gd name="connsiteY47" fmla="*/ 258986 h 918356"/>
              <a:gd name="connsiteX48" fmla="*/ 7938520 w 9506265"/>
              <a:gd name="connsiteY48" fmla="*/ 226584 h 918356"/>
              <a:gd name="connsiteX49" fmla="*/ 8135809 w 9506265"/>
              <a:gd name="connsiteY49" fmla="*/ 205617 h 918356"/>
              <a:gd name="connsiteX50" fmla="*/ 8244441 w 9506265"/>
              <a:gd name="connsiteY50" fmla="*/ 193713 h 918356"/>
              <a:gd name="connsiteX51" fmla="*/ 8603356 w 9506265"/>
              <a:gd name="connsiteY51" fmla="*/ 168247 h 918356"/>
              <a:gd name="connsiteX52" fmla="*/ 8704384 w 9506265"/>
              <a:gd name="connsiteY52" fmla="*/ 156914 h 918356"/>
              <a:gd name="connsiteX53" fmla="*/ 8767235 w 9506265"/>
              <a:gd name="connsiteY53" fmla="*/ 153860 h 918356"/>
              <a:gd name="connsiteX54" fmla="*/ 8843656 w 9506265"/>
              <a:gd name="connsiteY54" fmla="*/ 143149 h 918356"/>
              <a:gd name="connsiteX55" fmla="*/ 8998788 w 9506265"/>
              <a:gd name="connsiteY55" fmla="*/ 91891 h 918356"/>
              <a:gd name="connsiteX56" fmla="*/ 9099264 w 9506265"/>
              <a:gd name="connsiteY56" fmla="*/ 70997 h 918356"/>
              <a:gd name="connsiteX57" fmla="*/ 9257225 w 9506265"/>
              <a:gd name="connsiteY57" fmla="*/ 53082 h 918356"/>
              <a:gd name="connsiteX58" fmla="*/ 9305075 w 9506265"/>
              <a:gd name="connsiteY58" fmla="*/ 45047 h 918356"/>
              <a:gd name="connsiteX59" fmla="*/ 9416617 w 9506265"/>
              <a:gd name="connsiteY59" fmla="*/ 29923 h 918356"/>
              <a:gd name="connsiteX60" fmla="*/ 9477324 w 9506265"/>
              <a:gd name="connsiteY60" fmla="*/ 0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9506265" h="918356">
                <a:moveTo>
                  <a:pt x="9477324" y="0"/>
                </a:moveTo>
                <a:cubicBezTo>
                  <a:pt x="9477324" y="4"/>
                  <a:pt x="9506265" y="8"/>
                  <a:pt x="9506265" y="12"/>
                </a:cubicBezTo>
                <a:lnTo>
                  <a:pt x="9506265" y="918356"/>
                </a:lnTo>
                <a:lnTo>
                  <a:pt x="3012" y="918356"/>
                </a:lnTo>
                <a:lnTo>
                  <a:pt x="1249" y="917763"/>
                </a:lnTo>
                <a:cubicBezTo>
                  <a:pt x="-7060" y="914864"/>
                  <a:pt x="27197" y="893991"/>
                  <a:pt x="70891" y="881473"/>
                </a:cubicBezTo>
                <a:cubicBezTo>
                  <a:pt x="114585" y="868955"/>
                  <a:pt x="153572" y="895276"/>
                  <a:pt x="263413" y="842655"/>
                </a:cubicBezTo>
                <a:cubicBezTo>
                  <a:pt x="292391" y="841513"/>
                  <a:pt x="416460" y="787984"/>
                  <a:pt x="540922" y="788658"/>
                </a:cubicBezTo>
                <a:cubicBezTo>
                  <a:pt x="624918" y="772477"/>
                  <a:pt x="674117" y="770518"/>
                  <a:pt x="717804" y="757150"/>
                </a:cubicBezTo>
                <a:cubicBezTo>
                  <a:pt x="718011" y="756415"/>
                  <a:pt x="836085" y="746109"/>
                  <a:pt x="836293" y="745375"/>
                </a:cubicBezTo>
                <a:lnTo>
                  <a:pt x="889810" y="729045"/>
                </a:lnTo>
                <a:lnTo>
                  <a:pt x="919354" y="734046"/>
                </a:lnTo>
                <a:lnTo>
                  <a:pt x="974658" y="730221"/>
                </a:lnTo>
                <a:lnTo>
                  <a:pt x="1041393" y="720515"/>
                </a:lnTo>
                <a:lnTo>
                  <a:pt x="1131162" y="725374"/>
                </a:lnTo>
                <a:cubicBezTo>
                  <a:pt x="1150342" y="741488"/>
                  <a:pt x="1204946" y="725972"/>
                  <a:pt x="1249685" y="718049"/>
                </a:cubicBezTo>
                <a:cubicBezTo>
                  <a:pt x="1304008" y="704300"/>
                  <a:pt x="1436867" y="703930"/>
                  <a:pt x="1569096" y="693697"/>
                </a:cubicBezTo>
                <a:cubicBezTo>
                  <a:pt x="1701325" y="683464"/>
                  <a:pt x="1941737" y="686327"/>
                  <a:pt x="2043060" y="656648"/>
                </a:cubicBezTo>
                <a:cubicBezTo>
                  <a:pt x="2186327" y="640009"/>
                  <a:pt x="2230621" y="602231"/>
                  <a:pt x="2428700" y="593862"/>
                </a:cubicBezTo>
                <a:cubicBezTo>
                  <a:pt x="2486462" y="570795"/>
                  <a:pt x="2476222" y="582373"/>
                  <a:pt x="2536237" y="566150"/>
                </a:cubicBezTo>
                <a:cubicBezTo>
                  <a:pt x="2578471" y="560511"/>
                  <a:pt x="2652193" y="562604"/>
                  <a:pt x="2682106" y="560029"/>
                </a:cubicBezTo>
                <a:lnTo>
                  <a:pt x="2715714" y="550698"/>
                </a:lnTo>
                <a:cubicBezTo>
                  <a:pt x="2837100" y="554400"/>
                  <a:pt x="2946600" y="511095"/>
                  <a:pt x="3062043" y="491294"/>
                </a:cubicBezTo>
                <a:cubicBezTo>
                  <a:pt x="3095280" y="496624"/>
                  <a:pt x="3194193" y="487718"/>
                  <a:pt x="3210479" y="470559"/>
                </a:cubicBezTo>
                <a:cubicBezTo>
                  <a:pt x="3256479" y="460774"/>
                  <a:pt x="3295120" y="445937"/>
                  <a:pt x="3338040" y="432583"/>
                </a:cubicBezTo>
                <a:cubicBezTo>
                  <a:pt x="3384254" y="408723"/>
                  <a:pt x="3401529" y="424108"/>
                  <a:pt x="3468001" y="390437"/>
                </a:cubicBezTo>
                <a:cubicBezTo>
                  <a:pt x="3517436" y="395323"/>
                  <a:pt x="3546753" y="381788"/>
                  <a:pt x="3639836" y="368960"/>
                </a:cubicBezTo>
                <a:cubicBezTo>
                  <a:pt x="3700593" y="363995"/>
                  <a:pt x="3785479" y="361397"/>
                  <a:pt x="3832541" y="360648"/>
                </a:cubicBezTo>
                <a:cubicBezTo>
                  <a:pt x="3863171" y="358421"/>
                  <a:pt x="3882832" y="355381"/>
                  <a:pt x="3922211" y="357315"/>
                </a:cubicBezTo>
                <a:cubicBezTo>
                  <a:pt x="3968684" y="330333"/>
                  <a:pt x="4140485" y="348883"/>
                  <a:pt x="4247301" y="347147"/>
                </a:cubicBezTo>
                <a:cubicBezTo>
                  <a:pt x="4343778" y="340919"/>
                  <a:pt x="4407135" y="331705"/>
                  <a:pt x="4501072" y="319948"/>
                </a:cubicBezTo>
                <a:cubicBezTo>
                  <a:pt x="4558419" y="315138"/>
                  <a:pt x="4546176" y="315381"/>
                  <a:pt x="4604831" y="290914"/>
                </a:cubicBezTo>
                <a:cubicBezTo>
                  <a:pt x="4649932" y="279000"/>
                  <a:pt x="4723023" y="275414"/>
                  <a:pt x="4771681" y="267538"/>
                </a:cubicBezTo>
                <a:cubicBezTo>
                  <a:pt x="4809701" y="262679"/>
                  <a:pt x="4796638" y="276392"/>
                  <a:pt x="4877163" y="262734"/>
                </a:cubicBezTo>
                <a:cubicBezTo>
                  <a:pt x="4967220" y="254511"/>
                  <a:pt x="5084068" y="259644"/>
                  <a:pt x="5159015" y="246811"/>
                </a:cubicBezTo>
                <a:cubicBezTo>
                  <a:pt x="5194859" y="218028"/>
                  <a:pt x="5271491" y="249771"/>
                  <a:pt x="5346464" y="237711"/>
                </a:cubicBezTo>
                <a:cubicBezTo>
                  <a:pt x="5410044" y="234711"/>
                  <a:pt x="5467076" y="234607"/>
                  <a:pt x="5540496" y="228808"/>
                </a:cubicBezTo>
                <a:cubicBezTo>
                  <a:pt x="5679767" y="219842"/>
                  <a:pt x="5684155" y="220703"/>
                  <a:pt x="5786987" y="202916"/>
                </a:cubicBezTo>
                <a:cubicBezTo>
                  <a:pt x="5904071" y="188009"/>
                  <a:pt x="5973622" y="181155"/>
                  <a:pt x="6058810" y="178124"/>
                </a:cubicBezTo>
                <a:cubicBezTo>
                  <a:pt x="6139277" y="174576"/>
                  <a:pt x="6200015" y="183372"/>
                  <a:pt x="6269787" y="181626"/>
                </a:cubicBezTo>
                <a:cubicBezTo>
                  <a:pt x="6312181" y="183727"/>
                  <a:pt x="6433554" y="170059"/>
                  <a:pt x="6477441" y="167648"/>
                </a:cubicBezTo>
                <a:cubicBezTo>
                  <a:pt x="6533881" y="165758"/>
                  <a:pt x="6481846" y="156983"/>
                  <a:pt x="6533108" y="167161"/>
                </a:cubicBezTo>
                <a:cubicBezTo>
                  <a:pt x="6596950" y="169179"/>
                  <a:pt x="6622166" y="161125"/>
                  <a:pt x="6724635" y="173216"/>
                </a:cubicBezTo>
                <a:cubicBezTo>
                  <a:pt x="6802371" y="164284"/>
                  <a:pt x="6876551" y="181296"/>
                  <a:pt x="6965626" y="184289"/>
                </a:cubicBezTo>
                <a:cubicBezTo>
                  <a:pt x="7028832" y="188318"/>
                  <a:pt x="7033290" y="199598"/>
                  <a:pt x="7096786" y="210840"/>
                </a:cubicBezTo>
                <a:cubicBezTo>
                  <a:pt x="7160282" y="222082"/>
                  <a:pt x="7271605" y="241480"/>
                  <a:pt x="7346603" y="251740"/>
                </a:cubicBezTo>
                <a:cubicBezTo>
                  <a:pt x="7471271" y="251440"/>
                  <a:pt x="7471649" y="278242"/>
                  <a:pt x="7587693" y="266021"/>
                </a:cubicBezTo>
                <a:cubicBezTo>
                  <a:pt x="7600024" y="262940"/>
                  <a:pt x="7590733" y="281791"/>
                  <a:pt x="7632819" y="258986"/>
                </a:cubicBezTo>
                <a:cubicBezTo>
                  <a:pt x="7696878" y="261472"/>
                  <a:pt x="7854689" y="235479"/>
                  <a:pt x="7938520" y="226584"/>
                </a:cubicBezTo>
                <a:cubicBezTo>
                  <a:pt x="8012155" y="237995"/>
                  <a:pt x="8052059" y="191475"/>
                  <a:pt x="8135809" y="205617"/>
                </a:cubicBezTo>
                <a:cubicBezTo>
                  <a:pt x="8154861" y="196610"/>
                  <a:pt x="8213456" y="207099"/>
                  <a:pt x="8244441" y="193713"/>
                </a:cubicBezTo>
                <a:cubicBezTo>
                  <a:pt x="8322365" y="187485"/>
                  <a:pt x="8398930" y="174161"/>
                  <a:pt x="8603356" y="168247"/>
                </a:cubicBezTo>
                <a:cubicBezTo>
                  <a:pt x="8631565" y="173528"/>
                  <a:pt x="8653357" y="162171"/>
                  <a:pt x="8704384" y="156914"/>
                </a:cubicBezTo>
                <a:cubicBezTo>
                  <a:pt x="8725602" y="166756"/>
                  <a:pt x="8726417" y="170435"/>
                  <a:pt x="8767235" y="153860"/>
                </a:cubicBezTo>
                <a:cubicBezTo>
                  <a:pt x="8794717" y="146917"/>
                  <a:pt x="8805064" y="153477"/>
                  <a:pt x="8843656" y="143149"/>
                </a:cubicBezTo>
                <a:cubicBezTo>
                  <a:pt x="8882248" y="132821"/>
                  <a:pt x="8978435" y="124198"/>
                  <a:pt x="8998788" y="91891"/>
                </a:cubicBezTo>
                <a:cubicBezTo>
                  <a:pt x="9015511" y="89553"/>
                  <a:pt x="9080674" y="72386"/>
                  <a:pt x="9099264" y="70997"/>
                </a:cubicBezTo>
                <a:cubicBezTo>
                  <a:pt x="9142386" y="71359"/>
                  <a:pt x="9198217" y="53285"/>
                  <a:pt x="9257225" y="53082"/>
                </a:cubicBezTo>
                <a:cubicBezTo>
                  <a:pt x="9267544" y="58888"/>
                  <a:pt x="9281144" y="36520"/>
                  <a:pt x="9305075" y="45047"/>
                </a:cubicBezTo>
                <a:cubicBezTo>
                  <a:pt x="9340594" y="45862"/>
                  <a:pt x="9378416" y="39799"/>
                  <a:pt x="9416617" y="29923"/>
                </a:cubicBezTo>
                <a:lnTo>
                  <a:pt x="9477324"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4C03B13-5D51-4626-B62C-E0B5E648C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9365" y="619039"/>
            <a:ext cx="5332996" cy="6238962"/>
          </a:xfrm>
          <a:custGeom>
            <a:avLst/>
            <a:gdLst>
              <a:gd name="connsiteX0" fmla="*/ 341286 w 6236326"/>
              <a:gd name="connsiteY0" fmla="*/ 0 h 6512127"/>
              <a:gd name="connsiteX1" fmla="*/ 6236326 w 6236326"/>
              <a:gd name="connsiteY1" fmla="*/ 308946 h 6512127"/>
              <a:gd name="connsiteX2" fmla="*/ 5911231 w 6236326"/>
              <a:gd name="connsiteY2" fmla="*/ 6512127 h 6512127"/>
              <a:gd name="connsiteX3" fmla="*/ 0 w 6236326"/>
              <a:gd name="connsiteY3" fmla="*/ 6512127 h 6512127"/>
              <a:gd name="connsiteX0" fmla="*/ 341286 w 6236326"/>
              <a:gd name="connsiteY0" fmla="*/ 0 h 6489347"/>
              <a:gd name="connsiteX1" fmla="*/ 6236326 w 6236326"/>
              <a:gd name="connsiteY1" fmla="*/ 286166 h 6489347"/>
              <a:gd name="connsiteX2" fmla="*/ 5911231 w 6236326"/>
              <a:gd name="connsiteY2" fmla="*/ 6489347 h 6489347"/>
              <a:gd name="connsiteX3" fmla="*/ 0 w 6236326"/>
              <a:gd name="connsiteY3" fmla="*/ 6489347 h 6489347"/>
              <a:gd name="connsiteX4" fmla="*/ 341286 w 6236326"/>
              <a:gd name="connsiteY4" fmla="*/ 0 h 648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6326" h="6489347">
                <a:moveTo>
                  <a:pt x="341286" y="0"/>
                </a:moveTo>
                <a:lnTo>
                  <a:pt x="6236326" y="286166"/>
                </a:lnTo>
                <a:lnTo>
                  <a:pt x="5911231" y="6489347"/>
                </a:lnTo>
                <a:lnTo>
                  <a:pt x="0" y="6489347"/>
                </a:lnTo>
                <a:cubicBezTo>
                  <a:pt x="113762" y="4318638"/>
                  <a:pt x="227524" y="2170709"/>
                  <a:pt x="341286" y="0"/>
                </a:cubicBezTo>
                <a:close/>
              </a:path>
            </a:pathLst>
          </a:custGeom>
          <a:solidFill>
            <a:srgbClr val="EFEEE9"/>
          </a:solidFill>
          <a:ln w="12700" cap="flat" cmpd="sng" algn="ctr">
            <a:noFill/>
            <a:prstDash val="solid"/>
            <a:miter lim="800000"/>
          </a:ln>
          <a:effectLst>
            <a:outerShdw blurRad="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AD7488D-F1AC-4CB3-8EEB-7EE9B182C2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flipH="1">
            <a:off x="718289" y="895737"/>
            <a:ext cx="4757046" cy="6095182"/>
          </a:xfrm>
          <a:custGeom>
            <a:avLst/>
            <a:gdLst>
              <a:gd name="connsiteX0" fmla="*/ 3462 w 5527789"/>
              <a:gd name="connsiteY0" fmla="*/ 37414 h 6359756"/>
              <a:gd name="connsiteX1" fmla="*/ 702438 w 5527789"/>
              <a:gd name="connsiteY1" fmla="*/ 13715 h 6359756"/>
              <a:gd name="connsiteX2" fmla="*/ 823165 w 5527789"/>
              <a:gd name="connsiteY2" fmla="*/ 0 h 6359756"/>
              <a:gd name="connsiteX3" fmla="*/ 860452 w 5527789"/>
              <a:gd name="connsiteY3" fmla="*/ 8878 h 6359756"/>
              <a:gd name="connsiteX4" fmla="*/ 941930 w 5527789"/>
              <a:gd name="connsiteY4" fmla="*/ 16757 h 6359756"/>
              <a:gd name="connsiteX5" fmla="*/ 5497275 w 5527789"/>
              <a:gd name="connsiteY5" fmla="*/ 16049 h 6359756"/>
              <a:gd name="connsiteX6" fmla="*/ 5527789 w 5527789"/>
              <a:gd name="connsiteY6" fmla="*/ 41381 h 6359756"/>
              <a:gd name="connsiteX7" fmla="*/ 5527789 w 5527789"/>
              <a:gd name="connsiteY7" fmla="*/ 3513989 h 6359756"/>
              <a:gd name="connsiteX8" fmla="*/ 5527788 w 5527789"/>
              <a:gd name="connsiteY8" fmla="*/ 3513989 h 6359756"/>
              <a:gd name="connsiteX9" fmla="*/ 5527788 w 5527789"/>
              <a:gd name="connsiteY9" fmla="*/ 5205162 h 6359756"/>
              <a:gd name="connsiteX10" fmla="*/ 5512128 w 5527789"/>
              <a:gd name="connsiteY10" fmla="*/ 6071256 h 6359756"/>
              <a:gd name="connsiteX11" fmla="*/ 7232 w 5527789"/>
              <a:gd name="connsiteY11" fmla="*/ 6359756 h 6359756"/>
              <a:gd name="connsiteX12" fmla="*/ 7095 w 5527789"/>
              <a:gd name="connsiteY12" fmla="*/ 6336213 h 6359756"/>
              <a:gd name="connsiteX13" fmla="*/ 3462 w 5527789"/>
              <a:gd name="connsiteY13" fmla="*/ 37414 h 6359756"/>
              <a:gd name="connsiteX0" fmla="*/ 3462 w 5531218"/>
              <a:gd name="connsiteY0" fmla="*/ 37414 h 6359756"/>
              <a:gd name="connsiteX1" fmla="*/ 702438 w 5531218"/>
              <a:gd name="connsiteY1" fmla="*/ 13715 h 6359756"/>
              <a:gd name="connsiteX2" fmla="*/ 823165 w 5531218"/>
              <a:gd name="connsiteY2" fmla="*/ 0 h 6359756"/>
              <a:gd name="connsiteX3" fmla="*/ 860452 w 5531218"/>
              <a:gd name="connsiteY3" fmla="*/ 8878 h 6359756"/>
              <a:gd name="connsiteX4" fmla="*/ 941930 w 5531218"/>
              <a:gd name="connsiteY4" fmla="*/ 16757 h 6359756"/>
              <a:gd name="connsiteX5" fmla="*/ 5497275 w 5531218"/>
              <a:gd name="connsiteY5" fmla="*/ 16049 h 6359756"/>
              <a:gd name="connsiteX6" fmla="*/ 5531218 w 5531218"/>
              <a:gd name="connsiteY6" fmla="*/ 99553 h 6359756"/>
              <a:gd name="connsiteX7" fmla="*/ 5527789 w 5531218"/>
              <a:gd name="connsiteY7" fmla="*/ 3513989 h 6359756"/>
              <a:gd name="connsiteX8" fmla="*/ 5527788 w 5531218"/>
              <a:gd name="connsiteY8" fmla="*/ 3513989 h 6359756"/>
              <a:gd name="connsiteX9" fmla="*/ 5527788 w 5531218"/>
              <a:gd name="connsiteY9" fmla="*/ 5205162 h 6359756"/>
              <a:gd name="connsiteX10" fmla="*/ 5512128 w 5531218"/>
              <a:gd name="connsiteY10" fmla="*/ 6071256 h 6359756"/>
              <a:gd name="connsiteX11" fmla="*/ 7232 w 5531218"/>
              <a:gd name="connsiteY11" fmla="*/ 6359756 h 6359756"/>
              <a:gd name="connsiteX12" fmla="*/ 7095 w 5531218"/>
              <a:gd name="connsiteY12" fmla="*/ 6336213 h 6359756"/>
              <a:gd name="connsiteX13" fmla="*/ 3462 w 5531218"/>
              <a:gd name="connsiteY13" fmla="*/ 37414 h 6359756"/>
              <a:gd name="connsiteX0" fmla="*/ 3462 w 5531218"/>
              <a:gd name="connsiteY0" fmla="*/ 37414 h 6359756"/>
              <a:gd name="connsiteX1" fmla="*/ 702438 w 5531218"/>
              <a:gd name="connsiteY1" fmla="*/ 13715 h 6359756"/>
              <a:gd name="connsiteX2" fmla="*/ 823165 w 5531218"/>
              <a:gd name="connsiteY2" fmla="*/ 0 h 6359756"/>
              <a:gd name="connsiteX3" fmla="*/ 860452 w 5531218"/>
              <a:gd name="connsiteY3" fmla="*/ 8878 h 6359756"/>
              <a:gd name="connsiteX4" fmla="*/ 941930 w 5531218"/>
              <a:gd name="connsiteY4" fmla="*/ 16757 h 6359756"/>
              <a:gd name="connsiteX5" fmla="*/ 5488087 w 5531218"/>
              <a:gd name="connsiteY5" fmla="*/ 45643 h 6359756"/>
              <a:gd name="connsiteX6" fmla="*/ 5531218 w 5531218"/>
              <a:gd name="connsiteY6" fmla="*/ 99553 h 6359756"/>
              <a:gd name="connsiteX7" fmla="*/ 5527789 w 5531218"/>
              <a:gd name="connsiteY7" fmla="*/ 3513989 h 6359756"/>
              <a:gd name="connsiteX8" fmla="*/ 5527788 w 5531218"/>
              <a:gd name="connsiteY8" fmla="*/ 3513989 h 6359756"/>
              <a:gd name="connsiteX9" fmla="*/ 5527788 w 5531218"/>
              <a:gd name="connsiteY9" fmla="*/ 5205162 h 6359756"/>
              <a:gd name="connsiteX10" fmla="*/ 5512128 w 5531218"/>
              <a:gd name="connsiteY10" fmla="*/ 6071256 h 6359756"/>
              <a:gd name="connsiteX11" fmla="*/ 7232 w 5531218"/>
              <a:gd name="connsiteY11" fmla="*/ 6359756 h 6359756"/>
              <a:gd name="connsiteX12" fmla="*/ 7095 w 5531218"/>
              <a:gd name="connsiteY12" fmla="*/ 6336213 h 6359756"/>
              <a:gd name="connsiteX13" fmla="*/ 3462 w 5531218"/>
              <a:gd name="connsiteY13" fmla="*/ 37414 h 6359756"/>
              <a:gd name="connsiteX0" fmla="*/ 3462 w 5531218"/>
              <a:gd name="connsiteY0" fmla="*/ 37414 h 6359756"/>
              <a:gd name="connsiteX1" fmla="*/ 702438 w 5531218"/>
              <a:gd name="connsiteY1" fmla="*/ 13715 h 6359756"/>
              <a:gd name="connsiteX2" fmla="*/ 823165 w 5531218"/>
              <a:gd name="connsiteY2" fmla="*/ 0 h 6359756"/>
              <a:gd name="connsiteX3" fmla="*/ 860452 w 5531218"/>
              <a:gd name="connsiteY3" fmla="*/ 8878 h 6359756"/>
              <a:gd name="connsiteX4" fmla="*/ 5488087 w 5531218"/>
              <a:gd name="connsiteY4" fmla="*/ 45643 h 6359756"/>
              <a:gd name="connsiteX5" fmla="*/ 5531218 w 5531218"/>
              <a:gd name="connsiteY5" fmla="*/ 99553 h 6359756"/>
              <a:gd name="connsiteX6" fmla="*/ 5527789 w 5531218"/>
              <a:gd name="connsiteY6" fmla="*/ 3513989 h 6359756"/>
              <a:gd name="connsiteX7" fmla="*/ 5527788 w 5531218"/>
              <a:gd name="connsiteY7" fmla="*/ 3513989 h 6359756"/>
              <a:gd name="connsiteX8" fmla="*/ 5527788 w 5531218"/>
              <a:gd name="connsiteY8" fmla="*/ 5205162 h 6359756"/>
              <a:gd name="connsiteX9" fmla="*/ 5512128 w 5531218"/>
              <a:gd name="connsiteY9" fmla="*/ 6071256 h 6359756"/>
              <a:gd name="connsiteX10" fmla="*/ 7232 w 5531218"/>
              <a:gd name="connsiteY10" fmla="*/ 6359756 h 6359756"/>
              <a:gd name="connsiteX11" fmla="*/ 7095 w 5531218"/>
              <a:gd name="connsiteY11" fmla="*/ 6336213 h 6359756"/>
              <a:gd name="connsiteX12" fmla="*/ 3462 w 5531218"/>
              <a:gd name="connsiteY12" fmla="*/ 37414 h 6359756"/>
              <a:gd name="connsiteX0" fmla="*/ 3462 w 5531218"/>
              <a:gd name="connsiteY0" fmla="*/ 37414 h 6359756"/>
              <a:gd name="connsiteX1" fmla="*/ 702438 w 5531218"/>
              <a:gd name="connsiteY1" fmla="*/ 13715 h 6359756"/>
              <a:gd name="connsiteX2" fmla="*/ 823165 w 5531218"/>
              <a:gd name="connsiteY2" fmla="*/ 0 h 6359756"/>
              <a:gd name="connsiteX3" fmla="*/ 5488087 w 5531218"/>
              <a:gd name="connsiteY3" fmla="*/ 45643 h 6359756"/>
              <a:gd name="connsiteX4" fmla="*/ 5531218 w 5531218"/>
              <a:gd name="connsiteY4" fmla="*/ 99553 h 6359756"/>
              <a:gd name="connsiteX5" fmla="*/ 5527789 w 5531218"/>
              <a:gd name="connsiteY5" fmla="*/ 3513989 h 6359756"/>
              <a:gd name="connsiteX6" fmla="*/ 5527788 w 5531218"/>
              <a:gd name="connsiteY6" fmla="*/ 3513989 h 6359756"/>
              <a:gd name="connsiteX7" fmla="*/ 5527788 w 5531218"/>
              <a:gd name="connsiteY7" fmla="*/ 5205162 h 6359756"/>
              <a:gd name="connsiteX8" fmla="*/ 5512128 w 5531218"/>
              <a:gd name="connsiteY8" fmla="*/ 6071256 h 6359756"/>
              <a:gd name="connsiteX9" fmla="*/ 7232 w 5531218"/>
              <a:gd name="connsiteY9" fmla="*/ 6359756 h 6359756"/>
              <a:gd name="connsiteX10" fmla="*/ 7095 w 5531218"/>
              <a:gd name="connsiteY10" fmla="*/ 6336213 h 6359756"/>
              <a:gd name="connsiteX11" fmla="*/ 3462 w 5531218"/>
              <a:gd name="connsiteY11" fmla="*/ 37414 h 6359756"/>
              <a:gd name="connsiteX0" fmla="*/ 3462 w 5531218"/>
              <a:gd name="connsiteY0" fmla="*/ 23699 h 6346041"/>
              <a:gd name="connsiteX1" fmla="*/ 702438 w 5531218"/>
              <a:gd name="connsiteY1" fmla="*/ 0 h 6346041"/>
              <a:gd name="connsiteX2" fmla="*/ 5488087 w 5531218"/>
              <a:gd name="connsiteY2" fmla="*/ 31928 h 6346041"/>
              <a:gd name="connsiteX3" fmla="*/ 5531218 w 5531218"/>
              <a:gd name="connsiteY3" fmla="*/ 85838 h 6346041"/>
              <a:gd name="connsiteX4" fmla="*/ 5527789 w 5531218"/>
              <a:gd name="connsiteY4" fmla="*/ 3500274 h 6346041"/>
              <a:gd name="connsiteX5" fmla="*/ 5527788 w 5531218"/>
              <a:gd name="connsiteY5" fmla="*/ 3500274 h 6346041"/>
              <a:gd name="connsiteX6" fmla="*/ 5527788 w 5531218"/>
              <a:gd name="connsiteY6" fmla="*/ 5191447 h 6346041"/>
              <a:gd name="connsiteX7" fmla="*/ 5512128 w 5531218"/>
              <a:gd name="connsiteY7" fmla="*/ 6057541 h 6346041"/>
              <a:gd name="connsiteX8" fmla="*/ 7232 w 5531218"/>
              <a:gd name="connsiteY8" fmla="*/ 6346041 h 6346041"/>
              <a:gd name="connsiteX9" fmla="*/ 7095 w 5531218"/>
              <a:gd name="connsiteY9" fmla="*/ 6322498 h 6346041"/>
              <a:gd name="connsiteX10" fmla="*/ 3462 w 5531218"/>
              <a:gd name="connsiteY10" fmla="*/ 23699 h 6346041"/>
              <a:gd name="connsiteX0" fmla="*/ 3462 w 5531218"/>
              <a:gd name="connsiteY0" fmla="*/ 266 h 6322608"/>
              <a:gd name="connsiteX1" fmla="*/ 704722 w 5531218"/>
              <a:gd name="connsiteY1" fmla="*/ 15349 h 6322608"/>
              <a:gd name="connsiteX2" fmla="*/ 5488087 w 5531218"/>
              <a:gd name="connsiteY2" fmla="*/ 8495 h 6322608"/>
              <a:gd name="connsiteX3" fmla="*/ 5531218 w 5531218"/>
              <a:gd name="connsiteY3" fmla="*/ 62405 h 6322608"/>
              <a:gd name="connsiteX4" fmla="*/ 5527789 w 5531218"/>
              <a:gd name="connsiteY4" fmla="*/ 3476841 h 6322608"/>
              <a:gd name="connsiteX5" fmla="*/ 5527788 w 5531218"/>
              <a:gd name="connsiteY5" fmla="*/ 3476841 h 6322608"/>
              <a:gd name="connsiteX6" fmla="*/ 5527788 w 5531218"/>
              <a:gd name="connsiteY6" fmla="*/ 5168014 h 6322608"/>
              <a:gd name="connsiteX7" fmla="*/ 5512128 w 5531218"/>
              <a:gd name="connsiteY7" fmla="*/ 6034108 h 6322608"/>
              <a:gd name="connsiteX8" fmla="*/ 7232 w 5531218"/>
              <a:gd name="connsiteY8" fmla="*/ 6322608 h 6322608"/>
              <a:gd name="connsiteX9" fmla="*/ 7095 w 5531218"/>
              <a:gd name="connsiteY9" fmla="*/ 6299065 h 6322608"/>
              <a:gd name="connsiteX10" fmla="*/ 3462 w 5531218"/>
              <a:gd name="connsiteY10" fmla="*/ 266 h 6322608"/>
              <a:gd name="connsiteX0" fmla="*/ 3462 w 5531218"/>
              <a:gd name="connsiteY0" fmla="*/ 266 h 6322608"/>
              <a:gd name="connsiteX1" fmla="*/ 704722 w 5531218"/>
              <a:gd name="connsiteY1" fmla="*/ 15349 h 6322608"/>
              <a:gd name="connsiteX2" fmla="*/ 5488087 w 5531218"/>
              <a:gd name="connsiteY2" fmla="*/ 8495 h 6322608"/>
              <a:gd name="connsiteX3" fmla="*/ 5531218 w 5531218"/>
              <a:gd name="connsiteY3" fmla="*/ 62405 h 6322608"/>
              <a:gd name="connsiteX4" fmla="*/ 5527789 w 5531218"/>
              <a:gd name="connsiteY4" fmla="*/ 3476841 h 6322608"/>
              <a:gd name="connsiteX5" fmla="*/ 5527788 w 5531218"/>
              <a:gd name="connsiteY5" fmla="*/ 3476841 h 6322608"/>
              <a:gd name="connsiteX6" fmla="*/ 5527788 w 5531218"/>
              <a:gd name="connsiteY6" fmla="*/ 5168014 h 6322608"/>
              <a:gd name="connsiteX7" fmla="*/ 5514414 w 5531218"/>
              <a:gd name="connsiteY7" fmla="*/ 6072889 h 6322608"/>
              <a:gd name="connsiteX8" fmla="*/ 7232 w 5531218"/>
              <a:gd name="connsiteY8" fmla="*/ 6322608 h 6322608"/>
              <a:gd name="connsiteX9" fmla="*/ 7095 w 5531218"/>
              <a:gd name="connsiteY9" fmla="*/ 6299065 h 6322608"/>
              <a:gd name="connsiteX10" fmla="*/ 3462 w 5531218"/>
              <a:gd name="connsiteY10" fmla="*/ 266 h 6322608"/>
              <a:gd name="connsiteX0" fmla="*/ 432622 w 5960378"/>
              <a:gd name="connsiteY0" fmla="*/ 266 h 6322608"/>
              <a:gd name="connsiteX1" fmla="*/ 1133882 w 5960378"/>
              <a:gd name="connsiteY1" fmla="*/ 15349 h 6322608"/>
              <a:gd name="connsiteX2" fmla="*/ 5917247 w 5960378"/>
              <a:gd name="connsiteY2" fmla="*/ 8495 h 6322608"/>
              <a:gd name="connsiteX3" fmla="*/ 5960378 w 5960378"/>
              <a:gd name="connsiteY3" fmla="*/ 62405 h 6322608"/>
              <a:gd name="connsiteX4" fmla="*/ 5956949 w 5960378"/>
              <a:gd name="connsiteY4" fmla="*/ 3476841 h 6322608"/>
              <a:gd name="connsiteX5" fmla="*/ 5956948 w 5960378"/>
              <a:gd name="connsiteY5" fmla="*/ 3476841 h 6322608"/>
              <a:gd name="connsiteX6" fmla="*/ 5956948 w 5960378"/>
              <a:gd name="connsiteY6" fmla="*/ 5168014 h 6322608"/>
              <a:gd name="connsiteX7" fmla="*/ 5943574 w 5960378"/>
              <a:gd name="connsiteY7" fmla="*/ 6072889 h 6322608"/>
              <a:gd name="connsiteX8" fmla="*/ 436392 w 5960378"/>
              <a:gd name="connsiteY8" fmla="*/ 6322608 h 6322608"/>
              <a:gd name="connsiteX9" fmla="*/ 432622 w 5960378"/>
              <a:gd name="connsiteY9" fmla="*/ 266 h 6322608"/>
              <a:gd name="connsiteX0" fmla="*/ 431811 w 5959567"/>
              <a:gd name="connsiteY0" fmla="*/ 266 h 6341998"/>
              <a:gd name="connsiteX1" fmla="*/ 1133071 w 5959567"/>
              <a:gd name="connsiteY1" fmla="*/ 15349 h 6341998"/>
              <a:gd name="connsiteX2" fmla="*/ 5916436 w 5959567"/>
              <a:gd name="connsiteY2" fmla="*/ 8495 h 6341998"/>
              <a:gd name="connsiteX3" fmla="*/ 5959567 w 5959567"/>
              <a:gd name="connsiteY3" fmla="*/ 62405 h 6341998"/>
              <a:gd name="connsiteX4" fmla="*/ 5956138 w 5959567"/>
              <a:gd name="connsiteY4" fmla="*/ 3476841 h 6341998"/>
              <a:gd name="connsiteX5" fmla="*/ 5956137 w 5959567"/>
              <a:gd name="connsiteY5" fmla="*/ 3476841 h 6341998"/>
              <a:gd name="connsiteX6" fmla="*/ 5956137 w 5959567"/>
              <a:gd name="connsiteY6" fmla="*/ 5168014 h 6341998"/>
              <a:gd name="connsiteX7" fmla="*/ 5942763 w 5959567"/>
              <a:gd name="connsiteY7" fmla="*/ 6072889 h 6341998"/>
              <a:gd name="connsiteX8" fmla="*/ 436724 w 5959567"/>
              <a:gd name="connsiteY8" fmla="*/ 6341997 h 6341998"/>
              <a:gd name="connsiteX9" fmla="*/ 431811 w 5959567"/>
              <a:gd name="connsiteY9" fmla="*/ 266 h 6341998"/>
              <a:gd name="connsiteX0" fmla="*/ 33489 w 5561245"/>
              <a:gd name="connsiteY0" fmla="*/ 266 h 6341997"/>
              <a:gd name="connsiteX1" fmla="*/ 734749 w 5561245"/>
              <a:gd name="connsiteY1" fmla="*/ 15349 h 6341997"/>
              <a:gd name="connsiteX2" fmla="*/ 5518114 w 5561245"/>
              <a:gd name="connsiteY2" fmla="*/ 8495 h 6341997"/>
              <a:gd name="connsiteX3" fmla="*/ 5561245 w 5561245"/>
              <a:gd name="connsiteY3" fmla="*/ 62405 h 6341997"/>
              <a:gd name="connsiteX4" fmla="*/ 5557816 w 5561245"/>
              <a:gd name="connsiteY4" fmla="*/ 3476841 h 6341997"/>
              <a:gd name="connsiteX5" fmla="*/ 5557815 w 5561245"/>
              <a:gd name="connsiteY5" fmla="*/ 3476841 h 6341997"/>
              <a:gd name="connsiteX6" fmla="*/ 5557815 w 5561245"/>
              <a:gd name="connsiteY6" fmla="*/ 5168014 h 6341997"/>
              <a:gd name="connsiteX7" fmla="*/ 5544441 w 5561245"/>
              <a:gd name="connsiteY7" fmla="*/ 6072889 h 6341997"/>
              <a:gd name="connsiteX8" fmla="*/ 38402 w 5561245"/>
              <a:gd name="connsiteY8" fmla="*/ 6341997 h 6341997"/>
              <a:gd name="connsiteX9" fmla="*/ 33489 w 5561245"/>
              <a:gd name="connsiteY9" fmla="*/ 266 h 6341997"/>
              <a:gd name="connsiteX0" fmla="*/ 39048 w 5566804"/>
              <a:gd name="connsiteY0" fmla="*/ 266 h 6341997"/>
              <a:gd name="connsiteX1" fmla="*/ 740308 w 5566804"/>
              <a:gd name="connsiteY1" fmla="*/ 15349 h 6341997"/>
              <a:gd name="connsiteX2" fmla="*/ 5523673 w 5566804"/>
              <a:gd name="connsiteY2" fmla="*/ 8495 h 6341997"/>
              <a:gd name="connsiteX3" fmla="*/ 5566804 w 5566804"/>
              <a:gd name="connsiteY3" fmla="*/ 62405 h 6341997"/>
              <a:gd name="connsiteX4" fmla="*/ 5563375 w 5566804"/>
              <a:gd name="connsiteY4" fmla="*/ 3476841 h 6341997"/>
              <a:gd name="connsiteX5" fmla="*/ 5563374 w 5566804"/>
              <a:gd name="connsiteY5" fmla="*/ 3476841 h 6341997"/>
              <a:gd name="connsiteX6" fmla="*/ 5563374 w 5566804"/>
              <a:gd name="connsiteY6" fmla="*/ 5168014 h 6341997"/>
              <a:gd name="connsiteX7" fmla="*/ 5550000 w 5566804"/>
              <a:gd name="connsiteY7" fmla="*/ 6072889 h 6341997"/>
              <a:gd name="connsiteX8" fmla="*/ 43961 w 5566804"/>
              <a:gd name="connsiteY8" fmla="*/ 6341997 h 6341997"/>
              <a:gd name="connsiteX9" fmla="*/ 39048 w 5566804"/>
              <a:gd name="connsiteY9" fmla="*/ 266 h 6341997"/>
              <a:gd name="connsiteX0" fmla="*/ 3513 w 5531269"/>
              <a:gd name="connsiteY0" fmla="*/ 266 h 6341997"/>
              <a:gd name="connsiteX1" fmla="*/ 704773 w 5531269"/>
              <a:gd name="connsiteY1" fmla="*/ 15349 h 6341997"/>
              <a:gd name="connsiteX2" fmla="*/ 5488138 w 5531269"/>
              <a:gd name="connsiteY2" fmla="*/ 8495 h 6341997"/>
              <a:gd name="connsiteX3" fmla="*/ 5531269 w 5531269"/>
              <a:gd name="connsiteY3" fmla="*/ 62405 h 6341997"/>
              <a:gd name="connsiteX4" fmla="*/ 5527840 w 5531269"/>
              <a:gd name="connsiteY4" fmla="*/ 3476841 h 6341997"/>
              <a:gd name="connsiteX5" fmla="*/ 5527839 w 5531269"/>
              <a:gd name="connsiteY5" fmla="*/ 3476841 h 6341997"/>
              <a:gd name="connsiteX6" fmla="*/ 5527839 w 5531269"/>
              <a:gd name="connsiteY6" fmla="*/ 5168014 h 6341997"/>
              <a:gd name="connsiteX7" fmla="*/ 5514465 w 5531269"/>
              <a:gd name="connsiteY7" fmla="*/ 6072889 h 6341997"/>
              <a:gd name="connsiteX8" fmla="*/ 8426 w 5531269"/>
              <a:gd name="connsiteY8" fmla="*/ 6341997 h 6341997"/>
              <a:gd name="connsiteX9" fmla="*/ 3513 w 5531269"/>
              <a:gd name="connsiteY9" fmla="*/ 266 h 6341997"/>
              <a:gd name="connsiteX0" fmla="*/ 3513 w 5531269"/>
              <a:gd name="connsiteY0" fmla="*/ 266 h 6341997"/>
              <a:gd name="connsiteX1" fmla="*/ 704773 w 5531269"/>
              <a:gd name="connsiteY1" fmla="*/ 15349 h 6341997"/>
              <a:gd name="connsiteX2" fmla="*/ 5488138 w 5531269"/>
              <a:gd name="connsiteY2" fmla="*/ 8495 h 6341997"/>
              <a:gd name="connsiteX3" fmla="*/ 5531269 w 5531269"/>
              <a:gd name="connsiteY3" fmla="*/ 62405 h 6341997"/>
              <a:gd name="connsiteX4" fmla="*/ 5527840 w 5531269"/>
              <a:gd name="connsiteY4" fmla="*/ 3476841 h 6341997"/>
              <a:gd name="connsiteX5" fmla="*/ 5527839 w 5531269"/>
              <a:gd name="connsiteY5" fmla="*/ 3476841 h 6341997"/>
              <a:gd name="connsiteX6" fmla="*/ 5527839 w 5531269"/>
              <a:gd name="connsiteY6" fmla="*/ 5168014 h 6341997"/>
              <a:gd name="connsiteX7" fmla="*/ 5503565 w 5531269"/>
              <a:gd name="connsiteY7" fmla="*/ 6073398 h 6341997"/>
              <a:gd name="connsiteX8" fmla="*/ 8426 w 5531269"/>
              <a:gd name="connsiteY8" fmla="*/ 6341997 h 6341997"/>
              <a:gd name="connsiteX9" fmla="*/ 3513 w 5531269"/>
              <a:gd name="connsiteY9" fmla="*/ 266 h 634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1269" h="6341997">
                <a:moveTo>
                  <a:pt x="3513" y="266"/>
                </a:moveTo>
                <a:cubicBezTo>
                  <a:pt x="443560" y="-2490"/>
                  <a:pt x="583356" y="17126"/>
                  <a:pt x="704773" y="15349"/>
                </a:cubicBezTo>
                <a:lnTo>
                  <a:pt x="5488138" y="8495"/>
                </a:lnTo>
                <a:cubicBezTo>
                  <a:pt x="5508851" y="8556"/>
                  <a:pt x="5531210" y="39575"/>
                  <a:pt x="5531269" y="62405"/>
                </a:cubicBezTo>
                <a:lnTo>
                  <a:pt x="5527840" y="3476841"/>
                </a:lnTo>
                <a:lnTo>
                  <a:pt x="5527839" y="3476841"/>
                </a:lnTo>
                <a:lnTo>
                  <a:pt x="5527839" y="5168014"/>
                </a:lnTo>
                <a:lnTo>
                  <a:pt x="5503565" y="6073398"/>
                </a:lnTo>
                <a:lnTo>
                  <a:pt x="8426" y="6341997"/>
                </a:lnTo>
                <a:cubicBezTo>
                  <a:pt x="74041" y="4963201"/>
                  <a:pt x="-18665" y="1163754"/>
                  <a:pt x="3513" y="266"/>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E8C188A-E5E4-C696-FFCC-43E425562D42}"/>
              </a:ext>
            </a:extLst>
          </p:cNvPr>
          <p:cNvSpPr>
            <a:spLocks noGrp="1"/>
          </p:cNvSpPr>
          <p:nvPr>
            <p:ph type="title"/>
          </p:nvPr>
        </p:nvSpPr>
        <p:spPr>
          <a:xfrm>
            <a:off x="6096000" y="716507"/>
            <a:ext cx="5295898" cy="1718573"/>
          </a:xfrm>
        </p:spPr>
        <p:txBody>
          <a:bodyPr anchor="ctr">
            <a:normAutofit/>
          </a:bodyPr>
          <a:lstStyle/>
          <a:p>
            <a:pPr algn="r"/>
            <a:r>
              <a:rPr lang="en-US" dirty="0"/>
              <a:t>Community Distribution</a:t>
            </a:r>
          </a:p>
        </p:txBody>
      </p:sp>
      <p:sp>
        <p:nvSpPr>
          <p:cNvPr id="31" name="Content Placeholder 10">
            <a:extLst>
              <a:ext uri="{FF2B5EF4-FFF2-40B4-BE49-F238E27FC236}">
                <a16:creationId xmlns:a16="http://schemas.microsoft.com/office/drawing/2014/main" id="{B93A74D9-8006-7A8A-844B-A9E5898466D8}"/>
              </a:ext>
            </a:extLst>
          </p:cNvPr>
          <p:cNvSpPr>
            <a:spLocks noGrp="1"/>
          </p:cNvSpPr>
          <p:nvPr>
            <p:ph idx="1"/>
          </p:nvPr>
        </p:nvSpPr>
        <p:spPr>
          <a:xfrm>
            <a:off x="6349401" y="2810013"/>
            <a:ext cx="5042497" cy="3520937"/>
          </a:xfrm>
        </p:spPr>
        <p:txBody>
          <a:bodyPr anchor="ctr">
            <a:normAutofit/>
          </a:bodyPr>
          <a:lstStyle/>
          <a:p>
            <a:r>
              <a:rPr lang="en-US" dirty="0"/>
              <a:t>English Network:</a:t>
            </a:r>
          </a:p>
          <a:p>
            <a:pPr lvl="1"/>
            <a:r>
              <a:rPr lang="en-US" dirty="0"/>
              <a:t>We can notice that there are 8-10 communities from the 23 that have high number of users</a:t>
            </a:r>
          </a:p>
          <a:p>
            <a:r>
              <a:rPr lang="en-US" dirty="0"/>
              <a:t>Portuguese (Brazil) Network:</a:t>
            </a:r>
          </a:p>
          <a:p>
            <a:pPr lvl="1"/>
            <a:r>
              <a:rPr lang="en-US" dirty="0"/>
              <a:t>We can notice that of the 6 communities, 5 of them have a high number of users.</a:t>
            </a:r>
          </a:p>
        </p:txBody>
      </p:sp>
      <p:pic>
        <p:nvPicPr>
          <p:cNvPr id="5" name="Content Placeholder 4">
            <a:extLst>
              <a:ext uri="{FF2B5EF4-FFF2-40B4-BE49-F238E27FC236}">
                <a16:creationId xmlns:a16="http://schemas.microsoft.com/office/drawing/2014/main" id="{5B959B03-6A3C-0A5F-E4CB-82011699C0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21446807">
            <a:off x="966646" y="1660816"/>
            <a:ext cx="3874469" cy="2569900"/>
          </a:xfrm>
          <a:prstGeom prst="rect">
            <a:avLst/>
          </a:prstGeom>
        </p:spPr>
      </p:pic>
      <p:pic>
        <p:nvPicPr>
          <p:cNvPr id="7" name="Picture 6">
            <a:extLst>
              <a:ext uri="{FF2B5EF4-FFF2-40B4-BE49-F238E27FC236}">
                <a16:creationId xmlns:a16="http://schemas.microsoft.com/office/drawing/2014/main" id="{6F8F2889-8EFC-DE8A-E5F4-701AE361DD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21446807">
            <a:off x="1129456" y="4208657"/>
            <a:ext cx="3853761" cy="2595592"/>
          </a:xfrm>
          <a:prstGeom prst="rect">
            <a:avLst/>
          </a:prstGeom>
        </p:spPr>
      </p:pic>
      <p:sp>
        <p:nvSpPr>
          <p:cNvPr id="9" name="TextBox 8">
            <a:extLst>
              <a:ext uri="{FF2B5EF4-FFF2-40B4-BE49-F238E27FC236}">
                <a16:creationId xmlns:a16="http://schemas.microsoft.com/office/drawing/2014/main" id="{62ADC3C1-167C-9468-C855-B254A2B8DB8B}"/>
              </a:ext>
            </a:extLst>
          </p:cNvPr>
          <p:cNvSpPr txBox="1"/>
          <p:nvPr/>
        </p:nvSpPr>
        <p:spPr>
          <a:xfrm>
            <a:off x="1073555" y="1312931"/>
            <a:ext cx="1558809" cy="369332"/>
          </a:xfrm>
          <a:prstGeom prst="rect">
            <a:avLst/>
          </a:prstGeom>
          <a:noFill/>
        </p:spPr>
        <p:txBody>
          <a:bodyPr wrap="square">
            <a:spAutoFit/>
          </a:bodyPr>
          <a:lstStyle/>
          <a:p>
            <a:r>
              <a:rPr lang="en-US" dirty="0">
                <a:solidFill>
                  <a:schemeClr val="bg1"/>
                </a:solidFill>
              </a:rPr>
              <a:t>EN</a:t>
            </a:r>
          </a:p>
        </p:txBody>
      </p:sp>
      <p:sp>
        <p:nvSpPr>
          <p:cNvPr id="13" name="TextBox 12">
            <a:extLst>
              <a:ext uri="{FF2B5EF4-FFF2-40B4-BE49-F238E27FC236}">
                <a16:creationId xmlns:a16="http://schemas.microsoft.com/office/drawing/2014/main" id="{A6A77C16-C6CF-9925-9926-627035445D62}"/>
              </a:ext>
            </a:extLst>
          </p:cNvPr>
          <p:cNvSpPr txBox="1"/>
          <p:nvPr/>
        </p:nvSpPr>
        <p:spPr>
          <a:xfrm>
            <a:off x="1086234" y="4025267"/>
            <a:ext cx="770275" cy="369332"/>
          </a:xfrm>
          <a:prstGeom prst="rect">
            <a:avLst/>
          </a:prstGeom>
          <a:noFill/>
        </p:spPr>
        <p:txBody>
          <a:bodyPr wrap="square">
            <a:spAutoFit/>
          </a:bodyPr>
          <a:lstStyle/>
          <a:p>
            <a:r>
              <a:rPr lang="en-US" dirty="0">
                <a:solidFill>
                  <a:schemeClr val="bg1"/>
                </a:solidFill>
              </a:rPr>
              <a:t>PTBR</a:t>
            </a:r>
          </a:p>
        </p:txBody>
      </p:sp>
    </p:spTree>
    <p:extLst>
      <p:ext uri="{BB962C8B-B14F-4D97-AF65-F5344CB8AC3E}">
        <p14:creationId xmlns:p14="http://schemas.microsoft.com/office/powerpoint/2010/main" val="3647907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F32ACB-37F7-4E27-BDBC-67A94864F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etallic spheres connected in mesh">
            <a:extLst>
              <a:ext uri="{FF2B5EF4-FFF2-40B4-BE49-F238E27FC236}">
                <a16:creationId xmlns:a16="http://schemas.microsoft.com/office/drawing/2014/main" id="{DC812CC5-E556-91C9-72CC-71C7BAAB7E22}"/>
              </a:ext>
            </a:extLst>
          </p:cNvPr>
          <p:cNvPicPr>
            <a:picLocks noChangeAspect="1"/>
          </p:cNvPicPr>
          <p:nvPr/>
        </p:nvPicPr>
        <p:blipFill rotWithShape="1">
          <a:blip r:embed="rId2">
            <a:alphaModFix/>
          </a:blip>
          <a:srcRect t="15589"/>
          <a:stretch/>
        </p:blipFill>
        <p:spPr>
          <a:xfrm>
            <a:off x="20" y="-5732"/>
            <a:ext cx="12191980" cy="6869465"/>
          </a:xfrm>
          <a:prstGeom prst="rect">
            <a:avLst/>
          </a:prstGeom>
        </p:spPr>
      </p:pic>
      <p:sp>
        <p:nvSpPr>
          <p:cNvPr id="11" name="Rectangle 10">
            <a:extLst>
              <a:ext uri="{FF2B5EF4-FFF2-40B4-BE49-F238E27FC236}">
                <a16:creationId xmlns:a16="http://schemas.microsoft.com/office/drawing/2014/main" id="{640449D5-DE6C-45AB-811E-29321C591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352799"/>
            <a:ext cx="12192000" cy="3516664"/>
          </a:xfrm>
          <a:prstGeom prst="rect">
            <a:avLst/>
          </a:prstGeom>
          <a:gradFill flip="none" rotWithShape="1">
            <a:gsLst>
              <a:gs pos="0">
                <a:srgbClr val="000000">
                  <a:alpha val="50000"/>
                </a:srgbClr>
              </a:gs>
              <a:gs pos="100000">
                <a:srgbClr val="000000">
                  <a:alpha val="0"/>
                </a:srgbClr>
              </a:gs>
              <a:gs pos="37000">
                <a:srgbClr val="000000">
                  <a:alpha val="4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ABA35039-5AB9-D885-A65D-E6675F13A932}"/>
              </a:ext>
            </a:extLst>
          </p:cNvPr>
          <p:cNvSpPr>
            <a:spLocks noGrp="1"/>
          </p:cNvSpPr>
          <p:nvPr>
            <p:ph type="title"/>
          </p:nvPr>
        </p:nvSpPr>
        <p:spPr>
          <a:xfrm>
            <a:off x="685801" y="3347065"/>
            <a:ext cx="7997157" cy="2221523"/>
          </a:xfrm>
        </p:spPr>
        <p:txBody>
          <a:bodyPr vert="horz" lIns="91440" tIns="45720" rIns="91440" bIns="45720" rtlCol="0" anchor="b">
            <a:normAutofit/>
          </a:bodyPr>
          <a:lstStyle/>
          <a:p>
            <a:r>
              <a:rPr lang="en-US" dirty="0"/>
              <a:t>Graph Visualization</a:t>
            </a:r>
          </a:p>
        </p:txBody>
      </p:sp>
    </p:spTree>
    <p:extLst>
      <p:ext uri="{BB962C8B-B14F-4D97-AF65-F5344CB8AC3E}">
        <p14:creationId xmlns:p14="http://schemas.microsoft.com/office/powerpoint/2010/main" val="2741156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31">
            <a:extLst>
              <a:ext uri="{FF2B5EF4-FFF2-40B4-BE49-F238E27FC236}">
                <a16:creationId xmlns:a16="http://schemas.microsoft.com/office/drawing/2014/main" id="{F341B9C2-0FBF-4B4B-A902-1AFFD384E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D89C3E63-AD81-4BD0-AA9C-23229BD5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423953"/>
            <a:ext cx="12192000" cy="2434045"/>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810 w 12192000"/>
              <a:gd name="connsiteY144" fmla="*/ 1797886 h 2237474"/>
              <a:gd name="connsiteX145" fmla="*/ 4379064 w 12192000"/>
              <a:gd name="connsiteY145" fmla="*/ 1817177 h 2237474"/>
              <a:gd name="connsiteX146" fmla="*/ 4319209 w 12192000"/>
              <a:gd name="connsiteY146" fmla="*/ 1834833 h 2237474"/>
              <a:gd name="connsiteX147" fmla="*/ 4306907 w 12192000"/>
              <a:gd name="connsiteY147" fmla="*/ 1841641 h 2237474"/>
              <a:gd name="connsiteX148" fmla="*/ 4290981 w 12192000"/>
              <a:gd name="connsiteY148" fmla="*/ 1839677 h 2237474"/>
              <a:gd name="connsiteX149" fmla="*/ 4285792 w 12192000"/>
              <a:gd name="connsiteY149" fmla="*/ 1836231 h 2237474"/>
              <a:gd name="connsiteX150" fmla="*/ 4238372 w 12192000"/>
              <a:gd name="connsiteY150" fmla="*/ 1851480 h 2237474"/>
              <a:gd name="connsiteX151" fmla="*/ 4232517 w 12192000"/>
              <a:gd name="connsiteY151" fmla="*/ 1852567 h 2237474"/>
              <a:gd name="connsiteX152" fmla="*/ 4191732 w 12192000"/>
              <a:gd name="connsiteY152" fmla="*/ 1857328 h 2237474"/>
              <a:gd name="connsiteX153" fmla="*/ 4065532 w 12192000"/>
              <a:gd name="connsiteY153" fmla="*/ 1855477 h 2237474"/>
              <a:gd name="connsiteX154" fmla="*/ 4028460 w 12192000"/>
              <a:gd name="connsiteY154" fmla="*/ 1855137 h 2237474"/>
              <a:gd name="connsiteX155" fmla="*/ 4002267 w 12192000"/>
              <a:gd name="connsiteY155" fmla="*/ 1852352 h 2237474"/>
              <a:gd name="connsiteX156" fmla="*/ 3931396 w 12192000"/>
              <a:gd name="connsiteY156" fmla="*/ 1858915 h 2237474"/>
              <a:gd name="connsiteX157" fmla="*/ 3812162 w 12192000"/>
              <a:gd name="connsiteY157" fmla="*/ 1875501 h 2237474"/>
              <a:gd name="connsiteX158" fmla="*/ 3767672 w 12192000"/>
              <a:gd name="connsiteY158" fmla="*/ 1874600 h 2237474"/>
              <a:gd name="connsiteX159" fmla="*/ 3764741 w 12192000"/>
              <a:gd name="connsiteY159" fmla="*/ 1869433 h 2237474"/>
              <a:gd name="connsiteX160" fmla="*/ 3751332 w 12192000"/>
              <a:gd name="connsiteY160" fmla="*/ 1869854 h 2237474"/>
              <a:gd name="connsiteX161" fmla="*/ 3748155 w 12192000"/>
              <a:gd name="connsiteY161" fmla="*/ 1868903 h 2237474"/>
              <a:gd name="connsiteX162" fmla="*/ 3729530 w 12192000"/>
              <a:gd name="connsiteY162" fmla="*/ 1864513 h 2237474"/>
              <a:gd name="connsiteX163" fmla="*/ 3680177 w 12192000"/>
              <a:gd name="connsiteY163" fmla="*/ 1881552 h 2237474"/>
              <a:gd name="connsiteX164" fmla="*/ 3567259 w 12192000"/>
              <a:gd name="connsiteY164" fmla="*/ 1893482 h 2237474"/>
              <a:gd name="connsiteX165" fmla="*/ 3405770 w 12192000"/>
              <a:gd name="connsiteY165" fmla="*/ 1904591 h 2237474"/>
              <a:gd name="connsiteX166" fmla="*/ 3280097 w 12192000"/>
              <a:gd name="connsiteY166" fmla="*/ 1919610 h 2237474"/>
              <a:gd name="connsiteX167" fmla="*/ 3123424 w 12192000"/>
              <a:gd name="connsiteY167" fmla="*/ 1952930 h 2237474"/>
              <a:gd name="connsiteX168" fmla="*/ 3009910 w 12192000"/>
              <a:gd name="connsiteY168" fmla="*/ 1957866 h 2237474"/>
              <a:gd name="connsiteX169" fmla="*/ 2995934 w 12192000"/>
              <a:gd name="connsiteY169" fmla="*/ 1967085 h 2237474"/>
              <a:gd name="connsiteX170" fmla="*/ 2980071 w 12192000"/>
              <a:gd name="connsiteY170" fmla="*/ 1972988 h 2237474"/>
              <a:gd name="connsiteX171" fmla="*/ 2978094 w 12192000"/>
              <a:gd name="connsiteY171" fmla="*/ 1972369 h 2237474"/>
              <a:gd name="connsiteX172" fmla="*/ 2942858 w 12192000"/>
              <a:gd name="connsiteY172" fmla="*/ 1981367 h 2237474"/>
              <a:gd name="connsiteX173" fmla="*/ 2875436 w 12192000"/>
              <a:gd name="connsiteY173" fmla="*/ 1996977 h 2237474"/>
              <a:gd name="connsiteX174" fmla="*/ 2874892 w 12192000"/>
              <a:gd name="connsiteY174" fmla="*/ 1996085 h 2237474"/>
              <a:gd name="connsiteX175" fmla="*/ 2864145 w 12192000"/>
              <a:gd name="connsiteY175" fmla="*/ 1994061 h 2237474"/>
              <a:gd name="connsiteX176" fmla="*/ 2843662 w 12192000"/>
              <a:gd name="connsiteY176" fmla="*/ 1992498 h 2237474"/>
              <a:gd name="connsiteX177" fmla="*/ 2796128 w 12192000"/>
              <a:gd name="connsiteY177" fmla="*/ 1976403 h 2237474"/>
              <a:gd name="connsiteX178" fmla="*/ 2756784 w 12192000"/>
              <a:gd name="connsiteY178" fmla="*/ 1985116 h 2237474"/>
              <a:gd name="connsiteX179" fmla="*/ 2748833 w 12192000"/>
              <a:gd name="connsiteY179" fmla="*/ 1986323 h 2237474"/>
              <a:gd name="connsiteX180" fmla="*/ 2748661 w 12192000"/>
              <a:gd name="connsiteY180" fmla="*/ 1986122 h 2237474"/>
              <a:gd name="connsiteX181" fmla="*/ 2740251 w 12192000"/>
              <a:gd name="connsiteY181" fmla="*/ 1986946 h 2237474"/>
              <a:gd name="connsiteX182" fmla="*/ 2718916 w 12192000"/>
              <a:gd name="connsiteY182" fmla="*/ 1990867 h 2237474"/>
              <a:gd name="connsiteX183" fmla="*/ 2713522 w 12192000"/>
              <a:gd name="connsiteY183" fmla="*/ 1990173 h 2237474"/>
              <a:gd name="connsiteX184" fmla="*/ 2680597 w 12192000"/>
              <a:gd name="connsiteY184" fmla="*/ 1984996 h 2237474"/>
              <a:gd name="connsiteX185" fmla="*/ 2578178 w 12192000"/>
              <a:gd name="connsiteY185" fmla="*/ 1990531 h 2237474"/>
              <a:gd name="connsiteX186" fmla="*/ 2476147 w 12192000"/>
              <a:gd name="connsiteY186" fmla="*/ 1998305 h 2237474"/>
              <a:gd name="connsiteX187" fmla="*/ 2373568 w 12192000"/>
              <a:gd name="connsiteY187" fmla="*/ 2003219 h 2237474"/>
              <a:gd name="connsiteX188" fmla="*/ 2321399 w 12192000"/>
              <a:gd name="connsiteY188" fmla="*/ 1989467 h 2237474"/>
              <a:gd name="connsiteX189" fmla="*/ 2315525 w 12192000"/>
              <a:gd name="connsiteY189" fmla="*/ 1989708 h 2237474"/>
              <a:gd name="connsiteX190" fmla="*/ 2300792 w 12192000"/>
              <a:gd name="connsiteY190" fmla="*/ 1994290 h 2237474"/>
              <a:gd name="connsiteX191" fmla="*/ 2295469 w 12192000"/>
              <a:gd name="connsiteY191" fmla="*/ 1996659 h 2237474"/>
              <a:gd name="connsiteX192" fmla="*/ 2287219 w 12192000"/>
              <a:gd name="connsiteY192" fmla="*/ 1998750 h 2237474"/>
              <a:gd name="connsiteX193" fmla="*/ 2286948 w 12192000"/>
              <a:gd name="connsiteY193" fmla="*/ 1998596 h 2237474"/>
              <a:gd name="connsiteX194" fmla="*/ 2243069 w 12192000"/>
              <a:gd name="connsiteY194" fmla="*/ 2015111 h 2237474"/>
              <a:gd name="connsiteX195" fmla="*/ 2186609 w 12192000"/>
              <a:gd name="connsiteY195" fmla="*/ 2008263 h 2237474"/>
              <a:gd name="connsiteX196" fmla="*/ 2164831 w 12192000"/>
              <a:gd name="connsiteY196" fmla="*/ 2010143 h 2237474"/>
              <a:gd name="connsiteX197" fmla="*/ 2152836 w 12192000"/>
              <a:gd name="connsiteY197" fmla="*/ 2010048 h 2237474"/>
              <a:gd name="connsiteX198" fmla="*/ 2117102 w 12192000"/>
              <a:gd name="connsiteY198" fmla="*/ 2023004 h 2237474"/>
              <a:gd name="connsiteX199" fmla="*/ 2111935 w 12192000"/>
              <a:gd name="connsiteY199" fmla="*/ 2023163 h 2237474"/>
              <a:gd name="connsiteX200" fmla="*/ 2089991 w 12192000"/>
              <a:gd name="connsiteY200" fmla="*/ 2034193 h 2237474"/>
              <a:gd name="connsiteX201" fmla="*/ 2058061 w 12192000"/>
              <a:gd name="connsiteY201" fmla="*/ 2047942 h 2237474"/>
              <a:gd name="connsiteX202" fmla="*/ 2055737 w 12192000"/>
              <a:gd name="connsiteY202" fmla="*/ 2047704 h 2237474"/>
              <a:gd name="connsiteX203" fmla="*/ 2042244 w 12192000"/>
              <a:gd name="connsiteY203" fmla="*/ 2055560 h 2237474"/>
              <a:gd name="connsiteX204" fmla="*/ 1976224 w 12192000"/>
              <a:gd name="connsiteY204" fmla="*/ 2074257 h 2237474"/>
              <a:gd name="connsiteX205" fmla="*/ 1877728 w 12192000"/>
              <a:gd name="connsiteY205" fmla="*/ 2101004 h 2237474"/>
              <a:gd name="connsiteX206" fmla="*/ 1759056 w 12192000"/>
              <a:gd name="connsiteY206" fmla="*/ 2125608 h 2237474"/>
              <a:gd name="connsiteX207" fmla="*/ 1637948 w 12192000"/>
              <a:gd name="connsiteY207" fmla="*/ 2172597 h 2237474"/>
              <a:gd name="connsiteX208" fmla="*/ 1434549 w 12192000"/>
              <a:gd name="connsiteY208" fmla="*/ 2234522 h 2237474"/>
              <a:gd name="connsiteX209" fmla="*/ 1398481 w 12192000"/>
              <a:gd name="connsiteY209" fmla="*/ 2237074 h 2237474"/>
              <a:gd name="connsiteX210" fmla="*/ 1398407 w 12192000"/>
              <a:gd name="connsiteY210" fmla="*/ 2237095 h 2237474"/>
              <a:gd name="connsiteX211" fmla="*/ 1370962 w 12192000"/>
              <a:gd name="connsiteY211" fmla="*/ 2237474 h 2237474"/>
              <a:gd name="connsiteX212" fmla="*/ 1356367 w 12192000"/>
              <a:gd name="connsiteY212" fmla="*/ 2235089 h 2237474"/>
              <a:gd name="connsiteX213" fmla="*/ 1324828 w 12192000"/>
              <a:gd name="connsiteY213" fmla="*/ 2231968 h 2237474"/>
              <a:gd name="connsiteX214" fmla="*/ 1297744 w 12192000"/>
              <a:gd name="connsiteY214" fmla="*/ 2235849 h 2237474"/>
              <a:gd name="connsiteX215" fmla="*/ 1286236 w 12192000"/>
              <a:gd name="connsiteY215" fmla="*/ 2233135 h 2237474"/>
              <a:gd name="connsiteX216" fmla="*/ 1283504 w 12192000"/>
              <a:gd name="connsiteY216" fmla="*/ 2233797 h 2237474"/>
              <a:gd name="connsiteX217" fmla="*/ 1279765 w 12192000"/>
              <a:gd name="connsiteY217" fmla="*/ 2229639 h 2237474"/>
              <a:gd name="connsiteX218" fmla="*/ 1195347 w 12192000"/>
              <a:gd name="connsiteY218" fmla="*/ 2212354 h 2237474"/>
              <a:gd name="connsiteX219" fmla="*/ 970251 w 12192000"/>
              <a:gd name="connsiteY219" fmla="*/ 2221029 h 2237474"/>
              <a:gd name="connsiteX220" fmla="*/ 812914 w 12192000"/>
              <a:gd name="connsiteY220" fmla="*/ 2202752 h 2237474"/>
              <a:gd name="connsiteX221" fmla="*/ 800195 w 12192000"/>
              <a:gd name="connsiteY221" fmla="*/ 2209407 h 2237474"/>
              <a:gd name="connsiteX222" fmla="*/ 784978 w 12192000"/>
              <a:gd name="connsiteY222" fmla="*/ 2212360 h 2237474"/>
              <a:gd name="connsiteX223" fmla="*/ 681987 w 12192000"/>
              <a:gd name="connsiteY223" fmla="*/ 2216757 h 2237474"/>
              <a:gd name="connsiteX224" fmla="*/ 669923 w 12192000"/>
              <a:gd name="connsiteY224" fmla="*/ 2211682 h 2237474"/>
              <a:gd name="connsiteX225" fmla="*/ 648680 w 12192000"/>
              <a:gd name="connsiteY225" fmla="*/ 2206229 h 2237474"/>
              <a:gd name="connsiteX226" fmla="*/ 597225 w 12192000"/>
              <a:gd name="connsiteY226" fmla="*/ 2180999 h 2237474"/>
              <a:gd name="connsiteX227" fmla="*/ 558449 w 12192000"/>
              <a:gd name="connsiteY227" fmla="*/ 2182346 h 2237474"/>
              <a:gd name="connsiteX228" fmla="*/ 550517 w 12192000"/>
              <a:gd name="connsiteY228" fmla="*/ 2182060 h 2237474"/>
              <a:gd name="connsiteX229" fmla="*/ 550309 w 12192000"/>
              <a:gd name="connsiteY229" fmla="*/ 2181825 h 2237474"/>
              <a:gd name="connsiteX230" fmla="*/ 541836 w 12192000"/>
              <a:gd name="connsiteY230" fmla="*/ 2181063 h 2237474"/>
              <a:gd name="connsiteX231" fmla="*/ 536057 w 12192000"/>
              <a:gd name="connsiteY231" fmla="*/ 2181537 h 2237474"/>
              <a:gd name="connsiteX232" fmla="*/ 520671 w 12192000"/>
              <a:gd name="connsiteY232" fmla="*/ 2180980 h 2237474"/>
              <a:gd name="connsiteX233" fmla="*/ 515024 w 12192000"/>
              <a:gd name="connsiteY233" fmla="*/ 2179258 h 2237474"/>
              <a:gd name="connsiteX234" fmla="*/ 512278 w 12192000"/>
              <a:gd name="connsiteY234" fmla="*/ 2176369 h 2237474"/>
              <a:gd name="connsiteX235" fmla="*/ 480419 w 12192000"/>
              <a:gd name="connsiteY235" fmla="*/ 2167807 h 2237474"/>
              <a:gd name="connsiteX236" fmla="*/ 413835 w 12192000"/>
              <a:gd name="connsiteY236" fmla="*/ 2156783 h 2237474"/>
              <a:gd name="connsiteX237" fmla="*/ 376513 w 12192000"/>
              <a:gd name="connsiteY237" fmla="*/ 2154014 h 2237474"/>
              <a:gd name="connsiteX238" fmla="*/ 273386 w 12192000"/>
              <a:gd name="connsiteY238" fmla="*/ 2142551 h 2237474"/>
              <a:gd name="connsiteX239" fmla="*/ 169207 w 12192000"/>
              <a:gd name="connsiteY239" fmla="*/ 2128100 h 2237474"/>
              <a:gd name="connsiteX240" fmla="*/ 93149 w 12192000"/>
              <a:gd name="connsiteY240" fmla="*/ 2105324 h 2237474"/>
              <a:gd name="connsiteX241" fmla="*/ 88109 w 12192000"/>
              <a:gd name="connsiteY241" fmla="*/ 2106704 h 2237474"/>
              <a:gd name="connsiteX242" fmla="*/ 80022 w 12192000"/>
              <a:gd name="connsiteY242" fmla="*/ 2107254 h 2237474"/>
              <a:gd name="connsiteX243" fmla="*/ 79717 w 12192000"/>
              <a:gd name="connsiteY243" fmla="*/ 2107046 h 2237474"/>
              <a:gd name="connsiteX244" fmla="*/ 72352 w 12192000"/>
              <a:gd name="connsiteY244" fmla="*/ 2107991 h 2237474"/>
              <a:gd name="connsiteX245" fmla="*/ 37645 w 12192000"/>
              <a:gd name="connsiteY245" fmla="*/ 2115401 h 2237474"/>
              <a:gd name="connsiteX246" fmla="*/ 4572 w 12192000"/>
              <a:gd name="connsiteY246" fmla="*/ 2111091 h 2237474"/>
              <a:gd name="connsiteX247" fmla="*/ 0 w 12192000"/>
              <a:gd name="connsiteY247" fmla="*/ 2110468 h 2237474"/>
              <a:gd name="connsiteX248" fmla="*/ 0 w 12192000"/>
              <a:gd name="connsiteY2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459810 w 12192000"/>
              <a:gd name="connsiteY143" fmla="*/ 1797886 h 2237474"/>
              <a:gd name="connsiteX144" fmla="*/ 4379064 w 12192000"/>
              <a:gd name="connsiteY144" fmla="*/ 1817177 h 2237474"/>
              <a:gd name="connsiteX145" fmla="*/ 4319209 w 12192000"/>
              <a:gd name="connsiteY145" fmla="*/ 1834833 h 2237474"/>
              <a:gd name="connsiteX146" fmla="*/ 4306907 w 12192000"/>
              <a:gd name="connsiteY146" fmla="*/ 1841641 h 2237474"/>
              <a:gd name="connsiteX147" fmla="*/ 4290981 w 12192000"/>
              <a:gd name="connsiteY147" fmla="*/ 1839677 h 2237474"/>
              <a:gd name="connsiteX148" fmla="*/ 4285792 w 12192000"/>
              <a:gd name="connsiteY148" fmla="*/ 1836231 h 2237474"/>
              <a:gd name="connsiteX149" fmla="*/ 4238372 w 12192000"/>
              <a:gd name="connsiteY149" fmla="*/ 1851480 h 2237474"/>
              <a:gd name="connsiteX150" fmla="*/ 4232517 w 12192000"/>
              <a:gd name="connsiteY150" fmla="*/ 1852567 h 2237474"/>
              <a:gd name="connsiteX151" fmla="*/ 4191732 w 12192000"/>
              <a:gd name="connsiteY151" fmla="*/ 1857328 h 2237474"/>
              <a:gd name="connsiteX152" fmla="*/ 4065532 w 12192000"/>
              <a:gd name="connsiteY152" fmla="*/ 1855477 h 2237474"/>
              <a:gd name="connsiteX153" fmla="*/ 4028460 w 12192000"/>
              <a:gd name="connsiteY153" fmla="*/ 1855137 h 2237474"/>
              <a:gd name="connsiteX154" fmla="*/ 4002267 w 12192000"/>
              <a:gd name="connsiteY154" fmla="*/ 1852352 h 2237474"/>
              <a:gd name="connsiteX155" fmla="*/ 3931396 w 12192000"/>
              <a:gd name="connsiteY155" fmla="*/ 1858915 h 2237474"/>
              <a:gd name="connsiteX156" fmla="*/ 3812162 w 12192000"/>
              <a:gd name="connsiteY156" fmla="*/ 1875501 h 2237474"/>
              <a:gd name="connsiteX157" fmla="*/ 3767672 w 12192000"/>
              <a:gd name="connsiteY157" fmla="*/ 1874600 h 2237474"/>
              <a:gd name="connsiteX158" fmla="*/ 3764741 w 12192000"/>
              <a:gd name="connsiteY158" fmla="*/ 1869433 h 2237474"/>
              <a:gd name="connsiteX159" fmla="*/ 3751332 w 12192000"/>
              <a:gd name="connsiteY159" fmla="*/ 1869854 h 2237474"/>
              <a:gd name="connsiteX160" fmla="*/ 3748155 w 12192000"/>
              <a:gd name="connsiteY160" fmla="*/ 1868903 h 2237474"/>
              <a:gd name="connsiteX161" fmla="*/ 3729530 w 12192000"/>
              <a:gd name="connsiteY161" fmla="*/ 1864513 h 2237474"/>
              <a:gd name="connsiteX162" fmla="*/ 3680177 w 12192000"/>
              <a:gd name="connsiteY162" fmla="*/ 1881552 h 2237474"/>
              <a:gd name="connsiteX163" fmla="*/ 3567259 w 12192000"/>
              <a:gd name="connsiteY163" fmla="*/ 1893482 h 2237474"/>
              <a:gd name="connsiteX164" fmla="*/ 3405770 w 12192000"/>
              <a:gd name="connsiteY164" fmla="*/ 1904591 h 2237474"/>
              <a:gd name="connsiteX165" fmla="*/ 3280097 w 12192000"/>
              <a:gd name="connsiteY165" fmla="*/ 1919610 h 2237474"/>
              <a:gd name="connsiteX166" fmla="*/ 3123424 w 12192000"/>
              <a:gd name="connsiteY166" fmla="*/ 1952930 h 2237474"/>
              <a:gd name="connsiteX167" fmla="*/ 3009910 w 12192000"/>
              <a:gd name="connsiteY167" fmla="*/ 1957866 h 2237474"/>
              <a:gd name="connsiteX168" fmla="*/ 2995934 w 12192000"/>
              <a:gd name="connsiteY168" fmla="*/ 1967085 h 2237474"/>
              <a:gd name="connsiteX169" fmla="*/ 2980071 w 12192000"/>
              <a:gd name="connsiteY169" fmla="*/ 1972988 h 2237474"/>
              <a:gd name="connsiteX170" fmla="*/ 2978094 w 12192000"/>
              <a:gd name="connsiteY170" fmla="*/ 1972369 h 2237474"/>
              <a:gd name="connsiteX171" fmla="*/ 2942858 w 12192000"/>
              <a:gd name="connsiteY171" fmla="*/ 1981367 h 2237474"/>
              <a:gd name="connsiteX172" fmla="*/ 2875436 w 12192000"/>
              <a:gd name="connsiteY172" fmla="*/ 1996977 h 2237474"/>
              <a:gd name="connsiteX173" fmla="*/ 2874892 w 12192000"/>
              <a:gd name="connsiteY173" fmla="*/ 1996085 h 2237474"/>
              <a:gd name="connsiteX174" fmla="*/ 2864145 w 12192000"/>
              <a:gd name="connsiteY174" fmla="*/ 1994061 h 2237474"/>
              <a:gd name="connsiteX175" fmla="*/ 2843662 w 12192000"/>
              <a:gd name="connsiteY175" fmla="*/ 1992498 h 2237474"/>
              <a:gd name="connsiteX176" fmla="*/ 2796128 w 12192000"/>
              <a:gd name="connsiteY176" fmla="*/ 1976403 h 2237474"/>
              <a:gd name="connsiteX177" fmla="*/ 2756784 w 12192000"/>
              <a:gd name="connsiteY177" fmla="*/ 1985116 h 2237474"/>
              <a:gd name="connsiteX178" fmla="*/ 2748833 w 12192000"/>
              <a:gd name="connsiteY178" fmla="*/ 1986323 h 2237474"/>
              <a:gd name="connsiteX179" fmla="*/ 2748661 w 12192000"/>
              <a:gd name="connsiteY179" fmla="*/ 1986122 h 2237474"/>
              <a:gd name="connsiteX180" fmla="*/ 2740251 w 12192000"/>
              <a:gd name="connsiteY180" fmla="*/ 1986946 h 2237474"/>
              <a:gd name="connsiteX181" fmla="*/ 2718916 w 12192000"/>
              <a:gd name="connsiteY181" fmla="*/ 1990867 h 2237474"/>
              <a:gd name="connsiteX182" fmla="*/ 2713522 w 12192000"/>
              <a:gd name="connsiteY182" fmla="*/ 1990173 h 2237474"/>
              <a:gd name="connsiteX183" fmla="*/ 2680597 w 12192000"/>
              <a:gd name="connsiteY183" fmla="*/ 1984996 h 2237474"/>
              <a:gd name="connsiteX184" fmla="*/ 2578178 w 12192000"/>
              <a:gd name="connsiteY184" fmla="*/ 1990531 h 2237474"/>
              <a:gd name="connsiteX185" fmla="*/ 2476147 w 12192000"/>
              <a:gd name="connsiteY185" fmla="*/ 1998305 h 2237474"/>
              <a:gd name="connsiteX186" fmla="*/ 2373568 w 12192000"/>
              <a:gd name="connsiteY186" fmla="*/ 2003219 h 2237474"/>
              <a:gd name="connsiteX187" fmla="*/ 2321399 w 12192000"/>
              <a:gd name="connsiteY187" fmla="*/ 1989467 h 2237474"/>
              <a:gd name="connsiteX188" fmla="*/ 2315525 w 12192000"/>
              <a:gd name="connsiteY188" fmla="*/ 1989708 h 2237474"/>
              <a:gd name="connsiteX189" fmla="*/ 2300792 w 12192000"/>
              <a:gd name="connsiteY189" fmla="*/ 1994290 h 2237474"/>
              <a:gd name="connsiteX190" fmla="*/ 2295469 w 12192000"/>
              <a:gd name="connsiteY190" fmla="*/ 1996659 h 2237474"/>
              <a:gd name="connsiteX191" fmla="*/ 2287219 w 12192000"/>
              <a:gd name="connsiteY191" fmla="*/ 1998750 h 2237474"/>
              <a:gd name="connsiteX192" fmla="*/ 2286948 w 12192000"/>
              <a:gd name="connsiteY192" fmla="*/ 1998596 h 2237474"/>
              <a:gd name="connsiteX193" fmla="*/ 2243069 w 12192000"/>
              <a:gd name="connsiteY193" fmla="*/ 2015111 h 2237474"/>
              <a:gd name="connsiteX194" fmla="*/ 2186609 w 12192000"/>
              <a:gd name="connsiteY194" fmla="*/ 2008263 h 2237474"/>
              <a:gd name="connsiteX195" fmla="*/ 2164831 w 12192000"/>
              <a:gd name="connsiteY195" fmla="*/ 2010143 h 2237474"/>
              <a:gd name="connsiteX196" fmla="*/ 2152836 w 12192000"/>
              <a:gd name="connsiteY196" fmla="*/ 2010048 h 2237474"/>
              <a:gd name="connsiteX197" fmla="*/ 2117102 w 12192000"/>
              <a:gd name="connsiteY197" fmla="*/ 2023004 h 2237474"/>
              <a:gd name="connsiteX198" fmla="*/ 2111935 w 12192000"/>
              <a:gd name="connsiteY198" fmla="*/ 2023163 h 2237474"/>
              <a:gd name="connsiteX199" fmla="*/ 2089991 w 12192000"/>
              <a:gd name="connsiteY199" fmla="*/ 2034193 h 2237474"/>
              <a:gd name="connsiteX200" fmla="*/ 2058061 w 12192000"/>
              <a:gd name="connsiteY200" fmla="*/ 2047942 h 2237474"/>
              <a:gd name="connsiteX201" fmla="*/ 2055737 w 12192000"/>
              <a:gd name="connsiteY201" fmla="*/ 2047704 h 2237474"/>
              <a:gd name="connsiteX202" fmla="*/ 2042244 w 12192000"/>
              <a:gd name="connsiteY202" fmla="*/ 2055560 h 2237474"/>
              <a:gd name="connsiteX203" fmla="*/ 1976224 w 12192000"/>
              <a:gd name="connsiteY203" fmla="*/ 2074257 h 2237474"/>
              <a:gd name="connsiteX204" fmla="*/ 1877728 w 12192000"/>
              <a:gd name="connsiteY204" fmla="*/ 2101004 h 2237474"/>
              <a:gd name="connsiteX205" fmla="*/ 1759056 w 12192000"/>
              <a:gd name="connsiteY205" fmla="*/ 2125608 h 2237474"/>
              <a:gd name="connsiteX206" fmla="*/ 1637948 w 12192000"/>
              <a:gd name="connsiteY206" fmla="*/ 2172597 h 2237474"/>
              <a:gd name="connsiteX207" fmla="*/ 1434549 w 12192000"/>
              <a:gd name="connsiteY207" fmla="*/ 2234522 h 2237474"/>
              <a:gd name="connsiteX208" fmla="*/ 1398481 w 12192000"/>
              <a:gd name="connsiteY208" fmla="*/ 2237074 h 2237474"/>
              <a:gd name="connsiteX209" fmla="*/ 1398407 w 12192000"/>
              <a:gd name="connsiteY209" fmla="*/ 2237095 h 2237474"/>
              <a:gd name="connsiteX210" fmla="*/ 1370962 w 12192000"/>
              <a:gd name="connsiteY210" fmla="*/ 2237474 h 2237474"/>
              <a:gd name="connsiteX211" fmla="*/ 1356367 w 12192000"/>
              <a:gd name="connsiteY211" fmla="*/ 2235089 h 2237474"/>
              <a:gd name="connsiteX212" fmla="*/ 1324828 w 12192000"/>
              <a:gd name="connsiteY212" fmla="*/ 2231968 h 2237474"/>
              <a:gd name="connsiteX213" fmla="*/ 1297744 w 12192000"/>
              <a:gd name="connsiteY213" fmla="*/ 2235849 h 2237474"/>
              <a:gd name="connsiteX214" fmla="*/ 1286236 w 12192000"/>
              <a:gd name="connsiteY214" fmla="*/ 2233135 h 2237474"/>
              <a:gd name="connsiteX215" fmla="*/ 1283504 w 12192000"/>
              <a:gd name="connsiteY215" fmla="*/ 2233797 h 2237474"/>
              <a:gd name="connsiteX216" fmla="*/ 1279765 w 12192000"/>
              <a:gd name="connsiteY216" fmla="*/ 2229639 h 2237474"/>
              <a:gd name="connsiteX217" fmla="*/ 1195347 w 12192000"/>
              <a:gd name="connsiteY217" fmla="*/ 2212354 h 2237474"/>
              <a:gd name="connsiteX218" fmla="*/ 970251 w 12192000"/>
              <a:gd name="connsiteY218" fmla="*/ 2221029 h 2237474"/>
              <a:gd name="connsiteX219" fmla="*/ 812914 w 12192000"/>
              <a:gd name="connsiteY219" fmla="*/ 2202752 h 2237474"/>
              <a:gd name="connsiteX220" fmla="*/ 800195 w 12192000"/>
              <a:gd name="connsiteY220" fmla="*/ 2209407 h 2237474"/>
              <a:gd name="connsiteX221" fmla="*/ 784978 w 12192000"/>
              <a:gd name="connsiteY221" fmla="*/ 2212360 h 2237474"/>
              <a:gd name="connsiteX222" fmla="*/ 681987 w 12192000"/>
              <a:gd name="connsiteY222" fmla="*/ 2216757 h 2237474"/>
              <a:gd name="connsiteX223" fmla="*/ 669923 w 12192000"/>
              <a:gd name="connsiteY223" fmla="*/ 2211682 h 2237474"/>
              <a:gd name="connsiteX224" fmla="*/ 648680 w 12192000"/>
              <a:gd name="connsiteY224" fmla="*/ 2206229 h 2237474"/>
              <a:gd name="connsiteX225" fmla="*/ 597225 w 12192000"/>
              <a:gd name="connsiteY225" fmla="*/ 2180999 h 2237474"/>
              <a:gd name="connsiteX226" fmla="*/ 558449 w 12192000"/>
              <a:gd name="connsiteY226" fmla="*/ 2182346 h 2237474"/>
              <a:gd name="connsiteX227" fmla="*/ 550517 w 12192000"/>
              <a:gd name="connsiteY227" fmla="*/ 2182060 h 2237474"/>
              <a:gd name="connsiteX228" fmla="*/ 550309 w 12192000"/>
              <a:gd name="connsiteY228" fmla="*/ 2181825 h 2237474"/>
              <a:gd name="connsiteX229" fmla="*/ 541836 w 12192000"/>
              <a:gd name="connsiteY229" fmla="*/ 2181063 h 2237474"/>
              <a:gd name="connsiteX230" fmla="*/ 536057 w 12192000"/>
              <a:gd name="connsiteY230" fmla="*/ 2181537 h 2237474"/>
              <a:gd name="connsiteX231" fmla="*/ 520671 w 12192000"/>
              <a:gd name="connsiteY231" fmla="*/ 2180980 h 2237474"/>
              <a:gd name="connsiteX232" fmla="*/ 515024 w 12192000"/>
              <a:gd name="connsiteY232" fmla="*/ 2179258 h 2237474"/>
              <a:gd name="connsiteX233" fmla="*/ 512278 w 12192000"/>
              <a:gd name="connsiteY233" fmla="*/ 2176369 h 2237474"/>
              <a:gd name="connsiteX234" fmla="*/ 480419 w 12192000"/>
              <a:gd name="connsiteY234" fmla="*/ 2167807 h 2237474"/>
              <a:gd name="connsiteX235" fmla="*/ 413835 w 12192000"/>
              <a:gd name="connsiteY235" fmla="*/ 2156783 h 2237474"/>
              <a:gd name="connsiteX236" fmla="*/ 376513 w 12192000"/>
              <a:gd name="connsiteY236" fmla="*/ 2154014 h 2237474"/>
              <a:gd name="connsiteX237" fmla="*/ 273386 w 12192000"/>
              <a:gd name="connsiteY237" fmla="*/ 2142551 h 2237474"/>
              <a:gd name="connsiteX238" fmla="*/ 169207 w 12192000"/>
              <a:gd name="connsiteY238" fmla="*/ 2128100 h 2237474"/>
              <a:gd name="connsiteX239" fmla="*/ 93149 w 12192000"/>
              <a:gd name="connsiteY239" fmla="*/ 2105324 h 2237474"/>
              <a:gd name="connsiteX240" fmla="*/ 88109 w 12192000"/>
              <a:gd name="connsiteY240" fmla="*/ 2106704 h 2237474"/>
              <a:gd name="connsiteX241" fmla="*/ 80022 w 12192000"/>
              <a:gd name="connsiteY241" fmla="*/ 2107254 h 2237474"/>
              <a:gd name="connsiteX242" fmla="*/ 79717 w 12192000"/>
              <a:gd name="connsiteY242" fmla="*/ 2107046 h 2237474"/>
              <a:gd name="connsiteX243" fmla="*/ 72352 w 12192000"/>
              <a:gd name="connsiteY243" fmla="*/ 2107991 h 2237474"/>
              <a:gd name="connsiteX244" fmla="*/ 37645 w 12192000"/>
              <a:gd name="connsiteY244" fmla="*/ 2115401 h 2237474"/>
              <a:gd name="connsiteX245" fmla="*/ 4572 w 12192000"/>
              <a:gd name="connsiteY245" fmla="*/ 2111091 h 2237474"/>
              <a:gd name="connsiteX246" fmla="*/ 0 w 12192000"/>
              <a:gd name="connsiteY246" fmla="*/ 2110468 h 2237474"/>
              <a:gd name="connsiteX247" fmla="*/ 0 w 12192000"/>
              <a:gd name="connsiteY2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53307 w 12192000"/>
              <a:gd name="connsiteY117" fmla="*/ 1815450 h 2237474"/>
              <a:gd name="connsiteX118" fmla="*/ 5364192 w 12192000"/>
              <a:gd name="connsiteY118" fmla="*/ 1826074 h 2237474"/>
              <a:gd name="connsiteX119" fmla="*/ 5350380 w 12192000"/>
              <a:gd name="connsiteY119" fmla="*/ 1830891 h 2237474"/>
              <a:gd name="connsiteX120" fmla="*/ 5259633 w 12192000"/>
              <a:gd name="connsiteY120" fmla="*/ 1837160 h 2237474"/>
              <a:gd name="connsiteX121" fmla="*/ 5197513 w 12192000"/>
              <a:gd name="connsiteY121" fmla="*/ 1844718 h 2237474"/>
              <a:gd name="connsiteX122" fmla="*/ 5184170 w 12192000"/>
              <a:gd name="connsiteY122" fmla="*/ 1849402 h 2237474"/>
              <a:gd name="connsiteX123" fmla="*/ 5168852 w 12192000"/>
              <a:gd name="connsiteY123" fmla="*/ 1844846 h 2237474"/>
              <a:gd name="connsiteX124" fmla="*/ 5164370 w 12192000"/>
              <a:gd name="connsiteY124" fmla="*/ 1840597 h 2237474"/>
              <a:gd name="connsiteX125" fmla="*/ 5114927 w 12192000"/>
              <a:gd name="connsiteY125" fmla="*/ 1847827 h 2237474"/>
              <a:gd name="connsiteX126" fmla="*/ 5108970 w 12192000"/>
              <a:gd name="connsiteY126" fmla="*/ 1847935 h 2237474"/>
              <a:gd name="connsiteX127" fmla="*/ 5067961 w 12192000"/>
              <a:gd name="connsiteY127" fmla="*/ 1845917 h 2237474"/>
              <a:gd name="connsiteX128" fmla="*/ 5007075 w 12192000"/>
              <a:gd name="connsiteY128" fmla="*/ 1838626 h 2237474"/>
              <a:gd name="connsiteX129" fmla="*/ 4944087 w 12192000"/>
              <a:gd name="connsiteY129" fmla="*/ 1823332 h 2237474"/>
              <a:gd name="connsiteX130" fmla="*/ 4907662 w 12192000"/>
              <a:gd name="connsiteY130" fmla="*/ 1816900 h 2237474"/>
              <a:gd name="connsiteX131" fmla="*/ 4882386 w 12192000"/>
              <a:gd name="connsiteY131" fmla="*/ 1809844 h 2237474"/>
              <a:gd name="connsiteX132" fmla="*/ 4811440 w 12192000"/>
              <a:gd name="connsiteY132" fmla="*/ 1804655 h 2237474"/>
              <a:gd name="connsiteX133" fmla="*/ 4691075 w 12192000"/>
              <a:gd name="connsiteY133" fmla="*/ 1801389 h 2237474"/>
              <a:gd name="connsiteX134" fmla="*/ 4647449 w 12192000"/>
              <a:gd name="connsiteY134" fmla="*/ 1793181 h 2237474"/>
              <a:gd name="connsiteX135" fmla="*/ 4645504 w 12192000"/>
              <a:gd name="connsiteY135" fmla="*/ 1787606 h 2237474"/>
              <a:gd name="connsiteX136" fmla="*/ 4632229 w 12192000"/>
              <a:gd name="connsiteY136" fmla="*/ 1785815 h 2237474"/>
              <a:gd name="connsiteX137" fmla="*/ 4629273 w 12192000"/>
              <a:gd name="connsiteY137" fmla="*/ 1784355 h 2237474"/>
              <a:gd name="connsiteX138" fmla="*/ 4611738 w 12192000"/>
              <a:gd name="connsiteY138" fmla="*/ 1776964 h 2237474"/>
              <a:gd name="connsiteX139" fmla="*/ 4560070 w 12192000"/>
              <a:gd name="connsiteY139" fmla="*/ 1785640 h 2237474"/>
              <a:gd name="connsiteX140" fmla="*/ 4536503 w 12192000"/>
              <a:gd name="connsiteY140" fmla="*/ 1785334 h 2237474"/>
              <a:gd name="connsiteX141" fmla="*/ 4513724 w 12192000"/>
              <a:gd name="connsiteY141" fmla="*/ 1791996 h 2237474"/>
              <a:gd name="connsiteX142" fmla="*/ 4459810 w 12192000"/>
              <a:gd name="connsiteY142" fmla="*/ 1797886 h 2237474"/>
              <a:gd name="connsiteX143" fmla="*/ 4379064 w 12192000"/>
              <a:gd name="connsiteY143" fmla="*/ 1817177 h 2237474"/>
              <a:gd name="connsiteX144" fmla="*/ 4319209 w 12192000"/>
              <a:gd name="connsiteY144" fmla="*/ 1834833 h 2237474"/>
              <a:gd name="connsiteX145" fmla="*/ 4306907 w 12192000"/>
              <a:gd name="connsiteY145" fmla="*/ 1841641 h 2237474"/>
              <a:gd name="connsiteX146" fmla="*/ 4290981 w 12192000"/>
              <a:gd name="connsiteY146" fmla="*/ 1839677 h 2237474"/>
              <a:gd name="connsiteX147" fmla="*/ 4285792 w 12192000"/>
              <a:gd name="connsiteY147" fmla="*/ 1836231 h 2237474"/>
              <a:gd name="connsiteX148" fmla="*/ 4238372 w 12192000"/>
              <a:gd name="connsiteY148" fmla="*/ 1851480 h 2237474"/>
              <a:gd name="connsiteX149" fmla="*/ 4232517 w 12192000"/>
              <a:gd name="connsiteY149" fmla="*/ 1852567 h 2237474"/>
              <a:gd name="connsiteX150" fmla="*/ 4191732 w 12192000"/>
              <a:gd name="connsiteY150" fmla="*/ 1857328 h 2237474"/>
              <a:gd name="connsiteX151" fmla="*/ 4065532 w 12192000"/>
              <a:gd name="connsiteY151" fmla="*/ 1855477 h 2237474"/>
              <a:gd name="connsiteX152" fmla="*/ 4028460 w 12192000"/>
              <a:gd name="connsiteY152" fmla="*/ 1855137 h 2237474"/>
              <a:gd name="connsiteX153" fmla="*/ 4002267 w 12192000"/>
              <a:gd name="connsiteY153" fmla="*/ 1852352 h 2237474"/>
              <a:gd name="connsiteX154" fmla="*/ 3931396 w 12192000"/>
              <a:gd name="connsiteY154" fmla="*/ 1858915 h 2237474"/>
              <a:gd name="connsiteX155" fmla="*/ 3812162 w 12192000"/>
              <a:gd name="connsiteY155" fmla="*/ 1875501 h 2237474"/>
              <a:gd name="connsiteX156" fmla="*/ 3767672 w 12192000"/>
              <a:gd name="connsiteY156" fmla="*/ 1874600 h 2237474"/>
              <a:gd name="connsiteX157" fmla="*/ 3764741 w 12192000"/>
              <a:gd name="connsiteY157" fmla="*/ 1869433 h 2237474"/>
              <a:gd name="connsiteX158" fmla="*/ 3751332 w 12192000"/>
              <a:gd name="connsiteY158" fmla="*/ 1869854 h 2237474"/>
              <a:gd name="connsiteX159" fmla="*/ 3748155 w 12192000"/>
              <a:gd name="connsiteY159" fmla="*/ 1868903 h 2237474"/>
              <a:gd name="connsiteX160" fmla="*/ 3729530 w 12192000"/>
              <a:gd name="connsiteY160" fmla="*/ 1864513 h 2237474"/>
              <a:gd name="connsiteX161" fmla="*/ 3680177 w 12192000"/>
              <a:gd name="connsiteY161" fmla="*/ 1881552 h 2237474"/>
              <a:gd name="connsiteX162" fmla="*/ 3567259 w 12192000"/>
              <a:gd name="connsiteY162" fmla="*/ 1893482 h 2237474"/>
              <a:gd name="connsiteX163" fmla="*/ 3405770 w 12192000"/>
              <a:gd name="connsiteY163" fmla="*/ 1904591 h 2237474"/>
              <a:gd name="connsiteX164" fmla="*/ 3280097 w 12192000"/>
              <a:gd name="connsiteY164" fmla="*/ 1919610 h 2237474"/>
              <a:gd name="connsiteX165" fmla="*/ 3123424 w 12192000"/>
              <a:gd name="connsiteY165" fmla="*/ 1952930 h 2237474"/>
              <a:gd name="connsiteX166" fmla="*/ 3009910 w 12192000"/>
              <a:gd name="connsiteY166" fmla="*/ 1957866 h 2237474"/>
              <a:gd name="connsiteX167" fmla="*/ 2995934 w 12192000"/>
              <a:gd name="connsiteY167" fmla="*/ 1967085 h 2237474"/>
              <a:gd name="connsiteX168" fmla="*/ 2980071 w 12192000"/>
              <a:gd name="connsiteY168" fmla="*/ 1972988 h 2237474"/>
              <a:gd name="connsiteX169" fmla="*/ 2978094 w 12192000"/>
              <a:gd name="connsiteY169" fmla="*/ 1972369 h 2237474"/>
              <a:gd name="connsiteX170" fmla="*/ 2942858 w 12192000"/>
              <a:gd name="connsiteY170" fmla="*/ 1981367 h 2237474"/>
              <a:gd name="connsiteX171" fmla="*/ 2875436 w 12192000"/>
              <a:gd name="connsiteY171" fmla="*/ 1996977 h 2237474"/>
              <a:gd name="connsiteX172" fmla="*/ 2874892 w 12192000"/>
              <a:gd name="connsiteY172" fmla="*/ 1996085 h 2237474"/>
              <a:gd name="connsiteX173" fmla="*/ 2864145 w 12192000"/>
              <a:gd name="connsiteY173" fmla="*/ 1994061 h 2237474"/>
              <a:gd name="connsiteX174" fmla="*/ 2843662 w 12192000"/>
              <a:gd name="connsiteY174" fmla="*/ 1992498 h 2237474"/>
              <a:gd name="connsiteX175" fmla="*/ 2796128 w 12192000"/>
              <a:gd name="connsiteY175" fmla="*/ 1976403 h 2237474"/>
              <a:gd name="connsiteX176" fmla="*/ 2756784 w 12192000"/>
              <a:gd name="connsiteY176" fmla="*/ 1985116 h 2237474"/>
              <a:gd name="connsiteX177" fmla="*/ 2748833 w 12192000"/>
              <a:gd name="connsiteY177" fmla="*/ 1986323 h 2237474"/>
              <a:gd name="connsiteX178" fmla="*/ 2748661 w 12192000"/>
              <a:gd name="connsiteY178" fmla="*/ 1986122 h 2237474"/>
              <a:gd name="connsiteX179" fmla="*/ 2740251 w 12192000"/>
              <a:gd name="connsiteY179" fmla="*/ 1986946 h 2237474"/>
              <a:gd name="connsiteX180" fmla="*/ 2718916 w 12192000"/>
              <a:gd name="connsiteY180" fmla="*/ 1990867 h 2237474"/>
              <a:gd name="connsiteX181" fmla="*/ 2713522 w 12192000"/>
              <a:gd name="connsiteY181" fmla="*/ 1990173 h 2237474"/>
              <a:gd name="connsiteX182" fmla="*/ 2680597 w 12192000"/>
              <a:gd name="connsiteY182" fmla="*/ 1984996 h 2237474"/>
              <a:gd name="connsiteX183" fmla="*/ 2578178 w 12192000"/>
              <a:gd name="connsiteY183" fmla="*/ 1990531 h 2237474"/>
              <a:gd name="connsiteX184" fmla="*/ 2476147 w 12192000"/>
              <a:gd name="connsiteY184" fmla="*/ 1998305 h 2237474"/>
              <a:gd name="connsiteX185" fmla="*/ 2373568 w 12192000"/>
              <a:gd name="connsiteY185" fmla="*/ 2003219 h 2237474"/>
              <a:gd name="connsiteX186" fmla="*/ 2321399 w 12192000"/>
              <a:gd name="connsiteY186" fmla="*/ 1989467 h 2237474"/>
              <a:gd name="connsiteX187" fmla="*/ 2315525 w 12192000"/>
              <a:gd name="connsiteY187" fmla="*/ 1989708 h 2237474"/>
              <a:gd name="connsiteX188" fmla="*/ 2300792 w 12192000"/>
              <a:gd name="connsiteY188" fmla="*/ 1994290 h 2237474"/>
              <a:gd name="connsiteX189" fmla="*/ 2295469 w 12192000"/>
              <a:gd name="connsiteY189" fmla="*/ 1996659 h 2237474"/>
              <a:gd name="connsiteX190" fmla="*/ 2287219 w 12192000"/>
              <a:gd name="connsiteY190" fmla="*/ 1998750 h 2237474"/>
              <a:gd name="connsiteX191" fmla="*/ 2286948 w 12192000"/>
              <a:gd name="connsiteY191" fmla="*/ 1998596 h 2237474"/>
              <a:gd name="connsiteX192" fmla="*/ 2243069 w 12192000"/>
              <a:gd name="connsiteY192" fmla="*/ 2015111 h 2237474"/>
              <a:gd name="connsiteX193" fmla="*/ 2186609 w 12192000"/>
              <a:gd name="connsiteY193" fmla="*/ 2008263 h 2237474"/>
              <a:gd name="connsiteX194" fmla="*/ 2164831 w 12192000"/>
              <a:gd name="connsiteY194" fmla="*/ 2010143 h 2237474"/>
              <a:gd name="connsiteX195" fmla="*/ 2152836 w 12192000"/>
              <a:gd name="connsiteY195" fmla="*/ 2010048 h 2237474"/>
              <a:gd name="connsiteX196" fmla="*/ 2117102 w 12192000"/>
              <a:gd name="connsiteY196" fmla="*/ 2023004 h 2237474"/>
              <a:gd name="connsiteX197" fmla="*/ 2111935 w 12192000"/>
              <a:gd name="connsiteY197" fmla="*/ 2023163 h 2237474"/>
              <a:gd name="connsiteX198" fmla="*/ 2089991 w 12192000"/>
              <a:gd name="connsiteY198" fmla="*/ 2034193 h 2237474"/>
              <a:gd name="connsiteX199" fmla="*/ 2058061 w 12192000"/>
              <a:gd name="connsiteY199" fmla="*/ 2047942 h 2237474"/>
              <a:gd name="connsiteX200" fmla="*/ 2055737 w 12192000"/>
              <a:gd name="connsiteY200" fmla="*/ 2047704 h 2237474"/>
              <a:gd name="connsiteX201" fmla="*/ 2042244 w 12192000"/>
              <a:gd name="connsiteY201" fmla="*/ 2055560 h 2237474"/>
              <a:gd name="connsiteX202" fmla="*/ 1976224 w 12192000"/>
              <a:gd name="connsiteY202" fmla="*/ 2074257 h 2237474"/>
              <a:gd name="connsiteX203" fmla="*/ 1877728 w 12192000"/>
              <a:gd name="connsiteY203" fmla="*/ 2101004 h 2237474"/>
              <a:gd name="connsiteX204" fmla="*/ 1759056 w 12192000"/>
              <a:gd name="connsiteY204" fmla="*/ 2125608 h 2237474"/>
              <a:gd name="connsiteX205" fmla="*/ 1637948 w 12192000"/>
              <a:gd name="connsiteY205" fmla="*/ 2172597 h 2237474"/>
              <a:gd name="connsiteX206" fmla="*/ 1434549 w 12192000"/>
              <a:gd name="connsiteY206" fmla="*/ 2234522 h 2237474"/>
              <a:gd name="connsiteX207" fmla="*/ 1398481 w 12192000"/>
              <a:gd name="connsiteY207" fmla="*/ 2237074 h 2237474"/>
              <a:gd name="connsiteX208" fmla="*/ 1398407 w 12192000"/>
              <a:gd name="connsiteY208" fmla="*/ 2237095 h 2237474"/>
              <a:gd name="connsiteX209" fmla="*/ 1370962 w 12192000"/>
              <a:gd name="connsiteY209" fmla="*/ 2237474 h 2237474"/>
              <a:gd name="connsiteX210" fmla="*/ 1356367 w 12192000"/>
              <a:gd name="connsiteY210" fmla="*/ 2235089 h 2237474"/>
              <a:gd name="connsiteX211" fmla="*/ 1324828 w 12192000"/>
              <a:gd name="connsiteY211" fmla="*/ 2231968 h 2237474"/>
              <a:gd name="connsiteX212" fmla="*/ 1297744 w 12192000"/>
              <a:gd name="connsiteY212" fmla="*/ 2235849 h 2237474"/>
              <a:gd name="connsiteX213" fmla="*/ 1286236 w 12192000"/>
              <a:gd name="connsiteY213" fmla="*/ 2233135 h 2237474"/>
              <a:gd name="connsiteX214" fmla="*/ 1283504 w 12192000"/>
              <a:gd name="connsiteY214" fmla="*/ 2233797 h 2237474"/>
              <a:gd name="connsiteX215" fmla="*/ 1279765 w 12192000"/>
              <a:gd name="connsiteY215" fmla="*/ 2229639 h 2237474"/>
              <a:gd name="connsiteX216" fmla="*/ 1195347 w 12192000"/>
              <a:gd name="connsiteY216" fmla="*/ 2212354 h 2237474"/>
              <a:gd name="connsiteX217" fmla="*/ 970251 w 12192000"/>
              <a:gd name="connsiteY217" fmla="*/ 2221029 h 2237474"/>
              <a:gd name="connsiteX218" fmla="*/ 812914 w 12192000"/>
              <a:gd name="connsiteY218" fmla="*/ 2202752 h 2237474"/>
              <a:gd name="connsiteX219" fmla="*/ 800195 w 12192000"/>
              <a:gd name="connsiteY219" fmla="*/ 2209407 h 2237474"/>
              <a:gd name="connsiteX220" fmla="*/ 784978 w 12192000"/>
              <a:gd name="connsiteY220" fmla="*/ 2212360 h 2237474"/>
              <a:gd name="connsiteX221" fmla="*/ 681987 w 12192000"/>
              <a:gd name="connsiteY221" fmla="*/ 2216757 h 2237474"/>
              <a:gd name="connsiteX222" fmla="*/ 669923 w 12192000"/>
              <a:gd name="connsiteY222" fmla="*/ 2211682 h 2237474"/>
              <a:gd name="connsiteX223" fmla="*/ 648680 w 12192000"/>
              <a:gd name="connsiteY223" fmla="*/ 2206229 h 2237474"/>
              <a:gd name="connsiteX224" fmla="*/ 597225 w 12192000"/>
              <a:gd name="connsiteY224" fmla="*/ 2180999 h 2237474"/>
              <a:gd name="connsiteX225" fmla="*/ 558449 w 12192000"/>
              <a:gd name="connsiteY225" fmla="*/ 2182346 h 2237474"/>
              <a:gd name="connsiteX226" fmla="*/ 550517 w 12192000"/>
              <a:gd name="connsiteY226" fmla="*/ 2182060 h 2237474"/>
              <a:gd name="connsiteX227" fmla="*/ 550309 w 12192000"/>
              <a:gd name="connsiteY227" fmla="*/ 2181825 h 2237474"/>
              <a:gd name="connsiteX228" fmla="*/ 541836 w 12192000"/>
              <a:gd name="connsiteY228" fmla="*/ 2181063 h 2237474"/>
              <a:gd name="connsiteX229" fmla="*/ 536057 w 12192000"/>
              <a:gd name="connsiteY229" fmla="*/ 2181537 h 2237474"/>
              <a:gd name="connsiteX230" fmla="*/ 520671 w 12192000"/>
              <a:gd name="connsiteY230" fmla="*/ 2180980 h 2237474"/>
              <a:gd name="connsiteX231" fmla="*/ 515024 w 12192000"/>
              <a:gd name="connsiteY231" fmla="*/ 2179258 h 2237474"/>
              <a:gd name="connsiteX232" fmla="*/ 512278 w 12192000"/>
              <a:gd name="connsiteY232" fmla="*/ 2176369 h 2237474"/>
              <a:gd name="connsiteX233" fmla="*/ 480419 w 12192000"/>
              <a:gd name="connsiteY233" fmla="*/ 2167807 h 2237474"/>
              <a:gd name="connsiteX234" fmla="*/ 413835 w 12192000"/>
              <a:gd name="connsiteY234" fmla="*/ 2156783 h 2237474"/>
              <a:gd name="connsiteX235" fmla="*/ 376513 w 12192000"/>
              <a:gd name="connsiteY235" fmla="*/ 2154014 h 2237474"/>
              <a:gd name="connsiteX236" fmla="*/ 273386 w 12192000"/>
              <a:gd name="connsiteY236" fmla="*/ 2142551 h 2237474"/>
              <a:gd name="connsiteX237" fmla="*/ 169207 w 12192000"/>
              <a:gd name="connsiteY237" fmla="*/ 2128100 h 2237474"/>
              <a:gd name="connsiteX238" fmla="*/ 93149 w 12192000"/>
              <a:gd name="connsiteY238" fmla="*/ 2105324 h 2237474"/>
              <a:gd name="connsiteX239" fmla="*/ 88109 w 12192000"/>
              <a:gd name="connsiteY239" fmla="*/ 2106704 h 2237474"/>
              <a:gd name="connsiteX240" fmla="*/ 80022 w 12192000"/>
              <a:gd name="connsiteY240" fmla="*/ 2107254 h 2237474"/>
              <a:gd name="connsiteX241" fmla="*/ 79717 w 12192000"/>
              <a:gd name="connsiteY241" fmla="*/ 2107046 h 2237474"/>
              <a:gd name="connsiteX242" fmla="*/ 72352 w 12192000"/>
              <a:gd name="connsiteY242" fmla="*/ 2107991 h 2237474"/>
              <a:gd name="connsiteX243" fmla="*/ 37645 w 12192000"/>
              <a:gd name="connsiteY243" fmla="*/ 2115401 h 2237474"/>
              <a:gd name="connsiteX244" fmla="*/ 4572 w 12192000"/>
              <a:gd name="connsiteY244" fmla="*/ 2111091 h 2237474"/>
              <a:gd name="connsiteX245" fmla="*/ 0 w 12192000"/>
              <a:gd name="connsiteY245" fmla="*/ 2110468 h 2237474"/>
              <a:gd name="connsiteX246" fmla="*/ 0 w 12192000"/>
              <a:gd name="connsiteY2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29273 w 12192000"/>
              <a:gd name="connsiteY136" fmla="*/ 1784355 h 2237474"/>
              <a:gd name="connsiteX137" fmla="*/ 4611738 w 12192000"/>
              <a:gd name="connsiteY137" fmla="*/ 1776964 h 2237474"/>
              <a:gd name="connsiteX138" fmla="*/ 4560070 w 12192000"/>
              <a:gd name="connsiteY138" fmla="*/ 1785640 h 2237474"/>
              <a:gd name="connsiteX139" fmla="*/ 4536503 w 12192000"/>
              <a:gd name="connsiteY139" fmla="*/ 1785334 h 2237474"/>
              <a:gd name="connsiteX140" fmla="*/ 4513724 w 12192000"/>
              <a:gd name="connsiteY140" fmla="*/ 1791996 h 2237474"/>
              <a:gd name="connsiteX141" fmla="*/ 4459810 w 12192000"/>
              <a:gd name="connsiteY141" fmla="*/ 1797886 h 2237474"/>
              <a:gd name="connsiteX142" fmla="*/ 4379064 w 12192000"/>
              <a:gd name="connsiteY142" fmla="*/ 1817177 h 2237474"/>
              <a:gd name="connsiteX143" fmla="*/ 4319209 w 12192000"/>
              <a:gd name="connsiteY143" fmla="*/ 1834833 h 2237474"/>
              <a:gd name="connsiteX144" fmla="*/ 4306907 w 12192000"/>
              <a:gd name="connsiteY144" fmla="*/ 1841641 h 2237474"/>
              <a:gd name="connsiteX145" fmla="*/ 4290981 w 12192000"/>
              <a:gd name="connsiteY145" fmla="*/ 1839677 h 2237474"/>
              <a:gd name="connsiteX146" fmla="*/ 4285792 w 12192000"/>
              <a:gd name="connsiteY146" fmla="*/ 1836231 h 2237474"/>
              <a:gd name="connsiteX147" fmla="*/ 4238372 w 12192000"/>
              <a:gd name="connsiteY147" fmla="*/ 1851480 h 2237474"/>
              <a:gd name="connsiteX148" fmla="*/ 4232517 w 12192000"/>
              <a:gd name="connsiteY148" fmla="*/ 1852567 h 2237474"/>
              <a:gd name="connsiteX149" fmla="*/ 4191732 w 12192000"/>
              <a:gd name="connsiteY149" fmla="*/ 1857328 h 2237474"/>
              <a:gd name="connsiteX150" fmla="*/ 4065532 w 12192000"/>
              <a:gd name="connsiteY150" fmla="*/ 1855477 h 2237474"/>
              <a:gd name="connsiteX151" fmla="*/ 4028460 w 12192000"/>
              <a:gd name="connsiteY151" fmla="*/ 1855137 h 2237474"/>
              <a:gd name="connsiteX152" fmla="*/ 4002267 w 12192000"/>
              <a:gd name="connsiteY152" fmla="*/ 1852352 h 2237474"/>
              <a:gd name="connsiteX153" fmla="*/ 3931396 w 12192000"/>
              <a:gd name="connsiteY153" fmla="*/ 1858915 h 2237474"/>
              <a:gd name="connsiteX154" fmla="*/ 3812162 w 12192000"/>
              <a:gd name="connsiteY154" fmla="*/ 1875501 h 2237474"/>
              <a:gd name="connsiteX155" fmla="*/ 3767672 w 12192000"/>
              <a:gd name="connsiteY155" fmla="*/ 1874600 h 2237474"/>
              <a:gd name="connsiteX156" fmla="*/ 3764741 w 12192000"/>
              <a:gd name="connsiteY156" fmla="*/ 1869433 h 2237474"/>
              <a:gd name="connsiteX157" fmla="*/ 3751332 w 12192000"/>
              <a:gd name="connsiteY157" fmla="*/ 1869854 h 2237474"/>
              <a:gd name="connsiteX158" fmla="*/ 3748155 w 12192000"/>
              <a:gd name="connsiteY158" fmla="*/ 1868903 h 2237474"/>
              <a:gd name="connsiteX159" fmla="*/ 3729530 w 12192000"/>
              <a:gd name="connsiteY159" fmla="*/ 1864513 h 2237474"/>
              <a:gd name="connsiteX160" fmla="*/ 3680177 w 12192000"/>
              <a:gd name="connsiteY160" fmla="*/ 1881552 h 2237474"/>
              <a:gd name="connsiteX161" fmla="*/ 3567259 w 12192000"/>
              <a:gd name="connsiteY161" fmla="*/ 1893482 h 2237474"/>
              <a:gd name="connsiteX162" fmla="*/ 3405770 w 12192000"/>
              <a:gd name="connsiteY162" fmla="*/ 1904591 h 2237474"/>
              <a:gd name="connsiteX163" fmla="*/ 3280097 w 12192000"/>
              <a:gd name="connsiteY163" fmla="*/ 1919610 h 2237474"/>
              <a:gd name="connsiteX164" fmla="*/ 3123424 w 12192000"/>
              <a:gd name="connsiteY164" fmla="*/ 1952930 h 2237474"/>
              <a:gd name="connsiteX165" fmla="*/ 3009910 w 12192000"/>
              <a:gd name="connsiteY165" fmla="*/ 1957866 h 2237474"/>
              <a:gd name="connsiteX166" fmla="*/ 2995934 w 12192000"/>
              <a:gd name="connsiteY166" fmla="*/ 1967085 h 2237474"/>
              <a:gd name="connsiteX167" fmla="*/ 2980071 w 12192000"/>
              <a:gd name="connsiteY167" fmla="*/ 1972988 h 2237474"/>
              <a:gd name="connsiteX168" fmla="*/ 2978094 w 12192000"/>
              <a:gd name="connsiteY168" fmla="*/ 1972369 h 2237474"/>
              <a:gd name="connsiteX169" fmla="*/ 2942858 w 12192000"/>
              <a:gd name="connsiteY169" fmla="*/ 1981367 h 2237474"/>
              <a:gd name="connsiteX170" fmla="*/ 2875436 w 12192000"/>
              <a:gd name="connsiteY170" fmla="*/ 1996977 h 2237474"/>
              <a:gd name="connsiteX171" fmla="*/ 2874892 w 12192000"/>
              <a:gd name="connsiteY171" fmla="*/ 1996085 h 2237474"/>
              <a:gd name="connsiteX172" fmla="*/ 2864145 w 12192000"/>
              <a:gd name="connsiteY172" fmla="*/ 1994061 h 2237474"/>
              <a:gd name="connsiteX173" fmla="*/ 2843662 w 12192000"/>
              <a:gd name="connsiteY173" fmla="*/ 1992498 h 2237474"/>
              <a:gd name="connsiteX174" fmla="*/ 2796128 w 12192000"/>
              <a:gd name="connsiteY174" fmla="*/ 1976403 h 2237474"/>
              <a:gd name="connsiteX175" fmla="*/ 2756784 w 12192000"/>
              <a:gd name="connsiteY175" fmla="*/ 1985116 h 2237474"/>
              <a:gd name="connsiteX176" fmla="*/ 2748833 w 12192000"/>
              <a:gd name="connsiteY176" fmla="*/ 1986323 h 2237474"/>
              <a:gd name="connsiteX177" fmla="*/ 2748661 w 12192000"/>
              <a:gd name="connsiteY177" fmla="*/ 1986122 h 2237474"/>
              <a:gd name="connsiteX178" fmla="*/ 2740251 w 12192000"/>
              <a:gd name="connsiteY178" fmla="*/ 1986946 h 2237474"/>
              <a:gd name="connsiteX179" fmla="*/ 2718916 w 12192000"/>
              <a:gd name="connsiteY179" fmla="*/ 1990867 h 2237474"/>
              <a:gd name="connsiteX180" fmla="*/ 2713522 w 12192000"/>
              <a:gd name="connsiteY180" fmla="*/ 1990173 h 2237474"/>
              <a:gd name="connsiteX181" fmla="*/ 2680597 w 12192000"/>
              <a:gd name="connsiteY181" fmla="*/ 1984996 h 2237474"/>
              <a:gd name="connsiteX182" fmla="*/ 2578178 w 12192000"/>
              <a:gd name="connsiteY182" fmla="*/ 1990531 h 2237474"/>
              <a:gd name="connsiteX183" fmla="*/ 2476147 w 12192000"/>
              <a:gd name="connsiteY183" fmla="*/ 1998305 h 2237474"/>
              <a:gd name="connsiteX184" fmla="*/ 2373568 w 12192000"/>
              <a:gd name="connsiteY184" fmla="*/ 2003219 h 2237474"/>
              <a:gd name="connsiteX185" fmla="*/ 2321399 w 12192000"/>
              <a:gd name="connsiteY185" fmla="*/ 1989467 h 2237474"/>
              <a:gd name="connsiteX186" fmla="*/ 2315525 w 12192000"/>
              <a:gd name="connsiteY186" fmla="*/ 1989708 h 2237474"/>
              <a:gd name="connsiteX187" fmla="*/ 2300792 w 12192000"/>
              <a:gd name="connsiteY187" fmla="*/ 1994290 h 2237474"/>
              <a:gd name="connsiteX188" fmla="*/ 2295469 w 12192000"/>
              <a:gd name="connsiteY188" fmla="*/ 1996659 h 2237474"/>
              <a:gd name="connsiteX189" fmla="*/ 2287219 w 12192000"/>
              <a:gd name="connsiteY189" fmla="*/ 1998750 h 2237474"/>
              <a:gd name="connsiteX190" fmla="*/ 2286948 w 12192000"/>
              <a:gd name="connsiteY190" fmla="*/ 1998596 h 2237474"/>
              <a:gd name="connsiteX191" fmla="*/ 2243069 w 12192000"/>
              <a:gd name="connsiteY191" fmla="*/ 2015111 h 2237474"/>
              <a:gd name="connsiteX192" fmla="*/ 2186609 w 12192000"/>
              <a:gd name="connsiteY192" fmla="*/ 2008263 h 2237474"/>
              <a:gd name="connsiteX193" fmla="*/ 2164831 w 12192000"/>
              <a:gd name="connsiteY193" fmla="*/ 2010143 h 2237474"/>
              <a:gd name="connsiteX194" fmla="*/ 2152836 w 12192000"/>
              <a:gd name="connsiteY194" fmla="*/ 2010048 h 2237474"/>
              <a:gd name="connsiteX195" fmla="*/ 2117102 w 12192000"/>
              <a:gd name="connsiteY195" fmla="*/ 2023004 h 2237474"/>
              <a:gd name="connsiteX196" fmla="*/ 2111935 w 12192000"/>
              <a:gd name="connsiteY196" fmla="*/ 2023163 h 2237474"/>
              <a:gd name="connsiteX197" fmla="*/ 2089991 w 12192000"/>
              <a:gd name="connsiteY197" fmla="*/ 2034193 h 2237474"/>
              <a:gd name="connsiteX198" fmla="*/ 2058061 w 12192000"/>
              <a:gd name="connsiteY198" fmla="*/ 2047942 h 2237474"/>
              <a:gd name="connsiteX199" fmla="*/ 2055737 w 12192000"/>
              <a:gd name="connsiteY199" fmla="*/ 2047704 h 2237474"/>
              <a:gd name="connsiteX200" fmla="*/ 2042244 w 12192000"/>
              <a:gd name="connsiteY200" fmla="*/ 2055560 h 2237474"/>
              <a:gd name="connsiteX201" fmla="*/ 1976224 w 12192000"/>
              <a:gd name="connsiteY201" fmla="*/ 2074257 h 2237474"/>
              <a:gd name="connsiteX202" fmla="*/ 1877728 w 12192000"/>
              <a:gd name="connsiteY202" fmla="*/ 2101004 h 2237474"/>
              <a:gd name="connsiteX203" fmla="*/ 1759056 w 12192000"/>
              <a:gd name="connsiteY203" fmla="*/ 2125608 h 2237474"/>
              <a:gd name="connsiteX204" fmla="*/ 1637948 w 12192000"/>
              <a:gd name="connsiteY204" fmla="*/ 2172597 h 2237474"/>
              <a:gd name="connsiteX205" fmla="*/ 1434549 w 12192000"/>
              <a:gd name="connsiteY205" fmla="*/ 2234522 h 2237474"/>
              <a:gd name="connsiteX206" fmla="*/ 1398481 w 12192000"/>
              <a:gd name="connsiteY206" fmla="*/ 2237074 h 2237474"/>
              <a:gd name="connsiteX207" fmla="*/ 1398407 w 12192000"/>
              <a:gd name="connsiteY207" fmla="*/ 2237095 h 2237474"/>
              <a:gd name="connsiteX208" fmla="*/ 1370962 w 12192000"/>
              <a:gd name="connsiteY208" fmla="*/ 2237474 h 2237474"/>
              <a:gd name="connsiteX209" fmla="*/ 1356367 w 12192000"/>
              <a:gd name="connsiteY209" fmla="*/ 2235089 h 2237474"/>
              <a:gd name="connsiteX210" fmla="*/ 1324828 w 12192000"/>
              <a:gd name="connsiteY210" fmla="*/ 2231968 h 2237474"/>
              <a:gd name="connsiteX211" fmla="*/ 1297744 w 12192000"/>
              <a:gd name="connsiteY211" fmla="*/ 2235849 h 2237474"/>
              <a:gd name="connsiteX212" fmla="*/ 1286236 w 12192000"/>
              <a:gd name="connsiteY212" fmla="*/ 2233135 h 2237474"/>
              <a:gd name="connsiteX213" fmla="*/ 1283504 w 12192000"/>
              <a:gd name="connsiteY213" fmla="*/ 2233797 h 2237474"/>
              <a:gd name="connsiteX214" fmla="*/ 1279765 w 12192000"/>
              <a:gd name="connsiteY214" fmla="*/ 2229639 h 2237474"/>
              <a:gd name="connsiteX215" fmla="*/ 1195347 w 12192000"/>
              <a:gd name="connsiteY215" fmla="*/ 2212354 h 2237474"/>
              <a:gd name="connsiteX216" fmla="*/ 970251 w 12192000"/>
              <a:gd name="connsiteY216" fmla="*/ 2221029 h 2237474"/>
              <a:gd name="connsiteX217" fmla="*/ 812914 w 12192000"/>
              <a:gd name="connsiteY217" fmla="*/ 2202752 h 2237474"/>
              <a:gd name="connsiteX218" fmla="*/ 800195 w 12192000"/>
              <a:gd name="connsiteY218" fmla="*/ 2209407 h 2237474"/>
              <a:gd name="connsiteX219" fmla="*/ 784978 w 12192000"/>
              <a:gd name="connsiteY219" fmla="*/ 2212360 h 2237474"/>
              <a:gd name="connsiteX220" fmla="*/ 681987 w 12192000"/>
              <a:gd name="connsiteY220" fmla="*/ 2216757 h 2237474"/>
              <a:gd name="connsiteX221" fmla="*/ 669923 w 12192000"/>
              <a:gd name="connsiteY221" fmla="*/ 2211682 h 2237474"/>
              <a:gd name="connsiteX222" fmla="*/ 648680 w 12192000"/>
              <a:gd name="connsiteY222" fmla="*/ 2206229 h 2237474"/>
              <a:gd name="connsiteX223" fmla="*/ 597225 w 12192000"/>
              <a:gd name="connsiteY223" fmla="*/ 2180999 h 2237474"/>
              <a:gd name="connsiteX224" fmla="*/ 558449 w 12192000"/>
              <a:gd name="connsiteY224" fmla="*/ 2182346 h 2237474"/>
              <a:gd name="connsiteX225" fmla="*/ 550517 w 12192000"/>
              <a:gd name="connsiteY225" fmla="*/ 2182060 h 2237474"/>
              <a:gd name="connsiteX226" fmla="*/ 550309 w 12192000"/>
              <a:gd name="connsiteY226" fmla="*/ 2181825 h 2237474"/>
              <a:gd name="connsiteX227" fmla="*/ 541836 w 12192000"/>
              <a:gd name="connsiteY227" fmla="*/ 2181063 h 2237474"/>
              <a:gd name="connsiteX228" fmla="*/ 536057 w 12192000"/>
              <a:gd name="connsiteY228" fmla="*/ 2181537 h 2237474"/>
              <a:gd name="connsiteX229" fmla="*/ 520671 w 12192000"/>
              <a:gd name="connsiteY229" fmla="*/ 2180980 h 2237474"/>
              <a:gd name="connsiteX230" fmla="*/ 515024 w 12192000"/>
              <a:gd name="connsiteY230" fmla="*/ 2179258 h 2237474"/>
              <a:gd name="connsiteX231" fmla="*/ 512278 w 12192000"/>
              <a:gd name="connsiteY231" fmla="*/ 2176369 h 2237474"/>
              <a:gd name="connsiteX232" fmla="*/ 480419 w 12192000"/>
              <a:gd name="connsiteY232" fmla="*/ 2167807 h 2237474"/>
              <a:gd name="connsiteX233" fmla="*/ 413835 w 12192000"/>
              <a:gd name="connsiteY233" fmla="*/ 2156783 h 2237474"/>
              <a:gd name="connsiteX234" fmla="*/ 376513 w 12192000"/>
              <a:gd name="connsiteY234" fmla="*/ 2154014 h 2237474"/>
              <a:gd name="connsiteX235" fmla="*/ 273386 w 12192000"/>
              <a:gd name="connsiteY235" fmla="*/ 2142551 h 2237474"/>
              <a:gd name="connsiteX236" fmla="*/ 169207 w 12192000"/>
              <a:gd name="connsiteY236" fmla="*/ 2128100 h 2237474"/>
              <a:gd name="connsiteX237" fmla="*/ 93149 w 12192000"/>
              <a:gd name="connsiteY237" fmla="*/ 2105324 h 2237474"/>
              <a:gd name="connsiteX238" fmla="*/ 88109 w 12192000"/>
              <a:gd name="connsiteY238" fmla="*/ 2106704 h 2237474"/>
              <a:gd name="connsiteX239" fmla="*/ 80022 w 12192000"/>
              <a:gd name="connsiteY239" fmla="*/ 2107254 h 2237474"/>
              <a:gd name="connsiteX240" fmla="*/ 79717 w 12192000"/>
              <a:gd name="connsiteY240" fmla="*/ 2107046 h 2237474"/>
              <a:gd name="connsiteX241" fmla="*/ 72352 w 12192000"/>
              <a:gd name="connsiteY241" fmla="*/ 2107991 h 2237474"/>
              <a:gd name="connsiteX242" fmla="*/ 37645 w 12192000"/>
              <a:gd name="connsiteY242" fmla="*/ 2115401 h 2237474"/>
              <a:gd name="connsiteX243" fmla="*/ 4572 w 12192000"/>
              <a:gd name="connsiteY243" fmla="*/ 2111091 h 2237474"/>
              <a:gd name="connsiteX244" fmla="*/ 0 w 12192000"/>
              <a:gd name="connsiteY244" fmla="*/ 2110468 h 2237474"/>
              <a:gd name="connsiteX245" fmla="*/ 0 w 12192000"/>
              <a:gd name="connsiteY2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11738 w 12192000"/>
              <a:gd name="connsiteY136" fmla="*/ 1776964 h 2237474"/>
              <a:gd name="connsiteX137" fmla="*/ 4560070 w 12192000"/>
              <a:gd name="connsiteY137" fmla="*/ 1785640 h 2237474"/>
              <a:gd name="connsiteX138" fmla="*/ 4536503 w 12192000"/>
              <a:gd name="connsiteY138" fmla="*/ 1785334 h 2237474"/>
              <a:gd name="connsiteX139" fmla="*/ 4513724 w 12192000"/>
              <a:gd name="connsiteY139" fmla="*/ 1791996 h 2237474"/>
              <a:gd name="connsiteX140" fmla="*/ 4459810 w 12192000"/>
              <a:gd name="connsiteY140" fmla="*/ 1797886 h 2237474"/>
              <a:gd name="connsiteX141" fmla="*/ 4379064 w 12192000"/>
              <a:gd name="connsiteY141" fmla="*/ 1817177 h 2237474"/>
              <a:gd name="connsiteX142" fmla="*/ 4319209 w 12192000"/>
              <a:gd name="connsiteY142" fmla="*/ 1834833 h 2237474"/>
              <a:gd name="connsiteX143" fmla="*/ 4306907 w 12192000"/>
              <a:gd name="connsiteY143" fmla="*/ 1841641 h 2237474"/>
              <a:gd name="connsiteX144" fmla="*/ 4290981 w 12192000"/>
              <a:gd name="connsiteY144" fmla="*/ 1839677 h 2237474"/>
              <a:gd name="connsiteX145" fmla="*/ 4285792 w 12192000"/>
              <a:gd name="connsiteY145" fmla="*/ 1836231 h 2237474"/>
              <a:gd name="connsiteX146" fmla="*/ 4238372 w 12192000"/>
              <a:gd name="connsiteY146" fmla="*/ 1851480 h 2237474"/>
              <a:gd name="connsiteX147" fmla="*/ 4232517 w 12192000"/>
              <a:gd name="connsiteY147" fmla="*/ 1852567 h 2237474"/>
              <a:gd name="connsiteX148" fmla="*/ 4191732 w 12192000"/>
              <a:gd name="connsiteY148" fmla="*/ 1857328 h 2237474"/>
              <a:gd name="connsiteX149" fmla="*/ 4065532 w 12192000"/>
              <a:gd name="connsiteY149" fmla="*/ 1855477 h 2237474"/>
              <a:gd name="connsiteX150" fmla="*/ 4028460 w 12192000"/>
              <a:gd name="connsiteY150" fmla="*/ 1855137 h 2237474"/>
              <a:gd name="connsiteX151" fmla="*/ 4002267 w 12192000"/>
              <a:gd name="connsiteY151" fmla="*/ 1852352 h 2237474"/>
              <a:gd name="connsiteX152" fmla="*/ 3931396 w 12192000"/>
              <a:gd name="connsiteY152" fmla="*/ 1858915 h 2237474"/>
              <a:gd name="connsiteX153" fmla="*/ 3812162 w 12192000"/>
              <a:gd name="connsiteY153" fmla="*/ 1875501 h 2237474"/>
              <a:gd name="connsiteX154" fmla="*/ 3767672 w 12192000"/>
              <a:gd name="connsiteY154" fmla="*/ 1874600 h 2237474"/>
              <a:gd name="connsiteX155" fmla="*/ 3764741 w 12192000"/>
              <a:gd name="connsiteY155" fmla="*/ 1869433 h 2237474"/>
              <a:gd name="connsiteX156" fmla="*/ 3751332 w 12192000"/>
              <a:gd name="connsiteY156" fmla="*/ 1869854 h 2237474"/>
              <a:gd name="connsiteX157" fmla="*/ 3748155 w 12192000"/>
              <a:gd name="connsiteY157" fmla="*/ 1868903 h 2237474"/>
              <a:gd name="connsiteX158" fmla="*/ 3729530 w 12192000"/>
              <a:gd name="connsiteY158" fmla="*/ 1864513 h 2237474"/>
              <a:gd name="connsiteX159" fmla="*/ 3680177 w 12192000"/>
              <a:gd name="connsiteY159" fmla="*/ 1881552 h 2237474"/>
              <a:gd name="connsiteX160" fmla="*/ 3567259 w 12192000"/>
              <a:gd name="connsiteY160" fmla="*/ 1893482 h 2237474"/>
              <a:gd name="connsiteX161" fmla="*/ 3405770 w 12192000"/>
              <a:gd name="connsiteY161" fmla="*/ 1904591 h 2237474"/>
              <a:gd name="connsiteX162" fmla="*/ 3280097 w 12192000"/>
              <a:gd name="connsiteY162" fmla="*/ 1919610 h 2237474"/>
              <a:gd name="connsiteX163" fmla="*/ 3123424 w 12192000"/>
              <a:gd name="connsiteY163" fmla="*/ 1952930 h 2237474"/>
              <a:gd name="connsiteX164" fmla="*/ 3009910 w 12192000"/>
              <a:gd name="connsiteY164" fmla="*/ 1957866 h 2237474"/>
              <a:gd name="connsiteX165" fmla="*/ 2995934 w 12192000"/>
              <a:gd name="connsiteY165" fmla="*/ 1967085 h 2237474"/>
              <a:gd name="connsiteX166" fmla="*/ 2980071 w 12192000"/>
              <a:gd name="connsiteY166" fmla="*/ 1972988 h 2237474"/>
              <a:gd name="connsiteX167" fmla="*/ 2978094 w 12192000"/>
              <a:gd name="connsiteY167" fmla="*/ 1972369 h 2237474"/>
              <a:gd name="connsiteX168" fmla="*/ 2942858 w 12192000"/>
              <a:gd name="connsiteY168" fmla="*/ 1981367 h 2237474"/>
              <a:gd name="connsiteX169" fmla="*/ 2875436 w 12192000"/>
              <a:gd name="connsiteY169" fmla="*/ 1996977 h 2237474"/>
              <a:gd name="connsiteX170" fmla="*/ 2874892 w 12192000"/>
              <a:gd name="connsiteY170" fmla="*/ 1996085 h 2237474"/>
              <a:gd name="connsiteX171" fmla="*/ 2864145 w 12192000"/>
              <a:gd name="connsiteY171" fmla="*/ 1994061 h 2237474"/>
              <a:gd name="connsiteX172" fmla="*/ 2843662 w 12192000"/>
              <a:gd name="connsiteY172" fmla="*/ 1992498 h 2237474"/>
              <a:gd name="connsiteX173" fmla="*/ 2796128 w 12192000"/>
              <a:gd name="connsiteY173" fmla="*/ 1976403 h 2237474"/>
              <a:gd name="connsiteX174" fmla="*/ 2756784 w 12192000"/>
              <a:gd name="connsiteY174" fmla="*/ 1985116 h 2237474"/>
              <a:gd name="connsiteX175" fmla="*/ 2748833 w 12192000"/>
              <a:gd name="connsiteY175" fmla="*/ 1986323 h 2237474"/>
              <a:gd name="connsiteX176" fmla="*/ 2748661 w 12192000"/>
              <a:gd name="connsiteY176" fmla="*/ 1986122 h 2237474"/>
              <a:gd name="connsiteX177" fmla="*/ 2740251 w 12192000"/>
              <a:gd name="connsiteY177" fmla="*/ 1986946 h 2237474"/>
              <a:gd name="connsiteX178" fmla="*/ 2718916 w 12192000"/>
              <a:gd name="connsiteY178" fmla="*/ 1990867 h 2237474"/>
              <a:gd name="connsiteX179" fmla="*/ 2713522 w 12192000"/>
              <a:gd name="connsiteY179" fmla="*/ 1990173 h 2237474"/>
              <a:gd name="connsiteX180" fmla="*/ 2680597 w 12192000"/>
              <a:gd name="connsiteY180" fmla="*/ 1984996 h 2237474"/>
              <a:gd name="connsiteX181" fmla="*/ 2578178 w 12192000"/>
              <a:gd name="connsiteY181" fmla="*/ 1990531 h 2237474"/>
              <a:gd name="connsiteX182" fmla="*/ 2476147 w 12192000"/>
              <a:gd name="connsiteY182" fmla="*/ 1998305 h 2237474"/>
              <a:gd name="connsiteX183" fmla="*/ 2373568 w 12192000"/>
              <a:gd name="connsiteY183" fmla="*/ 2003219 h 2237474"/>
              <a:gd name="connsiteX184" fmla="*/ 2321399 w 12192000"/>
              <a:gd name="connsiteY184" fmla="*/ 1989467 h 2237474"/>
              <a:gd name="connsiteX185" fmla="*/ 2315525 w 12192000"/>
              <a:gd name="connsiteY185" fmla="*/ 1989708 h 2237474"/>
              <a:gd name="connsiteX186" fmla="*/ 2300792 w 12192000"/>
              <a:gd name="connsiteY186" fmla="*/ 1994290 h 2237474"/>
              <a:gd name="connsiteX187" fmla="*/ 2295469 w 12192000"/>
              <a:gd name="connsiteY187" fmla="*/ 1996659 h 2237474"/>
              <a:gd name="connsiteX188" fmla="*/ 2287219 w 12192000"/>
              <a:gd name="connsiteY188" fmla="*/ 1998750 h 2237474"/>
              <a:gd name="connsiteX189" fmla="*/ 2286948 w 12192000"/>
              <a:gd name="connsiteY189" fmla="*/ 1998596 h 2237474"/>
              <a:gd name="connsiteX190" fmla="*/ 2243069 w 12192000"/>
              <a:gd name="connsiteY190" fmla="*/ 2015111 h 2237474"/>
              <a:gd name="connsiteX191" fmla="*/ 2186609 w 12192000"/>
              <a:gd name="connsiteY191" fmla="*/ 2008263 h 2237474"/>
              <a:gd name="connsiteX192" fmla="*/ 2164831 w 12192000"/>
              <a:gd name="connsiteY192" fmla="*/ 2010143 h 2237474"/>
              <a:gd name="connsiteX193" fmla="*/ 2152836 w 12192000"/>
              <a:gd name="connsiteY193" fmla="*/ 2010048 h 2237474"/>
              <a:gd name="connsiteX194" fmla="*/ 2117102 w 12192000"/>
              <a:gd name="connsiteY194" fmla="*/ 2023004 h 2237474"/>
              <a:gd name="connsiteX195" fmla="*/ 2111935 w 12192000"/>
              <a:gd name="connsiteY195" fmla="*/ 2023163 h 2237474"/>
              <a:gd name="connsiteX196" fmla="*/ 2089991 w 12192000"/>
              <a:gd name="connsiteY196" fmla="*/ 2034193 h 2237474"/>
              <a:gd name="connsiteX197" fmla="*/ 2058061 w 12192000"/>
              <a:gd name="connsiteY197" fmla="*/ 2047942 h 2237474"/>
              <a:gd name="connsiteX198" fmla="*/ 2055737 w 12192000"/>
              <a:gd name="connsiteY198" fmla="*/ 2047704 h 2237474"/>
              <a:gd name="connsiteX199" fmla="*/ 2042244 w 12192000"/>
              <a:gd name="connsiteY199" fmla="*/ 2055560 h 2237474"/>
              <a:gd name="connsiteX200" fmla="*/ 1976224 w 12192000"/>
              <a:gd name="connsiteY200" fmla="*/ 2074257 h 2237474"/>
              <a:gd name="connsiteX201" fmla="*/ 1877728 w 12192000"/>
              <a:gd name="connsiteY201" fmla="*/ 2101004 h 2237474"/>
              <a:gd name="connsiteX202" fmla="*/ 1759056 w 12192000"/>
              <a:gd name="connsiteY202" fmla="*/ 2125608 h 2237474"/>
              <a:gd name="connsiteX203" fmla="*/ 1637948 w 12192000"/>
              <a:gd name="connsiteY203" fmla="*/ 2172597 h 2237474"/>
              <a:gd name="connsiteX204" fmla="*/ 1434549 w 12192000"/>
              <a:gd name="connsiteY204" fmla="*/ 2234522 h 2237474"/>
              <a:gd name="connsiteX205" fmla="*/ 1398481 w 12192000"/>
              <a:gd name="connsiteY205" fmla="*/ 2237074 h 2237474"/>
              <a:gd name="connsiteX206" fmla="*/ 1398407 w 12192000"/>
              <a:gd name="connsiteY206" fmla="*/ 2237095 h 2237474"/>
              <a:gd name="connsiteX207" fmla="*/ 1370962 w 12192000"/>
              <a:gd name="connsiteY207" fmla="*/ 2237474 h 2237474"/>
              <a:gd name="connsiteX208" fmla="*/ 1356367 w 12192000"/>
              <a:gd name="connsiteY208" fmla="*/ 2235089 h 2237474"/>
              <a:gd name="connsiteX209" fmla="*/ 1324828 w 12192000"/>
              <a:gd name="connsiteY209" fmla="*/ 2231968 h 2237474"/>
              <a:gd name="connsiteX210" fmla="*/ 1297744 w 12192000"/>
              <a:gd name="connsiteY210" fmla="*/ 2235849 h 2237474"/>
              <a:gd name="connsiteX211" fmla="*/ 1286236 w 12192000"/>
              <a:gd name="connsiteY211" fmla="*/ 2233135 h 2237474"/>
              <a:gd name="connsiteX212" fmla="*/ 1283504 w 12192000"/>
              <a:gd name="connsiteY212" fmla="*/ 2233797 h 2237474"/>
              <a:gd name="connsiteX213" fmla="*/ 1279765 w 12192000"/>
              <a:gd name="connsiteY213" fmla="*/ 2229639 h 2237474"/>
              <a:gd name="connsiteX214" fmla="*/ 1195347 w 12192000"/>
              <a:gd name="connsiteY214" fmla="*/ 2212354 h 2237474"/>
              <a:gd name="connsiteX215" fmla="*/ 970251 w 12192000"/>
              <a:gd name="connsiteY215" fmla="*/ 2221029 h 2237474"/>
              <a:gd name="connsiteX216" fmla="*/ 812914 w 12192000"/>
              <a:gd name="connsiteY216" fmla="*/ 2202752 h 2237474"/>
              <a:gd name="connsiteX217" fmla="*/ 800195 w 12192000"/>
              <a:gd name="connsiteY217" fmla="*/ 2209407 h 2237474"/>
              <a:gd name="connsiteX218" fmla="*/ 784978 w 12192000"/>
              <a:gd name="connsiteY218" fmla="*/ 2212360 h 2237474"/>
              <a:gd name="connsiteX219" fmla="*/ 681987 w 12192000"/>
              <a:gd name="connsiteY219" fmla="*/ 2216757 h 2237474"/>
              <a:gd name="connsiteX220" fmla="*/ 669923 w 12192000"/>
              <a:gd name="connsiteY220" fmla="*/ 2211682 h 2237474"/>
              <a:gd name="connsiteX221" fmla="*/ 648680 w 12192000"/>
              <a:gd name="connsiteY221" fmla="*/ 2206229 h 2237474"/>
              <a:gd name="connsiteX222" fmla="*/ 597225 w 12192000"/>
              <a:gd name="connsiteY222" fmla="*/ 2180999 h 2237474"/>
              <a:gd name="connsiteX223" fmla="*/ 558449 w 12192000"/>
              <a:gd name="connsiteY223" fmla="*/ 2182346 h 2237474"/>
              <a:gd name="connsiteX224" fmla="*/ 550517 w 12192000"/>
              <a:gd name="connsiteY224" fmla="*/ 2182060 h 2237474"/>
              <a:gd name="connsiteX225" fmla="*/ 550309 w 12192000"/>
              <a:gd name="connsiteY225" fmla="*/ 2181825 h 2237474"/>
              <a:gd name="connsiteX226" fmla="*/ 541836 w 12192000"/>
              <a:gd name="connsiteY226" fmla="*/ 2181063 h 2237474"/>
              <a:gd name="connsiteX227" fmla="*/ 536057 w 12192000"/>
              <a:gd name="connsiteY227" fmla="*/ 2181537 h 2237474"/>
              <a:gd name="connsiteX228" fmla="*/ 520671 w 12192000"/>
              <a:gd name="connsiteY228" fmla="*/ 2180980 h 2237474"/>
              <a:gd name="connsiteX229" fmla="*/ 515024 w 12192000"/>
              <a:gd name="connsiteY229" fmla="*/ 2179258 h 2237474"/>
              <a:gd name="connsiteX230" fmla="*/ 512278 w 12192000"/>
              <a:gd name="connsiteY230" fmla="*/ 2176369 h 2237474"/>
              <a:gd name="connsiteX231" fmla="*/ 480419 w 12192000"/>
              <a:gd name="connsiteY231" fmla="*/ 2167807 h 2237474"/>
              <a:gd name="connsiteX232" fmla="*/ 413835 w 12192000"/>
              <a:gd name="connsiteY232" fmla="*/ 2156783 h 2237474"/>
              <a:gd name="connsiteX233" fmla="*/ 376513 w 12192000"/>
              <a:gd name="connsiteY233" fmla="*/ 2154014 h 2237474"/>
              <a:gd name="connsiteX234" fmla="*/ 273386 w 12192000"/>
              <a:gd name="connsiteY234" fmla="*/ 2142551 h 2237474"/>
              <a:gd name="connsiteX235" fmla="*/ 169207 w 12192000"/>
              <a:gd name="connsiteY235" fmla="*/ 2128100 h 2237474"/>
              <a:gd name="connsiteX236" fmla="*/ 93149 w 12192000"/>
              <a:gd name="connsiteY236" fmla="*/ 2105324 h 2237474"/>
              <a:gd name="connsiteX237" fmla="*/ 88109 w 12192000"/>
              <a:gd name="connsiteY237" fmla="*/ 2106704 h 2237474"/>
              <a:gd name="connsiteX238" fmla="*/ 80022 w 12192000"/>
              <a:gd name="connsiteY238" fmla="*/ 2107254 h 2237474"/>
              <a:gd name="connsiteX239" fmla="*/ 79717 w 12192000"/>
              <a:gd name="connsiteY239" fmla="*/ 2107046 h 2237474"/>
              <a:gd name="connsiteX240" fmla="*/ 72352 w 12192000"/>
              <a:gd name="connsiteY240" fmla="*/ 2107991 h 2237474"/>
              <a:gd name="connsiteX241" fmla="*/ 37645 w 12192000"/>
              <a:gd name="connsiteY241" fmla="*/ 2115401 h 2237474"/>
              <a:gd name="connsiteX242" fmla="*/ 4572 w 12192000"/>
              <a:gd name="connsiteY242" fmla="*/ 2111091 h 2237474"/>
              <a:gd name="connsiteX243" fmla="*/ 0 w 12192000"/>
              <a:gd name="connsiteY243" fmla="*/ 2110468 h 2237474"/>
              <a:gd name="connsiteX244" fmla="*/ 0 w 12192000"/>
              <a:gd name="connsiteY2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11738 w 12192000"/>
              <a:gd name="connsiteY135" fmla="*/ 1776964 h 2237474"/>
              <a:gd name="connsiteX136" fmla="*/ 4560070 w 12192000"/>
              <a:gd name="connsiteY136" fmla="*/ 1785640 h 2237474"/>
              <a:gd name="connsiteX137" fmla="*/ 4536503 w 12192000"/>
              <a:gd name="connsiteY137" fmla="*/ 1785334 h 2237474"/>
              <a:gd name="connsiteX138" fmla="*/ 4513724 w 12192000"/>
              <a:gd name="connsiteY138" fmla="*/ 1791996 h 2237474"/>
              <a:gd name="connsiteX139" fmla="*/ 4459810 w 12192000"/>
              <a:gd name="connsiteY139" fmla="*/ 1797886 h 2237474"/>
              <a:gd name="connsiteX140" fmla="*/ 4379064 w 12192000"/>
              <a:gd name="connsiteY140" fmla="*/ 1817177 h 2237474"/>
              <a:gd name="connsiteX141" fmla="*/ 4319209 w 12192000"/>
              <a:gd name="connsiteY141" fmla="*/ 1834833 h 2237474"/>
              <a:gd name="connsiteX142" fmla="*/ 4306907 w 12192000"/>
              <a:gd name="connsiteY142" fmla="*/ 1841641 h 2237474"/>
              <a:gd name="connsiteX143" fmla="*/ 4290981 w 12192000"/>
              <a:gd name="connsiteY143" fmla="*/ 1839677 h 2237474"/>
              <a:gd name="connsiteX144" fmla="*/ 4285792 w 12192000"/>
              <a:gd name="connsiteY144" fmla="*/ 1836231 h 2237474"/>
              <a:gd name="connsiteX145" fmla="*/ 4238372 w 12192000"/>
              <a:gd name="connsiteY145" fmla="*/ 1851480 h 2237474"/>
              <a:gd name="connsiteX146" fmla="*/ 4232517 w 12192000"/>
              <a:gd name="connsiteY146" fmla="*/ 1852567 h 2237474"/>
              <a:gd name="connsiteX147" fmla="*/ 4191732 w 12192000"/>
              <a:gd name="connsiteY147" fmla="*/ 1857328 h 2237474"/>
              <a:gd name="connsiteX148" fmla="*/ 4065532 w 12192000"/>
              <a:gd name="connsiteY148" fmla="*/ 1855477 h 2237474"/>
              <a:gd name="connsiteX149" fmla="*/ 4028460 w 12192000"/>
              <a:gd name="connsiteY149" fmla="*/ 1855137 h 2237474"/>
              <a:gd name="connsiteX150" fmla="*/ 4002267 w 12192000"/>
              <a:gd name="connsiteY150" fmla="*/ 1852352 h 2237474"/>
              <a:gd name="connsiteX151" fmla="*/ 3931396 w 12192000"/>
              <a:gd name="connsiteY151" fmla="*/ 1858915 h 2237474"/>
              <a:gd name="connsiteX152" fmla="*/ 3812162 w 12192000"/>
              <a:gd name="connsiteY152" fmla="*/ 1875501 h 2237474"/>
              <a:gd name="connsiteX153" fmla="*/ 3767672 w 12192000"/>
              <a:gd name="connsiteY153" fmla="*/ 1874600 h 2237474"/>
              <a:gd name="connsiteX154" fmla="*/ 3764741 w 12192000"/>
              <a:gd name="connsiteY154" fmla="*/ 1869433 h 2237474"/>
              <a:gd name="connsiteX155" fmla="*/ 3751332 w 12192000"/>
              <a:gd name="connsiteY155" fmla="*/ 1869854 h 2237474"/>
              <a:gd name="connsiteX156" fmla="*/ 3748155 w 12192000"/>
              <a:gd name="connsiteY156" fmla="*/ 1868903 h 2237474"/>
              <a:gd name="connsiteX157" fmla="*/ 3729530 w 12192000"/>
              <a:gd name="connsiteY157" fmla="*/ 1864513 h 2237474"/>
              <a:gd name="connsiteX158" fmla="*/ 3680177 w 12192000"/>
              <a:gd name="connsiteY158" fmla="*/ 1881552 h 2237474"/>
              <a:gd name="connsiteX159" fmla="*/ 3567259 w 12192000"/>
              <a:gd name="connsiteY159" fmla="*/ 1893482 h 2237474"/>
              <a:gd name="connsiteX160" fmla="*/ 3405770 w 12192000"/>
              <a:gd name="connsiteY160" fmla="*/ 1904591 h 2237474"/>
              <a:gd name="connsiteX161" fmla="*/ 3280097 w 12192000"/>
              <a:gd name="connsiteY161" fmla="*/ 1919610 h 2237474"/>
              <a:gd name="connsiteX162" fmla="*/ 3123424 w 12192000"/>
              <a:gd name="connsiteY162" fmla="*/ 1952930 h 2237474"/>
              <a:gd name="connsiteX163" fmla="*/ 3009910 w 12192000"/>
              <a:gd name="connsiteY163" fmla="*/ 1957866 h 2237474"/>
              <a:gd name="connsiteX164" fmla="*/ 2995934 w 12192000"/>
              <a:gd name="connsiteY164" fmla="*/ 1967085 h 2237474"/>
              <a:gd name="connsiteX165" fmla="*/ 2980071 w 12192000"/>
              <a:gd name="connsiteY165" fmla="*/ 1972988 h 2237474"/>
              <a:gd name="connsiteX166" fmla="*/ 2978094 w 12192000"/>
              <a:gd name="connsiteY166" fmla="*/ 1972369 h 2237474"/>
              <a:gd name="connsiteX167" fmla="*/ 2942858 w 12192000"/>
              <a:gd name="connsiteY167" fmla="*/ 1981367 h 2237474"/>
              <a:gd name="connsiteX168" fmla="*/ 2875436 w 12192000"/>
              <a:gd name="connsiteY168" fmla="*/ 1996977 h 2237474"/>
              <a:gd name="connsiteX169" fmla="*/ 2874892 w 12192000"/>
              <a:gd name="connsiteY169" fmla="*/ 1996085 h 2237474"/>
              <a:gd name="connsiteX170" fmla="*/ 2864145 w 12192000"/>
              <a:gd name="connsiteY170" fmla="*/ 1994061 h 2237474"/>
              <a:gd name="connsiteX171" fmla="*/ 2843662 w 12192000"/>
              <a:gd name="connsiteY171" fmla="*/ 1992498 h 2237474"/>
              <a:gd name="connsiteX172" fmla="*/ 2796128 w 12192000"/>
              <a:gd name="connsiteY172" fmla="*/ 1976403 h 2237474"/>
              <a:gd name="connsiteX173" fmla="*/ 2756784 w 12192000"/>
              <a:gd name="connsiteY173" fmla="*/ 1985116 h 2237474"/>
              <a:gd name="connsiteX174" fmla="*/ 2748833 w 12192000"/>
              <a:gd name="connsiteY174" fmla="*/ 1986323 h 2237474"/>
              <a:gd name="connsiteX175" fmla="*/ 2748661 w 12192000"/>
              <a:gd name="connsiteY175" fmla="*/ 1986122 h 2237474"/>
              <a:gd name="connsiteX176" fmla="*/ 2740251 w 12192000"/>
              <a:gd name="connsiteY176" fmla="*/ 1986946 h 2237474"/>
              <a:gd name="connsiteX177" fmla="*/ 2718916 w 12192000"/>
              <a:gd name="connsiteY177" fmla="*/ 1990867 h 2237474"/>
              <a:gd name="connsiteX178" fmla="*/ 2713522 w 12192000"/>
              <a:gd name="connsiteY178" fmla="*/ 1990173 h 2237474"/>
              <a:gd name="connsiteX179" fmla="*/ 2680597 w 12192000"/>
              <a:gd name="connsiteY179" fmla="*/ 1984996 h 2237474"/>
              <a:gd name="connsiteX180" fmla="*/ 2578178 w 12192000"/>
              <a:gd name="connsiteY180" fmla="*/ 1990531 h 2237474"/>
              <a:gd name="connsiteX181" fmla="*/ 2476147 w 12192000"/>
              <a:gd name="connsiteY181" fmla="*/ 1998305 h 2237474"/>
              <a:gd name="connsiteX182" fmla="*/ 2373568 w 12192000"/>
              <a:gd name="connsiteY182" fmla="*/ 2003219 h 2237474"/>
              <a:gd name="connsiteX183" fmla="*/ 2321399 w 12192000"/>
              <a:gd name="connsiteY183" fmla="*/ 1989467 h 2237474"/>
              <a:gd name="connsiteX184" fmla="*/ 2315525 w 12192000"/>
              <a:gd name="connsiteY184" fmla="*/ 1989708 h 2237474"/>
              <a:gd name="connsiteX185" fmla="*/ 2300792 w 12192000"/>
              <a:gd name="connsiteY185" fmla="*/ 1994290 h 2237474"/>
              <a:gd name="connsiteX186" fmla="*/ 2295469 w 12192000"/>
              <a:gd name="connsiteY186" fmla="*/ 1996659 h 2237474"/>
              <a:gd name="connsiteX187" fmla="*/ 2287219 w 12192000"/>
              <a:gd name="connsiteY187" fmla="*/ 1998750 h 2237474"/>
              <a:gd name="connsiteX188" fmla="*/ 2286948 w 12192000"/>
              <a:gd name="connsiteY188" fmla="*/ 1998596 h 2237474"/>
              <a:gd name="connsiteX189" fmla="*/ 2243069 w 12192000"/>
              <a:gd name="connsiteY189" fmla="*/ 2015111 h 2237474"/>
              <a:gd name="connsiteX190" fmla="*/ 2186609 w 12192000"/>
              <a:gd name="connsiteY190" fmla="*/ 2008263 h 2237474"/>
              <a:gd name="connsiteX191" fmla="*/ 2164831 w 12192000"/>
              <a:gd name="connsiteY191" fmla="*/ 2010143 h 2237474"/>
              <a:gd name="connsiteX192" fmla="*/ 2152836 w 12192000"/>
              <a:gd name="connsiteY192" fmla="*/ 2010048 h 2237474"/>
              <a:gd name="connsiteX193" fmla="*/ 2117102 w 12192000"/>
              <a:gd name="connsiteY193" fmla="*/ 2023004 h 2237474"/>
              <a:gd name="connsiteX194" fmla="*/ 2111935 w 12192000"/>
              <a:gd name="connsiteY194" fmla="*/ 2023163 h 2237474"/>
              <a:gd name="connsiteX195" fmla="*/ 2089991 w 12192000"/>
              <a:gd name="connsiteY195" fmla="*/ 2034193 h 2237474"/>
              <a:gd name="connsiteX196" fmla="*/ 2058061 w 12192000"/>
              <a:gd name="connsiteY196" fmla="*/ 2047942 h 2237474"/>
              <a:gd name="connsiteX197" fmla="*/ 2055737 w 12192000"/>
              <a:gd name="connsiteY197" fmla="*/ 2047704 h 2237474"/>
              <a:gd name="connsiteX198" fmla="*/ 2042244 w 12192000"/>
              <a:gd name="connsiteY198" fmla="*/ 2055560 h 2237474"/>
              <a:gd name="connsiteX199" fmla="*/ 1976224 w 12192000"/>
              <a:gd name="connsiteY199" fmla="*/ 2074257 h 2237474"/>
              <a:gd name="connsiteX200" fmla="*/ 1877728 w 12192000"/>
              <a:gd name="connsiteY200" fmla="*/ 2101004 h 2237474"/>
              <a:gd name="connsiteX201" fmla="*/ 1759056 w 12192000"/>
              <a:gd name="connsiteY201" fmla="*/ 2125608 h 2237474"/>
              <a:gd name="connsiteX202" fmla="*/ 1637948 w 12192000"/>
              <a:gd name="connsiteY202" fmla="*/ 2172597 h 2237474"/>
              <a:gd name="connsiteX203" fmla="*/ 1434549 w 12192000"/>
              <a:gd name="connsiteY203" fmla="*/ 2234522 h 2237474"/>
              <a:gd name="connsiteX204" fmla="*/ 1398481 w 12192000"/>
              <a:gd name="connsiteY204" fmla="*/ 2237074 h 2237474"/>
              <a:gd name="connsiteX205" fmla="*/ 1398407 w 12192000"/>
              <a:gd name="connsiteY205" fmla="*/ 2237095 h 2237474"/>
              <a:gd name="connsiteX206" fmla="*/ 1370962 w 12192000"/>
              <a:gd name="connsiteY206" fmla="*/ 2237474 h 2237474"/>
              <a:gd name="connsiteX207" fmla="*/ 1356367 w 12192000"/>
              <a:gd name="connsiteY207" fmla="*/ 2235089 h 2237474"/>
              <a:gd name="connsiteX208" fmla="*/ 1324828 w 12192000"/>
              <a:gd name="connsiteY208" fmla="*/ 2231968 h 2237474"/>
              <a:gd name="connsiteX209" fmla="*/ 1297744 w 12192000"/>
              <a:gd name="connsiteY209" fmla="*/ 2235849 h 2237474"/>
              <a:gd name="connsiteX210" fmla="*/ 1286236 w 12192000"/>
              <a:gd name="connsiteY210" fmla="*/ 2233135 h 2237474"/>
              <a:gd name="connsiteX211" fmla="*/ 1283504 w 12192000"/>
              <a:gd name="connsiteY211" fmla="*/ 2233797 h 2237474"/>
              <a:gd name="connsiteX212" fmla="*/ 1279765 w 12192000"/>
              <a:gd name="connsiteY212" fmla="*/ 2229639 h 2237474"/>
              <a:gd name="connsiteX213" fmla="*/ 1195347 w 12192000"/>
              <a:gd name="connsiteY213" fmla="*/ 2212354 h 2237474"/>
              <a:gd name="connsiteX214" fmla="*/ 970251 w 12192000"/>
              <a:gd name="connsiteY214" fmla="*/ 2221029 h 2237474"/>
              <a:gd name="connsiteX215" fmla="*/ 812914 w 12192000"/>
              <a:gd name="connsiteY215" fmla="*/ 2202752 h 2237474"/>
              <a:gd name="connsiteX216" fmla="*/ 800195 w 12192000"/>
              <a:gd name="connsiteY216" fmla="*/ 2209407 h 2237474"/>
              <a:gd name="connsiteX217" fmla="*/ 784978 w 12192000"/>
              <a:gd name="connsiteY217" fmla="*/ 2212360 h 2237474"/>
              <a:gd name="connsiteX218" fmla="*/ 681987 w 12192000"/>
              <a:gd name="connsiteY218" fmla="*/ 2216757 h 2237474"/>
              <a:gd name="connsiteX219" fmla="*/ 669923 w 12192000"/>
              <a:gd name="connsiteY219" fmla="*/ 2211682 h 2237474"/>
              <a:gd name="connsiteX220" fmla="*/ 648680 w 12192000"/>
              <a:gd name="connsiteY220" fmla="*/ 2206229 h 2237474"/>
              <a:gd name="connsiteX221" fmla="*/ 597225 w 12192000"/>
              <a:gd name="connsiteY221" fmla="*/ 2180999 h 2237474"/>
              <a:gd name="connsiteX222" fmla="*/ 558449 w 12192000"/>
              <a:gd name="connsiteY222" fmla="*/ 2182346 h 2237474"/>
              <a:gd name="connsiteX223" fmla="*/ 550517 w 12192000"/>
              <a:gd name="connsiteY223" fmla="*/ 2182060 h 2237474"/>
              <a:gd name="connsiteX224" fmla="*/ 550309 w 12192000"/>
              <a:gd name="connsiteY224" fmla="*/ 2181825 h 2237474"/>
              <a:gd name="connsiteX225" fmla="*/ 541836 w 12192000"/>
              <a:gd name="connsiteY225" fmla="*/ 2181063 h 2237474"/>
              <a:gd name="connsiteX226" fmla="*/ 536057 w 12192000"/>
              <a:gd name="connsiteY226" fmla="*/ 2181537 h 2237474"/>
              <a:gd name="connsiteX227" fmla="*/ 520671 w 12192000"/>
              <a:gd name="connsiteY227" fmla="*/ 2180980 h 2237474"/>
              <a:gd name="connsiteX228" fmla="*/ 515024 w 12192000"/>
              <a:gd name="connsiteY228" fmla="*/ 2179258 h 2237474"/>
              <a:gd name="connsiteX229" fmla="*/ 512278 w 12192000"/>
              <a:gd name="connsiteY229" fmla="*/ 2176369 h 2237474"/>
              <a:gd name="connsiteX230" fmla="*/ 480419 w 12192000"/>
              <a:gd name="connsiteY230" fmla="*/ 2167807 h 2237474"/>
              <a:gd name="connsiteX231" fmla="*/ 413835 w 12192000"/>
              <a:gd name="connsiteY231" fmla="*/ 2156783 h 2237474"/>
              <a:gd name="connsiteX232" fmla="*/ 376513 w 12192000"/>
              <a:gd name="connsiteY232" fmla="*/ 2154014 h 2237474"/>
              <a:gd name="connsiteX233" fmla="*/ 273386 w 12192000"/>
              <a:gd name="connsiteY233" fmla="*/ 2142551 h 2237474"/>
              <a:gd name="connsiteX234" fmla="*/ 169207 w 12192000"/>
              <a:gd name="connsiteY234" fmla="*/ 2128100 h 2237474"/>
              <a:gd name="connsiteX235" fmla="*/ 93149 w 12192000"/>
              <a:gd name="connsiteY235" fmla="*/ 2105324 h 2237474"/>
              <a:gd name="connsiteX236" fmla="*/ 88109 w 12192000"/>
              <a:gd name="connsiteY236" fmla="*/ 2106704 h 2237474"/>
              <a:gd name="connsiteX237" fmla="*/ 80022 w 12192000"/>
              <a:gd name="connsiteY237" fmla="*/ 2107254 h 2237474"/>
              <a:gd name="connsiteX238" fmla="*/ 79717 w 12192000"/>
              <a:gd name="connsiteY238" fmla="*/ 2107046 h 2237474"/>
              <a:gd name="connsiteX239" fmla="*/ 72352 w 12192000"/>
              <a:gd name="connsiteY239" fmla="*/ 2107991 h 2237474"/>
              <a:gd name="connsiteX240" fmla="*/ 37645 w 12192000"/>
              <a:gd name="connsiteY240" fmla="*/ 2115401 h 2237474"/>
              <a:gd name="connsiteX241" fmla="*/ 4572 w 12192000"/>
              <a:gd name="connsiteY241" fmla="*/ 2111091 h 2237474"/>
              <a:gd name="connsiteX242" fmla="*/ 0 w 12192000"/>
              <a:gd name="connsiteY242" fmla="*/ 2110468 h 2237474"/>
              <a:gd name="connsiteX243" fmla="*/ 0 w 12192000"/>
              <a:gd name="connsiteY2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11738 w 12192000"/>
              <a:gd name="connsiteY134" fmla="*/ 1776964 h 2237474"/>
              <a:gd name="connsiteX135" fmla="*/ 4560070 w 12192000"/>
              <a:gd name="connsiteY135" fmla="*/ 1785640 h 2237474"/>
              <a:gd name="connsiteX136" fmla="*/ 4536503 w 12192000"/>
              <a:gd name="connsiteY136" fmla="*/ 1785334 h 2237474"/>
              <a:gd name="connsiteX137" fmla="*/ 4513724 w 12192000"/>
              <a:gd name="connsiteY137" fmla="*/ 1791996 h 2237474"/>
              <a:gd name="connsiteX138" fmla="*/ 4459810 w 12192000"/>
              <a:gd name="connsiteY138" fmla="*/ 1797886 h 2237474"/>
              <a:gd name="connsiteX139" fmla="*/ 4379064 w 12192000"/>
              <a:gd name="connsiteY139" fmla="*/ 1817177 h 2237474"/>
              <a:gd name="connsiteX140" fmla="*/ 4319209 w 12192000"/>
              <a:gd name="connsiteY140" fmla="*/ 1834833 h 2237474"/>
              <a:gd name="connsiteX141" fmla="*/ 4306907 w 12192000"/>
              <a:gd name="connsiteY141" fmla="*/ 1841641 h 2237474"/>
              <a:gd name="connsiteX142" fmla="*/ 4290981 w 12192000"/>
              <a:gd name="connsiteY142" fmla="*/ 1839677 h 2237474"/>
              <a:gd name="connsiteX143" fmla="*/ 4285792 w 12192000"/>
              <a:gd name="connsiteY143" fmla="*/ 1836231 h 2237474"/>
              <a:gd name="connsiteX144" fmla="*/ 4238372 w 12192000"/>
              <a:gd name="connsiteY144" fmla="*/ 1851480 h 2237474"/>
              <a:gd name="connsiteX145" fmla="*/ 4232517 w 12192000"/>
              <a:gd name="connsiteY145" fmla="*/ 1852567 h 2237474"/>
              <a:gd name="connsiteX146" fmla="*/ 4191732 w 12192000"/>
              <a:gd name="connsiteY146" fmla="*/ 1857328 h 2237474"/>
              <a:gd name="connsiteX147" fmla="*/ 4065532 w 12192000"/>
              <a:gd name="connsiteY147" fmla="*/ 1855477 h 2237474"/>
              <a:gd name="connsiteX148" fmla="*/ 4028460 w 12192000"/>
              <a:gd name="connsiteY148" fmla="*/ 1855137 h 2237474"/>
              <a:gd name="connsiteX149" fmla="*/ 4002267 w 12192000"/>
              <a:gd name="connsiteY149" fmla="*/ 1852352 h 2237474"/>
              <a:gd name="connsiteX150" fmla="*/ 3931396 w 12192000"/>
              <a:gd name="connsiteY150" fmla="*/ 1858915 h 2237474"/>
              <a:gd name="connsiteX151" fmla="*/ 3812162 w 12192000"/>
              <a:gd name="connsiteY151" fmla="*/ 1875501 h 2237474"/>
              <a:gd name="connsiteX152" fmla="*/ 3767672 w 12192000"/>
              <a:gd name="connsiteY152" fmla="*/ 1874600 h 2237474"/>
              <a:gd name="connsiteX153" fmla="*/ 3764741 w 12192000"/>
              <a:gd name="connsiteY153" fmla="*/ 1869433 h 2237474"/>
              <a:gd name="connsiteX154" fmla="*/ 3751332 w 12192000"/>
              <a:gd name="connsiteY154" fmla="*/ 1869854 h 2237474"/>
              <a:gd name="connsiteX155" fmla="*/ 3748155 w 12192000"/>
              <a:gd name="connsiteY155" fmla="*/ 1868903 h 2237474"/>
              <a:gd name="connsiteX156" fmla="*/ 3729530 w 12192000"/>
              <a:gd name="connsiteY156" fmla="*/ 1864513 h 2237474"/>
              <a:gd name="connsiteX157" fmla="*/ 3680177 w 12192000"/>
              <a:gd name="connsiteY157" fmla="*/ 1881552 h 2237474"/>
              <a:gd name="connsiteX158" fmla="*/ 3567259 w 12192000"/>
              <a:gd name="connsiteY158" fmla="*/ 1893482 h 2237474"/>
              <a:gd name="connsiteX159" fmla="*/ 3405770 w 12192000"/>
              <a:gd name="connsiteY159" fmla="*/ 1904591 h 2237474"/>
              <a:gd name="connsiteX160" fmla="*/ 3280097 w 12192000"/>
              <a:gd name="connsiteY160" fmla="*/ 1919610 h 2237474"/>
              <a:gd name="connsiteX161" fmla="*/ 3123424 w 12192000"/>
              <a:gd name="connsiteY161" fmla="*/ 1952930 h 2237474"/>
              <a:gd name="connsiteX162" fmla="*/ 3009910 w 12192000"/>
              <a:gd name="connsiteY162" fmla="*/ 1957866 h 2237474"/>
              <a:gd name="connsiteX163" fmla="*/ 2995934 w 12192000"/>
              <a:gd name="connsiteY163" fmla="*/ 1967085 h 2237474"/>
              <a:gd name="connsiteX164" fmla="*/ 2980071 w 12192000"/>
              <a:gd name="connsiteY164" fmla="*/ 1972988 h 2237474"/>
              <a:gd name="connsiteX165" fmla="*/ 2978094 w 12192000"/>
              <a:gd name="connsiteY165" fmla="*/ 1972369 h 2237474"/>
              <a:gd name="connsiteX166" fmla="*/ 2942858 w 12192000"/>
              <a:gd name="connsiteY166" fmla="*/ 1981367 h 2237474"/>
              <a:gd name="connsiteX167" fmla="*/ 2875436 w 12192000"/>
              <a:gd name="connsiteY167" fmla="*/ 1996977 h 2237474"/>
              <a:gd name="connsiteX168" fmla="*/ 2874892 w 12192000"/>
              <a:gd name="connsiteY168" fmla="*/ 1996085 h 2237474"/>
              <a:gd name="connsiteX169" fmla="*/ 2864145 w 12192000"/>
              <a:gd name="connsiteY169" fmla="*/ 1994061 h 2237474"/>
              <a:gd name="connsiteX170" fmla="*/ 2843662 w 12192000"/>
              <a:gd name="connsiteY170" fmla="*/ 1992498 h 2237474"/>
              <a:gd name="connsiteX171" fmla="*/ 2796128 w 12192000"/>
              <a:gd name="connsiteY171" fmla="*/ 1976403 h 2237474"/>
              <a:gd name="connsiteX172" fmla="*/ 2756784 w 12192000"/>
              <a:gd name="connsiteY172" fmla="*/ 1985116 h 2237474"/>
              <a:gd name="connsiteX173" fmla="*/ 2748833 w 12192000"/>
              <a:gd name="connsiteY173" fmla="*/ 1986323 h 2237474"/>
              <a:gd name="connsiteX174" fmla="*/ 2748661 w 12192000"/>
              <a:gd name="connsiteY174" fmla="*/ 1986122 h 2237474"/>
              <a:gd name="connsiteX175" fmla="*/ 2740251 w 12192000"/>
              <a:gd name="connsiteY175" fmla="*/ 1986946 h 2237474"/>
              <a:gd name="connsiteX176" fmla="*/ 2718916 w 12192000"/>
              <a:gd name="connsiteY176" fmla="*/ 1990867 h 2237474"/>
              <a:gd name="connsiteX177" fmla="*/ 2713522 w 12192000"/>
              <a:gd name="connsiteY177" fmla="*/ 1990173 h 2237474"/>
              <a:gd name="connsiteX178" fmla="*/ 2680597 w 12192000"/>
              <a:gd name="connsiteY178" fmla="*/ 1984996 h 2237474"/>
              <a:gd name="connsiteX179" fmla="*/ 2578178 w 12192000"/>
              <a:gd name="connsiteY179" fmla="*/ 1990531 h 2237474"/>
              <a:gd name="connsiteX180" fmla="*/ 2476147 w 12192000"/>
              <a:gd name="connsiteY180" fmla="*/ 1998305 h 2237474"/>
              <a:gd name="connsiteX181" fmla="*/ 2373568 w 12192000"/>
              <a:gd name="connsiteY181" fmla="*/ 2003219 h 2237474"/>
              <a:gd name="connsiteX182" fmla="*/ 2321399 w 12192000"/>
              <a:gd name="connsiteY182" fmla="*/ 1989467 h 2237474"/>
              <a:gd name="connsiteX183" fmla="*/ 2315525 w 12192000"/>
              <a:gd name="connsiteY183" fmla="*/ 1989708 h 2237474"/>
              <a:gd name="connsiteX184" fmla="*/ 2300792 w 12192000"/>
              <a:gd name="connsiteY184" fmla="*/ 1994290 h 2237474"/>
              <a:gd name="connsiteX185" fmla="*/ 2295469 w 12192000"/>
              <a:gd name="connsiteY185" fmla="*/ 1996659 h 2237474"/>
              <a:gd name="connsiteX186" fmla="*/ 2287219 w 12192000"/>
              <a:gd name="connsiteY186" fmla="*/ 1998750 h 2237474"/>
              <a:gd name="connsiteX187" fmla="*/ 2286948 w 12192000"/>
              <a:gd name="connsiteY187" fmla="*/ 1998596 h 2237474"/>
              <a:gd name="connsiteX188" fmla="*/ 2243069 w 12192000"/>
              <a:gd name="connsiteY188" fmla="*/ 2015111 h 2237474"/>
              <a:gd name="connsiteX189" fmla="*/ 2186609 w 12192000"/>
              <a:gd name="connsiteY189" fmla="*/ 2008263 h 2237474"/>
              <a:gd name="connsiteX190" fmla="*/ 2164831 w 12192000"/>
              <a:gd name="connsiteY190" fmla="*/ 2010143 h 2237474"/>
              <a:gd name="connsiteX191" fmla="*/ 2152836 w 12192000"/>
              <a:gd name="connsiteY191" fmla="*/ 2010048 h 2237474"/>
              <a:gd name="connsiteX192" fmla="*/ 2117102 w 12192000"/>
              <a:gd name="connsiteY192" fmla="*/ 2023004 h 2237474"/>
              <a:gd name="connsiteX193" fmla="*/ 2111935 w 12192000"/>
              <a:gd name="connsiteY193" fmla="*/ 2023163 h 2237474"/>
              <a:gd name="connsiteX194" fmla="*/ 2089991 w 12192000"/>
              <a:gd name="connsiteY194" fmla="*/ 2034193 h 2237474"/>
              <a:gd name="connsiteX195" fmla="*/ 2058061 w 12192000"/>
              <a:gd name="connsiteY195" fmla="*/ 2047942 h 2237474"/>
              <a:gd name="connsiteX196" fmla="*/ 2055737 w 12192000"/>
              <a:gd name="connsiteY196" fmla="*/ 2047704 h 2237474"/>
              <a:gd name="connsiteX197" fmla="*/ 2042244 w 12192000"/>
              <a:gd name="connsiteY197" fmla="*/ 2055560 h 2237474"/>
              <a:gd name="connsiteX198" fmla="*/ 1976224 w 12192000"/>
              <a:gd name="connsiteY198" fmla="*/ 2074257 h 2237474"/>
              <a:gd name="connsiteX199" fmla="*/ 1877728 w 12192000"/>
              <a:gd name="connsiteY199" fmla="*/ 2101004 h 2237474"/>
              <a:gd name="connsiteX200" fmla="*/ 1759056 w 12192000"/>
              <a:gd name="connsiteY200" fmla="*/ 2125608 h 2237474"/>
              <a:gd name="connsiteX201" fmla="*/ 1637948 w 12192000"/>
              <a:gd name="connsiteY201" fmla="*/ 2172597 h 2237474"/>
              <a:gd name="connsiteX202" fmla="*/ 1434549 w 12192000"/>
              <a:gd name="connsiteY202" fmla="*/ 2234522 h 2237474"/>
              <a:gd name="connsiteX203" fmla="*/ 1398481 w 12192000"/>
              <a:gd name="connsiteY203" fmla="*/ 2237074 h 2237474"/>
              <a:gd name="connsiteX204" fmla="*/ 1398407 w 12192000"/>
              <a:gd name="connsiteY204" fmla="*/ 2237095 h 2237474"/>
              <a:gd name="connsiteX205" fmla="*/ 1370962 w 12192000"/>
              <a:gd name="connsiteY205" fmla="*/ 2237474 h 2237474"/>
              <a:gd name="connsiteX206" fmla="*/ 1356367 w 12192000"/>
              <a:gd name="connsiteY206" fmla="*/ 2235089 h 2237474"/>
              <a:gd name="connsiteX207" fmla="*/ 1324828 w 12192000"/>
              <a:gd name="connsiteY207" fmla="*/ 2231968 h 2237474"/>
              <a:gd name="connsiteX208" fmla="*/ 1297744 w 12192000"/>
              <a:gd name="connsiteY208" fmla="*/ 2235849 h 2237474"/>
              <a:gd name="connsiteX209" fmla="*/ 1286236 w 12192000"/>
              <a:gd name="connsiteY209" fmla="*/ 2233135 h 2237474"/>
              <a:gd name="connsiteX210" fmla="*/ 1283504 w 12192000"/>
              <a:gd name="connsiteY210" fmla="*/ 2233797 h 2237474"/>
              <a:gd name="connsiteX211" fmla="*/ 1279765 w 12192000"/>
              <a:gd name="connsiteY211" fmla="*/ 2229639 h 2237474"/>
              <a:gd name="connsiteX212" fmla="*/ 1195347 w 12192000"/>
              <a:gd name="connsiteY212" fmla="*/ 2212354 h 2237474"/>
              <a:gd name="connsiteX213" fmla="*/ 970251 w 12192000"/>
              <a:gd name="connsiteY213" fmla="*/ 2221029 h 2237474"/>
              <a:gd name="connsiteX214" fmla="*/ 812914 w 12192000"/>
              <a:gd name="connsiteY214" fmla="*/ 2202752 h 2237474"/>
              <a:gd name="connsiteX215" fmla="*/ 800195 w 12192000"/>
              <a:gd name="connsiteY215" fmla="*/ 2209407 h 2237474"/>
              <a:gd name="connsiteX216" fmla="*/ 784978 w 12192000"/>
              <a:gd name="connsiteY216" fmla="*/ 2212360 h 2237474"/>
              <a:gd name="connsiteX217" fmla="*/ 681987 w 12192000"/>
              <a:gd name="connsiteY217" fmla="*/ 2216757 h 2237474"/>
              <a:gd name="connsiteX218" fmla="*/ 669923 w 12192000"/>
              <a:gd name="connsiteY218" fmla="*/ 2211682 h 2237474"/>
              <a:gd name="connsiteX219" fmla="*/ 648680 w 12192000"/>
              <a:gd name="connsiteY219" fmla="*/ 2206229 h 2237474"/>
              <a:gd name="connsiteX220" fmla="*/ 597225 w 12192000"/>
              <a:gd name="connsiteY220" fmla="*/ 2180999 h 2237474"/>
              <a:gd name="connsiteX221" fmla="*/ 558449 w 12192000"/>
              <a:gd name="connsiteY221" fmla="*/ 2182346 h 2237474"/>
              <a:gd name="connsiteX222" fmla="*/ 550517 w 12192000"/>
              <a:gd name="connsiteY222" fmla="*/ 2182060 h 2237474"/>
              <a:gd name="connsiteX223" fmla="*/ 550309 w 12192000"/>
              <a:gd name="connsiteY223" fmla="*/ 2181825 h 2237474"/>
              <a:gd name="connsiteX224" fmla="*/ 541836 w 12192000"/>
              <a:gd name="connsiteY224" fmla="*/ 2181063 h 2237474"/>
              <a:gd name="connsiteX225" fmla="*/ 536057 w 12192000"/>
              <a:gd name="connsiteY225" fmla="*/ 2181537 h 2237474"/>
              <a:gd name="connsiteX226" fmla="*/ 520671 w 12192000"/>
              <a:gd name="connsiteY226" fmla="*/ 2180980 h 2237474"/>
              <a:gd name="connsiteX227" fmla="*/ 515024 w 12192000"/>
              <a:gd name="connsiteY227" fmla="*/ 2179258 h 2237474"/>
              <a:gd name="connsiteX228" fmla="*/ 512278 w 12192000"/>
              <a:gd name="connsiteY228" fmla="*/ 2176369 h 2237474"/>
              <a:gd name="connsiteX229" fmla="*/ 480419 w 12192000"/>
              <a:gd name="connsiteY229" fmla="*/ 2167807 h 2237474"/>
              <a:gd name="connsiteX230" fmla="*/ 413835 w 12192000"/>
              <a:gd name="connsiteY230" fmla="*/ 2156783 h 2237474"/>
              <a:gd name="connsiteX231" fmla="*/ 376513 w 12192000"/>
              <a:gd name="connsiteY231" fmla="*/ 2154014 h 2237474"/>
              <a:gd name="connsiteX232" fmla="*/ 273386 w 12192000"/>
              <a:gd name="connsiteY232" fmla="*/ 2142551 h 2237474"/>
              <a:gd name="connsiteX233" fmla="*/ 169207 w 12192000"/>
              <a:gd name="connsiteY233" fmla="*/ 2128100 h 2237474"/>
              <a:gd name="connsiteX234" fmla="*/ 93149 w 12192000"/>
              <a:gd name="connsiteY234" fmla="*/ 2105324 h 2237474"/>
              <a:gd name="connsiteX235" fmla="*/ 88109 w 12192000"/>
              <a:gd name="connsiteY235" fmla="*/ 2106704 h 2237474"/>
              <a:gd name="connsiteX236" fmla="*/ 80022 w 12192000"/>
              <a:gd name="connsiteY236" fmla="*/ 2107254 h 2237474"/>
              <a:gd name="connsiteX237" fmla="*/ 79717 w 12192000"/>
              <a:gd name="connsiteY237" fmla="*/ 2107046 h 2237474"/>
              <a:gd name="connsiteX238" fmla="*/ 72352 w 12192000"/>
              <a:gd name="connsiteY238" fmla="*/ 2107991 h 2237474"/>
              <a:gd name="connsiteX239" fmla="*/ 37645 w 12192000"/>
              <a:gd name="connsiteY239" fmla="*/ 2115401 h 2237474"/>
              <a:gd name="connsiteX240" fmla="*/ 4572 w 12192000"/>
              <a:gd name="connsiteY240" fmla="*/ 2111091 h 2237474"/>
              <a:gd name="connsiteX241" fmla="*/ 0 w 12192000"/>
              <a:gd name="connsiteY241" fmla="*/ 2110468 h 2237474"/>
              <a:gd name="connsiteX242" fmla="*/ 0 w 12192000"/>
              <a:gd name="connsiteY2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306907 w 12192000"/>
              <a:gd name="connsiteY140" fmla="*/ 1841641 h 2237474"/>
              <a:gd name="connsiteX141" fmla="*/ 4290981 w 12192000"/>
              <a:gd name="connsiteY141" fmla="*/ 1839677 h 2237474"/>
              <a:gd name="connsiteX142" fmla="*/ 4285792 w 12192000"/>
              <a:gd name="connsiteY142" fmla="*/ 1836231 h 2237474"/>
              <a:gd name="connsiteX143" fmla="*/ 4238372 w 12192000"/>
              <a:gd name="connsiteY143" fmla="*/ 1851480 h 2237474"/>
              <a:gd name="connsiteX144" fmla="*/ 4232517 w 12192000"/>
              <a:gd name="connsiteY144" fmla="*/ 1852567 h 2237474"/>
              <a:gd name="connsiteX145" fmla="*/ 4191732 w 12192000"/>
              <a:gd name="connsiteY145" fmla="*/ 1857328 h 2237474"/>
              <a:gd name="connsiteX146" fmla="*/ 4065532 w 12192000"/>
              <a:gd name="connsiteY146" fmla="*/ 1855477 h 2237474"/>
              <a:gd name="connsiteX147" fmla="*/ 4028460 w 12192000"/>
              <a:gd name="connsiteY147" fmla="*/ 1855137 h 2237474"/>
              <a:gd name="connsiteX148" fmla="*/ 4002267 w 12192000"/>
              <a:gd name="connsiteY148" fmla="*/ 1852352 h 2237474"/>
              <a:gd name="connsiteX149" fmla="*/ 3931396 w 12192000"/>
              <a:gd name="connsiteY149" fmla="*/ 1858915 h 2237474"/>
              <a:gd name="connsiteX150" fmla="*/ 3812162 w 12192000"/>
              <a:gd name="connsiteY150" fmla="*/ 1875501 h 2237474"/>
              <a:gd name="connsiteX151" fmla="*/ 3767672 w 12192000"/>
              <a:gd name="connsiteY151" fmla="*/ 1874600 h 2237474"/>
              <a:gd name="connsiteX152" fmla="*/ 3764741 w 12192000"/>
              <a:gd name="connsiteY152" fmla="*/ 1869433 h 2237474"/>
              <a:gd name="connsiteX153" fmla="*/ 3751332 w 12192000"/>
              <a:gd name="connsiteY153" fmla="*/ 1869854 h 2237474"/>
              <a:gd name="connsiteX154" fmla="*/ 3748155 w 12192000"/>
              <a:gd name="connsiteY154" fmla="*/ 1868903 h 2237474"/>
              <a:gd name="connsiteX155" fmla="*/ 3729530 w 12192000"/>
              <a:gd name="connsiteY155" fmla="*/ 1864513 h 2237474"/>
              <a:gd name="connsiteX156" fmla="*/ 3680177 w 12192000"/>
              <a:gd name="connsiteY156" fmla="*/ 1881552 h 2237474"/>
              <a:gd name="connsiteX157" fmla="*/ 3567259 w 12192000"/>
              <a:gd name="connsiteY157" fmla="*/ 1893482 h 2237474"/>
              <a:gd name="connsiteX158" fmla="*/ 3405770 w 12192000"/>
              <a:gd name="connsiteY158" fmla="*/ 1904591 h 2237474"/>
              <a:gd name="connsiteX159" fmla="*/ 3280097 w 12192000"/>
              <a:gd name="connsiteY159" fmla="*/ 1919610 h 2237474"/>
              <a:gd name="connsiteX160" fmla="*/ 3123424 w 12192000"/>
              <a:gd name="connsiteY160" fmla="*/ 1952930 h 2237474"/>
              <a:gd name="connsiteX161" fmla="*/ 3009910 w 12192000"/>
              <a:gd name="connsiteY161" fmla="*/ 1957866 h 2237474"/>
              <a:gd name="connsiteX162" fmla="*/ 2995934 w 12192000"/>
              <a:gd name="connsiteY162" fmla="*/ 1967085 h 2237474"/>
              <a:gd name="connsiteX163" fmla="*/ 2980071 w 12192000"/>
              <a:gd name="connsiteY163" fmla="*/ 1972988 h 2237474"/>
              <a:gd name="connsiteX164" fmla="*/ 2978094 w 12192000"/>
              <a:gd name="connsiteY164" fmla="*/ 1972369 h 2237474"/>
              <a:gd name="connsiteX165" fmla="*/ 2942858 w 12192000"/>
              <a:gd name="connsiteY165" fmla="*/ 1981367 h 2237474"/>
              <a:gd name="connsiteX166" fmla="*/ 2875436 w 12192000"/>
              <a:gd name="connsiteY166" fmla="*/ 1996977 h 2237474"/>
              <a:gd name="connsiteX167" fmla="*/ 2874892 w 12192000"/>
              <a:gd name="connsiteY167" fmla="*/ 1996085 h 2237474"/>
              <a:gd name="connsiteX168" fmla="*/ 2864145 w 12192000"/>
              <a:gd name="connsiteY168" fmla="*/ 1994061 h 2237474"/>
              <a:gd name="connsiteX169" fmla="*/ 2843662 w 12192000"/>
              <a:gd name="connsiteY169" fmla="*/ 1992498 h 2237474"/>
              <a:gd name="connsiteX170" fmla="*/ 2796128 w 12192000"/>
              <a:gd name="connsiteY170" fmla="*/ 1976403 h 2237474"/>
              <a:gd name="connsiteX171" fmla="*/ 2756784 w 12192000"/>
              <a:gd name="connsiteY171" fmla="*/ 1985116 h 2237474"/>
              <a:gd name="connsiteX172" fmla="*/ 2748833 w 12192000"/>
              <a:gd name="connsiteY172" fmla="*/ 1986323 h 2237474"/>
              <a:gd name="connsiteX173" fmla="*/ 2748661 w 12192000"/>
              <a:gd name="connsiteY173" fmla="*/ 1986122 h 2237474"/>
              <a:gd name="connsiteX174" fmla="*/ 2740251 w 12192000"/>
              <a:gd name="connsiteY174" fmla="*/ 1986946 h 2237474"/>
              <a:gd name="connsiteX175" fmla="*/ 2718916 w 12192000"/>
              <a:gd name="connsiteY175" fmla="*/ 1990867 h 2237474"/>
              <a:gd name="connsiteX176" fmla="*/ 2713522 w 12192000"/>
              <a:gd name="connsiteY176" fmla="*/ 1990173 h 2237474"/>
              <a:gd name="connsiteX177" fmla="*/ 2680597 w 12192000"/>
              <a:gd name="connsiteY177" fmla="*/ 1984996 h 2237474"/>
              <a:gd name="connsiteX178" fmla="*/ 2578178 w 12192000"/>
              <a:gd name="connsiteY178" fmla="*/ 1990531 h 2237474"/>
              <a:gd name="connsiteX179" fmla="*/ 2476147 w 12192000"/>
              <a:gd name="connsiteY179" fmla="*/ 1998305 h 2237474"/>
              <a:gd name="connsiteX180" fmla="*/ 2373568 w 12192000"/>
              <a:gd name="connsiteY180" fmla="*/ 2003219 h 2237474"/>
              <a:gd name="connsiteX181" fmla="*/ 2321399 w 12192000"/>
              <a:gd name="connsiteY181" fmla="*/ 1989467 h 2237474"/>
              <a:gd name="connsiteX182" fmla="*/ 2315525 w 12192000"/>
              <a:gd name="connsiteY182" fmla="*/ 1989708 h 2237474"/>
              <a:gd name="connsiteX183" fmla="*/ 2300792 w 12192000"/>
              <a:gd name="connsiteY183" fmla="*/ 1994290 h 2237474"/>
              <a:gd name="connsiteX184" fmla="*/ 2295469 w 12192000"/>
              <a:gd name="connsiteY184" fmla="*/ 1996659 h 2237474"/>
              <a:gd name="connsiteX185" fmla="*/ 2287219 w 12192000"/>
              <a:gd name="connsiteY185" fmla="*/ 1998750 h 2237474"/>
              <a:gd name="connsiteX186" fmla="*/ 2286948 w 12192000"/>
              <a:gd name="connsiteY186" fmla="*/ 1998596 h 2237474"/>
              <a:gd name="connsiteX187" fmla="*/ 2243069 w 12192000"/>
              <a:gd name="connsiteY187" fmla="*/ 2015111 h 2237474"/>
              <a:gd name="connsiteX188" fmla="*/ 2186609 w 12192000"/>
              <a:gd name="connsiteY188" fmla="*/ 2008263 h 2237474"/>
              <a:gd name="connsiteX189" fmla="*/ 2164831 w 12192000"/>
              <a:gd name="connsiteY189" fmla="*/ 2010143 h 2237474"/>
              <a:gd name="connsiteX190" fmla="*/ 2152836 w 12192000"/>
              <a:gd name="connsiteY190" fmla="*/ 2010048 h 2237474"/>
              <a:gd name="connsiteX191" fmla="*/ 2117102 w 12192000"/>
              <a:gd name="connsiteY191" fmla="*/ 2023004 h 2237474"/>
              <a:gd name="connsiteX192" fmla="*/ 2111935 w 12192000"/>
              <a:gd name="connsiteY192" fmla="*/ 2023163 h 2237474"/>
              <a:gd name="connsiteX193" fmla="*/ 2089991 w 12192000"/>
              <a:gd name="connsiteY193" fmla="*/ 2034193 h 2237474"/>
              <a:gd name="connsiteX194" fmla="*/ 2058061 w 12192000"/>
              <a:gd name="connsiteY194" fmla="*/ 2047942 h 2237474"/>
              <a:gd name="connsiteX195" fmla="*/ 2055737 w 12192000"/>
              <a:gd name="connsiteY195" fmla="*/ 2047704 h 2237474"/>
              <a:gd name="connsiteX196" fmla="*/ 2042244 w 12192000"/>
              <a:gd name="connsiteY196" fmla="*/ 2055560 h 2237474"/>
              <a:gd name="connsiteX197" fmla="*/ 1976224 w 12192000"/>
              <a:gd name="connsiteY197" fmla="*/ 2074257 h 2237474"/>
              <a:gd name="connsiteX198" fmla="*/ 1877728 w 12192000"/>
              <a:gd name="connsiteY198" fmla="*/ 2101004 h 2237474"/>
              <a:gd name="connsiteX199" fmla="*/ 1759056 w 12192000"/>
              <a:gd name="connsiteY199" fmla="*/ 2125608 h 2237474"/>
              <a:gd name="connsiteX200" fmla="*/ 1637948 w 12192000"/>
              <a:gd name="connsiteY200" fmla="*/ 2172597 h 2237474"/>
              <a:gd name="connsiteX201" fmla="*/ 1434549 w 12192000"/>
              <a:gd name="connsiteY201" fmla="*/ 2234522 h 2237474"/>
              <a:gd name="connsiteX202" fmla="*/ 1398481 w 12192000"/>
              <a:gd name="connsiteY202" fmla="*/ 2237074 h 2237474"/>
              <a:gd name="connsiteX203" fmla="*/ 1398407 w 12192000"/>
              <a:gd name="connsiteY203" fmla="*/ 2237095 h 2237474"/>
              <a:gd name="connsiteX204" fmla="*/ 1370962 w 12192000"/>
              <a:gd name="connsiteY204" fmla="*/ 2237474 h 2237474"/>
              <a:gd name="connsiteX205" fmla="*/ 1356367 w 12192000"/>
              <a:gd name="connsiteY205" fmla="*/ 2235089 h 2237474"/>
              <a:gd name="connsiteX206" fmla="*/ 1324828 w 12192000"/>
              <a:gd name="connsiteY206" fmla="*/ 2231968 h 2237474"/>
              <a:gd name="connsiteX207" fmla="*/ 1297744 w 12192000"/>
              <a:gd name="connsiteY207" fmla="*/ 2235849 h 2237474"/>
              <a:gd name="connsiteX208" fmla="*/ 1286236 w 12192000"/>
              <a:gd name="connsiteY208" fmla="*/ 2233135 h 2237474"/>
              <a:gd name="connsiteX209" fmla="*/ 1283504 w 12192000"/>
              <a:gd name="connsiteY209" fmla="*/ 2233797 h 2237474"/>
              <a:gd name="connsiteX210" fmla="*/ 1279765 w 12192000"/>
              <a:gd name="connsiteY210" fmla="*/ 2229639 h 2237474"/>
              <a:gd name="connsiteX211" fmla="*/ 1195347 w 12192000"/>
              <a:gd name="connsiteY211" fmla="*/ 2212354 h 2237474"/>
              <a:gd name="connsiteX212" fmla="*/ 970251 w 12192000"/>
              <a:gd name="connsiteY212" fmla="*/ 2221029 h 2237474"/>
              <a:gd name="connsiteX213" fmla="*/ 812914 w 12192000"/>
              <a:gd name="connsiteY213" fmla="*/ 2202752 h 2237474"/>
              <a:gd name="connsiteX214" fmla="*/ 800195 w 12192000"/>
              <a:gd name="connsiteY214" fmla="*/ 2209407 h 2237474"/>
              <a:gd name="connsiteX215" fmla="*/ 784978 w 12192000"/>
              <a:gd name="connsiteY215" fmla="*/ 2212360 h 2237474"/>
              <a:gd name="connsiteX216" fmla="*/ 681987 w 12192000"/>
              <a:gd name="connsiteY216" fmla="*/ 2216757 h 2237474"/>
              <a:gd name="connsiteX217" fmla="*/ 669923 w 12192000"/>
              <a:gd name="connsiteY217" fmla="*/ 2211682 h 2237474"/>
              <a:gd name="connsiteX218" fmla="*/ 648680 w 12192000"/>
              <a:gd name="connsiteY218" fmla="*/ 2206229 h 2237474"/>
              <a:gd name="connsiteX219" fmla="*/ 597225 w 12192000"/>
              <a:gd name="connsiteY219" fmla="*/ 2180999 h 2237474"/>
              <a:gd name="connsiteX220" fmla="*/ 558449 w 12192000"/>
              <a:gd name="connsiteY220" fmla="*/ 2182346 h 2237474"/>
              <a:gd name="connsiteX221" fmla="*/ 550517 w 12192000"/>
              <a:gd name="connsiteY221" fmla="*/ 2182060 h 2237474"/>
              <a:gd name="connsiteX222" fmla="*/ 550309 w 12192000"/>
              <a:gd name="connsiteY222" fmla="*/ 2181825 h 2237474"/>
              <a:gd name="connsiteX223" fmla="*/ 541836 w 12192000"/>
              <a:gd name="connsiteY223" fmla="*/ 2181063 h 2237474"/>
              <a:gd name="connsiteX224" fmla="*/ 536057 w 12192000"/>
              <a:gd name="connsiteY224" fmla="*/ 2181537 h 2237474"/>
              <a:gd name="connsiteX225" fmla="*/ 520671 w 12192000"/>
              <a:gd name="connsiteY225" fmla="*/ 2180980 h 2237474"/>
              <a:gd name="connsiteX226" fmla="*/ 515024 w 12192000"/>
              <a:gd name="connsiteY226" fmla="*/ 2179258 h 2237474"/>
              <a:gd name="connsiteX227" fmla="*/ 512278 w 12192000"/>
              <a:gd name="connsiteY227" fmla="*/ 2176369 h 2237474"/>
              <a:gd name="connsiteX228" fmla="*/ 480419 w 12192000"/>
              <a:gd name="connsiteY228" fmla="*/ 2167807 h 2237474"/>
              <a:gd name="connsiteX229" fmla="*/ 413835 w 12192000"/>
              <a:gd name="connsiteY229" fmla="*/ 2156783 h 2237474"/>
              <a:gd name="connsiteX230" fmla="*/ 376513 w 12192000"/>
              <a:gd name="connsiteY230" fmla="*/ 2154014 h 2237474"/>
              <a:gd name="connsiteX231" fmla="*/ 273386 w 12192000"/>
              <a:gd name="connsiteY231" fmla="*/ 2142551 h 2237474"/>
              <a:gd name="connsiteX232" fmla="*/ 169207 w 12192000"/>
              <a:gd name="connsiteY232" fmla="*/ 2128100 h 2237474"/>
              <a:gd name="connsiteX233" fmla="*/ 93149 w 12192000"/>
              <a:gd name="connsiteY233" fmla="*/ 2105324 h 2237474"/>
              <a:gd name="connsiteX234" fmla="*/ 88109 w 12192000"/>
              <a:gd name="connsiteY234" fmla="*/ 2106704 h 2237474"/>
              <a:gd name="connsiteX235" fmla="*/ 80022 w 12192000"/>
              <a:gd name="connsiteY235" fmla="*/ 2107254 h 2237474"/>
              <a:gd name="connsiteX236" fmla="*/ 79717 w 12192000"/>
              <a:gd name="connsiteY236" fmla="*/ 2107046 h 2237474"/>
              <a:gd name="connsiteX237" fmla="*/ 72352 w 12192000"/>
              <a:gd name="connsiteY237" fmla="*/ 2107991 h 2237474"/>
              <a:gd name="connsiteX238" fmla="*/ 37645 w 12192000"/>
              <a:gd name="connsiteY238" fmla="*/ 2115401 h 2237474"/>
              <a:gd name="connsiteX239" fmla="*/ 4572 w 12192000"/>
              <a:gd name="connsiteY239" fmla="*/ 2111091 h 2237474"/>
              <a:gd name="connsiteX240" fmla="*/ 0 w 12192000"/>
              <a:gd name="connsiteY240" fmla="*/ 2110468 h 2237474"/>
              <a:gd name="connsiteX241" fmla="*/ 0 w 12192000"/>
              <a:gd name="connsiteY2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64741 w 12192000"/>
              <a:gd name="connsiteY151" fmla="*/ 1869433 h 2237474"/>
              <a:gd name="connsiteX152" fmla="*/ 3751332 w 12192000"/>
              <a:gd name="connsiteY152" fmla="*/ 1869854 h 2237474"/>
              <a:gd name="connsiteX153" fmla="*/ 3748155 w 12192000"/>
              <a:gd name="connsiteY153" fmla="*/ 1868903 h 2237474"/>
              <a:gd name="connsiteX154" fmla="*/ 3729530 w 12192000"/>
              <a:gd name="connsiteY154" fmla="*/ 1864513 h 2237474"/>
              <a:gd name="connsiteX155" fmla="*/ 3680177 w 12192000"/>
              <a:gd name="connsiteY155" fmla="*/ 1881552 h 2237474"/>
              <a:gd name="connsiteX156" fmla="*/ 3567259 w 12192000"/>
              <a:gd name="connsiteY156" fmla="*/ 1893482 h 2237474"/>
              <a:gd name="connsiteX157" fmla="*/ 3405770 w 12192000"/>
              <a:gd name="connsiteY157" fmla="*/ 1904591 h 2237474"/>
              <a:gd name="connsiteX158" fmla="*/ 3280097 w 12192000"/>
              <a:gd name="connsiteY158" fmla="*/ 1919610 h 2237474"/>
              <a:gd name="connsiteX159" fmla="*/ 3123424 w 12192000"/>
              <a:gd name="connsiteY159" fmla="*/ 1952930 h 2237474"/>
              <a:gd name="connsiteX160" fmla="*/ 3009910 w 12192000"/>
              <a:gd name="connsiteY160" fmla="*/ 1957866 h 2237474"/>
              <a:gd name="connsiteX161" fmla="*/ 2995934 w 12192000"/>
              <a:gd name="connsiteY161" fmla="*/ 1967085 h 2237474"/>
              <a:gd name="connsiteX162" fmla="*/ 2980071 w 12192000"/>
              <a:gd name="connsiteY162" fmla="*/ 1972988 h 2237474"/>
              <a:gd name="connsiteX163" fmla="*/ 2978094 w 12192000"/>
              <a:gd name="connsiteY163" fmla="*/ 1972369 h 2237474"/>
              <a:gd name="connsiteX164" fmla="*/ 2942858 w 12192000"/>
              <a:gd name="connsiteY164" fmla="*/ 1981367 h 2237474"/>
              <a:gd name="connsiteX165" fmla="*/ 2875436 w 12192000"/>
              <a:gd name="connsiteY165" fmla="*/ 1996977 h 2237474"/>
              <a:gd name="connsiteX166" fmla="*/ 2874892 w 12192000"/>
              <a:gd name="connsiteY166" fmla="*/ 1996085 h 2237474"/>
              <a:gd name="connsiteX167" fmla="*/ 2864145 w 12192000"/>
              <a:gd name="connsiteY167" fmla="*/ 1994061 h 2237474"/>
              <a:gd name="connsiteX168" fmla="*/ 2843662 w 12192000"/>
              <a:gd name="connsiteY168" fmla="*/ 1992498 h 2237474"/>
              <a:gd name="connsiteX169" fmla="*/ 2796128 w 12192000"/>
              <a:gd name="connsiteY169" fmla="*/ 1976403 h 2237474"/>
              <a:gd name="connsiteX170" fmla="*/ 2756784 w 12192000"/>
              <a:gd name="connsiteY170" fmla="*/ 1985116 h 2237474"/>
              <a:gd name="connsiteX171" fmla="*/ 2748833 w 12192000"/>
              <a:gd name="connsiteY171" fmla="*/ 1986323 h 2237474"/>
              <a:gd name="connsiteX172" fmla="*/ 2748661 w 12192000"/>
              <a:gd name="connsiteY172" fmla="*/ 1986122 h 2237474"/>
              <a:gd name="connsiteX173" fmla="*/ 2740251 w 12192000"/>
              <a:gd name="connsiteY173" fmla="*/ 1986946 h 2237474"/>
              <a:gd name="connsiteX174" fmla="*/ 2718916 w 12192000"/>
              <a:gd name="connsiteY174" fmla="*/ 1990867 h 2237474"/>
              <a:gd name="connsiteX175" fmla="*/ 2713522 w 12192000"/>
              <a:gd name="connsiteY175" fmla="*/ 1990173 h 2237474"/>
              <a:gd name="connsiteX176" fmla="*/ 2680597 w 12192000"/>
              <a:gd name="connsiteY176" fmla="*/ 1984996 h 2237474"/>
              <a:gd name="connsiteX177" fmla="*/ 2578178 w 12192000"/>
              <a:gd name="connsiteY177" fmla="*/ 1990531 h 2237474"/>
              <a:gd name="connsiteX178" fmla="*/ 2476147 w 12192000"/>
              <a:gd name="connsiteY178" fmla="*/ 1998305 h 2237474"/>
              <a:gd name="connsiteX179" fmla="*/ 2373568 w 12192000"/>
              <a:gd name="connsiteY179" fmla="*/ 2003219 h 2237474"/>
              <a:gd name="connsiteX180" fmla="*/ 2321399 w 12192000"/>
              <a:gd name="connsiteY180" fmla="*/ 1989467 h 2237474"/>
              <a:gd name="connsiteX181" fmla="*/ 2315525 w 12192000"/>
              <a:gd name="connsiteY181" fmla="*/ 1989708 h 2237474"/>
              <a:gd name="connsiteX182" fmla="*/ 2300792 w 12192000"/>
              <a:gd name="connsiteY182" fmla="*/ 1994290 h 2237474"/>
              <a:gd name="connsiteX183" fmla="*/ 2295469 w 12192000"/>
              <a:gd name="connsiteY183" fmla="*/ 1996659 h 2237474"/>
              <a:gd name="connsiteX184" fmla="*/ 2287219 w 12192000"/>
              <a:gd name="connsiteY184" fmla="*/ 1998750 h 2237474"/>
              <a:gd name="connsiteX185" fmla="*/ 2286948 w 12192000"/>
              <a:gd name="connsiteY185" fmla="*/ 1998596 h 2237474"/>
              <a:gd name="connsiteX186" fmla="*/ 2243069 w 12192000"/>
              <a:gd name="connsiteY186" fmla="*/ 2015111 h 2237474"/>
              <a:gd name="connsiteX187" fmla="*/ 2186609 w 12192000"/>
              <a:gd name="connsiteY187" fmla="*/ 2008263 h 2237474"/>
              <a:gd name="connsiteX188" fmla="*/ 2164831 w 12192000"/>
              <a:gd name="connsiteY188" fmla="*/ 2010143 h 2237474"/>
              <a:gd name="connsiteX189" fmla="*/ 2152836 w 12192000"/>
              <a:gd name="connsiteY189" fmla="*/ 2010048 h 2237474"/>
              <a:gd name="connsiteX190" fmla="*/ 2117102 w 12192000"/>
              <a:gd name="connsiteY190" fmla="*/ 2023004 h 2237474"/>
              <a:gd name="connsiteX191" fmla="*/ 2111935 w 12192000"/>
              <a:gd name="connsiteY191" fmla="*/ 2023163 h 2237474"/>
              <a:gd name="connsiteX192" fmla="*/ 2089991 w 12192000"/>
              <a:gd name="connsiteY192" fmla="*/ 2034193 h 2237474"/>
              <a:gd name="connsiteX193" fmla="*/ 2058061 w 12192000"/>
              <a:gd name="connsiteY193" fmla="*/ 2047942 h 2237474"/>
              <a:gd name="connsiteX194" fmla="*/ 2055737 w 12192000"/>
              <a:gd name="connsiteY194" fmla="*/ 2047704 h 2237474"/>
              <a:gd name="connsiteX195" fmla="*/ 2042244 w 12192000"/>
              <a:gd name="connsiteY195" fmla="*/ 2055560 h 2237474"/>
              <a:gd name="connsiteX196" fmla="*/ 1976224 w 12192000"/>
              <a:gd name="connsiteY196" fmla="*/ 2074257 h 2237474"/>
              <a:gd name="connsiteX197" fmla="*/ 1877728 w 12192000"/>
              <a:gd name="connsiteY197" fmla="*/ 2101004 h 2237474"/>
              <a:gd name="connsiteX198" fmla="*/ 1759056 w 12192000"/>
              <a:gd name="connsiteY198" fmla="*/ 2125608 h 2237474"/>
              <a:gd name="connsiteX199" fmla="*/ 1637948 w 12192000"/>
              <a:gd name="connsiteY199" fmla="*/ 2172597 h 2237474"/>
              <a:gd name="connsiteX200" fmla="*/ 1434549 w 12192000"/>
              <a:gd name="connsiteY200" fmla="*/ 2234522 h 2237474"/>
              <a:gd name="connsiteX201" fmla="*/ 1398481 w 12192000"/>
              <a:gd name="connsiteY201" fmla="*/ 2237074 h 2237474"/>
              <a:gd name="connsiteX202" fmla="*/ 1398407 w 12192000"/>
              <a:gd name="connsiteY202" fmla="*/ 2237095 h 2237474"/>
              <a:gd name="connsiteX203" fmla="*/ 1370962 w 12192000"/>
              <a:gd name="connsiteY203" fmla="*/ 2237474 h 2237474"/>
              <a:gd name="connsiteX204" fmla="*/ 1356367 w 12192000"/>
              <a:gd name="connsiteY204" fmla="*/ 2235089 h 2237474"/>
              <a:gd name="connsiteX205" fmla="*/ 1324828 w 12192000"/>
              <a:gd name="connsiteY205" fmla="*/ 2231968 h 2237474"/>
              <a:gd name="connsiteX206" fmla="*/ 1297744 w 12192000"/>
              <a:gd name="connsiteY206" fmla="*/ 2235849 h 2237474"/>
              <a:gd name="connsiteX207" fmla="*/ 1286236 w 12192000"/>
              <a:gd name="connsiteY207" fmla="*/ 2233135 h 2237474"/>
              <a:gd name="connsiteX208" fmla="*/ 1283504 w 12192000"/>
              <a:gd name="connsiteY208" fmla="*/ 2233797 h 2237474"/>
              <a:gd name="connsiteX209" fmla="*/ 1279765 w 12192000"/>
              <a:gd name="connsiteY209" fmla="*/ 2229639 h 2237474"/>
              <a:gd name="connsiteX210" fmla="*/ 1195347 w 12192000"/>
              <a:gd name="connsiteY210" fmla="*/ 2212354 h 2237474"/>
              <a:gd name="connsiteX211" fmla="*/ 970251 w 12192000"/>
              <a:gd name="connsiteY211" fmla="*/ 2221029 h 2237474"/>
              <a:gd name="connsiteX212" fmla="*/ 812914 w 12192000"/>
              <a:gd name="connsiteY212" fmla="*/ 2202752 h 2237474"/>
              <a:gd name="connsiteX213" fmla="*/ 800195 w 12192000"/>
              <a:gd name="connsiteY213" fmla="*/ 2209407 h 2237474"/>
              <a:gd name="connsiteX214" fmla="*/ 784978 w 12192000"/>
              <a:gd name="connsiteY214" fmla="*/ 2212360 h 2237474"/>
              <a:gd name="connsiteX215" fmla="*/ 681987 w 12192000"/>
              <a:gd name="connsiteY215" fmla="*/ 2216757 h 2237474"/>
              <a:gd name="connsiteX216" fmla="*/ 669923 w 12192000"/>
              <a:gd name="connsiteY216" fmla="*/ 2211682 h 2237474"/>
              <a:gd name="connsiteX217" fmla="*/ 648680 w 12192000"/>
              <a:gd name="connsiteY217" fmla="*/ 2206229 h 2237474"/>
              <a:gd name="connsiteX218" fmla="*/ 597225 w 12192000"/>
              <a:gd name="connsiteY218" fmla="*/ 2180999 h 2237474"/>
              <a:gd name="connsiteX219" fmla="*/ 558449 w 12192000"/>
              <a:gd name="connsiteY219" fmla="*/ 2182346 h 2237474"/>
              <a:gd name="connsiteX220" fmla="*/ 550517 w 12192000"/>
              <a:gd name="connsiteY220" fmla="*/ 2182060 h 2237474"/>
              <a:gd name="connsiteX221" fmla="*/ 550309 w 12192000"/>
              <a:gd name="connsiteY221" fmla="*/ 2181825 h 2237474"/>
              <a:gd name="connsiteX222" fmla="*/ 541836 w 12192000"/>
              <a:gd name="connsiteY222" fmla="*/ 2181063 h 2237474"/>
              <a:gd name="connsiteX223" fmla="*/ 536057 w 12192000"/>
              <a:gd name="connsiteY223" fmla="*/ 2181537 h 2237474"/>
              <a:gd name="connsiteX224" fmla="*/ 520671 w 12192000"/>
              <a:gd name="connsiteY224" fmla="*/ 2180980 h 2237474"/>
              <a:gd name="connsiteX225" fmla="*/ 515024 w 12192000"/>
              <a:gd name="connsiteY225" fmla="*/ 2179258 h 2237474"/>
              <a:gd name="connsiteX226" fmla="*/ 512278 w 12192000"/>
              <a:gd name="connsiteY226" fmla="*/ 2176369 h 2237474"/>
              <a:gd name="connsiteX227" fmla="*/ 480419 w 12192000"/>
              <a:gd name="connsiteY227" fmla="*/ 2167807 h 2237474"/>
              <a:gd name="connsiteX228" fmla="*/ 413835 w 12192000"/>
              <a:gd name="connsiteY228" fmla="*/ 2156783 h 2237474"/>
              <a:gd name="connsiteX229" fmla="*/ 376513 w 12192000"/>
              <a:gd name="connsiteY229" fmla="*/ 2154014 h 2237474"/>
              <a:gd name="connsiteX230" fmla="*/ 273386 w 12192000"/>
              <a:gd name="connsiteY230" fmla="*/ 2142551 h 2237474"/>
              <a:gd name="connsiteX231" fmla="*/ 169207 w 12192000"/>
              <a:gd name="connsiteY231" fmla="*/ 2128100 h 2237474"/>
              <a:gd name="connsiteX232" fmla="*/ 93149 w 12192000"/>
              <a:gd name="connsiteY232" fmla="*/ 2105324 h 2237474"/>
              <a:gd name="connsiteX233" fmla="*/ 88109 w 12192000"/>
              <a:gd name="connsiteY233" fmla="*/ 2106704 h 2237474"/>
              <a:gd name="connsiteX234" fmla="*/ 80022 w 12192000"/>
              <a:gd name="connsiteY234" fmla="*/ 2107254 h 2237474"/>
              <a:gd name="connsiteX235" fmla="*/ 79717 w 12192000"/>
              <a:gd name="connsiteY235" fmla="*/ 2107046 h 2237474"/>
              <a:gd name="connsiteX236" fmla="*/ 72352 w 12192000"/>
              <a:gd name="connsiteY236" fmla="*/ 2107991 h 2237474"/>
              <a:gd name="connsiteX237" fmla="*/ 37645 w 12192000"/>
              <a:gd name="connsiteY237" fmla="*/ 2115401 h 2237474"/>
              <a:gd name="connsiteX238" fmla="*/ 4572 w 12192000"/>
              <a:gd name="connsiteY238" fmla="*/ 2111091 h 2237474"/>
              <a:gd name="connsiteX239" fmla="*/ 0 w 12192000"/>
              <a:gd name="connsiteY239" fmla="*/ 2110468 h 2237474"/>
              <a:gd name="connsiteX240" fmla="*/ 0 w 12192000"/>
              <a:gd name="connsiteY2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48155 w 12192000"/>
              <a:gd name="connsiteY152" fmla="*/ 1868903 h 2237474"/>
              <a:gd name="connsiteX153" fmla="*/ 3729530 w 12192000"/>
              <a:gd name="connsiteY153" fmla="*/ 1864513 h 2237474"/>
              <a:gd name="connsiteX154" fmla="*/ 3680177 w 12192000"/>
              <a:gd name="connsiteY154" fmla="*/ 1881552 h 2237474"/>
              <a:gd name="connsiteX155" fmla="*/ 3567259 w 12192000"/>
              <a:gd name="connsiteY155" fmla="*/ 1893482 h 2237474"/>
              <a:gd name="connsiteX156" fmla="*/ 3405770 w 12192000"/>
              <a:gd name="connsiteY156" fmla="*/ 1904591 h 2237474"/>
              <a:gd name="connsiteX157" fmla="*/ 3280097 w 12192000"/>
              <a:gd name="connsiteY157" fmla="*/ 1919610 h 2237474"/>
              <a:gd name="connsiteX158" fmla="*/ 3123424 w 12192000"/>
              <a:gd name="connsiteY158" fmla="*/ 1952930 h 2237474"/>
              <a:gd name="connsiteX159" fmla="*/ 3009910 w 12192000"/>
              <a:gd name="connsiteY159" fmla="*/ 1957866 h 2237474"/>
              <a:gd name="connsiteX160" fmla="*/ 2995934 w 12192000"/>
              <a:gd name="connsiteY160" fmla="*/ 1967085 h 2237474"/>
              <a:gd name="connsiteX161" fmla="*/ 2980071 w 12192000"/>
              <a:gd name="connsiteY161" fmla="*/ 1972988 h 2237474"/>
              <a:gd name="connsiteX162" fmla="*/ 2978094 w 12192000"/>
              <a:gd name="connsiteY162" fmla="*/ 1972369 h 2237474"/>
              <a:gd name="connsiteX163" fmla="*/ 2942858 w 12192000"/>
              <a:gd name="connsiteY163" fmla="*/ 1981367 h 2237474"/>
              <a:gd name="connsiteX164" fmla="*/ 2875436 w 12192000"/>
              <a:gd name="connsiteY164" fmla="*/ 1996977 h 2237474"/>
              <a:gd name="connsiteX165" fmla="*/ 2874892 w 12192000"/>
              <a:gd name="connsiteY165" fmla="*/ 1996085 h 2237474"/>
              <a:gd name="connsiteX166" fmla="*/ 2864145 w 12192000"/>
              <a:gd name="connsiteY166" fmla="*/ 1994061 h 2237474"/>
              <a:gd name="connsiteX167" fmla="*/ 2843662 w 12192000"/>
              <a:gd name="connsiteY167" fmla="*/ 1992498 h 2237474"/>
              <a:gd name="connsiteX168" fmla="*/ 2796128 w 12192000"/>
              <a:gd name="connsiteY168" fmla="*/ 1976403 h 2237474"/>
              <a:gd name="connsiteX169" fmla="*/ 2756784 w 12192000"/>
              <a:gd name="connsiteY169" fmla="*/ 1985116 h 2237474"/>
              <a:gd name="connsiteX170" fmla="*/ 2748833 w 12192000"/>
              <a:gd name="connsiteY170" fmla="*/ 1986323 h 2237474"/>
              <a:gd name="connsiteX171" fmla="*/ 2748661 w 12192000"/>
              <a:gd name="connsiteY171" fmla="*/ 1986122 h 2237474"/>
              <a:gd name="connsiteX172" fmla="*/ 2740251 w 12192000"/>
              <a:gd name="connsiteY172" fmla="*/ 1986946 h 2237474"/>
              <a:gd name="connsiteX173" fmla="*/ 2718916 w 12192000"/>
              <a:gd name="connsiteY173" fmla="*/ 1990867 h 2237474"/>
              <a:gd name="connsiteX174" fmla="*/ 2713522 w 12192000"/>
              <a:gd name="connsiteY174" fmla="*/ 1990173 h 2237474"/>
              <a:gd name="connsiteX175" fmla="*/ 2680597 w 12192000"/>
              <a:gd name="connsiteY175" fmla="*/ 1984996 h 2237474"/>
              <a:gd name="connsiteX176" fmla="*/ 2578178 w 12192000"/>
              <a:gd name="connsiteY176" fmla="*/ 1990531 h 2237474"/>
              <a:gd name="connsiteX177" fmla="*/ 2476147 w 12192000"/>
              <a:gd name="connsiteY177" fmla="*/ 1998305 h 2237474"/>
              <a:gd name="connsiteX178" fmla="*/ 2373568 w 12192000"/>
              <a:gd name="connsiteY178" fmla="*/ 2003219 h 2237474"/>
              <a:gd name="connsiteX179" fmla="*/ 2321399 w 12192000"/>
              <a:gd name="connsiteY179" fmla="*/ 1989467 h 2237474"/>
              <a:gd name="connsiteX180" fmla="*/ 2315525 w 12192000"/>
              <a:gd name="connsiteY180" fmla="*/ 1989708 h 2237474"/>
              <a:gd name="connsiteX181" fmla="*/ 2300792 w 12192000"/>
              <a:gd name="connsiteY181" fmla="*/ 1994290 h 2237474"/>
              <a:gd name="connsiteX182" fmla="*/ 2295469 w 12192000"/>
              <a:gd name="connsiteY182" fmla="*/ 1996659 h 2237474"/>
              <a:gd name="connsiteX183" fmla="*/ 2287219 w 12192000"/>
              <a:gd name="connsiteY183" fmla="*/ 1998750 h 2237474"/>
              <a:gd name="connsiteX184" fmla="*/ 2286948 w 12192000"/>
              <a:gd name="connsiteY184" fmla="*/ 1998596 h 2237474"/>
              <a:gd name="connsiteX185" fmla="*/ 2243069 w 12192000"/>
              <a:gd name="connsiteY185" fmla="*/ 2015111 h 2237474"/>
              <a:gd name="connsiteX186" fmla="*/ 2186609 w 12192000"/>
              <a:gd name="connsiteY186" fmla="*/ 2008263 h 2237474"/>
              <a:gd name="connsiteX187" fmla="*/ 2164831 w 12192000"/>
              <a:gd name="connsiteY187" fmla="*/ 2010143 h 2237474"/>
              <a:gd name="connsiteX188" fmla="*/ 2152836 w 12192000"/>
              <a:gd name="connsiteY188" fmla="*/ 2010048 h 2237474"/>
              <a:gd name="connsiteX189" fmla="*/ 2117102 w 12192000"/>
              <a:gd name="connsiteY189" fmla="*/ 2023004 h 2237474"/>
              <a:gd name="connsiteX190" fmla="*/ 2111935 w 12192000"/>
              <a:gd name="connsiteY190" fmla="*/ 2023163 h 2237474"/>
              <a:gd name="connsiteX191" fmla="*/ 2089991 w 12192000"/>
              <a:gd name="connsiteY191" fmla="*/ 2034193 h 2237474"/>
              <a:gd name="connsiteX192" fmla="*/ 2058061 w 12192000"/>
              <a:gd name="connsiteY192" fmla="*/ 2047942 h 2237474"/>
              <a:gd name="connsiteX193" fmla="*/ 2055737 w 12192000"/>
              <a:gd name="connsiteY193" fmla="*/ 2047704 h 2237474"/>
              <a:gd name="connsiteX194" fmla="*/ 2042244 w 12192000"/>
              <a:gd name="connsiteY194" fmla="*/ 2055560 h 2237474"/>
              <a:gd name="connsiteX195" fmla="*/ 1976224 w 12192000"/>
              <a:gd name="connsiteY195" fmla="*/ 2074257 h 2237474"/>
              <a:gd name="connsiteX196" fmla="*/ 1877728 w 12192000"/>
              <a:gd name="connsiteY196" fmla="*/ 2101004 h 2237474"/>
              <a:gd name="connsiteX197" fmla="*/ 1759056 w 12192000"/>
              <a:gd name="connsiteY197" fmla="*/ 2125608 h 2237474"/>
              <a:gd name="connsiteX198" fmla="*/ 1637948 w 12192000"/>
              <a:gd name="connsiteY198" fmla="*/ 2172597 h 2237474"/>
              <a:gd name="connsiteX199" fmla="*/ 1434549 w 12192000"/>
              <a:gd name="connsiteY199" fmla="*/ 2234522 h 2237474"/>
              <a:gd name="connsiteX200" fmla="*/ 1398481 w 12192000"/>
              <a:gd name="connsiteY200" fmla="*/ 2237074 h 2237474"/>
              <a:gd name="connsiteX201" fmla="*/ 1398407 w 12192000"/>
              <a:gd name="connsiteY201" fmla="*/ 2237095 h 2237474"/>
              <a:gd name="connsiteX202" fmla="*/ 1370962 w 12192000"/>
              <a:gd name="connsiteY202" fmla="*/ 2237474 h 2237474"/>
              <a:gd name="connsiteX203" fmla="*/ 1356367 w 12192000"/>
              <a:gd name="connsiteY203" fmla="*/ 2235089 h 2237474"/>
              <a:gd name="connsiteX204" fmla="*/ 1324828 w 12192000"/>
              <a:gd name="connsiteY204" fmla="*/ 2231968 h 2237474"/>
              <a:gd name="connsiteX205" fmla="*/ 1297744 w 12192000"/>
              <a:gd name="connsiteY205" fmla="*/ 2235849 h 2237474"/>
              <a:gd name="connsiteX206" fmla="*/ 1286236 w 12192000"/>
              <a:gd name="connsiteY206" fmla="*/ 2233135 h 2237474"/>
              <a:gd name="connsiteX207" fmla="*/ 1283504 w 12192000"/>
              <a:gd name="connsiteY207" fmla="*/ 2233797 h 2237474"/>
              <a:gd name="connsiteX208" fmla="*/ 1279765 w 12192000"/>
              <a:gd name="connsiteY208" fmla="*/ 2229639 h 2237474"/>
              <a:gd name="connsiteX209" fmla="*/ 1195347 w 12192000"/>
              <a:gd name="connsiteY209" fmla="*/ 2212354 h 2237474"/>
              <a:gd name="connsiteX210" fmla="*/ 970251 w 12192000"/>
              <a:gd name="connsiteY210" fmla="*/ 2221029 h 2237474"/>
              <a:gd name="connsiteX211" fmla="*/ 812914 w 12192000"/>
              <a:gd name="connsiteY211" fmla="*/ 2202752 h 2237474"/>
              <a:gd name="connsiteX212" fmla="*/ 800195 w 12192000"/>
              <a:gd name="connsiteY212" fmla="*/ 2209407 h 2237474"/>
              <a:gd name="connsiteX213" fmla="*/ 784978 w 12192000"/>
              <a:gd name="connsiteY213" fmla="*/ 2212360 h 2237474"/>
              <a:gd name="connsiteX214" fmla="*/ 681987 w 12192000"/>
              <a:gd name="connsiteY214" fmla="*/ 2216757 h 2237474"/>
              <a:gd name="connsiteX215" fmla="*/ 669923 w 12192000"/>
              <a:gd name="connsiteY215" fmla="*/ 2211682 h 2237474"/>
              <a:gd name="connsiteX216" fmla="*/ 648680 w 12192000"/>
              <a:gd name="connsiteY216" fmla="*/ 2206229 h 2237474"/>
              <a:gd name="connsiteX217" fmla="*/ 597225 w 12192000"/>
              <a:gd name="connsiteY217" fmla="*/ 2180999 h 2237474"/>
              <a:gd name="connsiteX218" fmla="*/ 558449 w 12192000"/>
              <a:gd name="connsiteY218" fmla="*/ 2182346 h 2237474"/>
              <a:gd name="connsiteX219" fmla="*/ 550517 w 12192000"/>
              <a:gd name="connsiteY219" fmla="*/ 2182060 h 2237474"/>
              <a:gd name="connsiteX220" fmla="*/ 550309 w 12192000"/>
              <a:gd name="connsiteY220" fmla="*/ 2181825 h 2237474"/>
              <a:gd name="connsiteX221" fmla="*/ 541836 w 12192000"/>
              <a:gd name="connsiteY221" fmla="*/ 2181063 h 2237474"/>
              <a:gd name="connsiteX222" fmla="*/ 536057 w 12192000"/>
              <a:gd name="connsiteY222" fmla="*/ 2181537 h 2237474"/>
              <a:gd name="connsiteX223" fmla="*/ 520671 w 12192000"/>
              <a:gd name="connsiteY223" fmla="*/ 2180980 h 2237474"/>
              <a:gd name="connsiteX224" fmla="*/ 515024 w 12192000"/>
              <a:gd name="connsiteY224" fmla="*/ 2179258 h 2237474"/>
              <a:gd name="connsiteX225" fmla="*/ 512278 w 12192000"/>
              <a:gd name="connsiteY225" fmla="*/ 2176369 h 2237474"/>
              <a:gd name="connsiteX226" fmla="*/ 480419 w 12192000"/>
              <a:gd name="connsiteY226" fmla="*/ 2167807 h 2237474"/>
              <a:gd name="connsiteX227" fmla="*/ 413835 w 12192000"/>
              <a:gd name="connsiteY227" fmla="*/ 2156783 h 2237474"/>
              <a:gd name="connsiteX228" fmla="*/ 376513 w 12192000"/>
              <a:gd name="connsiteY228" fmla="*/ 2154014 h 2237474"/>
              <a:gd name="connsiteX229" fmla="*/ 273386 w 12192000"/>
              <a:gd name="connsiteY229" fmla="*/ 2142551 h 2237474"/>
              <a:gd name="connsiteX230" fmla="*/ 169207 w 12192000"/>
              <a:gd name="connsiteY230" fmla="*/ 2128100 h 2237474"/>
              <a:gd name="connsiteX231" fmla="*/ 93149 w 12192000"/>
              <a:gd name="connsiteY231" fmla="*/ 2105324 h 2237474"/>
              <a:gd name="connsiteX232" fmla="*/ 88109 w 12192000"/>
              <a:gd name="connsiteY232" fmla="*/ 2106704 h 2237474"/>
              <a:gd name="connsiteX233" fmla="*/ 80022 w 12192000"/>
              <a:gd name="connsiteY233" fmla="*/ 2107254 h 2237474"/>
              <a:gd name="connsiteX234" fmla="*/ 79717 w 12192000"/>
              <a:gd name="connsiteY234" fmla="*/ 2107046 h 2237474"/>
              <a:gd name="connsiteX235" fmla="*/ 72352 w 12192000"/>
              <a:gd name="connsiteY235" fmla="*/ 2107991 h 2237474"/>
              <a:gd name="connsiteX236" fmla="*/ 37645 w 12192000"/>
              <a:gd name="connsiteY236" fmla="*/ 2115401 h 2237474"/>
              <a:gd name="connsiteX237" fmla="*/ 4572 w 12192000"/>
              <a:gd name="connsiteY237" fmla="*/ 2111091 h 2237474"/>
              <a:gd name="connsiteX238" fmla="*/ 0 w 12192000"/>
              <a:gd name="connsiteY238" fmla="*/ 2110468 h 2237474"/>
              <a:gd name="connsiteX239" fmla="*/ 0 w 12192000"/>
              <a:gd name="connsiteY2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29530 w 12192000"/>
              <a:gd name="connsiteY152" fmla="*/ 1864513 h 2237474"/>
              <a:gd name="connsiteX153" fmla="*/ 3680177 w 12192000"/>
              <a:gd name="connsiteY153" fmla="*/ 1881552 h 2237474"/>
              <a:gd name="connsiteX154" fmla="*/ 3567259 w 12192000"/>
              <a:gd name="connsiteY154" fmla="*/ 1893482 h 2237474"/>
              <a:gd name="connsiteX155" fmla="*/ 3405770 w 12192000"/>
              <a:gd name="connsiteY155" fmla="*/ 1904591 h 2237474"/>
              <a:gd name="connsiteX156" fmla="*/ 3280097 w 12192000"/>
              <a:gd name="connsiteY156" fmla="*/ 1919610 h 2237474"/>
              <a:gd name="connsiteX157" fmla="*/ 3123424 w 12192000"/>
              <a:gd name="connsiteY157" fmla="*/ 1952930 h 2237474"/>
              <a:gd name="connsiteX158" fmla="*/ 3009910 w 12192000"/>
              <a:gd name="connsiteY158" fmla="*/ 1957866 h 2237474"/>
              <a:gd name="connsiteX159" fmla="*/ 2995934 w 12192000"/>
              <a:gd name="connsiteY159" fmla="*/ 1967085 h 2237474"/>
              <a:gd name="connsiteX160" fmla="*/ 2980071 w 12192000"/>
              <a:gd name="connsiteY160" fmla="*/ 1972988 h 2237474"/>
              <a:gd name="connsiteX161" fmla="*/ 2978094 w 12192000"/>
              <a:gd name="connsiteY161" fmla="*/ 1972369 h 2237474"/>
              <a:gd name="connsiteX162" fmla="*/ 2942858 w 12192000"/>
              <a:gd name="connsiteY162" fmla="*/ 1981367 h 2237474"/>
              <a:gd name="connsiteX163" fmla="*/ 2875436 w 12192000"/>
              <a:gd name="connsiteY163" fmla="*/ 1996977 h 2237474"/>
              <a:gd name="connsiteX164" fmla="*/ 2874892 w 12192000"/>
              <a:gd name="connsiteY164" fmla="*/ 1996085 h 2237474"/>
              <a:gd name="connsiteX165" fmla="*/ 2864145 w 12192000"/>
              <a:gd name="connsiteY165" fmla="*/ 1994061 h 2237474"/>
              <a:gd name="connsiteX166" fmla="*/ 2843662 w 12192000"/>
              <a:gd name="connsiteY166" fmla="*/ 1992498 h 2237474"/>
              <a:gd name="connsiteX167" fmla="*/ 2796128 w 12192000"/>
              <a:gd name="connsiteY167" fmla="*/ 1976403 h 2237474"/>
              <a:gd name="connsiteX168" fmla="*/ 2756784 w 12192000"/>
              <a:gd name="connsiteY168" fmla="*/ 1985116 h 2237474"/>
              <a:gd name="connsiteX169" fmla="*/ 2748833 w 12192000"/>
              <a:gd name="connsiteY169" fmla="*/ 1986323 h 2237474"/>
              <a:gd name="connsiteX170" fmla="*/ 2748661 w 12192000"/>
              <a:gd name="connsiteY170" fmla="*/ 1986122 h 2237474"/>
              <a:gd name="connsiteX171" fmla="*/ 2740251 w 12192000"/>
              <a:gd name="connsiteY171" fmla="*/ 1986946 h 2237474"/>
              <a:gd name="connsiteX172" fmla="*/ 2718916 w 12192000"/>
              <a:gd name="connsiteY172" fmla="*/ 1990867 h 2237474"/>
              <a:gd name="connsiteX173" fmla="*/ 2713522 w 12192000"/>
              <a:gd name="connsiteY173" fmla="*/ 1990173 h 2237474"/>
              <a:gd name="connsiteX174" fmla="*/ 2680597 w 12192000"/>
              <a:gd name="connsiteY174" fmla="*/ 1984996 h 2237474"/>
              <a:gd name="connsiteX175" fmla="*/ 2578178 w 12192000"/>
              <a:gd name="connsiteY175" fmla="*/ 1990531 h 2237474"/>
              <a:gd name="connsiteX176" fmla="*/ 2476147 w 12192000"/>
              <a:gd name="connsiteY176" fmla="*/ 1998305 h 2237474"/>
              <a:gd name="connsiteX177" fmla="*/ 2373568 w 12192000"/>
              <a:gd name="connsiteY177" fmla="*/ 2003219 h 2237474"/>
              <a:gd name="connsiteX178" fmla="*/ 2321399 w 12192000"/>
              <a:gd name="connsiteY178" fmla="*/ 1989467 h 2237474"/>
              <a:gd name="connsiteX179" fmla="*/ 2315525 w 12192000"/>
              <a:gd name="connsiteY179" fmla="*/ 1989708 h 2237474"/>
              <a:gd name="connsiteX180" fmla="*/ 2300792 w 12192000"/>
              <a:gd name="connsiteY180" fmla="*/ 1994290 h 2237474"/>
              <a:gd name="connsiteX181" fmla="*/ 2295469 w 12192000"/>
              <a:gd name="connsiteY181" fmla="*/ 1996659 h 2237474"/>
              <a:gd name="connsiteX182" fmla="*/ 2287219 w 12192000"/>
              <a:gd name="connsiteY182" fmla="*/ 1998750 h 2237474"/>
              <a:gd name="connsiteX183" fmla="*/ 2286948 w 12192000"/>
              <a:gd name="connsiteY183" fmla="*/ 1998596 h 2237474"/>
              <a:gd name="connsiteX184" fmla="*/ 2243069 w 12192000"/>
              <a:gd name="connsiteY184" fmla="*/ 2015111 h 2237474"/>
              <a:gd name="connsiteX185" fmla="*/ 2186609 w 12192000"/>
              <a:gd name="connsiteY185" fmla="*/ 2008263 h 2237474"/>
              <a:gd name="connsiteX186" fmla="*/ 2164831 w 12192000"/>
              <a:gd name="connsiteY186" fmla="*/ 2010143 h 2237474"/>
              <a:gd name="connsiteX187" fmla="*/ 2152836 w 12192000"/>
              <a:gd name="connsiteY187" fmla="*/ 2010048 h 2237474"/>
              <a:gd name="connsiteX188" fmla="*/ 2117102 w 12192000"/>
              <a:gd name="connsiteY188" fmla="*/ 2023004 h 2237474"/>
              <a:gd name="connsiteX189" fmla="*/ 2111935 w 12192000"/>
              <a:gd name="connsiteY189" fmla="*/ 2023163 h 2237474"/>
              <a:gd name="connsiteX190" fmla="*/ 2089991 w 12192000"/>
              <a:gd name="connsiteY190" fmla="*/ 2034193 h 2237474"/>
              <a:gd name="connsiteX191" fmla="*/ 2058061 w 12192000"/>
              <a:gd name="connsiteY191" fmla="*/ 2047942 h 2237474"/>
              <a:gd name="connsiteX192" fmla="*/ 2055737 w 12192000"/>
              <a:gd name="connsiteY192" fmla="*/ 2047704 h 2237474"/>
              <a:gd name="connsiteX193" fmla="*/ 2042244 w 12192000"/>
              <a:gd name="connsiteY193" fmla="*/ 2055560 h 2237474"/>
              <a:gd name="connsiteX194" fmla="*/ 1976224 w 12192000"/>
              <a:gd name="connsiteY194" fmla="*/ 2074257 h 2237474"/>
              <a:gd name="connsiteX195" fmla="*/ 1877728 w 12192000"/>
              <a:gd name="connsiteY195" fmla="*/ 2101004 h 2237474"/>
              <a:gd name="connsiteX196" fmla="*/ 1759056 w 12192000"/>
              <a:gd name="connsiteY196" fmla="*/ 2125608 h 2237474"/>
              <a:gd name="connsiteX197" fmla="*/ 1637948 w 12192000"/>
              <a:gd name="connsiteY197" fmla="*/ 2172597 h 2237474"/>
              <a:gd name="connsiteX198" fmla="*/ 1434549 w 12192000"/>
              <a:gd name="connsiteY198" fmla="*/ 2234522 h 2237474"/>
              <a:gd name="connsiteX199" fmla="*/ 1398481 w 12192000"/>
              <a:gd name="connsiteY199" fmla="*/ 2237074 h 2237474"/>
              <a:gd name="connsiteX200" fmla="*/ 1398407 w 12192000"/>
              <a:gd name="connsiteY200" fmla="*/ 2237095 h 2237474"/>
              <a:gd name="connsiteX201" fmla="*/ 1370962 w 12192000"/>
              <a:gd name="connsiteY201" fmla="*/ 2237474 h 2237474"/>
              <a:gd name="connsiteX202" fmla="*/ 1356367 w 12192000"/>
              <a:gd name="connsiteY202" fmla="*/ 2235089 h 2237474"/>
              <a:gd name="connsiteX203" fmla="*/ 1324828 w 12192000"/>
              <a:gd name="connsiteY203" fmla="*/ 2231968 h 2237474"/>
              <a:gd name="connsiteX204" fmla="*/ 1297744 w 12192000"/>
              <a:gd name="connsiteY204" fmla="*/ 2235849 h 2237474"/>
              <a:gd name="connsiteX205" fmla="*/ 1286236 w 12192000"/>
              <a:gd name="connsiteY205" fmla="*/ 2233135 h 2237474"/>
              <a:gd name="connsiteX206" fmla="*/ 1283504 w 12192000"/>
              <a:gd name="connsiteY206" fmla="*/ 2233797 h 2237474"/>
              <a:gd name="connsiteX207" fmla="*/ 1279765 w 12192000"/>
              <a:gd name="connsiteY207" fmla="*/ 2229639 h 2237474"/>
              <a:gd name="connsiteX208" fmla="*/ 1195347 w 12192000"/>
              <a:gd name="connsiteY208" fmla="*/ 2212354 h 2237474"/>
              <a:gd name="connsiteX209" fmla="*/ 970251 w 12192000"/>
              <a:gd name="connsiteY209" fmla="*/ 2221029 h 2237474"/>
              <a:gd name="connsiteX210" fmla="*/ 812914 w 12192000"/>
              <a:gd name="connsiteY210" fmla="*/ 2202752 h 2237474"/>
              <a:gd name="connsiteX211" fmla="*/ 800195 w 12192000"/>
              <a:gd name="connsiteY211" fmla="*/ 2209407 h 2237474"/>
              <a:gd name="connsiteX212" fmla="*/ 784978 w 12192000"/>
              <a:gd name="connsiteY212" fmla="*/ 2212360 h 2237474"/>
              <a:gd name="connsiteX213" fmla="*/ 681987 w 12192000"/>
              <a:gd name="connsiteY213" fmla="*/ 2216757 h 2237474"/>
              <a:gd name="connsiteX214" fmla="*/ 669923 w 12192000"/>
              <a:gd name="connsiteY214" fmla="*/ 2211682 h 2237474"/>
              <a:gd name="connsiteX215" fmla="*/ 648680 w 12192000"/>
              <a:gd name="connsiteY215" fmla="*/ 2206229 h 2237474"/>
              <a:gd name="connsiteX216" fmla="*/ 597225 w 12192000"/>
              <a:gd name="connsiteY216" fmla="*/ 2180999 h 2237474"/>
              <a:gd name="connsiteX217" fmla="*/ 558449 w 12192000"/>
              <a:gd name="connsiteY217" fmla="*/ 2182346 h 2237474"/>
              <a:gd name="connsiteX218" fmla="*/ 550517 w 12192000"/>
              <a:gd name="connsiteY218" fmla="*/ 2182060 h 2237474"/>
              <a:gd name="connsiteX219" fmla="*/ 550309 w 12192000"/>
              <a:gd name="connsiteY219" fmla="*/ 2181825 h 2237474"/>
              <a:gd name="connsiteX220" fmla="*/ 541836 w 12192000"/>
              <a:gd name="connsiteY220" fmla="*/ 2181063 h 2237474"/>
              <a:gd name="connsiteX221" fmla="*/ 536057 w 12192000"/>
              <a:gd name="connsiteY221" fmla="*/ 2181537 h 2237474"/>
              <a:gd name="connsiteX222" fmla="*/ 520671 w 12192000"/>
              <a:gd name="connsiteY222" fmla="*/ 2180980 h 2237474"/>
              <a:gd name="connsiteX223" fmla="*/ 515024 w 12192000"/>
              <a:gd name="connsiteY223" fmla="*/ 2179258 h 2237474"/>
              <a:gd name="connsiteX224" fmla="*/ 512278 w 12192000"/>
              <a:gd name="connsiteY224" fmla="*/ 2176369 h 2237474"/>
              <a:gd name="connsiteX225" fmla="*/ 480419 w 12192000"/>
              <a:gd name="connsiteY225" fmla="*/ 2167807 h 2237474"/>
              <a:gd name="connsiteX226" fmla="*/ 413835 w 12192000"/>
              <a:gd name="connsiteY226" fmla="*/ 2156783 h 2237474"/>
              <a:gd name="connsiteX227" fmla="*/ 376513 w 12192000"/>
              <a:gd name="connsiteY227" fmla="*/ 2154014 h 2237474"/>
              <a:gd name="connsiteX228" fmla="*/ 273386 w 12192000"/>
              <a:gd name="connsiteY228" fmla="*/ 2142551 h 2237474"/>
              <a:gd name="connsiteX229" fmla="*/ 169207 w 12192000"/>
              <a:gd name="connsiteY229" fmla="*/ 2128100 h 2237474"/>
              <a:gd name="connsiteX230" fmla="*/ 93149 w 12192000"/>
              <a:gd name="connsiteY230" fmla="*/ 2105324 h 2237474"/>
              <a:gd name="connsiteX231" fmla="*/ 88109 w 12192000"/>
              <a:gd name="connsiteY231" fmla="*/ 2106704 h 2237474"/>
              <a:gd name="connsiteX232" fmla="*/ 80022 w 12192000"/>
              <a:gd name="connsiteY232" fmla="*/ 2107254 h 2237474"/>
              <a:gd name="connsiteX233" fmla="*/ 79717 w 12192000"/>
              <a:gd name="connsiteY233" fmla="*/ 2107046 h 2237474"/>
              <a:gd name="connsiteX234" fmla="*/ 72352 w 12192000"/>
              <a:gd name="connsiteY234" fmla="*/ 2107991 h 2237474"/>
              <a:gd name="connsiteX235" fmla="*/ 37645 w 12192000"/>
              <a:gd name="connsiteY235" fmla="*/ 2115401 h 2237474"/>
              <a:gd name="connsiteX236" fmla="*/ 4572 w 12192000"/>
              <a:gd name="connsiteY236" fmla="*/ 2111091 h 2237474"/>
              <a:gd name="connsiteX237" fmla="*/ 0 w 12192000"/>
              <a:gd name="connsiteY237" fmla="*/ 2110468 h 2237474"/>
              <a:gd name="connsiteX238" fmla="*/ 0 w 12192000"/>
              <a:gd name="connsiteY23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29530 w 12192000"/>
              <a:gd name="connsiteY151" fmla="*/ 1864513 h 2237474"/>
              <a:gd name="connsiteX152" fmla="*/ 3680177 w 12192000"/>
              <a:gd name="connsiteY152" fmla="*/ 1881552 h 2237474"/>
              <a:gd name="connsiteX153" fmla="*/ 3567259 w 12192000"/>
              <a:gd name="connsiteY153" fmla="*/ 1893482 h 2237474"/>
              <a:gd name="connsiteX154" fmla="*/ 3405770 w 12192000"/>
              <a:gd name="connsiteY154" fmla="*/ 1904591 h 2237474"/>
              <a:gd name="connsiteX155" fmla="*/ 3280097 w 12192000"/>
              <a:gd name="connsiteY155" fmla="*/ 1919610 h 2237474"/>
              <a:gd name="connsiteX156" fmla="*/ 3123424 w 12192000"/>
              <a:gd name="connsiteY156" fmla="*/ 1952930 h 2237474"/>
              <a:gd name="connsiteX157" fmla="*/ 3009910 w 12192000"/>
              <a:gd name="connsiteY157" fmla="*/ 1957866 h 2237474"/>
              <a:gd name="connsiteX158" fmla="*/ 2995934 w 12192000"/>
              <a:gd name="connsiteY158" fmla="*/ 1967085 h 2237474"/>
              <a:gd name="connsiteX159" fmla="*/ 2980071 w 12192000"/>
              <a:gd name="connsiteY159" fmla="*/ 1972988 h 2237474"/>
              <a:gd name="connsiteX160" fmla="*/ 2978094 w 12192000"/>
              <a:gd name="connsiteY160" fmla="*/ 1972369 h 2237474"/>
              <a:gd name="connsiteX161" fmla="*/ 2942858 w 12192000"/>
              <a:gd name="connsiteY161" fmla="*/ 1981367 h 2237474"/>
              <a:gd name="connsiteX162" fmla="*/ 2875436 w 12192000"/>
              <a:gd name="connsiteY162" fmla="*/ 1996977 h 2237474"/>
              <a:gd name="connsiteX163" fmla="*/ 2874892 w 12192000"/>
              <a:gd name="connsiteY163" fmla="*/ 1996085 h 2237474"/>
              <a:gd name="connsiteX164" fmla="*/ 2864145 w 12192000"/>
              <a:gd name="connsiteY164" fmla="*/ 1994061 h 2237474"/>
              <a:gd name="connsiteX165" fmla="*/ 2843662 w 12192000"/>
              <a:gd name="connsiteY165" fmla="*/ 1992498 h 2237474"/>
              <a:gd name="connsiteX166" fmla="*/ 2796128 w 12192000"/>
              <a:gd name="connsiteY166" fmla="*/ 1976403 h 2237474"/>
              <a:gd name="connsiteX167" fmla="*/ 2756784 w 12192000"/>
              <a:gd name="connsiteY167" fmla="*/ 1985116 h 2237474"/>
              <a:gd name="connsiteX168" fmla="*/ 2748833 w 12192000"/>
              <a:gd name="connsiteY168" fmla="*/ 1986323 h 2237474"/>
              <a:gd name="connsiteX169" fmla="*/ 2748661 w 12192000"/>
              <a:gd name="connsiteY169" fmla="*/ 1986122 h 2237474"/>
              <a:gd name="connsiteX170" fmla="*/ 2740251 w 12192000"/>
              <a:gd name="connsiteY170" fmla="*/ 1986946 h 2237474"/>
              <a:gd name="connsiteX171" fmla="*/ 2718916 w 12192000"/>
              <a:gd name="connsiteY171" fmla="*/ 1990867 h 2237474"/>
              <a:gd name="connsiteX172" fmla="*/ 2713522 w 12192000"/>
              <a:gd name="connsiteY172" fmla="*/ 1990173 h 2237474"/>
              <a:gd name="connsiteX173" fmla="*/ 2680597 w 12192000"/>
              <a:gd name="connsiteY173" fmla="*/ 1984996 h 2237474"/>
              <a:gd name="connsiteX174" fmla="*/ 2578178 w 12192000"/>
              <a:gd name="connsiteY174" fmla="*/ 1990531 h 2237474"/>
              <a:gd name="connsiteX175" fmla="*/ 2476147 w 12192000"/>
              <a:gd name="connsiteY175" fmla="*/ 1998305 h 2237474"/>
              <a:gd name="connsiteX176" fmla="*/ 2373568 w 12192000"/>
              <a:gd name="connsiteY176" fmla="*/ 2003219 h 2237474"/>
              <a:gd name="connsiteX177" fmla="*/ 2321399 w 12192000"/>
              <a:gd name="connsiteY177" fmla="*/ 1989467 h 2237474"/>
              <a:gd name="connsiteX178" fmla="*/ 2315525 w 12192000"/>
              <a:gd name="connsiteY178" fmla="*/ 1989708 h 2237474"/>
              <a:gd name="connsiteX179" fmla="*/ 2300792 w 12192000"/>
              <a:gd name="connsiteY179" fmla="*/ 1994290 h 2237474"/>
              <a:gd name="connsiteX180" fmla="*/ 2295469 w 12192000"/>
              <a:gd name="connsiteY180" fmla="*/ 1996659 h 2237474"/>
              <a:gd name="connsiteX181" fmla="*/ 2287219 w 12192000"/>
              <a:gd name="connsiteY181" fmla="*/ 1998750 h 2237474"/>
              <a:gd name="connsiteX182" fmla="*/ 2286948 w 12192000"/>
              <a:gd name="connsiteY182" fmla="*/ 1998596 h 2237474"/>
              <a:gd name="connsiteX183" fmla="*/ 2243069 w 12192000"/>
              <a:gd name="connsiteY183" fmla="*/ 2015111 h 2237474"/>
              <a:gd name="connsiteX184" fmla="*/ 2186609 w 12192000"/>
              <a:gd name="connsiteY184" fmla="*/ 2008263 h 2237474"/>
              <a:gd name="connsiteX185" fmla="*/ 2164831 w 12192000"/>
              <a:gd name="connsiteY185" fmla="*/ 2010143 h 2237474"/>
              <a:gd name="connsiteX186" fmla="*/ 2152836 w 12192000"/>
              <a:gd name="connsiteY186" fmla="*/ 2010048 h 2237474"/>
              <a:gd name="connsiteX187" fmla="*/ 2117102 w 12192000"/>
              <a:gd name="connsiteY187" fmla="*/ 2023004 h 2237474"/>
              <a:gd name="connsiteX188" fmla="*/ 2111935 w 12192000"/>
              <a:gd name="connsiteY188" fmla="*/ 2023163 h 2237474"/>
              <a:gd name="connsiteX189" fmla="*/ 2089991 w 12192000"/>
              <a:gd name="connsiteY189" fmla="*/ 2034193 h 2237474"/>
              <a:gd name="connsiteX190" fmla="*/ 2058061 w 12192000"/>
              <a:gd name="connsiteY190" fmla="*/ 2047942 h 2237474"/>
              <a:gd name="connsiteX191" fmla="*/ 2055737 w 12192000"/>
              <a:gd name="connsiteY191" fmla="*/ 2047704 h 2237474"/>
              <a:gd name="connsiteX192" fmla="*/ 2042244 w 12192000"/>
              <a:gd name="connsiteY192" fmla="*/ 2055560 h 2237474"/>
              <a:gd name="connsiteX193" fmla="*/ 1976224 w 12192000"/>
              <a:gd name="connsiteY193" fmla="*/ 2074257 h 2237474"/>
              <a:gd name="connsiteX194" fmla="*/ 1877728 w 12192000"/>
              <a:gd name="connsiteY194" fmla="*/ 2101004 h 2237474"/>
              <a:gd name="connsiteX195" fmla="*/ 1759056 w 12192000"/>
              <a:gd name="connsiteY195" fmla="*/ 2125608 h 2237474"/>
              <a:gd name="connsiteX196" fmla="*/ 1637948 w 12192000"/>
              <a:gd name="connsiteY196" fmla="*/ 2172597 h 2237474"/>
              <a:gd name="connsiteX197" fmla="*/ 1434549 w 12192000"/>
              <a:gd name="connsiteY197" fmla="*/ 2234522 h 2237474"/>
              <a:gd name="connsiteX198" fmla="*/ 1398481 w 12192000"/>
              <a:gd name="connsiteY198" fmla="*/ 2237074 h 2237474"/>
              <a:gd name="connsiteX199" fmla="*/ 1398407 w 12192000"/>
              <a:gd name="connsiteY199" fmla="*/ 2237095 h 2237474"/>
              <a:gd name="connsiteX200" fmla="*/ 1370962 w 12192000"/>
              <a:gd name="connsiteY200" fmla="*/ 2237474 h 2237474"/>
              <a:gd name="connsiteX201" fmla="*/ 1356367 w 12192000"/>
              <a:gd name="connsiteY201" fmla="*/ 2235089 h 2237474"/>
              <a:gd name="connsiteX202" fmla="*/ 1324828 w 12192000"/>
              <a:gd name="connsiteY202" fmla="*/ 2231968 h 2237474"/>
              <a:gd name="connsiteX203" fmla="*/ 1297744 w 12192000"/>
              <a:gd name="connsiteY203" fmla="*/ 2235849 h 2237474"/>
              <a:gd name="connsiteX204" fmla="*/ 1286236 w 12192000"/>
              <a:gd name="connsiteY204" fmla="*/ 2233135 h 2237474"/>
              <a:gd name="connsiteX205" fmla="*/ 1283504 w 12192000"/>
              <a:gd name="connsiteY205" fmla="*/ 2233797 h 2237474"/>
              <a:gd name="connsiteX206" fmla="*/ 1279765 w 12192000"/>
              <a:gd name="connsiteY206" fmla="*/ 2229639 h 2237474"/>
              <a:gd name="connsiteX207" fmla="*/ 1195347 w 12192000"/>
              <a:gd name="connsiteY207" fmla="*/ 2212354 h 2237474"/>
              <a:gd name="connsiteX208" fmla="*/ 970251 w 12192000"/>
              <a:gd name="connsiteY208" fmla="*/ 2221029 h 2237474"/>
              <a:gd name="connsiteX209" fmla="*/ 812914 w 12192000"/>
              <a:gd name="connsiteY209" fmla="*/ 2202752 h 2237474"/>
              <a:gd name="connsiteX210" fmla="*/ 800195 w 12192000"/>
              <a:gd name="connsiteY210" fmla="*/ 2209407 h 2237474"/>
              <a:gd name="connsiteX211" fmla="*/ 784978 w 12192000"/>
              <a:gd name="connsiteY211" fmla="*/ 2212360 h 2237474"/>
              <a:gd name="connsiteX212" fmla="*/ 681987 w 12192000"/>
              <a:gd name="connsiteY212" fmla="*/ 2216757 h 2237474"/>
              <a:gd name="connsiteX213" fmla="*/ 669923 w 12192000"/>
              <a:gd name="connsiteY213" fmla="*/ 2211682 h 2237474"/>
              <a:gd name="connsiteX214" fmla="*/ 648680 w 12192000"/>
              <a:gd name="connsiteY214" fmla="*/ 2206229 h 2237474"/>
              <a:gd name="connsiteX215" fmla="*/ 597225 w 12192000"/>
              <a:gd name="connsiteY215" fmla="*/ 2180999 h 2237474"/>
              <a:gd name="connsiteX216" fmla="*/ 558449 w 12192000"/>
              <a:gd name="connsiteY216" fmla="*/ 2182346 h 2237474"/>
              <a:gd name="connsiteX217" fmla="*/ 550517 w 12192000"/>
              <a:gd name="connsiteY217" fmla="*/ 2182060 h 2237474"/>
              <a:gd name="connsiteX218" fmla="*/ 550309 w 12192000"/>
              <a:gd name="connsiteY218" fmla="*/ 2181825 h 2237474"/>
              <a:gd name="connsiteX219" fmla="*/ 541836 w 12192000"/>
              <a:gd name="connsiteY219" fmla="*/ 2181063 h 2237474"/>
              <a:gd name="connsiteX220" fmla="*/ 536057 w 12192000"/>
              <a:gd name="connsiteY220" fmla="*/ 2181537 h 2237474"/>
              <a:gd name="connsiteX221" fmla="*/ 520671 w 12192000"/>
              <a:gd name="connsiteY221" fmla="*/ 2180980 h 2237474"/>
              <a:gd name="connsiteX222" fmla="*/ 515024 w 12192000"/>
              <a:gd name="connsiteY222" fmla="*/ 2179258 h 2237474"/>
              <a:gd name="connsiteX223" fmla="*/ 512278 w 12192000"/>
              <a:gd name="connsiteY223" fmla="*/ 2176369 h 2237474"/>
              <a:gd name="connsiteX224" fmla="*/ 480419 w 12192000"/>
              <a:gd name="connsiteY224" fmla="*/ 2167807 h 2237474"/>
              <a:gd name="connsiteX225" fmla="*/ 413835 w 12192000"/>
              <a:gd name="connsiteY225" fmla="*/ 2156783 h 2237474"/>
              <a:gd name="connsiteX226" fmla="*/ 376513 w 12192000"/>
              <a:gd name="connsiteY226" fmla="*/ 2154014 h 2237474"/>
              <a:gd name="connsiteX227" fmla="*/ 273386 w 12192000"/>
              <a:gd name="connsiteY227" fmla="*/ 2142551 h 2237474"/>
              <a:gd name="connsiteX228" fmla="*/ 169207 w 12192000"/>
              <a:gd name="connsiteY228" fmla="*/ 2128100 h 2237474"/>
              <a:gd name="connsiteX229" fmla="*/ 93149 w 12192000"/>
              <a:gd name="connsiteY229" fmla="*/ 2105324 h 2237474"/>
              <a:gd name="connsiteX230" fmla="*/ 88109 w 12192000"/>
              <a:gd name="connsiteY230" fmla="*/ 2106704 h 2237474"/>
              <a:gd name="connsiteX231" fmla="*/ 80022 w 12192000"/>
              <a:gd name="connsiteY231" fmla="*/ 2107254 h 2237474"/>
              <a:gd name="connsiteX232" fmla="*/ 79717 w 12192000"/>
              <a:gd name="connsiteY232" fmla="*/ 2107046 h 2237474"/>
              <a:gd name="connsiteX233" fmla="*/ 72352 w 12192000"/>
              <a:gd name="connsiteY233" fmla="*/ 2107991 h 2237474"/>
              <a:gd name="connsiteX234" fmla="*/ 37645 w 12192000"/>
              <a:gd name="connsiteY234" fmla="*/ 2115401 h 2237474"/>
              <a:gd name="connsiteX235" fmla="*/ 4572 w 12192000"/>
              <a:gd name="connsiteY235" fmla="*/ 2111091 h 2237474"/>
              <a:gd name="connsiteX236" fmla="*/ 0 w 12192000"/>
              <a:gd name="connsiteY236" fmla="*/ 2110468 h 2237474"/>
              <a:gd name="connsiteX237" fmla="*/ 0 w 12192000"/>
              <a:gd name="connsiteY23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29530 w 12192000"/>
              <a:gd name="connsiteY150" fmla="*/ 1864513 h 2237474"/>
              <a:gd name="connsiteX151" fmla="*/ 3680177 w 12192000"/>
              <a:gd name="connsiteY151" fmla="*/ 1881552 h 2237474"/>
              <a:gd name="connsiteX152" fmla="*/ 3567259 w 12192000"/>
              <a:gd name="connsiteY152" fmla="*/ 1893482 h 2237474"/>
              <a:gd name="connsiteX153" fmla="*/ 3405770 w 12192000"/>
              <a:gd name="connsiteY153" fmla="*/ 1904591 h 2237474"/>
              <a:gd name="connsiteX154" fmla="*/ 3280097 w 12192000"/>
              <a:gd name="connsiteY154" fmla="*/ 1919610 h 2237474"/>
              <a:gd name="connsiteX155" fmla="*/ 3123424 w 12192000"/>
              <a:gd name="connsiteY155" fmla="*/ 1952930 h 2237474"/>
              <a:gd name="connsiteX156" fmla="*/ 3009910 w 12192000"/>
              <a:gd name="connsiteY156" fmla="*/ 1957866 h 2237474"/>
              <a:gd name="connsiteX157" fmla="*/ 2995934 w 12192000"/>
              <a:gd name="connsiteY157" fmla="*/ 1967085 h 2237474"/>
              <a:gd name="connsiteX158" fmla="*/ 2980071 w 12192000"/>
              <a:gd name="connsiteY158" fmla="*/ 1972988 h 2237474"/>
              <a:gd name="connsiteX159" fmla="*/ 2978094 w 12192000"/>
              <a:gd name="connsiteY159" fmla="*/ 1972369 h 2237474"/>
              <a:gd name="connsiteX160" fmla="*/ 2942858 w 12192000"/>
              <a:gd name="connsiteY160" fmla="*/ 1981367 h 2237474"/>
              <a:gd name="connsiteX161" fmla="*/ 2875436 w 12192000"/>
              <a:gd name="connsiteY161" fmla="*/ 1996977 h 2237474"/>
              <a:gd name="connsiteX162" fmla="*/ 2874892 w 12192000"/>
              <a:gd name="connsiteY162" fmla="*/ 1996085 h 2237474"/>
              <a:gd name="connsiteX163" fmla="*/ 2864145 w 12192000"/>
              <a:gd name="connsiteY163" fmla="*/ 1994061 h 2237474"/>
              <a:gd name="connsiteX164" fmla="*/ 2843662 w 12192000"/>
              <a:gd name="connsiteY164" fmla="*/ 1992498 h 2237474"/>
              <a:gd name="connsiteX165" fmla="*/ 2796128 w 12192000"/>
              <a:gd name="connsiteY165" fmla="*/ 1976403 h 2237474"/>
              <a:gd name="connsiteX166" fmla="*/ 2756784 w 12192000"/>
              <a:gd name="connsiteY166" fmla="*/ 1985116 h 2237474"/>
              <a:gd name="connsiteX167" fmla="*/ 2748833 w 12192000"/>
              <a:gd name="connsiteY167" fmla="*/ 1986323 h 2237474"/>
              <a:gd name="connsiteX168" fmla="*/ 2748661 w 12192000"/>
              <a:gd name="connsiteY168" fmla="*/ 1986122 h 2237474"/>
              <a:gd name="connsiteX169" fmla="*/ 2740251 w 12192000"/>
              <a:gd name="connsiteY169" fmla="*/ 1986946 h 2237474"/>
              <a:gd name="connsiteX170" fmla="*/ 2718916 w 12192000"/>
              <a:gd name="connsiteY170" fmla="*/ 1990867 h 2237474"/>
              <a:gd name="connsiteX171" fmla="*/ 2713522 w 12192000"/>
              <a:gd name="connsiteY171" fmla="*/ 1990173 h 2237474"/>
              <a:gd name="connsiteX172" fmla="*/ 2680597 w 12192000"/>
              <a:gd name="connsiteY172" fmla="*/ 1984996 h 2237474"/>
              <a:gd name="connsiteX173" fmla="*/ 2578178 w 12192000"/>
              <a:gd name="connsiteY173" fmla="*/ 1990531 h 2237474"/>
              <a:gd name="connsiteX174" fmla="*/ 2476147 w 12192000"/>
              <a:gd name="connsiteY174" fmla="*/ 1998305 h 2237474"/>
              <a:gd name="connsiteX175" fmla="*/ 2373568 w 12192000"/>
              <a:gd name="connsiteY175" fmla="*/ 2003219 h 2237474"/>
              <a:gd name="connsiteX176" fmla="*/ 2321399 w 12192000"/>
              <a:gd name="connsiteY176" fmla="*/ 1989467 h 2237474"/>
              <a:gd name="connsiteX177" fmla="*/ 2315525 w 12192000"/>
              <a:gd name="connsiteY177" fmla="*/ 1989708 h 2237474"/>
              <a:gd name="connsiteX178" fmla="*/ 2300792 w 12192000"/>
              <a:gd name="connsiteY178" fmla="*/ 1994290 h 2237474"/>
              <a:gd name="connsiteX179" fmla="*/ 2295469 w 12192000"/>
              <a:gd name="connsiteY179" fmla="*/ 1996659 h 2237474"/>
              <a:gd name="connsiteX180" fmla="*/ 2287219 w 12192000"/>
              <a:gd name="connsiteY180" fmla="*/ 1998750 h 2237474"/>
              <a:gd name="connsiteX181" fmla="*/ 2286948 w 12192000"/>
              <a:gd name="connsiteY181" fmla="*/ 1998596 h 2237474"/>
              <a:gd name="connsiteX182" fmla="*/ 2243069 w 12192000"/>
              <a:gd name="connsiteY182" fmla="*/ 2015111 h 2237474"/>
              <a:gd name="connsiteX183" fmla="*/ 2186609 w 12192000"/>
              <a:gd name="connsiteY183" fmla="*/ 2008263 h 2237474"/>
              <a:gd name="connsiteX184" fmla="*/ 2164831 w 12192000"/>
              <a:gd name="connsiteY184" fmla="*/ 2010143 h 2237474"/>
              <a:gd name="connsiteX185" fmla="*/ 2152836 w 12192000"/>
              <a:gd name="connsiteY185" fmla="*/ 2010048 h 2237474"/>
              <a:gd name="connsiteX186" fmla="*/ 2117102 w 12192000"/>
              <a:gd name="connsiteY186" fmla="*/ 2023004 h 2237474"/>
              <a:gd name="connsiteX187" fmla="*/ 2111935 w 12192000"/>
              <a:gd name="connsiteY187" fmla="*/ 2023163 h 2237474"/>
              <a:gd name="connsiteX188" fmla="*/ 2089991 w 12192000"/>
              <a:gd name="connsiteY188" fmla="*/ 2034193 h 2237474"/>
              <a:gd name="connsiteX189" fmla="*/ 2058061 w 12192000"/>
              <a:gd name="connsiteY189" fmla="*/ 2047942 h 2237474"/>
              <a:gd name="connsiteX190" fmla="*/ 2055737 w 12192000"/>
              <a:gd name="connsiteY190" fmla="*/ 2047704 h 2237474"/>
              <a:gd name="connsiteX191" fmla="*/ 2042244 w 12192000"/>
              <a:gd name="connsiteY191" fmla="*/ 2055560 h 2237474"/>
              <a:gd name="connsiteX192" fmla="*/ 1976224 w 12192000"/>
              <a:gd name="connsiteY192" fmla="*/ 2074257 h 2237474"/>
              <a:gd name="connsiteX193" fmla="*/ 1877728 w 12192000"/>
              <a:gd name="connsiteY193" fmla="*/ 2101004 h 2237474"/>
              <a:gd name="connsiteX194" fmla="*/ 1759056 w 12192000"/>
              <a:gd name="connsiteY194" fmla="*/ 2125608 h 2237474"/>
              <a:gd name="connsiteX195" fmla="*/ 1637948 w 12192000"/>
              <a:gd name="connsiteY195" fmla="*/ 2172597 h 2237474"/>
              <a:gd name="connsiteX196" fmla="*/ 1434549 w 12192000"/>
              <a:gd name="connsiteY196" fmla="*/ 2234522 h 2237474"/>
              <a:gd name="connsiteX197" fmla="*/ 1398481 w 12192000"/>
              <a:gd name="connsiteY197" fmla="*/ 2237074 h 2237474"/>
              <a:gd name="connsiteX198" fmla="*/ 1398407 w 12192000"/>
              <a:gd name="connsiteY198" fmla="*/ 2237095 h 2237474"/>
              <a:gd name="connsiteX199" fmla="*/ 1370962 w 12192000"/>
              <a:gd name="connsiteY199" fmla="*/ 2237474 h 2237474"/>
              <a:gd name="connsiteX200" fmla="*/ 1356367 w 12192000"/>
              <a:gd name="connsiteY200" fmla="*/ 2235089 h 2237474"/>
              <a:gd name="connsiteX201" fmla="*/ 1324828 w 12192000"/>
              <a:gd name="connsiteY201" fmla="*/ 2231968 h 2237474"/>
              <a:gd name="connsiteX202" fmla="*/ 1297744 w 12192000"/>
              <a:gd name="connsiteY202" fmla="*/ 2235849 h 2237474"/>
              <a:gd name="connsiteX203" fmla="*/ 1286236 w 12192000"/>
              <a:gd name="connsiteY203" fmla="*/ 2233135 h 2237474"/>
              <a:gd name="connsiteX204" fmla="*/ 1283504 w 12192000"/>
              <a:gd name="connsiteY204" fmla="*/ 2233797 h 2237474"/>
              <a:gd name="connsiteX205" fmla="*/ 1279765 w 12192000"/>
              <a:gd name="connsiteY205" fmla="*/ 2229639 h 2237474"/>
              <a:gd name="connsiteX206" fmla="*/ 1195347 w 12192000"/>
              <a:gd name="connsiteY206" fmla="*/ 2212354 h 2237474"/>
              <a:gd name="connsiteX207" fmla="*/ 970251 w 12192000"/>
              <a:gd name="connsiteY207" fmla="*/ 2221029 h 2237474"/>
              <a:gd name="connsiteX208" fmla="*/ 812914 w 12192000"/>
              <a:gd name="connsiteY208" fmla="*/ 2202752 h 2237474"/>
              <a:gd name="connsiteX209" fmla="*/ 800195 w 12192000"/>
              <a:gd name="connsiteY209" fmla="*/ 2209407 h 2237474"/>
              <a:gd name="connsiteX210" fmla="*/ 784978 w 12192000"/>
              <a:gd name="connsiteY210" fmla="*/ 2212360 h 2237474"/>
              <a:gd name="connsiteX211" fmla="*/ 681987 w 12192000"/>
              <a:gd name="connsiteY211" fmla="*/ 2216757 h 2237474"/>
              <a:gd name="connsiteX212" fmla="*/ 669923 w 12192000"/>
              <a:gd name="connsiteY212" fmla="*/ 2211682 h 2237474"/>
              <a:gd name="connsiteX213" fmla="*/ 648680 w 12192000"/>
              <a:gd name="connsiteY213" fmla="*/ 2206229 h 2237474"/>
              <a:gd name="connsiteX214" fmla="*/ 597225 w 12192000"/>
              <a:gd name="connsiteY214" fmla="*/ 2180999 h 2237474"/>
              <a:gd name="connsiteX215" fmla="*/ 558449 w 12192000"/>
              <a:gd name="connsiteY215" fmla="*/ 2182346 h 2237474"/>
              <a:gd name="connsiteX216" fmla="*/ 550517 w 12192000"/>
              <a:gd name="connsiteY216" fmla="*/ 2182060 h 2237474"/>
              <a:gd name="connsiteX217" fmla="*/ 550309 w 12192000"/>
              <a:gd name="connsiteY217" fmla="*/ 2181825 h 2237474"/>
              <a:gd name="connsiteX218" fmla="*/ 541836 w 12192000"/>
              <a:gd name="connsiteY218" fmla="*/ 2181063 h 2237474"/>
              <a:gd name="connsiteX219" fmla="*/ 536057 w 12192000"/>
              <a:gd name="connsiteY219" fmla="*/ 2181537 h 2237474"/>
              <a:gd name="connsiteX220" fmla="*/ 520671 w 12192000"/>
              <a:gd name="connsiteY220" fmla="*/ 2180980 h 2237474"/>
              <a:gd name="connsiteX221" fmla="*/ 515024 w 12192000"/>
              <a:gd name="connsiteY221" fmla="*/ 2179258 h 2237474"/>
              <a:gd name="connsiteX222" fmla="*/ 512278 w 12192000"/>
              <a:gd name="connsiteY222" fmla="*/ 2176369 h 2237474"/>
              <a:gd name="connsiteX223" fmla="*/ 480419 w 12192000"/>
              <a:gd name="connsiteY223" fmla="*/ 2167807 h 2237474"/>
              <a:gd name="connsiteX224" fmla="*/ 413835 w 12192000"/>
              <a:gd name="connsiteY224" fmla="*/ 2156783 h 2237474"/>
              <a:gd name="connsiteX225" fmla="*/ 376513 w 12192000"/>
              <a:gd name="connsiteY225" fmla="*/ 2154014 h 2237474"/>
              <a:gd name="connsiteX226" fmla="*/ 273386 w 12192000"/>
              <a:gd name="connsiteY226" fmla="*/ 2142551 h 2237474"/>
              <a:gd name="connsiteX227" fmla="*/ 169207 w 12192000"/>
              <a:gd name="connsiteY227" fmla="*/ 2128100 h 2237474"/>
              <a:gd name="connsiteX228" fmla="*/ 93149 w 12192000"/>
              <a:gd name="connsiteY228" fmla="*/ 2105324 h 2237474"/>
              <a:gd name="connsiteX229" fmla="*/ 88109 w 12192000"/>
              <a:gd name="connsiteY229" fmla="*/ 2106704 h 2237474"/>
              <a:gd name="connsiteX230" fmla="*/ 80022 w 12192000"/>
              <a:gd name="connsiteY230" fmla="*/ 2107254 h 2237474"/>
              <a:gd name="connsiteX231" fmla="*/ 79717 w 12192000"/>
              <a:gd name="connsiteY231" fmla="*/ 2107046 h 2237474"/>
              <a:gd name="connsiteX232" fmla="*/ 72352 w 12192000"/>
              <a:gd name="connsiteY232" fmla="*/ 2107991 h 2237474"/>
              <a:gd name="connsiteX233" fmla="*/ 37645 w 12192000"/>
              <a:gd name="connsiteY233" fmla="*/ 2115401 h 2237474"/>
              <a:gd name="connsiteX234" fmla="*/ 4572 w 12192000"/>
              <a:gd name="connsiteY234" fmla="*/ 2111091 h 2237474"/>
              <a:gd name="connsiteX235" fmla="*/ 0 w 12192000"/>
              <a:gd name="connsiteY235" fmla="*/ 2110468 h 2237474"/>
              <a:gd name="connsiteX236" fmla="*/ 0 w 12192000"/>
              <a:gd name="connsiteY23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43319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08541 w 12192000"/>
              <a:gd name="connsiteY102" fmla="*/ 1668757 h 2237474"/>
              <a:gd name="connsiteX103" fmla="*/ 6471012 w 12192000"/>
              <a:gd name="connsiteY103" fmla="*/ 1678604 h 2237474"/>
              <a:gd name="connsiteX104" fmla="*/ 6415265 w 12192000"/>
              <a:gd name="connsiteY104" fmla="*/ 1665317 h 2237474"/>
              <a:gd name="connsiteX105" fmla="*/ 6364035 w 12192000"/>
              <a:gd name="connsiteY105" fmla="*/ 1667683 h 2237474"/>
              <a:gd name="connsiteX106" fmla="*/ 6280959 w 12192000"/>
              <a:gd name="connsiteY106" fmla="*/ 1689329 h 2237474"/>
              <a:gd name="connsiteX107" fmla="*/ 6243319 w 12192000"/>
              <a:gd name="connsiteY107" fmla="*/ 1695560 h 2237474"/>
              <a:gd name="connsiteX108" fmla="*/ 6098321 w 12192000"/>
              <a:gd name="connsiteY108" fmla="*/ 1721646 h 2237474"/>
              <a:gd name="connsiteX109" fmla="*/ 5880652 w 12192000"/>
              <a:gd name="connsiteY109" fmla="*/ 1779643 h 2237474"/>
              <a:gd name="connsiteX110" fmla="*/ 5785959 w 12192000"/>
              <a:gd name="connsiteY110" fmla="*/ 1775307 h 2237474"/>
              <a:gd name="connsiteX111" fmla="*/ 5643534 w 12192000"/>
              <a:gd name="connsiteY111" fmla="*/ 1802919 h 2237474"/>
              <a:gd name="connsiteX112" fmla="*/ 5518799 w 12192000"/>
              <a:gd name="connsiteY112" fmla="*/ 1818312 h 2237474"/>
              <a:gd name="connsiteX113" fmla="*/ 5505014 w 12192000"/>
              <a:gd name="connsiteY113" fmla="*/ 1819259 h 2237474"/>
              <a:gd name="connsiteX114" fmla="*/ 5453307 w 12192000"/>
              <a:gd name="connsiteY114" fmla="*/ 1815450 h 2237474"/>
              <a:gd name="connsiteX115" fmla="*/ 5364192 w 12192000"/>
              <a:gd name="connsiteY115" fmla="*/ 1826074 h 2237474"/>
              <a:gd name="connsiteX116" fmla="*/ 5350380 w 12192000"/>
              <a:gd name="connsiteY116" fmla="*/ 1830891 h 2237474"/>
              <a:gd name="connsiteX117" fmla="*/ 5259633 w 12192000"/>
              <a:gd name="connsiteY117" fmla="*/ 1837160 h 2237474"/>
              <a:gd name="connsiteX118" fmla="*/ 5197513 w 12192000"/>
              <a:gd name="connsiteY118" fmla="*/ 1844718 h 2237474"/>
              <a:gd name="connsiteX119" fmla="*/ 5184170 w 12192000"/>
              <a:gd name="connsiteY119" fmla="*/ 1849402 h 2237474"/>
              <a:gd name="connsiteX120" fmla="*/ 5168852 w 12192000"/>
              <a:gd name="connsiteY120" fmla="*/ 1844846 h 2237474"/>
              <a:gd name="connsiteX121" fmla="*/ 5164370 w 12192000"/>
              <a:gd name="connsiteY121" fmla="*/ 1840597 h 2237474"/>
              <a:gd name="connsiteX122" fmla="*/ 5114927 w 12192000"/>
              <a:gd name="connsiteY122" fmla="*/ 1847827 h 2237474"/>
              <a:gd name="connsiteX123" fmla="*/ 5108970 w 12192000"/>
              <a:gd name="connsiteY123" fmla="*/ 1847935 h 2237474"/>
              <a:gd name="connsiteX124" fmla="*/ 5067961 w 12192000"/>
              <a:gd name="connsiteY124" fmla="*/ 1845917 h 2237474"/>
              <a:gd name="connsiteX125" fmla="*/ 5007075 w 12192000"/>
              <a:gd name="connsiteY125" fmla="*/ 1838626 h 2237474"/>
              <a:gd name="connsiteX126" fmla="*/ 4944087 w 12192000"/>
              <a:gd name="connsiteY126" fmla="*/ 1823332 h 2237474"/>
              <a:gd name="connsiteX127" fmla="*/ 4907662 w 12192000"/>
              <a:gd name="connsiteY127" fmla="*/ 1816900 h 2237474"/>
              <a:gd name="connsiteX128" fmla="*/ 4882386 w 12192000"/>
              <a:gd name="connsiteY128" fmla="*/ 1809844 h 2237474"/>
              <a:gd name="connsiteX129" fmla="*/ 4811440 w 12192000"/>
              <a:gd name="connsiteY129" fmla="*/ 1804655 h 2237474"/>
              <a:gd name="connsiteX130" fmla="*/ 4691075 w 12192000"/>
              <a:gd name="connsiteY130" fmla="*/ 1801389 h 2237474"/>
              <a:gd name="connsiteX131" fmla="*/ 4611738 w 12192000"/>
              <a:gd name="connsiteY131" fmla="*/ 1776964 h 2237474"/>
              <a:gd name="connsiteX132" fmla="*/ 4560070 w 12192000"/>
              <a:gd name="connsiteY132" fmla="*/ 1785640 h 2237474"/>
              <a:gd name="connsiteX133" fmla="*/ 4536503 w 12192000"/>
              <a:gd name="connsiteY133" fmla="*/ 1785334 h 2237474"/>
              <a:gd name="connsiteX134" fmla="*/ 4513724 w 12192000"/>
              <a:gd name="connsiteY134" fmla="*/ 1791996 h 2237474"/>
              <a:gd name="connsiteX135" fmla="*/ 4459810 w 12192000"/>
              <a:gd name="connsiteY135" fmla="*/ 1797886 h 2237474"/>
              <a:gd name="connsiteX136" fmla="*/ 4379064 w 12192000"/>
              <a:gd name="connsiteY136" fmla="*/ 1817177 h 2237474"/>
              <a:gd name="connsiteX137" fmla="*/ 4319209 w 12192000"/>
              <a:gd name="connsiteY137" fmla="*/ 1834833 h 2237474"/>
              <a:gd name="connsiteX138" fmla="*/ 4290981 w 12192000"/>
              <a:gd name="connsiteY138" fmla="*/ 1839677 h 2237474"/>
              <a:gd name="connsiteX139" fmla="*/ 4285792 w 12192000"/>
              <a:gd name="connsiteY139" fmla="*/ 1836231 h 2237474"/>
              <a:gd name="connsiteX140" fmla="*/ 4238372 w 12192000"/>
              <a:gd name="connsiteY140" fmla="*/ 1851480 h 2237474"/>
              <a:gd name="connsiteX141" fmla="*/ 4232517 w 12192000"/>
              <a:gd name="connsiteY141" fmla="*/ 1852567 h 2237474"/>
              <a:gd name="connsiteX142" fmla="*/ 4191732 w 12192000"/>
              <a:gd name="connsiteY142" fmla="*/ 1857328 h 2237474"/>
              <a:gd name="connsiteX143" fmla="*/ 4065532 w 12192000"/>
              <a:gd name="connsiteY143" fmla="*/ 1855477 h 2237474"/>
              <a:gd name="connsiteX144" fmla="*/ 4028460 w 12192000"/>
              <a:gd name="connsiteY144" fmla="*/ 1855137 h 2237474"/>
              <a:gd name="connsiteX145" fmla="*/ 4002267 w 12192000"/>
              <a:gd name="connsiteY145" fmla="*/ 1852352 h 2237474"/>
              <a:gd name="connsiteX146" fmla="*/ 3931396 w 12192000"/>
              <a:gd name="connsiteY146" fmla="*/ 1858915 h 2237474"/>
              <a:gd name="connsiteX147" fmla="*/ 3812162 w 12192000"/>
              <a:gd name="connsiteY147" fmla="*/ 1875501 h 2237474"/>
              <a:gd name="connsiteX148" fmla="*/ 3729530 w 12192000"/>
              <a:gd name="connsiteY148" fmla="*/ 1864513 h 2237474"/>
              <a:gd name="connsiteX149" fmla="*/ 3680177 w 12192000"/>
              <a:gd name="connsiteY149" fmla="*/ 1881552 h 2237474"/>
              <a:gd name="connsiteX150" fmla="*/ 3567259 w 12192000"/>
              <a:gd name="connsiteY150" fmla="*/ 1893482 h 2237474"/>
              <a:gd name="connsiteX151" fmla="*/ 3405770 w 12192000"/>
              <a:gd name="connsiteY151" fmla="*/ 1904591 h 2237474"/>
              <a:gd name="connsiteX152" fmla="*/ 3280097 w 12192000"/>
              <a:gd name="connsiteY152" fmla="*/ 1919610 h 2237474"/>
              <a:gd name="connsiteX153" fmla="*/ 3123424 w 12192000"/>
              <a:gd name="connsiteY153" fmla="*/ 1952930 h 2237474"/>
              <a:gd name="connsiteX154" fmla="*/ 3009910 w 12192000"/>
              <a:gd name="connsiteY154" fmla="*/ 1957866 h 2237474"/>
              <a:gd name="connsiteX155" fmla="*/ 2995934 w 12192000"/>
              <a:gd name="connsiteY155" fmla="*/ 1967085 h 2237474"/>
              <a:gd name="connsiteX156" fmla="*/ 2980071 w 12192000"/>
              <a:gd name="connsiteY156" fmla="*/ 1972988 h 2237474"/>
              <a:gd name="connsiteX157" fmla="*/ 2978094 w 12192000"/>
              <a:gd name="connsiteY157" fmla="*/ 1972369 h 2237474"/>
              <a:gd name="connsiteX158" fmla="*/ 2942858 w 12192000"/>
              <a:gd name="connsiteY158" fmla="*/ 1981367 h 2237474"/>
              <a:gd name="connsiteX159" fmla="*/ 2875436 w 12192000"/>
              <a:gd name="connsiteY159" fmla="*/ 1996977 h 2237474"/>
              <a:gd name="connsiteX160" fmla="*/ 2874892 w 12192000"/>
              <a:gd name="connsiteY160" fmla="*/ 1996085 h 2237474"/>
              <a:gd name="connsiteX161" fmla="*/ 2864145 w 12192000"/>
              <a:gd name="connsiteY161" fmla="*/ 1994061 h 2237474"/>
              <a:gd name="connsiteX162" fmla="*/ 2843662 w 12192000"/>
              <a:gd name="connsiteY162" fmla="*/ 1992498 h 2237474"/>
              <a:gd name="connsiteX163" fmla="*/ 2796128 w 12192000"/>
              <a:gd name="connsiteY163" fmla="*/ 1976403 h 2237474"/>
              <a:gd name="connsiteX164" fmla="*/ 2756784 w 12192000"/>
              <a:gd name="connsiteY164" fmla="*/ 1985116 h 2237474"/>
              <a:gd name="connsiteX165" fmla="*/ 2748833 w 12192000"/>
              <a:gd name="connsiteY165" fmla="*/ 1986323 h 2237474"/>
              <a:gd name="connsiteX166" fmla="*/ 2748661 w 12192000"/>
              <a:gd name="connsiteY166" fmla="*/ 1986122 h 2237474"/>
              <a:gd name="connsiteX167" fmla="*/ 2740251 w 12192000"/>
              <a:gd name="connsiteY167" fmla="*/ 1986946 h 2237474"/>
              <a:gd name="connsiteX168" fmla="*/ 2718916 w 12192000"/>
              <a:gd name="connsiteY168" fmla="*/ 1990867 h 2237474"/>
              <a:gd name="connsiteX169" fmla="*/ 2713522 w 12192000"/>
              <a:gd name="connsiteY169" fmla="*/ 1990173 h 2237474"/>
              <a:gd name="connsiteX170" fmla="*/ 2680597 w 12192000"/>
              <a:gd name="connsiteY170" fmla="*/ 1984996 h 2237474"/>
              <a:gd name="connsiteX171" fmla="*/ 2578178 w 12192000"/>
              <a:gd name="connsiteY171" fmla="*/ 1990531 h 2237474"/>
              <a:gd name="connsiteX172" fmla="*/ 2476147 w 12192000"/>
              <a:gd name="connsiteY172" fmla="*/ 1998305 h 2237474"/>
              <a:gd name="connsiteX173" fmla="*/ 2373568 w 12192000"/>
              <a:gd name="connsiteY173" fmla="*/ 2003219 h 2237474"/>
              <a:gd name="connsiteX174" fmla="*/ 2321399 w 12192000"/>
              <a:gd name="connsiteY174" fmla="*/ 1989467 h 2237474"/>
              <a:gd name="connsiteX175" fmla="*/ 2315525 w 12192000"/>
              <a:gd name="connsiteY175" fmla="*/ 1989708 h 2237474"/>
              <a:gd name="connsiteX176" fmla="*/ 2300792 w 12192000"/>
              <a:gd name="connsiteY176" fmla="*/ 1994290 h 2237474"/>
              <a:gd name="connsiteX177" fmla="*/ 2295469 w 12192000"/>
              <a:gd name="connsiteY177" fmla="*/ 1996659 h 2237474"/>
              <a:gd name="connsiteX178" fmla="*/ 2287219 w 12192000"/>
              <a:gd name="connsiteY178" fmla="*/ 1998750 h 2237474"/>
              <a:gd name="connsiteX179" fmla="*/ 2286948 w 12192000"/>
              <a:gd name="connsiteY179" fmla="*/ 1998596 h 2237474"/>
              <a:gd name="connsiteX180" fmla="*/ 2243069 w 12192000"/>
              <a:gd name="connsiteY180" fmla="*/ 2015111 h 2237474"/>
              <a:gd name="connsiteX181" fmla="*/ 2186609 w 12192000"/>
              <a:gd name="connsiteY181" fmla="*/ 2008263 h 2237474"/>
              <a:gd name="connsiteX182" fmla="*/ 2164831 w 12192000"/>
              <a:gd name="connsiteY182" fmla="*/ 2010143 h 2237474"/>
              <a:gd name="connsiteX183" fmla="*/ 2152836 w 12192000"/>
              <a:gd name="connsiteY183" fmla="*/ 2010048 h 2237474"/>
              <a:gd name="connsiteX184" fmla="*/ 2117102 w 12192000"/>
              <a:gd name="connsiteY184" fmla="*/ 2023004 h 2237474"/>
              <a:gd name="connsiteX185" fmla="*/ 2111935 w 12192000"/>
              <a:gd name="connsiteY185" fmla="*/ 2023163 h 2237474"/>
              <a:gd name="connsiteX186" fmla="*/ 2089991 w 12192000"/>
              <a:gd name="connsiteY186" fmla="*/ 2034193 h 2237474"/>
              <a:gd name="connsiteX187" fmla="*/ 2058061 w 12192000"/>
              <a:gd name="connsiteY187" fmla="*/ 2047942 h 2237474"/>
              <a:gd name="connsiteX188" fmla="*/ 2055737 w 12192000"/>
              <a:gd name="connsiteY188" fmla="*/ 2047704 h 2237474"/>
              <a:gd name="connsiteX189" fmla="*/ 2042244 w 12192000"/>
              <a:gd name="connsiteY189" fmla="*/ 2055560 h 2237474"/>
              <a:gd name="connsiteX190" fmla="*/ 1976224 w 12192000"/>
              <a:gd name="connsiteY190" fmla="*/ 2074257 h 2237474"/>
              <a:gd name="connsiteX191" fmla="*/ 1877728 w 12192000"/>
              <a:gd name="connsiteY191" fmla="*/ 2101004 h 2237474"/>
              <a:gd name="connsiteX192" fmla="*/ 1759056 w 12192000"/>
              <a:gd name="connsiteY192" fmla="*/ 2125608 h 2237474"/>
              <a:gd name="connsiteX193" fmla="*/ 1637948 w 12192000"/>
              <a:gd name="connsiteY193" fmla="*/ 2172597 h 2237474"/>
              <a:gd name="connsiteX194" fmla="*/ 1434549 w 12192000"/>
              <a:gd name="connsiteY194" fmla="*/ 2234522 h 2237474"/>
              <a:gd name="connsiteX195" fmla="*/ 1398481 w 12192000"/>
              <a:gd name="connsiteY195" fmla="*/ 2237074 h 2237474"/>
              <a:gd name="connsiteX196" fmla="*/ 1398407 w 12192000"/>
              <a:gd name="connsiteY196" fmla="*/ 2237095 h 2237474"/>
              <a:gd name="connsiteX197" fmla="*/ 1370962 w 12192000"/>
              <a:gd name="connsiteY197" fmla="*/ 2237474 h 2237474"/>
              <a:gd name="connsiteX198" fmla="*/ 1356367 w 12192000"/>
              <a:gd name="connsiteY198" fmla="*/ 2235089 h 2237474"/>
              <a:gd name="connsiteX199" fmla="*/ 1324828 w 12192000"/>
              <a:gd name="connsiteY199" fmla="*/ 2231968 h 2237474"/>
              <a:gd name="connsiteX200" fmla="*/ 1297744 w 12192000"/>
              <a:gd name="connsiteY200" fmla="*/ 2235849 h 2237474"/>
              <a:gd name="connsiteX201" fmla="*/ 1286236 w 12192000"/>
              <a:gd name="connsiteY201" fmla="*/ 2233135 h 2237474"/>
              <a:gd name="connsiteX202" fmla="*/ 1283504 w 12192000"/>
              <a:gd name="connsiteY202" fmla="*/ 2233797 h 2237474"/>
              <a:gd name="connsiteX203" fmla="*/ 1279765 w 12192000"/>
              <a:gd name="connsiteY203" fmla="*/ 2229639 h 2237474"/>
              <a:gd name="connsiteX204" fmla="*/ 1195347 w 12192000"/>
              <a:gd name="connsiteY204" fmla="*/ 2212354 h 2237474"/>
              <a:gd name="connsiteX205" fmla="*/ 970251 w 12192000"/>
              <a:gd name="connsiteY205" fmla="*/ 2221029 h 2237474"/>
              <a:gd name="connsiteX206" fmla="*/ 812914 w 12192000"/>
              <a:gd name="connsiteY206" fmla="*/ 2202752 h 2237474"/>
              <a:gd name="connsiteX207" fmla="*/ 800195 w 12192000"/>
              <a:gd name="connsiteY207" fmla="*/ 2209407 h 2237474"/>
              <a:gd name="connsiteX208" fmla="*/ 784978 w 12192000"/>
              <a:gd name="connsiteY208" fmla="*/ 2212360 h 2237474"/>
              <a:gd name="connsiteX209" fmla="*/ 681987 w 12192000"/>
              <a:gd name="connsiteY209" fmla="*/ 2216757 h 2237474"/>
              <a:gd name="connsiteX210" fmla="*/ 669923 w 12192000"/>
              <a:gd name="connsiteY210" fmla="*/ 2211682 h 2237474"/>
              <a:gd name="connsiteX211" fmla="*/ 648680 w 12192000"/>
              <a:gd name="connsiteY211" fmla="*/ 2206229 h 2237474"/>
              <a:gd name="connsiteX212" fmla="*/ 597225 w 12192000"/>
              <a:gd name="connsiteY212" fmla="*/ 2180999 h 2237474"/>
              <a:gd name="connsiteX213" fmla="*/ 558449 w 12192000"/>
              <a:gd name="connsiteY213" fmla="*/ 2182346 h 2237474"/>
              <a:gd name="connsiteX214" fmla="*/ 550517 w 12192000"/>
              <a:gd name="connsiteY214" fmla="*/ 2182060 h 2237474"/>
              <a:gd name="connsiteX215" fmla="*/ 550309 w 12192000"/>
              <a:gd name="connsiteY215" fmla="*/ 2181825 h 2237474"/>
              <a:gd name="connsiteX216" fmla="*/ 541836 w 12192000"/>
              <a:gd name="connsiteY216" fmla="*/ 2181063 h 2237474"/>
              <a:gd name="connsiteX217" fmla="*/ 536057 w 12192000"/>
              <a:gd name="connsiteY217" fmla="*/ 2181537 h 2237474"/>
              <a:gd name="connsiteX218" fmla="*/ 520671 w 12192000"/>
              <a:gd name="connsiteY218" fmla="*/ 2180980 h 2237474"/>
              <a:gd name="connsiteX219" fmla="*/ 515024 w 12192000"/>
              <a:gd name="connsiteY219" fmla="*/ 2179258 h 2237474"/>
              <a:gd name="connsiteX220" fmla="*/ 512278 w 12192000"/>
              <a:gd name="connsiteY220" fmla="*/ 2176369 h 2237474"/>
              <a:gd name="connsiteX221" fmla="*/ 480419 w 12192000"/>
              <a:gd name="connsiteY221" fmla="*/ 2167807 h 2237474"/>
              <a:gd name="connsiteX222" fmla="*/ 413835 w 12192000"/>
              <a:gd name="connsiteY222" fmla="*/ 2156783 h 2237474"/>
              <a:gd name="connsiteX223" fmla="*/ 376513 w 12192000"/>
              <a:gd name="connsiteY223" fmla="*/ 2154014 h 2237474"/>
              <a:gd name="connsiteX224" fmla="*/ 273386 w 12192000"/>
              <a:gd name="connsiteY224" fmla="*/ 2142551 h 2237474"/>
              <a:gd name="connsiteX225" fmla="*/ 169207 w 12192000"/>
              <a:gd name="connsiteY225" fmla="*/ 2128100 h 2237474"/>
              <a:gd name="connsiteX226" fmla="*/ 93149 w 12192000"/>
              <a:gd name="connsiteY226" fmla="*/ 2105324 h 2237474"/>
              <a:gd name="connsiteX227" fmla="*/ 88109 w 12192000"/>
              <a:gd name="connsiteY227" fmla="*/ 2106704 h 2237474"/>
              <a:gd name="connsiteX228" fmla="*/ 80022 w 12192000"/>
              <a:gd name="connsiteY228" fmla="*/ 2107254 h 2237474"/>
              <a:gd name="connsiteX229" fmla="*/ 79717 w 12192000"/>
              <a:gd name="connsiteY229" fmla="*/ 2107046 h 2237474"/>
              <a:gd name="connsiteX230" fmla="*/ 72352 w 12192000"/>
              <a:gd name="connsiteY230" fmla="*/ 2107991 h 2237474"/>
              <a:gd name="connsiteX231" fmla="*/ 37645 w 12192000"/>
              <a:gd name="connsiteY231" fmla="*/ 2115401 h 2237474"/>
              <a:gd name="connsiteX232" fmla="*/ 4572 w 12192000"/>
              <a:gd name="connsiteY232" fmla="*/ 2111091 h 2237474"/>
              <a:gd name="connsiteX233" fmla="*/ 0 w 12192000"/>
              <a:gd name="connsiteY233" fmla="*/ 2110468 h 2237474"/>
              <a:gd name="connsiteX234" fmla="*/ 0 w 12192000"/>
              <a:gd name="connsiteY23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16595 w 12192000"/>
              <a:gd name="connsiteY100" fmla="*/ 1667475 h 2237474"/>
              <a:gd name="connsiteX101" fmla="*/ 6508541 w 12192000"/>
              <a:gd name="connsiteY101" fmla="*/ 1668757 h 2237474"/>
              <a:gd name="connsiteX102" fmla="*/ 6471012 w 12192000"/>
              <a:gd name="connsiteY102" fmla="*/ 1678604 h 2237474"/>
              <a:gd name="connsiteX103" fmla="*/ 6415265 w 12192000"/>
              <a:gd name="connsiteY103" fmla="*/ 1665317 h 2237474"/>
              <a:gd name="connsiteX104" fmla="*/ 6364035 w 12192000"/>
              <a:gd name="connsiteY104" fmla="*/ 1667683 h 2237474"/>
              <a:gd name="connsiteX105" fmla="*/ 6280959 w 12192000"/>
              <a:gd name="connsiteY105" fmla="*/ 1689329 h 2237474"/>
              <a:gd name="connsiteX106" fmla="*/ 6243319 w 12192000"/>
              <a:gd name="connsiteY106" fmla="*/ 1695560 h 2237474"/>
              <a:gd name="connsiteX107" fmla="*/ 6098321 w 12192000"/>
              <a:gd name="connsiteY107" fmla="*/ 1721646 h 2237474"/>
              <a:gd name="connsiteX108" fmla="*/ 5880652 w 12192000"/>
              <a:gd name="connsiteY108" fmla="*/ 1779643 h 2237474"/>
              <a:gd name="connsiteX109" fmla="*/ 5785959 w 12192000"/>
              <a:gd name="connsiteY109" fmla="*/ 1775307 h 2237474"/>
              <a:gd name="connsiteX110" fmla="*/ 5643534 w 12192000"/>
              <a:gd name="connsiteY110" fmla="*/ 1802919 h 2237474"/>
              <a:gd name="connsiteX111" fmla="*/ 5518799 w 12192000"/>
              <a:gd name="connsiteY111" fmla="*/ 1818312 h 2237474"/>
              <a:gd name="connsiteX112" fmla="*/ 5505014 w 12192000"/>
              <a:gd name="connsiteY112" fmla="*/ 1819259 h 2237474"/>
              <a:gd name="connsiteX113" fmla="*/ 5453307 w 12192000"/>
              <a:gd name="connsiteY113" fmla="*/ 1815450 h 2237474"/>
              <a:gd name="connsiteX114" fmla="*/ 5364192 w 12192000"/>
              <a:gd name="connsiteY114" fmla="*/ 1826074 h 2237474"/>
              <a:gd name="connsiteX115" fmla="*/ 5350380 w 12192000"/>
              <a:gd name="connsiteY115" fmla="*/ 1830891 h 2237474"/>
              <a:gd name="connsiteX116" fmla="*/ 5259633 w 12192000"/>
              <a:gd name="connsiteY116" fmla="*/ 1837160 h 2237474"/>
              <a:gd name="connsiteX117" fmla="*/ 5197513 w 12192000"/>
              <a:gd name="connsiteY117" fmla="*/ 1844718 h 2237474"/>
              <a:gd name="connsiteX118" fmla="*/ 5184170 w 12192000"/>
              <a:gd name="connsiteY118" fmla="*/ 1849402 h 2237474"/>
              <a:gd name="connsiteX119" fmla="*/ 5168852 w 12192000"/>
              <a:gd name="connsiteY119" fmla="*/ 1844846 h 2237474"/>
              <a:gd name="connsiteX120" fmla="*/ 5164370 w 12192000"/>
              <a:gd name="connsiteY120" fmla="*/ 1840597 h 2237474"/>
              <a:gd name="connsiteX121" fmla="*/ 5114927 w 12192000"/>
              <a:gd name="connsiteY121" fmla="*/ 1847827 h 2237474"/>
              <a:gd name="connsiteX122" fmla="*/ 5108970 w 12192000"/>
              <a:gd name="connsiteY122" fmla="*/ 1847935 h 2237474"/>
              <a:gd name="connsiteX123" fmla="*/ 5067961 w 12192000"/>
              <a:gd name="connsiteY123" fmla="*/ 1845917 h 2237474"/>
              <a:gd name="connsiteX124" fmla="*/ 5007075 w 12192000"/>
              <a:gd name="connsiteY124" fmla="*/ 1838626 h 2237474"/>
              <a:gd name="connsiteX125" fmla="*/ 4944087 w 12192000"/>
              <a:gd name="connsiteY125" fmla="*/ 1823332 h 2237474"/>
              <a:gd name="connsiteX126" fmla="*/ 4907662 w 12192000"/>
              <a:gd name="connsiteY126" fmla="*/ 1816900 h 2237474"/>
              <a:gd name="connsiteX127" fmla="*/ 4882386 w 12192000"/>
              <a:gd name="connsiteY127" fmla="*/ 1809844 h 2237474"/>
              <a:gd name="connsiteX128" fmla="*/ 4811440 w 12192000"/>
              <a:gd name="connsiteY128" fmla="*/ 1804655 h 2237474"/>
              <a:gd name="connsiteX129" fmla="*/ 4691075 w 12192000"/>
              <a:gd name="connsiteY129" fmla="*/ 1801389 h 2237474"/>
              <a:gd name="connsiteX130" fmla="*/ 4611738 w 12192000"/>
              <a:gd name="connsiteY130" fmla="*/ 1776964 h 2237474"/>
              <a:gd name="connsiteX131" fmla="*/ 4560070 w 12192000"/>
              <a:gd name="connsiteY131" fmla="*/ 1785640 h 2237474"/>
              <a:gd name="connsiteX132" fmla="*/ 4536503 w 12192000"/>
              <a:gd name="connsiteY132" fmla="*/ 1785334 h 2237474"/>
              <a:gd name="connsiteX133" fmla="*/ 4513724 w 12192000"/>
              <a:gd name="connsiteY133" fmla="*/ 1791996 h 2237474"/>
              <a:gd name="connsiteX134" fmla="*/ 4459810 w 12192000"/>
              <a:gd name="connsiteY134" fmla="*/ 1797886 h 2237474"/>
              <a:gd name="connsiteX135" fmla="*/ 4379064 w 12192000"/>
              <a:gd name="connsiteY135" fmla="*/ 1817177 h 2237474"/>
              <a:gd name="connsiteX136" fmla="*/ 4319209 w 12192000"/>
              <a:gd name="connsiteY136" fmla="*/ 1834833 h 2237474"/>
              <a:gd name="connsiteX137" fmla="*/ 4290981 w 12192000"/>
              <a:gd name="connsiteY137" fmla="*/ 1839677 h 2237474"/>
              <a:gd name="connsiteX138" fmla="*/ 4285792 w 12192000"/>
              <a:gd name="connsiteY138" fmla="*/ 1836231 h 2237474"/>
              <a:gd name="connsiteX139" fmla="*/ 4238372 w 12192000"/>
              <a:gd name="connsiteY139" fmla="*/ 1851480 h 2237474"/>
              <a:gd name="connsiteX140" fmla="*/ 4232517 w 12192000"/>
              <a:gd name="connsiteY140" fmla="*/ 1852567 h 2237474"/>
              <a:gd name="connsiteX141" fmla="*/ 4191732 w 12192000"/>
              <a:gd name="connsiteY141" fmla="*/ 1857328 h 2237474"/>
              <a:gd name="connsiteX142" fmla="*/ 4065532 w 12192000"/>
              <a:gd name="connsiteY142" fmla="*/ 1855477 h 2237474"/>
              <a:gd name="connsiteX143" fmla="*/ 4028460 w 12192000"/>
              <a:gd name="connsiteY143" fmla="*/ 1855137 h 2237474"/>
              <a:gd name="connsiteX144" fmla="*/ 4002267 w 12192000"/>
              <a:gd name="connsiteY144" fmla="*/ 1852352 h 2237474"/>
              <a:gd name="connsiteX145" fmla="*/ 3931396 w 12192000"/>
              <a:gd name="connsiteY145" fmla="*/ 1858915 h 2237474"/>
              <a:gd name="connsiteX146" fmla="*/ 3812162 w 12192000"/>
              <a:gd name="connsiteY146" fmla="*/ 1875501 h 2237474"/>
              <a:gd name="connsiteX147" fmla="*/ 3729530 w 12192000"/>
              <a:gd name="connsiteY147" fmla="*/ 1864513 h 2237474"/>
              <a:gd name="connsiteX148" fmla="*/ 3680177 w 12192000"/>
              <a:gd name="connsiteY148" fmla="*/ 1881552 h 2237474"/>
              <a:gd name="connsiteX149" fmla="*/ 3567259 w 12192000"/>
              <a:gd name="connsiteY149" fmla="*/ 1893482 h 2237474"/>
              <a:gd name="connsiteX150" fmla="*/ 3405770 w 12192000"/>
              <a:gd name="connsiteY150" fmla="*/ 1904591 h 2237474"/>
              <a:gd name="connsiteX151" fmla="*/ 3280097 w 12192000"/>
              <a:gd name="connsiteY151" fmla="*/ 1919610 h 2237474"/>
              <a:gd name="connsiteX152" fmla="*/ 3123424 w 12192000"/>
              <a:gd name="connsiteY152" fmla="*/ 1952930 h 2237474"/>
              <a:gd name="connsiteX153" fmla="*/ 3009910 w 12192000"/>
              <a:gd name="connsiteY153" fmla="*/ 1957866 h 2237474"/>
              <a:gd name="connsiteX154" fmla="*/ 2995934 w 12192000"/>
              <a:gd name="connsiteY154" fmla="*/ 1967085 h 2237474"/>
              <a:gd name="connsiteX155" fmla="*/ 2980071 w 12192000"/>
              <a:gd name="connsiteY155" fmla="*/ 1972988 h 2237474"/>
              <a:gd name="connsiteX156" fmla="*/ 2978094 w 12192000"/>
              <a:gd name="connsiteY156" fmla="*/ 1972369 h 2237474"/>
              <a:gd name="connsiteX157" fmla="*/ 2942858 w 12192000"/>
              <a:gd name="connsiteY157" fmla="*/ 1981367 h 2237474"/>
              <a:gd name="connsiteX158" fmla="*/ 2875436 w 12192000"/>
              <a:gd name="connsiteY158" fmla="*/ 1996977 h 2237474"/>
              <a:gd name="connsiteX159" fmla="*/ 2874892 w 12192000"/>
              <a:gd name="connsiteY159" fmla="*/ 1996085 h 2237474"/>
              <a:gd name="connsiteX160" fmla="*/ 2864145 w 12192000"/>
              <a:gd name="connsiteY160" fmla="*/ 1994061 h 2237474"/>
              <a:gd name="connsiteX161" fmla="*/ 2843662 w 12192000"/>
              <a:gd name="connsiteY161" fmla="*/ 1992498 h 2237474"/>
              <a:gd name="connsiteX162" fmla="*/ 2796128 w 12192000"/>
              <a:gd name="connsiteY162" fmla="*/ 1976403 h 2237474"/>
              <a:gd name="connsiteX163" fmla="*/ 2756784 w 12192000"/>
              <a:gd name="connsiteY163" fmla="*/ 1985116 h 2237474"/>
              <a:gd name="connsiteX164" fmla="*/ 2748833 w 12192000"/>
              <a:gd name="connsiteY164" fmla="*/ 1986323 h 2237474"/>
              <a:gd name="connsiteX165" fmla="*/ 2748661 w 12192000"/>
              <a:gd name="connsiteY165" fmla="*/ 1986122 h 2237474"/>
              <a:gd name="connsiteX166" fmla="*/ 2740251 w 12192000"/>
              <a:gd name="connsiteY166" fmla="*/ 1986946 h 2237474"/>
              <a:gd name="connsiteX167" fmla="*/ 2718916 w 12192000"/>
              <a:gd name="connsiteY167" fmla="*/ 1990867 h 2237474"/>
              <a:gd name="connsiteX168" fmla="*/ 2713522 w 12192000"/>
              <a:gd name="connsiteY168" fmla="*/ 1990173 h 2237474"/>
              <a:gd name="connsiteX169" fmla="*/ 2680597 w 12192000"/>
              <a:gd name="connsiteY169" fmla="*/ 1984996 h 2237474"/>
              <a:gd name="connsiteX170" fmla="*/ 2578178 w 12192000"/>
              <a:gd name="connsiteY170" fmla="*/ 1990531 h 2237474"/>
              <a:gd name="connsiteX171" fmla="*/ 2476147 w 12192000"/>
              <a:gd name="connsiteY171" fmla="*/ 1998305 h 2237474"/>
              <a:gd name="connsiteX172" fmla="*/ 2373568 w 12192000"/>
              <a:gd name="connsiteY172" fmla="*/ 2003219 h 2237474"/>
              <a:gd name="connsiteX173" fmla="*/ 2321399 w 12192000"/>
              <a:gd name="connsiteY173" fmla="*/ 1989467 h 2237474"/>
              <a:gd name="connsiteX174" fmla="*/ 2315525 w 12192000"/>
              <a:gd name="connsiteY174" fmla="*/ 1989708 h 2237474"/>
              <a:gd name="connsiteX175" fmla="*/ 2300792 w 12192000"/>
              <a:gd name="connsiteY175" fmla="*/ 1994290 h 2237474"/>
              <a:gd name="connsiteX176" fmla="*/ 2295469 w 12192000"/>
              <a:gd name="connsiteY176" fmla="*/ 1996659 h 2237474"/>
              <a:gd name="connsiteX177" fmla="*/ 2287219 w 12192000"/>
              <a:gd name="connsiteY177" fmla="*/ 1998750 h 2237474"/>
              <a:gd name="connsiteX178" fmla="*/ 2286948 w 12192000"/>
              <a:gd name="connsiteY178" fmla="*/ 1998596 h 2237474"/>
              <a:gd name="connsiteX179" fmla="*/ 2243069 w 12192000"/>
              <a:gd name="connsiteY179" fmla="*/ 2015111 h 2237474"/>
              <a:gd name="connsiteX180" fmla="*/ 2186609 w 12192000"/>
              <a:gd name="connsiteY180" fmla="*/ 2008263 h 2237474"/>
              <a:gd name="connsiteX181" fmla="*/ 2164831 w 12192000"/>
              <a:gd name="connsiteY181" fmla="*/ 2010143 h 2237474"/>
              <a:gd name="connsiteX182" fmla="*/ 2152836 w 12192000"/>
              <a:gd name="connsiteY182" fmla="*/ 2010048 h 2237474"/>
              <a:gd name="connsiteX183" fmla="*/ 2117102 w 12192000"/>
              <a:gd name="connsiteY183" fmla="*/ 2023004 h 2237474"/>
              <a:gd name="connsiteX184" fmla="*/ 2111935 w 12192000"/>
              <a:gd name="connsiteY184" fmla="*/ 2023163 h 2237474"/>
              <a:gd name="connsiteX185" fmla="*/ 2089991 w 12192000"/>
              <a:gd name="connsiteY185" fmla="*/ 2034193 h 2237474"/>
              <a:gd name="connsiteX186" fmla="*/ 2058061 w 12192000"/>
              <a:gd name="connsiteY186" fmla="*/ 2047942 h 2237474"/>
              <a:gd name="connsiteX187" fmla="*/ 2055737 w 12192000"/>
              <a:gd name="connsiteY187" fmla="*/ 2047704 h 2237474"/>
              <a:gd name="connsiteX188" fmla="*/ 2042244 w 12192000"/>
              <a:gd name="connsiteY188" fmla="*/ 2055560 h 2237474"/>
              <a:gd name="connsiteX189" fmla="*/ 1976224 w 12192000"/>
              <a:gd name="connsiteY189" fmla="*/ 2074257 h 2237474"/>
              <a:gd name="connsiteX190" fmla="*/ 1877728 w 12192000"/>
              <a:gd name="connsiteY190" fmla="*/ 2101004 h 2237474"/>
              <a:gd name="connsiteX191" fmla="*/ 1759056 w 12192000"/>
              <a:gd name="connsiteY191" fmla="*/ 2125608 h 2237474"/>
              <a:gd name="connsiteX192" fmla="*/ 1637948 w 12192000"/>
              <a:gd name="connsiteY192" fmla="*/ 2172597 h 2237474"/>
              <a:gd name="connsiteX193" fmla="*/ 1434549 w 12192000"/>
              <a:gd name="connsiteY193" fmla="*/ 2234522 h 2237474"/>
              <a:gd name="connsiteX194" fmla="*/ 1398481 w 12192000"/>
              <a:gd name="connsiteY194" fmla="*/ 2237074 h 2237474"/>
              <a:gd name="connsiteX195" fmla="*/ 1398407 w 12192000"/>
              <a:gd name="connsiteY195" fmla="*/ 2237095 h 2237474"/>
              <a:gd name="connsiteX196" fmla="*/ 1370962 w 12192000"/>
              <a:gd name="connsiteY196" fmla="*/ 2237474 h 2237474"/>
              <a:gd name="connsiteX197" fmla="*/ 1356367 w 12192000"/>
              <a:gd name="connsiteY197" fmla="*/ 2235089 h 2237474"/>
              <a:gd name="connsiteX198" fmla="*/ 1324828 w 12192000"/>
              <a:gd name="connsiteY198" fmla="*/ 2231968 h 2237474"/>
              <a:gd name="connsiteX199" fmla="*/ 1297744 w 12192000"/>
              <a:gd name="connsiteY199" fmla="*/ 2235849 h 2237474"/>
              <a:gd name="connsiteX200" fmla="*/ 1286236 w 12192000"/>
              <a:gd name="connsiteY200" fmla="*/ 2233135 h 2237474"/>
              <a:gd name="connsiteX201" fmla="*/ 1283504 w 12192000"/>
              <a:gd name="connsiteY201" fmla="*/ 2233797 h 2237474"/>
              <a:gd name="connsiteX202" fmla="*/ 1279765 w 12192000"/>
              <a:gd name="connsiteY202" fmla="*/ 2229639 h 2237474"/>
              <a:gd name="connsiteX203" fmla="*/ 1195347 w 12192000"/>
              <a:gd name="connsiteY203" fmla="*/ 2212354 h 2237474"/>
              <a:gd name="connsiteX204" fmla="*/ 970251 w 12192000"/>
              <a:gd name="connsiteY204" fmla="*/ 2221029 h 2237474"/>
              <a:gd name="connsiteX205" fmla="*/ 812914 w 12192000"/>
              <a:gd name="connsiteY205" fmla="*/ 2202752 h 2237474"/>
              <a:gd name="connsiteX206" fmla="*/ 800195 w 12192000"/>
              <a:gd name="connsiteY206" fmla="*/ 2209407 h 2237474"/>
              <a:gd name="connsiteX207" fmla="*/ 784978 w 12192000"/>
              <a:gd name="connsiteY207" fmla="*/ 2212360 h 2237474"/>
              <a:gd name="connsiteX208" fmla="*/ 681987 w 12192000"/>
              <a:gd name="connsiteY208" fmla="*/ 2216757 h 2237474"/>
              <a:gd name="connsiteX209" fmla="*/ 669923 w 12192000"/>
              <a:gd name="connsiteY209" fmla="*/ 2211682 h 2237474"/>
              <a:gd name="connsiteX210" fmla="*/ 648680 w 12192000"/>
              <a:gd name="connsiteY210" fmla="*/ 2206229 h 2237474"/>
              <a:gd name="connsiteX211" fmla="*/ 597225 w 12192000"/>
              <a:gd name="connsiteY211" fmla="*/ 2180999 h 2237474"/>
              <a:gd name="connsiteX212" fmla="*/ 558449 w 12192000"/>
              <a:gd name="connsiteY212" fmla="*/ 2182346 h 2237474"/>
              <a:gd name="connsiteX213" fmla="*/ 550517 w 12192000"/>
              <a:gd name="connsiteY213" fmla="*/ 2182060 h 2237474"/>
              <a:gd name="connsiteX214" fmla="*/ 550309 w 12192000"/>
              <a:gd name="connsiteY214" fmla="*/ 2181825 h 2237474"/>
              <a:gd name="connsiteX215" fmla="*/ 541836 w 12192000"/>
              <a:gd name="connsiteY215" fmla="*/ 2181063 h 2237474"/>
              <a:gd name="connsiteX216" fmla="*/ 536057 w 12192000"/>
              <a:gd name="connsiteY216" fmla="*/ 2181537 h 2237474"/>
              <a:gd name="connsiteX217" fmla="*/ 520671 w 12192000"/>
              <a:gd name="connsiteY217" fmla="*/ 2180980 h 2237474"/>
              <a:gd name="connsiteX218" fmla="*/ 515024 w 12192000"/>
              <a:gd name="connsiteY218" fmla="*/ 2179258 h 2237474"/>
              <a:gd name="connsiteX219" fmla="*/ 512278 w 12192000"/>
              <a:gd name="connsiteY219" fmla="*/ 2176369 h 2237474"/>
              <a:gd name="connsiteX220" fmla="*/ 480419 w 12192000"/>
              <a:gd name="connsiteY220" fmla="*/ 2167807 h 2237474"/>
              <a:gd name="connsiteX221" fmla="*/ 413835 w 12192000"/>
              <a:gd name="connsiteY221" fmla="*/ 2156783 h 2237474"/>
              <a:gd name="connsiteX222" fmla="*/ 376513 w 12192000"/>
              <a:gd name="connsiteY222" fmla="*/ 2154014 h 2237474"/>
              <a:gd name="connsiteX223" fmla="*/ 273386 w 12192000"/>
              <a:gd name="connsiteY223" fmla="*/ 2142551 h 2237474"/>
              <a:gd name="connsiteX224" fmla="*/ 169207 w 12192000"/>
              <a:gd name="connsiteY224" fmla="*/ 2128100 h 2237474"/>
              <a:gd name="connsiteX225" fmla="*/ 93149 w 12192000"/>
              <a:gd name="connsiteY225" fmla="*/ 2105324 h 2237474"/>
              <a:gd name="connsiteX226" fmla="*/ 88109 w 12192000"/>
              <a:gd name="connsiteY226" fmla="*/ 2106704 h 2237474"/>
              <a:gd name="connsiteX227" fmla="*/ 80022 w 12192000"/>
              <a:gd name="connsiteY227" fmla="*/ 2107254 h 2237474"/>
              <a:gd name="connsiteX228" fmla="*/ 79717 w 12192000"/>
              <a:gd name="connsiteY228" fmla="*/ 2107046 h 2237474"/>
              <a:gd name="connsiteX229" fmla="*/ 72352 w 12192000"/>
              <a:gd name="connsiteY229" fmla="*/ 2107991 h 2237474"/>
              <a:gd name="connsiteX230" fmla="*/ 37645 w 12192000"/>
              <a:gd name="connsiteY230" fmla="*/ 2115401 h 2237474"/>
              <a:gd name="connsiteX231" fmla="*/ 4572 w 12192000"/>
              <a:gd name="connsiteY231" fmla="*/ 2111091 h 2237474"/>
              <a:gd name="connsiteX232" fmla="*/ 0 w 12192000"/>
              <a:gd name="connsiteY232" fmla="*/ 2110468 h 2237474"/>
              <a:gd name="connsiteX233" fmla="*/ 0 w 12192000"/>
              <a:gd name="connsiteY23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16595 w 12192000"/>
              <a:gd name="connsiteY99" fmla="*/ 1667475 h 2237474"/>
              <a:gd name="connsiteX100" fmla="*/ 6508541 w 12192000"/>
              <a:gd name="connsiteY100" fmla="*/ 1668757 h 2237474"/>
              <a:gd name="connsiteX101" fmla="*/ 6471012 w 12192000"/>
              <a:gd name="connsiteY101" fmla="*/ 1678604 h 2237474"/>
              <a:gd name="connsiteX102" fmla="*/ 6415265 w 12192000"/>
              <a:gd name="connsiteY102" fmla="*/ 1665317 h 2237474"/>
              <a:gd name="connsiteX103" fmla="*/ 6364035 w 12192000"/>
              <a:gd name="connsiteY103" fmla="*/ 1667683 h 2237474"/>
              <a:gd name="connsiteX104" fmla="*/ 6280959 w 12192000"/>
              <a:gd name="connsiteY104" fmla="*/ 1689329 h 2237474"/>
              <a:gd name="connsiteX105" fmla="*/ 6243319 w 12192000"/>
              <a:gd name="connsiteY105" fmla="*/ 1695560 h 2237474"/>
              <a:gd name="connsiteX106" fmla="*/ 6098321 w 12192000"/>
              <a:gd name="connsiteY106" fmla="*/ 1721646 h 2237474"/>
              <a:gd name="connsiteX107" fmla="*/ 5880652 w 12192000"/>
              <a:gd name="connsiteY107" fmla="*/ 1779643 h 2237474"/>
              <a:gd name="connsiteX108" fmla="*/ 5785959 w 12192000"/>
              <a:gd name="connsiteY108" fmla="*/ 1775307 h 2237474"/>
              <a:gd name="connsiteX109" fmla="*/ 5643534 w 12192000"/>
              <a:gd name="connsiteY109" fmla="*/ 1802919 h 2237474"/>
              <a:gd name="connsiteX110" fmla="*/ 5518799 w 12192000"/>
              <a:gd name="connsiteY110" fmla="*/ 1818312 h 2237474"/>
              <a:gd name="connsiteX111" fmla="*/ 5505014 w 12192000"/>
              <a:gd name="connsiteY111" fmla="*/ 1819259 h 2237474"/>
              <a:gd name="connsiteX112" fmla="*/ 5453307 w 12192000"/>
              <a:gd name="connsiteY112" fmla="*/ 1815450 h 2237474"/>
              <a:gd name="connsiteX113" fmla="*/ 5364192 w 12192000"/>
              <a:gd name="connsiteY113" fmla="*/ 1826074 h 2237474"/>
              <a:gd name="connsiteX114" fmla="*/ 5350380 w 12192000"/>
              <a:gd name="connsiteY114" fmla="*/ 1830891 h 2237474"/>
              <a:gd name="connsiteX115" fmla="*/ 5259633 w 12192000"/>
              <a:gd name="connsiteY115" fmla="*/ 1837160 h 2237474"/>
              <a:gd name="connsiteX116" fmla="*/ 5197513 w 12192000"/>
              <a:gd name="connsiteY116" fmla="*/ 1844718 h 2237474"/>
              <a:gd name="connsiteX117" fmla="*/ 5184170 w 12192000"/>
              <a:gd name="connsiteY117" fmla="*/ 1849402 h 2237474"/>
              <a:gd name="connsiteX118" fmla="*/ 5168852 w 12192000"/>
              <a:gd name="connsiteY118" fmla="*/ 1844846 h 2237474"/>
              <a:gd name="connsiteX119" fmla="*/ 5164370 w 12192000"/>
              <a:gd name="connsiteY119" fmla="*/ 1840597 h 2237474"/>
              <a:gd name="connsiteX120" fmla="*/ 5114927 w 12192000"/>
              <a:gd name="connsiteY120" fmla="*/ 1847827 h 2237474"/>
              <a:gd name="connsiteX121" fmla="*/ 5108970 w 12192000"/>
              <a:gd name="connsiteY121" fmla="*/ 1847935 h 2237474"/>
              <a:gd name="connsiteX122" fmla="*/ 5067961 w 12192000"/>
              <a:gd name="connsiteY122" fmla="*/ 1845917 h 2237474"/>
              <a:gd name="connsiteX123" fmla="*/ 5007075 w 12192000"/>
              <a:gd name="connsiteY123" fmla="*/ 1838626 h 2237474"/>
              <a:gd name="connsiteX124" fmla="*/ 4944087 w 12192000"/>
              <a:gd name="connsiteY124" fmla="*/ 1823332 h 2237474"/>
              <a:gd name="connsiteX125" fmla="*/ 4907662 w 12192000"/>
              <a:gd name="connsiteY125" fmla="*/ 1816900 h 2237474"/>
              <a:gd name="connsiteX126" fmla="*/ 4882386 w 12192000"/>
              <a:gd name="connsiteY126" fmla="*/ 1809844 h 2237474"/>
              <a:gd name="connsiteX127" fmla="*/ 4811440 w 12192000"/>
              <a:gd name="connsiteY127" fmla="*/ 1804655 h 2237474"/>
              <a:gd name="connsiteX128" fmla="*/ 4691075 w 12192000"/>
              <a:gd name="connsiteY128" fmla="*/ 1801389 h 2237474"/>
              <a:gd name="connsiteX129" fmla="*/ 4611738 w 12192000"/>
              <a:gd name="connsiteY129" fmla="*/ 1776964 h 2237474"/>
              <a:gd name="connsiteX130" fmla="*/ 4560070 w 12192000"/>
              <a:gd name="connsiteY130" fmla="*/ 1785640 h 2237474"/>
              <a:gd name="connsiteX131" fmla="*/ 4536503 w 12192000"/>
              <a:gd name="connsiteY131" fmla="*/ 1785334 h 2237474"/>
              <a:gd name="connsiteX132" fmla="*/ 4513724 w 12192000"/>
              <a:gd name="connsiteY132" fmla="*/ 1791996 h 2237474"/>
              <a:gd name="connsiteX133" fmla="*/ 4459810 w 12192000"/>
              <a:gd name="connsiteY133" fmla="*/ 1797886 h 2237474"/>
              <a:gd name="connsiteX134" fmla="*/ 4379064 w 12192000"/>
              <a:gd name="connsiteY134" fmla="*/ 1817177 h 2237474"/>
              <a:gd name="connsiteX135" fmla="*/ 4319209 w 12192000"/>
              <a:gd name="connsiteY135" fmla="*/ 1834833 h 2237474"/>
              <a:gd name="connsiteX136" fmla="*/ 4290981 w 12192000"/>
              <a:gd name="connsiteY136" fmla="*/ 1839677 h 2237474"/>
              <a:gd name="connsiteX137" fmla="*/ 4285792 w 12192000"/>
              <a:gd name="connsiteY137" fmla="*/ 1836231 h 2237474"/>
              <a:gd name="connsiteX138" fmla="*/ 4238372 w 12192000"/>
              <a:gd name="connsiteY138" fmla="*/ 1851480 h 2237474"/>
              <a:gd name="connsiteX139" fmla="*/ 4232517 w 12192000"/>
              <a:gd name="connsiteY139" fmla="*/ 1852567 h 2237474"/>
              <a:gd name="connsiteX140" fmla="*/ 4191732 w 12192000"/>
              <a:gd name="connsiteY140" fmla="*/ 1857328 h 2237474"/>
              <a:gd name="connsiteX141" fmla="*/ 4065532 w 12192000"/>
              <a:gd name="connsiteY141" fmla="*/ 1855477 h 2237474"/>
              <a:gd name="connsiteX142" fmla="*/ 4028460 w 12192000"/>
              <a:gd name="connsiteY142" fmla="*/ 1855137 h 2237474"/>
              <a:gd name="connsiteX143" fmla="*/ 4002267 w 12192000"/>
              <a:gd name="connsiteY143" fmla="*/ 1852352 h 2237474"/>
              <a:gd name="connsiteX144" fmla="*/ 3931396 w 12192000"/>
              <a:gd name="connsiteY144" fmla="*/ 1858915 h 2237474"/>
              <a:gd name="connsiteX145" fmla="*/ 3812162 w 12192000"/>
              <a:gd name="connsiteY145" fmla="*/ 1875501 h 2237474"/>
              <a:gd name="connsiteX146" fmla="*/ 3729530 w 12192000"/>
              <a:gd name="connsiteY146" fmla="*/ 1864513 h 2237474"/>
              <a:gd name="connsiteX147" fmla="*/ 3680177 w 12192000"/>
              <a:gd name="connsiteY147" fmla="*/ 1881552 h 2237474"/>
              <a:gd name="connsiteX148" fmla="*/ 3567259 w 12192000"/>
              <a:gd name="connsiteY148" fmla="*/ 1893482 h 2237474"/>
              <a:gd name="connsiteX149" fmla="*/ 3405770 w 12192000"/>
              <a:gd name="connsiteY149" fmla="*/ 1904591 h 2237474"/>
              <a:gd name="connsiteX150" fmla="*/ 3280097 w 12192000"/>
              <a:gd name="connsiteY150" fmla="*/ 1919610 h 2237474"/>
              <a:gd name="connsiteX151" fmla="*/ 3123424 w 12192000"/>
              <a:gd name="connsiteY151" fmla="*/ 1952930 h 2237474"/>
              <a:gd name="connsiteX152" fmla="*/ 3009910 w 12192000"/>
              <a:gd name="connsiteY152" fmla="*/ 1957866 h 2237474"/>
              <a:gd name="connsiteX153" fmla="*/ 2995934 w 12192000"/>
              <a:gd name="connsiteY153" fmla="*/ 1967085 h 2237474"/>
              <a:gd name="connsiteX154" fmla="*/ 2980071 w 12192000"/>
              <a:gd name="connsiteY154" fmla="*/ 1972988 h 2237474"/>
              <a:gd name="connsiteX155" fmla="*/ 2978094 w 12192000"/>
              <a:gd name="connsiteY155" fmla="*/ 1972369 h 2237474"/>
              <a:gd name="connsiteX156" fmla="*/ 2942858 w 12192000"/>
              <a:gd name="connsiteY156" fmla="*/ 1981367 h 2237474"/>
              <a:gd name="connsiteX157" fmla="*/ 2875436 w 12192000"/>
              <a:gd name="connsiteY157" fmla="*/ 1996977 h 2237474"/>
              <a:gd name="connsiteX158" fmla="*/ 2874892 w 12192000"/>
              <a:gd name="connsiteY158" fmla="*/ 1996085 h 2237474"/>
              <a:gd name="connsiteX159" fmla="*/ 2864145 w 12192000"/>
              <a:gd name="connsiteY159" fmla="*/ 1994061 h 2237474"/>
              <a:gd name="connsiteX160" fmla="*/ 2843662 w 12192000"/>
              <a:gd name="connsiteY160" fmla="*/ 1992498 h 2237474"/>
              <a:gd name="connsiteX161" fmla="*/ 2796128 w 12192000"/>
              <a:gd name="connsiteY161" fmla="*/ 1976403 h 2237474"/>
              <a:gd name="connsiteX162" fmla="*/ 2756784 w 12192000"/>
              <a:gd name="connsiteY162" fmla="*/ 1985116 h 2237474"/>
              <a:gd name="connsiteX163" fmla="*/ 2748833 w 12192000"/>
              <a:gd name="connsiteY163" fmla="*/ 1986323 h 2237474"/>
              <a:gd name="connsiteX164" fmla="*/ 2748661 w 12192000"/>
              <a:gd name="connsiteY164" fmla="*/ 1986122 h 2237474"/>
              <a:gd name="connsiteX165" fmla="*/ 2740251 w 12192000"/>
              <a:gd name="connsiteY165" fmla="*/ 1986946 h 2237474"/>
              <a:gd name="connsiteX166" fmla="*/ 2718916 w 12192000"/>
              <a:gd name="connsiteY166" fmla="*/ 1990867 h 2237474"/>
              <a:gd name="connsiteX167" fmla="*/ 2713522 w 12192000"/>
              <a:gd name="connsiteY167" fmla="*/ 1990173 h 2237474"/>
              <a:gd name="connsiteX168" fmla="*/ 2680597 w 12192000"/>
              <a:gd name="connsiteY168" fmla="*/ 1984996 h 2237474"/>
              <a:gd name="connsiteX169" fmla="*/ 2578178 w 12192000"/>
              <a:gd name="connsiteY169" fmla="*/ 1990531 h 2237474"/>
              <a:gd name="connsiteX170" fmla="*/ 2476147 w 12192000"/>
              <a:gd name="connsiteY170" fmla="*/ 1998305 h 2237474"/>
              <a:gd name="connsiteX171" fmla="*/ 2373568 w 12192000"/>
              <a:gd name="connsiteY171" fmla="*/ 2003219 h 2237474"/>
              <a:gd name="connsiteX172" fmla="*/ 2321399 w 12192000"/>
              <a:gd name="connsiteY172" fmla="*/ 1989467 h 2237474"/>
              <a:gd name="connsiteX173" fmla="*/ 2315525 w 12192000"/>
              <a:gd name="connsiteY173" fmla="*/ 1989708 h 2237474"/>
              <a:gd name="connsiteX174" fmla="*/ 2300792 w 12192000"/>
              <a:gd name="connsiteY174" fmla="*/ 1994290 h 2237474"/>
              <a:gd name="connsiteX175" fmla="*/ 2295469 w 12192000"/>
              <a:gd name="connsiteY175" fmla="*/ 1996659 h 2237474"/>
              <a:gd name="connsiteX176" fmla="*/ 2287219 w 12192000"/>
              <a:gd name="connsiteY176" fmla="*/ 1998750 h 2237474"/>
              <a:gd name="connsiteX177" fmla="*/ 2286948 w 12192000"/>
              <a:gd name="connsiteY177" fmla="*/ 1998596 h 2237474"/>
              <a:gd name="connsiteX178" fmla="*/ 2243069 w 12192000"/>
              <a:gd name="connsiteY178" fmla="*/ 2015111 h 2237474"/>
              <a:gd name="connsiteX179" fmla="*/ 2186609 w 12192000"/>
              <a:gd name="connsiteY179" fmla="*/ 2008263 h 2237474"/>
              <a:gd name="connsiteX180" fmla="*/ 2164831 w 12192000"/>
              <a:gd name="connsiteY180" fmla="*/ 2010143 h 2237474"/>
              <a:gd name="connsiteX181" fmla="*/ 2152836 w 12192000"/>
              <a:gd name="connsiteY181" fmla="*/ 2010048 h 2237474"/>
              <a:gd name="connsiteX182" fmla="*/ 2117102 w 12192000"/>
              <a:gd name="connsiteY182" fmla="*/ 2023004 h 2237474"/>
              <a:gd name="connsiteX183" fmla="*/ 2111935 w 12192000"/>
              <a:gd name="connsiteY183" fmla="*/ 2023163 h 2237474"/>
              <a:gd name="connsiteX184" fmla="*/ 2089991 w 12192000"/>
              <a:gd name="connsiteY184" fmla="*/ 2034193 h 2237474"/>
              <a:gd name="connsiteX185" fmla="*/ 2058061 w 12192000"/>
              <a:gd name="connsiteY185" fmla="*/ 2047942 h 2237474"/>
              <a:gd name="connsiteX186" fmla="*/ 2055737 w 12192000"/>
              <a:gd name="connsiteY186" fmla="*/ 2047704 h 2237474"/>
              <a:gd name="connsiteX187" fmla="*/ 2042244 w 12192000"/>
              <a:gd name="connsiteY187" fmla="*/ 2055560 h 2237474"/>
              <a:gd name="connsiteX188" fmla="*/ 1976224 w 12192000"/>
              <a:gd name="connsiteY188" fmla="*/ 2074257 h 2237474"/>
              <a:gd name="connsiteX189" fmla="*/ 1877728 w 12192000"/>
              <a:gd name="connsiteY189" fmla="*/ 2101004 h 2237474"/>
              <a:gd name="connsiteX190" fmla="*/ 1759056 w 12192000"/>
              <a:gd name="connsiteY190" fmla="*/ 2125608 h 2237474"/>
              <a:gd name="connsiteX191" fmla="*/ 1637948 w 12192000"/>
              <a:gd name="connsiteY191" fmla="*/ 2172597 h 2237474"/>
              <a:gd name="connsiteX192" fmla="*/ 1434549 w 12192000"/>
              <a:gd name="connsiteY192" fmla="*/ 2234522 h 2237474"/>
              <a:gd name="connsiteX193" fmla="*/ 1398481 w 12192000"/>
              <a:gd name="connsiteY193" fmla="*/ 2237074 h 2237474"/>
              <a:gd name="connsiteX194" fmla="*/ 1398407 w 12192000"/>
              <a:gd name="connsiteY194" fmla="*/ 2237095 h 2237474"/>
              <a:gd name="connsiteX195" fmla="*/ 1370962 w 12192000"/>
              <a:gd name="connsiteY195" fmla="*/ 2237474 h 2237474"/>
              <a:gd name="connsiteX196" fmla="*/ 1356367 w 12192000"/>
              <a:gd name="connsiteY196" fmla="*/ 2235089 h 2237474"/>
              <a:gd name="connsiteX197" fmla="*/ 1324828 w 12192000"/>
              <a:gd name="connsiteY197" fmla="*/ 2231968 h 2237474"/>
              <a:gd name="connsiteX198" fmla="*/ 1297744 w 12192000"/>
              <a:gd name="connsiteY198" fmla="*/ 2235849 h 2237474"/>
              <a:gd name="connsiteX199" fmla="*/ 1286236 w 12192000"/>
              <a:gd name="connsiteY199" fmla="*/ 2233135 h 2237474"/>
              <a:gd name="connsiteX200" fmla="*/ 1283504 w 12192000"/>
              <a:gd name="connsiteY200" fmla="*/ 2233797 h 2237474"/>
              <a:gd name="connsiteX201" fmla="*/ 1279765 w 12192000"/>
              <a:gd name="connsiteY201" fmla="*/ 2229639 h 2237474"/>
              <a:gd name="connsiteX202" fmla="*/ 1195347 w 12192000"/>
              <a:gd name="connsiteY202" fmla="*/ 2212354 h 2237474"/>
              <a:gd name="connsiteX203" fmla="*/ 970251 w 12192000"/>
              <a:gd name="connsiteY203" fmla="*/ 2221029 h 2237474"/>
              <a:gd name="connsiteX204" fmla="*/ 812914 w 12192000"/>
              <a:gd name="connsiteY204" fmla="*/ 2202752 h 2237474"/>
              <a:gd name="connsiteX205" fmla="*/ 800195 w 12192000"/>
              <a:gd name="connsiteY205" fmla="*/ 2209407 h 2237474"/>
              <a:gd name="connsiteX206" fmla="*/ 784978 w 12192000"/>
              <a:gd name="connsiteY206" fmla="*/ 2212360 h 2237474"/>
              <a:gd name="connsiteX207" fmla="*/ 681987 w 12192000"/>
              <a:gd name="connsiteY207" fmla="*/ 2216757 h 2237474"/>
              <a:gd name="connsiteX208" fmla="*/ 669923 w 12192000"/>
              <a:gd name="connsiteY208" fmla="*/ 2211682 h 2237474"/>
              <a:gd name="connsiteX209" fmla="*/ 648680 w 12192000"/>
              <a:gd name="connsiteY209" fmla="*/ 2206229 h 2237474"/>
              <a:gd name="connsiteX210" fmla="*/ 597225 w 12192000"/>
              <a:gd name="connsiteY210" fmla="*/ 2180999 h 2237474"/>
              <a:gd name="connsiteX211" fmla="*/ 558449 w 12192000"/>
              <a:gd name="connsiteY211" fmla="*/ 2182346 h 2237474"/>
              <a:gd name="connsiteX212" fmla="*/ 550517 w 12192000"/>
              <a:gd name="connsiteY212" fmla="*/ 2182060 h 2237474"/>
              <a:gd name="connsiteX213" fmla="*/ 550309 w 12192000"/>
              <a:gd name="connsiteY213" fmla="*/ 2181825 h 2237474"/>
              <a:gd name="connsiteX214" fmla="*/ 541836 w 12192000"/>
              <a:gd name="connsiteY214" fmla="*/ 2181063 h 2237474"/>
              <a:gd name="connsiteX215" fmla="*/ 536057 w 12192000"/>
              <a:gd name="connsiteY215" fmla="*/ 2181537 h 2237474"/>
              <a:gd name="connsiteX216" fmla="*/ 520671 w 12192000"/>
              <a:gd name="connsiteY216" fmla="*/ 2180980 h 2237474"/>
              <a:gd name="connsiteX217" fmla="*/ 515024 w 12192000"/>
              <a:gd name="connsiteY217" fmla="*/ 2179258 h 2237474"/>
              <a:gd name="connsiteX218" fmla="*/ 512278 w 12192000"/>
              <a:gd name="connsiteY218" fmla="*/ 2176369 h 2237474"/>
              <a:gd name="connsiteX219" fmla="*/ 480419 w 12192000"/>
              <a:gd name="connsiteY219" fmla="*/ 2167807 h 2237474"/>
              <a:gd name="connsiteX220" fmla="*/ 413835 w 12192000"/>
              <a:gd name="connsiteY220" fmla="*/ 2156783 h 2237474"/>
              <a:gd name="connsiteX221" fmla="*/ 376513 w 12192000"/>
              <a:gd name="connsiteY221" fmla="*/ 2154014 h 2237474"/>
              <a:gd name="connsiteX222" fmla="*/ 273386 w 12192000"/>
              <a:gd name="connsiteY222" fmla="*/ 2142551 h 2237474"/>
              <a:gd name="connsiteX223" fmla="*/ 169207 w 12192000"/>
              <a:gd name="connsiteY223" fmla="*/ 2128100 h 2237474"/>
              <a:gd name="connsiteX224" fmla="*/ 93149 w 12192000"/>
              <a:gd name="connsiteY224" fmla="*/ 2105324 h 2237474"/>
              <a:gd name="connsiteX225" fmla="*/ 88109 w 12192000"/>
              <a:gd name="connsiteY225" fmla="*/ 2106704 h 2237474"/>
              <a:gd name="connsiteX226" fmla="*/ 80022 w 12192000"/>
              <a:gd name="connsiteY226" fmla="*/ 2107254 h 2237474"/>
              <a:gd name="connsiteX227" fmla="*/ 79717 w 12192000"/>
              <a:gd name="connsiteY227" fmla="*/ 2107046 h 2237474"/>
              <a:gd name="connsiteX228" fmla="*/ 72352 w 12192000"/>
              <a:gd name="connsiteY228" fmla="*/ 2107991 h 2237474"/>
              <a:gd name="connsiteX229" fmla="*/ 37645 w 12192000"/>
              <a:gd name="connsiteY229" fmla="*/ 2115401 h 2237474"/>
              <a:gd name="connsiteX230" fmla="*/ 4572 w 12192000"/>
              <a:gd name="connsiteY230" fmla="*/ 2111091 h 2237474"/>
              <a:gd name="connsiteX231" fmla="*/ 0 w 12192000"/>
              <a:gd name="connsiteY231" fmla="*/ 2110468 h 2237474"/>
              <a:gd name="connsiteX232" fmla="*/ 0 w 12192000"/>
              <a:gd name="connsiteY23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16595 w 12192000"/>
              <a:gd name="connsiteY98" fmla="*/ 1667475 h 2237474"/>
              <a:gd name="connsiteX99" fmla="*/ 6508541 w 12192000"/>
              <a:gd name="connsiteY99" fmla="*/ 1668757 h 2237474"/>
              <a:gd name="connsiteX100" fmla="*/ 6471012 w 12192000"/>
              <a:gd name="connsiteY100" fmla="*/ 1678604 h 2237474"/>
              <a:gd name="connsiteX101" fmla="*/ 6415265 w 12192000"/>
              <a:gd name="connsiteY101" fmla="*/ 1665317 h 2237474"/>
              <a:gd name="connsiteX102" fmla="*/ 6364035 w 12192000"/>
              <a:gd name="connsiteY102" fmla="*/ 1667683 h 2237474"/>
              <a:gd name="connsiteX103" fmla="*/ 6280959 w 12192000"/>
              <a:gd name="connsiteY103" fmla="*/ 1689329 h 2237474"/>
              <a:gd name="connsiteX104" fmla="*/ 6243319 w 12192000"/>
              <a:gd name="connsiteY104" fmla="*/ 1695560 h 2237474"/>
              <a:gd name="connsiteX105" fmla="*/ 6098321 w 12192000"/>
              <a:gd name="connsiteY105" fmla="*/ 1721646 h 2237474"/>
              <a:gd name="connsiteX106" fmla="*/ 5880652 w 12192000"/>
              <a:gd name="connsiteY106" fmla="*/ 1779643 h 2237474"/>
              <a:gd name="connsiteX107" fmla="*/ 5785959 w 12192000"/>
              <a:gd name="connsiteY107" fmla="*/ 1775307 h 2237474"/>
              <a:gd name="connsiteX108" fmla="*/ 5643534 w 12192000"/>
              <a:gd name="connsiteY108" fmla="*/ 1802919 h 2237474"/>
              <a:gd name="connsiteX109" fmla="*/ 5518799 w 12192000"/>
              <a:gd name="connsiteY109" fmla="*/ 1818312 h 2237474"/>
              <a:gd name="connsiteX110" fmla="*/ 5505014 w 12192000"/>
              <a:gd name="connsiteY110" fmla="*/ 1819259 h 2237474"/>
              <a:gd name="connsiteX111" fmla="*/ 5453307 w 12192000"/>
              <a:gd name="connsiteY111" fmla="*/ 1815450 h 2237474"/>
              <a:gd name="connsiteX112" fmla="*/ 5364192 w 12192000"/>
              <a:gd name="connsiteY112" fmla="*/ 1826074 h 2237474"/>
              <a:gd name="connsiteX113" fmla="*/ 5350380 w 12192000"/>
              <a:gd name="connsiteY113" fmla="*/ 1830891 h 2237474"/>
              <a:gd name="connsiteX114" fmla="*/ 5259633 w 12192000"/>
              <a:gd name="connsiteY114" fmla="*/ 1837160 h 2237474"/>
              <a:gd name="connsiteX115" fmla="*/ 5197513 w 12192000"/>
              <a:gd name="connsiteY115" fmla="*/ 1844718 h 2237474"/>
              <a:gd name="connsiteX116" fmla="*/ 5184170 w 12192000"/>
              <a:gd name="connsiteY116" fmla="*/ 1849402 h 2237474"/>
              <a:gd name="connsiteX117" fmla="*/ 5168852 w 12192000"/>
              <a:gd name="connsiteY117" fmla="*/ 1844846 h 2237474"/>
              <a:gd name="connsiteX118" fmla="*/ 5164370 w 12192000"/>
              <a:gd name="connsiteY118" fmla="*/ 1840597 h 2237474"/>
              <a:gd name="connsiteX119" fmla="*/ 5114927 w 12192000"/>
              <a:gd name="connsiteY119" fmla="*/ 1847827 h 2237474"/>
              <a:gd name="connsiteX120" fmla="*/ 5108970 w 12192000"/>
              <a:gd name="connsiteY120" fmla="*/ 1847935 h 2237474"/>
              <a:gd name="connsiteX121" fmla="*/ 5067961 w 12192000"/>
              <a:gd name="connsiteY121" fmla="*/ 1845917 h 2237474"/>
              <a:gd name="connsiteX122" fmla="*/ 5007075 w 12192000"/>
              <a:gd name="connsiteY122" fmla="*/ 1838626 h 2237474"/>
              <a:gd name="connsiteX123" fmla="*/ 4944087 w 12192000"/>
              <a:gd name="connsiteY123" fmla="*/ 1823332 h 2237474"/>
              <a:gd name="connsiteX124" fmla="*/ 4907662 w 12192000"/>
              <a:gd name="connsiteY124" fmla="*/ 1816900 h 2237474"/>
              <a:gd name="connsiteX125" fmla="*/ 4882386 w 12192000"/>
              <a:gd name="connsiteY125" fmla="*/ 1809844 h 2237474"/>
              <a:gd name="connsiteX126" fmla="*/ 4811440 w 12192000"/>
              <a:gd name="connsiteY126" fmla="*/ 1804655 h 2237474"/>
              <a:gd name="connsiteX127" fmla="*/ 4691075 w 12192000"/>
              <a:gd name="connsiteY127" fmla="*/ 1801389 h 2237474"/>
              <a:gd name="connsiteX128" fmla="*/ 4611738 w 12192000"/>
              <a:gd name="connsiteY128" fmla="*/ 1776964 h 2237474"/>
              <a:gd name="connsiteX129" fmla="*/ 4560070 w 12192000"/>
              <a:gd name="connsiteY129" fmla="*/ 1785640 h 2237474"/>
              <a:gd name="connsiteX130" fmla="*/ 4536503 w 12192000"/>
              <a:gd name="connsiteY130" fmla="*/ 1785334 h 2237474"/>
              <a:gd name="connsiteX131" fmla="*/ 4513724 w 12192000"/>
              <a:gd name="connsiteY131" fmla="*/ 1791996 h 2237474"/>
              <a:gd name="connsiteX132" fmla="*/ 4459810 w 12192000"/>
              <a:gd name="connsiteY132" fmla="*/ 1797886 h 2237474"/>
              <a:gd name="connsiteX133" fmla="*/ 4379064 w 12192000"/>
              <a:gd name="connsiteY133" fmla="*/ 1817177 h 2237474"/>
              <a:gd name="connsiteX134" fmla="*/ 4319209 w 12192000"/>
              <a:gd name="connsiteY134" fmla="*/ 1834833 h 2237474"/>
              <a:gd name="connsiteX135" fmla="*/ 4290981 w 12192000"/>
              <a:gd name="connsiteY135" fmla="*/ 1839677 h 2237474"/>
              <a:gd name="connsiteX136" fmla="*/ 4285792 w 12192000"/>
              <a:gd name="connsiteY136" fmla="*/ 1836231 h 2237474"/>
              <a:gd name="connsiteX137" fmla="*/ 4238372 w 12192000"/>
              <a:gd name="connsiteY137" fmla="*/ 1851480 h 2237474"/>
              <a:gd name="connsiteX138" fmla="*/ 4232517 w 12192000"/>
              <a:gd name="connsiteY138" fmla="*/ 1852567 h 2237474"/>
              <a:gd name="connsiteX139" fmla="*/ 4191732 w 12192000"/>
              <a:gd name="connsiteY139" fmla="*/ 1857328 h 2237474"/>
              <a:gd name="connsiteX140" fmla="*/ 4065532 w 12192000"/>
              <a:gd name="connsiteY140" fmla="*/ 1855477 h 2237474"/>
              <a:gd name="connsiteX141" fmla="*/ 4028460 w 12192000"/>
              <a:gd name="connsiteY141" fmla="*/ 1855137 h 2237474"/>
              <a:gd name="connsiteX142" fmla="*/ 4002267 w 12192000"/>
              <a:gd name="connsiteY142" fmla="*/ 1852352 h 2237474"/>
              <a:gd name="connsiteX143" fmla="*/ 3931396 w 12192000"/>
              <a:gd name="connsiteY143" fmla="*/ 1858915 h 2237474"/>
              <a:gd name="connsiteX144" fmla="*/ 3812162 w 12192000"/>
              <a:gd name="connsiteY144" fmla="*/ 1875501 h 2237474"/>
              <a:gd name="connsiteX145" fmla="*/ 3729530 w 12192000"/>
              <a:gd name="connsiteY145" fmla="*/ 1864513 h 2237474"/>
              <a:gd name="connsiteX146" fmla="*/ 3680177 w 12192000"/>
              <a:gd name="connsiteY146" fmla="*/ 1881552 h 2237474"/>
              <a:gd name="connsiteX147" fmla="*/ 3567259 w 12192000"/>
              <a:gd name="connsiteY147" fmla="*/ 1893482 h 2237474"/>
              <a:gd name="connsiteX148" fmla="*/ 3405770 w 12192000"/>
              <a:gd name="connsiteY148" fmla="*/ 1904591 h 2237474"/>
              <a:gd name="connsiteX149" fmla="*/ 3280097 w 12192000"/>
              <a:gd name="connsiteY149" fmla="*/ 1919610 h 2237474"/>
              <a:gd name="connsiteX150" fmla="*/ 3123424 w 12192000"/>
              <a:gd name="connsiteY150" fmla="*/ 1952930 h 2237474"/>
              <a:gd name="connsiteX151" fmla="*/ 3009910 w 12192000"/>
              <a:gd name="connsiteY151" fmla="*/ 1957866 h 2237474"/>
              <a:gd name="connsiteX152" fmla="*/ 2995934 w 12192000"/>
              <a:gd name="connsiteY152" fmla="*/ 1967085 h 2237474"/>
              <a:gd name="connsiteX153" fmla="*/ 2980071 w 12192000"/>
              <a:gd name="connsiteY153" fmla="*/ 1972988 h 2237474"/>
              <a:gd name="connsiteX154" fmla="*/ 2978094 w 12192000"/>
              <a:gd name="connsiteY154" fmla="*/ 1972369 h 2237474"/>
              <a:gd name="connsiteX155" fmla="*/ 2942858 w 12192000"/>
              <a:gd name="connsiteY155" fmla="*/ 1981367 h 2237474"/>
              <a:gd name="connsiteX156" fmla="*/ 2875436 w 12192000"/>
              <a:gd name="connsiteY156" fmla="*/ 1996977 h 2237474"/>
              <a:gd name="connsiteX157" fmla="*/ 2874892 w 12192000"/>
              <a:gd name="connsiteY157" fmla="*/ 1996085 h 2237474"/>
              <a:gd name="connsiteX158" fmla="*/ 2864145 w 12192000"/>
              <a:gd name="connsiteY158" fmla="*/ 1994061 h 2237474"/>
              <a:gd name="connsiteX159" fmla="*/ 2843662 w 12192000"/>
              <a:gd name="connsiteY159" fmla="*/ 1992498 h 2237474"/>
              <a:gd name="connsiteX160" fmla="*/ 2796128 w 12192000"/>
              <a:gd name="connsiteY160" fmla="*/ 1976403 h 2237474"/>
              <a:gd name="connsiteX161" fmla="*/ 2756784 w 12192000"/>
              <a:gd name="connsiteY161" fmla="*/ 1985116 h 2237474"/>
              <a:gd name="connsiteX162" fmla="*/ 2748833 w 12192000"/>
              <a:gd name="connsiteY162" fmla="*/ 1986323 h 2237474"/>
              <a:gd name="connsiteX163" fmla="*/ 2748661 w 12192000"/>
              <a:gd name="connsiteY163" fmla="*/ 1986122 h 2237474"/>
              <a:gd name="connsiteX164" fmla="*/ 2740251 w 12192000"/>
              <a:gd name="connsiteY164" fmla="*/ 1986946 h 2237474"/>
              <a:gd name="connsiteX165" fmla="*/ 2718916 w 12192000"/>
              <a:gd name="connsiteY165" fmla="*/ 1990867 h 2237474"/>
              <a:gd name="connsiteX166" fmla="*/ 2713522 w 12192000"/>
              <a:gd name="connsiteY166" fmla="*/ 1990173 h 2237474"/>
              <a:gd name="connsiteX167" fmla="*/ 2680597 w 12192000"/>
              <a:gd name="connsiteY167" fmla="*/ 1984996 h 2237474"/>
              <a:gd name="connsiteX168" fmla="*/ 2578178 w 12192000"/>
              <a:gd name="connsiteY168" fmla="*/ 1990531 h 2237474"/>
              <a:gd name="connsiteX169" fmla="*/ 2476147 w 12192000"/>
              <a:gd name="connsiteY169" fmla="*/ 1998305 h 2237474"/>
              <a:gd name="connsiteX170" fmla="*/ 2373568 w 12192000"/>
              <a:gd name="connsiteY170" fmla="*/ 2003219 h 2237474"/>
              <a:gd name="connsiteX171" fmla="*/ 2321399 w 12192000"/>
              <a:gd name="connsiteY171" fmla="*/ 1989467 h 2237474"/>
              <a:gd name="connsiteX172" fmla="*/ 2315525 w 12192000"/>
              <a:gd name="connsiteY172" fmla="*/ 1989708 h 2237474"/>
              <a:gd name="connsiteX173" fmla="*/ 2300792 w 12192000"/>
              <a:gd name="connsiteY173" fmla="*/ 1994290 h 2237474"/>
              <a:gd name="connsiteX174" fmla="*/ 2295469 w 12192000"/>
              <a:gd name="connsiteY174" fmla="*/ 1996659 h 2237474"/>
              <a:gd name="connsiteX175" fmla="*/ 2287219 w 12192000"/>
              <a:gd name="connsiteY175" fmla="*/ 1998750 h 2237474"/>
              <a:gd name="connsiteX176" fmla="*/ 2286948 w 12192000"/>
              <a:gd name="connsiteY176" fmla="*/ 1998596 h 2237474"/>
              <a:gd name="connsiteX177" fmla="*/ 2243069 w 12192000"/>
              <a:gd name="connsiteY177" fmla="*/ 2015111 h 2237474"/>
              <a:gd name="connsiteX178" fmla="*/ 2186609 w 12192000"/>
              <a:gd name="connsiteY178" fmla="*/ 2008263 h 2237474"/>
              <a:gd name="connsiteX179" fmla="*/ 2164831 w 12192000"/>
              <a:gd name="connsiteY179" fmla="*/ 2010143 h 2237474"/>
              <a:gd name="connsiteX180" fmla="*/ 2152836 w 12192000"/>
              <a:gd name="connsiteY180" fmla="*/ 2010048 h 2237474"/>
              <a:gd name="connsiteX181" fmla="*/ 2117102 w 12192000"/>
              <a:gd name="connsiteY181" fmla="*/ 2023004 h 2237474"/>
              <a:gd name="connsiteX182" fmla="*/ 2111935 w 12192000"/>
              <a:gd name="connsiteY182" fmla="*/ 2023163 h 2237474"/>
              <a:gd name="connsiteX183" fmla="*/ 2089991 w 12192000"/>
              <a:gd name="connsiteY183" fmla="*/ 2034193 h 2237474"/>
              <a:gd name="connsiteX184" fmla="*/ 2058061 w 12192000"/>
              <a:gd name="connsiteY184" fmla="*/ 2047942 h 2237474"/>
              <a:gd name="connsiteX185" fmla="*/ 2055737 w 12192000"/>
              <a:gd name="connsiteY185" fmla="*/ 2047704 h 2237474"/>
              <a:gd name="connsiteX186" fmla="*/ 2042244 w 12192000"/>
              <a:gd name="connsiteY186" fmla="*/ 2055560 h 2237474"/>
              <a:gd name="connsiteX187" fmla="*/ 1976224 w 12192000"/>
              <a:gd name="connsiteY187" fmla="*/ 2074257 h 2237474"/>
              <a:gd name="connsiteX188" fmla="*/ 1877728 w 12192000"/>
              <a:gd name="connsiteY188" fmla="*/ 2101004 h 2237474"/>
              <a:gd name="connsiteX189" fmla="*/ 1759056 w 12192000"/>
              <a:gd name="connsiteY189" fmla="*/ 2125608 h 2237474"/>
              <a:gd name="connsiteX190" fmla="*/ 1637948 w 12192000"/>
              <a:gd name="connsiteY190" fmla="*/ 2172597 h 2237474"/>
              <a:gd name="connsiteX191" fmla="*/ 1434549 w 12192000"/>
              <a:gd name="connsiteY191" fmla="*/ 2234522 h 2237474"/>
              <a:gd name="connsiteX192" fmla="*/ 1398481 w 12192000"/>
              <a:gd name="connsiteY192" fmla="*/ 2237074 h 2237474"/>
              <a:gd name="connsiteX193" fmla="*/ 1398407 w 12192000"/>
              <a:gd name="connsiteY193" fmla="*/ 2237095 h 2237474"/>
              <a:gd name="connsiteX194" fmla="*/ 1370962 w 12192000"/>
              <a:gd name="connsiteY194" fmla="*/ 2237474 h 2237474"/>
              <a:gd name="connsiteX195" fmla="*/ 1356367 w 12192000"/>
              <a:gd name="connsiteY195" fmla="*/ 2235089 h 2237474"/>
              <a:gd name="connsiteX196" fmla="*/ 1324828 w 12192000"/>
              <a:gd name="connsiteY196" fmla="*/ 2231968 h 2237474"/>
              <a:gd name="connsiteX197" fmla="*/ 1297744 w 12192000"/>
              <a:gd name="connsiteY197" fmla="*/ 2235849 h 2237474"/>
              <a:gd name="connsiteX198" fmla="*/ 1286236 w 12192000"/>
              <a:gd name="connsiteY198" fmla="*/ 2233135 h 2237474"/>
              <a:gd name="connsiteX199" fmla="*/ 1283504 w 12192000"/>
              <a:gd name="connsiteY199" fmla="*/ 2233797 h 2237474"/>
              <a:gd name="connsiteX200" fmla="*/ 1279765 w 12192000"/>
              <a:gd name="connsiteY200" fmla="*/ 2229639 h 2237474"/>
              <a:gd name="connsiteX201" fmla="*/ 1195347 w 12192000"/>
              <a:gd name="connsiteY201" fmla="*/ 2212354 h 2237474"/>
              <a:gd name="connsiteX202" fmla="*/ 970251 w 12192000"/>
              <a:gd name="connsiteY202" fmla="*/ 2221029 h 2237474"/>
              <a:gd name="connsiteX203" fmla="*/ 812914 w 12192000"/>
              <a:gd name="connsiteY203" fmla="*/ 2202752 h 2237474"/>
              <a:gd name="connsiteX204" fmla="*/ 800195 w 12192000"/>
              <a:gd name="connsiteY204" fmla="*/ 2209407 h 2237474"/>
              <a:gd name="connsiteX205" fmla="*/ 784978 w 12192000"/>
              <a:gd name="connsiteY205" fmla="*/ 2212360 h 2237474"/>
              <a:gd name="connsiteX206" fmla="*/ 681987 w 12192000"/>
              <a:gd name="connsiteY206" fmla="*/ 2216757 h 2237474"/>
              <a:gd name="connsiteX207" fmla="*/ 669923 w 12192000"/>
              <a:gd name="connsiteY207" fmla="*/ 2211682 h 2237474"/>
              <a:gd name="connsiteX208" fmla="*/ 648680 w 12192000"/>
              <a:gd name="connsiteY208" fmla="*/ 2206229 h 2237474"/>
              <a:gd name="connsiteX209" fmla="*/ 597225 w 12192000"/>
              <a:gd name="connsiteY209" fmla="*/ 2180999 h 2237474"/>
              <a:gd name="connsiteX210" fmla="*/ 558449 w 12192000"/>
              <a:gd name="connsiteY210" fmla="*/ 2182346 h 2237474"/>
              <a:gd name="connsiteX211" fmla="*/ 550517 w 12192000"/>
              <a:gd name="connsiteY211" fmla="*/ 2182060 h 2237474"/>
              <a:gd name="connsiteX212" fmla="*/ 550309 w 12192000"/>
              <a:gd name="connsiteY212" fmla="*/ 2181825 h 2237474"/>
              <a:gd name="connsiteX213" fmla="*/ 541836 w 12192000"/>
              <a:gd name="connsiteY213" fmla="*/ 2181063 h 2237474"/>
              <a:gd name="connsiteX214" fmla="*/ 536057 w 12192000"/>
              <a:gd name="connsiteY214" fmla="*/ 2181537 h 2237474"/>
              <a:gd name="connsiteX215" fmla="*/ 520671 w 12192000"/>
              <a:gd name="connsiteY215" fmla="*/ 2180980 h 2237474"/>
              <a:gd name="connsiteX216" fmla="*/ 515024 w 12192000"/>
              <a:gd name="connsiteY216" fmla="*/ 2179258 h 2237474"/>
              <a:gd name="connsiteX217" fmla="*/ 512278 w 12192000"/>
              <a:gd name="connsiteY217" fmla="*/ 2176369 h 2237474"/>
              <a:gd name="connsiteX218" fmla="*/ 480419 w 12192000"/>
              <a:gd name="connsiteY218" fmla="*/ 2167807 h 2237474"/>
              <a:gd name="connsiteX219" fmla="*/ 413835 w 12192000"/>
              <a:gd name="connsiteY219" fmla="*/ 2156783 h 2237474"/>
              <a:gd name="connsiteX220" fmla="*/ 376513 w 12192000"/>
              <a:gd name="connsiteY220" fmla="*/ 2154014 h 2237474"/>
              <a:gd name="connsiteX221" fmla="*/ 273386 w 12192000"/>
              <a:gd name="connsiteY221" fmla="*/ 2142551 h 2237474"/>
              <a:gd name="connsiteX222" fmla="*/ 169207 w 12192000"/>
              <a:gd name="connsiteY222" fmla="*/ 2128100 h 2237474"/>
              <a:gd name="connsiteX223" fmla="*/ 93149 w 12192000"/>
              <a:gd name="connsiteY223" fmla="*/ 2105324 h 2237474"/>
              <a:gd name="connsiteX224" fmla="*/ 88109 w 12192000"/>
              <a:gd name="connsiteY224" fmla="*/ 2106704 h 2237474"/>
              <a:gd name="connsiteX225" fmla="*/ 80022 w 12192000"/>
              <a:gd name="connsiteY225" fmla="*/ 2107254 h 2237474"/>
              <a:gd name="connsiteX226" fmla="*/ 79717 w 12192000"/>
              <a:gd name="connsiteY226" fmla="*/ 2107046 h 2237474"/>
              <a:gd name="connsiteX227" fmla="*/ 72352 w 12192000"/>
              <a:gd name="connsiteY227" fmla="*/ 2107991 h 2237474"/>
              <a:gd name="connsiteX228" fmla="*/ 37645 w 12192000"/>
              <a:gd name="connsiteY228" fmla="*/ 2115401 h 2237474"/>
              <a:gd name="connsiteX229" fmla="*/ 4572 w 12192000"/>
              <a:gd name="connsiteY229" fmla="*/ 2111091 h 2237474"/>
              <a:gd name="connsiteX230" fmla="*/ 0 w 12192000"/>
              <a:gd name="connsiteY230" fmla="*/ 2110468 h 2237474"/>
              <a:gd name="connsiteX231" fmla="*/ 0 w 12192000"/>
              <a:gd name="connsiteY23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16595 w 12192000"/>
              <a:gd name="connsiteY97" fmla="*/ 1667475 h 2237474"/>
              <a:gd name="connsiteX98" fmla="*/ 6508541 w 12192000"/>
              <a:gd name="connsiteY98" fmla="*/ 1668757 h 2237474"/>
              <a:gd name="connsiteX99" fmla="*/ 6471012 w 12192000"/>
              <a:gd name="connsiteY99" fmla="*/ 1678604 h 2237474"/>
              <a:gd name="connsiteX100" fmla="*/ 6415265 w 12192000"/>
              <a:gd name="connsiteY100" fmla="*/ 1665317 h 2237474"/>
              <a:gd name="connsiteX101" fmla="*/ 6364035 w 12192000"/>
              <a:gd name="connsiteY101" fmla="*/ 1667683 h 2237474"/>
              <a:gd name="connsiteX102" fmla="*/ 6280959 w 12192000"/>
              <a:gd name="connsiteY102" fmla="*/ 1689329 h 2237474"/>
              <a:gd name="connsiteX103" fmla="*/ 6243319 w 12192000"/>
              <a:gd name="connsiteY103" fmla="*/ 1695560 h 2237474"/>
              <a:gd name="connsiteX104" fmla="*/ 6098321 w 12192000"/>
              <a:gd name="connsiteY104" fmla="*/ 1721646 h 2237474"/>
              <a:gd name="connsiteX105" fmla="*/ 5880652 w 12192000"/>
              <a:gd name="connsiteY105" fmla="*/ 1779643 h 2237474"/>
              <a:gd name="connsiteX106" fmla="*/ 5785959 w 12192000"/>
              <a:gd name="connsiteY106" fmla="*/ 1775307 h 2237474"/>
              <a:gd name="connsiteX107" fmla="*/ 5643534 w 12192000"/>
              <a:gd name="connsiteY107" fmla="*/ 1802919 h 2237474"/>
              <a:gd name="connsiteX108" fmla="*/ 5518799 w 12192000"/>
              <a:gd name="connsiteY108" fmla="*/ 1818312 h 2237474"/>
              <a:gd name="connsiteX109" fmla="*/ 5505014 w 12192000"/>
              <a:gd name="connsiteY109" fmla="*/ 1819259 h 2237474"/>
              <a:gd name="connsiteX110" fmla="*/ 5453307 w 12192000"/>
              <a:gd name="connsiteY110" fmla="*/ 1815450 h 2237474"/>
              <a:gd name="connsiteX111" fmla="*/ 5364192 w 12192000"/>
              <a:gd name="connsiteY111" fmla="*/ 1826074 h 2237474"/>
              <a:gd name="connsiteX112" fmla="*/ 5350380 w 12192000"/>
              <a:gd name="connsiteY112" fmla="*/ 1830891 h 2237474"/>
              <a:gd name="connsiteX113" fmla="*/ 5259633 w 12192000"/>
              <a:gd name="connsiteY113" fmla="*/ 1837160 h 2237474"/>
              <a:gd name="connsiteX114" fmla="*/ 5197513 w 12192000"/>
              <a:gd name="connsiteY114" fmla="*/ 1844718 h 2237474"/>
              <a:gd name="connsiteX115" fmla="*/ 5184170 w 12192000"/>
              <a:gd name="connsiteY115" fmla="*/ 1849402 h 2237474"/>
              <a:gd name="connsiteX116" fmla="*/ 5168852 w 12192000"/>
              <a:gd name="connsiteY116" fmla="*/ 1844846 h 2237474"/>
              <a:gd name="connsiteX117" fmla="*/ 5164370 w 12192000"/>
              <a:gd name="connsiteY117" fmla="*/ 1840597 h 2237474"/>
              <a:gd name="connsiteX118" fmla="*/ 5114927 w 12192000"/>
              <a:gd name="connsiteY118" fmla="*/ 1847827 h 2237474"/>
              <a:gd name="connsiteX119" fmla="*/ 5108970 w 12192000"/>
              <a:gd name="connsiteY119" fmla="*/ 1847935 h 2237474"/>
              <a:gd name="connsiteX120" fmla="*/ 5067961 w 12192000"/>
              <a:gd name="connsiteY120" fmla="*/ 1845917 h 2237474"/>
              <a:gd name="connsiteX121" fmla="*/ 5007075 w 12192000"/>
              <a:gd name="connsiteY121" fmla="*/ 1838626 h 2237474"/>
              <a:gd name="connsiteX122" fmla="*/ 4944087 w 12192000"/>
              <a:gd name="connsiteY122" fmla="*/ 1823332 h 2237474"/>
              <a:gd name="connsiteX123" fmla="*/ 4907662 w 12192000"/>
              <a:gd name="connsiteY123" fmla="*/ 1816900 h 2237474"/>
              <a:gd name="connsiteX124" fmla="*/ 4882386 w 12192000"/>
              <a:gd name="connsiteY124" fmla="*/ 1809844 h 2237474"/>
              <a:gd name="connsiteX125" fmla="*/ 4811440 w 12192000"/>
              <a:gd name="connsiteY125" fmla="*/ 1804655 h 2237474"/>
              <a:gd name="connsiteX126" fmla="*/ 4691075 w 12192000"/>
              <a:gd name="connsiteY126" fmla="*/ 1801389 h 2237474"/>
              <a:gd name="connsiteX127" fmla="*/ 4611738 w 12192000"/>
              <a:gd name="connsiteY127" fmla="*/ 1776964 h 2237474"/>
              <a:gd name="connsiteX128" fmla="*/ 4560070 w 12192000"/>
              <a:gd name="connsiteY128" fmla="*/ 1785640 h 2237474"/>
              <a:gd name="connsiteX129" fmla="*/ 4536503 w 12192000"/>
              <a:gd name="connsiteY129" fmla="*/ 1785334 h 2237474"/>
              <a:gd name="connsiteX130" fmla="*/ 4513724 w 12192000"/>
              <a:gd name="connsiteY130" fmla="*/ 1791996 h 2237474"/>
              <a:gd name="connsiteX131" fmla="*/ 4459810 w 12192000"/>
              <a:gd name="connsiteY131" fmla="*/ 1797886 h 2237474"/>
              <a:gd name="connsiteX132" fmla="*/ 4379064 w 12192000"/>
              <a:gd name="connsiteY132" fmla="*/ 1817177 h 2237474"/>
              <a:gd name="connsiteX133" fmla="*/ 4319209 w 12192000"/>
              <a:gd name="connsiteY133" fmla="*/ 1834833 h 2237474"/>
              <a:gd name="connsiteX134" fmla="*/ 4290981 w 12192000"/>
              <a:gd name="connsiteY134" fmla="*/ 1839677 h 2237474"/>
              <a:gd name="connsiteX135" fmla="*/ 4285792 w 12192000"/>
              <a:gd name="connsiteY135" fmla="*/ 1836231 h 2237474"/>
              <a:gd name="connsiteX136" fmla="*/ 4238372 w 12192000"/>
              <a:gd name="connsiteY136" fmla="*/ 1851480 h 2237474"/>
              <a:gd name="connsiteX137" fmla="*/ 4232517 w 12192000"/>
              <a:gd name="connsiteY137" fmla="*/ 1852567 h 2237474"/>
              <a:gd name="connsiteX138" fmla="*/ 4191732 w 12192000"/>
              <a:gd name="connsiteY138" fmla="*/ 1857328 h 2237474"/>
              <a:gd name="connsiteX139" fmla="*/ 4065532 w 12192000"/>
              <a:gd name="connsiteY139" fmla="*/ 1855477 h 2237474"/>
              <a:gd name="connsiteX140" fmla="*/ 4028460 w 12192000"/>
              <a:gd name="connsiteY140" fmla="*/ 1855137 h 2237474"/>
              <a:gd name="connsiteX141" fmla="*/ 4002267 w 12192000"/>
              <a:gd name="connsiteY141" fmla="*/ 1852352 h 2237474"/>
              <a:gd name="connsiteX142" fmla="*/ 3931396 w 12192000"/>
              <a:gd name="connsiteY142" fmla="*/ 1858915 h 2237474"/>
              <a:gd name="connsiteX143" fmla="*/ 3812162 w 12192000"/>
              <a:gd name="connsiteY143" fmla="*/ 1875501 h 2237474"/>
              <a:gd name="connsiteX144" fmla="*/ 3729530 w 12192000"/>
              <a:gd name="connsiteY144" fmla="*/ 1864513 h 2237474"/>
              <a:gd name="connsiteX145" fmla="*/ 3680177 w 12192000"/>
              <a:gd name="connsiteY145" fmla="*/ 1881552 h 2237474"/>
              <a:gd name="connsiteX146" fmla="*/ 3567259 w 12192000"/>
              <a:gd name="connsiteY146" fmla="*/ 1893482 h 2237474"/>
              <a:gd name="connsiteX147" fmla="*/ 3405770 w 12192000"/>
              <a:gd name="connsiteY147" fmla="*/ 1904591 h 2237474"/>
              <a:gd name="connsiteX148" fmla="*/ 3280097 w 12192000"/>
              <a:gd name="connsiteY148" fmla="*/ 1919610 h 2237474"/>
              <a:gd name="connsiteX149" fmla="*/ 3123424 w 12192000"/>
              <a:gd name="connsiteY149" fmla="*/ 1952930 h 2237474"/>
              <a:gd name="connsiteX150" fmla="*/ 3009910 w 12192000"/>
              <a:gd name="connsiteY150" fmla="*/ 1957866 h 2237474"/>
              <a:gd name="connsiteX151" fmla="*/ 2995934 w 12192000"/>
              <a:gd name="connsiteY151" fmla="*/ 1967085 h 2237474"/>
              <a:gd name="connsiteX152" fmla="*/ 2980071 w 12192000"/>
              <a:gd name="connsiteY152" fmla="*/ 1972988 h 2237474"/>
              <a:gd name="connsiteX153" fmla="*/ 2978094 w 12192000"/>
              <a:gd name="connsiteY153" fmla="*/ 1972369 h 2237474"/>
              <a:gd name="connsiteX154" fmla="*/ 2942858 w 12192000"/>
              <a:gd name="connsiteY154" fmla="*/ 1981367 h 2237474"/>
              <a:gd name="connsiteX155" fmla="*/ 2875436 w 12192000"/>
              <a:gd name="connsiteY155" fmla="*/ 1996977 h 2237474"/>
              <a:gd name="connsiteX156" fmla="*/ 2874892 w 12192000"/>
              <a:gd name="connsiteY156" fmla="*/ 1996085 h 2237474"/>
              <a:gd name="connsiteX157" fmla="*/ 2864145 w 12192000"/>
              <a:gd name="connsiteY157" fmla="*/ 1994061 h 2237474"/>
              <a:gd name="connsiteX158" fmla="*/ 2843662 w 12192000"/>
              <a:gd name="connsiteY158" fmla="*/ 1992498 h 2237474"/>
              <a:gd name="connsiteX159" fmla="*/ 2796128 w 12192000"/>
              <a:gd name="connsiteY159" fmla="*/ 1976403 h 2237474"/>
              <a:gd name="connsiteX160" fmla="*/ 2756784 w 12192000"/>
              <a:gd name="connsiteY160" fmla="*/ 1985116 h 2237474"/>
              <a:gd name="connsiteX161" fmla="*/ 2748833 w 12192000"/>
              <a:gd name="connsiteY161" fmla="*/ 1986323 h 2237474"/>
              <a:gd name="connsiteX162" fmla="*/ 2748661 w 12192000"/>
              <a:gd name="connsiteY162" fmla="*/ 1986122 h 2237474"/>
              <a:gd name="connsiteX163" fmla="*/ 2740251 w 12192000"/>
              <a:gd name="connsiteY163" fmla="*/ 1986946 h 2237474"/>
              <a:gd name="connsiteX164" fmla="*/ 2718916 w 12192000"/>
              <a:gd name="connsiteY164" fmla="*/ 1990867 h 2237474"/>
              <a:gd name="connsiteX165" fmla="*/ 2713522 w 12192000"/>
              <a:gd name="connsiteY165" fmla="*/ 1990173 h 2237474"/>
              <a:gd name="connsiteX166" fmla="*/ 2680597 w 12192000"/>
              <a:gd name="connsiteY166" fmla="*/ 1984996 h 2237474"/>
              <a:gd name="connsiteX167" fmla="*/ 2578178 w 12192000"/>
              <a:gd name="connsiteY167" fmla="*/ 1990531 h 2237474"/>
              <a:gd name="connsiteX168" fmla="*/ 2476147 w 12192000"/>
              <a:gd name="connsiteY168" fmla="*/ 1998305 h 2237474"/>
              <a:gd name="connsiteX169" fmla="*/ 2373568 w 12192000"/>
              <a:gd name="connsiteY169" fmla="*/ 2003219 h 2237474"/>
              <a:gd name="connsiteX170" fmla="*/ 2321399 w 12192000"/>
              <a:gd name="connsiteY170" fmla="*/ 1989467 h 2237474"/>
              <a:gd name="connsiteX171" fmla="*/ 2315525 w 12192000"/>
              <a:gd name="connsiteY171" fmla="*/ 1989708 h 2237474"/>
              <a:gd name="connsiteX172" fmla="*/ 2300792 w 12192000"/>
              <a:gd name="connsiteY172" fmla="*/ 1994290 h 2237474"/>
              <a:gd name="connsiteX173" fmla="*/ 2295469 w 12192000"/>
              <a:gd name="connsiteY173" fmla="*/ 1996659 h 2237474"/>
              <a:gd name="connsiteX174" fmla="*/ 2287219 w 12192000"/>
              <a:gd name="connsiteY174" fmla="*/ 1998750 h 2237474"/>
              <a:gd name="connsiteX175" fmla="*/ 2286948 w 12192000"/>
              <a:gd name="connsiteY175" fmla="*/ 1998596 h 2237474"/>
              <a:gd name="connsiteX176" fmla="*/ 2243069 w 12192000"/>
              <a:gd name="connsiteY176" fmla="*/ 2015111 h 2237474"/>
              <a:gd name="connsiteX177" fmla="*/ 2186609 w 12192000"/>
              <a:gd name="connsiteY177" fmla="*/ 2008263 h 2237474"/>
              <a:gd name="connsiteX178" fmla="*/ 2164831 w 12192000"/>
              <a:gd name="connsiteY178" fmla="*/ 2010143 h 2237474"/>
              <a:gd name="connsiteX179" fmla="*/ 2152836 w 12192000"/>
              <a:gd name="connsiteY179" fmla="*/ 2010048 h 2237474"/>
              <a:gd name="connsiteX180" fmla="*/ 2117102 w 12192000"/>
              <a:gd name="connsiteY180" fmla="*/ 2023004 h 2237474"/>
              <a:gd name="connsiteX181" fmla="*/ 2111935 w 12192000"/>
              <a:gd name="connsiteY181" fmla="*/ 2023163 h 2237474"/>
              <a:gd name="connsiteX182" fmla="*/ 2089991 w 12192000"/>
              <a:gd name="connsiteY182" fmla="*/ 2034193 h 2237474"/>
              <a:gd name="connsiteX183" fmla="*/ 2058061 w 12192000"/>
              <a:gd name="connsiteY183" fmla="*/ 2047942 h 2237474"/>
              <a:gd name="connsiteX184" fmla="*/ 2055737 w 12192000"/>
              <a:gd name="connsiteY184" fmla="*/ 2047704 h 2237474"/>
              <a:gd name="connsiteX185" fmla="*/ 2042244 w 12192000"/>
              <a:gd name="connsiteY185" fmla="*/ 2055560 h 2237474"/>
              <a:gd name="connsiteX186" fmla="*/ 1976224 w 12192000"/>
              <a:gd name="connsiteY186" fmla="*/ 2074257 h 2237474"/>
              <a:gd name="connsiteX187" fmla="*/ 1877728 w 12192000"/>
              <a:gd name="connsiteY187" fmla="*/ 2101004 h 2237474"/>
              <a:gd name="connsiteX188" fmla="*/ 1759056 w 12192000"/>
              <a:gd name="connsiteY188" fmla="*/ 2125608 h 2237474"/>
              <a:gd name="connsiteX189" fmla="*/ 1637948 w 12192000"/>
              <a:gd name="connsiteY189" fmla="*/ 2172597 h 2237474"/>
              <a:gd name="connsiteX190" fmla="*/ 1434549 w 12192000"/>
              <a:gd name="connsiteY190" fmla="*/ 2234522 h 2237474"/>
              <a:gd name="connsiteX191" fmla="*/ 1398481 w 12192000"/>
              <a:gd name="connsiteY191" fmla="*/ 2237074 h 2237474"/>
              <a:gd name="connsiteX192" fmla="*/ 1398407 w 12192000"/>
              <a:gd name="connsiteY192" fmla="*/ 2237095 h 2237474"/>
              <a:gd name="connsiteX193" fmla="*/ 1370962 w 12192000"/>
              <a:gd name="connsiteY193" fmla="*/ 2237474 h 2237474"/>
              <a:gd name="connsiteX194" fmla="*/ 1356367 w 12192000"/>
              <a:gd name="connsiteY194" fmla="*/ 2235089 h 2237474"/>
              <a:gd name="connsiteX195" fmla="*/ 1324828 w 12192000"/>
              <a:gd name="connsiteY195" fmla="*/ 2231968 h 2237474"/>
              <a:gd name="connsiteX196" fmla="*/ 1297744 w 12192000"/>
              <a:gd name="connsiteY196" fmla="*/ 2235849 h 2237474"/>
              <a:gd name="connsiteX197" fmla="*/ 1286236 w 12192000"/>
              <a:gd name="connsiteY197" fmla="*/ 2233135 h 2237474"/>
              <a:gd name="connsiteX198" fmla="*/ 1283504 w 12192000"/>
              <a:gd name="connsiteY198" fmla="*/ 2233797 h 2237474"/>
              <a:gd name="connsiteX199" fmla="*/ 1279765 w 12192000"/>
              <a:gd name="connsiteY199" fmla="*/ 2229639 h 2237474"/>
              <a:gd name="connsiteX200" fmla="*/ 1195347 w 12192000"/>
              <a:gd name="connsiteY200" fmla="*/ 2212354 h 2237474"/>
              <a:gd name="connsiteX201" fmla="*/ 970251 w 12192000"/>
              <a:gd name="connsiteY201" fmla="*/ 2221029 h 2237474"/>
              <a:gd name="connsiteX202" fmla="*/ 812914 w 12192000"/>
              <a:gd name="connsiteY202" fmla="*/ 2202752 h 2237474"/>
              <a:gd name="connsiteX203" fmla="*/ 800195 w 12192000"/>
              <a:gd name="connsiteY203" fmla="*/ 2209407 h 2237474"/>
              <a:gd name="connsiteX204" fmla="*/ 784978 w 12192000"/>
              <a:gd name="connsiteY204" fmla="*/ 2212360 h 2237474"/>
              <a:gd name="connsiteX205" fmla="*/ 681987 w 12192000"/>
              <a:gd name="connsiteY205" fmla="*/ 2216757 h 2237474"/>
              <a:gd name="connsiteX206" fmla="*/ 669923 w 12192000"/>
              <a:gd name="connsiteY206" fmla="*/ 2211682 h 2237474"/>
              <a:gd name="connsiteX207" fmla="*/ 648680 w 12192000"/>
              <a:gd name="connsiteY207" fmla="*/ 2206229 h 2237474"/>
              <a:gd name="connsiteX208" fmla="*/ 597225 w 12192000"/>
              <a:gd name="connsiteY208" fmla="*/ 2180999 h 2237474"/>
              <a:gd name="connsiteX209" fmla="*/ 558449 w 12192000"/>
              <a:gd name="connsiteY209" fmla="*/ 2182346 h 2237474"/>
              <a:gd name="connsiteX210" fmla="*/ 550517 w 12192000"/>
              <a:gd name="connsiteY210" fmla="*/ 2182060 h 2237474"/>
              <a:gd name="connsiteX211" fmla="*/ 550309 w 12192000"/>
              <a:gd name="connsiteY211" fmla="*/ 2181825 h 2237474"/>
              <a:gd name="connsiteX212" fmla="*/ 541836 w 12192000"/>
              <a:gd name="connsiteY212" fmla="*/ 2181063 h 2237474"/>
              <a:gd name="connsiteX213" fmla="*/ 536057 w 12192000"/>
              <a:gd name="connsiteY213" fmla="*/ 2181537 h 2237474"/>
              <a:gd name="connsiteX214" fmla="*/ 520671 w 12192000"/>
              <a:gd name="connsiteY214" fmla="*/ 2180980 h 2237474"/>
              <a:gd name="connsiteX215" fmla="*/ 515024 w 12192000"/>
              <a:gd name="connsiteY215" fmla="*/ 2179258 h 2237474"/>
              <a:gd name="connsiteX216" fmla="*/ 512278 w 12192000"/>
              <a:gd name="connsiteY216" fmla="*/ 2176369 h 2237474"/>
              <a:gd name="connsiteX217" fmla="*/ 480419 w 12192000"/>
              <a:gd name="connsiteY217" fmla="*/ 2167807 h 2237474"/>
              <a:gd name="connsiteX218" fmla="*/ 413835 w 12192000"/>
              <a:gd name="connsiteY218" fmla="*/ 2156783 h 2237474"/>
              <a:gd name="connsiteX219" fmla="*/ 376513 w 12192000"/>
              <a:gd name="connsiteY219" fmla="*/ 2154014 h 2237474"/>
              <a:gd name="connsiteX220" fmla="*/ 273386 w 12192000"/>
              <a:gd name="connsiteY220" fmla="*/ 2142551 h 2237474"/>
              <a:gd name="connsiteX221" fmla="*/ 169207 w 12192000"/>
              <a:gd name="connsiteY221" fmla="*/ 2128100 h 2237474"/>
              <a:gd name="connsiteX222" fmla="*/ 93149 w 12192000"/>
              <a:gd name="connsiteY222" fmla="*/ 2105324 h 2237474"/>
              <a:gd name="connsiteX223" fmla="*/ 88109 w 12192000"/>
              <a:gd name="connsiteY223" fmla="*/ 2106704 h 2237474"/>
              <a:gd name="connsiteX224" fmla="*/ 80022 w 12192000"/>
              <a:gd name="connsiteY224" fmla="*/ 2107254 h 2237474"/>
              <a:gd name="connsiteX225" fmla="*/ 79717 w 12192000"/>
              <a:gd name="connsiteY225" fmla="*/ 2107046 h 2237474"/>
              <a:gd name="connsiteX226" fmla="*/ 72352 w 12192000"/>
              <a:gd name="connsiteY226" fmla="*/ 2107991 h 2237474"/>
              <a:gd name="connsiteX227" fmla="*/ 37645 w 12192000"/>
              <a:gd name="connsiteY227" fmla="*/ 2115401 h 2237474"/>
              <a:gd name="connsiteX228" fmla="*/ 4572 w 12192000"/>
              <a:gd name="connsiteY228" fmla="*/ 2111091 h 2237474"/>
              <a:gd name="connsiteX229" fmla="*/ 0 w 12192000"/>
              <a:gd name="connsiteY229" fmla="*/ 2110468 h 2237474"/>
              <a:gd name="connsiteX230" fmla="*/ 0 w 12192000"/>
              <a:gd name="connsiteY23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02328 w 12192000"/>
              <a:gd name="connsiteY67" fmla="*/ 1345865 h 2237474"/>
              <a:gd name="connsiteX68" fmla="*/ 7898322 w 12192000"/>
              <a:gd name="connsiteY68" fmla="*/ 1345689 h 2237474"/>
              <a:gd name="connsiteX69" fmla="*/ 7875879 w 12192000"/>
              <a:gd name="connsiteY69" fmla="*/ 1345646 h 2237474"/>
              <a:gd name="connsiteX70" fmla="*/ 7840612 w 12192000"/>
              <a:gd name="connsiteY70" fmla="*/ 1369373 h 2237474"/>
              <a:gd name="connsiteX71" fmla="*/ 7786819 w 12192000"/>
              <a:gd name="connsiteY71" fmla="*/ 1378970 h 2237474"/>
              <a:gd name="connsiteX72" fmla="*/ 7548172 w 12192000"/>
              <a:gd name="connsiteY72" fmla="*/ 1417460 h 2237474"/>
              <a:gd name="connsiteX73" fmla="*/ 7483437 w 12192000"/>
              <a:gd name="connsiteY73" fmla="*/ 1478152 h 2237474"/>
              <a:gd name="connsiteX74" fmla="*/ 7377870 w 12192000"/>
              <a:gd name="connsiteY74" fmla="*/ 1523319 h 2237474"/>
              <a:gd name="connsiteX75" fmla="*/ 7230737 w 12192000"/>
              <a:gd name="connsiteY75" fmla="*/ 1562633 h 2237474"/>
              <a:gd name="connsiteX76" fmla="*/ 7224458 w 12192000"/>
              <a:gd name="connsiteY76" fmla="*/ 1573008 h 2237474"/>
              <a:gd name="connsiteX77" fmla="*/ 7213486 w 12192000"/>
              <a:gd name="connsiteY77" fmla="*/ 1580987 h 2237474"/>
              <a:gd name="connsiteX78" fmla="*/ 7210972 w 12192000"/>
              <a:gd name="connsiteY78" fmla="*/ 1580856 h 2237474"/>
              <a:gd name="connsiteX79" fmla="*/ 7183121 w 12192000"/>
              <a:gd name="connsiteY79" fmla="*/ 1595162 h 2237474"/>
              <a:gd name="connsiteX80" fmla="*/ 7164601 w 12192000"/>
              <a:gd name="connsiteY80" fmla="*/ 1606490 h 2237474"/>
              <a:gd name="connsiteX81" fmla="*/ 7159286 w 12192000"/>
              <a:gd name="connsiteY81" fmla="*/ 1606850 h 2237474"/>
              <a:gd name="connsiteX82" fmla="*/ 7114651 w 12192000"/>
              <a:gd name="connsiteY82" fmla="*/ 1620959 h 2237474"/>
              <a:gd name="connsiteX83" fmla="*/ 7092727 w 12192000"/>
              <a:gd name="connsiteY83" fmla="*/ 1623628 h 2237474"/>
              <a:gd name="connsiteX84" fmla="*/ 7031309 w 12192000"/>
              <a:gd name="connsiteY84" fmla="*/ 1619451 h 2237474"/>
              <a:gd name="connsiteX85" fmla="*/ 6999084 w 12192000"/>
              <a:gd name="connsiteY85" fmla="*/ 1634317 h 2237474"/>
              <a:gd name="connsiteX86" fmla="*/ 6992107 w 12192000"/>
              <a:gd name="connsiteY86" fmla="*/ 1636860 h 2237474"/>
              <a:gd name="connsiteX87" fmla="*/ 6991765 w 12192000"/>
              <a:gd name="connsiteY87" fmla="*/ 1636725 h 2237474"/>
              <a:gd name="connsiteX88" fmla="*/ 6983996 w 12192000"/>
              <a:gd name="connsiteY88" fmla="*/ 1639040 h 2237474"/>
              <a:gd name="connsiteX89" fmla="*/ 6979383 w 12192000"/>
              <a:gd name="connsiteY89" fmla="*/ 1641496 h 2237474"/>
              <a:gd name="connsiteX90" fmla="*/ 6900177 w 12192000"/>
              <a:gd name="connsiteY90" fmla="*/ 1636016 h 2237474"/>
              <a:gd name="connsiteX91" fmla="*/ 6795372 w 12192000"/>
              <a:gd name="connsiteY91" fmla="*/ 1644845 h 2237474"/>
              <a:gd name="connsiteX92" fmla="*/ 6692251 w 12192000"/>
              <a:gd name="connsiteY92" fmla="*/ 1656357 h 2237474"/>
              <a:gd name="connsiteX93" fmla="*/ 6655235 w 12192000"/>
              <a:gd name="connsiteY93" fmla="*/ 1661869 h 2237474"/>
              <a:gd name="connsiteX94" fmla="*/ 6587857 w 12192000"/>
              <a:gd name="connsiteY94" fmla="*/ 1665769 h 2237474"/>
              <a:gd name="connsiteX95" fmla="*/ 6554894 w 12192000"/>
              <a:gd name="connsiteY95" fmla="*/ 1664428 h 2237474"/>
              <a:gd name="connsiteX96" fmla="*/ 6516595 w 12192000"/>
              <a:gd name="connsiteY96" fmla="*/ 1667475 h 2237474"/>
              <a:gd name="connsiteX97" fmla="*/ 6508541 w 12192000"/>
              <a:gd name="connsiteY97" fmla="*/ 1668757 h 2237474"/>
              <a:gd name="connsiteX98" fmla="*/ 6471012 w 12192000"/>
              <a:gd name="connsiteY98" fmla="*/ 1678604 h 2237474"/>
              <a:gd name="connsiteX99" fmla="*/ 6415265 w 12192000"/>
              <a:gd name="connsiteY99" fmla="*/ 1665317 h 2237474"/>
              <a:gd name="connsiteX100" fmla="*/ 6364035 w 12192000"/>
              <a:gd name="connsiteY100" fmla="*/ 1667683 h 2237474"/>
              <a:gd name="connsiteX101" fmla="*/ 6280959 w 12192000"/>
              <a:gd name="connsiteY101" fmla="*/ 1689329 h 2237474"/>
              <a:gd name="connsiteX102" fmla="*/ 6243319 w 12192000"/>
              <a:gd name="connsiteY102" fmla="*/ 1695560 h 2237474"/>
              <a:gd name="connsiteX103" fmla="*/ 6098321 w 12192000"/>
              <a:gd name="connsiteY103" fmla="*/ 1721646 h 2237474"/>
              <a:gd name="connsiteX104" fmla="*/ 5880652 w 12192000"/>
              <a:gd name="connsiteY104" fmla="*/ 1779643 h 2237474"/>
              <a:gd name="connsiteX105" fmla="*/ 5785959 w 12192000"/>
              <a:gd name="connsiteY105" fmla="*/ 1775307 h 2237474"/>
              <a:gd name="connsiteX106" fmla="*/ 5643534 w 12192000"/>
              <a:gd name="connsiteY106" fmla="*/ 1802919 h 2237474"/>
              <a:gd name="connsiteX107" fmla="*/ 5518799 w 12192000"/>
              <a:gd name="connsiteY107" fmla="*/ 1818312 h 2237474"/>
              <a:gd name="connsiteX108" fmla="*/ 5505014 w 12192000"/>
              <a:gd name="connsiteY108" fmla="*/ 1819259 h 2237474"/>
              <a:gd name="connsiteX109" fmla="*/ 5453307 w 12192000"/>
              <a:gd name="connsiteY109" fmla="*/ 1815450 h 2237474"/>
              <a:gd name="connsiteX110" fmla="*/ 5364192 w 12192000"/>
              <a:gd name="connsiteY110" fmla="*/ 1826074 h 2237474"/>
              <a:gd name="connsiteX111" fmla="*/ 5350380 w 12192000"/>
              <a:gd name="connsiteY111" fmla="*/ 1830891 h 2237474"/>
              <a:gd name="connsiteX112" fmla="*/ 5259633 w 12192000"/>
              <a:gd name="connsiteY112" fmla="*/ 1837160 h 2237474"/>
              <a:gd name="connsiteX113" fmla="*/ 5197513 w 12192000"/>
              <a:gd name="connsiteY113" fmla="*/ 1844718 h 2237474"/>
              <a:gd name="connsiteX114" fmla="*/ 5184170 w 12192000"/>
              <a:gd name="connsiteY114" fmla="*/ 1849402 h 2237474"/>
              <a:gd name="connsiteX115" fmla="*/ 5168852 w 12192000"/>
              <a:gd name="connsiteY115" fmla="*/ 1844846 h 2237474"/>
              <a:gd name="connsiteX116" fmla="*/ 5164370 w 12192000"/>
              <a:gd name="connsiteY116" fmla="*/ 1840597 h 2237474"/>
              <a:gd name="connsiteX117" fmla="*/ 5114927 w 12192000"/>
              <a:gd name="connsiteY117" fmla="*/ 1847827 h 2237474"/>
              <a:gd name="connsiteX118" fmla="*/ 5108970 w 12192000"/>
              <a:gd name="connsiteY118" fmla="*/ 1847935 h 2237474"/>
              <a:gd name="connsiteX119" fmla="*/ 5067961 w 12192000"/>
              <a:gd name="connsiteY119" fmla="*/ 1845917 h 2237474"/>
              <a:gd name="connsiteX120" fmla="*/ 5007075 w 12192000"/>
              <a:gd name="connsiteY120" fmla="*/ 1838626 h 2237474"/>
              <a:gd name="connsiteX121" fmla="*/ 4944087 w 12192000"/>
              <a:gd name="connsiteY121" fmla="*/ 1823332 h 2237474"/>
              <a:gd name="connsiteX122" fmla="*/ 4907662 w 12192000"/>
              <a:gd name="connsiteY122" fmla="*/ 1816900 h 2237474"/>
              <a:gd name="connsiteX123" fmla="*/ 4882386 w 12192000"/>
              <a:gd name="connsiteY123" fmla="*/ 1809844 h 2237474"/>
              <a:gd name="connsiteX124" fmla="*/ 4811440 w 12192000"/>
              <a:gd name="connsiteY124" fmla="*/ 1804655 h 2237474"/>
              <a:gd name="connsiteX125" fmla="*/ 4691075 w 12192000"/>
              <a:gd name="connsiteY125" fmla="*/ 1801389 h 2237474"/>
              <a:gd name="connsiteX126" fmla="*/ 4611738 w 12192000"/>
              <a:gd name="connsiteY126" fmla="*/ 1776964 h 2237474"/>
              <a:gd name="connsiteX127" fmla="*/ 4560070 w 12192000"/>
              <a:gd name="connsiteY127" fmla="*/ 1785640 h 2237474"/>
              <a:gd name="connsiteX128" fmla="*/ 4536503 w 12192000"/>
              <a:gd name="connsiteY128" fmla="*/ 1785334 h 2237474"/>
              <a:gd name="connsiteX129" fmla="*/ 4513724 w 12192000"/>
              <a:gd name="connsiteY129" fmla="*/ 1791996 h 2237474"/>
              <a:gd name="connsiteX130" fmla="*/ 4459810 w 12192000"/>
              <a:gd name="connsiteY130" fmla="*/ 1797886 h 2237474"/>
              <a:gd name="connsiteX131" fmla="*/ 4379064 w 12192000"/>
              <a:gd name="connsiteY131" fmla="*/ 1817177 h 2237474"/>
              <a:gd name="connsiteX132" fmla="*/ 4319209 w 12192000"/>
              <a:gd name="connsiteY132" fmla="*/ 1834833 h 2237474"/>
              <a:gd name="connsiteX133" fmla="*/ 4290981 w 12192000"/>
              <a:gd name="connsiteY133" fmla="*/ 1839677 h 2237474"/>
              <a:gd name="connsiteX134" fmla="*/ 4285792 w 12192000"/>
              <a:gd name="connsiteY134" fmla="*/ 1836231 h 2237474"/>
              <a:gd name="connsiteX135" fmla="*/ 4238372 w 12192000"/>
              <a:gd name="connsiteY135" fmla="*/ 1851480 h 2237474"/>
              <a:gd name="connsiteX136" fmla="*/ 4232517 w 12192000"/>
              <a:gd name="connsiteY136" fmla="*/ 1852567 h 2237474"/>
              <a:gd name="connsiteX137" fmla="*/ 4191732 w 12192000"/>
              <a:gd name="connsiteY137" fmla="*/ 1857328 h 2237474"/>
              <a:gd name="connsiteX138" fmla="*/ 4065532 w 12192000"/>
              <a:gd name="connsiteY138" fmla="*/ 1855477 h 2237474"/>
              <a:gd name="connsiteX139" fmla="*/ 4028460 w 12192000"/>
              <a:gd name="connsiteY139" fmla="*/ 1855137 h 2237474"/>
              <a:gd name="connsiteX140" fmla="*/ 4002267 w 12192000"/>
              <a:gd name="connsiteY140" fmla="*/ 1852352 h 2237474"/>
              <a:gd name="connsiteX141" fmla="*/ 3931396 w 12192000"/>
              <a:gd name="connsiteY141" fmla="*/ 1858915 h 2237474"/>
              <a:gd name="connsiteX142" fmla="*/ 3812162 w 12192000"/>
              <a:gd name="connsiteY142" fmla="*/ 1875501 h 2237474"/>
              <a:gd name="connsiteX143" fmla="*/ 3729530 w 12192000"/>
              <a:gd name="connsiteY143" fmla="*/ 1864513 h 2237474"/>
              <a:gd name="connsiteX144" fmla="*/ 3680177 w 12192000"/>
              <a:gd name="connsiteY144" fmla="*/ 1881552 h 2237474"/>
              <a:gd name="connsiteX145" fmla="*/ 3567259 w 12192000"/>
              <a:gd name="connsiteY145" fmla="*/ 1893482 h 2237474"/>
              <a:gd name="connsiteX146" fmla="*/ 3405770 w 12192000"/>
              <a:gd name="connsiteY146" fmla="*/ 1904591 h 2237474"/>
              <a:gd name="connsiteX147" fmla="*/ 3280097 w 12192000"/>
              <a:gd name="connsiteY147" fmla="*/ 1919610 h 2237474"/>
              <a:gd name="connsiteX148" fmla="*/ 3123424 w 12192000"/>
              <a:gd name="connsiteY148" fmla="*/ 1952930 h 2237474"/>
              <a:gd name="connsiteX149" fmla="*/ 3009910 w 12192000"/>
              <a:gd name="connsiteY149" fmla="*/ 1957866 h 2237474"/>
              <a:gd name="connsiteX150" fmla="*/ 2995934 w 12192000"/>
              <a:gd name="connsiteY150" fmla="*/ 1967085 h 2237474"/>
              <a:gd name="connsiteX151" fmla="*/ 2980071 w 12192000"/>
              <a:gd name="connsiteY151" fmla="*/ 1972988 h 2237474"/>
              <a:gd name="connsiteX152" fmla="*/ 2978094 w 12192000"/>
              <a:gd name="connsiteY152" fmla="*/ 1972369 h 2237474"/>
              <a:gd name="connsiteX153" fmla="*/ 2942858 w 12192000"/>
              <a:gd name="connsiteY153" fmla="*/ 1981367 h 2237474"/>
              <a:gd name="connsiteX154" fmla="*/ 2875436 w 12192000"/>
              <a:gd name="connsiteY154" fmla="*/ 1996977 h 2237474"/>
              <a:gd name="connsiteX155" fmla="*/ 2874892 w 12192000"/>
              <a:gd name="connsiteY155" fmla="*/ 1996085 h 2237474"/>
              <a:gd name="connsiteX156" fmla="*/ 2864145 w 12192000"/>
              <a:gd name="connsiteY156" fmla="*/ 1994061 h 2237474"/>
              <a:gd name="connsiteX157" fmla="*/ 2843662 w 12192000"/>
              <a:gd name="connsiteY157" fmla="*/ 1992498 h 2237474"/>
              <a:gd name="connsiteX158" fmla="*/ 2796128 w 12192000"/>
              <a:gd name="connsiteY158" fmla="*/ 1976403 h 2237474"/>
              <a:gd name="connsiteX159" fmla="*/ 2756784 w 12192000"/>
              <a:gd name="connsiteY159" fmla="*/ 1985116 h 2237474"/>
              <a:gd name="connsiteX160" fmla="*/ 2748833 w 12192000"/>
              <a:gd name="connsiteY160" fmla="*/ 1986323 h 2237474"/>
              <a:gd name="connsiteX161" fmla="*/ 2748661 w 12192000"/>
              <a:gd name="connsiteY161" fmla="*/ 1986122 h 2237474"/>
              <a:gd name="connsiteX162" fmla="*/ 2740251 w 12192000"/>
              <a:gd name="connsiteY162" fmla="*/ 1986946 h 2237474"/>
              <a:gd name="connsiteX163" fmla="*/ 2718916 w 12192000"/>
              <a:gd name="connsiteY163" fmla="*/ 1990867 h 2237474"/>
              <a:gd name="connsiteX164" fmla="*/ 2713522 w 12192000"/>
              <a:gd name="connsiteY164" fmla="*/ 1990173 h 2237474"/>
              <a:gd name="connsiteX165" fmla="*/ 2680597 w 12192000"/>
              <a:gd name="connsiteY165" fmla="*/ 1984996 h 2237474"/>
              <a:gd name="connsiteX166" fmla="*/ 2578178 w 12192000"/>
              <a:gd name="connsiteY166" fmla="*/ 1990531 h 2237474"/>
              <a:gd name="connsiteX167" fmla="*/ 2476147 w 12192000"/>
              <a:gd name="connsiteY167" fmla="*/ 1998305 h 2237474"/>
              <a:gd name="connsiteX168" fmla="*/ 2373568 w 12192000"/>
              <a:gd name="connsiteY168" fmla="*/ 2003219 h 2237474"/>
              <a:gd name="connsiteX169" fmla="*/ 2321399 w 12192000"/>
              <a:gd name="connsiteY169" fmla="*/ 1989467 h 2237474"/>
              <a:gd name="connsiteX170" fmla="*/ 2315525 w 12192000"/>
              <a:gd name="connsiteY170" fmla="*/ 1989708 h 2237474"/>
              <a:gd name="connsiteX171" fmla="*/ 2300792 w 12192000"/>
              <a:gd name="connsiteY171" fmla="*/ 1994290 h 2237474"/>
              <a:gd name="connsiteX172" fmla="*/ 2295469 w 12192000"/>
              <a:gd name="connsiteY172" fmla="*/ 1996659 h 2237474"/>
              <a:gd name="connsiteX173" fmla="*/ 2287219 w 12192000"/>
              <a:gd name="connsiteY173" fmla="*/ 1998750 h 2237474"/>
              <a:gd name="connsiteX174" fmla="*/ 2286948 w 12192000"/>
              <a:gd name="connsiteY174" fmla="*/ 1998596 h 2237474"/>
              <a:gd name="connsiteX175" fmla="*/ 2243069 w 12192000"/>
              <a:gd name="connsiteY175" fmla="*/ 2015111 h 2237474"/>
              <a:gd name="connsiteX176" fmla="*/ 2186609 w 12192000"/>
              <a:gd name="connsiteY176" fmla="*/ 2008263 h 2237474"/>
              <a:gd name="connsiteX177" fmla="*/ 2164831 w 12192000"/>
              <a:gd name="connsiteY177" fmla="*/ 2010143 h 2237474"/>
              <a:gd name="connsiteX178" fmla="*/ 2152836 w 12192000"/>
              <a:gd name="connsiteY178" fmla="*/ 2010048 h 2237474"/>
              <a:gd name="connsiteX179" fmla="*/ 2117102 w 12192000"/>
              <a:gd name="connsiteY179" fmla="*/ 2023004 h 2237474"/>
              <a:gd name="connsiteX180" fmla="*/ 2111935 w 12192000"/>
              <a:gd name="connsiteY180" fmla="*/ 2023163 h 2237474"/>
              <a:gd name="connsiteX181" fmla="*/ 2089991 w 12192000"/>
              <a:gd name="connsiteY181" fmla="*/ 2034193 h 2237474"/>
              <a:gd name="connsiteX182" fmla="*/ 2058061 w 12192000"/>
              <a:gd name="connsiteY182" fmla="*/ 2047942 h 2237474"/>
              <a:gd name="connsiteX183" fmla="*/ 2055737 w 12192000"/>
              <a:gd name="connsiteY183" fmla="*/ 2047704 h 2237474"/>
              <a:gd name="connsiteX184" fmla="*/ 2042244 w 12192000"/>
              <a:gd name="connsiteY184" fmla="*/ 2055560 h 2237474"/>
              <a:gd name="connsiteX185" fmla="*/ 1976224 w 12192000"/>
              <a:gd name="connsiteY185" fmla="*/ 2074257 h 2237474"/>
              <a:gd name="connsiteX186" fmla="*/ 1877728 w 12192000"/>
              <a:gd name="connsiteY186" fmla="*/ 2101004 h 2237474"/>
              <a:gd name="connsiteX187" fmla="*/ 1759056 w 12192000"/>
              <a:gd name="connsiteY187" fmla="*/ 2125608 h 2237474"/>
              <a:gd name="connsiteX188" fmla="*/ 1637948 w 12192000"/>
              <a:gd name="connsiteY188" fmla="*/ 2172597 h 2237474"/>
              <a:gd name="connsiteX189" fmla="*/ 1434549 w 12192000"/>
              <a:gd name="connsiteY189" fmla="*/ 2234522 h 2237474"/>
              <a:gd name="connsiteX190" fmla="*/ 1398481 w 12192000"/>
              <a:gd name="connsiteY190" fmla="*/ 2237074 h 2237474"/>
              <a:gd name="connsiteX191" fmla="*/ 1398407 w 12192000"/>
              <a:gd name="connsiteY191" fmla="*/ 2237095 h 2237474"/>
              <a:gd name="connsiteX192" fmla="*/ 1370962 w 12192000"/>
              <a:gd name="connsiteY192" fmla="*/ 2237474 h 2237474"/>
              <a:gd name="connsiteX193" fmla="*/ 1356367 w 12192000"/>
              <a:gd name="connsiteY193" fmla="*/ 2235089 h 2237474"/>
              <a:gd name="connsiteX194" fmla="*/ 1324828 w 12192000"/>
              <a:gd name="connsiteY194" fmla="*/ 2231968 h 2237474"/>
              <a:gd name="connsiteX195" fmla="*/ 1297744 w 12192000"/>
              <a:gd name="connsiteY195" fmla="*/ 2235849 h 2237474"/>
              <a:gd name="connsiteX196" fmla="*/ 1286236 w 12192000"/>
              <a:gd name="connsiteY196" fmla="*/ 2233135 h 2237474"/>
              <a:gd name="connsiteX197" fmla="*/ 1283504 w 12192000"/>
              <a:gd name="connsiteY197" fmla="*/ 2233797 h 2237474"/>
              <a:gd name="connsiteX198" fmla="*/ 1279765 w 12192000"/>
              <a:gd name="connsiteY198" fmla="*/ 2229639 h 2237474"/>
              <a:gd name="connsiteX199" fmla="*/ 1195347 w 12192000"/>
              <a:gd name="connsiteY199" fmla="*/ 2212354 h 2237474"/>
              <a:gd name="connsiteX200" fmla="*/ 970251 w 12192000"/>
              <a:gd name="connsiteY200" fmla="*/ 2221029 h 2237474"/>
              <a:gd name="connsiteX201" fmla="*/ 812914 w 12192000"/>
              <a:gd name="connsiteY201" fmla="*/ 2202752 h 2237474"/>
              <a:gd name="connsiteX202" fmla="*/ 800195 w 12192000"/>
              <a:gd name="connsiteY202" fmla="*/ 2209407 h 2237474"/>
              <a:gd name="connsiteX203" fmla="*/ 784978 w 12192000"/>
              <a:gd name="connsiteY203" fmla="*/ 2212360 h 2237474"/>
              <a:gd name="connsiteX204" fmla="*/ 681987 w 12192000"/>
              <a:gd name="connsiteY204" fmla="*/ 2216757 h 2237474"/>
              <a:gd name="connsiteX205" fmla="*/ 669923 w 12192000"/>
              <a:gd name="connsiteY205" fmla="*/ 2211682 h 2237474"/>
              <a:gd name="connsiteX206" fmla="*/ 648680 w 12192000"/>
              <a:gd name="connsiteY206" fmla="*/ 2206229 h 2237474"/>
              <a:gd name="connsiteX207" fmla="*/ 597225 w 12192000"/>
              <a:gd name="connsiteY207" fmla="*/ 2180999 h 2237474"/>
              <a:gd name="connsiteX208" fmla="*/ 558449 w 12192000"/>
              <a:gd name="connsiteY208" fmla="*/ 2182346 h 2237474"/>
              <a:gd name="connsiteX209" fmla="*/ 550517 w 12192000"/>
              <a:gd name="connsiteY209" fmla="*/ 2182060 h 2237474"/>
              <a:gd name="connsiteX210" fmla="*/ 550309 w 12192000"/>
              <a:gd name="connsiteY210" fmla="*/ 2181825 h 2237474"/>
              <a:gd name="connsiteX211" fmla="*/ 541836 w 12192000"/>
              <a:gd name="connsiteY211" fmla="*/ 2181063 h 2237474"/>
              <a:gd name="connsiteX212" fmla="*/ 536057 w 12192000"/>
              <a:gd name="connsiteY212" fmla="*/ 2181537 h 2237474"/>
              <a:gd name="connsiteX213" fmla="*/ 520671 w 12192000"/>
              <a:gd name="connsiteY213" fmla="*/ 2180980 h 2237474"/>
              <a:gd name="connsiteX214" fmla="*/ 515024 w 12192000"/>
              <a:gd name="connsiteY214" fmla="*/ 2179258 h 2237474"/>
              <a:gd name="connsiteX215" fmla="*/ 512278 w 12192000"/>
              <a:gd name="connsiteY215" fmla="*/ 2176369 h 2237474"/>
              <a:gd name="connsiteX216" fmla="*/ 480419 w 12192000"/>
              <a:gd name="connsiteY216" fmla="*/ 2167807 h 2237474"/>
              <a:gd name="connsiteX217" fmla="*/ 413835 w 12192000"/>
              <a:gd name="connsiteY217" fmla="*/ 2156783 h 2237474"/>
              <a:gd name="connsiteX218" fmla="*/ 376513 w 12192000"/>
              <a:gd name="connsiteY218" fmla="*/ 2154014 h 2237474"/>
              <a:gd name="connsiteX219" fmla="*/ 273386 w 12192000"/>
              <a:gd name="connsiteY219" fmla="*/ 2142551 h 2237474"/>
              <a:gd name="connsiteX220" fmla="*/ 169207 w 12192000"/>
              <a:gd name="connsiteY220" fmla="*/ 2128100 h 2237474"/>
              <a:gd name="connsiteX221" fmla="*/ 93149 w 12192000"/>
              <a:gd name="connsiteY221" fmla="*/ 2105324 h 2237474"/>
              <a:gd name="connsiteX222" fmla="*/ 88109 w 12192000"/>
              <a:gd name="connsiteY222" fmla="*/ 2106704 h 2237474"/>
              <a:gd name="connsiteX223" fmla="*/ 80022 w 12192000"/>
              <a:gd name="connsiteY223" fmla="*/ 2107254 h 2237474"/>
              <a:gd name="connsiteX224" fmla="*/ 79717 w 12192000"/>
              <a:gd name="connsiteY224" fmla="*/ 2107046 h 2237474"/>
              <a:gd name="connsiteX225" fmla="*/ 72352 w 12192000"/>
              <a:gd name="connsiteY225" fmla="*/ 2107991 h 2237474"/>
              <a:gd name="connsiteX226" fmla="*/ 37645 w 12192000"/>
              <a:gd name="connsiteY226" fmla="*/ 2115401 h 2237474"/>
              <a:gd name="connsiteX227" fmla="*/ 4572 w 12192000"/>
              <a:gd name="connsiteY227" fmla="*/ 2111091 h 2237474"/>
              <a:gd name="connsiteX228" fmla="*/ 0 w 12192000"/>
              <a:gd name="connsiteY228" fmla="*/ 2110468 h 2237474"/>
              <a:gd name="connsiteX229" fmla="*/ 0 w 12192000"/>
              <a:gd name="connsiteY22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79383 w 12192000"/>
              <a:gd name="connsiteY88" fmla="*/ 1641496 h 2237474"/>
              <a:gd name="connsiteX89" fmla="*/ 6900177 w 12192000"/>
              <a:gd name="connsiteY89" fmla="*/ 1636016 h 2237474"/>
              <a:gd name="connsiteX90" fmla="*/ 6795372 w 12192000"/>
              <a:gd name="connsiteY90" fmla="*/ 1644845 h 2237474"/>
              <a:gd name="connsiteX91" fmla="*/ 6692251 w 12192000"/>
              <a:gd name="connsiteY91" fmla="*/ 1656357 h 2237474"/>
              <a:gd name="connsiteX92" fmla="*/ 6655235 w 12192000"/>
              <a:gd name="connsiteY92" fmla="*/ 1661869 h 2237474"/>
              <a:gd name="connsiteX93" fmla="*/ 6587857 w 12192000"/>
              <a:gd name="connsiteY93" fmla="*/ 1665769 h 2237474"/>
              <a:gd name="connsiteX94" fmla="*/ 6554894 w 12192000"/>
              <a:gd name="connsiteY94" fmla="*/ 1664428 h 2237474"/>
              <a:gd name="connsiteX95" fmla="*/ 6516595 w 12192000"/>
              <a:gd name="connsiteY95" fmla="*/ 1667475 h 2237474"/>
              <a:gd name="connsiteX96" fmla="*/ 6508541 w 12192000"/>
              <a:gd name="connsiteY96" fmla="*/ 1668757 h 2237474"/>
              <a:gd name="connsiteX97" fmla="*/ 6471012 w 12192000"/>
              <a:gd name="connsiteY97" fmla="*/ 1678604 h 2237474"/>
              <a:gd name="connsiteX98" fmla="*/ 6415265 w 12192000"/>
              <a:gd name="connsiteY98" fmla="*/ 1665317 h 2237474"/>
              <a:gd name="connsiteX99" fmla="*/ 6364035 w 12192000"/>
              <a:gd name="connsiteY99" fmla="*/ 1667683 h 2237474"/>
              <a:gd name="connsiteX100" fmla="*/ 6280959 w 12192000"/>
              <a:gd name="connsiteY100" fmla="*/ 1689329 h 2237474"/>
              <a:gd name="connsiteX101" fmla="*/ 6243319 w 12192000"/>
              <a:gd name="connsiteY101" fmla="*/ 1695560 h 2237474"/>
              <a:gd name="connsiteX102" fmla="*/ 6098321 w 12192000"/>
              <a:gd name="connsiteY102" fmla="*/ 1721646 h 2237474"/>
              <a:gd name="connsiteX103" fmla="*/ 5880652 w 12192000"/>
              <a:gd name="connsiteY103" fmla="*/ 1779643 h 2237474"/>
              <a:gd name="connsiteX104" fmla="*/ 5785959 w 12192000"/>
              <a:gd name="connsiteY104" fmla="*/ 1775307 h 2237474"/>
              <a:gd name="connsiteX105" fmla="*/ 5643534 w 12192000"/>
              <a:gd name="connsiteY105" fmla="*/ 1802919 h 2237474"/>
              <a:gd name="connsiteX106" fmla="*/ 5518799 w 12192000"/>
              <a:gd name="connsiteY106" fmla="*/ 1818312 h 2237474"/>
              <a:gd name="connsiteX107" fmla="*/ 5505014 w 12192000"/>
              <a:gd name="connsiteY107" fmla="*/ 1819259 h 2237474"/>
              <a:gd name="connsiteX108" fmla="*/ 5453307 w 12192000"/>
              <a:gd name="connsiteY108" fmla="*/ 1815450 h 2237474"/>
              <a:gd name="connsiteX109" fmla="*/ 5364192 w 12192000"/>
              <a:gd name="connsiteY109" fmla="*/ 1826074 h 2237474"/>
              <a:gd name="connsiteX110" fmla="*/ 5350380 w 12192000"/>
              <a:gd name="connsiteY110" fmla="*/ 1830891 h 2237474"/>
              <a:gd name="connsiteX111" fmla="*/ 5259633 w 12192000"/>
              <a:gd name="connsiteY111" fmla="*/ 1837160 h 2237474"/>
              <a:gd name="connsiteX112" fmla="*/ 5197513 w 12192000"/>
              <a:gd name="connsiteY112" fmla="*/ 1844718 h 2237474"/>
              <a:gd name="connsiteX113" fmla="*/ 5184170 w 12192000"/>
              <a:gd name="connsiteY113" fmla="*/ 1849402 h 2237474"/>
              <a:gd name="connsiteX114" fmla="*/ 5168852 w 12192000"/>
              <a:gd name="connsiteY114" fmla="*/ 1844846 h 2237474"/>
              <a:gd name="connsiteX115" fmla="*/ 5164370 w 12192000"/>
              <a:gd name="connsiteY115" fmla="*/ 1840597 h 2237474"/>
              <a:gd name="connsiteX116" fmla="*/ 5114927 w 12192000"/>
              <a:gd name="connsiteY116" fmla="*/ 1847827 h 2237474"/>
              <a:gd name="connsiteX117" fmla="*/ 5108970 w 12192000"/>
              <a:gd name="connsiteY117" fmla="*/ 1847935 h 2237474"/>
              <a:gd name="connsiteX118" fmla="*/ 5067961 w 12192000"/>
              <a:gd name="connsiteY118" fmla="*/ 1845917 h 2237474"/>
              <a:gd name="connsiteX119" fmla="*/ 5007075 w 12192000"/>
              <a:gd name="connsiteY119" fmla="*/ 1838626 h 2237474"/>
              <a:gd name="connsiteX120" fmla="*/ 4944087 w 12192000"/>
              <a:gd name="connsiteY120" fmla="*/ 1823332 h 2237474"/>
              <a:gd name="connsiteX121" fmla="*/ 4907662 w 12192000"/>
              <a:gd name="connsiteY121" fmla="*/ 1816900 h 2237474"/>
              <a:gd name="connsiteX122" fmla="*/ 4882386 w 12192000"/>
              <a:gd name="connsiteY122" fmla="*/ 1809844 h 2237474"/>
              <a:gd name="connsiteX123" fmla="*/ 4811440 w 12192000"/>
              <a:gd name="connsiteY123" fmla="*/ 1804655 h 2237474"/>
              <a:gd name="connsiteX124" fmla="*/ 4691075 w 12192000"/>
              <a:gd name="connsiteY124" fmla="*/ 1801389 h 2237474"/>
              <a:gd name="connsiteX125" fmla="*/ 4611738 w 12192000"/>
              <a:gd name="connsiteY125" fmla="*/ 1776964 h 2237474"/>
              <a:gd name="connsiteX126" fmla="*/ 4560070 w 12192000"/>
              <a:gd name="connsiteY126" fmla="*/ 1785640 h 2237474"/>
              <a:gd name="connsiteX127" fmla="*/ 4536503 w 12192000"/>
              <a:gd name="connsiteY127" fmla="*/ 1785334 h 2237474"/>
              <a:gd name="connsiteX128" fmla="*/ 4513724 w 12192000"/>
              <a:gd name="connsiteY128" fmla="*/ 1791996 h 2237474"/>
              <a:gd name="connsiteX129" fmla="*/ 4459810 w 12192000"/>
              <a:gd name="connsiteY129" fmla="*/ 1797886 h 2237474"/>
              <a:gd name="connsiteX130" fmla="*/ 4379064 w 12192000"/>
              <a:gd name="connsiteY130" fmla="*/ 1817177 h 2237474"/>
              <a:gd name="connsiteX131" fmla="*/ 4319209 w 12192000"/>
              <a:gd name="connsiteY131" fmla="*/ 1834833 h 2237474"/>
              <a:gd name="connsiteX132" fmla="*/ 4290981 w 12192000"/>
              <a:gd name="connsiteY132" fmla="*/ 1839677 h 2237474"/>
              <a:gd name="connsiteX133" fmla="*/ 4285792 w 12192000"/>
              <a:gd name="connsiteY133" fmla="*/ 1836231 h 2237474"/>
              <a:gd name="connsiteX134" fmla="*/ 4238372 w 12192000"/>
              <a:gd name="connsiteY134" fmla="*/ 1851480 h 2237474"/>
              <a:gd name="connsiteX135" fmla="*/ 4232517 w 12192000"/>
              <a:gd name="connsiteY135" fmla="*/ 1852567 h 2237474"/>
              <a:gd name="connsiteX136" fmla="*/ 4191732 w 12192000"/>
              <a:gd name="connsiteY136" fmla="*/ 1857328 h 2237474"/>
              <a:gd name="connsiteX137" fmla="*/ 4065532 w 12192000"/>
              <a:gd name="connsiteY137" fmla="*/ 1855477 h 2237474"/>
              <a:gd name="connsiteX138" fmla="*/ 4028460 w 12192000"/>
              <a:gd name="connsiteY138" fmla="*/ 1855137 h 2237474"/>
              <a:gd name="connsiteX139" fmla="*/ 4002267 w 12192000"/>
              <a:gd name="connsiteY139" fmla="*/ 1852352 h 2237474"/>
              <a:gd name="connsiteX140" fmla="*/ 3931396 w 12192000"/>
              <a:gd name="connsiteY140" fmla="*/ 1858915 h 2237474"/>
              <a:gd name="connsiteX141" fmla="*/ 3812162 w 12192000"/>
              <a:gd name="connsiteY141" fmla="*/ 1875501 h 2237474"/>
              <a:gd name="connsiteX142" fmla="*/ 3729530 w 12192000"/>
              <a:gd name="connsiteY142" fmla="*/ 1864513 h 2237474"/>
              <a:gd name="connsiteX143" fmla="*/ 3680177 w 12192000"/>
              <a:gd name="connsiteY143" fmla="*/ 1881552 h 2237474"/>
              <a:gd name="connsiteX144" fmla="*/ 3567259 w 12192000"/>
              <a:gd name="connsiteY144" fmla="*/ 1893482 h 2237474"/>
              <a:gd name="connsiteX145" fmla="*/ 3405770 w 12192000"/>
              <a:gd name="connsiteY145" fmla="*/ 1904591 h 2237474"/>
              <a:gd name="connsiteX146" fmla="*/ 3280097 w 12192000"/>
              <a:gd name="connsiteY146" fmla="*/ 1919610 h 2237474"/>
              <a:gd name="connsiteX147" fmla="*/ 3123424 w 12192000"/>
              <a:gd name="connsiteY147" fmla="*/ 1952930 h 2237474"/>
              <a:gd name="connsiteX148" fmla="*/ 3009910 w 12192000"/>
              <a:gd name="connsiteY148" fmla="*/ 1957866 h 2237474"/>
              <a:gd name="connsiteX149" fmla="*/ 2995934 w 12192000"/>
              <a:gd name="connsiteY149" fmla="*/ 1967085 h 2237474"/>
              <a:gd name="connsiteX150" fmla="*/ 2980071 w 12192000"/>
              <a:gd name="connsiteY150" fmla="*/ 1972988 h 2237474"/>
              <a:gd name="connsiteX151" fmla="*/ 2978094 w 12192000"/>
              <a:gd name="connsiteY151" fmla="*/ 1972369 h 2237474"/>
              <a:gd name="connsiteX152" fmla="*/ 2942858 w 12192000"/>
              <a:gd name="connsiteY152" fmla="*/ 1981367 h 2237474"/>
              <a:gd name="connsiteX153" fmla="*/ 2875436 w 12192000"/>
              <a:gd name="connsiteY153" fmla="*/ 1996977 h 2237474"/>
              <a:gd name="connsiteX154" fmla="*/ 2874892 w 12192000"/>
              <a:gd name="connsiteY154" fmla="*/ 1996085 h 2237474"/>
              <a:gd name="connsiteX155" fmla="*/ 2864145 w 12192000"/>
              <a:gd name="connsiteY155" fmla="*/ 1994061 h 2237474"/>
              <a:gd name="connsiteX156" fmla="*/ 2843662 w 12192000"/>
              <a:gd name="connsiteY156" fmla="*/ 1992498 h 2237474"/>
              <a:gd name="connsiteX157" fmla="*/ 2796128 w 12192000"/>
              <a:gd name="connsiteY157" fmla="*/ 1976403 h 2237474"/>
              <a:gd name="connsiteX158" fmla="*/ 2756784 w 12192000"/>
              <a:gd name="connsiteY158" fmla="*/ 1985116 h 2237474"/>
              <a:gd name="connsiteX159" fmla="*/ 2748833 w 12192000"/>
              <a:gd name="connsiteY159" fmla="*/ 1986323 h 2237474"/>
              <a:gd name="connsiteX160" fmla="*/ 2748661 w 12192000"/>
              <a:gd name="connsiteY160" fmla="*/ 1986122 h 2237474"/>
              <a:gd name="connsiteX161" fmla="*/ 2740251 w 12192000"/>
              <a:gd name="connsiteY161" fmla="*/ 1986946 h 2237474"/>
              <a:gd name="connsiteX162" fmla="*/ 2718916 w 12192000"/>
              <a:gd name="connsiteY162" fmla="*/ 1990867 h 2237474"/>
              <a:gd name="connsiteX163" fmla="*/ 2713522 w 12192000"/>
              <a:gd name="connsiteY163" fmla="*/ 1990173 h 2237474"/>
              <a:gd name="connsiteX164" fmla="*/ 2680597 w 12192000"/>
              <a:gd name="connsiteY164" fmla="*/ 1984996 h 2237474"/>
              <a:gd name="connsiteX165" fmla="*/ 2578178 w 12192000"/>
              <a:gd name="connsiteY165" fmla="*/ 1990531 h 2237474"/>
              <a:gd name="connsiteX166" fmla="*/ 2476147 w 12192000"/>
              <a:gd name="connsiteY166" fmla="*/ 1998305 h 2237474"/>
              <a:gd name="connsiteX167" fmla="*/ 2373568 w 12192000"/>
              <a:gd name="connsiteY167" fmla="*/ 2003219 h 2237474"/>
              <a:gd name="connsiteX168" fmla="*/ 2321399 w 12192000"/>
              <a:gd name="connsiteY168" fmla="*/ 1989467 h 2237474"/>
              <a:gd name="connsiteX169" fmla="*/ 2315525 w 12192000"/>
              <a:gd name="connsiteY169" fmla="*/ 1989708 h 2237474"/>
              <a:gd name="connsiteX170" fmla="*/ 2300792 w 12192000"/>
              <a:gd name="connsiteY170" fmla="*/ 1994290 h 2237474"/>
              <a:gd name="connsiteX171" fmla="*/ 2295469 w 12192000"/>
              <a:gd name="connsiteY171" fmla="*/ 1996659 h 2237474"/>
              <a:gd name="connsiteX172" fmla="*/ 2287219 w 12192000"/>
              <a:gd name="connsiteY172" fmla="*/ 1998750 h 2237474"/>
              <a:gd name="connsiteX173" fmla="*/ 2286948 w 12192000"/>
              <a:gd name="connsiteY173" fmla="*/ 1998596 h 2237474"/>
              <a:gd name="connsiteX174" fmla="*/ 2243069 w 12192000"/>
              <a:gd name="connsiteY174" fmla="*/ 2015111 h 2237474"/>
              <a:gd name="connsiteX175" fmla="*/ 2186609 w 12192000"/>
              <a:gd name="connsiteY175" fmla="*/ 2008263 h 2237474"/>
              <a:gd name="connsiteX176" fmla="*/ 2164831 w 12192000"/>
              <a:gd name="connsiteY176" fmla="*/ 2010143 h 2237474"/>
              <a:gd name="connsiteX177" fmla="*/ 2152836 w 12192000"/>
              <a:gd name="connsiteY177" fmla="*/ 2010048 h 2237474"/>
              <a:gd name="connsiteX178" fmla="*/ 2117102 w 12192000"/>
              <a:gd name="connsiteY178" fmla="*/ 2023004 h 2237474"/>
              <a:gd name="connsiteX179" fmla="*/ 2111935 w 12192000"/>
              <a:gd name="connsiteY179" fmla="*/ 2023163 h 2237474"/>
              <a:gd name="connsiteX180" fmla="*/ 2089991 w 12192000"/>
              <a:gd name="connsiteY180" fmla="*/ 2034193 h 2237474"/>
              <a:gd name="connsiteX181" fmla="*/ 2058061 w 12192000"/>
              <a:gd name="connsiteY181" fmla="*/ 2047942 h 2237474"/>
              <a:gd name="connsiteX182" fmla="*/ 2055737 w 12192000"/>
              <a:gd name="connsiteY182" fmla="*/ 2047704 h 2237474"/>
              <a:gd name="connsiteX183" fmla="*/ 2042244 w 12192000"/>
              <a:gd name="connsiteY183" fmla="*/ 2055560 h 2237474"/>
              <a:gd name="connsiteX184" fmla="*/ 1976224 w 12192000"/>
              <a:gd name="connsiteY184" fmla="*/ 2074257 h 2237474"/>
              <a:gd name="connsiteX185" fmla="*/ 1877728 w 12192000"/>
              <a:gd name="connsiteY185" fmla="*/ 2101004 h 2237474"/>
              <a:gd name="connsiteX186" fmla="*/ 1759056 w 12192000"/>
              <a:gd name="connsiteY186" fmla="*/ 2125608 h 2237474"/>
              <a:gd name="connsiteX187" fmla="*/ 1637948 w 12192000"/>
              <a:gd name="connsiteY187" fmla="*/ 2172597 h 2237474"/>
              <a:gd name="connsiteX188" fmla="*/ 1434549 w 12192000"/>
              <a:gd name="connsiteY188" fmla="*/ 2234522 h 2237474"/>
              <a:gd name="connsiteX189" fmla="*/ 1398481 w 12192000"/>
              <a:gd name="connsiteY189" fmla="*/ 2237074 h 2237474"/>
              <a:gd name="connsiteX190" fmla="*/ 1398407 w 12192000"/>
              <a:gd name="connsiteY190" fmla="*/ 2237095 h 2237474"/>
              <a:gd name="connsiteX191" fmla="*/ 1370962 w 12192000"/>
              <a:gd name="connsiteY191" fmla="*/ 2237474 h 2237474"/>
              <a:gd name="connsiteX192" fmla="*/ 1356367 w 12192000"/>
              <a:gd name="connsiteY192" fmla="*/ 2235089 h 2237474"/>
              <a:gd name="connsiteX193" fmla="*/ 1324828 w 12192000"/>
              <a:gd name="connsiteY193" fmla="*/ 2231968 h 2237474"/>
              <a:gd name="connsiteX194" fmla="*/ 1297744 w 12192000"/>
              <a:gd name="connsiteY194" fmla="*/ 2235849 h 2237474"/>
              <a:gd name="connsiteX195" fmla="*/ 1286236 w 12192000"/>
              <a:gd name="connsiteY195" fmla="*/ 2233135 h 2237474"/>
              <a:gd name="connsiteX196" fmla="*/ 1283504 w 12192000"/>
              <a:gd name="connsiteY196" fmla="*/ 2233797 h 2237474"/>
              <a:gd name="connsiteX197" fmla="*/ 1279765 w 12192000"/>
              <a:gd name="connsiteY197" fmla="*/ 2229639 h 2237474"/>
              <a:gd name="connsiteX198" fmla="*/ 1195347 w 12192000"/>
              <a:gd name="connsiteY198" fmla="*/ 2212354 h 2237474"/>
              <a:gd name="connsiteX199" fmla="*/ 970251 w 12192000"/>
              <a:gd name="connsiteY199" fmla="*/ 2221029 h 2237474"/>
              <a:gd name="connsiteX200" fmla="*/ 812914 w 12192000"/>
              <a:gd name="connsiteY200" fmla="*/ 2202752 h 2237474"/>
              <a:gd name="connsiteX201" fmla="*/ 800195 w 12192000"/>
              <a:gd name="connsiteY201" fmla="*/ 2209407 h 2237474"/>
              <a:gd name="connsiteX202" fmla="*/ 784978 w 12192000"/>
              <a:gd name="connsiteY202" fmla="*/ 2212360 h 2237474"/>
              <a:gd name="connsiteX203" fmla="*/ 681987 w 12192000"/>
              <a:gd name="connsiteY203" fmla="*/ 2216757 h 2237474"/>
              <a:gd name="connsiteX204" fmla="*/ 669923 w 12192000"/>
              <a:gd name="connsiteY204" fmla="*/ 2211682 h 2237474"/>
              <a:gd name="connsiteX205" fmla="*/ 648680 w 12192000"/>
              <a:gd name="connsiteY205" fmla="*/ 2206229 h 2237474"/>
              <a:gd name="connsiteX206" fmla="*/ 597225 w 12192000"/>
              <a:gd name="connsiteY206" fmla="*/ 2180999 h 2237474"/>
              <a:gd name="connsiteX207" fmla="*/ 558449 w 12192000"/>
              <a:gd name="connsiteY207" fmla="*/ 2182346 h 2237474"/>
              <a:gd name="connsiteX208" fmla="*/ 550517 w 12192000"/>
              <a:gd name="connsiteY208" fmla="*/ 2182060 h 2237474"/>
              <a:gd name="connsiteX209" fmla="*/ 550309 w 12192000"/>
              <a:gd name="connsiteY209" fmla="*/ 2181825 h 2237474"/>
              <a:gd name="connsiteX210" fmla="*/ 541836 w 12192000"/>
              <a:gd name="connsiteY210" fmla="*/ 2181063 h 2237474"/>
              <a:gd name="connsiteX211" fmla="*/ 536057 w 12192000"/>
              <a:gd name="connsiteY211" fmla="*/ 2181537 h 2237474"/>
              <a:gd name="connsiteX212" fmla="*/ 520671 w 12192000"/>
              <a:gd name="connsiteY212" fmla="*/ 2180980 h 2237474"/>
              <a:gd name="connsiteX213" fmla="*/ 515024 w 12192000"/>
              <a:gd name="connsiteY213" fmla="*/ 2179258 h 2237474"/>
              <a:gd name="connsiteX214" fmla="*/ 512278 w 12192000"/>
              <a:gd name="connsiteY214" fmla="*/ 2176369 h 2237474"/>
              <a:gd name="connsiteX215" fmla="*/ 480419 w 12192000"/>
              <a:gd name="connsiteY215" fmla="*/ 2167807 h 2237474"/>
              <a:gd name="connsiteX216" fmla="*/ 413835 w 12192000"/>
              <a:gd name="connsiteY216" fmla="*/ 2156783 h 2237474"/>
              <a:gd name="connsiteX217" fmla="*/ 376513 w 12192000"/>
              <a:gd name="connsiteY217" fmla="*/ 2154014 h 2237474"/>
              <a:gd name="connsiteX218" fmla="*/ 273386 w 12192000"/>
              <a:gd name="connsiteY218" fmla="*/ 2142551 h 2237474"/>
              <a:gd name="connsiteX219" fmla="*/ 169207 w 12192000"/>
              <a:gd name="connsiteY219" fmla="*/ 2128100 h 2237474"/>
              <a:gd name="connsiteX220" fmla="*/ 93149 w 12192000"/>
              <a:gd name="connsiteY220" fmla="*/ 2105324 h 2237474"/>
              <a:gd name="connsiteX221" fmla="*/ 88109 w 12192000"/>
              <a:gd name="connsiteY221" fmla="*/ 2106704 h 2237474"/>
              <a:gd name="connsiteX222" fmla="*/ 80022 w 12192000"/>
              <a:gd name="connsiteY222" fmla="*/ 2107254 h 2237474"/>
              <a:gd name="connsiteX223" fmla="*/ 79717 w 12192000"/>
              <a:gd name="connsiteY223" fmla="*/ 2107046 h 2237474"/>
              <a:gd name="connsiteX224" fmla="*/ 72352 w 12192000"/>
              <a:gd name="connsiteY224" fmla="*/ 2107991 h 2237474"/>
              <a:gd name="connsiteX225" fmla="*/ 37645 w 12192000"/>
              <a:gd name="connsiteY225" fmla="*/ 2115401 h 2237474"/>
              <a:gd name="connsiteX226" fmla="*/ 4572 w 12192000"/>
              <a:gd name="connsiteY226" fmla="*/ 2111091 h 2237474"/>
              <a:gd name="connsiteX227" fmla="*/ 0 w 12192000"/>
              <a:gd name="connsiteY227" fmla="*/ 2110468 h 2237474"/>
              <a:gd name="connsiteX228" fmla="*/ 0 w 12192000"/>
              <a:gd name="connsiteY22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00177 w 12192000"/>
              <a:gd name="connsiteY88" fmla="*/ 1636016 h 2237474"/>
              <a:gd name="connsiteX89" fmla="*/ 6795372 w 12192000"/>
              <a:gd name="connsiteY89" fmla="*/ 1644845 h 2237474"/>
              <a:gd name="connsiteX90" fmla="*/ 6692251 w 12192000"/>
              <a:gd name="connsiteY90" fmla="*/ 1656357 h 2237474"/>
              <a:gd name="connsiteX91" fmla="*/ 6655235 w 12192000"/>
              <a:gd name="connsiteY91" fmla="*/ 1661869 h 2237474"/>
              <a:gd name="connsiteX92" fmla="*/ 6587857 w 12192000"/>
              <a:gd name="connsiteY92" fmla="*/ 1665769 h 2237474"/>
              <a:gd name="connsiteX93" fmla="*/ 6554894 w 12192000"/>
              <a:gd name="connsiteY93" fmla="*/ 1664428 h 2237474"/>
              <a:gd name="connsiteX94" fmla="*/ 6516595 w 12192000"/>
              <a:gd name="connsiteY94" fmla="*/ 1667475 h 2237474"/>
              <a:gd name="connsiteX95" fmla="*/ 6508541 w 12192000"/>
              <a:gd name="connsiteY95" fmla="*/ 1668757 h 2237474"/>
              <a:gd name="connsiteX96" fmla="*/ 6471012 w 12192000"/>
              <a:gd name="connsiteY96" fmla="*/ 1678604 h 2237474"/>
              <a:gd name="connsiteX97" fmla="*/ 6415265 w 12192000"/>
              <a:gd name="connsiteY97" fmla="*/ 1665317 h 2237474"/>
              <a:gd name="connsiteX98" fmla="*/ 6364035 w 12192000"/>
              <a:gd name="connsiteY98" fmla="*/ 1667683 h 2237474"/>
              <a:gd name="connsiteX99" fmla="*/ 6280959 w 12192000"/>
              <a:gd name="connsiteY99" fmla="*/ 1689329 h 2237474"/>
              <a:gd name="connsiteX100" fmla="*/ 6243319 w 12192000"/>
              <a:gd name="connsiteY100" fmla="*/ 1695560 h 2237474"/>
              <a:gd name="connsiteX101" fmla="*/ 6098321 w 12192000"/>
              <a:gd name="connsiteY101" fmla="*/ 1721646 h 2237474"/>
              <a:gd name="connsiteX102" fmla="*/ 5880652 w 12192000"/>
              <a:gd name="connsiteY102" fmla="*/ 1779643 h 2237474"/>
              <a:gd name="connsiteX103" fmla="*/ 5785959 w 12192000"/>
              <a:gd name="connsiteY103" fmla="*/ 1775307 h 2237474"/>
              <a:gd name="connsiteX104" fmla="*/ 5643534 w 12192000"/>
              <a:gd name="connsiteY104" fmla="*/ 1802919 h 2237474"/>
              <a:gd name="connsiteX105" fmla="*/ 5518799 w 12192000"/>
              <a:gd name="connsiteY105" fmla="*/ 1818312 h 2237474"/>
              <a:gd name="connsiteX106" fmla="*/ 5505014 w 12192000"/>
              <a:gd name="connsiteY106" fmla="*/ 1819259 h 2237474"/>
              <a:gd name="connsiteX107" fmla="*/ 5453307 w 12192000"/>
              <a:gd name="connsiteY107" fmla="*/ 1815450 h 2237474"/>
              <a:gd name="connsiteX108" fmla="*/ 5364192 w 12192000"/>
              <a:gd name="connsiteY108" fmla="*/ 1826074 h 2237474"/>
              <a:gd name="connsiteX109" fmla="*/ 5350380 w 12192000"/>
              <a:gd name="connsiteY109" fmla="*/ 1830891 h 2237474"/>
              <a:gd name="connsiteX110" fmla="*/ 5259633 w 12192000"/>
              <a:gd name="connsiteY110" fmla="*/ 1837160 h 2237474"/>
              <a:gd name="connsiteX111" fmla="*/ 5197513 w 12192000"/>
              <a:gd name="connsiteY111" fmla="*/ 1844718 h 2237474"/>
              <a:gd name="connsiteX112" fmla="*/ 5184170 w 12192000"/>
              <a:gd name="connsiteY112" fmla="*/ 1849402 h 2237474"/>
              <a:gd name="connsiteX113" fmla="*/ 5168852 w 12192000"/>
              <a:gd name="connsiteY113" fmla="*/ 1844846 h 2237474"/>
              <a:gd name="connsiteX114" fmla="*/ 5164370 w 12192000"/>
              <a:gd name="connsiteY114" fmla="*/ 1840597 h 2237474"/>
              <a:gd name="connsiteX115" fmla="*/ 5114927 w 12192000"/>
              <a:gd name="connsiteY115" fmla="*/ 1847827 h 2237474"/>
              <a:gd name="connsiteX116" fmla="*/ 5108970 w 12192000"/>
              <a:gd name="connsiteY116" fmla="*/ 1847935 h 2237474"/>
              <a:gd name="connsiteX117" fmla="*/ 5067961 w 12192000"/>
              <a:gd name="connsiteY117" fmla="*/ 1845917 h 2237474"/>
              <a:gd name="connsiteX118" fmla="*/ 5007075 w 12192000"/>
              <a:gd name="connsiteY118" fmla="*/ 1838626 h 2237474"/>
              <a:gd name="connsiteX119" fmla="*/ 4944087 w 12192000"/>
              <a:gd name="connsiteY119" fmla="*/ 1823332 h 2237474"/>
              <a:gd name="connsiteX120" fmla="*/ 4907662 w 12192000"/>
              <a:gd name="connsiteY120" fmla="*/ 1816900 h 2237474"/>
              <a:gd name="connsiteX121" fmla="*/ 4882386 w 12192000"/>
              <a:gd name="connsiteY121" fmla="*/ 1809844 h 2237474"/>
              <a:gd name="connsiteX122" fmla="*/ 4811440 w 12192000"/>
              <a:gd name="connsiteY122" fmla="*/ 1804655 h 2237474"/>
              <a:gd name="connsiteX123" fmla="*/ 4691075 w 12192000"/>
              <a:gd name="connsiteY123" fmla="*/ 1801389 h 2237474"/>
              <a:gd name="connsiteX124" fmla="*/ 4611738 w 12192000"/>
              <a:gd name="connsiteY124" fmla="*/ 1776964 h 2237474"/>
              <a:gd name="connsiteX125" fmla="*/ 4560070 w 12192000"/>
              <a:gd name="connsiteY125" fmla="*/ 1785640 h 2237474"/>
              <a:gd name="connsiteX126" fmla="*/ 4536503 w 12192000"/>
              <a:gd name="connsiteY126" fmla="*/ 1785334 h 2237474"/>
              <a:gd name="connsiteX127" fmla="*/ 4513724 w 12192000"/>
              <a:gd name="connsiteY127" fmla="*/ 1791996 h 2237474"/>
              <a:gd name="connsiteX128" fmla="*/ 4459810 w 12192000"/>
              <a:gd name="connsiteY128" fmla="*/ 1797886 h 2237474"/>
              <a:gd name="connsiteX129" fmla="*/ 4379064 w 12192000"/>
              <a:gd name="connsiteY129" fmla="*/ 1817177 h 2237474"/>
              <a:gd name="connsiteX130" fmla="*/ 4319209 w 12192000"/>
              <a:gd name="connsiteY130" fmla="*/ 1834833 h 2237474"/>
              <a:gd name="connsiteX131" fmla="*/ 4290981 w 12192000"/>
              <a:gd name="connsiteY131" fmla="*/ 1839677 h 2237474"/>
              <a:gd name="connsiteX132" fmla="*/ 4285792 w 12192000"/>
              <a:gd name="connsiteY132" fmla="*/ 1836231 h 2237474"/>
              <a:gd name="connsiteX133" fmla="*/ 4238372 w 12192000"/>
              <a:gd name="connsiteY133" fmla="*/ 1851480 h 2237474"/>
              <a:gd name="connsiteX134" fmla="*/ 4232517 w 12192000"/>
              <a:gd name="connsiteY134" fmla="*/ 1852567 h 2237474"/>
              <a:gd name="connsiteX135" fmla="*/ 4191732 w 12192000"/>
              <a:gd name="connsiteY135" fmla="*/ 1857328 h 2237474"/>
              <a:gd name="connsiteX136" fmla="*/ 4065532 w 12192000"/>
              <a:gd name="connsiteY136" fmla="*/ 1855477 h 2237474"/>
              <a:gd name="connsiteX137" fmla="*/ 4028460 w 12192000"/>
              <a:gd name="connsiteY137" fmla="*/ 1855137 h 2237474"/>
              <a:gd name="connsiteX138" fmla="*/ 4002267 w 12192000"/>
              <a:gd name="connsiteY138" fmla="*/ 1852352 h 2237474"/>
              <a:gd name="connsiteX139" fmla="*/ 3931396 w 12192000"/>
              <a:gd name="connsiteY139" fmla="*/ 1858915 h 2237474"/>
              <a:gd name="connsiteX140" fmla="*/ 3812162 w 12192000"/>
              <a:gd name="connsiteY140" fmla="*/ 1875501 h 2237474"/>
              <a:gd name="connsiteX141" fmla="*/ 3729530 w 12192000"/>
              <a:gd name="connsiteY141" fmla="*/ 1864513 h 2237474"/>
              <a:gd name="connsiteX142" fmla="*/ 3680177 w 12192000"/>
              <a:gd name="connsiteY142" fmla="*/ 1881552 h 2237474"/>
              <a:gd name="connsiteX143" fmla="*/ 3567259 w 12192000"/>
              <a:gd name="connsiteY143" fmla="*/ 1893482 h 2237474"/>
              <a:gd name="connsiteX144" fmla="*/ 3405770 w 12192000"/>
              <a:gd name="connsiteY144" fmla="*/ 1904591 h 2237474"/>
              <a:gd name="connsiteX145" fmla="*/ 3280097 w 12192000"/>
              <a:gd name="connsiteY145" fmla="*/ 1919610 h 2237474"/>
              <a:gd name="connsiteX146" fmla="*/ 3123424 w 12192000"/>
              <a:gd name="connsiteY146" fmla="*/ 1952930 h 2237474"/>
              <a:gd name="connsiteX147" fmla="*/ 3009910 w 12192000"/>
              <a:gd name="connsiteY147" fmla="*/ 1957866 h 2237474"/>
              <a:gd name="connsiteX148" fmla="*/ 2995934 w 12192000"/>
              <a:gd name="connsiteY148" fmla="*/ 1967085 h 2237474"/>
              <a:gd name="connsiteX149" fmla="*/ 2980071 w 12192000"/>
              <a:gd name="connsiteY149" fmla="*/ 1972988 h 2237474"/>
              <a:gd name="connsiteX150" fmla="*/ 2978094 w 12192000"/>
              <a:gd name="connsiteY150" fmla="*/ 1972369 h 2237474"/>
              <a:gd name="connsiteX151" fmla="*/ 2942858 w 12192000"/>
              <a:gd name="connsiteY151" fmla="*/ 1981367 h 2237474"/>
              <a:gd name="connsiteX152" fmla="*/ 2875436 w 12192000"/>
              <a:gd name="connsiteY152" fmla="*/ 1996977 h 2237474"/>
              <a:gd name="connsiteX153" fmla="*/ 2874892 w 12192000"/>
              <a:gd name="connsiteY153" fmla="*/ 1996085 h 2237474"/>
              <a:gd name="connsiteX154" fmla="*/ 2864145 w 12192000"/>
              <a:gd name="connsiteY154" fmla="*/ 1994061 h 2237474"/>
              <a:gd name="connsiteX155" fmla="*/ 2843662 w 12192000"/>
              <a:gd name="connsiteY155" fmla="*/ 1992498 h 2237474"/>
              <a:gd name="connsiteX156" fmla="*/ 2796128 w 12192000"/>
              <a:gd name="connsiteY156" fmla="*/ 1976403 h 2237474"/>
              <a:gd name="connsiteX157" fmla="*/ 2756784 w 12192000"/>
              <a:gd name="connsiteY157" fmla="*/ 1985116 h 2237474"/>
              <a:gd name="connsiteX158" fmla="*/ 2748833 w 12192000"/>
              <a:gd name="connsiteY158" fmla="*/ 1986323 h 2237474"/>
              <a:gd name="connsiteX159" fmla="*/ 2748661 w 12192000"/>
              <a:gd name="connsiteY159" fmla="*/ 1986122 h 2237474"/>
              <a:gd name="connsiteX160" fmla="*/ 2740251 w 12192000"/>
              <a:gd name="connsiteY160" fmla="*/ 1986946 h 2237474"/>
              <a:gd name="connsiteX161" fmla="*/ 2718916 w 12192000"/>
              <a:gd name="connsiteY161" fmla="*/ 1990867 h 2237474"/>
              <a:gd name="connsiteX162" fmla="*/ 2713522 w 12192000"/>
              <a:gd name="connsiteY162" fmla="*/ 1990173 h 2237474"/>
              <a:gd name="connsiteX163" fmla="*/ 2680597 w 12192000"/>
              <a:gd name="connsiteY163" fmla="*/ 1984996 h 2237474"/>
              <a:gd name="connsiteX164" fmla="*/ 2578178 w 12192000"/>
              <a:gd name="connsiteY164" fmla="*/ 1990531 h 2237474"/>
              <a:gd name="connsiteX165" fmla="*/ 2476147 w 12192000"/>
              <a:gd name="connsiteY165" fmla="*/ 1998305 h 2237474"/>
              <a:gd name="connsiteX166" fmla="*/ 2373568 w 12192000"/>
              <a:gd name="connsiteY166" fmla="*/ 2003219 h 2237474"/>
              <a:gd name="connsiteX167" fmla="*/ 2321399 w 12192000"/>
              <a:gd name="connsiteY167" fmla="*/ 1989467 h 2237474"/>
              <a:gd name="connsiteX168" fmla="*/ 2315525 w 12192000"/>
              <a:gd name="connsiteY168" fmla="*/ 1989708 h 2237474"/>
              <a:gd name="connsiteX169" fmla="*/ 2300792 w 12192000"/>
              <a:gd name="connsiteY169" fmla="*/ 1994290 h 2237474"/>
              <a:gd name="connsiteX170" fmla="*/ 2295469 w 12192000"/>
              <a:gd name="connsiteY170" fmla="*/ 1996659 h 2237474"/>
              <a:gd name="connsiteX171" fmla="*/ 2287219 w 12192000"/>
              <a:gd name="connsiteY171" fmla="*/ 1998750 h 2237474"/>
              <a:gd name="connsiteX172" fmla="*/ 2286948 w 12192000"/>
              <a:gd name="connsiteY172" fmla="*/ 1998596 h 2237474"/>
              <a:gd name="connsiteX173" fmla="*/ 2243069 w 12192000"/>
              <a:gd name="connsiteY173" fmla="*/ 2015111 h 2237474"/>
              <a:gd name="connsiteX174" fmla="*/ 2186609 w 12192000"/>
              <a:gd name="connsiteY174" fmla="*/ 2008263 h 2237474"/>
              <a:gd name="connsiteX175" fmla="*/ 2164831 w 12192000"/>
              <a:gd name="connsiteY175" fmla="*/ 2010143 h 2237474"/>
              <a:gd name="connsiteX176" fmla="*/ 2152836 w 12192000"/>
              <a:gd name="connsiteY176" fmla="*/ 2010048 h 2237474"/>
              <a:gd name="connsiteX177" fmla="*/ 2117102 w 12192000"/>
              <a:gd name="connsiteY177" fmla="*/ 2023004 h 2237474"/>
              <a:gd name="connsiteX178" fmla="*/ 2111935 w 12192000"/>
              <a:gd name="connsiteY178" fmla="*/ 2023163 h 2237474"/>
              <a:gd name="connsiteX179" fmla="*/ 2089991 w 12192000"/>
              <a:gd name="connsiteY179" fmla="*/ 2034193 h 2237474"/>
              <a:gd name="connsiteX180" fmla="*/ 2058061 w 12192000"/>
              <a:gd name="connsiteY180" fmla="*/ 2047942 h 2237474"/>
              <a:gd name="connsiteX181" fmla="*/ 2055737 w 12192000"/>
              <a:gd name="connsiteY181" fmla="*/ 2047704 h 2237474"/>
              <a:gd name="connsiteX182" fmla="*/ 2042244 w 12192000"/>
              <a:gd name="connsiteY182" fmla="*/ 2055560 h 2237474"/>
              <a:gd name="connsiteX183" fmla="*/ 1976224 w 12192000"/>
              <a:gd name="connsiteY183" fmla="*/ 2074257 h 2237474"/>
              <a:gd name="connsiteX184" fmla="*/ 1877728 w 12192000"/>
              <a:gd name="connsiteY184" fmla="*/ 2101004 h 2237474"/>
              <a:gd name="connsiteX185" fmla="*/ 1759056 w 12192000"/>
              <a:gd name="connsiteY185" fmla="*/ 2125608 h 2237474"/>
              <a:gd name="connsiteX186" fmla="*/ 1637948 w 12192000"/>
              <a:gd name="connsiteY186" fmla="*/ 2172597 h 2237474"/>
              <a:gd name="connsiteX187" fmla="*/ 1434549 w 12192000"/>
              <a:gd name="connsiteY187" fmla="*/ 2234522 h 2237474"/>
              <a:gd name="connsiteX188" fmla="*/ 1398481 w 12192000"/>
              <a:gd name="connsiteY188" fmla="*/ 2237074 h 2237474"/>
              <a:gd name="connsiteX189" fmla="*/ 1398407 w 12192000"/>
              <a:gd name="connsiteY189" fmla="*/ 2237095 h 2237474"/>
              <a:gd name="connsiteX190" fmla="*/ 1370962 w 12192000"/>
              <a:gd name="connsiteY190" fmla="*/ 2237474 h 2237474"/>
              <a:gd name="connsiteX191" fmla="*/ 1356367 w 12192000"/>
              <a:gd name="connsiteY191" fmla="*/ 2235089 h 2237474"/>
              <a:gd name="connsiteX192" fmla="*/ 1324828 w 12192000"/>
              <a:gd name="connsiteY192" fmla="*/ 2231968 h 2237474"/>
              <a:gd name="connsiteX193" fmla="*/ 1297744 w 12192000"/>
              <a:gd name="connsiteY193" fmla="*/ 2235849 h 2237474"/>
              <a:gd name="connsiteX194" fmla="*/ 1286236 w 12192000"/>
              <a:gd name="connsiteY194" fmla="*/ 2233135 h 2237474"/>
              <a:gd name="connsiteX195" fmla="*/ 1283504 w 12192000"/>
              <a:gd name="connsiteY195" fmla="*/ 2233797 h 2237474"/>
              <a:gd name="connsiteX196" fmla="*/ 1279765 w 12192000"/>
              <a:gd name="connsiteY196" fmla="*/ 2229639 h 2237474"/>
              <a:gd name="connsiteX197" fmla="*/ 1195347 w 12192000"/>
              <a:gd name="connsiteY197" fmla="*/ 2212354 h 2237474"/>
              <a:gd name="connsiteX198" fmla="*/ 970251 w 12192000"/>
              <a:gd name="connsiteY198" fmla="*/ 2221029 h 2237474"/>
              <a:gd name="connsiteX199" fmla="*/ 812914 w 12192000"/>
              <a:gd name="connsiteY199" fmla="*/ 2202752 h 2237474"/>
              <a:gd name="connsiteX200" fmla="*/ 800195 w 12192000"/>
              <a:gd name="connsiteY200" fmla="*/ 2209407 h 2237474"/>
              <a:gd name="connsiteX201" fmla="*/ 784978 w 12192000"/>
              <a:gd name="connsiteY201" fmla="*/ 2212360 h 2237474"/>
              <a:gd name="connsiteX202" fmla="*/ 681987 w 12192000"/>
              <a:gd name="connsiteY202" fmla="*/ 2216757 h 2237474"/>
              <a:gd name="connsiteX203" fmla="*/ 669923 w 12192000"/>
              <a:gd name="connsiteY203" fmla="*/ 2211682 h 2237474"/>
              <a:gd name="connsiteX204" fmla="*/ 648680 w 12192000"/>
              <a:gd name="connsiteY204" fmla="*/ 2206229 h 2237474"/>
              <a:gd name="connsiteX205" fmla="*/ 597225 w 12192000"/>
              <a:gd name="connsiteY205" fmla="*/ 2180999 h 2237474"/>
              <a:gd name="connsiteX206" fmla="*/ 558449 w 12192000"/>
              <a:gd name="connsiteY206" fmla="*/ 2182346 h 2237474"/>
              <a:gd name="connsiteX207" fmla="*/ 550517 w 12192000"/>
              <a:gd name="connsiteY207" fmla="*/ 2182060 h 2237474"/>
              <a:gd name="connsiteX208" fmla="*/ 550309 w 12192000"/>
              <a:gd name="connsiteY208" fmla="*/ 2181825 h 2237474"/>
              <a:gd name="connsiteX209" fmla="*/ 541836 w 12192000"/>
              <a:gd name="connsiteY209" fmla="*/ 2181063 h 2237474"/>
              <a:gd name="connsiteX210" fmla="*/ 536057 w 12192000"/>
              <a:gd name="connsiteY210" fmla="*/ 2181537 h 2237474"/>
              <a:gd name="connsiteX211" fmla="*/ 520671 w 12192000"/>
              <a:gd name="connsiteY211" fmla="*/ 2180980 h 2237474"/>
              <a:gd name="connsiteX212" fmla="*/ 515024 w 12192000"/>
              <a:gd name="connsiteY212" fmla="*/ 2179258 h 2237474"/>
              <a:gd name="connsiteX213" fmla="*/ 512278 w 12192000"/>
              <a:gd name="connsiteY213" fmla="*/ 2176369 h 2237474"/>
              <a:gd name="connsiteX214" fmla="*/ 480419 w 12192000"/>
              <a:gd name="connsiteY214" fmla="*/ 2167807 h 2237474"/>
              <a:gd name="connsiteX215" fmla="*/ 413835 w 12192000"/>
              <a:gd name="connsiteY215" fmla="*/ 2156783 h 2237474"/>
              <a:gd name="connsiteX216" fmla="*/ 376513 w 12192000"/>
              <a:gd name="connsiteY216" fmla="*/ 2154014 h 2237474"/>
              <a:gd name="connsiteX217" fmla="*/ 273386 w 12192000"/>
              <a:gd name="connsiteY217" fmla="*/ 2142551 h 2237474"/>
              <a:gd name="connsiteX218" fmla="*/ 169207 w 12192000"/>
              <a:gd name="connsiteY218" fmla="*/ 2128100 h 2237474"/>
              <a:gd name="connsiteX219" fmla="*/ 93149 w 12192000"/>
              <a:gd name="connsiteY219" fmla="*/ 2105324 h 2237474"/>
              <a:gd name="connsiteX220" fmla="*/ 88109 w 12192000"/>
              <a:gd name="connsiteY220" fmla="*/ 2106704 h 2237474"/>
              <a:gd name="connsiteX221" fmla="*/ 80022 w 12192000"/>
              <a:gd name="connsiteY221" fmla="*/ 2107254 h 2237474"/>
              <a:gd name="connsiteX222" fmla="*/ 79717 w 12192000"/>
              <a:gd name="connsiteY222" fmla="*/ 2107046 h 2237474"/>
              <a:gd name="connsiteX223" fmla="*/ 72352 w 12192000"/>
              <a:gd name="connsiteY223" fmla="*/ 2107991 h 2237474"/>
              <a:gd name="connsiteX224" fmla="*/ 37645 w 12192000"/>
              <a:gd name="connsiteY224" fmla="*/ 2115401 h 2237474"/>
              <a:gd name="connsiteX225" fmla="*/ 4572 w 12192000"/>
              <a:gd name="connsiteY225" fmla="*/ 2111091 h 2237474"/>
              <a:gd name="connsiteX226" fmla="*/ 0 w 12192000"/>
              <a:gd name="connsiteY226" fmla="*/ 2110468 h 2237474"/>
              <a:gd name="connsiteX227" fmla="*/ 0 w 12192000"/>
              <a:gd name="connsiteY22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00177 w 12192000"/>
              <a:gd name="connsiteY87" fmla="*/ 1636016 h 2237474"/>
              <a:gd name="connsiteX88" fmla="*/ 6795372 w 12192000"/>
              <a:gd name="connsiteY88" fmla="*/ 1644845 h 2237474"/>
              <a:gd name="connsiteX89" fmla="*/ 6692251 w 12192000"/>
              <a:gd name="connsiteY89" fmla="*/ 1656357 h 2237474"/>
              <a:gd name="connsiteX90" fmla="*/ 6655235 w 12192000"/>
              <a:gd name="connsiteY90" fmla="*/ 1661869 h 2237474"/>
              <a:gd name="connsiteX91" fmla="*/ 6587857 w 12192000"/>
              <a:gd name="connsiteY91" fmla="*/ 1665769 h 2237474"/>
              <a:gd name="connsiteX92" fmla="*/ 6554894 w 12192000"/>
              <a:gd name="connsiteY92" fmla="*/ 1664428 h 2237474"/>
              <a:gd name="connsiteX93" fmla="*/ 6516595 w 12192000"/>
              <a:gd name="connsiteY93" fmla="*/ 1667475 h 2237474"/>
              <a:gd name="connsiteX94" fmla="*/ 6508541 w 12192000"/>
              <a:gd name="connsiteY94" fmla="*/ 1668757 h 2237474"/>
              <a:gd name="connsiteX95" fmla="*/ 6471012 w 12192000"/>
              <a:gd name="connsiteY95" fmla="*/ 1678604 h 2237474"/>
              <a:gd name="connsiteX96" fmla="*/ 6415265 w 12192000"/>
              <a:gd name="connsiteY96" fmla="*/ 1665317 h 2237474"/>
              <a:gd name="connsiteX97" fmla="*/ 6364035 w 12192000"/>
              <a:gd name="connsiteY97" fmla="*/ 1667683 h 2237474"/>
              <a:gd name="connsiteX98" fmla="*/ 6280959 w 12192000"/>
              <a:gd name="connsiteY98" fmla="*/ 1689329 h 2237474"/>
              <a:gd name="connsiteX99" fmla="*/ 6243319 w 12192000"/>
              <a:gd name="connsiteY99" fmla="*/ 1695560 h 2237474"/>
              <a:gd name="connsiteX100" fmla="*/ 6098321 w 12192000"/>
              <a:gd name="connsiteY100" fmla="*/ 1721646 h 2237474"/>
              <a:gd name="connsiteX101" fmla="*/ 5880652 w 12192000"/>
              <a:gd name="connsiteY101" fmla="*/ 1779643 h 2237474"/>
              <a:gd name="connsiteX102" fmla="*/ 5785959 w 12192000"/>
              <a:gd name="connsiteY102" fmla="*/ 1775307 h 2237474"/>
              <a:gd name="connsiteX103" fmla="*/ 5643534 w 12192000"/>
              <a:gd name="connsiteY103" fmla="*/ 1802919 h 2237474"/>
              <a:gd name="connsiteX104" fmla="*/ 5518799 w 12192000"/>
              <a:gd name="connsiteY104" fmla="*/ 1818312 h 2237474"/>
              <a:gd name="connsiteX105" fmla="*/ 5505014 w 12192000"/>
              <a:gd name="connsiteY105" fmla="*/ 1819259 h 2237474"/>
              <a:gd name="connsiteX106" fmla="*/ 5453307 w 12192000"/>
              <a:gd name="connsiteY106" fmla="*/ 1815450 h 2237474"/>
              <a:gd name="connsiteX107" fmla="*/ 5364192 w 12192000"/>
              <a:gd name="connsiteY107" fmla="*/ 1826074 h 2237474"/>
              <a:gd name="connsiteX108" fmla="*/ 5350380 w 12192000"/>
              <a:gd name="connsiteY108" fmla="*/ 1830891 h 2237474"/>
              <a:gd name="connsiteX109" fmla="*/ 5259633 w 12192000"/>
              <a:gd name="connsiteY109" fmla="*/ 1837160 h 2237474"/>
              <a:gd name="connsiteX110" fmla="*/ 5197513 w 12192000"/>
              <a:gd name="connsiteY110" fmla="*/ 1844718 h 2237474"/>
              <a:gd name="connsiteX111" fmla="*/ 5184170 w 12192000"/>
              <a:gd name="connsiteY111" fmla="*/ 1849402 h 2237474"/>
              <a:gd name="connsiteX112" fmla="*/ 5168852 w 12192000"/>
              <a:gd name="connsiteY112" fmla="*/ 1844846 h 2237474"/>
              <a:gd name="connsiteX113" fmla="*/ 5164370 w 12192000"/>
              <a:gd name="connsiteY113" fmla="*/ 1840597 h 2237474"/>
              <a:gd name="connsiteX114" fmla="*/ 5114927 w 12192000"/>
              <a:gd name="connsiteY114" fmla="*/ 1847827 h 2237474"/>
              <a:gd name="connsiteX115" fmla="*/ 5108970 w 12192000"/>
              <a:gd name="connsiteY115" fmla="*/ 1847935 h 2237474"/>
              <a:gd name="connsiteX116" fmla="*/ 5067961 w 12192000"/>
              <a:gd name="connsiteY116" fmla="*/ 1845917 h 2237474"/>
              <a:gd name="connsiteX117" fmla="*/ 5007075 w 12192000"/>
              <a:gd name="connsiteY117" fmla="*/ 1838626 h 2237474"/>
              <a:gd name="connsiteX118" fmla="*/ 4944087 w 12192000"/>
              <a:gd name="connsiteY118" fmla="*/ 1823332 h 2237474"/>
              <a:gd name="connsiteX119" fmla="*/ 4907662 w 12192000"/>
              <a:gd name="connsiteY119" fmla="*/ 1816900 h 2237474"/>
              <a:gd name="connsiteX120" fmla="*/ 4882386 w 12192000"/>
              <a:gd name="connsiteY120" fmla="*/ 1809844 h 2237474"/>
              <a:gd name="connsiteX121" fmla="*/ 4811440 w 12192000"/>
              <a:gd name="connsiteY121" fmla="*/ 1804655 h 2237474"/>
              <a:gd name="connsiteX122" fmla="*/ 4691075 w 12192000"/>
              <a:gd name="connsiteY122" fmla="*/ 1801389 h 2237474"/>
              <a:gd name="connsiteX123" fmla="*/ 4611738 w 12192000"/>
              <a:gd name="connsiteY123" fmla="*/ 1776964 h 2237474"/>
              <a:gd name="connsiteX124" fmla="*/ 4560070 w 12192000"/>
              <a:gd name="connsiteY124" fmla="*/ 1785640 h 2237474"/>
              <a:gd name="connsiteX125" fmla="*/ 4536503 w 12192000"/>
              <a:gd name="connsiteY125" fmla="*/ 1785334 h 2237474"/>
              <a:gd name="connsiteX126" fmla="*/ 4513724 w 12192000"/>
              <a:gd name="connsiteY126" fmla="*/ 1791996 h 2237474"/>
              <a:gd name="connsiteX127" fmla="*/ 4459810 w 12192000"/>
              <a:gd name="connsiteY127" fmla="*/ 1797886 h 2237474"/>
              <a:gd name="connsiteX128" fmla="*/ 4379064 w 12192000"/>
              <a:gd name="connsiteY128" fmla="*/ 1817177 h 2237474"/>
              <a:gd name="connsiteX129" fmla="*/ 4319209 w 12192000"/>
              <a:gd name="connsiteY129" fmla="*/ 1834833 h 2237474"/>
              <a:gd name="connsiteX130" fmla="*/ 4290981 w 12192000"/>
              <a:gd name="connsiteY130" fmla="*/ 1839677 h 2237474"/>
              <a:gd name="connsiteX131" fmla="*/ 4285792 w 12192000"/>
              <a:gd name="connsiteY131" fmla="*/ 1836231 h 2237474"/>
              <a:gd name="connsiteX132" fmla="*/ 4238372 w 12192000"/>
              <a:gd name="connsiteY132" fmla="*/ 1851480 h 2237474"/>
              <a:gd name="connsiteX133" fmla="*/ 4232517 w 12192000"/>
              <a:gd name="connsiteY133" fmla="*/ 1852567 h 2237474"/>
              <a:gd name="connsiteX134" fmla="*/ 4191732 w 12192000"/>
              <a:gd name="connsiteY134" fmla="*/ 1857328 h 2237474"/>
              <a:gd name="connsiteX135" fmla="*/ 4065532 w 12192000"/>
              <a:gd name="connsiteY135" fmla="*/ 1855477 h 2237474"/>
              <a:gd name="connsiteX136" fmla="*/ 4028460 w 12192000"/>
              <a:gd name="connsiteY136" fmla="*/ 1855137 h 2237474"/>
              <a:gd name="connsiteX137" fmla="*/ 4002267 w 12192000"/>
              <a:gd name="connsiteY137" fmla="*/ 1852352 h 2237474"/>
              <a:gd name="connsiteX138" fmla="*/ 3931396 w 12192000"/>
              <a:gd name="connsiteY138" fmla="*/ 1858915 h 2237474"/>
              <a:gd name="connsiteX139" fmla="*/ 3812162 w 12192000"/>
              <a:gd name="connsiteY139" fmla="*/ 1875501 h 2237474"/>
              <a:gd name="connsiteX140" fmla="*/ 3729530 w 12192000"/>
              <a:gd name="connsiteY140" fmla="*/ 1864513 h 2237474"/>
              <a:gd name="connsiteX141" fmla="*/ 3680177 w 12192000"/>
              <a:gd name="connsiteY141" fmla="*/ 1881552 h 2237474"/>
              <a:gd name="connsiteX142" fmla="*/ 3567259 w 12192000"/>
              <a:gd name="connsiteY142" fmla="*/ 1893482 h 2237474"/>
              <a:gd name="connsiteX143" fmla="*/ 3405770 w 12192000"/>
              <a:gd name="connsiteY143" fmla="*/ 1904591 h 2237474"/>
              <a:gd name="connsiteX144" fmla="*/ 3280097 w 12192000"/>
              <a:gd name="connsiteY144" fmla="*/ 1919610 h 2237474"/>
              <a:gd name="connsiteX145" fmla="*/ 3123424 w 12192000"/>
              <a:gd name="connsiteY145" fmla="*/ 1952930 h 2237474"/>
              <a:gd name="connsiteX146" fmla="*/ 3009910 w 12192000"/>
              <a:gd name="connsiteY146" fmla="*/ 1957866 h 2237474"/>
              <a:gd name="connsiteX147" fmla="*/ 2995934 w 12192000"/>
              <a:gd name="connsiteY147" fmla="*/ 1967085 h 2237474"/>
              <a:gd name="connsiteX148" fmla="*/ 2980071 w 12192000"/>
              <a:gd name="connsiteY148" fmla="*/ 1972988 h 2237474"/>
              <a:gd name="connsiteX149" fmla="*/ 2978094 w 12192000"/>
              <a:gd name="connsiteY149" fmla="*/ 1972369 h 2237474"/>
              <a:gd name="connsiteX150" fmla="*/ 2942858 w 12192000"/>
              <a:gd name="connsiteY150" fmla="*/ 1981367 h 2237474"/>
              <a:gd name="connsiteX151" fmla="*/ 2875436 w 12192000"/>
              <a:gd name="connsiteY151" fmla="*/ 1996977 h 2237474"/>
              <a:gd name="connsiteX152" fmla="*/ 2874892 w 12192000"/>
              <a:gd name="connsiteY152" fmla="*/ 1996085 h 2237474"/>
              <a:gd name="connsiteX153" fmla="*/ 2864145 w 12192000"/>
              <a:gd name="connsiteY153" fmla="*/ 1994061 h 2237474"/>
              <a:gd name="connsiteX154" fmla="*/ 2843662 w 12192000"/>
              <a:gd name="connsiteY154" fmla="*/ 1992498 h 2237474"/>
              <a:gd name="connsiteX155" fmla="*/ 2796128 w 12192000"/>
              <a:gd name="connsiteY155" fmla="*/ 1976403 h 2237474"/>
              <a:gd name="connsiteX156" fmla="*/ 2756784 w 12192000"/>
              <a:gd name="connsiteY156" fmla="*/ 1985116 h 2237474"/>
              <a:gd name="connsiteX157" fmla="*/ 2748833 w 12192000"/>
              <a:gd name="connsiteY157" fmla="*/ 1986323 h 2237474"/>
              <a:gd name="connsiteX158" fmla="*/ 2748661 w 12192000"/>
              <a:gd name="connsiteY158" fmla="*/ 1986122 h 2237474"/>
              <a:gd name="connsiteX159" fmla="*/ 2740251 w 12192000"/>
              <a:gd name="connsiteY159" fmla="*/ 1986946 h 2237474"/>
              <a:gd name="connsiteX160" fmla="*/ 2718916 w 12192000"/>
              <a:gd name="connsiteY160" fmla="*/ 1990867 h 2237474"/>
              <a:gd name="connsiteX161" fmla="*/ 2713522 w 12192000"/>
              <a:gd name="connsiteY161" fmla="*/ 1990173 h 2237474"/>
              <a:gd name="connsiteX162" fmla="*/ 2680597 w 12192000"/>
              <a:gd name="connsiteY162" fmla="*/ 1984996 h 2237474"/>
              <a:gd name="connsiteX163" fmla="*/ 2578178 w 12192000"/>
              <a:gd name="connsiteY163" fmla="*/ 1990531 h 2237474"/>
              <a:gd name="connsiteX164" fmla="*/ 2476147 w 12192000"/>
              <a:gd name="connsiteY164" fmla="*/ 1998305 h 2237474"/>
              <a:gd name="connsiteX165" fmla="*/ 2373568 w 12192000"/>
              <a:gd name="connsiteY165" fmla="*/ 2003219 h 2237474"/>
              <a:gd name="connsiteX166" fmla="*/ 2321399 w 12192000"/>
              <a:gd name="connsiteY166" fmla="*/ 1989467 h 2237474"/>
              <a:gd name="connsiteX167" fmla="*/ 2315525 w 12192000"/>
              <a:gd name="connsiteY167" fmla="*/ 1989708 h 2237474"/>
              <a:gd name="connsiteX168" fmla="*/ 2300792 w 12192000"/>
              <a:gd name="connsiteY168" fmla="*/ 1994290 h 2237474"/>
              <a:gd name="connsiteX169" fmla="*/ 2295469 w 12192000"/>
              <a:gd name="connsiteY169" fmla="*/ 1996659 h 2237474"/>
              <a:gd name="connsiteX170" fmla="*/ 2287219 w 12192000"/>
              <a:gd name="connsiteY170" fmla="*/ 1998750 h 2237474"/>
              <a:gd name="connsiteX171" fmla="*/ 2286948 w 12192000"/>
              <a:gd name="connsiteY171" fmla="*/ 1998596 h 2237474"/>
              <a:gd name="connsiteX172" fmla="*/ 2243069 w 12192000"/>
              <a:gd name="connsiteY172" fmla="*/ 2015111 h 2237474"/>
              <a:gd name="connsiteX173" fmla="*/ 2186609 w 12192000"/>
              <a:gd name="connsiteY173" fmla="*/ 2008263 h 2237474"/>
              <a:gd name="connsiteX174" fmla="*/ 2164831 w 12192000"/>
              <a:gd name="connsiteY174" fmla="*/ 2010143 h 2237474"/>
              <a:gd name="connsiteX175" fmla="*/ 2152836 w 12192000"/>
              <a:gd name="connsiteY175" fmla="*/ 2010048 h 2237474"/>
              <a:gd name="connsiteX176" fmla="*/ 2117102 w 12192000"/>
              <a:gd name="connsiteY176" fmla="*/ 2023004 h 2237474"/>
              <a:gd name="connsiteX177" fmla="*/ 2111935 w 12192000"/>
              <a:gd name="connsiteY177" fmla="*/ 2023163 h 2237474"/>
              <a:gd name="connsiteX178" fmla="*/ 2089991 w 12192000"/>
              <a:gd name="connsiteY178" fmla="*/ 2034193 h 2237474"/>
              <a:gd name="connsiteX179" fmla="*/ 2058061 w 12192000"/>
              <a:gd name="connsiteY179" fmla="*/ 2047942 h 2237474"/>
              <a:gd name="connsiteX180" fmla="*/ 2055737 w 12192000"/>
              <a:gd name="connsiteY180" fmla="*/ 2047704 h 2237474"/>
              <a:gd name="connsiteX181" fmla="*/ 2042244 w 12192000"/>
              <a:gd name="connsiteY181" fmla="*/ 2055560 h 2237474"/>
              <a:gd name="connsiteX182" fmla="*/ 1976224 w 12192000"/>
              <a:gd name="connsiteY182" fmla="*/ 2074257 h 2237474"/>
              <a:gd name="connsiteX183" fmla="*/ 1877728 w 12192000"/>
              <a:gd name="connsiteY183" fmla="*/ 2101004 h 2237474"/>
              <a:gd name="connsiteX184" fmla="*/ 1759056 w 12192000"/>
              <a:gd name="connsiteY184" fmla="*/ 2125608 h 2237474"/>
              <a:gd name="connsiteX185" fmla="*/ 1637948 w 12192000"/>
              <a:gd name="connsiteY185" fmla="*/ 2172597 h 2237474"/>
              <a:gd name="connsiteX186" fmla="*/ 1434549 w 12192000"/>
              <a:gd name="connsiteY186" fmla="*/ 2234522 h 2237474"/>
              <a:gd name="connsiteX187" fmla="*/ 1398481 w 12192000"/>
              <a:gd name="connsiteY187" fmla="*/ 2237074 h 2237474"/>
              <a:gd name="connsiteX188" fmla="*/ 1398407 w 12192000"/>
              <a:gd name="connsiteY188" fmla="*/ 2237095 h 2237474"/>
              <a:gd name="connsiteX189" fmla="*/ 1370962 w 12192000"/>
              <a:gd name="connsiteY189" fmla="*/ 2237474 h 2237474"/>
              <a:gd name="connsiteX190" fmla="*/ 1356367 w 12192000"/>
              <a:gd name="connsiteY190" fmla="*/ 2235089 h 2237474"/>
              <a:gd name="connsiteX191" fmla="*/ 1324828 w 12192000"/>
              <a:gd name="connsiteY191" fmla="*/ 2231968 h 2237474"/>
              <a:gd name="connsiteX192" fmla="*/ 1297744 w 12192000"/>
              <a:gd name="connsiteY192" fmla="*/ 2235849 h 2237474"/>
              <a:gd name="connsiteX193" fmla="*/ 1286236 w 12192000"/>
              <a:gd name="connsiteY193" fmla="*/ 2233135 h 2237474"/>
              <a:gd name="connsiteX194" fmla="*/ 1283504 w 12192000"/>
              <a:gd name="connsiteY194" fmla="*/ 2233797 h 2237474"/>
              <a:gd name="connsiteX195" fmla="*/ 1279765 w 12192000"/>
              <a:gd name="connsiteY195" fmla="*/ 2229639 h 2237474"/>
              <a:gd name="connsiteX196" fmla="*/ 1195347 w 12192000"/>
              <a:gd name="connsiteY196" fmla="*/ 2212354 h 2237474"/>
              <a:gd name="connsiteX197" fmla="*/ 970251 w 12192000"/>
              <a:gd name="connsiteY197" fmla="*/ 2221029 h 2237474"/>
              <a:gd name="connsiteX198" fmla="*/ 812914 w 12192000"/>
              <a:gd name="connsiteY198" fmla="*/ 2202752 h 2237474"/>
              <a:gd name="connsiteX199" fmla="*/ 800195 w 12192000"/>
              <a:gd name="connsiteY199" fmla="*/ 2209407 h 2237474"/>
              <a:gd name="connsiteX200" fmla="*/ 784978 w 12192000"/>
              <a:gd name="connsiteY200" fmla="*/ 2212360 h 2237474"/>
              <a:gd name="connsiteX201" fmla="*/ 681987 w 12192000"/>
              <a:gd name="connsiteY201" fmla="*/ 2216757 h 2237474"/>
              <a:gd name="connsiteX202" fmla="*/ 669923 w 12192000"/>
              <a:gd name="connsiteY202" fmla="*/ 2211682 h 2237474"/>
              <a:gd name="connsiteX203" fmla="*/ 648680 w 12192000"/>
              <a:gd name="connsiteY203" fmla="*/ 2206229 h 2237474"/>
              <a:gd name="connsiteX204" fmla="*/ 597225 w 12192000"/>
              <a:gd name="connsiteY204" fmla="*/ 2180999 h 2237474"/>
              <a:gd name="connsiteX205" fmla="*/ 558449 w 12192000"/>
              <a:gd name="connsiteY205" fmla="*/ 2182346 h 2237474"/>
              <a:gd name="connsiteX206" fmla="*/ 550517 w 12192000"/>
              <a:gd name="connsiteY206" fmla="*/ 2182060 h 2237474"/>
              <a:gd name="connsiteX207" fmla="*/ 550309 w 12192000"/>
              <a:gd name="connsiteY207" fmla="*/ 2181825 h 2237474"/>
              <a:gd name="connsiteX208" fmla="*/ 541836 w 12192000"/>
              <a:gd name="connsiteY208" fmla="*/ 2181063 h 2237474"/>
              <a:gd name="connsiteX209" fmla="*/ 536057 w 12192000"/>
              <a:gd name="connsiteY209" fmla="*/ 2181537 h 2237474"/>
              <a:gd name="connsiteX210" fmla="*/ 520671 w 12192000"/>
              <a:gd name="connsiteY210" fmla="*/ 2180980 h 2237474"/>
              <a:gd name="connsiteX211" fmla="*/ 515024 w 12192000"/>
              <a:gd name="connsiteY211" fmla="*/ 2179258 h 2237474"/>
              <a:gd name="connsiteX212" fmla="*/ 512278 w 12192000"/>
              <a:gd name="connsiteY212" fmla="*/ 2176369 h 2237474"/>
              <a:gd name="connsiteX213" fmla="*/ 480419 w 12192000"/>
              <a:gd name="connsiteY213" fmla="*/ 2167807 h 2237474"/>
              <a:gd name="connsiteX214" fmla="*/ 413835 w 12192000"/>
              <a:gd name="connsiteY214" fmla="*/ 2156783 h 2237474"/>
              <a:gd name="connsiteX215" fmla="*/ 376513 w 12192000"/>
              <a:gd name="connsiteY215" fmla="*/ 2154014 h 2237474"/>
              <a:gd name="connsiteX216" fmla="*/ 273386 w 12192000"/>
              <a:gd name="connsiteY216" fmla="*/ 2142551 h 2237474"/>
              <a:gd name="connsiteX217" fmla="*/ 169207 w 12192000"/>
              <a:gd name="connsiteY217" fmla="*/ 2128100 h 2237474"/>
              <a:gd name="connsiteX218" fmla="*/ 93149 w 12192000"/>
              <a:gd name="connsiteY218" fmla="*/ 2105324 h 2237474"/>
              <a:gd name="connsiteX219" fmla="*/ 88109 w 12192000"/>
              <a:gd name="connsiteY219" fmla="*/ 2106704 h 2237474"/>
              <a:gd name="connsiteX220" fmla="*/ 80022 w 12192000"/>
              <a:gd name="connsiteY220" fmla="*/ 2107254 h 2237474"/>
              <a:gd name="connsiteX221" fmla="*/ 79717 w 12192000"/>
              <a:gd name="connsiteY221" fmla="*/ 2107046 h 2237474"/>
              <a:gd name="connsiteX222" fmla="*/ 72352 w 12192000"/>
              <a:gd name="connsiteY222" fmla="*/ 2107991 h 2237474"/>
              <a:gd name="connsiteX223" fmla="*/ 37645 w 12192000"/>
              <a:gd name="connsiteY223" fmla="*/ 2115401 h 2237474"/>
              <a:gd name="connsiteX224" fmla="*/ 4572 w 12192000"/>
              <a:gd name="connsiteY224" fmla="*/ 2111091 h 2237474"/>
              <a:gd name="connsiteX225" fmla="*/ 0 w 12192000"/>
              <a:gd name="connsiteY225" fmla="*/ 2110468 h 2237474"/>
              <a:gd name="connsiteX226" fmla="*/ 0 w 12192000"/>
              <a:gd name="connsiteY22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14651 w 12192000"/>
              <a:gd name="connsiteY80" fmla="*/ 1620959 h 2237474"/>
              <a:gd name="connsiteX81" fmla="*/ 7092727 w 12192000"/>
              <a:gd name="connsiteY81" fmla="*/ 1623628 h 2237474"/>
              <a:gd name="connsiteX82" fmla="*/ 7031309 w 12192000"/>
              <a:gd name="connsiteY82" fmla="*/ 1619451 h 2237474"/>
              <a:gd name="connsiteX83" fmla="*/ 6999084 w 12192000"/>
              <a:gd name="connsiteY83" fmla="*/ 1634317 h 2237474"/>
              <a:gd name="connsiteX84" fmla="*/ 6992107 w 12192000"/>
              <a:gd name="connsiteY84" fmla="*/ 1636860 h 2237474"/>
              <a:gd name="connsiteX85" fmla="*/ 6991765 w 12192000"/>
              <a:gd name="connsiteY85" fmla="*/ 1636725 h 2237474"/>
              <a:gd name="connsiteX86" fmla="*/ 6900177 w 12192000"/>
              <a:gd name="connsiteY86" fmla="*/ 1636016 h 2237474"/>
              <a:gd name="connsiteX87" fmla="*/ 6795372 w 12192000"/>
              <a:gd name="connsiteY87" fmla="*/ 1644845 h 2237474"/>
              <a:gd name="connsiteX88" fmla="*/ 6692251 w 12192000"/>
              <a:gd name="connsiteY88" fmla="*/ 1656357 h 2237474"/>
              <a:gd name="connsiteX89" fmla="*/ 6655235 w 12192000"/>
              <a:gd name="connsiteY89" fmla="*/ 1661869 h 2237474"/>
              <a:gd name="connsiteX90" fmla="*/ 6587857 w 12192000"/>
              <a:gd name="connsiteY90" fmla="*/ 1665769 h 2237474"/>
              <a:gd name="connsiteX91" fmla="*/ 6554894 w 12192000"/>
              <a:gd name="connsiteY91" fmla="*/ 1664428 h 2237474"/>
              <a:gd name="connsiteX92" fmla="*/ 6516595 w 12192000"/>
              <a:gd name="connsiteY92" fmla="*/ 1667475 h 2237474"/>
              <a:gd name="connsiteX93" fmla="*/ 6508541 w 12192000"/>
              <a:gd name="connsiteY93" fmla="*/ 1668757 h 2237474"/>
              <a:gd name="connsiteX94" fmla="*/ 6471012 w 12192000"/>
              <a:gd name="connsiteY94" fmla="*/ 1678604 h 2237474"/>
              <a:gd name="connsiteX95" fmla="*/ 6415265 w 12192000"/>
              <a:gd name="connsiteY95" fmla="*/ 1665317 h 2237474"/>
              <a:gd name="connsiteX96" fmla="*/ 6364035 w 12192000"/>
              <a:gd name="connsiteY96" fmla="*/ 1667683 h 2237474"/>
              <a:gd name="connsiteX97" fmla="*/ 6280959 w 12192000"/>
              <a:gd name="connsiteY97" fmla="*/ 1689329 h 2237474"/>
              <a:gd name="connsiteX98" fmla="*/ 6243319 w 12192000"/>
              <a:gd name="connsiteY98" fmla="*/ 1695560 h 2237474"/>
              <a:gd name="connsiteX99" fmla="*/ 6098321 w 12192000"/>
              <a:gd name="connsiteY99" fmla="*/ 1721646 h 2237474"/>
              <a:gd name="connsiteX100" fmla="*/ 5880652 w 12192000"/>
              <a:gd name="connsiteY100" fmla="*/ 1779643 h 2237474"/>
              <a:gd name="connsiteX101" fmla="*/ 5785959 w 12192000"/>
              <a:gd name="connsiteY101" fmla="*/ 1775307 h 2237474"/>
              <a:gd name="connsiteX102" fmla="*/ 5643534 w 12192000"/>
              <a:gd name="connsiteY102" fmla="*/ 1802919 h 2237474"/>
              <a:gd name="connsiteX103" fmla="*/ 5518799 w 12192000"/>
              <a:gd name="connsiteY103" fmla="*/ 1818312 h 2237474"/>
              <a:gd name="connsiteX104" fmla="*/ 5505014 w 12192000"/>
              <a:gd name="connsiteY104" fmla="*/ 1819259 h 2237474"/>
              <a:gd name="connsiteX105" fmla="*/ 5453307 w 12192000"/>
              <a:gd name="connsiteY105" fmla="*/ 1815450 h 2237474"/>
              <a:gd name="connsiteX106" fmla="*/ 5364192 w 12192000"/>
              <a:gd name="connsiteY106" fmla="*/ 1826074 h 2237474"/>
              <a:gd name="connsiteX107" fmla="*/ 5350380 w 12192000"/>
              <a:gd name="connsiteY107" fmla="*/ 1830891 h 2237474"/>
              <a:gd name="connsiteX108" fmla="*/ 5259633 w 12192000"/>
              <a:gd name="connsiteY108" fmla="*/ 1837160 h 2237474"/>
              <a:gd name="connsiteX109" fmla="*/ 5197513 w 12192000"/>
              <a:gd name="connsiteY109" fmla="*/ 1844718 h 2237474"/>
              <a:gd name="connsiteX110" fmla="*/ 5184170 w 12192000"/>
              <a:gd name="connsiteY110" fmla="*/ 1849402 h 2237474"/>
              <a:gd name="connsiteX111" fmla="*/ 5168852 w 12192000"/>
              <a:gd name="connsiteY111" fmla="*/ 1844846 h 2237474"/>
              <a:gd name="connsiteX112" fmla="*/ 5164370 w 12192000"/>
              <a:gd name="connsiteY112" fmla="*/ 1840597 h 2237474"/>
              <a:gd name="connsiteX113" fmla="*/ 5114927 w 12192000"/>
              <a:gd name="connsiteY113" fmla="*/ 1847827 h 2237474"/>
              <a:gd name="connsiteX114" fmla="*/ 5108970 w 12192000"/>
              <a:gd name="connsiteY114" fmla="*/ 1847935 h 2237474"/>
              <a:gd name="connsiteX115" fmla="*/ 5067961 w 12192000"/>
              <a:gd name="connsiteY115" fmla="*/ 1845917 h 2237474"/>
              <a:gd name="connsiteX116" fmla="*/ 5007075 w 12192000"/>
              <a:gd name="connsiteY116" fmla="*/ 1838626 h 2237474"/>
              <a:gd name="connsiteX117" fmla="*/ 4944087 w 12192000"/>
              <a:gd name="connsiteY117" fmla="*/ 1823332 h 2237474"/>
              <a:gd name="connsiteX118" fmla="*/ 4907662 w 12192000"/>
              <a:gd name="connsiteY118" fmla="*/ 1816900 h 2237474"/>
              <a:gd name="connsiteX119" fmla="*/ 4882386 w 12192000"/>
              <a:gd name="connsiteY119" fmla="*/ 1809844 h 2237474"/>
              <a:gd name="connsiteX120" fmla="*/ 4811440 w 12192000"/>
              <a:gd name="connsiteY120" fmla="*/ 1804655 h 2237474"/>
              <a:gd name="connsiteX121" fmla="*/ 4691075 w 12192000"/>
              <a:gd name="connsiteY121" fmla="*/ 1801389 h 2237474"/>
              <a:gd name="connsiteX122" fmla="*/ 4611738 w 12192000"/>
              <a:gd name="connsiteY122" fmla="*/ 1776964 h 2237474"/>
              <a:gd name="connsiteX123" fmla="*/ 4560070 w 12192000"/>
              <a:gd name="connsiteY123" fmla="*/ 1785640 h 2237474"/>
              <a:gd name="connsiteX124" fmla="*/ 4536503 w 12192000"/>
              <a:gd name="connsiteY124" fmla="*/ 1785334 h 2237474"/>
              <a:gd name="connsiteX125" fmla="*/ 4513724 w 12192000"/>
              <a:gd name="connsiteY125" fmla="*/ 1791996 h 2237474"/>
              <a:gd name="connsiteX126" fmla="*/ 4459810 w 12192000"/>
              <a:gd name="connsiteY126" fmla="*/ 1797886 h 2237474"/>
              <a:gd name="connsiteX127" fmla="*/ 4379064 w 12192000"/>
              <a:gd name="connsiteY127" fmla="*/ 1817177 h 2237474"/>
              <a:gd name="connsiteX128" fmla="*/ 4319209 w 12192000"/>
              <a:gd name="connsiteY128" fmla="*/ 1834833 h 2237474"/>
              <a:gd name="connsiteX129" fmla="*/ 4290981 w 12192000"/>
              <a:gd name="connsiteY129" fmla="*/ 1839677 h 2237474"/>
              <a:gd name="connsiteX130" fmla="*/ 4285792 w 12192000"/>
              <a:gd name="connsiteY130" fmla="*/ 1836231 h 2237474"/>
              <a:gd name="connsiteX131" fmla="*/ 4238372 w 12192000"/>
              <a:gd name="connsiteY131" fmla="*/ 1851480 h 2237474"/>
              <a:gd name="connsiteX132" fmla="*/ 4232517 w 12192000"/>
              <a:gd name="connsiteY132" fmla="*/ 1852567 h 2237474"/>
              <a:gd name="connsiteX133" fmla="*/ 4191732 w 12192000"/>
              <a:gd name="connsiteY133" fmla="*/ 1857328 h 2237474"/>
              <a:gd name="connsiteX134" fmla="*/ 4065532 w 12192000"/>
              <a:gd name="connsiteY134" fmla="*/ 1855477 h 2237474"/>
              <a:gd name="connsiteX135" fmla="*/ 4028460 w 12192000"/>
              <a:gd name="connsiteY135" fmla="*/ 1855137 h 2237474"/>
              <a:gd name="connsiteX136" fmla="*/ 4002267 w 12192000"/>
              <a:gd name="connsiteY136" fmla="*/ 1852352 h 2237474"/>
              <a:gd name="connsiteX137" fmla="*/ 3931396 w 12192000"/>
              <a:gd name="connsiteY137" fmla="*/ 1858915 h 2237474"/>
              <a:gd name="connsiteX138" fmla="*/ 3812162 w 12192000"/>
              <a:gd name="connsiteY138" fmla="*/ 1875501 h 2237474"/>
              <a:gd name="connsiteX139" fmla="*/ 3729530 w 12192000"/>
              <a:gd name="connsiteY139" fmla="*/ 1864513 h 2237474"/>
              <a:gd name="connsiteX140" fmla="*/ 3680177 w 12192000"/>
              <a:gd name="connsiteY140" fmla="*/ 1881552 h 2237474"/>
              <a:gd name="connsiteX141" fmla="*/ 3567259 w 12192000"/>
              <a:gd name="connsiteY141" fmla="*/ 1893482 h 2237474"/>
              <a:gd name="connsiteX142" fmla="*/ 3405770 w 12192000"/>
              <a:gd name="connsiteY142" fmla="*/ 1904591 h 2237474"/>
              <a:gd name="connsiteX143" fmla="*/ 3280097 w 12192000"/>
              <a:gd name="connsiteY143" fmla="*/ 1919610 h 2237474"/>
              <a:gd name="connsiteX144" fmla="*/ 3123424 w 12192000"/>
              <a:gd name="connsiteY144" fmla="*/ 1952930 h 2237474"/>
              <a:gd name="connsiteX145" fmla="*/ 3009910 w 12192000"/>
              <a:gd name="connsiteY145" fmla="*/ 1957866 h 2237474"/>
              <a:gd name="connsiteX146" fmla="*/ 2995934 w 12192000"/>
              <a:gd name="connsiteY146" fmla="*/ 1967085 h 2237474"/>
              <a:gd name="connsiteX147" fmla="*/ 2980071 w 12192000"/>
              <a:gd name="connsiteY147" fmla="*/ 1972988 h 2237474"/>
              <a:gd name="connsiteX148" fmla="*/ 2978094 w 12192000"/>
              <a:gd name="connsiteY148" fmla="*/ 1972369 h 2237474"/>
              <a:gd name="connsiteX149" fmla="*/ 2942858 w 12192000"/>
              <a:gd name="connsiteY149" fmla="*/ 1981367 h 2237474"/>
              <a:gd name="connsiteX150" fmla="*/ 2875436 w 12192000"/>
              <a:gd name="connsiteY150" fmla="*/ 1996977 h 2237474"/>
              <a:gd name="connsiteX151" fmla="*/ 2874892 w 12192000"/>
              <a:gd name="connsiteY151" fmla="*/ 1996085 h 2237474"/>
              <a:gd name="connsiteX152" fmla="*/ 2864145 w 12192000"/>
              <a:gd name="connsiteY152" fmla="*/ 1994061 h 2237474"/>
              <a:gd name="connsiteX153" fmla="*/ 2843662 w 12192000"/>
              <a:gd name="connsiteY153" fmla="*/ 1992498 h 2237474"/>
              <a:gd name="connsiteX154" fmla="*/ 2796128 w 12192000"/>
              <a:gd name="connsiteY154" fmla="*/ 1976403 h 2237474"/>
              <a:gd name="connsiteX155" fmla="*/ 2756784 w 12192000"/>
              <a:gd name="connsiteY155" fmla="*/ 1985116 h 2237474"/>
              <a:gd name="connsiteX156" fmla="*/ 2748833 w 12192000"/>
              <a:gd name="connsiteY156" fmla="*/ 1986323 h 2237474"/>
              <a:gd name="connsiteX157" fmla="*/ 2748661 w 12192000"/>
              <a:gd name="connsiteY157" fmla="*/ 1986122 h 2237474"/>
              <a:gd name="connsiteX158" fmla="*/ 2740251 w 12192000"/>
              <a:gd name="connsiteY158" fmla="*/ 1986946 h 2237474"/>
              <a:gd name="connsiteX159" fmla="*/ 2718916 w 12192000"/>
              <a:gd name="connsiteY159" fmla="*/ 1990867 h 2237474"/>
              <a:gd name="connsiteX160" fmla="*/ 2713522 w 12192000"/>
              <a:gd name="connsiteY160" fmla="*/ 1990173 h 2237474"/>
              <a:gd name="connsiteX161" fmla="*/ 2680597 w 12192000"/>
              <a:gd name="connsiteY161" fmla="*/ 1984996 h 2237474"/>
              <a:gd name="connsiteX162" fmla="*/ 2578178 w 12192000"/>
              <a:gd name="connsiteY162" fmla="*/ 1990531 h 2237474"/>
              <a:gd name="connsiteX163" fmla="*/ 2476147 w 12192000"/>
              <a:gd name="connsiteY163" fmla="*/ 1998305 h 2237474"/>
              <a:gd name="connsiteX164" fmla="*/ 2373568 w 12192000"/>
              <a:gd name="connsiteY164" fmla="*/ 2003219 h 2237474"/>
              <a:gd name="connsiteX165" fmla="*/ 2321399 w 12192000"/>
              <a:gd name="connsiteY165" fmla="*/ 1989467 h 2237474"/>
              <a:gd name="connsiteX166" fmla="*/ 2315525 w 12192000"/>
              <a:gd name="connsiteY166" fmla="*/ 1989708 h 2237474"/>
              <a:gd name="connsiteX167" fmla="*/ 2300792 w 12192000"/>
              <a:gd name="connsiteY167" fmla="*/ 1994290 h 2237474"/>
              <a:gd name="connsiteX168" fmla="*/ 2295469 w 12192000"/>
              <a:gd name="connsiteY168" fmla="*/ 1996659 h 2237474"/>
              <a:gd name="connsiteX169" fmla="*/ 2287219 w 12192000"/>
              <a:gd name="connsiteY169" fmla="*/ 1998750 h 2237474"/>
              <a:gd name="connsiteX170" fmla="*/ 2286948 w 12192000"/>
              <a:gd name="connsiteY170" fmla="*/ 1998596 h 2237474"/>
              <a:gd name="connsiteX171" fmla="*/ 2243069 w 12192000"/>
              <a:gd name="connsiteY171" fmla="*/ 2015111 h 2237474"/>
              <a:gd name="connsiteX172" fmla="*/ 2186609 w 12192000"/>
              <a:gd name="connsiteY172" fmla="*/ 2008263 h 2237474"/>
              <a:gd name="connsiteX173" fmla="*/ 2164831 w 12192000"/>
              <a:gd name="connsiteY173" fmla="*/ 2010143 h 2237474"/>
              <a:gd name="connsiteX174" fmla="*/ 2152836 w 12192000"/>
              <a:gd name="connsiteY174" fmla="*/ 2010048 h 2237474"/>
              <a:gd name="connsiteX175" fmla="*/ 2117102 w 12192000"/>
              <a:gd name="connsiteY175" fmla="*/ 2023004 h 2237474"/>
              <a:gd name="connsiteX176" fmla="*/ 2111935 w 12192000"/>
              <a:gd name="connsiteY176" fmla="*/ 2023163 h 2237474"/>
              <a:gd name="connsiteX177" fmla="*/ 2089991 w 12192000"/>
              <a:gd name="connsiteY177" fmla="*/ 2034193 h 2237474"/>
              <a:gd name="connsiteX178" fmla="*/ 2058061 w 12192000"/>
              <a:gd name="connsiteY178" fmla="*/ 2047942 h 2237474"/>
              <a:gd name="connsiteX179" fmla="*/ 2055737 w 12192000"/>
              <a:gd name="connsiteY179" fmla="*/ 2047704 h 2237474"/>
              <a:gd name="connsiteX180" fmla="*/ 2042244 w 12192000"/>
              <a:gd name="connsiteY180" fmla="*/ 2055560 h 2237474"/>
              <a:gd name="connsiteX181" fmla="*/ 1976224 w 12192000"/>
              <a:gd name="connsiteY181" fmla="*/ 2074257 h 2237474"/>
              <a:gd name="connsiteX182" fmla="*/ 1877728 w 12192000"/>
              <a:gd name="connsiteY182" fmla="*/ 2101004 h 2237474"/>
              <a:gd name="connsiteX183" fmla="*/ 1759056 w 12192000"/>
              <a:gd name="connsiteY183" fmla="*/ 2125608 h 2237474"/>
              <a:gd name="connsiteX184" fmla="*/ 1637948 w 12192000"/>
              <a:gd name="connsiteY184" fmla="*/ 2172597 h 2237474"/>
              <a:gd name="connsiteX185" fmla="*/ 1434549 w 12192000"/>
              <a:gd name="connsiteY185" fmla="*/ 2234522 h 2237474"/>
              <a:gd name="connsiteX186" fmla="*/ 1398481 w 12192000"/>
              <a:gd name="connsiteY186" fmla="*/ 2237074 h 2237474"/>
              <a:gd name="connsiteX187" fmla="*/ 1398407 w 12192000"/>
              <a:gd name="connsiteY187" fmla="*/ 2237095 h 2237474"/>
              <a:gd name="connsiteX188" fmla="*/ 1370962 w 12192000"/>
              <a:gd name="connsiteY188" fmla="*/ 2237474 h 2237474"/>
              <a:gd name="connsiteX189" fmla="*/ 1356367 w 12192000"/>
              <a:gd name="connsiteY189" fmla="*/ 2235089 h 2237474"/>
              <a:gd name="connsiteX190" fmla="*/ 1324828 w 12192000"/>
              <a:gd name="connsiteY190" fmla="*/ 2231968 h 2237474"/>
              <a:gd name="connsiteX191" fmla="*/ 1297744 w 12192000"/>
              <a:gd name="connsiteY191" fmla="*/ 2235849 h 2237474"/>
              <a:gd name="connsiteX192" fmla="*/ 1286236 w 12192000"/>
              <a:gd name="connsiteY192" fmla="*/ 2233135 h 2237474"/>
              <a:gd name="connsiteX193" fmla="*/ 1283504 w 12192000"/>
              <a:gd name="connsiteY193" fmla="*/ 2233797 h 2237474"/>
              <a:gd name="connsiteX194" fmla="*/ 1279765 w 12192000"/>
              <a:gd name="connsiteY194" fmla="*/ 2229639 h 2237474"/>
              <a:gd name="connsiteX195" fmla="*/ 1195347 w 12192000"/>
              <a:gd name="connsiteY195" fmla="*/ 2212354 h 2237474"/>
              <a:gd name="connsiteX196" fmla="*/ 970251 w 12192000"/>
              <a:gd name="connsiteY196" fmla="*/ 2221029 h 2237474"/>
              <a:gd name="connsiteX197" fmla="*/ 812914 w 12192000"/>
              <a:gd name="connsiteY197" fmla="*/ 2202752 h 2237474"/>
              <a:gd name="connsiteX198" fmla="*/ 800195 w 12192000"/>
              <a:gd name="connsiteY198" fmla="*/ 2209407 h 2237474"/>
              <a:gd name="connsiteX199" fmla="*/ 784978 w 12192000"/>
              <a:gd name="connsiteY199" fmla="*/ 2212360 h 2237474"/>
              <a:gd name="connsiteX200" fmla="*/ 681987 w 12192000"/>
              <a:gd name="connsiteY200" fmla="*/ 2216757 h 2237474"/>
              <a:gd name="connsiteX201" fmla="*/ 669923 w 12192000"/>
              <a:gd name="connsiteY201" fmla="*/ 2211682 h 2237474"/>
              <a:gd name="connsiteX202" fmla="*/ 648680 w 12192000"/>
              <a:gd name="connsiteY202" fmla="*/ 2206229 h 2237474"/>
              <a:gd name="connsiteX203" fmla="*/ 597225 w 12192000"/>
              <a:gd name="connsiteY203" fmla="*/ 2180999 h 2237474"/>
              <a:gd name="connsiteX204" fmla="*/ 558449 w 12192000"/>
              <a:gd name="connsiteY204" fmla="*/ 2182346 h 2237474"/>
              <a:gd name="connsiteX205" fmla="*/ 550517 w 12192000"/>
              <a:gd name="connsiteY205" fmla="*/ 2182060 h 2237474"/>
              <a:gd name="connsiteX206" fmla="*/ 550309 w 12192000"/>
              <a:gd name="connsiteY206" fmla="*/ 2181825 h 2237474"/>
              <a:gd name="connsiteX207" fmla="*/ 541836 w 12192000"/>
              <a:gd name="connsiteY207" fmla="*/ 2181063 h 2237474"/>
              <a:gd name="connsiteX208" fmla="*/ 536057 w 12192000"/>
              <a:gd name="connsiteY208" fmla="*/ 2181537 h 2237474"/>
              <a:gd name="connsiteX209" fmla="*/ 520671 w 12192000"/>
              <a:gd name="connsiteY209" fmla="*/ 2180980 h 2237474"/>
              <a:gd name="connsiteX210" fmla="*/ 515024 w 12192000"/>
              <a:gd name="connsiteY210" fmla="*/ 2179258 h 2237474"/>
              <a:gd name="connsiteX211" fmla="*/ 512278 w 12192000"/>
              <a:gd name="connsiteY211" fmla="*/ 2176369 h 2237474"/>
              <a:gd name="connsiteX212" fmla="*/ 480419 w 12192000"/>
              <a:gd name="connsiteY212" fmla="*/ 2167807 h 2237474"/>
              <a:gd name="connsiteX213" fmla="*/ 413835 w 12192000"/>
              <a:gd name="connsiteY213" fmla="*/ 2156783 h 2237474"/>
              <a:gd name="connsiteX214" fmla="*/ 376513 w 12192000"/>
              <a:gd name="connsiteY214" fmla="*/ 2154014 h 2237474"/>
              <a:gd name="connsiteX215" fmla="*/ 273386 w 12192000"/>
              <a:gd name="connsiteY215" fmla="*/ 2142551 h 2237474"/>
              <a:gd name="connsiteX216" fmla="*/ 169207 w 12192000"/>
              <a:gd name="connsiteY216" fmla="*/ 2128100 h 2237474"/>
              <a:gd name="connsiteX217" fmla="*/ 93149 w 12192000"/>
              <a:gd name="connsiteY217" fmla="*/ 2105324 h 2237474"/>
              <a:gd name="connsiteX218" fmla="*/ 88109 w 12192000"/>
              <a:gd name="connsiteY218" fmla="*/ 2106704 h 2237474"/>
              <a:gd name="connsiteX219" fmla="*/ 80022 w 12192000"/>
              <a:gd name="connsiteY219" fmla="*/ 2107254 h 2237474"/>
              <a:gd name="connsiteX220" fmla="*/ 79717 w 12192000"/>
              <a:gd name="connsiteY220" fmla="*/ 2107046 h 2237474"/>
              <a:gd name="connsiteX221" fmla="*/ 72352 w 12192000"/>
              <a:gd name="connsiteY221" fmla="*/ 2107991 h 2237474"/>
              <a:gd name="connsiteX222" fmla="*/ 37645 w 12192000"/>
              <a:gd name="connsiteY222" fmla="*/ 2115401 h 2237474"/>
              <a:gd name="connsiteX223" fmla="*/ 4572 w 12192000"/>
              <a:gd name="connsiteY223" fmla="*/ 2111091 h 2237474"/>
              <a:gd name="connsiteX224" fmla="*/ 0 w 12192000"/>
              <a:gd name="connsiteY224" fmla="*/ 2110468 h 2237474"/>
              <a:gd name="connsiteX225" fmla="*/ 0 w 12192000"/>
              <a:gd name="connsiteY22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64370 w 12192000"/>
              <a:gd name="connsiteY111" fmla="*/ 1840597 h 2237474"/>
              <a:gd name="connsiteX112" fmla="*/ 5114927 w 12192000"/>
              <a:gd name="connsiteY112" fmla="*/ 1847827 h 2237474"/>
              <a:gd name="connsiteX113" fmla="*/ 5108970 w 12192000"/>
              <a:gd name="connsiteY113" fmla="*/ 1847935 h 2237474"/>
              <a:gd name="connsiteX114" fmla="*/ 5067961 w 12192000"/>
              <a:gd name="connsiteY114" fmla="*/ 1845917 h 2237474"/>
              <a:gd name="connsiteX115" fmla="*/ 5007075 w 12192000"/>
              <a:gd name="connsiteY115" fmla="*/ 1838626 h 2237474"/>
              <a:gd name="connsiteX116" fmla="*/ 4944087 w 12192000"/>
              <a:gd name="connsiteY116" fmla="*/ 1823332 h 2237474"/>
              <a:gd name="connsiteX117" fmla="*/ 4907662 w 12192000"/>
              <a:gd name="connsiteY117" fmla="*/ 1816900 h 2237474"/>
              <a:gd name="connsiteX118" fmla="*/ 4882386 w 12192000"/>
              <a:gd name="connsiteY118" fmla="*/ 1809844 h 2237474"/>
              <a:gd name="connsiteX119" fmla="*/ 4811440 w 12192000"/>
              <a:gd name="connsiteY119" fmla="*/ 1804655 h 2237474"/>
              <a:gd name="connsiteX120" fmla="*/ 4691075 w 12192000"/>
              <a:gd name="connsiteY120" fmla="*/ 1801389 h 2237474"/>
              <a:gd name="connsiteX121" fmla="*/ 4611738 w 12192000"/>
              <a:gd name="connsiteY121" fmla="*/ 1776964 h 2237474"/>
              <a:gd name="connsiteX122" fmla="*/ 4560070 w 12192000"/>
              <a:gd name="connsiteY122" fmla="*/ 1785640 h 2237474"/>
              <a:gd name="connsiteX123" fmla="*/ 4536503 w 12192000"/>
              <a:gd name="connsiteY123" fmla="*/ 1785334 h 2237474"/>
              <a:gd name="connsiteX124" fmla="*/ 4513724 w 12192000"/>
              <a:gd name="connsiteY124" fmla="*/ 1791996 h 2237474"/>
              <a:gd name="connsiteX125" fmla="*/ 4459810 w 12192000"/>
              <a:gd name="connsiteY125" fmla="*/ 1797886 h 2237474"/>
              <a:gd name="connsiteX126" fmla="*/ 4379064 w 12192000"/>
              <a:gd name="connsiteY126" fmla="*/ 1817177 h 2237474"/>
              <a:gd name="connsiteX127" fmla="*/ 4319209 w 12192000"/>
              <a:gd name="connsiteY127" fmla="*/ 1834833 h 2237474"/>
              <a:gd name="connsiteX128" fmla="*/ 4290981 w 12192000"/>
              <a:gd name="connsiteY128" fmla="*/ 1839677 h 2237474"/>
              <a:gd name="connsiteX129" fmla="*/ 4285792 w 12192000"/>
              <a:gd name="connsiteY129" fmla="*/ 1836231 h 2237474"/>
              <a:gd name="connsiteX130" fmla="*/ 4238372 w 12192000"/>
              <a:gd name="connsiteY130" fmla="*/ 1851480 h 2237474"/>
              <a:gd name="connsiteX131" fmla="*/ 4232517 w 12192000"/>
              <a:gd name="connsiteY131" fmla="*/ 1852567 h 2237474"/>
              <a:gd name="connsiteX132" fmla="*/ 4191732 w 12192000"/>
              <a:gd name="connsiteY132" fmla="*/ 1857328 h 2237474"/>
              <a:gd name="connsiteX133" fmla="*/ 4065532 w 12192000"/>
              <a:gd name="connsiteY133" fmla="*/ 1855477 h 2237474"/>
              <a:gd name="connsiteX134" fmla="*/ 4028460 w 12192000"/>
              <a:gd name="connsiteY134" fmla="*/ 1855137 h 2237474"/>
              <a:gd name="connsiteX135" fmla="*/ 4002267 w 12192000"/>
              <a:gd name="connsiteY135" fmla="*/ 1852352 h 2237474"/>
              <a:gd name="connsiteX136" fmla="*/ 3931396 w 12192000"/>
              <a:gd name="connsiteY136" fmla="*/ 1858915 h 2237474"/>
              <a:gd name="connsiteX137" fmla="*/ 3812162 w 12192000"/>
              <a:gd name="connsiteY137" fmla="*/ 1875501 h 2237474"/>
              <a:gd name="connsiteX138" fmla="*/ 3729530 w 12192000"/>
              <a:gd name="connsiteY138" fmla="*/ 1864513 h 2237474"/>
              <a:gd name="connsiteX139" fmla="*/ 3680177 w 12192000"/>
              <a:gd name="connsiteY139" fmla="*/ 1881552 h 2237474"/>
              <a:gd name="connsiteX140" fmla="*/ 3567259 w 12192000"/>
              <a:gd name="connsiteY140" fmla="*/ 1893482 h 2237474"/>
              <a:gd name="connsiteX141" fmla="*/ 3405770 w 12192000"/>
              <a:gd name="connsiteY141" fmla="*/ 1904591 h 2237474"/>
              <a:gd name="connsiteX142" fmla="*/ 3280097 w 12192000"/>
              <a:gd name="connsiteY142" fmla="*/ 1919610 h 2237474"/>
              <a:gd name="connsiteX143" fmla="*/ 3123424 w 12192000"/>
              <a:gd name="connsiteY143" fmla="*/ 1952930 h 2237474"/>
              <a:gd name="connsiteX144" fmla="*/ 3009910 w 12192000"/>
              <a:gd name="connsiteY144" fmla="*/ 1957866 h 2237474"/>
              <a:gd name="connsiteX145" fmla="*/ 2995934 w 12192000"/>
              <a:gd name="connsiteY145" fmla="*/ 1967085 h 2237474"/>
              <a:gd name="connsiteX146" fmla="*/ 2980071 w 12192000"/>
              <a:gd name="connsiteY146" fmla="*/ 1972988 h 2237474"/>
              <a:gd name="connsiteX147" fmla="*/ 2978094 w 12192000"/>
              <a:gd name="connsiteY147" fmla="*/ 1972369 h 2237474"/>
              <a:gd name="connsiteX148" fmla="*/ 2942858 w 12192000"/>
              <a:gd name="connsiteY148" fmla="*/ 1981367 h 2237474"/>
              <a:gd name="connsiteX149" fmla="*/ 2875436 w 12192000"/>
              <a:gd name="connsiteY149" fmla="*/ 1996977 h 2237474"/>
              <a:gd name="connsiteX150" fmla="*/ 2874892 w 12192000"/>
              <a:gd name="connsiteY150" fmla="*/ 1996085 h 2237474"/>
              <a:gd name="connsiteX151" fmla="*/ 2864145 w 12192000"/>
              <a:gd name="connsiteY151" fmla="*/ 1994061 h 2237474"/>
              <a:gd name="connsiteX152" fmla="*/ 2843662 w 12192000"/>
              <a:gd name="connsiteY152" fmla="*/ 1992498 h 2237474"/>
              <a:gd name="connsiteX153" fmla="*/ 2796128 w 12192000"/>
              <a:gd name="connsiteY153" fmla="*/ 1976403 h 2237474"/>
              <a:gd name="connsiteX154" fmla="*/ 2756784 w 12192000"/>
              <a:gd name="connsiteY154" fmla="*/ 1985116 h 2237474"/>
              <a:gd name="connsiteX155" fmla="*/ 2748833 w 12192000"/>
              <a:gd name="connsiteY155" fmla="*/ 1986323 h 2237474"/>
              <a:gd name="connsiteX156" fmla="*/ 2748661 w 12192000"/>
              <a:gd name="connsiteY156" fmla="*/ 1986122 h 2237474"/>
              <a:gd name="connsiteX157" fmla="*/ 2740251 w 12192000"/>
              <a:gd name="connsiteY157" fmla="*/ 1986946 h 2237474"/>
              <a:gd name="connsiteX158" fmla="*/ 2718916 w 12192000"/>
              <a:gd name="connsiteY158" fmla="*/ 1990867 h 2237474"/>
              <a:gd name="connsiteX159" fmla="*/ 2713522 w 12192000"/>
              <a:gd name="connsiteY159" fmla="*/ 1990173 h 2237474"/>
              <a:gd name="connsiteX160" fmla="*/ 2680597 w 12192000"/>
              <a:gd name="connsiteY160" fmla="*/ 1984996 h 2237474"/>
              <a:gd name="connsiteX161" fmla="*/ 2578178 w 12192000"/>
              <a:gd name="connsiteY161" fmla="*/ 1990531 h 2237474"/>
              <a:gd name="connsiteX162" fmla="*/ 2476147 w 12192000"/>
              <a:gd name="connsiteY162" fmla="*/ 1998305 h 2237474"/>
              <a:gd name="connsiteX163" fmla="*/ 2373568 w 12192000"/>
              <a:gd name="connsiteY163" fmla="*/ 2003219 h 2237474"/>
              <a:gd name="connsiteX164" fmla="*/ 2321399 w 12192000"/>
              <a:gd name="connsiteY164" fmla="*/ 1989467 h 2237474"/>
              <a:gd name="connsiteX165" fmla="*/ 2315525 w 12192000"/>
              <a:gd name="connsiteY165" fmla="*/ 1989708 h 2237474"/>
              <a:gd name="connsiteX166" fmla="*/ 2300792 w 12192000"/>
              <a:gd name="connsiteY166" fmla="*/ 1994290 h 2237474"/>
              <a:gd name="connsiteX167" fmla="*/ 2295469 w 12192000"/>
              <a:gd name="connsiteY167" fmla="*/ 1996659 h 2237474"/>
              <a:gd name="connsiteX168" fmla="*/ 2287219 w 12192000"/>
              <a:gd name="connsiteY168" fmla="*/ 1998750 h 2237474"/>
              <a:gd name="connsiteX169" fmla="*/ 2286948 w 12192000"/>
              <a:gd name="connsiteY169" fmla="*/ 1998596 h 2237474"/>
              <a:gd name="connsiteX170" fmla="*/ 2243069 w 12192000"/>
              <a:gd name="connsiteY170" fmla="*/ 2015111 h 2237474"/>
              <a:gd name="connsiteX171" fmla="*/ 2186609 w 12192000"/>
              <a:gd name="connsiteY171" fmla="*/ 2008263 h 2237474"/>
              <a:gd name="connsiteX172" fmla="*/ 2164831 w 12192000"/>
              <a:gd name="connsiteY172" fmla="*/ 2010143 h 2237474"/>
              <a:gd name="connsiteX173" fmla="*/ 2152836 w 12192000"/>
              <a:gd name="connsiteY173" fmla="*/ 2010048 h 2237474"/>
              <a:gd name="connsiteX174" fmla="*/ 2117102 w 12192000"/>
              <a:gd name="connsiteY174" fmla="*/ 2023004 h 2237474"/>
              <a:gd name="connsiteX175" fmla="*/ 2111935 w 12192000"/>
              <a:gd name="connsiteY175" fmla="*/ 2023163 h 2237474"/>
              <a:gd name="connsiteX176" fmla="*/ 2089991 w 12192000"/>
              <a:gd name="connsiteY176" fmla="*/ 2034193 h 2237474"/>
              <a:gd name="connsiteX177" fmla="*/ 2058061 w 12192000"/>
              <a:gd name="connsiteY177" fmla="*/ 2047942 h 2237474"/>
              <a:gd name="connsiteX178" fmla="*/ 2055737 w 12192000"/>
              <a:gd name="connsiteY178" fmla="*/ 2047704 h 2237474"/>
              <a:gd name="connsiteX179" fmla="*/ 2042244 w 12192000"/>
              <a:gd name="connsiteY179" fmla="*/ 2055560 h 2237474"/>
              <a:gd name="connsiteX180" fmla="*/ 1976224 w 12192000"/>
              <a:gd name="connsiteY180" fmla="*/ 2074257 h 2237474"/>
              <a:gd name="connsiteX181" fmla="*/ 1877728 w 12192000"/>
              <a:gd name="connsiteY181" fmla="*/ 2101004 h 2237474"/>
              <a:gd name="connsiteX182" fmla="*/ 1759056 w 12192000"/>
              <a:gd name="connsiteY182" fmla="*/ 2125608 h 2237474"/>
              <a:gd name="connsiteX183" fmla="*/ 1637948 w 12192000"/>
              <a:gd name="connsiteY183" fmla="*/ 2172597 h 2237474"/>
              <a:gd name="connsiteX184" fmla="*/ 1434549 w 12192000"/>
              <a:gd name="connsiteY184" fmla="*/ 2234522 h 2237474"/>
              <a:gd name="connsiteX185" fmla="*/ 1398481 w 12192000"/>
              <a:gd name="connsiteY185" fmla="*/ 2237074 h 2237474"/>
              <a:gd name="connsiteX186" fmla="*/ 1398407 w 12192000"/>
              <a:gd name="connsiteY186" fmla="*/ 2237095 h 2237474"/>
              <a:gd name="connsiteX187" fmla="*/ 1370962 w 12192000"/>
              <a:gd name="connsiteY187" fmla="*/ 2237474 h 2237474"/>
              <a:gd name="connsiteX188" fmla="*/ 1356367 w 12192000"/>
              <a:gd name="connsiteY188" fmla="*/ 2235089 h 2237474"/>
              <a:gd name="connsiteX189" fmla="*/ 1324828 w 12192000"/>
              <a:gd name="connsiteY189" fmla="*/ 2231968 h 2237474"/>
              <a:gd name="connsiteX190" fmla="*/ 1297744 w 12192000"/>
              <a:gd name="connsiteY190" fmla="*/ 2235849 h 2237474"/>
              <a:gd name="connsiteX191" fmla="*/ 1286236 w 12192000"/>
              <a:gd name="connsiteY191" fmla="*/ 2233135 h 2237474"/>
              <a:gd name="connsiteX192" fmla="*/ 1283504 w 12192000"/>
              <a:gd name="connsiteY192" fmla="*/ 2233797 h 2237474"/>
              <a:gd name="connsiteX193" fmla="*/ 1279765 w 12192000"/>
              <a:gd name="connsiteY193" fmla="*/ 2229639 h 2237474"/>
              <a:gd name="connsiteX194" fmla="*/ 1195347 w 12192000"/>
              <a:gd name="connsiteY194" fmla="*/ 2212354 h 2237474"/>
              <a:gd name="connsiteX195" fmla="*/ 970251 w 12192000"/>
              <a:gd name="connsiteY195" fmla="*/ 2221029 h 2237474"/>
              <a:gd name="connsiteX196" fmla="*/ 812914 w 12192000"/>
              <a:gd name="connsiteY196" fmla="*/ 2202752 h 2237474"/>
              <a:gd name="connsiteX197" fmla="*/ 800195 w 12192000"/>
              <a:gd name="connsiteY197" fmla="*/ 2209407 h 2237474"/>
              <a:gd name="connsiteX198" fmla="*/ 784978 w 12192000"/>
              <a:gd name="connsiteY198" fmla="*/ 2212360 h 2237474"/>
              <a:gd name="connsiteX199" fmla="*/ 681987 w 12192000"/>
              <a:gd name="connsiteY199" fmla="*/ 2216757 h 2237474"/>
              <a:gd name="connsiteX200" fmla="*/ 669923 w 12192000"/>
              <a:gd name="connsiteY200" fmla="*/ 2211682 h 2237474"/>
              <a:gd name="connsiteX201" fmla="*/ 648680 w 12192000"/>
              <a:gd name="connsiteY201" fmla="*/ 2206229 h 2237474"/>
              <a:gd name="connsiteX202" fmla="*/ 597225 w 12192000"/>
              <a:gd name="connsiteY202" fmla="*/ 2180999 h 2237474"/>
              <a:gd name="connsiteX203" fmla="*/ 558449 w 12192000"/>
              <a:gd name="connsiteY203" fmla="*/ 2182346 h 2237474"/>
              <a:gd name="connsiteX204" fmla="*/ 550517 w 12192000"/>
              <a:gd name="connsiteY204" fmla="*/ 2182060 h 2237474"/>
              <a:gd name="connsiteX205" fmla="*/ 550309 w 12192000"/>
              <a:gd name="connsiteY205" fmla="*/ 2181825 h 2237474"/>
              <a:gd name="connsiteX206" fmla="*/ 541836 w 12192000"/>
              <a:gd name="connsiteY206" fmla="*/ 2181063 h 2237474"/>
              <a:gd name="connsiteX207" fmla="*/ 536057 w 12192000"/>
              <a:gd name="connsiteY207" fmla="*/ 2181537 h 2237474"/>
              <a:gd name="connsiteX208" fmla="*/ 520671 w 12192000"/>
              <a:gd name="connsiteY208" fmla="*/ 2180980 h 2237474"/>
              <a:gd name="connsiteX209" fmla="*/ 515024 w 12192000"/>
              <a:gd name="connsiteY209" fmla="*/ 2179258 h 2237474"/>
              <a:gd name="connsiteX210" fmla="*/ 512278 w 12192000"/>
              <a:gd name="connsiteY210" fmla="*/ 2176369 h 2237474"/>
              <a:gd name="connsiteX211" fmla="*/ 480419 w 12192000"/>
              <a:gd name="connsiteY211" fmla="*/ 2167807 h 2237474"/>
              <a:gd name="connsiteX212" fmla="*/ 413835 w 12192000"/>
              <a:gd name="connsiteY212" fmla="*/ 2156783 h 2237474"/>
              <a:gd name="connsiteX213" fmla="*/ 376513 w 12192000"/>
              <a:gd name="connsiteY213" fmla="*/ 2154014 h 2237474"/>
              <a:gd name="connsiteX214" fmla="*/ 273386 w 12192000"/>
              <a:gd name="connsiteY214" fmla="*/ 2142551 h 2237474"/>
              <a:gd name="connsiteX215" fmla="*/ 169207 w 12192000"/>
              <a:gd name="connsiteY215" fmla="*/ 2128100 h 2237474"/>
              <a:gd name="connsiteX216" fmla="*/ 93149 w 12192000"/>
              <a:gd name="connsiteY216" fmla="*/ 2105324 h 2237474"/>
              <a:gd name="connsiteX217" fmla="*/ 88109 w 12192000"/>
              <a:gd name="connsiteY217" fmla="*/ 2106704 h 2237474"/>
              <a:gd name="connsiteX218" fmla="*/ 80022 w 12192000"/>
              <a:gd name="connsiteY218" fmla="*/ 2107254 h 2237474"/>
              <a:gd name="connsiteX219" fmla="*/ 79717 w 12192000"/>
              <a:gd name="connsiteY219" fmla="*/ 2107046 h 2237474"/>
              <a:gd name="connsiteX220" fmla="*/ 72352 w 12192000"/>
              <a:gd name="connsiteY220" fmla="*/ 2107991 h 2237474"/>
              <a:gd name="connsiteX221" fmla="*/ 37645 w 12192000"/>
              <a:gd name="connsiteY221" fmla="*/ 2115401 h 2237474"/>
              <a:gd name="connsiteX222" fmla="*/ 4572 w 12192000"/>
              <a:gd name="connsiteY222" fmla="*/ 2111091 h 2237474"/>
              <a:gd name="connsiteX223" fmla="*/ 0 w 12192000"/>
              <a:gd name="connsiteY223" fmla="*/ 2110468 h 2237474"/>
              <a:gd name="connsiteX224" fmla="*/ 0 w 12192000"/>
              <a:gd name="connsiteY22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14927 w 12192000"/>
              <a:gd name="connsiteY111" fmla="*/ 1847827 h 2237474"/>
              <a:gd name="connsiteX112" fmla="*/ 5108970 w 12192000"/>
              <a:gd name="connsiteY112" fmla="*/ 1847935 h 2237474"/>
              <a:gd name="connsiteX113" fmla="*/ 5067961 w 12192000"/>
              <a:gd name="connsiteY113" fmla="*/ 1845917 h 2237474"/>
              <a:gd name="connsiteX114" fmla="*/ 5007075 w 12192000"/>
              <a:gd name="connsiteY114" fmla="*/ 1838626 h 2237474"/>
              <a:gd name="connsiteX115" fmla="*/ 4944087 w 12192000"/>
              <a:gd name="connsiteY115" fmla="*/ 1823332 h 2237474"/>
              <a:gd name="connsiteX116" fmla="*/ 4907662 w 12192000"/>
              <a:gd name="connsiteY116" fmla="*/ 1816900 h 2237474"/>
              <a:gd name="connsiteX117" fmla="*/ 4882386 w 12192000"/>
              <a:gd name="connsiteY117" fmla="*/ 1809844 h 2237474"/>
              <a:gd name="connsiteX118" fmla="*/ 4811440 w 12192000"/>
              <a:gd name="connsiteY118" fmla="*/ 1804655 h 2237474"/>
              <a:gd name="connsiteX119" fmla="*/ 4691075 w 12192000"/>
              <a:gd name="connsiteY119" fmla="*/ 1801389 h 2237474"/>
              <a:gd name="connsiteX120" fmla="*/ 4611738 w 12192000"/>
              <a:gd name="connsiteY120" fmla="*/ 1776964 h 2237474"/>
              <a:gd name="connsiteX121" fmla="*/ 4560070 w 12192000"/>
              <a:gd name="connsiteY121" fmla="*/ 1785640 h 2237474"/>
              <a:gd name="connsiteX122" fmla="*/ 4536503 w 12192000"/>
              <a:gd name="connsiteY122" fmla="*/ 1785334 h 2237474"/>
              <a:gd name="connsiteX123" fmla="*/ 4513724 w 12192000"/>
              <a:gd name="connsiteY123" fmla="*/ 1791996 h 2237474"/>
              <a:gd name="connsiteX124" fmla="*/ 4459810 w 12192000"/>
              <a:gd name="connsiteY124" fmla="*/ 1797886 h 2237474"/>
              <a:gd name="connsiteX125" fmla="*/ 4379064 w 12192000"/>
              <a:gd name="connsiteY125" fmla="*/ 1817177 h 2237474"/>
              <a:gd name="connsiteX126" fmla="*/ 4319209 w 12192000"/>
              <a:gd name="connsiteY126" fmla="*/ 1834833 h 2237474"/>
              <a:gd name="connsiteX127" fmla="*/ 4290981 w 12192000"/>
              <a:gd name="connsiteY127" fmla="*/ 1839677 h 2237474"/>
              <a:gd name="connsiteX128" fmla="*/ 4285792 w 12192000"/>
              <a:gd name="connsiteY128" fmla="*/ 1836231 h 2237474"/>
              <a:gd name="connsiteX129" fmla="*/ 4238372 w 12192000"/>
              <a:gd name="connsiteY129" fmla="*/ 1851480 h 2237474"/>
              <a:gd name="connsiteX130" fmla="*/ 4232517 w 12192000"/>
              <a:gd name="connsiteY130" fmla="*/ 1852567 h 2237474"/>
              <a:gd name="connsiteX131" fmla="*/ 4191732 w 12192000"/>
              <a:gd name="connsiteY131" fmla="*/ 1857328 h 2237474"/>
              <a:gd name="connsiteX132" fmla="*/ 4065532 w 12192000"/>
              <a:gd name="connsiteY132" fmla="*/ 1855477 h 2237474"/>
              <a:gd name="connsiteX133" fmla="*/ 4028460 w 12192000"/>
              <a:gd name="connsiteY133" fmla="*/ 1855137 h 2237474"/>
              <a:gd name="connsiteX134" fmla="*/ 4002267 w 12192000"/>
              <a:gd name="connsiteY134" fmla="*/ 1852352 h 2237474"/>
              <a:gd name="connsiteX135" fmla="*/ 3931396 w 12192000"/>
              <a:gd name="connsiteY135" fmla="*/ 1858915 h 2237474"/>
              <a:gd name="connsiteX136" fmla="*/ 3812162 w 12192000"/>
              <a:gd name="connsiteY136" fmla="*/ 1875501 h 2237474"/>
              <a:gd name="connsiteX137" fmla="*/ 3729530 w 12192000"/>
              <a:gd name="connsiteY137" fmla="*/ 1864513 h 2237474"/>
              <a:gd name="connsiteX138" fmla="*/ 3680177 w 12192000"/>
              <a:gd name="connsiteY138" fmla="*/ 1881552 h 2237474"/>
              <a:gd name="connsiteX139" fmla="*/ 3567259 w 12192000"/>
              <a:gd name="connsiteY139" fmla="*/ 1893482 h 2237474"/>
              <a:gd name="connsiteX140" fmla="*/ 3405770 w 12192000"/>
              <a:gd name="connsiteY140" fmla="*/ 1904591 h 2237474"/>
              <a:gd name="connsiteX141" fmla="*/ 3280097 w 12192000"/>
              <a:gd name="connsiteY141" fmla="*/ 1919610 h 2237474"/>
              <a:gd name="connsiteX142" fmla="*/ 3123424 w 12192000"/>
              <a:gd name="connsiteY142" fmla="*/ 1952930 h 2237474"/>
              <a:gd name="connsiteX143" fmla="*/ 3009910 w 12192000"/>
              <a:gd name="connsiteY143" fmla="*/ 1957866 h 2237474"/>
              <a:gd name="connsiteX144" fmla="*/ 2995934 w 12192000"/>
              <a:gd name="connsiteY144" fmla="*/ 1967085 h 2237474"/>
              <a:gd name="connsiteX145" fmla="*/ 2980071 w 12192000"/>
              <a:gd name="connsiteY145" fmla="*/ 1972988 h 2237474"/>
              <a:gd name="connsiteX146" fmla="*/ 2978094 w 12192000"/>
              <a:gd name="connsiteY146" fmla="*/ 1972369 h 2237474"/>
              <a:gd name="connsiteX147" fmla="*/ 2942858 w 12192000"/>
              <a:gd name="connsiteY147" fmla="*/ 1981367 h 2237474"/>
              <a:gd name="connsiteX148" fmla="*/ 2875436 w 12192000"/>
              <a:gd name="connsiteY148" fmla="*/ 1996977 h 2237474"/>
              <a:gd name="connsiteX149" fmla="*/ 2874892 w 12192000"/>
              <a:gd name="connsiteY149" fmla="*/ 1996085 h 2237474"/>
              <a:gd name="connsiteX150" fmla="*/ 2864145 w 12192000"/>
              <a:gd name="connsiteY150" fmla="*/ 1994061 h 2237474"/>
              <a:gd name="connsiteX151" fmla="*/ 2843662 w 12192000"/>
              <a:gd name="connsiteY151" fmla="*/ 1992498 h 2237474"/>
              <a:gd name="connsiteX152" fmla="*/ 2796128 w 12192000"/>
              <a:gd name="connsiteY152" fmla="*/ 1976403 h 2237474"/>
              <a:gd name="connsiteX153" fmla="*/ 2756784 w 12192000"/>
              <a:gd name="connsiteY153" fmla="*/ 1985116 h 2237474"/>
              <a:gd name="connsiteX154" fmla="*/ 2748833 w 12192000"/>
              <a:gd name="connsiteY154" fmla="*/ 1986323 h 2237474"/>
              <a:gd name="connsiteX155" fmla="*/ 2748661 w 12192000"/>
              <a:gd name="connsiteY155" fmla="*/ 1986122 h 2237474"/>
              <a:gd name="connsiteX156" fmla="*/ 2740251 w 12192000"/>
              <a:gd name="connsiteY156" fmla="*/ 1986946 h 2237474"/>
              <a:gd name="connsiteX157" fmla="*/ 2718916 w 12192000"/>
              <a:gd name="connsiteY157" fmla="*/ 1990867 h 2237474"/>
              <a:gd name="connsiteX158" fmla="*/ 2713522 w 12192000"/>
              <a:gd name="connsiteY158" fmla="*/ 1990173 h 2237474"/>
              <a:gd name="connsiteX159" fmla="*/ 2680597 w 12192000"/>
              <a:gd name="connsiteY159" fmla="*/ 1984996 h 2237474"/>
              <a:gd name="connsiteX160" fmla="*/ 2578178 w 12192000"/>
              <a:gd name="connsiteY160" fmla="*/ 1990531 h 2237474"/>
              <a:gd name="connsiteX161" fmla="*/ 2476147 w 12192000"/>
              <a:gd name="connsiteY161" fmla="*/ 1998305 h 2237474"/>
              <a:gd name="connsiteX162" fmla="*/ 2373568 w 12192000"/>
              <a:gd name="connsiteY162" fmla="*/ 2003219 h 2237474"/>
              <a:gd name="connsiteX163" fmla="*/ 2321399 w 12192000"/>
              <a:gd name="connsiteY163" fmla="*/ 1989467 h 2237474"/>
              <a:gd name="connsiteX164" fmla="*/ 2315525 w 12192000"/>
              <a:gd name="connsiteY164" fmla="*/ 1989708 h 2237474"/>
              <a:gd name="connsiteX165" fmla="*/ 2300792 w 12192000"/>
              <a:gd name="connsiteY165" fmla="*/ 1994290 h 2237474"/>
              <a:gd name="connsiteX166" fmla="*/ 2295469 w 12192000"/>
              <a:gd name="connsiteY166" fmla="*/ 1996659 h 2237474"/>
              <a:gd name="connsiteX167" fmla="*/ 2287219 w 12192000"/>
              <a:gd name="connsiteY167" fmla="*/ 1998750 h 2237474"/>
              <a:gd name="connsiteX168" fmla="*/ 2286948 w 12192000"/>
              <a:gd name="connsiteY168" fmla="*/ 1998596 h 2237474"/>
              <a:gd name="connsiteX169" fmla="*/ 2243069 w 12192000"/>
              <a:gd name="connsiteY169" fmla="*/ 2015111 h 2237474"/>
              <a:gd name="connsiteX170" fmla="*/ 2186609 w 12192000"/>
              <a:gd name="connsiteY170" fmla="*/ 2008263 h 2237474"/>
              <a:gd name="connsiteX171" fmla="*/ 2164831 w 12192000"/>
              <a:gd name="connsiteY171" fmla="*/ 2010143 h 2237474"/>
              <a:gd name="connsiteX172" fmla="*/ 2152836 w 12192000"/>
              <a:gd name="connsiteY172" fmla="*/ 2010048 h 2237474"/>
              <a:gd name="connsiteX173" fmla="*/ 2117102 w 12192000"/>
              <a:gd name="connsiteY173" fmla="*/ 2023004 h 2237474"/>
              <a:gd name="connsiteX174" fmla="*/ 2111935 w 12192000"/>
              <a:gd name="connsiteY174" fmla="*/ 2023163 h 2237474"/>
              <a:gd name="connsiteX175" fmla="*/ 2089991 w 12192000"/>
              <a:gd name="connsiteY175" fmla="*/ 2034193 h 2237474"/>
              <a:gd name="connsiteX176" fmla="*/ 2058061 w 12192000"/>
              <a:gd name="connsiteY176" fmla="*/ 2047942 h 2237474"/>
              <a:gd name="connsiteX177" fmla="*/ 2055737 w 12192000"/>
              <a:gd name="connsiteY177" fmla="*/ 2047704 h 2237474"/>
              <a:gd name="connsiteX178" fmla="*/ 2042244 w 12192000"/>
              <a:gd name="connsiteY178" fmla="*/ 2055560 h 2237474"/>
              <a:gd name="connsiteX179" fmla="*/ 1976224 w 12192000"/>
              <a:gd name="connsiteY179" fmla="*/ 2074257 h 2237474"/>
              <a:gd name="connsiteX180" fmla="*/ 1877728 w 12192000"/>
              <a:gd name="connsiteY180" fmla="*/ 2101004 h 2237474"/>
              <a:gd name="connsiteX181" fmla="*/ 1759056 w 12192000"/>
              <a:gd name="connsiteY181" fmla="*/ 2125608 h 2237474"/>
              <a:gd name="connsiteX182" fmla="*/ 1637948 w 12192000"/>
              <a:gd name="connsiteY182" fmla="*/ 2172597 h 2237474"/>
              <a:gd name="connsiteX183" fmla="*/ 1434549 w 12192000"/>
              <a:gd name="connsiteY183" fmla="*/ 2234522 h 2237474"/>
              <a:gd name="connsiteX184" fmla="*/ 1398481 w 12192000"/>
              <a:gd name="connsiteY184" fmla="*/ 2237074 h 2237474"/>
              <a:gd name="connsiteX185" fmla="*/ 1398407 w 12192000"/>
              <a:gd name="connsiteY185" fmla="*/ 2237095 h 2237474"/>
              <a:gd name="connsiteX186" fmla="*/ 1370962 w 12192000"/>
              <a:gd name="connsiteY186" fmla="*/ 2237474 h 2237474"/>
              <a:gd name="connsiteX187" fmla="*/ 1356367 w 12192000"/>
              <a:gd name="connsiteY187" fmla="*/ 2235089 h 2237474"/>
              <a:gd name="connsiteX188" fmla="*/ 1324828 w 12192000"/>
              <a:gd name="connsiteY188" fmla="*/ 2231968 h 2237474"/>
              <a:gd name="connsiteX189" fmla="*/ 1297744 w 12192000"/>
              <a:gd name="connsiteY189" fmla="*/ 2235849 h 2237474"/>
              <a:gd name="connsiteX190" fmla="*/ 1286236 w 12192000"/>
              <a:gd name="connsiteY190" fmla="*/ 2233135 h 2237474"/>
              <a:gd name="connsiteX191" fmla="*/ 1283504 w 12192000"/>
              <a:gd name="connsiteY191" fmla="*/ 2233797 h 2237474"/>
              <a:gd name="connsiteX192" fmla="*/ 1279765 w 12192000"/>
              <a:gd name="connsiteY192" fmla="*/ 2229639 h 2237474"/>
              <a:gd name="connsiteX193" fmla="*/ 1195347 w 12192000"/>
              <a:gd name="connsiteY193" fmla="*/ 2212354 h 2237474"/>
              <a:gd name="connsiteX194" fmla="*/ 970251 w 12192000"/>
              <a:gd name="connsiteY194" fmla="*/ 2221029 h 2237474"/>
              <a:gd name="connsiteX195" fmla="*/ 812914 w 12192000"/>
              <a:gd name="connsiteY195" fmla="*/ 2202752 h 2237474"/>
              <a:gd name="connsiteX196" fmla="*/ 800195 w 12192000"/>
              <a:gd name="connsiteY196" fmla="*/ 2209407 h 2237474"/>
              <a:gd name="connsiteX197" fmla="*/ 784978 w 12192000"/>
              <a:gd name="connsiteY197" fmla="*/ 2212360 h 2237474"/>
              <a:gd name="connsiteX198" fmla="*/ 681987 w 12192000"/>
              <a:gd name="connsiteY198" fmla="*/ 2216757 h 2237474"/>
              <a:gd name="connsiteX199" fmla="*/ 669923 w 12192000"/>
              <a:gd name="connsiteY199" fmla="*/ 2211682 h 2237474"/>
              <a:gd name="connsiteX200" fmla="*/ 648680 w 12192000"/>
              <a:gd name="connsiteY200" fmla="*/ 2206229 h 2237474"/>
              <a:gd name="connsiteX201" fmla="*/ 597225 w 12192000"/>
              <a:gd name="connsiteY201" fmla="*/ 2180999 h 2237474"/>
              <a:gd name="connsiteX202" fmla="*/ 558449 w 12192000"/>
              <a:gd name="connsiteY202" fmla="*/ 2182346 h 2237474"/>
              <a:gd name="connsiteX203" fmla="*/ 550517 w 12192000"/>
              <a:gd name="connsiteY203" fmla="*/ 2182060 h 2237474"/>
              <a:gd name="connsiteX204" fmla="*/ 550309 w 12192000"/>
              <a:gd name="connsiteY204" fmla="*/ 2181825 h 2237474"/>
              <a:gd name="connsiteX205" fmla="*/ 541836 w 12192000"/>
              <a:gd name="connsiteY205" fmla="*/ 2181063 h 2237474"/>
              <a:gd name="connsiteX206" fmla="*/ 536057 w 12192000"/>
              <a:gd name="connsiteY206" fmla="*/ 2181537 h 2237474"/>
              <a:gd name="connsiteX207" fmla="*/ 520671 w 12192000"/>
              <a:gd name="connsiteY207" fmla="*/ 2180980 h 2237474"/>
              <a:gd name="connsiteX208" fmla="*/ 515024 w 12192000"/>
              <a:gd name="connsiteY208" fmla="*/ 2179258 h 2237474"/>
              <a:gd name="connsiteX209" fmla="*/ 512278 w 12192000"/>
              <a:gd name="connsiteY209" fmla="*/ 2176369 h 2237474"/>
              <a:gd name="connsiteX210" fmla="*/ 480419 w 12192000"/>
              <a:gd name="connsiteY210" fmla="*/ 2167807 h 2237474"/>
              <a:gd name="connsiteX211" fmla="*/ 413835 w 12192000"/>
              <a:gd name="connsiteY211" fmla="*/ 2156783 h 2237474"/>
              <a:gd name="connsiteX212" fmla="*/ 376513 w 12192000"/>
              <a:gd name="connsiteY212" fmla="*/ 2154014 h 2237474"/>
              <a:gd name="connsiteX213" fmla="*/ 273386 w 12192000"/>
              <a:gd name="connsiteY213" fmla="*/ 2142551 h 2237474"/>
              <a:gd name="connsiteX214" fmla="*/ 169207 w 12192000"/>
              <a:gd name="connsiteY214" fmla="*/ 2128100 h 2237474"/>
              <a:gd name="connsiteX215" fmla="*/ 93149 w 12192000"/>
              <a:gd name="connsiteY215" fmla="*/ 2105324 h 2237474"/>
              <a:gd name="connsiteX216" fmla="*/ 88109 w 12192000"/>
              <a:gd name="connsiteY216" fmla="*/ 2106704 h 2237474"/>
              <a:gd name="connsiteX217" fmla="*/ 80022 w 12192000"/>
              <a:gd name="connsiteY217" fmla="*/ 2107254 h 2237474"/>
              <a:gd name="connsiteX218" fmla="*/ 79717 w 12192000"/>
              <a:gd name="connsiteY218" fmla="*/ 2107046 h 2237474"/>
              <a:gd name="connsiteX219" fmla="*/ 72352 w 12192000"/>
              <a:gd name="connsiteY219" fmla="*/ 2107991 h 2237474"/>
              <a:gd name="connsiteX220" fmla="*/ 37645 w 12192000"/>
              <a:gd name="connsiteY220" fmla="*/ 2115401 h 2237474"/>
              <a:gd name="connsiteX221" fmla="*/ 4572 w 12192000"/>
              <a:gd name="connsiteY221" fmla="*/ 2111091 h 2237474"/>
              <a:gd name="connsiteX222" fmla="*/ 0 w 12192000"/>
              <a:gd name="connsiteY222" fmla="*/ 2110468 h 2237474"/>
              <a:gd name="connsiteX223" fmla="*/ 0 w 12192000"/>
              <a:gd name="connsiteY22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68852 w 12192000"/>
              <a:gd name="connsiteY109" fmla="*/ 1844846 h 2237474"/>
              <a:gd name="connsiteX110" fmla="*/ 5114927 w 12192000"/>
              <a:gd name="connsiteY110" fmla="*/ 1847827 h 2237474"/>
              <a:gd name="connsiteX111" fmla="*/ 5108970 w 12192000"/>
              <a:gd name="connsiteY111" fmla="*/ 1847935 h 2237474"/>
              <a:gd name="connsiteX112" fmla="*/ 5067961 w 12192000"/>
              <a:gd name="connsiteY112" fmla="*/ 1845917 h 2237474"/>
              <a:gd name="connsiteX113" fmla="*/ 5007075 w 12192000"/>
              <a:gd name="connsiteY113" fmla="*/ 1838626 h 2237474"/>
              <a:gd name="connsiteX114" fmla="*/ 4944087 w 12192000"/>
              <a:gd name="connsiteY114" fmla="*/ 1823332 h 2237474"/>
              <a:gd name="connsiteX115" fmla="*/ 4907662 w 12192000"/>
              <a:gd name="connsiteY115" fmla="*/ 1816900 h 2237474"/>
              <a:gd name="connsiteX116" fmla="*/ 4882386 w 12192000"/>
              <a:gd name="connsiteY116" fmla="*/ 1809844 h 2237474"/>
              <a:gd name="connsiteX117" fmla="*/ 4811440 w 12192000"/>
              <a:gd name="connsiteY117" fmla="*/ 1804655 h 2237474"/>
              <a:gd name="connsiteX118" fmla="*/ 4691075 w 12192000"/>
              <a:gd name="connsiteY118" fmla="*/ 1801389 h 2237474"/>
              <a:gd name="connsiteX119" fmla="*/ 4611738 w 12192000"/>
              <a:gd name="connsiteY119" fmla="*/ 1776964 h 2237474"/>
              <a:gd name="connsiteX120" fmla="*/ 4560070 w 12192000"/>
              <a:gd name="connsiteY120" fmla="*/ 1785640 h 2237474"/>
              <a:gd name="connsiteX121" fmla="*/ 4536503 w 12192000"/>
              <a:gd name="connsiteY121" fmla="*/ 1785334 h 2237474"/>
              <a:gd name="connsiteX122" fmla="*/ 4513724 w 12192000"/>
              <a:gd name="connsiteY122" fmla="*/ 1791996 h 2237474"/>
              <a:gd name="connsiteX123" fmla="*/ 4459810 w 12192000"/>
              <a:gd name="connsiteY123" fmla="*/ 1797886 h 2237474"/>
              <a:gd name="connsiteX124" fmla="*/ 4379064 w 12192000"/>
              <a:gd name="connsiteY124" fmla="*/ 1817177 h 2237474"/>
              <a:gd name="connsiteX125" fmla="*/ 4319209 w 12192000"/>
              <a:gd name="connsiteY125" fmla="*/ 1834833 h 2237474"/>
              <a:gd name="connsiteX126" fmla="*/ 4290981 w 12192000"/>
              <a:gd name="connsiteY126" fmla="*/ 1839677 h 2237474"/>
              <a:gd name="connsiteX127" fmla="*/ 4285792 w 12192000"/>
              <a:gd name="connsiteY127" fmla="*/ 1836231 h 2237474"/>
              <a:gd name="connsiteX128" fmla="*/ 4238372 w 12192000"/>
              <a:gd name="connsiteY128" fmla="*/ 1851480 h 2237474"/>
              <a:gd name="connsiteX129" fmla="*/ 4232517 w 12192000"/>
              <a:gd name="connsiteY129" fmla="*/ 1852567 h 2237474"/>
              <a:gd name="connsiteX130" fmla="*/ 4191732 w 12192000"/>
              <a:gd name="connsiteY130" fmla="*/ 1857328 h 2237474"/>
              <a:gd name="connsiteX131" fmla="*/ 4065532 w 12192000"/>
              <a:gd name="connsiteY131" fmla="*/ 1855477 h 2237474"/>
              <a:gd name="connsiteX132" fmla="*/ 4028460 w 12192000"/>
              <a:gd name="connsiteY132" fmla="*/ 1855137 h 2237474"/>
              <a:gd name="connsiteX133" fmla="*/ 4002267 w 12192000"/>
              <a:gd name="connsiteY133" fmla="*/ 1852352 h 2237474"/>
              <a:gd name="connsiteX134" fmla="*/ 3931396 w 12192000"/>
              <a:gd name="connsiteY134" fmla="*/ 1858915 h 2237474"/>
              <a:gd name="connsiteX135" fmla="*/ 3812162 w 12192000"/>
              <a:gd name="connsiteY135" fmla="*/ 1875501 h 2237474"/>
              <a:gd name="connsiteX136" fmla="*/ 3729530 w 12192000"/>
              <a:gd name="connsiteY136" fmla="*/ 1864513 h 2237474"/>
              <a:gd name="connsiteX137" fmla="*/ 3680177 w 12192000"/>
              <a:gd name="connsiteY137" fmla="*/ 1881552 h 2237474"/>
              <a:gd name="connsiteX138" fmla="*/ 3567259 w 12192000"/>
              <a:gd name="connsiteY138" fmla="*/ 1893482 h 2237474"/>
              <a:gd name="connsiteX139" fmla="*/ 3405770 w 12192000"/>
              <a:gd name="connsiteY139" fmla="*/ 1904591 h 2237474"/>
              <a:gd name="connsiteX140" fmla="*/ 3280097 w 12192000"/>
              <a:gd name="connsiteY140" fmla="*/ 1919610 h 2237474"/>
              <a:gd name="connsiteX141" fmla="*/ 3123424 w 12192000"/>
              <a:gd name="connsiteY141" fmla="*/ 1952930 h 2237474"/>
              <a:gd name="connsiteX142" fmla="*/ 3009910 w 12192000"/>
              <a:gd name="connsiteY142" fmla="*/ 1957866 h 2237474"/>
              <a:gd name="connsiteX143" fmla="*/ 2995934 w 12192000"/>
              <a:gd name="connsiteY143" fmla="*/ 1967085 h 2237474"/>
              <a:gd name="connsiteX144" fmla="*/ 2980071 w 12192000"/>
              <a:gd name="connsiteY144" fmla="*/ 1972988 h 2237474"/>
              <a:gd name="connsiteX145" fmla="*/ 2978094 w 12192000"/>
              <a:gd name="connsiteY145" fmla="*/ 1972369 h 2237474"/>
              <a:gd name="connsiteX146" fmla="*/ 2942858 w 12192000"/>
              <a:gd name="connsiteY146" fmla="*/ 1981367 h 2237474"/>
              <a:gd name="connsiteX147" fmla="*/ 2875436 w 12192000"/>
              <a:gd name="connsiteY147" fmla="*/ 1996977 h 2237474"/>
              <a:gd name="connsiteX148" fmla="*/ 2874892 w 12192000"/>
              <a:gd name="connsiteY148" fmla="*/ 1996085 h 2237474"/>
              <a:gd name="connsiteX149" fmla="*/ 2864145 w 12192000"/>
              <a:gd name="connsiteY149" fmla="*/ 1994061 h 2237474"/>
              <a:gd name="connsiteX150" fmla="*/ 2843662 w 12192000"/>
              <a:gd name="connsiteY150" fmla="*/ 1992498 h 2237474"/>
              <a:gd name="connsiteX151" fmla="*/ 2796128 w 12192000"/>
              <a:gd name="connsiteY151" fmla="*/ 1976403 h 2237474"/>
              <a:gd name="connsiteX152" fmla="*/ 2756784 w 12192000"/>
              <a:gd name="connsiteY152" fmla="*/ 1985116 h 2237474"/>
              <a:gd name="connsiteX153" fmla="*/ 2748833 w 12192000"/>
              <a:gd name="connsiteY153" fmla="*/ 1986323 h 2237474"/>
              <a:gd name="connsiteX154" fmla="*/ 2748661 w 12192000"/>
              <a:gd name="connsiteY154" fmla="*/ 1986122 h 2237474"/>
              <a:gd name="connsiteX155" fmla="*/ 2740251 w 12192000"/>
              <a:gd name="connsiteY155" fmla="*/ 1986946 h 2237474"/>
              <a:gd name="connsiteX156" fmla="*/ 2718916 w 12192000"/>
              <a:gd name="connsiteY156" fmla="*/ 1990867 h 2237474"/>
              <a:gd name="connsiteX157" fmla="*/ 2713522 w 12192000"/>
              <a:gd name="connsiteY157" fmla="*/ 1990173 h 2237474"/>
              <a:gd name="connsiteX158" fmla="*/ 2680597 w 12192000"/>
              <a:gd name="connsiteY158" fmla="*/ 1984996 h 2237474"/>
              <a:gd name="connsiteX159" fmla="*/ 2578178 w 12192000"/>
              <a:gd name="connsiteY159" fmla="*/ 1990531 h 2237474"/>
              <a:gd name="connsiteX160" fmla="*/ 2476147 w 12192000"/>
              <a:gd name="connsiteY160" fmla="*/ 1998305 h 2237474"/>
              <a:gd name="connsiteX161" fmla="*/ 2373568 w 12192000"/>
              <a:gd name="connsiteY161" fmla="*/ 2003219 h 2237474"/>
              <a:gd name="connsiteX162" fmla="*/ 2321399 w 12192000"/>
              <a:gd name="connsiteY162" fmla="*/ 1989467 h 2237474"/>
              <a:gd name="connsiteX163" fmla="*/ 2315525 w 12192000"/>
              <a:gd name="connsiteY163" fmla="*/ 1989708 h 2237474"/>
              <a:gd name="connsiteX164" fmla="*/ 2300792 w 12192000"/>
              <a:gd name="connsiteY164" fmla="*/ 1994290 h 2237474"/>
              <a:gd name="connsiteX165" fmla="*/ 2295469 w 12192000"/>
              <a:gd name="connsiteY165" fmla="*/ 1996659 h 2237474"/>
              <a:gd name="connsiteX166" fmla="*/ 2287219 w 12192000"/>
              <a:gd name="connsiteY166" fmla="*/ 1998750 h 2237474"/>
              <a:gd name="connsiteX167" fmla="*/ 2286948 w 12192000"/>
              <a:gd name="connsiteY167" fmla="*/ 1998596 h 2237474"/>
              <a:gd name="connsiteX168" fmla="*/ 2243069 w 12192000"/>
              <a:gd name="connsiteY168" fmla="*/ 2015111 h 2237474"/>
              <a:gd name="connsiteX169" fmla="*/ 2186609 w 12192000"/>
              <a:gd name="connsiteY169" fmla="*/ 2008263 h 2237474"/>
              <a:gd name="connsiteX170" fmla="*/ 2164831 w 12192000"/>
              <a:gd name="connsiteY170" fmla="*/ 2010143 h 2237474"/>
              <a:gd name="connsiteX171" fmla="*/ 2152836 w 12192000"/>
              <a:gd name="connsiteY171" fmla="*/ 2010048 h 2237474"/>
              <a:gd name="connsiteX172" fmla="*/ 2117102 w 12192000"/>
              <a:gd name="connsiteY172" fmla="*/ 2023004 h 2237474"/>
              <a:gd name="connsiteX173" fmla="*/ 2111935 w 12192000"/>
              <a:gd name="connsiteY173" fmla="*/ 2023163 h 2237474"/>
              <a:gd name="connsiteX174" fmla="*/ 2089991 w 12192000"/>
              <a:gd name="connsiteY174" fmla="*/ 2034193 h 2237474"/>
              <a:gd name="connsiteX175" fmla="*/ 2058061 w 12192000"/>
              <a:gd name="connsiteY175" fmla="*/ 2047942 h 2237474"/>
              <a:gd name="connsiteX176" fmla="*/ 2055737 w 12192000"/>
              <a:gd name="connsiteY176" fmla="*/ 2047704 h 2237474"/>
              <a:gd name="connsiteX177" fmla="*/ 2042244 w 12192000"/>
              <a:gd name="connsiteY177" fmla="*/ 2055560 h 2237474"/>
              <a:gd name="connsiteX178" fmla="*/ 1976224 w 12192000"/>
              <a:gd name="connsiteY178" fmla="*/ 2074257 h 2237474"/>
              <a:gd name="connsiteX179" fmla="*/ 1877728 w 12192000"/>
              <a:gd name="connsiteY179" fmla="*/ 2101004 h 2237474"/>
              <a:gd name="connsiteX180" fmla="*/ 1759056 w 12192000"/>
              <a:gd name="connsiteY180" fmla="*/ 2125608 h 2237474"/>
              <a:gd name="connsiteX181" fmla="*/ 1637948 w 12192000"/>
              <a:gd name="connsiteY181" fmla="*/ 2172597 h 2237474"/>
              <a:gd name="connsiteX182" fmla="*/ 1434549 w 12192000"/>
              <a:gd name="connsiteY182" fmla="*/ 2234522 h 2237474"/>
              <a:gd name="connsiteX183" fmla="*/ 1398481 w 12192000"/>
              <a:gd name="connsiteY183" fmla="*/ 2237074 h 2237474"/>
              <a:gd name="connsiteX184" fmla="*/ 1398407 w 12192000"/>
              <a:gd name="connsiteY184" fmla="*/ 2237095 h 2237474"/>
              <a:gd name="connsiteX185" fmla="*/ 1370962 w 12192000"/>
              <a:gd name="connsiteY185" fmla="*/ 2237474 h 2237474"/>
              <a:gd name="connsiteX186" fmla="*/ 1356367 w 12192000"/>
              <a:gd name="connsiteY186" fmla="*/ 2235089 h 2237474"/>
              <a:gd name="connsiteX187" fmla="*/ 1324828 w 12192000"/>
              <a:gd name="connsiteY187" fmla="*/ 2231968 h 2237474"/>
              <a:gd name="connsiteX188" fmla="*/ 1297744 w 12192000"/>
              <a:gd name="connsiteY188" fmla="*/ 2235849 h 2237474"/>
              <a:gd name="connsiteX189" fmla="*/ 1286236 w 12192000"/>
              <a:gd name="connsiteY189" fmla="*/ 2233135 h 2237474"/>
              <a:gd name="connsiteX190" fmla="*/ 1283504 w 12192000"/>
              <a:gd name="connsiteY190" fmla="*/ 2233797 h 2237474"/>
              <a:gd name="connsiteX191" fmla="*/ 1279765 w 12192000"/>
              <a:gd name="connsiteY191" fmla="*/ 2229639 h 2237474"/>
              <a:gd name="connsiteX192" fmla="*/ 1195347 w 12192000"/>
              <a:gd name="connsiteY192" fmla="*/ 2212354 h 2237474"/>
              <a:gd name="connsiteX193" fmla="*/ 970251 w 12192000"/>
              <a:gd name="connsiteY193" fmla="*/ 2221029 h 2237474"/>
              <a:gd name="connsiteX194" fmla="*/ 812914 w 12192000"/>
              <a:gd name="connsiteY194" fmla="*/ 2202752 h 2237474"/>
              <a:gd name="connsiteX195" fmla="*/ 800195 w 12192000"/>
              <a:gd name="connsiteY195" fmla="*/ 2209407 h 2237474"/>
              <a:gd name="connsiteX196" fmla="*/ 784978 w 12192000"/>
              <a:gd name="connsiteY196" fmla="*/ 2212360 h 2237474"/>
              <a:gd name="connsiteX197" fmla="*/ 681987 w 12192000"/>
              <a:gd name="connsiteY197" fmla="*/ 2216757 h 2237474"/>
              <a:gd name="connsiteX198" fmla="*/ 669923 w 12192000"/>
              <a:gd name="connsiteY198" fmla="*/ 2211682 h 2237474"/>
              <a:gd name="connsiteX199" fmla="*/ 648680 w 12192000"/>
              <a:gd name="connsiteY199" fmla="*/ 2206229 h 2237474"/>
              <a:gd name="connsiteX200" fmla="*/ 597225 w 12192000"/>
              <a:gd name="connsiteY200" fmla="*/ 2180999 h 2237474"/>
              <a:gd name="connsiteX201" fmla="*/ 558449 w 12192000"/>
              <a:gd name="connsiteY201" fmla="*/ 2182346 h 2237474"/>
              <a:gd name="connsiteX202" fmla="*/ 550517 w 12192000"/>
              <a:gd name="connsiteY202" fmla="*/ 2182060 h 2237474"/>
              <a:gd name="connsiteX203" fmla="*/ 550309 w 12192000"/>
              <a:gd name="connsiteY203" fmla="*/ 2181825 h 2237474"/>
              <a:gd name="connsiteX204" fmla="*/ 541836 w 12192000"/>
              <a:gd name="connsiteY204" fmla="*/ 2181063 h 2237474"/>
              <a:gd name="connsiteX205" fmla="*/ 536057 w 12192000"/>
              <a:gd name="connsiteY205" fmla="*/ 2181537 h 2237474"/>
              <a:gd name="connsiteX206" fmla="*/ 520671 w 12192000"/>
              <a:gd name="connsiteY206" fmla="*/ 2180980 h 2237474"/>
              <a:gd name="connsiteX207" fmla="*/ 515024 w 12192000"/>
              <a:gd name="connsiteY207" fmla="*/ 2179258 h 2237474"/>
              <a:gd name="connsiteX208" fmla="*/ 512278 w 12192000"/>
              <a:gd name="connsiteY208" fmla="*/ 2176369 h 2237474"/>
              <a:gd name="connsiteX209" fmla="*/ 480419 w 12192000"/>
              <a:gd name="connsiteY209" fmla="*/ 2167807 h 2237474"/>
              <a:gd name="connsiteX210" fmla="*/ 413835 w 12192000"/>
              <a:gd name="connsiteY210" fmla="*/ 2156783 h 2237474"/>
              <a:gd name="connsiteX211" fmla="*/ 376513 w 12192000"/>
              <a:gd name="connsiteY211" fmla="*/ 2154014 h 2237474"/>
              <a:gd name="connsiteX212" fmla="*/ 273386 w 12192000"/>
              <a:gd name="connsiteY212" fmla="*/ 2142551 h 2237474"/>
              <a:gd name="connsiteX213" fmla="*/ 169207 w 12192000"/>
              <a:gd name="connsiteY213" fmla="*/ 2128100 h 2237474"/>
              <a:gd name="connsiteX214" fmla="*/ 93149 w 12192000"/>
              <a:gd name="connsiteY214" fmla="*/ 2105324 h 2237474"/>
              <a:gd name="connsiteX215" fmla="*/ 88109 w 12192000"/>
              <a:gd name="connsiteY215" fmla="*/ 2106704 h 2237474"/>
              <a:gd name="connsiteX216" fmla="*/ 80022 w 12192000"/>
              <a:gd name="connsiteY216" fmla="*/ 2107254 h 2237474"/>
              <a:gd name="connsiteX217" fmla="*/ 79717 w 12192000"/>
              <a:gd name="connsiteY217" fmla="*/ 2107046 h 2237474"/>
              <a:gd name="connsiteX218" fmla="*/ 72352 w 12192000"/>
              <a:gd name="connsiteY218" fmla="*/ 2107991 h 2237474"/>
              <a:gd name="connsiteX219" fmla="*/ 37645 w 12192000"/>
              <a:gd name="connsiteY219" fmla="*/ 2115401 h 2237474"/>
              <a:gd name="connsiteX220" fmla="*/ 4572 w 12192000"/>
              <a:gd name="connsiteY220" fmla="*/ 2111091 h 2237474"/>
              <a:gd name="connsiteX221" fmla="*/ 0 w 12192000"/>
              <a:gd name="connsiteY221" fmla="*/ 2110468 h 2237474"/>
              <a:gd name="connsiteX222" fmla="*/ 0 w 12192000"/>
              <a:gd name="connsiteY22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75879 w 12192000"/>
              <a:gd name="connsiteY67" fmla="*/ 1345646 h 2237474"/>
              <a:gd name="connsiteX68" fmla="*/ 7840612 w 12192000"/>
              <a:gd name="connsiteY68" fmla="*/ 1369373 h 2237474"/>
              <a:gd name="connsiteX69" fmla="*/ 7786819 w 12192000"/>
              <a:gd name="connsiteY69" fmla="*/ 1378970 h 2237474"/>
              <a:gd name="connsiteX70" fmla="*/ 7548172 w 12192000"/>
              <a:gd name="connsiteY70" fmla="*/ 1417460 h 2237474"/>
              <a:gd name="connsiteX71" fmla="*/ 7483437 w 12192000"/>
              <a:gd name="connsiteY71" fmla="*/ 1478152 h 2237474"/>
              <a:gd name="connsiteX72" fmla="*/ 7377870 w 12192000"/>
              <a:gd name="connsiteY72" fmla="*/ 1523319 h 2237474"/>
              <a:gd name="connsiteX73" fmla="*/ 7230737 w 12192000"/>
              <a:gd name="connsiteY73" fmla="*/ 1562633 h 2237474"/>
              <a:gd name="connsiteX74" fmla="*/ 7224458 w 12192000"/>
              <a:gd name="connsiteY74" fmla="*/ 1573008 h 2237474"/>
              <a:gd name="connsiteX75" fmla="*/ 7213486 w 12192000"/>
              <a:gd name="connsiteY75" fmla="*/ 1580987 h 2237474"/>
              <a:gd name="connsiteX76" fmla="*/ 7183121 w 12192000"/>
              <a:gd name="connsiteY76" fmla="*/ 1595162 h 2237474"/>
              <a:gd name="connsiteX77" fmla="*/ 7164601 w 12192000"/>
              <a:gd name="connsiteY77" fmla="*/ 1606490 h 2237474"/>
              <a:gd name="connsiteX78" fmla="*/ 7114651 w 12192000"/>
              <a:gd name="connsiteY78" fmla="*/ 1620959 h 2237474"/>
              <a:gd name="connsiteX79" fmla="*/ 7092727 w 12192000"/>
              <a:gd name="connsiteY79" fmla="*/ 1623628 h 2237474"/>
              <a:gd name="connsiteX80" fmla="*/ 7031309 w 12192000"/>
              <a:gd name="connsiteY80" fmla="*/ 1619451 h 2237474"/>
              <a:gd name="connsiteX81" fmla="*/ 6999084 w 12192000"/>
              <a:gd name="connsiteY81" fmla="*/ 1634317 h 2237474"/>
              <a:gd name="connsiteX82" fmla="*/ 6992107 w 12192000"/>
              <a:gd name="connsiteY82" fmla="*/ 1636860 h 2237474"/>
              <a:gd name="connsiteX83" fmla="*/ 6991765 w 12192000"/>
              <a:gd name="connsiteY83" fmla="*/ 1636725 h 2237474"/>
              <a:gd name="connsiteX84" fmla="*/ 6900177 w 12192000"/>
              <a:gd name="connsiteY84" fmla="*/ 1636016 h 2237474"/>
              <a:gd name="connsiteX85" fmla="*/ 6795372 w 12192000"/>
              <a:gd name="connsiteY85" fmla="*/ 1644845 h 2237474"/>
              <a:gd name="connsiteX86" fmla="*/ 6692251 w 12192000"/>
              <a:gd name="connsiteY86" fmla="*/ 1656357 h 2237474"/>
              <a:gd name="connsiteX87" fmla="*/ 6655235 w 12192000"/>
              <a:gd name="connsiteY87" fmla="*/ 1661869 h 2237474"/>
              <a:gd name="connsiteX88" fmla="*/ 6587857 w 12192000"/>
              <a:gd name="connsiteY88" fmla="*/ 1665769 h 2237474"/>
              <a:gd name="connsiteX89" fmla="*/ 6554894 w 12192000"/>
              <a:gd name="connsiteY89" fmla="*/ 1664428 h 2237474"/>
              <a:gd name="connsiteX90" fmla="*/ 6516595 w 12192000"/>
              <a:gd name="connsiteY90" fmla="*/ 1667475 h 2237474"/>
              <a:gd name="connsiteX91" fmla="*/ 6508541 w 12192000"/>
              <a:gd name="connsiteY91" fmla="*/ 1668757 h 2237474"/>
              <a:gd name="connsiteX92" fmla="*/ 6471012 w 12192000"/>
              <a:gd name="connsiteY92" fmla="*/ 1678604 h 2237474"/>
              <a:gd name="connsiteX93" fmla="*/ 6415265 w 12192000"/>
              <a:gd name="connsiteY93" fmla="*/ 1665317 h 2237474"/>
              <a:gd name="connsiteX94" fmla="*/ 6364035 w 12192000"/>
              <a:gd name="connsiteY94" fmla="*/ 1667683 h 2237474"/>
              <a:gd name="connsiteX95" fmla="*/ 6280959 w 12192000"/>
              <a:gd name="connsiteY95" fmla="*/ 1689329 h 2237474"/>
              <a:gd name="connsiteX96" fmla="*/ 6243319 w 12192000"/>
              <a:gd name="connsiteY96" fmla="*/ 1695560 h 2237474"/>
              <a:gd name="connsiteX97" fmla="*/ 6098321 w 12192000"/>
              <a:gd name="connsiteY97" fmla="*/ 1721646 h 2237474"/>
              <a:gd name="connsiteX98" fmla="*/ 5880652 w 12192000"/>
              <a:gd name="connsiteY98" fmla="*/ 1779643 h 2237474"/>
              <a:gd name="connsiteX99" fmla="*/ 5785959 w 12192000"/>
              <a:gd name="connsiteY99" fmla="*/ 1775307 h 2237474"/>
              <a:gd name="connsiteX100" fmla="*/ 5643534 w 12192000"/>
              <a:gd name="connsiteY100" fmla="*/ 1802919 h 2237474"/>
              <a:gd name="connsiteX101" fmla="*/ 5518799 w 12192000"/>
              <a:gd name="connsiteY101" fmla="*/ 1818312 h 2237474"/>
              <a:gd name="connsiteX102" fmla="*/ 5505014 w 12192000"/>
              <a:gd name="connsiteY102" fmla="*/ 1819259 h 2237474"/>
              <a:gd name="connsiteX103" fmla="*/ 5453307 w 12192000"/>
              <a:gd name="connsiteY103" fmla="*/ 1815450 h 2237474"/>
              <a:gd name="connsiteX104" fmla="*/ 5364192 w 12192000"/>
              <a:gd name="connsiteY104" fmla="*/ 1826074 h 2237474"/>
              <a:gd name="connsiteX105" fmla="*/ 5350380 w 12192000"/>
              <a:gd name="connsiteY105" fmla="*/ 1830891 h 2237474"/>
              <a:gd name="connsiteX106" fmla="*/ 5259633 w 12192000"/>
              <a:gd name="connsiteY106" fmla="*/ 1837160 h 2237474"/>
              <a:gd name="connsiteX107" fmla="*/ 5197513 w 12192000"/>
              <a:gd name="connsiteY107" fmla="*/ 1844718 h 2237474"/>
              <a:gd name="connsiteX108" fmla="*/ 5168852 w 12192000"/>
              <a:gd name="connsiteY108" fmla="*/ 1844846 h 2237474"/>
              <a:gd name="connsiteX109" fmla="*/ 5114927 w 12192000"/>
              <a:gd name="connsiteY109" fmla="*/ 1847827 h 2237474"/>
              <a:gd name="connsiteX110" fmla="*/ 5108970 w 12192000"/>
              <a:gd name="connsiteY110" fmla="*/ 1847935 h 2237474"/>
              <a:gd name="connsiteX111" fmla="*/ 5067961 w 12192000"/>
              <a:gd name="connsiteY111" fmla="*/ 1845917 h 2237474"/>
              <a:gd name="connsiteX112" fmla="*/ 5007075 w 12192000"/>
              <a:gd name="connsiteY112" fmla="*/ 1838626 h 2237474"/>
              <a:gd name="connsiteX113" fmla="*/ 4944087 w 12192000"/>
              <a:gd name="connsiteY113" fmla="*/ 1823332 h 2237474"/>
              <a:gd name="connsiteX114" fmla="*/ 4907662 w 12192000"/>
              <a:gd name="connsiteY114" fmla="*/ 1816900 h 2237474"/>
              <a:gd name="connsiteX115" fmla="*/ 4882386 w 12192000"/>
              <a:gd name="connsiteY115" fmla="*/ 1809844 h 2237474"/>
              <a:gd name="connsiteX116" fmla="*/ 4811440 w 12192000"/>
              <a:gd name="connsiteY116" fmla="*/ 1804655 h 2237474"/>
              <a:gd name="connsiteX117" fmla="*/ 4691075 w 12192000"/>
              <a:gd name="connsiteY117" fmla="*/ 1801389 h 2237474"/>
              <a:gd name="connsiteX118" fmla="*/ 4611738 w 12192000"/>
              <a:gd name="connsiteY118" fmla="*/ 1776964 h 2237474"/>
              <a:gd name="connsiteX119" fmla="*/ 4560070 w 12192000"/>
              <a:gd name="connsiteY119" fmla="*/ 1785640 h 2237474"/>
              <a:gd name="connsiteX120" fmla="*/ 4536503 w 12192000"/>
              <a:gd name="connsiteY120" fmla="*/ 1785334 h 2237474"/>
              <a:gd name="connsiteX121" fmla="*/ 4513724 w 12192000"/>
              <a:gd name="connsiteY121" fmla="*/ 1791996 h 2237474"/>
              <a:gd name="connsiteX122" fmla="*/ 4459810 w 12192000"/>
              <a:gd name="connsiteY122" fmla="*/ 1797886 h 2237474"/>
              <a:gd name="connsiteX123" fmla="*/ 4379064 w 12192000"/>
              <a:gd name="connsiteY123" fmla="*/ 1817177 h 2237474"/>
              <a:gd name="connsiteX124" fmla="*/ 4319209 w 12192000"/>
              <a:gd name="connsiteY124" fmla="*/ 1834833 h 2237474"/>
              <a:gd name="connsiteX125" fmla="*/ 4290981 w 12192000"/>
              <a:gd name="connsiteY125" fmla="*/ 1839677 h 2237474"/>
              <a:gd name="connsiteX126" fmla="*/ 4285792 w 12192000"/>
              <a:gd name="connsiteY126" fmla="*/ 1836231 h 2237474"/>
              <a:gd name="connsiteX127" fmla="*/ 4238372 w 12192000"/>
              <a:gd name="connsiteY127" fmla="*/ 1851480 h 2237474"/>
              <a:gd name="connsiteX128" fmla="*/ 4232517 w 12192000"/>
              <a:gd name="connsiteY128" fmla="*/ 1852567 h 2237474"/>
              <a:gd name="connsiteX129" fmla="*/ 4191732 w 12192000"/>
              <a:gd name="connsiteY129" fmla="*/ 1857328 h 2237474"/>
              <a:gd name="connsiteX130" fmla="*/ 4065532 w 12192000"/>
              <a:gd name="connsiteY130" fmla="*/ 1855477 h 2237474"/>
              <a:gd name="connsiteX131" fmla="*/ 4028460 w 12192000"/>
              <a:gd name="connsiteY131" fmla="*/ 1855137 h 2237474"/>
              <a:gd name="connsiteX132" fmla="*/ 4002267 w 12192000"/>
              <a:gd name="connsiteY132" fmla="*/ 1852352 h 2237474"/>
              <a:gd name="connsiteX133" fmla="*/ 3931396 w 12192000"/>
              <a:gd name="connsiteY133" fmla="*/ 1858915 h 2237474"/>
              <a:gd name="connsiteX134" fmla="*/ 3812162 w 12192000"/>
              <a:gd name="connsiteY134" fmla="*/ 1875501 h 2237474"/>
              <a:gd name="connsiteX135" fmla="*/ 3729530 w 12192000"/>
              <a:gd name="connsiteY135" fmla="*/ 1864513 h 2237474"/>
              <a:gd name="connsiteX136" fmla="*/ 3680177 w 12192000"/>
              <a:gd name="connsiteY136" fmla="*/ 1881552 h 2237474"/>
              <a:gd name="connsiteX137" fmla="*/ 3567259 w 12192000"/>
              <a:gd name="connsiteY137" fmla="*/ 1893482 h 2237474"/>
              <a:gd name="connsiteX138" fmla="*/ 3405770 w 12192000"/>
              <a:gd name="connsiteY138" fmla="*/ 1904591 h 2237474"/>
              <a:gd name="connsiteX139" fmla="*/ 3280097 w 12192000"/>
              <a:gd name="connsiteY139" fmla="*/ 1919610 h 2237474"/>
              <a:gd name="connsiteX140" fmla="*/ 3123424 w 12192000"/>
              <a:gd name="connsiteY140" fmla="*/ 1952930 h 2237474"/>
              <a:gd name="connsiteX141" fmla="*/ 3009910 w 12192000"/>
              <a:gd name="connsiteY141" fmla="*/ 1957866 h 2237474"/>
              <a:gd name="connsiteX142" fmla="*/ 2995934 w 12192000"/>
              <a:gd name="connsiteY142" fmla="*/ 1967085 h 2237474"/>
              <a:gd name="connsiteX143" fmla="*/ 2980071 w 12192000"/>
              <a:gd name="connsiteY143" fmla="*/ 1972988 h 2237474"/>
              <a:gd name="connsiteX144" fmla="*/ 2978094 w 12192000"/>
              <a:gd name="connsiteY144" fmla="*/ 1972369 h 2237474"/>
              <a:gd name="connsiteX145" fmla="*/ 2942858 w 12192000"/>
              <a:gd name="connsiteY145" fmla="*/ 1981367 h 2237474"/>
              <a:gd name="connsiteX146" fmla="*/ 2875436 w 12192000"/>
              <a:gd name="connsiteY146" fmla="*/ 1996977 h 2237474"/>
              <a:gd name="connsiteX147" fmla="*/ 2874892 w 12192000"/>
              <a:gd name="connsiteY147" fmla="*/ 1996085 h 2237474"/>
              <a:gd name="connsiteX148" fmla="*/ 2864145 w 12192000"/>
              <a:gd name="connsiteY148" fmla="*/ 1994061 h 2237474"/>
              <a:gd name="connsiteX149" fmla="*/ 2843662 w 12192000"/>
              <a:gd name="connsiteY149" fmla="*/ 1992498 h 2237474"/>
              <a:gd name="connsiteX150" fmla="*/ 2796128 w 12192000"/>
              <a:gd name="connsiteY150" fmla="*/ 1976403 h 2237474"/>
              <a:gd name="connsiteX151" fmla="*/ 2756784 w 12192000"/>
              <a:gd name="connsiteY151" fmla="*/ 1985116 h 2237474"/>
              <a:gd name="connsiteX152" fmla="*/ 2748833 w 12192000"/>
              <a:gd name="connsiteY152" fmla="*/ 1986323 h 2237474"/>
              <a:gd name="connsiteX153" fmla="*/ 2748661 w 12192000"/>
              <a:gd name="connsiteY153" fmla="*/ 1986122 h 2237474"/>
              <a:gd name="connsiteX154" fmla="*/ 2740251 w 12192000"/>
              <a:gd name="connsiteY154" fmla="*/ 1986946 h 2237474"/>
              <a:gd name="connsiteX155" fmla="*/ 2718916 w 12192000"/>
              <a:gd name="connsiteY155" fmla="*/ 1990867 h 2237474"/>
              <a:gd name="connsiteX156" fmla="*/ 2713522 w 12192000"/>
              <a:gd name="connsiteY156" fmla="*/ 1990173 h 2237474"/>
              <a:gd name="connsiteX157" fmla="*/ 2680597 w 12192000"/>
              <a:gd name="connsiteY157" fmla="*/ 1984996 h 2237474"/>
              <a:gd name="connsiteX158" fmla="*/ 2578178 w 12192000"/>
              <a:gd name="connsiteY158" fmla="*/ 1990531 h 2237474"/>
              <a:gd name="connsiteX159" fmla="*/ 2476147 w 12192000"/>
              <a:gd name="connsiteY159" fmla="*/ 1998305 h 2237474"/>
              <a:gd name="connsiteX160" fmla="*/ 2373568 w 12192000"/>
              <a:gd name="connsiteY160" fmla="*/ 2003219 h 2237474"/>
              <a:gd name="connsiteX161" fmla="*/ 2321399 w 12192000"/>
              <a:gd name="connsiteY161" fmla="*/ 1989467 h 2237474"/>
              <a:gd name="connsiteX162" fmla="*/ 2315525 w 12192000"/>
              <a:gd name="connsiteY162" fmla="*/ 1989708 h 2237474"/>
              <a:gd name="connsiteX163" fmla="*/ 2300792 w 12192000"/>
              <a:gd name="connsiteY163" fmla="*/ 1994290 h 2237474"/>
              <a:gd name="connsiteX164" fmla="*/ 2295469 w 12192000"/>
              <a:gd name="connsiteY164" fmla="*/ 1996659 h 2237474"/>
              <a:gd name="connsiteX165" fmla="*/ 2287219 w 12192000"/>
              <a:gd name="connsiteY165" fmla="*/ 1998750 h 2237474"/>
              <a:gd name="connsiteX166" fmla="*/ 2286948 w 12192000"/>
              <a:gd name="connsiteY166" fmla="*/ 1998596 h 2237474"/>
              <a:gd name="connsiteX167" fmla="*/ 2243069 w 12192000"/>
              <a:gd name="connsiteY167" fmla="*/ 2015111 h 2237474"/>
              <a:gd name="connsiteX168" fmla="*/ 2186609 w 12192000"/>
              <a:gd name="connsiteY168" fmla="*/ 2008263 h 2237474"/>
              <a:gd name="connsiteX169" fmla="*/ 2164831 w 12192000"/>
              <a:gd name="connsiteY169" fmla="*/ 2010143 h 2237474"/>
              <a:gd name="connsiteX170" fmla="*/ 2152836 w 12192000"/>
              <a:gd name="connsiteY170" fmla="*/ 2010048 h 2237474"/>
              <a:gd name="connsiteX171" fmla="*/ 2117102 w 12192000"/>
              <a:gd name="connsiteY171" fmla="*/ 2023004 h 2237474"/>
              <a:gd name="connsiteX172" fmla="*/ 2111935 w 12192000"/>
              <a:gd name="connsiteY172" fmla="*/ 2023163 h 2237474"/>
              <a:gd name="connsiteX173" fmla="*/ 2089991 w 12192000"/>
              <a:gd name="connsiteY173" fmla="*/ 2034193 h 2237474"/>
              <a:gd name="connsiteX174" fmla="*/ 2058061 w 12192000"/>
              <a:gd name="connsiteY174" fmla="*/ 2047942 h 2237474"/>
              <a:gd name="connsiteX175" fmla="*/ 2055737 w 12192000"/>
              <a:gd name="connsiteY175" fmla="*/ 2047704 h 2237474"/>
              <a:gd name="connsiteX176" fmla="*/ 2042244 w 12192000"/>
              <a:gd name="connsiteY176" fmla="*/ 2055560 h 2237474"/>
              <a:gd name="connsiteX177" fmla="*/ 1976224 w 12192000"/>
              <a:gd name="connsiteY177" fmla="*/ 2074257 h 2237474"/>
              <a:gd name="connsiteX178" fmla="*/ 1877728 w 12192000"/>
              <a:gd name="connsiteY178" fmla="*/ 2101004 h 2237474"/>
              <a:gd name="connsiteX179" fmla="*/ 1759056 w 12192000"/>
              <a:gd name="connsiteY179" fmla="*/ 2125608 h 2237474"/>
              <a:gd name="connsiteX180" fmla="*/ 1637948 w 12192000"/>
              <a:gd name="connsiteY180" fmla="*/ 2172597 h 2237474"/>
              <a:gd name="connsiteX181" fmla="*/ 1434549 w 12192000"/>
              <a:gd name="connsiteY181" fmla="*/ 2234522 h 2237474"/>
              <a:gd name="connsiteX182" fmla="*/ 1398481 w 12192000"/>
              <a:gd name="connsiteY182" fmla="*/ 2237074 h 2237474"/>
              <a:gd name="connsiteX183" fmla="*/ 1398407 w 12192000"/>
              <a:gd name="connsiteY183" fmla="*/ 2237095 h 2237474"/>
              <a:gd name="connsiteX184" fmla="*/ 1370962 w 12192000"/>
              <a:gd name="connsiteY184" fmla="*/ 2237474 h 2237474"/>
              <a:gd name="connsiteX185" fmla="*/ 1356367 w 12192000"/>
              <a:gd name="connsiteY185" fmla="*/ 2235089 h 2237474"/>
              <a:gd name="connsiteX186" fmla="*/ 1324828 w 12192000"/>
              <a:gd name="connsiteY186" fmla="*/ 2231968 h 2237474"/>
              <a:gd name="connsiteX187" fmla="*/ 1297744 w 12192000"/>
              <a:gd name="connsiteY187" fmla="*/ 2235849 h 2237474"/>
              <a:gd name="connsiteX188" fmla="*/ 1286236 w 12192000"/>
              <a:gd name="connsiteY188" fmla="*/ 2233135 h 2237474"/>
              <a:gd name="connsiteX189" fmla="*/ 1283504 w 12192000"/>
              <a:gd name="connsiteY189" fmla="*/ 2233797 h 2237474"/>
              <a:gd name="connsiteX190" fmla="*/ 1279765 w 12192000"/>
              <a:gd name="connsiteY190" fmla="*/ 2229639 h 2237474"/>
              <a:gd name="connsiteX191" fmla="*/ 1195347 w 12192000"/>
              <a:gd name="connsiteY191" fmla="*/ 2212354 h 2237474"/>
              <a:gd name="connsiteX192" fmla="*/ 970251 w 12192000"/>
              <a:gd name="connsiteY192" fmla="*/ 2221029 h 2237474"/>
              <a:gd name="connsiteX193" fmla="*/ 812914 w 12192000"/>
              <a:gd name="connsiteY193" fmla="*/ 2202752 h 2237474"/>
              <a:gd name="connsiteX194" fmla="*/ 800195 w 12192000"/>
              <a:gd name="connsiteY194" fmla="*/ 2209407 h 2237474"/>
              <a:gd name="connsiteX195" fmla="*/ 784978 w 12192000"/>
              <a:gd name="connsiteY195" fmla="*/ 2212360 h 2237474"/>
              <a:gd name="connsiteX196" fmla="*/ 681987 w 12192000"/>
              <a:gd name="connsiteY196" fmla="*/ 2216757 h 2237474"/>
              <a:gd name="connsiteX197" fmla="*/ 669923 w 12192000"/>
              <a:gd name="connsiteY197" fmla="*/ 2211682 h 2237474"/>
              <a:gd name="connsiteX198" fmla="*/ 648680 w 12192000"/>
              <a:gd name="connsiteY198" fmla="*/ 2206229 h 2237474"/>
              <a:gd name="connsiteX199" fmla="*/ 597225 w 12192000"/>
              <a:gd name="connsiteY199" fmla="*/ 2180999 h 2237474"/>
              <a:gd name="connsiteX200" fmla="*/ 558449 w 12192000"/>
              <a:gd name="connsiteY200" fmla="*/ 2182346 h 2237474"/>
              <a:gd name="connsiteX201" fmla="*/ 550517 w 12192000"/>
              <a:gd name="connsiteY201" fmla="*/ 2182060 h 2237474"/>
              <a:gd name="connsiteX202" fmla="*/ 550309 w 12192000"/>
              <a:gd name="connsiteY202" fmla="*/ 2181825 h 2237474"/>
              <a:gd name="connsiteX203" fmla="*/ 541836 w 12192000"/>
              <a:gd name="connsiteY203" fmla="*/ 2181063 h 2237474"/>
              <a:gd name="connsiteX204" fmla="*/ 536057 w 12192000"/>
              <a:gd name="connsiteY204" fmla="*/ 2181537 h 2237474"/>
              <a:gd name="connsiteX205" fmla="*/ 520671 w 12192000"/>
              <a:gd name="connsiteY205" fmla="*/ 2180980 h 2237474"/>
              <a:gd name="connsiteX206" fmla="*/ 515024 w 12192000"/>
              <a:gd name="connsiteY206" fmla="*/ 2179258 h 2237474"/>
              <a:gd name="connsiteX207" fmla="*/ 512278 w 12192000"/>
              <a:gd name="connsiteY207" fmla="*/ 2176369 h 2237474"/>
              <a:gd name="connsiteX208" fmla="*/ 480419 w 12192000"/>
              <a:gd name="connsiteY208" fmla="*/ 2167807 h 2237474"/>
              <a:gd name="connsiteX209" fmla="*/ 413835 w 12192000"/>
              <a:gd name="connsiteY209" fmla="*/ 2156783 h 2237474"/>
              <a:gd name="connsiteX210" fmla="*/ 376513 w 12192000"/>
              <a:gd name="connsiteY210" fmla="*/ 2154014 h 2237474"/>
              <a:gd name="connsiteX211" fmla="*/ 273386 w 12192000"/>
              <a:gd name="connsiteY211" fmla="*/ 2142551 h 2237474"/>
              <a:gd name="connsiteX212" fmla="*/ 169207 w 12192000"/>
              <a:gd name="connsiteY212" fmla="*/ 2128100 h 2237474"/>
              <a:gd name="connsiteX213" fmla="*/ 93149 w 12192000"/>
              <a:gd name="connsiteY213" fmla="*/ 2105324 h 2237474"/>
              <a:gd name="connsiteX214" fmla="*/ 88109 w 12192000"/>
              <a:gd name="connsiteY214" fmla="*/ 2106704 h 2237474"/>
              <a:gd name="connsiteX215" fmla="*/ 80022 w 12192000"/>
              <a:gd name="connsiteY215" fmla="*/ 2107254 h 2237474"/>
              <a:gd name="connsiteX216" fmla="*/ 79717 w 12192000"/>
              <a:gd name="connsiteY216" fmla="*/ 2107046 h 2237474"/>
              <a:gd name="connsiteX217" fmla="*/ 72352 w 12192000"/>
              <a:gd name="connsiteY217" fmla="*/ 2107991 h 2237474"/>
              <a:gd name="connsiteX218" fmla="*/ 37645 w 12192000"/>
              <a:gd name="connsiteY218" fmla="*/ 2115401 h 2237474"/>
              <a:gd name="connsiteX219" fmla="*/ 4572 w 12192000"/>
              <a:gd name="connsiteY219" fmla="*/ 2111091 h 2237474"/>
              <a:gd name="connsiteX220" fmla="*/ 0 w 12192000"/>
              <a:gd name="connsiteY220" fmla="*/ 2110468 h 2237474"/>
              <a:gd name="connsiteX221" fmla="*/ 0 w 12192000"/>
              <a:gd name="connsiteY22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278619 w 12192000"/>
              <a:gd name="connsiteY39" fmla="*/ 1011878 h 2237474"/>
              <a:gd name="connsiteX40" fmla="*/ 9268019 w 12192000"/>
              <a:gd name="connsiteY40" fmla="*/ 1007442 h 2237474"/>
              <a:gd name="connsiteX41" fmla="*/ 9234662 w 12192000"/>
              <a:gd name="connsiteY41" fmla="*/ 1023056 h 2237474"/>
              <a:gd name="connsiteX42" fmla="*/ 9181033 w 12192000"/>
              <a:gd name="connsiteY42" fmla="*/ 1037921 h 2237474"/>
              <a:gd name="connsiteX43" fmla="*/ 9155969 w 12192000"/>
              <a:gd name="connsiteY43" fmla="*/ 1046804 h 2237474"/>
              <a:gd name="connsiteX44" fmla="*/ 9133985 w 12192000"/>
              <a:gd name="connsiteY44" fmla="*/ 1046450 h 2237474"/>
              <a:gd name="connsiteX45" fmla="*/ 9012987 w 12192000"/>
              <a:gd name="connsiteY45" fmla="*/ 1061986 h 2237474"/>
              <a:gd name="connsiteX46" fmla="*/ 8968445 w 12192000"/>
              <a:gd name="connsiteY46" fmla="*/ 1052169 h 2237474"/>
              <a:gd name="connsiteX47" fmla="*/ 8958984 w 12192000"/>
              <a:gd name="connsiteY47" fmla="*/ 1057212 h 2237474"/>
              <a:gd name="connsiteX48" fmla="*/ 8886001 w 12192000"/>
              <a:gd name="connsiteY48" fmla="*/ 1067468 h 2237474"/>
              <a:gd name="connsiteX49" fmla="*/ 8838610 w 12192000"/>
              <a:gd name="connsiteY49" fmla="*/ 1075091 h 2237474"/>
              <a:gd name="connsiteX50" fmla="*/ 8750383 w 12192000"/>
              <a:gd name="connsiteY50" fmla="*/ 1097387 h 2237474"/>
              <a:gd name="connsiteX51" fmla="*/ 8697365 w 12192000"/>
              <a:gd name="connsiteY51" fmla="*/ 1105869 h 2237474"/>
              <a:gd name="connsiteX52" fmla="*/ 8665605 w 12192000"/>
              <a:gd name="connsiteY52" fmla="*/ 1110791 h 2237474"/>
              <a:gd name="connsiteX53" fmla="*/ 8584946 w 12192000"/>
              <a:gd name="connsiteY53" fmla="*/ 1135226 h 2237474"/>
              <a:gd name="connsiteX54" fmla="*/ 8460755 w 12192000"/>
              <a:gd name="connsiteY54" fmla="*/ 1203427 h 2237474"/>
              <a:gd name="connsiteX55" fmla="*/ 8419755 w 12192000"/>
              <a:gd name="connsiteY55" fmla="*/ 1216260 h 2237474"/>
              <a:gd name="connsiteX56" fmla="*/ 8411626 w 12192000"/>
              <a:gd name="connsiteY56" fmla="*/ 1214397 h 2237474"/>
              <a:gd name="connsiteX57" fmla="*/ 8363469 w 12192000"/>
              <a:gd name="connsiteY57" fmla="*/ 1246658 h 2237474"/>
              <a:gd name="connsiteX58" fmla="*/ 8275497 w 12192000"/>
              <a:gd name="connsiteY58" fmla="*/ 1264396 h 2237474"/>
              <a:gd name="connsiteX59" fmla="*/ 8206287 w 12192000"/>
              <a:gd name="connsiteY59" fmla="*/ 1273060 h 2237474"/>
              <a:gd name="connsiteX60" fmla="*/ 8168705 w 12192000"/>
              <a:gd name="connsiteY60" fmla="*/ 1279956 h 2237474"/>
              <a:gd name="connsiteX61" fmla="*/ 8139997 w 12192000"/>
              <a:gd name="connsiteY61" fmla="*/ 1282713 h 2237474"/>
              <a:gd name="connsiteX62" fmla="*/ 8074238 w 12192000"/>
              <a:gd name="connsiteY62" fmla="*/ 1301895 h 2237474"/>
              <a:gd name="connsiteX63" fmla="*/ 7968292 w 12192000"/>
              <a:gd name="connsiteY63" fmla="*/ 1338779 h 2237474"/>
              <a:gd name="connsiteX64" fmla="*/ 7945122 w 12192000"/>
              <a:gd name="connsiteY64" fmla="*/ 1345477 h 2237474"/>
              <a:gd name="connsiteX65" fmla="*/ 7902328 w 12192000"/>
              <a:gd name="connsiteY65" fmla="*/ 1345865 h 2237474"/>
              <a:gd name="connsiteX66" fmla="*/ 7875879 w 12192000"/>
              <a:gd name="connsiteY66" fmla="*/ 1345646 h 2237474"/>
              <a:gd name="connsiteX67" fmla="*/ 7840612 w 12192000"/>
              <a:gd name="connsiteY67" fmla="*/ 1369373 h 2237474"/>
              <a:gd name="connsiteX68" fmla="*/ 7786819 w 12192000"/>
              <a:gd name="connsiteY68" fmla="*/ 1378970 h 2237474"/>
              <a:gd name="connsiteX69" fmla="*/ 7548172 w 12192000"/>
              <a:gd name="connsiteY69" fmla="*/ 1417460 h 2237474"/>
              <a:gd name="connsiteX70" fmla="*/ 7483437 w 12192000"/>
              <a:gd name="connsiteY70" fmla="*/ 1478152 h 2237474"/>
              <a:gd name="connsiteX71" fmla="*/ 7377870 w 12192000"/>
              <a:gd name="connsiteY71" fmla="*/ 1523319 h 2237474"/>
              <a:gd name="connsiteX72" fmla="*/ 7230737 w 12192000"/>
              <a:gd name="connsiteY72" fmla="*/ 1562633 h 2237474"/>
              <a:gd name="connsiteX73" fmla="*/ 7224458 w 12192000"/>
              <a:gd name="connsiteY73" fmla="*/ 1573008 h 2237474"/>
              <a:gd name="connsiteX74" fmla="*/ 7213486 w 12192000"/>
              <a:gd name="connsiteY74" fmla="*/ 1580987 h 2237474"/>
              <a:gd name="connsiteX75" fmla="*/ 7183121 w 12192000"/>
              <a:gd name="connsiteY75" fmla="*/ 1595162 h 2237474"/>
              <a:gd name="connsiteX76" fmla="*/ 7164601 w 12192000"/>
              <a:gd name="connsiteY76" fmla="*/ 1606490 h 2237474"/>
              <a:gd name="connsiteX77" fmla="*/ 7114651 w 12192000"/>
              <a:gd name="connsiteY77" fmla="*/ 1620959 h 2237474"/>
              <a:gd name="connsiteX78" fmla="*/ 7092727 w 12192000"/>
              <a:gd name="connsiteY78" fmla="*/ 1623628 h 2237474"/>
              <a:gd name="connsiteX79" fmla="*/ 7031309 w 12192000"/>
              <a:gd name="connsiteY79" fmla="*/ 1619451 h 2237474"/>
              <a:gd name="connsiteX80" fmla="*/ 6999084 w 12192000"/>
              <a:gd name="connsiteY80" fmla="*/ 1634317 h 2237474"/>
              <a:gd name="connsiteX81" fmla="*/ 6992107 w 12192000"/>
              <a:gd name="connsiteY81" fmla="*/ 1636860 h 2237474"/>
              <a:gd name="connsiteX82" fmla="*/ 6991765 w 12192000"/>
              <a:gd name="connsiteY82" fmla="*/ 1636725 h 2237474"/>
              <a:gd name="connsiteX83" fmla="*/ 6900177 w 12192000"/>
              <a:gd name="connsiteY83" fmla="*/ 1636016 h 2237474"/>
              <a:gd name="connsiteX84" fmla="*/ 6795372 w 12192000"/>
              <a:gd name="connsiteY84" fmla="*/ 1644845 h 2237474"/>
              <a:gd name="connsiteX85" fmla="*/ 6692251 w 12192000"/>
              <a:gd name="connsiteY85" fmla="*/ 1656357 h 2237474"/>
              <a:gd name="connsiteX86" fmla="*/ 6655235 w 12192000"/>
              <a:gd name="connsiteY86" fmla="*/ 1661869 h 2237474"/>
              <a:gd name="connsiteX87" fmla="*/ 6587857 w 12192000"/>
              <a:gd name="connsiteY87" fmla="*/ 1665769 h 2237474"/>
              <a:gd name="connsiteX88" fmla="*/ 6554894 w 12192000"/>
              <a:gd name="connsiteY88" fmla="*/ 1664428 h 2237474"/>
              <a:gd name="connsiteX89" fmla="*/ 6516595 w 12192000"/>
              <a:gd name="connsiteY89" fmla="*/ 1667475 h 2237474"/>
              <a:gd name="connsiteX90" fmla="*/ 6508541 w 12192000"/>
              <a:gd name="connsiteY90" fmla="*/ 1668757 h 2237474"/>
              <a:gd name="connsiteX91" fmla="*/ 6471012 w 12192000"/>
              <a:gd name="connsiteY91" fmla="*/ 1678604 h 2237474"/>
              <a:gd name="connsiteX92" fmla="*/ 6415265 w 12192000"/>
              <a:gd name="connsiteY92" fmla="*/ 1665317 h 2237474"/>
              <a:gd name="connsiteX93" fmla="*/ 6364035 w 12192000"/>
              <a:gd name="connsiteY93" fmla="*/ 1667683 h 2237474"/>
              <a:gd name="connsiteX94" fmla="*/ 6280959 w 12192000"/>
              <a:gd name="connsiteY94" fmla="*/ 1689329 h 2237474"/>
              <a:gd name="connsiteX95" fmla="*/ 6243319 w 12192000"/>
              <a:gd name="connsiteY95" fmla="*/ 1695560 h 2237474"/>
              <a:gd name="connsiteX96" fmla="*/ 6098321 w 12192000"/>
              <a:gd name="connsiteY96" fmla="*/ 1721646 h 2237474"/>
              <a:gd name="connsiteX97" fmla="*/ 5880652 w 12192000"/>
              <a:gd name="connsiteY97" fmla="*/ 1779643 h 2237474"/>
              <a:gd name="connsiteX98" fmla="*/ 5785959 w 12192000"/>
              <a:gd name="connsiteY98" fmla="*/ 1775307 h 2237474"/>
              <a:gd name="connsiteX99" fmla="*/ 5643534 w 12192000"/>
              <a:gd name="connsiteY99" fmla="*/ 1802919 h 2237474"/>
              <a:gd name="connsiteX100" fmla="*/ 5518799 w 12192000"/>
              <a:gd name="connsiteY100" fmla="*/ 1818312 h 2237474"/>
              <a:gd name="connsiteX101" fmla="*/ 5505014 w 12192000"/>
              <a:gd name="connsiteY101" fmla="*/ 1819259 h 2237474"/>
              <a:gd name="connsiteX102" fmla="*/ 5453307 w 12192000"/>
              <a:gd name="connsiteY102" fmla="*/ 1815450 h 2237474"/>
              <a:gd name="connsiteX103" fmla="*/ 5364192 w 12192000"/>
              <a:gd name="connsiteY103" fmla="*/ 1826074 h 2237474"/>
              <a:gd name="connsiteX104" fmla="*/ 5350380 w 12192000"/>
              <a:gd name="connsiteY104" fmla="*/ 1830891 h 2237474"/>
              <a:gd name="connsiteX105" fmla="*/ 5259633 w 12192000"/>
              <a:gd name="connsiteY105" fmla="*/ 1837160 h 2237474"/>
              <a:gd name="connsiteX106" fmla="*/ 5197513 w 12192000"/>
              <a:gd name="connsiteY106" fmla="*/ 1844718 h 2237474"/>
              <a:gd name="connsiteX107" fmla="*/ 5168852 w 12192000"/>
              <a:gd name="connsiteY107" fmla="*/ 1844846 h 2237474"/>
              <a:gd name="connsiteX108" fmla="*/ 5114927 w 12192000"/>
              <a:gd name="connsiteY108" fmla="*/ 1847827 h 2237474"/>
              <a:gd name="connsiteX109" fmla="*/ 5108970 w 12192000"/>
              <a:gd name="connsiteY109" fmla="*/ 1847935 h 2237474"/>
              <a:gd name="connsiteX110" fmla="*/ 5067961 w 12192000"/>
              <a:gd name="connsiteY110" fmla="*/ 1845917 h 2237474"/>
              <a:gd name="connsiteX111" fmla="*/ 5007075 w 12192000"/>
              <a:gd name="connsiteY111" fmla="*/ 1838626 h 2237474"/>
              <a:gd name="connsiteX112" fmla="*/ 4944087 w 12192000"/>
              <a:gd name="connsiteY112" fmla="*/ 1823332 h 2237474"/>
              <a:gd name="connsiteX113" fmla="*/ 4907662 w 12192000"/>
              <a:gd name="connsiteY113" fmla="*/ 1816900 h 2237474"/>
              <a:gd name="connsiteX114" fmla="*/ 4882386 w 12192000"/>
              <a:gd name="connsiteY114" fmla="*/ 1809844 h 2237474"/>
              <a:gd name="connsiteX115" fmla="*/ 4811440 w 12192000"/>
              <a:gd name="connsiteY115" fmla="*/ 1804655 h 2237474"/>
              <a:gd name="connsiteX116" fmla="*/ 4691075 w 12192000"/>
              <a:gd name="connsiteY116" fmla="*/ 1801389 h 2237474"/>
              <a:gd name="connsiteX117" fmla="*/ 4611738 w 12192000"/>
              <a:gd name="connsiteY117" fmla="*/ 1776964 h 2237474"/>
              <a:gd name="connsiteX118" fmla="*/ 4560070 w 12192000"/>
              <a:gd name="connsiteY118" fmla="*/ 1785640 h 2237474"/>
              <a:gd name="connsiteX119" fmla="*/ 4536503 w 12192000"/>
              <a:gd name="connsiteY119" fmla="*/ 1785334 h 2237474"/>
              <a:gd name="connsiteX120" fmla="*/ 4513724 w 12192000"/>
              <a:gd name="connsiteY120" fmla="*/ 1791996 h 2237474"/>
              <a:gd name="connsiteX121" fmla="*/ 4459810 w 12192000"/>
              <a:gd name="connsiteY121" fmla="*/ 1797886 h 2237474"/>
              <a:gd name="connsiteX122" fmla="*/ 4379064 w 12192000"/>
              <a:gd name="connsiteY122" fmla="*/ 1817177 h 2237474"/>
              <a:gd name="connsiteX123" fmla="*/ 4319209 w 12192000"/>
              <a:gd name="connsiteY123" fmla="*/ 1834833 h 2237474"/>
              <a:gd name="connsiteX124" fmla="*/ 4290981 w 12192000"/>
              <a:gd name="connsiteY124" fmla="*/ 1839677 h 2237474"/>
              <a:gd name="connsiteX125" fmla="*/ 4285792 w 12192000"/>
              <a:gd name="connsiteY125" fmla="*/ 1836231 h 2237474"/>
              <a:gd name="connsiteX126" fmla="*/ 4238372 w 12192000"/>
              <a:gd name="connsiteY126" fmla="*/ 1851480 h 2237474"/>
              <a:gd name="connsiteX127" fmla="*/ 4232517 w 12192000"/>
              <a:gd name="connsiteY127" fmla="*/ 1852567 h 2237474"/>
              <a:gd name="connsiteX128" fmla="*/ 4191732 w 12192000"/>
              <a:gd name="connsiteY128" fmla="*/ 1857328 h 2237474"/>
              <a:gd name="connsiteX129" fmla="*/ 4065532 w 12192000"/>
              <a:gd name="connsiteY129" fmla="*/ 1855477 h 2237474"/>
              <a:gd name="connsiteX130" fmla="*/ 4028460 w 12192000"/>
              <a:gd name="connsiteY130" fmla="*/ 1855137 h 2237474"/>
              <a:gd name="connsiteX131" fmla="*/ 4002267 w 12192000"/>
              <a:gd name="connsiteY131" fmla="*/ 1852352 h 2237474"/>
              <a:gd name="connsiteX132" fmla="*/ 3931396 w 12192000"/>
              <a:gd name="connsiteY132" fmla="*/ 1858915 h 2237474"/>
              <a:gd name="connsiteX133" fmla="*/ 3812162 w 12192000"/>
              <a:gd name="connsiteY133" fmla="*/ 1875501 h 2237474"/>
              <a:gd name="connsiteX134" fmla="*/ 3729530 w 12192000"/>
              <a:gd name="connsiteY134" fmla="*/ 1864513 h 2237474"/>
              <a:gd name="connsiteX135" fmla="*/ 3680177 w 12192000"/>
              <a:gd name="connsiteY135" fmla="*/ 1881552 h 2237474"/>
              <a:gd name="connsiteX136" fmla="*/ 3567259 w 12192000"/>
              <a:gd name="connsiteY136" fmla="*/ 1893482 h 2237474"/>
              <a:gd name="connsiteX137" fmla="*/ 3405770 w 12192000"/>
              <a:gd name="connsiteY137" fmla="*/ 1904591 h 2237474"/>
              <a:gd name="connsiteX138" fmla="*/ 3280097 w 12192000"/>
              <a:gd name="connsiteY138" fmla="*/ 1919610 h 2237474"/>
              <a:gd name="connsiteX139" fmla="*/ 3123424 w 12192000"/>
              <a:gd name="connsiteY139" fmla="*/ 1952930 h 2237474"/>
              <a:gd name="connsiteX140" fmla="*/ 3009910 w 12192000"/>
              <a:gd name="connsiteY140" fmla="*/ 1957866 h 2237474"/>
              <a:gd name="connsiteX141" fmla="*/ 2995934 w 12192000"/>
              <a:gd name="connsiteY141" fmla="*/ 1967085 h 2237474"/>
              <a:gd name="connsiteX142" fmla="*/ 2980071 w 12192000"/>
              <a:gd name="connsiteY142" fmla="*/ 1972988 h 2237474"/>
              <a:gd name="connsiteX143" fmla="*/ 2978094 w 12192000"/>
              <a:gd name="connsiteY143" fmla="*/ 1972369 h 2237474"/>
              <a:gd name="connsiteX144" fmla="*/ 2942858 w 12192000"/>
              <a:gd name="connsiteY144" fmla="*/ 1981367 h 2237474"/>
              <a:gd name="connsiteX145" fmla="*/ 2875436 w 12192000"/>
              <a:gd name="connsiteY145" fmla="*/ 1996977 h 2237474"/>
              <a:gd name="connsiteX146" fmla="*/ 2874892 w 12192000"/>
              <a:gd name="connsiteY146" fmla="*/ 1996085 h 2237474"/>
              <a:gd name="connsiteX147" fmla="*/ 2864145 w 12192000"/>
              <a:gd name="connsiteY147" fmla="*/ 1994061 h 2237474"/>
              <a:gd name="connsiteX148" fmla="*/ 2843662 w 12192000"/>
              <a:gd name="connsiteY148" fmla="*/ 1992498 h 2237474"/>
              <a:gd name="connsiteX149" fmla="*/ 2796128 w 12192000"/>
              <a:gd name="connsiteY149" fmla="*/ 1976403 h 2237474"/>
              <a:gd name="connsiteX150" fmla="*/ 2756784 w 12192000"/>
              <a:gd name="connsiteY150" fmla="*/ 1985116 h 2237474"/>
              <a:gd name="connsiteX151" fmla="*/ 2748833 w 12192000"/>
              <a:gd name="connsiteY151" fmla="*/ 1986323 h 2237474"/>
              <a:gd name="connsiteX152" fmla="*/ 2748661 w 12192000"/>
              <a:gd name="connsiteY152" fmla="*/ 1986122 h 2237474"/>
              <a:gd name="connsiteX153" fmla="*/ 2740251 w 12192000"/>
              <a:gd name="connsiteY153" fmla="*/ 1986946 h 2237474"/>
              <a:gd name="connsiteX154" fmla="*/ 2718916 w 12192000"/>
              <a:gd name="connsiteY154" fmla="*/ 1990867 h 2237474"/>
              <a:gd name="connsiteX155" fmla="*/ 2713522 w 12192000"/>
              <a:gd name="connsiteY155" fmla="*/ 1990173 h 2237474"/>
              <a:gd name="connsiteX156" fmla="*/ 2680597 w 12192000"/>
              <a:gd name="connsiteY156" fmla="*/ 1984996 h 2237474"/>
              <a:gd name="connsiteX157" fmla="*/ 2578178 w 12192000"/>
              <a:gd name="connsiteY157" fmla="*/ 1990531 h 2237474"/>
              <a:gd name="connsiteX158" fmla="*/ 2476147 w 12192000"/>
              <a:gd name="connsiteY158" fmla="*/ 1998305 h 2237474"/>
              <a:gd name="connsiteX159" fmla="*/ 2373568 w 12192000"/>
              <a:gd name="connsiteY159" fmla="*/ 2003219 h 2237474"/>
              <a:gd name="connsiteX160" fmla="*/ 2321399 w 12192000"/>
              <a:gd name="connsiteY160" fmla="*/ 1989467 h 2237474"/>
              <a:gd name="connsiteX161" fmla="*/ 2315525 w 12192000"/>
              <a:gd name="connsiteY161" fmla="*/ 1989708 h 2237474"/>
              <a:gd name="connsiteX162" fmla="*/ 2300792 w 12192000"/>
              <a:gd name="connsiteY162" fmla="*/ 1994290 h 2237474"/>
              <a:gd name="connsiteX163" fmla="*/ 2295469 w 12192000"/>
              <a:gd name="connsiteY163" fmla="*/ 1996659 h 2237474"/>
              <a:gd name="connsiteX164" fmla="*/ 2287219 w 12192000"/>
              <a:gd name="connsiteY164" fmla="*/ 1998750 h 2237474"/>
              <a:gd name="connsiteX165" fmla="*/ 2286948 w 12192000"/>
              <a:gd name="connsiteY165" fmla="*/ 1998596 h 2237474"/>
              <a:gd name="connsiteX166" fmla="*/ 2243069 w 12192000"/>
              <a:gd name="connsiteY166" fmla="*/ 2015111 h 2237474"/>
              <a:gd name="connsiteX167" fmla="*/ 2186609 w 12192000"/>
              <a:gd name="connsiteY167" fmla="*/ 2008263 h 2237474"/>
              <a:gd name="connsiteX168" fmla="*/ 2164831 w 12192000"/>
              <a:gd name="connsiteY168" fmla="*/ 2010143 h 2237474"/>
              <a:gd name="connsiteX169" fmla="*/ 2152836 w 12192000"/>
              <a:gd name="connsiteY169" fmla="*/ 2010048 h 2237474"/>
              <a:gd name="connsiteX170" fmla="*/ 2117102 w 12192000"/>
              <a:gd name="connsiteY170" fmla="*/ 2023004 h 2237474"/>
              <a:gd name="connsiteX171" fmla="*/ 2111935 w 12192000"/>
              <a:gd name="connsiteY171" fmla="*/ 2023163 h 2237474"/>
              <a:gd name="connsiteX172" fmla="*/ 2089991 w 12192000"/>
              <a:gd name="connsiteY172" fmla="*/ 2034193 h 2237474"/>
              <a:gd name="connsiteX173" fmla="*/ 2058061 w 12192000"/>
              <a:gd name="connsiteY173" fmla="*/ 2047942 h 2237474"/>
              <a:gd name="connsiteX174" fmla="*/ 2055737 w 12192000"/>
              <a:gd name="connsiteY174" fmla="*/ 2047704 h 2237474"/>
              <a:gd name="connsiteX175" fmla="*/ 2042244 w 12192000"/>
              <a:gd name="connsiteY175" fmla="*/ 2055560 h 2237474"/>
              <a:gd name="connsiteX176" fmla="*/ 1976224 w 12192000"/>
              <a:gd name="connsiteY176" fmla="*/ 2074257 h 2237474"/>
              <a:gd name="connsiteX177" fmla="*/ 1877728 w 12192000"/>
              <a:gd name="connsiteY177" fmla="*/ 2101004 h 2237474"/>
              <a:gd name="connsiteX178" fmla="*/ 1759056 w 12192000"/>
              <a:gd name="connsiteY178" fmla="*/ 2125608 h 2237474"/>
              <a:gd name="connsiteX179" fmla="*/ 1637948 w 12192000"/>
              <a:gd name="connsiteY179" fmla="*/ 2172597 h 2237474"/>
              <a:gd name="connsiteX180" fmla="*/ 1434549 w 12192000"/>
              <a:gd name="connsiteY180" fmla="*/ 2234522 h 2237474"/>
              <a:gd name="connsiteX181" fmla="*/ 1398481 w 12192000"/>
              <a:gd name="connsiteY181" fmla="*/ 2237074 h 2237474"/>
              <a:gd name="connsiteX182" fmla="*/ 1398407 w 12192000"/>
              <a:gd name="connsiteY182" fmla="*/ 2237095 h 2237474"/>
              <a:gd name="connsiteX183" fmla="*/ 1370962 w 12192000"/>
              <a:gd name="connsiteY183" fmla="*/ 2237474 h 2237474"/>
              <a:gd name="connsiteX184" fmla="*/ 1356367 w 12192000"/>
              <a:gd name="connsiteY184" fmla="*/ 2235089 h 2237474"/>
              <a:gd name="connsiteX185" fmla="*/ 1324828 w 12192000"/>
              <a:gd name="connsiteY185" fmla="*/ 2231968 h 2237474"/>
              <a:gd name="connsiteX186" fmla="*/ 1297744 w 12192000"/>
              <a:gd name="connsiteY186" fmla="*/ 2235849 h 2237474"/>
              <a:gd name="connsiteX187" fmla="*/ 1286236 w 12192000"/>
              <a:gd name="connsiteY187" fmla="*/ 2233135 h 2237474"/>
              <a:gd name="connsiteX188" fmla="*/ 1283504 w 12192000"/>
              <a:gd name="connsiteY188" fmla="*/ 2233797 h 2237474"/>
              <a:gd name="connsiteX189" fmla="*/ 1279765 w 12192000"/>
              <a:gd name="connsiteY189" fmla="*/ 2229639 h 2237474"/>
              <a:gd name="connsiteX190" fmla="*/ 1195347 w 12192000"/>
              <a:gd name="connsiteY190" fmla="*/ 2212354 h 2237474"/>
              <a:gd name="connsiteX191" fmla="*/ 970251 w 12192000"/>
              <a:gd name="connsiteY191" fmla="*/ 2221029 h 2237474"/>
              <a:gd name="connsiteX192" fmla="*/ 812914 w 12192000"/>
              <a:gd name="connsiteY192" fmla="*/ 2202752 h 2237474"/>
              <a:gd name="connsiteX193" fmla="*/ 800195 w 12192000"/>
              <a:gd name="connsiteY193" fmla="*/ 2209407 h 2237474"/>
              <a:gd name="connsiteX194" fmla="*/ 784978 w 12192000"/>
              <a:gd name="connsiteY194" fmla="*/ 2212360 h 2237474"/>
              <a:gd name="connsiteX195" fmla="*/ 681987 w 12192000"/>
              <a:gd name="connsiteY195" fmla="*/ 2216757 h 2237474"/>
              <a:gd name="connsiteX196" fmla="*/ 669923 w 12192000"/>
              <a:gd name="connsiteY196" fmla="*/ 2211682 h 2237474"/>
              <a:gd name="connsiteX197" fmla="*/ 648680 w 12192000"/>
              <a:gd name="connsiteY197" fmla="*/ 2206229 h 2237474"/>
              <a:gd name="connsiteX198" fmla="*/ 597225 w 12192000"/>
              <a:gd name="connsiteY198" fmla="*/ 2180999 h 2237474"/>
              <a:gd name="connsiteX199" fmla="*/ 558449 w 12192000"/>
              <a:gd name="connsiteY199" fmla="*/ 2182346 h 2237474"/>
              <a:gd name="connsiteX200" fmla="*/ 550517 w 12192000"/>
              <a:gd name="connsiteY200" fmla="*/ 2182060 h 2237474"/>
              <a:gd name="connsiteX201" fmla="*/ 550309 w 12192000"/>
              <a:gd name="connsiteY201" fmla="*/ 2181825 h 2237474"/>
              <a:gd name="connsiteX202" fmla="*/ 541836 w 12192000"/>
              <a:gd name="connsiteY202" fmla="*/ 2181063 h 2237474"/>
              <a:gd name="connsiteX203" fmla="*/ 536057 w 12192000"/>
              <a:gd name="connsiteY203" fmla="*/ 2181537 h 2237474"/>
              <a:gd name="connsiteX204" fmla="*/ 520671 w 12192000"/>
              <a:gd name="connsiteY204" fmla="*/ 2180980 h 2237474"/>
              <a:gd name="connsiteX205" fmla="*/ 515024 w 12192000"/>
              <a:gd name="connsiteY205" fmla="*/ 2179258 h 2237474"/>
              <a:gd name="connsiteX206" fmla="*/ 512278 w 12192000"/>
              <a:gd name="connsiteY206" fmla="*/ 2176369 h 2237474"/>
              <a:gd name="connsiteX207" fmla="*/ 480419 w 12192000"/>
              <a:gd name="connsiteY207" fmla="*/ 2167807 h 2237474"/>
              <a:gd name="connsiteX208" fmla="*/ 413835 w 12192000"/>
              <a:gd name="connsiteY208" fmla="*/ 2156783 h 2237474"/>
              <a:gd name="connsiteX209" fmla="*/ 376513 w 12192000"/>
              <a:gd name="connsiteY209" fmla="*/ 2154014 h 2237474"/>
              <a:gd name="connsiteX210" fmla="*/ 273386 w 12192000"/>
              <a:gd name="connsiteY210" fmla="*/ 2142551 h 2237474"/>
              <a:gd name="connsiteX211" fmla="*/ 169207 w 12192000"/>
              <a:gd name="connsiteY211" fmla="*/ 2128100 h 2237474"/>
              <a:gd name="connsiteX212" fmla="*/ 93149 w 12192000"/>
              <a:gd name="connsiteY212" fmla="*/ 2105324 h 2237474"/>
              <a:gd name="connsiteX213" fmla="*/ 88109 w 12192000"/>
              <a:gd name="connsiteY213" fmla="*/ 2106704 h 2237474"/>
              <a:gd name="connsiteX214" fmla="*/ 80022 w 12192000"/>
              <a:gd name="connsiteY214" fmla="*/ 2107254 h 2237474"/>
              <a:gd name="connsiteX215" fmla="*/ 79717 w 12192000"/>
              <a:gd name="connsiteY215" fmla="*/ 2107046 h 2237474"/>
              <a:gd name="connsiteX216" fmla="*/ 72352 w 12192000"/>
              <a:gd name="connsiteY216" fmla="*/ 2107991 h 2237474"/>
              <a:gd name="connsiteX217" fmla="*/ 37645 w 12192000"/>
              <a:gd name="connsiteY217" fmla="*/ 2115401 h 2237474"/>
              <a:gd name="connsiteX218" fmla="*/ 4572 w 12192000"/>
              <a:gd name="connsiteY218" fmla="*/ 2111091 h 2237474"/>
              <a:gd name="connsiteX219" fmla="*/ 0 w 12192000"/>
              <a:gd name="connsiteY219" fmla="*/ 2110468 h 2237474"/>
              <a:gd name="connsiteX220" fmla="*/ 0 w 12192000"/>
              <a:gd name="connsiteY22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00499 w 12192000"/>
              <a:gd name="connsiteY34" fmla="*/ 954680 h 2237474"/>
              <a:gd name="connsiteX35" fmla="*/ 9428195 w 12192000"/>
              <a:gd name="connsiteY35" fmla="*/ 986225 h 2237474"/>
              <a:gd name="connsiteX36" fmla="*/ 9410017 w 12192000"/>
              <a:gd name="connsiteY36" fmla="*/ 993931 h 2237474"/>
              <a:gd name="connsiteX37" fmla="*/ 9392919 w 12192000"/>
              <a:gd name="connsiteY37" fmla="*/ 994656 h 2237474"/>
              <a:gd name="connsiteX38" fmla="*/ 9278619 w 12192000"/>
              <a:gd name="connsiteY38" fmla="*/ 1011878 h 2237474"/>
              <a:gd name="connsiteX39" fmla="*/ 9268019 w 12192000"/>
              <a:gd name="connsiteY39" fmla="*/ 1007442 h 2237474"/>
              <a:gd name="connsiteX40" fmla="*/ 9234662 w 12192000"/>
              <a:gd name="connsiteY40" fmla="*/ 1023056 h 2237474"/>
              <a:gd name="connsiteX41" fmla="*/ 9181033 w 12192000"/>
              <a:gd name="connsiteY41" fmla="*/ 1037921 h 2237474"/>
              <a:gd name="connsiteX42" fmla="*/ 9155969 w 12192000"/>
              <a:gd name="connsiteY42" fmla="*/ 1046804 h 2237474"/>
              <a:gd name="connsiteX43" fmla="*/ 9133985 w 12192000"/>
              <a:gd name="connsiteY43" fmla="*/ 1046450 h 2237474"/>
              <a:gd name="connsiteX44" fmla="*/ 9012987 w 12192000"/>
              <a:gd name="connsiteY44" fmla="*/ 1061986 h 2237474"/>
              <a:gd name="connsiteX45" fmla="*/ 8968445 w 12192000"/>
              <a:gd name="connsiteY45" fmla="*/ 1052169 h 2237474"/>
              <a:gd name="connsiteX46" fmla="*/ 8958984 w 12192000"/>
              <a:gd name="connsiteY46" fmla="*/ 1057212 h 2237474"/>
              <a:gd name="connsiteX47" fmla="*/ 8886001 w 12192000"/>
              <a:gd name="connsiteY47" fmla="*/ 1067468 h 2237474"/>
              <a:gd name="connsiteX48" fmla="*/ 8838610 w 12192000"/>
              <a:gd name="connsiteY48" fmla="*/ 1075091 h 2237474"/>
              <a:gd name="connsiteX49" fmla="*/ 8750383 w 12192000"/>
              <a:gd name="connsiteY49" fmla="*/ 1097387 h 2237474"/>
              <a:gd name="connsiteX50" fmla="*/ 8697365 w 12192000"/>
              <a:gd name="connsiteY50" fmla="*/ 1105869 h 2237474"/>
              <a:gd name="connsiteX51" fmla="*/ 8665605 w 12192000"/>
              <a:gd name="connsiteY51" fmla="*/ 1110791 h 2237474"/>
              <a:gd name="connsiteX52" fmla="*/ 8584946 w 12192000"/>
              <a:gd name="connsiteY52" fmla="*/ 1135226 h 2237474"/>
              <a:gd name="connsiteX53" fmla="*/ 8460755 w 12192000"/>
              <a:gd name="connsiteY53" fmla="*/ 1203427 h 2237474"/>
              <a:gd name="connsiteX54" fmla="*/ 8419755 w 12192000"/>
              <a:gd name="connsiteY54" fmla="*/ 1216260 h 2237474"/>
              <a:gd name="connsiteX55" fmla="*/ 8411626 w 12192000"/>
              <a:gd name="connsiteY55" fmla="*/ 1214397 h 2237474"/>
              <a:gd name="connsiteX56" fmla="*/ 8363469 w 12192000"/>
              <a:gd name="connsiteY56" fmla="*/ 1246658 h 2237474"/>
              <a:gd name="connsiteX57" fmla="*/ 8275497 w 12192000"/>
              <a:gd name="connsiteY57" fmla="*/ 1264396 h 2237474"/>
              <a:gd name="connsiteX58" fmla="*/ 8206287 w 12192000"/>
              <a:gd name="connsiteY58" fmla="*/ 1273060 h 2237474"/>
              <a:gd name="connsiteX59" fmla="*/ 8168705 w 12192000"/>
              <a:gd name="connsiteY59" fmla="*/ 1279956 h 2237474"/>
              <a:gd name="connsiteX60" fmla="*/ 8139997 w 12192000"/>
              <a:gd name="connsiteY60" fmla="*/ 1282713 h 2237474"/>
              <a:gd name="connsiteX61" fmla="*/ 8074238 w 12192000"/>
              <a:gd name="connsiteY61" fmla="*/ 1301895 h 2237474"/>
              <a:gd name="connsiteX62" fmla="*/ 7968292 w 12192000"/>
              <a:gd name="connsiteY62" fmla="*/ 1338779 h 2237474"/>
              <a:gd name="connsiteX63" fmla="*/ 7945122 w 12192000"/>
              <a:gd name="connsiteY63" fmla="*/ 1345477 h 2237474"/>
              <a:gd name="connsiteX64" fmla="*/ 7902328 w 12192000"/>
              <a:gd name="connsiteY64" fmla="*/ 1345865 h 2237474"/>
              <a:gd name="connsiteX65" fmla="*/ 7875879 w 12192000"/>
              <a:gd name="connsiteY65" fmla="*/ 1345646 h 2237474"/>
              <a:gd name="connsiteX66" fmla="*/ 7840612 w 12192000"/>
              <a:gd name="connsiteY66" fmla="*/ 1369373 h 2237474"/>
              <a:gd name="connsiteX67" fmla="*/ 7786819 w 12192000"/>
              <a:gd name="connsiteY67" fmla="*/ 1378970 h 2237474"/>
              <a:gd name="connsiteX68" fmla="*/ 7548172 w 12192000"/>
              <a:gd name="connsiteY68" fmla="*/ 1417460 h 2237474"/>
              <a:gd name="connsiteX69" fmla="*/ 7483437 w 12192000"/>
              <a:gd name="connsiteY69" fmla="*/ 1478152 h 2237474"/>
              <a:gd name="connsiteX70" fmla="*/ 7377870 w 12192000"/>
              <a:gd name="connsiteY70" fmla="*/ 1523319 h 2237474"/>
              <a:gd name="connsiteX71" fmla="*/ 7230737 w 12192000"/>
              <a:gd name="connsiteY71" fmla="*/ 1562633 h 2237474"/>
              <a:gd name="connsiteX72" fmla="*/ 7224458 w 12192000"/>
              <a:gd name="connsiteY72" fmla="*/ 1573008 h 2237474"/>
              <a:gd name="connsiteX73" fmla="*/ 7213486 w 12192000"/>
              <a:gd name="connsiteY73" fmla="*/ 1580987 h 2237474"/>
              <a:gd name="connsiteX74" fmla="*/ 7183121 w 12192000"/>
              <a:gd name="connsiteY74" fmla="*/ 1595162 h 2237474"/>
              <a:gd name="connsiteX75" fmla="*/ 7164601 w 12192000"/>
              <a:gd name="connsiteY75" fmla="*/ 1606490 h 2237474"/>
              <a:gd name="connsiteX76" fmla="*/ 7114651 w 12192000"/>
              <a:gd name="connsiteY76" fmla="*/ 1620959 h 2237474"/>
              <a:gd name="connsiteX77" fmla="*/ 7092727 w 12192000"/>
              <a:gd name="connsiteY77" fmla="*/ 1623628 h 2237474"/>
              <a:gd name="connsiteX78" fmla="*/ 7031309 w 12192000"/>
              <a:gd name="connsiteY78" fmla="*/ 1619451 h 2237474"/>
              <a:gd name="connsiteX79" fmla="*/ 6999084 w 12192000"/>
              <a:gd name="connsiteY79" fmla="*/ 1634317 h 2237474"/>
              <a:gd name="connsiteX80" fmla="*/ 6992107 w 12192000"/>
              <a:gd name="connsiteY80" fmla="*/ 1636860 h 2237474"/>
              <a:gd name="connsiteX81" fmla="*/ 6991765 w 12192000"/>
              <a:gd name="connsiteY81" fmla="*/ 1636725 h 2237474"/>
              <a:gd name="connsiteX82" fmla="*/ 6900177 w 12192000"/>
              <a:gd name="connsiteY82" fmla="*/ 1636016 h 2237474"/>
              <a:gd name="connsiteX83" fmla="*/ 6795372 w 12192000"/>
              <a:gd name="connsiteY83" fmla="*/ 1644845 h 2237474"/>
              <a:gd name="connsiteX84" fmla="*/ 6692251 w 12192000"/>
              <a:gd name="connsiteY84" fmla="*/ 1656357 h 2237474"/>
              <a:gd name="connsiteX85" fmla="*/ 6655235 w 12192000"/>
              <a:gd name="connsiteY85" fmla="*/ 1661869 h 2237474"/>
              <a:gd name="connsiteX86" fmla="*/ 6587857 w 12192000"/>
              <a:gd name="connsiteY86" fmla="*/ 1665769 h 2237474"/>
              <a:gd name="connsiteX87" fmla="*/ 6554894 w 12192000"/>
              <a:gd name="connsiteY87" fmla="*/ 1664428 h 2237474"/>
              <a:gd name="connsiteX88" fmla="*/ 6516595 w 12192000"/>
              <a:gd name="connsiteY88" fmla="*/ 1667475 h 2237474"/>
              <a:gd name="connsiteX89" fmla="*/ 6508541 w 12192000"/>
              <a:gd name="connsiteY89" fmla="*/ 1668757 h 2237474"/>
              <a:gd name="connsiteX90" fmla="*/ 6471012 w 12192000"/>
              <a:gd name="connsiteY90" fmla="*/ 1678604 h 2237474"/>
              <a:gd name="connsiteX91" fmla="*/ 6415265 w 12192000"/>
              <a:gd name="connsiteY91" fmla="*/ 1665317 h 2237474"/>
              <a:gd name="connsiteX92" fmla="*/ 6364035 w 12192000"/>
              <a:gd name="connsiteY92" fmla="*/ 1667683 h 2237474"/>
              <a:gd name="connsiteX93" fmla="*/ 6280959 w 12192000"/>
              <a:gd name="connsiteY93" fmla="*/ 1689329 h 2237474"/>
              <a:gd name="connsiteX94" fmla="*/ 6243319 w 12192000"/>
              <a:gd name="connsiteY94" fmla="*/ 1695560 h 2237474"/>
              <a:gd name="connsiteX95" fmla="*/ 6098321 w 12192000"/>
              <a:gd name="connsiteY95" fmla="*/ 1721646 h 2237474"/>
              <a:gd name="connsiteX96" fmla="*/ 5880652 w 12192000"/>
              <a:gd name="connsiteY96" fmla="*/ 1779643 h 2237474"/>
              <a:gd name="connsiteX97" fmla="*/ 5785959 w 12192000"/>
              <a:gd name="connsiteY97" fmla="*/ 1775307 h 2237474"/>
              <a:gd name="connsiteX98" fmla="*/ 5643534 w 12192000"/>
              <a:gd name="connsiteY98" fmla="*/ 1802919 h 2237474"/>
              <a:gd name="connsiteX99" fmla="*/ 5518799 w 12192000"/>
              <a:gd name="connsiteY99" fmla="*/ 1818312 h 2237474"/>
              <a:gd name="connsiteX100" fmla="*/ 5505014 w 12192000"/>
              <a:gd name="connsiteY100" fmla="*/ 1819259 h 2237474"/>
              <a:gd name="connsiteX101" fmla="*/ 5453307 w 12192000"/>
              <a:gd name="connsiteY101" fmla="*/ 1815450 h 2237474"/>
              <a:gd name="connsiteX102" fmla="*/ 5364192 w 12192000"/>
              <a:gd name="connsiteY102" fmla="*/ 1826074 h 2237474"/>
              <a:gd name="connsiteX103" fmla="*/ 5350380 w 12192000"/>
              <a:gd name="connsiteY103" fmla="*/ 1830891 h 2237474"/>
              <a:gd name="connsiteX104" fmla="*/ 5259633 w 12192000"/>
              <a:gd name="connsiteY104" fmla="*/ 1837160 h 2237474"/>
              <a:gd name="connsiteX105" fmla="*/ 5197513 w 12192000"/>
              <a:gd name="connsiteY105" fmla="*/ 1844718 h 2237474"/>
              <a:gd name="connsiteX106" fmla="*/ 5168852 w 12192000"/>
              <a:gd name="connsiteY106" fmla="*/ 1844846 h 2237474"/>
              <a:gd name="connsiteX107" fmla="*/ 5114927 w 12192000"/>
              <a:gd name="connsiteY107" fmla="*/ 1847827 h 2237474"/>
              <a:gd name="connsiteX108" fmla="*/ 5108970 w 12192000"/>
              <a:gd name="connsiteY108" fmla="*/ 1847935 h 2237474"/>
              <a:gd name="connsiteX109" fmla="*/ 5067961 w 12192000"/>
              <a:gd name="connsiteY109" fmla="*/ 1845917 h 2237474"/>
              <a:gd name="connsiteX110" fmla="*/ 5007075 w 12192000"/>
              <a:gd name="connsiteY110" fmla="*/ 1838626 h 2237474"/>
              <a:gd name="connsiteX111" fmla="*/ 4944087 w 12192000"/>
              <a:gd name="connsiteY111" fmla="*/ 1823332 h 2237474"/>
              <a:gd name="connsiteX112" fmla="*/ 4907662 w 12192000"/>
              <a:gd name="connsiteY112" fmla="*/ 1816900 h 2237474"/>
              <a:gd name="connsiteX113" fmla="*/ 4882386 w 12192000"/>
              <a:gd name="connsiteY113" fmla="*/ 1809844 h 2237474"/>
              <a:gd name="connsiteX114" fmla="*/ 4811440 w 12192000"/>
              <a:gd name="connsiteY114" fmla="*/ 1804655 h 2237474"/>
              <a:gd name="connsiteX115" fmla="*/ 4691075 w 12192000"/>
              <a:gd name="connsiteY115" fmla="*/ 1801389 h 2237474"/>
              <a:gd name="connsiteX116" fmla="*/ 4611738 w 12192000"/>
              <a:gd name="connsiteY116" fmla="*/ 1776964 h 2237474"/>
              <a:gd name="connsiteX117" fmla="*/ 4560070 w 12192000"/>
              <a:gd name="connsiteY117" fmla="*/ 1785640 h 2237474"/>
              <a:gd name="connsiteX118" fmla="*/ 4536503 w 12192000"/>
              <a:gd name="connsiteY118" fmla="*/ 1785334 h 2237474"/>
              <a:gd name="connsiteX119" fmla="*/ 4513724 w 12192000"/>
              <a:gd name="connsiteY119" fmla="*/ 1791996 h 2237474"/>
              <a:gd name="connsiteX120" fmla="*/ 4459810 w 12192000"/>
              <a:gd name="connsiteY120" fmla="*/ 1797886 h 2237474"/>
              <a:gd name="connsiteX121" fmla="*/ 4379064 w 12192000"/>
              <a:gd name="connsiteY121" fmla="*/ 1817177 h 2237474"/>
              <a:gd name="connsiteX122" fmla="*/ 4319209 w 12192000"/>
              <a:gd name="connsiteY122" fmla="*/ 1834833 h 2237474"/>
              <a:gd name="connsiteX123" fmla="*/ 4290981 w 12192000"/>
              <a:gd name="connsiteY123" fmla="*/ 1839677 h 2237474"/>
              <a:gd name="connsiteX124" fmla="*/ 4285792 w 12192000"/>
              <a:gd name="connsiteY124" fmla="*/ 1836231 h 2237474"/>
              <a:gd name="connsiteX125" fmla="*/ 4238372 w 12192000"/>
              <a:gd name="connsiteY125" fmla="*/ 1851480 h 2237474"/>
              <a:gd name="connsiteX126" fmla="*/ 4232517 w 12192000"/>
              <a:gd name="connsiteY126" fmla="*/ 1852567 h 2237474"/>
              <a:gd name="connsiteX127" fmla="*/ 4191732 w 12192000"/>
              <a:gd name="connsiteY127" fmla="*/ 1857328 h 2237474"/>
              <a:gd name="connsiteX128" fmla="*/ 4065532 w 12192000"/>
              <a:gd name="connsiteY128" fmla="*/ 1855477 h 2237474"/>
              <a:gd name="connsiteX129" fmla="*/ 4028460 w 12192000"/>
              <a:gd name="connsiteY129" fmla="*/ 1855137 h 2237474"/>
              <a:gd name="connsiteX130" fmla="*/ 4002267 w 12192000"/>
              <a:gd name="connsiteY130" fmla="*/ 1852352 h 2237474"/>
              <a:gd name="connsiteX131" fmla="*/ 3931396 w 12192000"/>
              <a:gd name="connsiteY131" fmla="*/ 1858915 h 2237474"/>
              <a:gd name="connsiteX132" fmla="*/ 3812162 w 12192000"/>
              <a:gd name="connsiteY132" fmla="*/ 1875501 h 2237474"/>
              <a:gd name="connsiteX133" fmla="*/ 3729530 w 12192000"/>
              <a:gd name="connsiteY133" fmla="*/ 1864513 h 2237474"/>
              <a:gd name="connsiteX134" fmla="*/ 3680177 w 12192000"/>
              <a:gd name="connsiteY134" fmla="*/ 1881552 h 2237474"/>
              <a:gd name="connsiteX135" fmla="*/ 3567259 w 12192000"/>
              <a:gd name="connsiteY135" fmla="*/ 1893482 h 2237474"/>
              <a:gd name="connsiteX136" fmla="*/ 3405770 w 12192000"/>
              <a:gd name="connsiteY136" fmla="*/ 1904591 h 2237474"/>
              <a:gd name="connsiteX137" fmla="*/ 3280097 w 12192000"/>
              <a:gd name="connsiteY137" fmla="*/ 1919610 h 2237474"/>
              <a:gd name="connsiteX138" fmla="*/ 3123424 w 12192000"/>
              <a:gd name="connsiteY138" fmla="*/ 1952930 h 2237474"/>
              <a:gd name="connsiteX139" fmla="*/ 3009910 w 12192000"/>
              <a:gd name="connsiteY139" fmla="*/ 1957866 h 2237474"/>
              <a:gd name="connsiteX140" fmla="*/ 2995934 w 12192000"/>
              <a:gd name="connsiteY140" fmla="*/ 1967085 h 2237474"/>
              <a:gd name="connsiteX141" fmla="*/ 2980071 w 12192000"/>
              <a:gd name="connsiteY141" fmla="*/ 1972988 h 2237474"/>
              <a:gd name="connsiteX142" fmla="*/ 2978094 w 12192000"/>
              <a:gd name="connsiteY142" fmla="*/ 1972369 h 2237474"/>
              <a:gd name="connsiteX143" fmla="*/ 2942858 w 12192000"/>
              <a:gd name="connsiteY143" fmla="*/ 1981367 h 2237474"/>
              <a:gd name="connsiteX144" fmla="*/ 2875436 w 12192000"/>
              <a:gd name="connsiteY144" fmla="*/ 1996977 h 2237474"/>
              <a:gd name="connsiteX145" fmla="*/ 2874892 w 12192000"/>
              <a:gd name="connsiteY145" fmla="*/ 1996085 h 2237474"/>
              <a:gd name="connsiteX146" fmla="*/ 2864145 w 12192000"/>
              <a:gd name="connsiteY146" fmla="*/ 1994061 h 2237474"/>
              <a:gd name="connsiteX147" fmla="*/ 2843662 w 12192000"/>
              <a:gd name="connsiteY147" fmla="*/ 1992498 h 2237474"/>
              <a:gd name="connsiteX148" fmla="*/ 2796128 w 12192000"/>
              <a:gd name="connsiteY148" fmla="*/ 1976403 h 2237474"/>
              <a:gd name="connsiteX149" fmla="*/ 2756784 w 12192000"/>
              <a:gd name="connsiteY149" fmla="*/ 1985116 h 2237474"/>
              <a:gd name="connsiteX150" fmla="*/ 2748833 w 12192000"/>
              <a:gd name="connsiteY150" fmla="*/ 1986323 h 2237474"/>
              <a:gd name="connsiteX151" fmla="*/ 2748661 w 12192000"/>
              <a:gd name="connsiteY151" fmla="*/ 1986122 h 2237474"/>
              <a:gd name="connsiteX152" fmla="*/ 2740251 w 12192000"/>
              <a:gd name="connsiteY152" fmla="*/ 1986946 h 2237474"/>
              <a:gd name="connsiteX153" fmla="*/ 2718916 w 12192000"/>
              <a:gd name="connsiteY153" fmla="*/ 1990867 h 2237474"/>
              <a:gd name="connsiteX154" fmla="*/ 2713522 w 12192000"/>
              <a:gd name="connsiteY154" fmla="*/ 1990173 h 2237474"/>
              <a:gd name="connsiteX155" fmla="*/ 2680597 w 12192000"/>
              <a:gd name="connsiteY155" fmla="*/ 1984996 h 2237474"/>
              <a:gd name="connsiteX156" fmla="*/ 2578178 w 12192000"/>
              <a:gd name="connsiteY156" fmla="*/ 1990531 h 2237474"/>
              <a:gd name="connsiteX157" fmla="*/ 2476147 w 12192000"/>
              <a:gd name="connsiteY157" fmla="*/ 1998305 h 2237474"/>
              <a:gd name="connsiteX158" fmla="*/ 2373568 w 12192000"/>
              <a:gd name="connsiteY158" fmla="*/ 2003219 h 2237474"/>
              <a:gd name="connsiteX159" fmla="*/ 2321399 w 12192000"/>
              <a:gd name="connsiteY159" fmla="*/ 1989467 h 2237474"/>
              <a:gd name="connsiteX160" fmla="*/ 2315525 w 12192000"/>
              <a:gd name="connsiteY160" fmla="*/ 1989708 h 2237474"/>
              <a:gd name="connsiteX161" fmla="*/ 2300792 w 12192000"/>
              <a:gd name="connsiteY161" fmla="*/ 1994290 h 2237474"/>
              <a:gd name="connsiteX162" fmla="*/ 2295469 w 12192000"/>
              <a:gd name="connsiteY162" fmla="*/ 1996659 h 2237474"/>
              <a:gd name="connsiteX163" fmla="*/ 2287219 w 12192000"/>
              <a:gd name="connsiteY163" fmla="*/ 1998750 h 2237474"/>
              <a:gd name="connsiteX164" fmla="*/ 2286948 w 12192000"/>
              <a:gd name="connsiteY164" fmla="*/ 1998596 h 2237474"/>
              <a:gd name="connsiteX165" fmla="*/ 2243069 w 12192000"/>
              <a:gd name="connsiteY165" fmla="*/ 2015111 h 2237474"/>
              <a:gd name="connsiteX166" fmla="*/ 2186609 w 12192000"/>
              <a:gd name="connsiteY166" fmla="*/ 2008263 h 2237474"/>
              <a:gd name="connsiteX167" fmla="*/ 2164831 w 12192000"/>
              <a:gd name="connsiteY167" fmla="*/ 2010143 h 2237474"/>
              <a:gd name="connsiteX168" fmla="*/ 2152836 w 12192000"/>
              <a:gd name="connsiteY168" fmla="*/ 2010048 h 2237474"/>
              <a:gd name="connsiteX169" fmla="*/ 2117102 w 12192000"/>
              <a:gd name="connsiteY169" fmla="*/ 2023004 h 2237474"/>
              <a:gd name="connsiteX170" fmla="*/ 2111935 w 12192000"/>
              <a:gd name="connsiteY170" fmla="*/ 2023163 h 2237474"/>
              <a:gd name="connsiteX171" fmla="*/ 2089991 w 12192000"/>
              <a:gd name="connsiteY171" fmla="*/ 2034193 h 2237474"/>
              <a:gd name="connsiteX172" fmla="*/ 2058061 w 12192000"/>
              <a:gd name="connsiteY172" fmla="*/ 2047942 h 2237474"/>
              <a:gd name="connsiteX173" fmla="*/ 2055737 w 12192000"/>
              <a:gd name="connsiteY173" fmla="*/ 2047704 h 2237474"/>
              <a:gd name="connsiteX174" fmla="*/ 2042244 w 12192000"/>
              <a:gd name="connsiteY174" fmla="*/ 2055560 h 2237474"/>
              <a:gd name="connsiteX175" fmla="*/ 1976224 w 12192000"/>
              <a:gd name="connsiteY175" fmla="*/ 2074257 h 2237474"/>
              <a:gd name="connsiteX176" fmla="*/ 1877728 w 12192000"/>
              <a:gd name="connsiteY176" fmla="*/ 2101004 h 2237474"/>
              <a:gd name="connsiteX177" fmla="*/ 1759056 w 12192000"/>
              <a:gd name="connsiteY177" fmla="*/ 2125608 h 2237474"/>
              <a:gd name="connsiteX178" fmla="*/ 1637948 w 12192000"/>
              <a:gd name="connsiteY178" fmla="*/ 2172597 h 2237474"/>
              <a:gd name="connsiteX179" fmla="*/ 1434549 w 12192000"/>
              <a:gd name="connsiteY179" fmla="*/ 2234522 h 2237474"/>
              <a:gd name="connsiteX180" fmla="*/ 1398481 w 12192000"/>
              <a:gd name="connsiteY180" fmla="*/ 2237074 h 2237474"/>
              <a:gd name="connsiteX181" fmla="*/ 1398407 w 12192000"/>
              <a:gd name="connsiteY181" fmla="*/ 2237095 h 2237474"/>
              <a:gd name="connsiteX182" fmla="*/ 1370962 w 12192000"/>
              <a:gd name="connsiteY182" fmla="*/ 2237474 h 2237474"/>
              <a:gd name="connsiteX183" fmla="*/ 1356367 w 12192000"/>
              <a:gd name="connsiteY183" fmla="*/ 2235089 h 2237474"/>
              <a:gd name="connsiteX184" fmla="*/ 1324828 w 12192000"/>
              <a:gd name="connsiteY184" fmla="*/ 2231968 h 2237474"/>
              <a:gd name="connsiteX185" fmla="*/ 1297744 w 12192000"/>
              <a:gd name="connsiteY185" fmla="*/ 2235849 h 2237474"/>
              <a:gd name="connsiteX186" fmla="*/ 1286236 w 12192000"/>
              <a:gd name="connsiteY186" fmla="*/ 2233135 h 2237474"/>
              <a:gd name="connsiteX187" fmla="*/ 1283504 w 12192000"/>
              <a:gd name="connsiteY187" fmla="*/ 2233797 h 2237474"/>
              <a:gd name="connsiteX188" fmla="*/ 1279765 w 12192000"/>
              <a:gd name="connsiteY188" fmla="*/ 2229639 h 2237474"/>
              <a:gd name="connsiteX189" fmla="*/ 1195347 w 12192000"/>
              <a:gd name="connsiteY189" fmla="*/ 2212354 h 2237474"/>
              <a:gd name="connsiteX190" fmla="*/ 970251 w 12192000"/>
              <a:gd name="connsiteY190" fmla="*/ 2221029 h 2237474"/>
              <a:gd name="connsiteX191" fmla="*/ 812914 w 12192000"/>
              <a:gd name="connsiteY191" fmla="*/ 2202752 h 2237474"/>
              <a:gd name="connsiteX192" fmla="*/ 800195 w 12192000"/>
              <a:gd name="connsiteY192" fmla="*/ 2209407 h 2237474"/>
              <a:gd name="connsiteX193" fmla="*/ 784978 w 12192000"/>
              <a:gd name="connsiteY193" fmla="*/ 2212360 h 2237474"/>
              <a:gd name="connsiteX194" fmla="*/ 681987 w 12192000"/>
              <a:gd name="connsiteY194" fmla="*/ 2216757 h 2237474"/>
              <a:gd name="connsiteX195" fmla="*/ 669923 w 12192000"/>
              <a:gd name="connsiteY195" fmla="*/ 2211682 h 2237474"/>
              <a:gd name="connsiteX196" fmla="*/ 648680 w 12192000"/>
              <a:gd name="connsiteY196" fmla="*/ 2206229 h 2237474"/>
              <a:gd name="connsiteX197" fmla="*/ 597225 w 12192000"/>
              <a:gd name="connsiteY197" fmla="*/ 2180999 h 2237474"/>
              <a:gd name="connsiteX198" fmla="*/ 558449 w 12192000"/>
              <a:gd name="connsiteY198" fmla="*/ 2182346 h 2237474"/>
              <a:gd name="connsiteX199" fmla="*/ 550517 w 12192000"/>
              <a:gd name="connsiteY199" fmla="*/ 2182060 h 2237474"/>
              <a:gd name="connsiteX200" fmla="*/ 550309 w 12192000"/>
              <a:gd name="connsiteY200" fmla="*/ 2181825 h 2237474"/>
              <a:gd name="connsiteX201" fmla="*/ 541836 w 12192000"/>
              <a:gd name="connsiteY201" fmla="*/ 2181063 h 2237474"/>
              <a:gd name="connsiteX202" fmla="*/ 536057 w 12192000"/>
              <a:gd name="connsiteY202" fmla="*/ 2181537 h 2237474"/>
              <a:gd name="connsiteX203" fmla="*/ 520671 w 12192000"/>
              <a:gd name="connsiteY203" fmla="*/ 2180980 h 2237474"/>
              <a:gd name="connsiteX204" fmla="*/ 515024 w 12192000"/>
              <a:gd name="connsiteY204" fmla="*/ 2179258 h 2237474"/>
              <a:gd name="connsiteX205" fmla="*/ 512278 w 12192000"/>
              <a:gd name="connsiteY205" fmla="*/ 2176369 h 2237474"/>
              <a:gd name="connsiteX206" fmla="*/ 480419 w 12192000"/>
              <a:gd name="connsiteY206" fmla="*/ 2167807 h 2237474"/>
              <a:gd name="connsiteX207" fmla="*/ 413835 w 12192000"/>
              <a:gd name="connsiteY207" fmla="*/ 2156783 h 2237474"/>
              <a:gd name="connsiteX208" fmla="*/ 376513 w 12192000"/>
              <a:gd name="connsiteY208" fmla="*/ 2154014 h 2237474"/>
              <a:gd name="connsiteX209" fmla="*/ 273386 w 12192000"/>
              <a:gd name="connsiteY209" fmla="*/ 2142551 h 2237474"/>
              <a:gd name="connsiteX210" fmla="*/ 169207 w 12192000"/>
              <a:gd name="connsiteY210" fmla="*/ 2128100 h 2237474"/>
              <a:gd name="connsiteX211" fmla="*/ 93149 w 12192000"/>
              <a:gd name="connsiteY211" fmla="*/ 2105324 h 2237474"/>
              <a:gd name="connsiteX212" fmla="*/ 88109 w 12192000"/>
              <a:gd name="connsiteY212" fmla="*/ 2106704 h 2237474"/>
              <a:gd name="connsiteX213" fmla="*/ 80022 w 12192000"/>
              <a:gd name="connsiteY213" fmla="*/ 2107254 h 2237474"/>
              <a:gd name="connsiteX214" fmla="*/ 79717 w 12192000"/>
              <a:gd name="connsiteY214" fmla="*/ 2107046 h 2237474"/>
              <a:gd name="connsiteX215" fmla="*/ 72352 w 12192000"/>
              <a:gd name="connsiteY215" fmla="*/ 2107991 h 2237474"/>
              <a:gd name="connsiteX216" fmla="*/ 37645 w 12192000"/>
              <a:gd name="connsiteY216" fmla="*/ 2115401 h 2237474"/>
              <a:gd name="connsiteX217" fmla="*/ 4572 w 12192000"/>
              <a:gd name="connsiteY217" fmla="*/ 2111091 h 2237474"/>
              <a:gd name="connsiteX218" fmla="*/ 0 w 12192000"/>
              <a:gd name="connsiteY218" fmla="*/ 2110468 h 2237474"/>
              <a:gd name="connsiteX219" fmla="*/ 0 w 12192000"/>
              <a:gd name="connsiteY21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61459 w 12192000"/>
              <a:gd name="connsiteY27" fmla="*/ 862394 h 2237474"/>
              <a:gd name="connsiteX28" fmla="*/ 9705768 w 12192000"/>
              <a:gd name="connsiteY28" fmla="*/ 894610 h 2237474"/>
              <a:gd name="connsiteX29" fmla="*/ 9683005 w 12192000"/>
              <a:gd name="connsiteY29" fmla="*/ 894128 h 2237474"/>
              <a:gd name="connsiteX30" fmla="*/ 9594438 w 12192000"/>
              <a:gd name="connsiteY30" fmla="*/ 919051 h 2237474"/>
              <a:gd name="connsiteX31" fmla="*/ 9577033 w 12192000"/>
              <a:gd name="connsiteY31" fmla="*/ 922857 h 2237474"/>
              <a:gd name="connsiteX32" fmla="*/ 9544189 w 12192000"/>
              <a:gd name="connsiteY32" fmla="*/ 938966 h 2237474"/>
              <a:gd name="connsiteX33" fmla="*/ 9500499 w 12192000"/>
              <a:gd name="connsiteY33" fmla="*/ 954680 h 2237474"/>
              <a:gd name="connsiteX34" fmla="*/ 9428195 w 12192000"/>
              <a:gd name="connsiteY34" fmla="*/ 986225 h 2237474"/>
              <a:gd name="connsiteX35" fmla="*/ 9410017 w 12192000"/>
              <a:gd name="connsiteY35" fmla="*/ 993931 h 2237474"/>
              <a:gd name="connsiteX36" fmla="*/ 9392919 w 12192000"/>
              <a:gd name="connsiteY36" fmla="*/ 994656 h 2237474"/>
              <a:gd name="connsiteX37" fmla="*/ 9278619 w 12192000"/>
              <a:gd name="connsiteY37" fmla="*/ 1011878 h 2237474"/>
              <a:gd name="connsiteX38" fmla="*/ 9268019 w 12192000"/>
              <a:gd name="connsiteY38" fmla="*/ 1007442 h 2237474"/>
              <a:gd name="connsiteX39" fmla="*/ 9234662 w 12192000"/>
              <a:gd name="connsiteY39" fmla="*/ 1023056 h 2237474"/>
              <a:gd name="connsiteX40" fmla="*/ 9181033 w 12192000"/>
              <a:gd name="connsiteY40" fmla="*/ 1037921 h 2237474"/>
              <a:gd name="connsiteX41" fmla="*/ 9155969 w 12192000"/>
              <a:gd name="connsiteY41" fmla="*/ 1046804 h 2237474"/>
              <a:gd name="connsiteX42" fmla="*/ 9133985 w 12192000"/>
              <a:gd name="connsiteY42" fmla="*/ 1046450 h 2237474"/>
              <a:gd name="connsiteX43" fmla="*/ 9012987 w 12192000"/>
              <a:gd name="connsiteY43" fmla="*/ 1061986 h 2237474"/>
              <a:gd name="connsiteX44" fmla="*/ 8968445 w 12192000"/>
              <a:gd name="connsiteY44" fmla="*/ 1052169 h 2237474"/>
              <a:gd name="connsiteX45" fmla="*/ 8958984 w 12192000"/>
              <a:gd name="connsiteY45" fmla="*/ 1057212 h 2237474"/>
              <a:gd name="connsiteX46" fmla="*/ 8886001 w 12192000"/>
              <a:gd name="connsiteY46" fmla="*/ 1067468 h 2237474"/>
              <a:gd name="connsiteX47" fmla="*/ 8838610 w 12192000"/>
              <a:gd name="connsiteY47" fmla="*/ 1075091 h 2237474"/>
              <a:gd name="connsiteX48" fmla="*/ 8750383 w 12192000"/>
              <a:gd name="connsiteY48" fmla="*/ 1097387 h 2237474"/>
              <a:gd name="connsiteX49" fmla="*/ 8697365 w 12192000"/>
              <a:gd name="connsiteY49" fmla="*/ 1105869 h 2237474"/>
              <a:gd name="connsiteX50" fmla="*/ 8665605 w 12192000"/>
              <a:gd name="connsiteY50" fmla="*/ 1110791 h 2237474"/>
              <a:gd name="connsiteX51" fmla="*/ 8584946 w 12192000"/>
              <a:gd name="connsiteY51" fmla="*/ 1135226 h 2237474"/>
              <a:gd name="connsiteX52" fmla="*/ 8460755 w 12192000"/>
              <a:gd name="connsiteY52" fmla="*/ 1203427 h 2237474"/>
              <a:gd name="connsiteX53" fmla="*/ 8419755 w 12192000"/>
              <a:gd name="connsiteY53" fmla="*/ 1216260 h 2237474"/>
              <a:gd name="connsiteX54" fmla="*/ 8411626 w 12192000"/>
              <a:gd name="connsiteY54" fmla="*/ 1214397 h 2237474"/>
              <a:gd name="connsiteX55" fmla="*/ 8363469 w 12192000"/>
              <a:gd name="connsiteY55" fmla="*/ 1246658 h 2237474"/>
              <a:gd name="connsiteX56" fmla="*/ 8275497 w 12192000"/>
              <a:gd name="connsiteY56" fmla="*/ 1264396 h 2237474"/>
              <a:gd name="connsiteX57" fmla="*/ 8206287 w 12192000"/>
              <a:gd name="connsiteY57" fmla="*/ 1273060 h 2237474"/>
              <a:gd name="connsiteX58" fmla="*/ 8168705 w 12192000"/>
              <a:gd name="connsiteY58" fmla="*/ 1279956 h 2237474"/>
              <a:gd name="connsiteX59" fmla="*/ 8139997 w 12192000"/>
              <a:gd name="connsiteY59" fmla="*/ 1282713 h 2237474"/>
              <a:gd name="connsiteX60" fmla="*/ 8074238 w 12192000"/>
              <a:gd name="connsiteY60" fmla="*/ 1301895 h 2237474"/>
              <a:gd name="connsiteX61" fmla="*/ 7968292 w 12192000"/>
              <a:gd name="connsiteY61" fmla="*/ 1338779 h 2237474"/>
              <a:gd name="connsiteX62" fmla="*/ 7945122 w 12192000"/>
              <a:gd name="connsiteY62" fmla="*/ 1345477 h 2237474"/>
              <a:gd name="connsiteX63" fmla="*/ 7902328 w 12192000"/>
              <a:gd name="connsiteY63" fmla="*/ 1345865 h 2237474"/>
              <a:gd name="connsiteX64" fmla="*/ 7875879 w 12192000"/>
              <a:gd name="connsiteY64" fmla="*/ 1345646 h 2237474"/>
              <a:gd name="connsiteX65" fmla="*/ 7840612 w 12192000"/>
              <a:gd name="connsiteY65" fmla="*/ 1369373 h 2237474"/>
              <a:gd name="connsiteX66" fmla="*/ 7786819 w 12192000"/>
              <a:gd name="connsiteY66" fmla="*/ 1378970 h 2237474"/>
              <a:gd name="connsiteX67" fmla="*/ 7548172 w 12192000"/>
              <a:gd name="connsiteY67" fmla="*/ 1417460 h 2237474"/>
              <a:gd name="connsiteX68" fmla="*/ 7483437 w 12192000"/>
              <a:gd name="connsiteY68" fmla="*/ 1478152 h 2237474"/>
              <a:gd name="connsiteX69" fmla="*/ 7377870 w 12192000"/>
              <a:gd name="connsiteY69" fmla="*/ 1523319 h 2237474"/>
              <a:gd name="connsiteX70" fmla="*/ 7230737 w 12192000"/>
              <a:gd name="connsiteY70" fmla="*/ 1562633 h 2237474"/>
              <a:gd name="connsiteX71" fmla="*/ 7224458 w 12192000"/>
              <a:gd name="connsiteY71" fmla="*/ 1573008 h 2237474"/>
              <a:gd name="connsiteX72" fmla="*/ 7213486 w 12192000"/>
              <a:gd name="connsiteY72" fmla="*/ 1580987 h 2237474"/>
              <a:gd name="connsiteX73" fmla="*/ 7183121 w 12192000"/>
              <a:gd name="connsiteY73" fmla="*/ 1595162 h 2237474"/>
              <a:gd name="connsiteX74" fmla="*/ 7164601 w 12192000"/>
              <a:gd name="connsiteY74" fmla="*/ 1606490 h 2237474"/>
              <a:gd name="connsiteX75" fmla="*/ 7114651 w 12192000"/>
              <a:gd name="connsiteY75" fmla="*/ 1620959 h 2237474"/>
              <a:gd name="connsiteX76" fmla="*/ 7092727 w 12192000"/>
              <a:gd name="connsiteY76" fmla="*/ 1623628 h 2237474"/>
              <a:gd name="connsiteX77" fmla="*/ 7031309 w 12192000"/>
              <a:gd name="connsiteY77" fmla="*/ 1619451 h 2237474"/>
              <a:gd name="connsiteX78" fmla="*/ 6999084 w 12192000"/>
              <a:gd name="connsiteY78" fmla="*/ 1634317 h 2237474"/>
              <a:gd name="connsiteX79" fmla="*/ 6992107 w 12192000"/>
              <a:gd name="connsiteY79" fmla="*/ 1636860 h 2237474"/>
              <a:gd name="connsiteX80" fmla="*/ 6991765 w 12192000"/>
              <a:gd name="connsiteY80" fmla="*/ 1636725 h 2237474"/>
              <a:gd name="connsiteX81" fmla="*/ 6900177 w 12192000"/>
              <a:gd name="connsiteY81" fmla="*/ 1636016 h 2237474"/>
              <a:gd name="connsiteX82" fmla="*/ 6795372 w 12192000"/>
              <a:gd name="connsiteY82" fmla="*/ 1644845 h 2237474"/>
              <a:gd name="connsiteX83" fmla="*/ 6692251 w 12192000"/>
              <a:gd name="connsiteY83" fmla="*/ 1656357 h 2237474"/>
              <a:gd name="connsiteX84" fmla="*/ 6655235 w 12192000"/>
              <a:gd name="connsiteY84" fmla="*/ 1661869 h 2237474"/>
              <a:gd name="connsiteX85" fmla="*/ 6587857 w 12192000"/>
              <a:gd name="connsiteY85" fmla="*/ 1665769 h 2237474"/>
              <a:gd name="connsiteX86" fmla="*/ 6554894 w 12192000"/>
              <a:gd name="connsiteY86" fmla="*/ 1664428 h 2237474"/>
              <a:gd name="connsiteX87" fmla="*/ 6516595 w 12192000"/>
              <a:gd name="connsiteY87" fmla="*/ 1667475 h 2237474"/>
              <a:gd name="connsiteX88" fmla="*/ 6508541 w 12192000"/>
              <a:gd name="connsiteY88" fmla="*/ 1668757 h 2237474"/>
              <a:gd name="connsiteX89" fmla="*/ 6471012 w 12192000"/>
              <a:gd name="connsiteY89" fmla="*/ 1678604 h 2237474"/>
              <a:gd name="connsiteX90" fmla="*/ 6415265 w 12192000"/>
              <a:gd name="connsiteY90" fmla="*/ 1665317 h 2237474"/>
              <a:gd name="connsiteX91" fmla="*/ 6364035 w 12192000"/>
              <a:gd name="connsiteY91" fmla="*/ 1667683 h 2237474"/>
              <a:gd name="connsiteX92" fmla="*/ 6280959 w 12192000"/>
              <a:gd name="connsiteY92" fmla="*/ 1689329 h 2237474"/>
              <a:gd name="connsiteX93" fmla="*/ 6243319 w 12192000"/>
              <a:gd name="connsiteY93" fmla="*/ 1695560 h 2237474"/>
              <a:gd name="connsiteX94" fmla="*/ 6098321 w 12192000"/>
              <a:gd name="connsiteY94" fmla="*/ 1721646 h 2237474"/>
              <a:gd name="connsiteX95" fmla="*/ 5880652 w 12192000"/>
              <a:gd name="connsiteY95" fmla="*/ 1779643 h 2237474"/>
              <a:gd name="connsiteX96" fmla="*/ 5785959 w 12192000"/>
              <a:gd name="connsiteY96" fmla="*/ 1775307 h 2237474"/>
              <a:gd name="connsiteX97" fmla="*/ 5643534 w 12192000"/>
              <a:gd name="connsiteY97" fmla="*/ 1802919 h 2237474"/>
              <a:gd name="connsiteX98" fmla="*/ 5518799 w 12192000"/>
              <a:gd name="connsiteY98" fmla="*/ 1818312 h 2237474"/>
              <a:gd name="connsiteX99" fmla="*/ 5505014 w 12192000"/>
              <a:gd name="connsiteY99" fmla="*/ 1819259 h 2237474"/>
              <a:gd name="connsiteX100" fmla="*/ 5453307 w 12192000"/>
              <a:gd name="connsiteY100" fmla="*/ 1815450 h 2237474"/>
              <a:gd name="connsiteX101" fmla="*/ 5364192 w 12192000"/>
              <a:gd name="connsiteY101" fmla="*/ 1826074 h 2237474"/>
              <a:gd name="connsiteX102" fmla="*/ 5350380 w 12192000"/>
              <a:gd name="connsiteY102" fmla="*/ 1830891 h 2237474"/>
              <a:gd name="connsiteX103" fmla="*/ 5259633 w 12192000"/>
              <a:gd name="connsiteY103" fmla="*/ 1837160 h 2237474"/>
              <a:gd name="connsiteX104" fmla="*/ 5197513 w 12192000"/>
              <a:gd name="connsiteY104" fmla="*/ 1844718 h 2237474"/>
              <a:gd name="connsiteX105" fmla="*/ 5168852 w 12192000"/>
              <a:gd name="connsiteY105" fmla="*/ 1844846 h 2237474"/>
              <a:gd name="connsiteX106" fmla="*/ 5114927 w 12192000"/>
              <a:gd name="connsiteY106" fmla="*/ 1847827 h 2237474"/>
              <a:gd name="connsiteX107" fmla="*/ 5108970 w 12192000"/>
              <a:gd name="connsiteY107" fmla="*/ 1847935 h 2237474"/>
              <a:gd name="connsiteX108" fmla="*/ 5067961 w 12192000"/>
              <a:gd name="connsiteY108" fmla="*/ 1845917 h 2237474"/>
              <a:gd name="connsiteX109" fmla="*/ 5007075 w 12192000"/>
              <a:gd name="connsiteY109" fmla="*/ 1838626 h 2237474"/>
              <a:gd name="connsiteX110" fmla="*/ 4944087 w 12192000"/>
              <a:gd name="connsiteY110" fmla="*/ 1823332 h 2237474"/>
              <a:gd name="connsiteX111" fmla="*/ 4907662 w 12192000"/>
              <a:gd name="connsiteY111" fmla="*/ 1816900 h 2237474"/>
              <a:gd name="connsiteX112" fmla="*/ 4882386 w 12192000"/>
              <a:gd name="connsiteY112" fmla="*/ 1809844 h 2237474"/>
              <a:gd name="connsiteX113" fmla="*/ 4811440 w 12192000"/>
              <a:gd name="connsiteY113" fmla="*/ 1804655 h 2237474"/>
              <a:gd name="connsiteX114" fmla="*/ 4691075 w 12192000"/>
              <a:gd name="connsiteY114" fmla="*/ 1801389 h 2237474"/>
              <a:gd name="connsiteX115" fmla="*/ 4611738 w 12192000"/>
              <a:gd name="connsiteY115" fmla="*/ 1776964 h 2237474"/>
              <a:gd name="connsiteX116" fmla="*/ 4560070 w 12192000"/>
              <a:gd name="connsiteY116" fmla="*/ 1785640 h 2237474"/>
              <a:gd name="connsiteX117" fmla="*/ 4536503 w 12192000"/>
              <a:gd name="connsiteY117" fmla="*/ 1785334 h 2237474"/>
              <a:gd name="connsiteX118" fmla="*/ 4513724 w 12192000"/>
              <a:gd name="connsiteY118" fmla="*/ 1791996 h 2237474"/>
              <a:gd name="connsiteX119" fmla="*/ 4459810 w 12192000"/>
              <a:gd name="connsiteY119" fmla="*/ 1797886 h 2237474"/>
              <a:gd name="connsiteX120" fmla="*/ 4379064 w 12192000"/>
              <a:gd name="connsiteY120" fmla="*/ 1817177 h 2237474"/>
              <a:gd name="connsiteX121" fmla="*/ 4319209 w 12192000"/>
              <a:gd name="connsiteY121" fmla="*/ 1834833 h 2237474"/>
              <a:gd name="connsiteX122" fmla="*/ 4290981 w 12192000"/>
              <a:gd name="connsiteY122" fmla="*/ 1839677 h 2237474"/>
              <a:gd name="connsiteX123" fmla="*/ 4285792 w 12192000"/>
              <a:gd name="connsiteY123" fmla="*/ 1836231 h 2237474"/>
              <a:gd name="connsiteX124" fmla="*/ 4238372 w 12192000"/>
              <a:gd name="connsiteY124" fmla="*/ 1851480 h 2237474"/>
              <a:gd name="connsiteX125" fmla="*/ 4232517 w 12192000"/>
              <a:gd name="connsiteY125" fmla="*/ 1852567 h 2237474"/>
              <a:gd name="connsiteX126" fmla="*/ 4191732 w 12192000"/>
              <a:gd name="connsiteY126" fmla="*/ 1857328 h 2237474"/>
              <a:gd name="connsiteX127" fmla="*/ 4065532 w 12192000"/>
              <a:gd name="connsiteY127" fmla="*/ 1855477 h 2237474"/>
              <a:gd name="connsiteX128" fmla="*/ 4028460 w 12192000"/>
              <a:gd name="connsiteY128" fmla="*/ 1855137 h 2237474"/>
              <a:gd name="connsiteX129" fmla="*/ 4002267 w 12192000"/>
              <a:gd name="connsiteY129" fmla="*/ 1852352 h 2237474"/>
              <a:gd name="connsiteX130" fmla="*/ 3931396 w 12192000"/>
              <a:gd name="connsiteY130" fmla="*/ 1858915 h 2237474"/>
              <a:gd name="connsiteX131" fmla="*/ 3812162 w 12192000"/>
              <a:gd name="connsiteY131" fmla="*/ 1875501 h 2237474"/>
              <a:gd name="connsiteX132" fmla="*/ 3729530 w 12192000"/>
              <a:gd name="connsiteY132" fmla="*/ 1864513 h 2237474"/>
              <a:gd name="connsiteX133" fmla="*/ 3680177 w 12192000"/>
              <a:gd name="connsiteY133" fmla="*/ 1881552 h 2237474"/>
              <a:gd name="connsiteX134" fmla="*/ 3567259 w 12192000"/>
              <a:gd name="connsiteY134" fmla="*/ 1893482 h 2237474"/>
              <a:gd name="connsiteX135" fmla="*/ 3405770 w 12192000"/>
              <a:gd name="connsiteY135" fmla="*/ 1904591 h 2237474"/>
              <a:gd name="connsiteX136" fmla="*/ 3280097 w 12192000"/>
              <a:gd name="connsiteY136" fmla="*/ 1919610 h 2237474"/>
              <a:gd name="connsiteX137" fmla="*/ 3123424 w 12192000"/>
              <a:gd name="connsiteY137" fmla="*/ 1952930 h 2237474"/>
              <a:gd name="connsiteX138" fmla="*/ 3009910 w 12192000"/>
              <a:gd name="connsiteY138" fmla="*/ 1957866 h 2237474"/>
              <a:gd name="connsiteX139" fmla="*/ 2995934 w 12192000"/>
              <a:gd name="connsiteY139" fmla="*/ 1967085 h 2237474"/>
              <a:gd name="connsiteX140" fmla="*/ 2980071 w 12192000"/>
              <a:gd name="connsiteY140" fmla="*/ 1972988 h 2237474"/>
              <a:gd name="connsiteX141" fmla="*/ 2978094 w 12192000"/>
              <a:gd name="connsiteY141" fmla="*/ 1972369 h 2237474"/>
              <a:gd name="connsiteX142" fmla="*/ 2942858 w 12192000"/>
              <a:gd name="connsiteY142" fmla="*/ 1981367 h 2237474"/>
              <a:gd name="connsiteX143" fmla="*/ 2875436 w 12192000"/>
              <a:gd name="connsiteY143" fmla="*/ 1996977 h 2237474"/>
              <a:gd name="connsiteX144" fmla="*/ 2874892 w 12192000"/>
              <a:gd name="connsiteY144" fmla="*/ 1996085 h 2237474"/>
              <a:gd name="connsiteX145" fmla="*/ 2864145 w 12192000"/>
              <a:gd name="connsiteY145" fmla="*/ 1994061 h 2237474"/>
              <a:gd name="connsiteX146" fmla="*/ 2843662 w 12192000"/>
              <a:gd name="connsiteY146" fmla="*/ 1992498 h 2237474"/>
              <a:gd name="connsiteX147" fmla="*/ 2796128 w 12192000"/>
              <a:gd name="connsiteY147" fmla="*/ 1976403 h 2237474"/>
              <a:gd name="connsiteX148" fmla="*/ 2756784 w 12192000"/>
              <a:gd name="connsiteY148" fmla="*/ 1985116 h 2237474"/>
              <a:gd name="connsiteX149" fmla="*/ 2748833 w 12192000"/>
              <a:gd name="connsiteY149" fmla="*/ 1986323 h 2237474"/>
              <a:gd name="connsiteX150" fmla="*/ 2748661 w 12192000"/>
              <a:gd name="connsiteY150" fmla="*/ 1986122 h 2237474"/>
              <a:gd name="connsiteX151" fmla="*/ 2740251 w 12192000"/>
              <a:gd name="connsiteY151" fmla="*/ 1986946 h 2237474"/>
              <a:gd name="connsiteX152" fmla="*/ 2718916 w 12192000"/>
              <a:gd name="connsiteY152" fmla="*/ 1990867 h 2237474"/>
              <a:gd name="connsiteX153" fmla="*/ 2713522 w 12192000"/>
              <a:gd name="connsiteY153" fmla="*/ 1990173 h 2237474"/>
              <a:gd name="connsiteX154" fmla="*/ 2680597 w 12192000"/>
              <a:gd name="connsiteY154" fmla="*/ 1984996 h 2237474"/>
              <a:gd name="connsiteX155" fmla="*/ 2578178 w 12192000"/>
              <a:gd name="connsiteY155" fmla="*/ 1990531 h 2237474"/>
              <a:gd name="connsiteX156" fmla="*/ 2476147 w 12192000"/>
              <a:gd name="connsiteY156" fmla="*/ 1998305 h 2237474"/>
              <a:gd name="connsiteX157" fmla="*/ 2373568 w 12192000"/>
              <a:gd name="connsiteY157" fmla="*/ 2003219 h 2237474"/>
              <a:gd name="connsiteX158" fmla="*/ 2321399 w 12192000"/>
              <a:gd name="connsiteY158" fmla="*/ 1989467 h 2237474"/>
              <a:gd name="connsiteX159" fmla="*/ 2315525 w 12192000"/>
              <a:gd name="connsiteY159" fmla="*/ 1989708 h 2237474"/>
              <a:gd name="connsiteX160" fmla="*/ 2300792 w 12192000"/>
              <a:gd name="connsiteY160" fmla="*/ 1994290 h 2237474"/>
              <a:gd name="connsiteX161" fmla="*/ 2295469 w 12192000"/>
              <a:gd name="connsiteY161" fmla="*/ 1996659 h 2237474"/>
              <a:gd name="connsiteX162" fmla="*/ 2287219 w 12192000"/>
              <a:gd name="connsiteY162" fmla="*/ 1998750 h 2237474"/>
              <a:gd name="connsiteX163" fmla="*/ 2286948 w 12192000"/>
              <a:gd name="connsiteY163" fmla="*/ 1998596 h 2237474"/>
              <a:gd name="connsiteX164" fmla="*/ 2243069 w 12192000"/>
              <a:gd name="connsiteY164" fmla="*/ 2015111 h 2237474"/>
              <a:gd name="connsiteX165" fmla="*/ 2186609 w 12192000"/>
              <a:gd name="connsiteY165" fmla="*/ 2008263 h 2237474"/>
              <a:gd name="connsiteX166" fmla="*/ 2164831 w 12192000"/>
              <a:gd name="connsiteY166" fmla="*/ 2010143 h 2237474"/>
              <a:gd name="connsiteX167" fmla="*/ 2152836 w 12192000"/>
              <a:gd name="connsiteY167" fmla="*/ 2010048 h 2237474"/>
              <a:gd name="connsiteX168" fmla="*/ 2117102 w 12192000"/>
              <a:gd name="connsiteY168" fmla="*/ 2023004 h 2237474"/>
              <a:gd name="connsiteX169" fmla="*/ 2111935 w 12192000"/>
              <a:gd name="connsiteY169" fmla="*/ 2023163 h 2237474"/>
              <a:gd name="connsiteX170" fmla="*/ 2089991 w 12192000"/>
              <a:gd name="connsiteY170" fmla="*/ 2034193 h 2237474"/>
              <a:gd name="connsiteX171" fmla="*/ 2058061 w 12192000"/>
              <a:gd name="connsiteY171" fmla="*/ 2047942 h 2237474"/>
              <a:gd name="connsiteX172" fmla="*/ 2055737 w 12192000"/>
              <a:gd name="connsiteY172" fmla="*/ 2047704 h 2237474"/>
              <a:gd name="connsiteX173" fmla="*/ 2042244 w 12192000"/>
              <a:gd name="connsiteY173" fmla="*/ 2055560 h 2237474"/>
              <a:gd name="connsiteX174" fmla="*/ 1976224 w 12192000"/>
              <a:gd name="connsiteY174" fmla="*/ 2074257 h 2237474"/>
              <a:gd name="connsiteX175" fmla="*/ 1877728 w 12192000"/>
              <a:gd name="connsiteY175" fmla="*/ 2101004 h 2237474"/>
              <a:gd name="connsiteX176" fmla="*/ 1759056 w 12192000"/>
              <a:gd name="connsiteY176" fmla="*/ 2125608 h 2237474"/>
              <a:gd name="connsiteX177" fmla="*/ 1637948 w 12192000"/>
              <a:gd name="connsiteY177" fmla="*/ 2172597 h 2237474"/>
              <a:gd name="connsiteX178" fmla="*/ 1434549 w 12192000"/>
              <a:gd name="connsiteY178" fmla="*/ 2234522 h 2237474"/>
              <a:gd name="connsiteX179" fmla="*/ 1398481 w 12192000"/>
              <a:gd name="connsiteY179" fmla="*/ 2237074 h 2237474"/>
              <a:gd name="connsiteX180" fmla="*/ 1398407 w 12192000"/>
              <a:gd name="connsiteY180" fmla="*/ 2237095 h 2237474"/>
              <a:gd name="connsiteX181" fmla="*/ 1370962 w 12192000"/>
              <a:gd name="connsiteY181" fmla="*/ 2237474 h 2237474"/>
              <a:gd name="connsiteX182" fmla="*/ 1356367 w 12192000"/>
              <a:gd name="connsiteY182" fmla="*/ 2235089 h 2237474"/>
              <a:gd name="connsiteX183" fmla="*/ 1324828 w 12192000"/>
              <a:gd name="connsiteY183" fmla="*/ 2231968 h 2237474"/>
              <a:gd name="connsiteX184" fmla="*/ 1297744 w 12192000"/>
              <a:gd name="connsiteY184" fmla="*/ 2235849 h 2237474"/>
              <a:gd name="connsiteX185" fmla="*/ 1286236 w 12192000"/>
              <a:gd name="connsiteY185" fmla="*/ 2233135 h 2237474"/>
              <a:gd name="connsiteX186" fmla="*/ 1283504 w 12192000"/>
              <a:gd name="connsiteY186" fmla="*/ 2233797 h 2237474"/>
              <a:gd name="connsiteX187" fmla="*/ 1279765 w 12192000"/>
              <a:gd name="connsiteY187" fmla="*/ 2229639 h 2237474"/>
              <a:gd name="connsiteX188" fmla="*/ 1195347 w 12192000"/>
              <a:gd name="connsiteY188" fmla="*/ 2212354 h 2237474"/>
              <a:gd name="connsiteX189" fmla="*/ 970251 w 12192000"/>
              <a:gd name="connsiteY189" fmla="*/ 2221029 h 2237474"/>
              <a:gd name="connsiteX190" fmla="*/ 812914 w 12192000"/>
              <a:gd name="connsiteY190" fmla="*/ 2202752 h 2237474"/>
              <a:gd name="connsiteX191" fmla="*/ 800195 w 12192000"/>
              <a:gd name="connsiteY191" fmla="*/ 2209407 h 2237474"/>
              <a:gd name="connsiteX192" fmla="*/ 784978 w 12192000"/>
              <a:gd name="connsiteY192" fmla="*/ 2212360 h 2237474"/>
              <a:gd name="connsiteX193" fmla="*/ 681987 w 12192000"/>
              <a:gd name="connsiteY193" fmla="*/ 2216757 h 2237474"/>
              <a:gd name="connsiteX194" fmla="*/ 669923 w 12192000"/>
              <a:gd name="connsiteY194" fmla="*/ 2211682 h 2237474"/>
              <a:gd name="connsiteX195" fmla="*/ 648680 w 12192000"/>
              <a:gd name="connsiteY195" fmla="*/ 2206229 h 2237474"/>
              <a:gd name="connsiteX196" fmla="*/ 597225 w 12192000"/>
              <a:gd name="connsiteY196" fmla="*/ 2180999 h 2237474"/>
              <a:gd name="connsiteX197" fmla="*/ 558449 w 12192000"/>
              <a:gd name="connsiteY197" fmla="*/ 2182346 h 2237474"/>
              <a:gd name="connsiteX198" fmla="*/ 550517 w 12192000"/>
              <a:gd name="connsiteY198" fmla="*/ 2182060 h 2237474"/>
              <a:gd name="connsiteX199" fmla="*/ 550309 w 12192000"/>
              <a:gd name="connsiteY199" fmla="*/ 2181825 h 2237474"/>
              <a:gd name="connsiteX200" fmla="*/ 541836 w 12192000"/>
              <a:gd name="connsiteY200" fmla="*/ 2181063 h 2237474"/>
              <a:gd name="connsiteX201" fmla="*/ 536057 w 12192000"/>
              <a:gd name="connsiteY201" fmla="*/ 2181537 h 2237474"/>
              <a:gd name="connsiteX202" fmla="*/ 520671 w 12192000"/>
              <a:gd name="connsiteY202" fmla="*/ 2180980 h 2237474"/>
              <a:gd name="connsiteX203" fmla="*/ 515024 w 12192000"/>
              <a:gd name="connsiteY203" fmla="*/ 2179258 h 2237474"/>
              <a:gd name="connsiteX204" fmla="*/ 512278 w 12192000"/>
              <a:gd name="connsiteY204" fmla="*/ 2176369 h 2237474"/>
              <a:gd name="connsiteX205" fmla="*/ 480419 w 12192000"/>
              <a:gd name="connsiteY205" fmla="*/ 2167807 h 2237474"/>
              <a:gd name="connsiteX206" fmla="*/ 413835 w 12192000"/>
              <a:gd name="connsiteY206" fmla="*/ 2156783 h 2237474"/>
              <a:gd name="connsiteX207" fmla="*/ 376513 w 12192000"/>
              <a:gd name="connsiteY207" fmla="*/ 2154014 h 2237474"/>
              <a:gd name="connsiteX208" fmla="*/ 273386 w 12192000"/>
              <a:gd name="connsiteY208" fmla="*/ 2142551 h 2237474"/>
              <a:gd name="connsiteX209" fmla="*/ 169207 w 12192000"/>
              <a:gd name="connsiteY209" fmla="*/ 2128100 h 2237474"/>
              <a:gd name="connsiteX210" fmla="*/ 93149 w 12192000"/>
              <a:gd name="connsiteY210" fmla="*/ 2105324 h 2237474"/>
              <a:gd name="connsiteX211" fmla="*/ 88109 w 12192000"/>
              <a:gd name="connsiteY211" fmla="*/ 2106704 h 2237474"/>
              <a:gd name="connsiteX212" fmla="*/ 80022 w 12192000"/>
              <a:gd name="connsiteY212" fmla="*/ 2107254 h 2237474"/>
              <a:gd name="connsiteX213" fmla="*/ 79717 w 12192000"/>
              <a:gd name="connsiteY213" fmla="*/ 2107046 h 2237474"/>
              <a:gd name="connsiteX214" fmla="*/ 72352 w 12192000"/>
              <a:gd name="connsiteY214" fmla="*/ 2107991 h 2237474"/>
              <a:gd name="connsiteX215" fmla="*/ 37645 w 12192000"/>
              <a:gd name="connsiteY215" fmla="*/ 2115401 h 2237474"/>
              <a:gd name="connsiteX216" fmla="*/ 4572 w 12192000"/>
              <a:gd name="connsiteY216" fmla="*/ 2111091 h 2237474"/>
              <a:gd name="connsiteX217" fmla="*/ 0 w 12192000"/>
              <a:gd name="connsiteY217" fmla="*/ 2110468 h 2237474"/>
              <a:gd name="connsiteX218" fmla="*/ 0 w 12192000"/>
              <a:gd name="connsiteY21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78288 w 12192000"/>
              <a:gd name="connsiteY25" fmla="*/ 854362 h 2237474"/>
              <a:gd name="connsiteX26" fmla="*/ 9761459 w 12192000"/>
              <a:gd name="connsiteY26" fmla="*/ 862394 h 2237474"/>
              <a:gd name="connsiteX27" fmla="*/ 9705768 w 12192000"/>
              <a:gd name="connsiteY27" fmla="*/ 894610 h 2237474"/>
              <a:gd name="connsiteX28" fmla="*/ 9683005 w 12192000"/>
              <a:gd name="connsiteY28" fmla="*/ 894128 h 2237474"/>
              <a:gd name="connsiteX29" fmla="*/ 9594438 w 12192000"/>
              <a:gd name="connsiteY29" fmla="*/ 919051 h 2237474"/>
              <a:gd name="connsiteX30" fmla="*/ 9577033 w 12192000"/>
              <a:gd name="connsiteY30" fmla="*/ 922857 h 2237474"/>
              <a:gd name="connsiteX31" fmla="*/ 9544189 w 12192000"/>
              <a:gd name="connsiteY31" fmla="*/ 938966 h 2237474"/>
              <a:gd name="connsiteX32" fmla="*/ 9500499 w 12192000"/>
              <a:gd name="connsiteY32" fmla="*/ 954680 h 2237474"/>
              <a:gd name="connsiteX33" fmla="*/ 9428195 w 12192000"/>
              <a:gd name="connsiteY33" fmla="*/ 986225 h 2237474"/>
              <a:gd name="connsiteX34" fmla="*/ 9410017 w 12192000"/>
              <a:gd name="connsiteY34" fmla="*/ 993931 h 2237474"/>
              <a:gd name="connsiteX35" fmla="*/ 9392919 w 12192000"/>
              <a:gd name="connsiteY35" fmla="*/ 994656 h 2237474"/>
              <a:gd name="connsiteX36" fmla="*/ 9278619 w 12192000"/>
              <a:gd name="connsiteY36" fmla="*/ 1011878 h 2237474"/>
              <a:gd name="connsiteX37" fmla="*/ 9268019 w 12192000"/>
              <a:gd name="connsiteY37" fmla="*/ 1007442 h 2237474"/>
              <a:gd name="connsiteX38" fmla="*/ 9234662 w 12192000"/>
              <a:gd name="connsiteY38" fmla="*/ 1023056 h 2237474"/>
              <a:gd name="connsiteX39" fmla="*/ 9181033 w 12192000"/>
              <a:gd name="connsiteY39" fmla="*/ 1037921 h 2237474"/>
              <a:gd name="connsiteX40" fmla="*/ 9155969 w 12192000"/>
              <a:gd name="connsiteY40" fmla="*/ 1046804 h 2237474"/>
              <a:gd name="connsiteX41" fmla="*/ 9133985 w 12192000"/>
              <a:gd name="connsiteY41" fmla="*/ 1046450 h 2237474"/>
              <a:gd name="connsiteX42" fmla="*/ 9012987 w 12192000"/>
              <a:gd name="connsiteY42" fmla="*/ 1061986 h 2237474"/>
              <a:gd name="connsiteX43" fmla="*/ 8968445 w 12192000"/>
              <a:gd name="connsiteY43" fmla="*/ 1052169 h 2237474"/>
              <a:gd name="connsiteX44" fmla="*/ 8958984 w 12192000"/>
              <a:gd name="connsiteY44" fmla="*/ 1057212 h 2237474"/>
              <a:gd name="connsiteX45" fmla="*/ 8886001 w 12192000"/>
              <a:gd name="connsiteY45" fmla="*/ 1067468 h 2237474"/>
              <a:gd name="connsiteX46" fmla="*/ 8838610 w 12192000"/>
              <a:gd name="connsiteY46" fmla="*/ 1075091 h 2237474"/>
              <a:gd name="connsiteX47" fmla="*/ 8750383 w 12192000"/>
              <a:gd name="connsiteY47" fmla="*/ 1097387 h 2237474"/>
              <a:gd name="connsiteX48" fmla="*/ 8697365 w 12192000"/>
              <a:gd name="connsiteY48" fmla="*/ 1105869 h 2237474"/>
              <a:gd name="connsiteX49" fmla="*/ 8665605 w 12192000"/>
              <a:gd name="connsiteY49" fmla="*/ 1110791 h 2237474"/>
              <a:gd name="connsiteX50" fmla="*/ 8584946 w 12192000"/>
              <a:gd name="connsiteY50" fmla="*/ 1135226 h 2237474"/>
              <a:gd name="connsiteX51" fmla="*/ 8460755 w 12192000"/>
              <a:gd name="connsiteY51" fmla="*/ 1203427 h 2237474"/>
              <a:gd name="connsiteX52" fmla="*/ 8419755 w 12192000"/>
              <a:gd name="connsiteY52" fmla="*/ 1216260 h 2237474"/>
              <a:gd name="connsiteX53" fmla="*/ 8411626 w 12192000"/>
              <a:gd name="connsiteY53" fmla="*/ 1214397 h 2237474"/>
              <a:gd name="connsiteX54" fmla="*/ 8363469 w 12192000"/>
              <a:gd name="connsiteY54" fmla="*/ 1246658 h 2237474"/>
              <a:gd name="connsiteX55" fmla="*/ 8275497 w 12192000"/>
              <a:gd name="connsiteY55" fmla="*/ 1264396 h 2237474"/>
              <a:gd name="connsiteX56" fmla="*/ 8206287 w 12192000"/>
              <a:gd name="connsiteY56" fmla="*/ 1273060 h 2237474"/>
              <a:gd name="connsiteX57" fmla="*/ 8168705 w 12192000"/>
              <a:gd name="connsiteY57" fmla="*/ 1279956 h 2237474"/>
              <a:gd name="connsiteX58" fmla="*/ 8139997 w 12192000"/>
              <a:gd name="connsiteY58" fmla="*/ 1282713 h 2237474"/>
              <a:gd name="connsiteX59" fmla="*/ 8074238 w 12192000"/>
              <a:gd name="connsiteY59" fmla="*/ 1301895 h 2237474"/>
              <a:gd name="connsiteX60" fmla="*/ 7968292 w 12192000"/>
              <a:gd name="connsiteY60" fmla="*/ 1338779 h 2237474"/>
              <a:gd name="connsiteX61" fmla="*/ 7945122 w 12192000"/>
              <a:gd name="connsiteY61" fmla="*/ 1345477 h 2237474"/>
              <a:gd name="connsiteX62" fmla="*/ 7902328 w 12192000"/>
              <a:gd name="connsiteY62" fmla="*/ 1345865 h 2237474"/>
              <a:gd name="connsiteX63" fmla="*/ 7875879 w 12192000"/>
              <a:gd name="connsiteY63" fmla="*/ 1345646 h 2237474"/>
              <a:gd name="connsiteX64" fmla="*/ 7840612 w 12192000"/>
              <a:gd name="connsiteY64" fmla="*/ 1369373 h 2237474"/>
              <a:gd name="connsiteX65" fmla="*/ 7786819 w 12192000"/>
              <a:gd name="connsiteY65" fmla="*/ 1378970 h 2237474"/>
              <a:gd name="connsiteX66" fmla="*/ 7548172 w 12192000"/>
              <a:gd name="connsiteY66" fmla="*/ 1417460 h 2237474"/>
              <a:gd name="connsiteX67" fmla="*/ 7483437 w 12192000"/>
              <a:gd name="connsiteY67" fmla="*/ 1478152 h 2237474"/>
              <a:gd name="connsiteX68" fmla="*/ 7377870 w 12192000"/>
              <a:gd name="connsiteY68" fmla="*/ 1523319 h 2237474"/>
              <a:gd name="connsiteX69" fmla="*/ 7230737 w 12192000"/>
              <a:gd name="connsiteY69" fmla="*/ 1562633 h 2237474"/>
              <a:gd name="connsiteX70" fmla="*/ 7224458 w 12192000"/>
              <a:gd name="connsiteY70" fmla="*/ 1573008 h 2237474"/>
              <a:gd name="connsiteX71" fmla="*/ 7213486 w 12192000"/>
              <a:gd name="connsiteY71" fmla="*/ 1580987 h 2237474"/>
              <a:gd name="connsiteX72" fmla="*/ 7183121 w 12192000"/>
              <a:gd name="connsiteY72" fmla="*/ 1595162 h 2237474"/>
              <a:gd name="connsiteX73" fmla="*/ 7164601 w 12192000"/>
              <a:gd name="connsiteY73" fmla="*/ 1606490 h 2237474"/>
              <a:gd name="connsiteX74" fmla="*/ 7114651 w 12192000"/>
              <a:gd name="connsiteY74" fmla="*/ 1620959 h 2237474"/>
              <a:gd name="connsiteX75" fmla="*/ 7092727 w 12192000"/>
              <a:gd name="connsiteY75" fmla="*/ 1623628 h 2237474"/>
              <a:gd name="connsiteX76" fmla="*/ 7031309 w 12192000"/>
              <a:gd name="connsiteY76" fmla="*/ 1619451 h 2237474"/>
              <a:gd name="connsiteX77" fmla="*/ 6999084 w 12192000"/>
              <a:gd name="connsiteY77" fmla="*/ 1634317 h 2237474"/>
              <a:gd name="connsiteX78" fmla="*/ 6992107 w 12192000"/>
              <a:gd name="connsiteY78" fmla="*/ 1636860 h 2237474"/>
              <a:gd name="connsiteX79" fmla="*/ 6991765 w 12192000"/>
              <a:gd name="connsiteY79" fmla="*/ 1636725 h 2237474"/>
              <a:gd name="connsiteX80" fmla="*/ 6900177 w 12192000"/>
              <a:gd name="connsiteY80" fmla="*/ 1636016 h 2237474"/>
              <a:gd name="connsiteX81" fmla="*/ 6795372 w 12192000"/>
              <a:gd name="connsiteY81" fmla="*/ 1644845 h 2237474"/>
              <a:gd name="connsiteX82" fmla="*/ 6692251 w 12192000"/>
              <a:gd name="connsiteY82" fmla="*/ 1656357 h 2237474"/>
              <a:gd name="connsiteX83" fmla="*/ 6655235 w 12192000"/>
              <a:gd name="connsiteY83" fmla="*/ 1661869 h 2237474"/>
              <a:gd name="connsiteX84" fmla="*/ 6587857 w 12192000"/>
              <a:gd name="connsiteY84" fmla="*/ 1665769 h 2237474"/>
              <a:gd name="connsiteX85" fmla="*/ 6554894 w 12192000"/>
              <a:gd name="connsiteY85" fmla="*/ 1664428 h 2237474"/>
              <a:gd name="connsiteX86" fmla="*/ 6516595 w 12192000"/>
              <a:gd name="connsiteY86" fmla="*/ 1667475 h 2237474"/>
              <a:gd name="connsiteX87" fmla="*/ 6508541 w 12192000"/>
              <a:gd name="connsiteY87" fmla="*/ 1668757 h 2237474"/>
              <a:gd name="connsiteX88" fmla="*/ 6471012 w 12192000"/>
              <a:gd name="connsiteY88" fmla="*/ 1678604 h 2237474"/>
              <a:gd name="connsiteX89" fmla="*/ 6415265 w 12192000"/>
              <a:gd name="connsiteY89" fmla="*/ 1665317 h 2237474"/>
              <a:gd name="connsiteX90" fmla="*/ 6364035 w 12192000"/>
              <a:gd name="connsiteY90" fmla="*/ 1667683 h 2237474"/>
              <a:gd name="connsiteX91" fmla="*/ 6280959 w 12192000"/>
              <a:gd name="connsiteY91" fmla="*/ 1689329 h 2237474"/>
              <a:gd name="connsiteX92" fmla="*/ 6243319 w 12192000"/>
              <a:gd name="connsiteY92" fmla="*/ 1695560 h 2237474"/>
              <a:gd name="connsiteX93" fmla="*/ 6098321 w 12192000"/>
              <a:gd name="connsiteY93" fmla="*/ 1721646 h 2237474"/>
              <a:gd name="connsiteX94" fmla="*/ 5880652 w 12192000"/>
              <a:gd name="connsiteY94" fmla="*/ 1779643 h 2237474"/>
              <a:gd name="connsiteX95" fmla="*/ 5785959 w 12192000"/>
              <a:gd name="connsiteY95" fmla="*/ 1775307 h 2237474"/>
              <a:gd name="connsiteX96" fmla="*/ 5643534 w 12192000"/>
              <a:gd name="connsiteY96" fmla="*/ 1802919 h 2237474"/>
              <a:gd name="connsiteX97" fmla="*/ 5518799 w 12192000"/>
              <a:gd name="connsiteY97" fmla="*/ 1818312 h 2237474"/>
              <a:gd name="connsiteX98" fmla="*/ 5505014 w 12192000"/>
              <a:gd name="connsiteY98" fmla="*/ 1819259 h 2237474"/>
              <a:gd name="connsiteX99" fmla="*/ 5453307 w 12192000"/>
              <a:gd name="connsiteY99" fmla="*/ 1815450 h 2237474"/>
              <a:gd name="connsiteX100" fmla="*/ 5364192 w 12192000"/>
              <a:gd name="connsiteY100" fmla="*/ 1826074 h 2237474"/>
              <a:gd name="connsiteX101" fmla="*/ 5350380 w 12192000"/>
              <a:gd name="connsiteY101" fmla="*/ 1830891 h 2237474"/>
              <a:gd name="connsiteX102" fmla="*/ 5259633 w 12192000"/>
              <a:gd name="connsiteY102" fmla="*/ 1837160 h 2237474"/>
              <a:gd name="connsiteX103" fmla="*/ 5197513 w 12192000"/>
              <a:gd name="connsiteY103" fmla="*/ 1844718 h 2237474"/>
              <a:gd name="connsiteX104" fmla="*/ 5168852 w 12192000"/>
              <a:gd name="connsiteY104" fmla="*/ 1844846 h 2237474"/>
              <a:gd name="connsiteX105" fmla="*/ 5114927 w 12192000"/>
              <a:gd name="connsiteY105" fmla="*/ 1847827 h 2237474"/>
              <a:gd name="connsiteX106" fmla="*/ 5108970 w 12192000"/>
              <a:gd name="connsiteY106" fmla="*/ 1847935 h 2237474"/>
              <a:gd name="connsiteX107" fmla="*/ 5067961 w 12192000"/>
              <a:gd name="connsiteY107" fmla="*/ 1845917 h 2237474"/>
              <a:gd name="connsiteX108" fmla="*/ 5007075 w 12192000"/>
              <a:gd name="connsiteY108" fmla="*/ 1838626 h 2237474"/>
              <a:gd name="connsiteX109" fmla="*/ 4944087 w 12192000"/>
              <a:gd name="connsiteY109" fmla="*/ 1823332 h 2237474"/>
              <a:gd name="connsiteX110" fmla="*/ 4907662 w 12192000"/>
              <a:gd name="connsiteY110" fmla="*/ 1816900 h 2237474"/>
              <a:gd name="connsiteX111" fmla="*/ 4882386 w 12192000"/>
              <a:gd name="connsiteY111" fmla="*/ 1809844 h 2237474"/>
              <a:gd name="connsiteX112" fmla="*/ 4811440 w 12192000"/>
              <a:gd name="connsiteY112" fmla="*/ 1804655 h 2237474"/>
              <a:gd name="connsiteX113" fmla="*/ 4691075 w 12192000"/>
              <a:gd name="connsiteY113" fmla="*/ 1801389 h 2237474"/>
              <a:gd name="connsiteX114" fmla="*/ 4611738 w 12192000"/>
              <a:gd name="connsiteY114" fmla="*/ 1776964 h 2237474"/>
              <a:gd name="connsiteX115" fmla="*/ 4560070 w 12192000"/>
              <a:gd name="connsiteY115" fmla="*/ 1785640 h 2237474"/>
              <a:gd name="connsiteX116" fmla="*/ 4536503 w 12192000"/>
              <a:gd name="connsiteY116" fmla="*/ 1785334 h 2237474"/>
              <a:gd name="connsiteX117" fmla="*/ 4513724 w 12192000"/>
              <a:gd name="connsiteY117" fmla="*/ 1791996 h 2237474"/>
              <a:gd name="connsiteX118" fmla="*/ 4459810 w 12192000"/>
              <a:gd name="connsiteY118" fmla="*/ 1797886 h 2237474"/>
              <a:gd name="connsiteX119" fmla="*/ 4379064 w 12192000"/>
              <a:gd name="connsiteY119" fmla="*/ 1817177 h 2237474"/>
              <a:gd name="connsiteX120" fmla="*/ 4319209 w 12192000"/>
              <a:gd name="connsiteY120" fmla="*/ 1834833 h 2237474"/>
              <a:gd name="connsiteX121" fmla="*/ 4290981 w 12192000"/>
              <a:gd name="connsiteY121" fmla="*/ 1839677 h 2237474"/>
              <a:gd name="connsiteX122" fmla="*/ 4285792 w 12192000"/>
              <a:gd name="connsiteY122" fmla="*/ 1836231 h 2237474"/>
              <a:gd name="connsiteX123" fmla="*/ 4238372 w 12192000"/>
              <a:gd name="connsiteY123" fmla="*/ 1851480 h 2237474"/>
              <a:gd name="connsiteX124" fmla="*/ 4232517 w 12192000"/>
              <a:gd name="connsiteY124" fmla="*/ 1852567 h 2237474"/>
              <a:gd name="connsiteX125" fmla="*/ 4191732 w 12192000"/>
              <a:gd name="connsiteY125" fmla="*/ 1857328 h 2237474"/>
              <a:gd name="connsiteX126" fmla="*/ 4065532 w 12192000"/>
              <a:gd name="connsiteY126" fmla="*/ 1855477 h 2237474"/>
              <a:gd name="connsiteX127" fmla="*/ 4028460 w 12192000"/>
              <a:gd name="connsiteY127" fmla="*/ 1855137 h 2237474"/>
              <a:gd name="connsiteX128" fmla="*/ 4002267 w 12192000"/>
              <a:gd name="connsiteY128" fmla="*/ 1852352 h 2237474"/>
              <a:gd name="connsiteX129" fmla="*/ 3931396 w 12192000"/>
              <a:gd name="connsiteY129" fmla="*/ 1858915 h 2237474"/>
              <a:gd name="connsiteX130" fmla="*/ 3812162 w 12192000"/>
              <a:gd name="connsiteY130" fmla="*/ 1875501 h 2237474"/>
              <a:gd name="connsiteX131" fmla="*/ 3729530 w 12192000"/>
              <a:gd name="connsiteY131" fmla="*/ 1864513 h 2237474"/>
              <a:gd name="connsiteX132" fmla="*/ 3680177 w 12192000"/>
              <a:gd name="connsiteY132" fmla="*/ 1881552 h 2237474"/>
              <a:gd name="connsiteX133" fmla="*/ 3567259 w 12192000"/>
              <a:gd name="connsiteY133" fmla="*/ 1893482 h 2237474"/>
              <a:gd name="connsiteX134" fmla="*/ 3405770 w 12192000"/>
              <a:gd name="connsiteY134" fmla="*/ 1904591 h 2237474"/>
              <a:gd name="connsiteX135" fmla="*/ 3280097 w 12192000"/>
              <a:gd name="connsiteY135" fmla="*/ 1919610 h 2237474"/>
              <a:gd name="connsiteX136" fmla="*/ 3123424 w 12192000"/>
              <a:gd name="connsiteY136" fmla="*/ 1952930 h 2237474"/>
              <a:gd name="connsiteX137" fmla="*/ 3009910 w 12192000"/>
              <a:gd name="connsiteY137" fmla="*/ 1957866 h 2237474"/>
              <a:gd name="connsiteX138" fmla="*/ 2995934 w 12192000"/>
              <a:gd name="connsiteY138" fmla="*/ 1967085 h 2237474"/>
              <a:gd name="connsiteX139" fmla="*/ 2980071 w 12192000"/>
              <a:gd name="connsiteY139" fmla="*/ 1972988 h 2237474"/>
              <a:gd name="connsiteX140" fmla="*/ 2978094 w 12192000"/>
              <a:gd name="connsiteY140" fmla="*/ 1972369 h 2237474"/>
              <a:gd name="connsiteX141" fmla="*/ 2942858 w 12192000"/>
              <a:gd name="connsiteY141" fmla="*/ 1981367 h 2237474"/>
              <a:gd name="connsiteX142" fmla="*/ 2875436 w 12192000"/>
              <a:gd name="connsiteY142" fmla="*/ 1996977 h 2237474"/>
              <a:gd name="connsiteX143" fmla="*/ 2874892 w 12192000"/>
              <a:gd name="connsiteY143" fmla="*/ 1996085 h 2237474"/>
              <a:gd name="connsiteX144" fmla="*/ 2864145 w 12192000"/>
              <a:gd name="connsiteY144" fmla="*/ 1994061 h 2237474"/>
              <a:gd name="connsiteX145" fmla="*/ 2843662 w 12192000"/>
              <a:gd name="connsiteY145" fmla="*/ 1992498 h 2237474"/>
              <a:gd name="connsiteX146" fmla="*/ 2796128 w 12192000"/>
              <a:gd name="connsiteY146" fmla="*/ 1976403 h 2237474"/>
              <a:gd name="connsiteX147" fmla="*/ 2756784 w 12192000"/>
              <a:gd name="connsiteY147" fmla="*/ 1985116 h 2237474"/>
              <a:gd name="connsiteX148" fmla="*/ 2748833 w 12192000"/>
              <a:gd name="connsiteY148" fmla="*/ 1986323 h 2237474"/>
              <a:gd name="connsiteX149" fmla="*/ 2748661 w 12192000"/>
              <a:gd name="connsiteY149" fmla="*/ 1986122 h 2237474"/>
              <a:gd name="connsiteX150" fmla="*/ 2740251 w 12192000"/>
              <a:gd name="connsiteY150" fmla="*/ 1986946 h 2237474"/>
              <a:gd name="connsiteX151" fmla="*/ 2718916 w 12192000"/>
              <a:gd name="connsiteY151" fmla="*/ 1990867 h 2237474"/>
              <a:gd name="connsiteX152" fmla="*/ 2713522 w 12192000"/>
              <a:gd name="connsiteY152" fmla="*/ 1990173 h 2237474"/>
              <a:gd name="connsiteX153" fmla="*/ 2680597 w 12192000"/>
              <a:gd name="connsiteY153" fmla="*/ 1984996 h 2237474"/>
              <a:gd name="connsiteX154" fmla="*/ 2578178 w 12192000"/>
              <a:gd name="connsiteY154" fmla="*/ 1990531 h 2237474"/>
              <a:gd name="connsiteX155" fmla="*/ 2476147 w 12192000"/>
              <a:gd name="connsiteY155" fmla="*/ 1998305 h 2237474"/>
              <a:gd name="connsiteX156" fmla="*/ 2373568 w 12192000"/>
              <a:gd name="connsiteY156" fmla="*/ 2003219 h 2237474"/>
              <a:gd name="connsiteX157" fmla="*/ 2321399 w 12192000"/>
              <a:gd name="connsiteY157" fmla="*/ 1989467 h 2237474"/>
              <a:gd name="connsiteX158" fmla="*/ 2315525 w 12192000"/>
              <a:gd name="connsiteY158" fmla="*/ 1989708 h 2237474"/>
              <a:gd name="connsiteX159" fmla="*/ 2300792 w 12192000"/>
              <a:gd name="connsiteY159" fmla="*/ 1994290 h 2237474"/>
              <a:gd name="connsiteX160" fmla="*/ 2295469 w 12192000"/>
              <a:gd name="connsiteY160" fmla="*/ 1996659 h 2237474"/>
              <a:gd name="connsiteX161" fmla="*/ 2287219 w 12192000"/>
              <a:gd name="connsiteY161" fmla="*/ 1998750 h 2237474"/>
              <a:gd name="connsiteX162" fmla="*/ 2286948 w 12192000"/>
              <a:gd name="connsiteY162" fmla="*/ 1998596 h 2237474"/>
              <a:gd name="connsiteX163" fmla="*/ 2243069 w 12192000"/>
              <a:gd name="connsiteY163" fmla="*/ 2015111 h 2237474"/>
              <a:gd name="connsiteX164" fmla="*/ 2186609 w 12192000"/>
              <a:gd name="connsiteY164" fmla="*/ 2008263 h 2237474"/>
              <a:gd name="connsiteX165" fmla="*/ 2164831 w 12192000"/>
              <a:gd name="connsiteY165" fmla="*/ 2010143 h 2237474"/>
              <a:gd name="connsiteX166" fmla="*/ 2152836 w 12192000"/>
              <a:gd name="connsiteY166" fmla="*/ 2010048 h 2237474"/>
              <a:gd name="connsiteX167" fmla="*/ 2117102 w 12192000"/>
              <a:gd name="connsiteY167" fmla="*/ 2023004 h 2237474"/>
              <a:gd name="connsiteX168" fmla="*/ 2111935 w 12192000"/>
              <a:gd name="connsiteY168" fmla="*/ 2023163 h 2237474"/>
              <a:gd name="connsiteX169" fmla="*/ 2089991 w 12192000"/>
              <a:gd name="connsiteY169" fmla="*/ 2034193 h 2237474"/>
              <a:gd name="connsiteX170" fmla="*/ 2058061 w 12192000"/>
              <a:gd name="connsiteY170" fmla="*/ 2047942 h 2237474"/>
              <a:gd name="connsiteX171" fmla="*/ 2055737 w 12192000"/>
              <a:gd name="connsiteY171" fmla="*/ 2047704 h 2237474"/>
              <a:gd name="connsiteX172" fmla="*/ 2042244 w 12192000"/>
              <a:gd name="connsiteY172" fmla="*/ 2055560 h 2237474"/>
              <a:gd name="connsiteX173" fmla="*/ 1976224 w 12192000"/>
              <a:gd name="connsiteY173" fmla="*/ 2074257 h 2237474"/>
              <a:gd name="connsiteX174" fmla="*/ 1877728 w 12192000"/>
              <a:gd name="connsiteY174" fmla="*/ 2101004 h 2237474"/>
              <a:gd name="connsiteX175" fmla="*/ 1759056 w 12192000"/>
              <a:gd name="connsiteY175" fmla="*/ 2125608 h 2237474"/>
              <a:gd name="connsiteX176" fmla="*/ 1637948 w 12192000"/>
              <a:gd name="connsiteY176" fmla="*/ 2172597 h 2237474"/>
              <a:gd name="connsiteX177" fmla="*/ 1434549 w 12192000"/>
              <a:gd name="connsiteY177" fmla="*/ 2234522 h 2237474"/>
              <a:gd name="connsiteX178" fmla="*/ 1398481 w 12192000"/>
              <a:gd name="connsiteY178" fmla="*/ 2237074 h 2237474"/>
              <a:gd name="connsiteX179" fmla="*/ 1398407 w 12192000"/>
              <a:gd name="connsiteY179" fmla="*/ 2237095 h 2237474"/>
              <a:gd name="connsiteX180" fmla="*/ 1370962 w 12192000"/>
              <a:gd name="connsiteY180" fmla="*/ 2237474 h 2237474"/>
              <a:gd name="connsiteX181" fmla="*/ 1356367 w 12192000"/>
              <a:gd name="connsiteY181" fmla="*/ 2235089 h 2237474"/>
              <a:gd name="connsiteX182" fmla="*/ 1324828 w 12192000"/>
              <a:gd name="connsiteY182" fmla="*/ 2231968 h 2237474"/>
              <a:gd name="connsiteX183" fmla="*/ 1297744 w 12192000"/>
              <a:gd name="connsiteY183" fmla="*/ 2235849 h 2237474"/>
              <a:gd name="connsiteX184" fmla="*/ 1286236 w 12192000"/>
              <a:gd name="connsiteY184" fmla="*/ 2233135 h 2237474"/>
              <a:gd name="connsiteX185" fmla="*/ 1283504 w 12192000"/>
              <a:gd name="connsiteY185" fmla="*/ 2233797 h 2237474"/>
              <a:gd name="connsiteX186" fmla="*/ 1279765 w 12192000"/>
              <a:gd name="connsiteY186" fmla="*/ 2229639 h 2237474"/>
              <a:gd name="connsiteX187" fmla="*/ 1195347 w 12192000"/>
              <a:gd name="connsiteY187" fmla="*/ 2212354 h 2237474"/>
              <a:gd name="connsiteX188" fmla="*/ 970251 w 12192000"/>
              <a:gd name="connsiteY188" fmla="*/ 2221029 h 2237474"/>
              <a:gd name="connsiteX189" fmla="*/ 812914 w 12192000"/>
              <a:gd name="connsiteY189" fmla="*/ 2202752 h 2237474"/>
              <a:gd name="connsiteX190" fmla="*/ 800195 w 12192000"/>
              <a:gd name="connsiteY190" fmla="*/ 2209407 h 2237474"/>
              <a:gd name="connsiteX191" fmla="*/ 784978 w 12192000"/>
              <a:gd name="connsiteY191" fmla="*/ 2212360 h 2237474"/>
              <a:gd name="connsiteX192" fmla="*/ 681987 w 12192000"/>
              <a:gd name="connsiteY192" fmla="*/ 2216757 h 2237474"/>
              <a:gd name="connsiteX193" fmla="*/ 669923 w 12192000"/>
              <a:gd name="connsiteY193" fmla="*/ 2211682 h 2237474"/>
              <a:gd name="connsiteX194" fmla="*/ 648680 w 12192000"/>
              <a:gd name="connsiteY194" fmla="*/ 2206229 h 2237474"/>
              <a:gd name="connsiteX195" fmla="*/ 597225 w 12192000"/>
              <a:gd name="connsiteY195" fmla="*/ 2180999 h 2237474"/>
              <a:gd name="connsiteX196" fmla="*/ 558449 w 12192000"/>
              <a:gd name="connsiteY196" fmla="*/ 2182346 h 2237474"/>
              <a:gd name="connsiteX197" fmla="*/ 550517 w 12192000"/>
              <a:gd name="connsiteY197" fmla="*/ 2182060 h 2237474"/>
              <a:gd name="connsiteX198" fmla="*/ 550309 w 12192000"/>
              <a:gd name="connsiteY198" fmla="*/ 2181825 h 2237474"/>
              <a:gd name="connsiteX199" fmla="*/ 541836 w 12192000"/>
              <a:gd name="connsiteY199" fmla="*/ 2181063 h 2237474"/>
              <a:gd name="connsiteX200" fmla="*/ 536057 w 12192000"/>
              <a:gd name="connsiteY200" fmla="*/ 2181537 h 2237474"/>
              <a:gd name="connsiteX201" fmla="*/ 520671 w 12192000"/>
              <a:gd name="connsiteY201" fmla="*/ 2180980 h 2237474"/>
              <a:gd name="connsiteX202" fmla="*/ 515024 w 12192000"/>
              <a:gd name="connsiteY202" fmla="*/ 2179258 h 2237474"/>
              <a:gd name="connsiteX203" fmla="*/ 512278 w 12192000"/>
              <a:gd name="connsiteY203" fmla="*/ 2176369 h 2237474"/>
              <a:gd name="connsiteX204" fmla="*/ 480419 w 12192000"/>
              <a:gd name="connsiteY204" fmla="*/ 2167807 h 2237474"/>
              <a:gd name="connsiteX205" fmla="*/ 413835 w 12192000"/>
              <a:gd name="connsiteY205" fmla="*/ 2156783 h 2237474"/>
              <a:gd name="connsiteX206" fmla="*/ 376513 w 12192000"/>
              <a:gd name="connsiteY206" fmla="*/ 2154014 h 2237474"/>
              <a:gd name="connsiteX207" fmla="*/ 273386 w 12192000"/>
              <a:gd name="connsiteY207" fmla="*/ 2142551 h 2237474"/>
              <a:gd name="connsiteX208" fmla="*/ 169207 w 12192000"/>
              <a:gd name="connsiteY208" fmla="*/ 2128100 h 2237474"/>
              <a:gd name="connsiteX209" fmla="*/ 93149 w 12192000"/>
              <a:gd name="connsiteY209" fmla="*/ 2105324 h 2237474"/>
              <a:gd name="connsiteX210" fmla="*/ 88109 w 12192000"/>
              <a:gd name="connsiteY210" fmla="*/ 2106704 h 2237474"/>
              <a:gd name="connsiteX211" fmla="*/ 80022 w 12192000"/>
              <a:gd name="connsiteY211" fmla="*/ 2107254 h 2237474"/>
              <a:gd name="connsiteX212" fmla="*/ 79717 w 12192000"/>
              <a:gd name="connsiteY212" fmla="*/ 2107046 h 2237474"/>
              <a:gd name="connsiteX213" fmla="*/ 72352 w 12192000"/>
              <a:gd name="connsiteY213" fmla="*/ 2107991 h 2237474"/>
              <a:gd name="connsiteX214" fmla="*/ 37645 w 12192000"/>
              <a:gd name="connsiteY214" fmla="*/ 2115401 h 2237474"/>
              <a:gd name="connsiteX215" fmla="*/ 4572 w 12192000"/>
              <a:gd name="connsiteY215" fmla="*/ 2111091 h 2237474"/>
              <a:gd name="connsiteX216" fmla="*/ 0 w 12192000"/>
              <a:gd name="connsiteY216" fmla="*/ 2110468 h 2237474"/>
              <a:gd name="connsiteX217" fmla="*/ 0 w 12192000"/>
              <a:gd name="connsiteY21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092727 w 12192000"/>
              <a:gd name="connsiteY72" fmla="*/ 1623628 h 2237474"/>
              <a:gd name="connsiteX73" fmla="*/ 7031309 w 12192000"/>
              <a:gd name="connsiteY73" fmla="*/ 1619451 h 2237474"/>
              <a:gd name="connsiteX74" fmla="*/ 6999084 w 12192000"/>
              <a:gd name="connsiteY74" fmla="*/ 1634317 h 2237474"/>
              <a:gd name="connsiteX75" fmla="*/ 6992107 w 12192000"/>
              <a:gd name="connsiteY75" fmla="*/ 1636860 h 2237474"/>
              <a:gd name="connsiteX76" fmla="*/ 6991765 w 12192000"/>
              <a:gd name="connsiteY76" fmla="*/ 1636725 h 2237474"/>
              <a:gd name="connsiteX77" fmla="*/ 6900177 w 12192000"/>
              <a:gd name="connsiteY77" fmla="*/ 1636016 h 2237474"/>
              <a:gd name="connsiteX78" fmla="*/ 6795372 w 12192000"/>
              <a:gd name="connsiteY78" fmla="*/ 1644845 h 2237474"/>
              <a:gd name="connsiteX79" fmla="*/ 6692251 w 12192000"/>
              <a:gd name="connsiteY79" fmla="*/ 1656357 h 2237474"/>
              <a:gd name="connsiteX80" fmla="*/ 6655235 w 12192000"/>
              <a:gd name="connsiteY80" fmla="*/ 1661869 h 2237474"/>
              <a:gd name="connsiteX81" fmla="*/ 6587857 w 12192000"/>
              <a:gd name="connsiteY81" fmla="*/ 1665769 h 2237474"/>
              <a:gd name="connsiteX82" fmla="*/ 6554894 w 12192000"/>
              <a:gd name="connsiteY82" fmla="*/ 1664428 h 2237474"/>
              <a:gd name="connsiteX83" fmla="*/ 6516595 w 12192000"/>
              <a:gd name="connsiteY83" fmla="*/ 1667475 h 2237474"/>
              <a:gd name="connsiteX84" fmla="*/ 6508541 w 12192000"/>
              <a:gd name="connsiteY84" fmla="*/ 1668757 h 2237474"/>
              <a:gd name="connsiteX85" fmla="*/ 6471012 w 12192000"/>
              <a:gd name="connsiteY85" fmla="*/ 1678604 h 2237474"/>
              <a:gd name="connsiteX86" fmla="*/ 6415265 w 12192000"/>
              <a:gd name="connsiteY86" fmla="*/ 1665317 h 2237474"/>
              <a:gd name="connsiteX87" fmla="*/ 6364035 w 12192000"/>
              <a:gd name="connsiteY87" fmla="*/ 1667683 h 2237474"/>
              <a:gd name="connsiteX88" fmla="*/ 6280959 w 12192000"/>
              <a:gd name="connsiteY88" fmla="*/ 1689329 h 2237474"/>
              <a:gd name="connsiteX89" fmla="*/ 6243319 w 12192000"/>
              <a:gd name="connsiteY89" fmla="*/ 1695560 h 2237474"/>
              <a:gd name="connsiteX90" fmla="*/ 6098321 w 12192000"/>
              <a:gd name="connsiteY90" fmla="*/ 1721646 h 2237474"/>
              <a:gd name="connsiteX91" fmla="*/ 5880652 w 12192000"/>
              <a:gd name="connsiteY91" fmla="*/ 1779643 h 2237474"/>
              <a:gd name="connsiteX92" fmla="*/ 5785959 w 12192000"/>
              <a:gd name="connsiteY92" fmla="*/ 1775307 h 2237474"/>
              <a:gd name="connsiteX93" fmla="*/ 5643534 w 12192000"/>
              <a:gd name="connsiteY93" fmla="*/ 1802919 h 2237474"/>
              <a:gd name="connsiteX94" fmla="*/ 5518799 w 12192000"/>
              <a:gd name="connsiteY94" fmla="*/ 1818312 h 2237474"/>
              <a:gd name="connsiteX95" fmla="*/ 5505014 w 12192000"/>
              <a:gd name="connsiteY95" fmla="*/ 1819259 h 2237474"/>
              <a:gd name="connsiteX96" fmla="*/ 5453307 w 12192000"/>
              <a:gd name="connsiteY96" fmla="*/ 1815450 h 2237474"/>
              <a:gd name="connsiteX97" fmla="*/ 5364192 w 12192000"/>
              <a:gd name="connsiteY97" fmla="*/ 1826074 h 2237474"/>
              <a:gd name="connsiteX98" fmla="*/ 5350380 w 12192000"/>
              <a:gd name="connsiteY98" fmla="*/ 1830891 h 2237474"/>
              <a:gd name="connsiteX99" fmla="*/ 5259633 w 12192000"/>
              <a:gd name="connsiteY99" fmla="*/ 1837160 h 2237474"/>
              <a:gd name="connsiteX100" fmla="*/ 5197513 w 12192000"/>
              <a:gd name="connsiteY100" fmla="*/ 1844718 h 2237474"/>
              <a:gd name="connsiteX101" fmla="*/ 5168852 w 12192000"/>
              <a:gd name="connsiteY101" fmla="*/ 1844846 h 2237474"/>
              <a:gd name="connsiteX102" fmla="*/ 5114927 w 12192000"/>
              <a:gd name="connsiteY102" fmla="*/ 1847827 h 2237474"/>
              <a:gd name="connsiteX103" fmla="*/ 5108970 w 12192000"/>
              <a:gd name="connsiteY103" fmla="*/ 1847935 h 2237474"/>
              <a:gd name="connsiteX104" fmla="*/ 5067961 w 12192000"/>
              <a:gd name="connsiteY104" fmla="*/ 1845917 h 2237474"/>
              <a:gd name="connsiteX105" fmla="*/ 5007075 w 12192000"/>
              <a:gd name="connsiteY105" fmla="*/ 1838626 h 2237474"/>
              <a:gd name="connsiteX106" fmla="*/ 4944087 w 12192000"/>
              <a:gd name="connsiteY106" fmla="*/ 1823332 h 2237474"/>
              <a:gd name="connsiteX107" fmla="*/ 4907662 w 12192000"/>
              <a:gd name="connsiteY107" fmla="*/ 1816900 h 2237474"/>
              <a:gd name="connsiteX108" fmla="*/ 4882386 w 12192000"/>
              <a:gd name="connsiteY108" fmla="*/ 1809844 h 2237474"/>
              <a:gd name="connsiteX109" fmla="*/ 4811440 w 12192000"/>
              <a:gd name="connsiteY109" fmla="*/ 1804655 h 2237474"/>
              <a:gd name="connsiteX110" fmla="*/ 4691075 w 12192000"/>
              <a:gd name="connsiteY110" fmla="*/ 1801389 h 2237474"/>
              <a:gd name="connsiteX111" fmla="*/ 4611738 w 12192000"/>
              <a:gd name="connsiteY111" fmla="*/ 1776964 h 2237474"/>
              <a:gd name="connsiteX112" fmla="*/ 4560070 w 12192000"/>
              <a:gd name="connsiteY112" fmla="*/ 1785640 h 2237474"/>
              <a:gd name="connsiteX113" fmla="*/ 4536503 w 12192000"/>
              <a:gd name="connsiteY113" fmla="*/ 1785334 h 2237474"/>
              <a:gd name="connsiteX114" fmla="*/ 4513724 w 12192000"/>
              <a:gd name="connsiteY114" fmla="*/ 1791996 h 2237474"/>
              <a:gd name="connsiteX115" fmla="*/ 4459810 w 12192000"/>
              <a:gd name="connsiteY115" fmla="*/ 1797886 h 2237474"/>
              <a:gd name="connsiteX116" fmla="*/ 4379064 w 12192000"/>
              <a:gd name="connsiteY116" fmla="*/ 1817177 h 2237474"/>
              <a:gd name="connsiteX117" fmla="*/ 4319209 w 12192000"/>
              <a:gd name="connsiteY117" fmla="*/ 1834833 h 2237474"/>
              <a:gd name="connsiteX118" fmla="*/ 4290981 w 12192000"/>
              <a:gd name="connsiteY118" fmla="*/ 1839677 h 2237474"/>
              <a:gd name="connsiteX119" fmla="*/ 4285792 w 12192000"/>
              <a:gd name="connsiteY119" fmla="*/ 1836231 h 2237474"/>
              <a:gd name="connsiteX120" fmla="*/ 4238372 w 12192000"/>
              <a:gd name="connsiteY120" fmla="*/ 1851480 h 2237474"/>
              <a:gd name="connsiteX121" fmla="*/ 4232517 w 12192000"/>
              <a:gd name="connsiteY121" fmla="*/ 1852567 h 2237474"/>
              <a:gd name="connsiteX122" fmla="*/ 4191732 w 12192000"/>
              <a:gd name="connsiteY122" fmla="*/ 1857328 h 2237474"/>
              <a:gd name="connsiteX123" fmla="*/ 4065532 w 12192000"/>
              <a:gd name="connsiteY123" fmla="*/ 1855477 h 2237474"/>
              <a:gd name="connsiteX124" fmla="*/ 4028460 w 12192000"/>
              <a:gd name="connsiteY124" fmla="*/ 1855137 h 2237474"/>
              <a:gd name="connsiteX125" fmla="*/ 4002267 w 12192000"/>
              <a:gd name="connsiteY125" fmla="*/ 1852352 h 2237474"/>
              <a:gd name="connsiteX126" fmla="*/ 3931396 w 12192000"/>
              <a:gd name="connsiteY126" fmla="*/ 1858915 h 2237474"/>
              <a:gd name="connsiteX127" fmla="*/ 3812162 w 12192000"/>
              <a:gd name="connsiteY127" fmla="*/ 1875501 h 2237474"/>
              <a:gd name="connsiteX128" fmla="*/ 3729530 w 12192000"/>
              <a:gd name="connsiteY128" fmla="*/ 1864513 h 2237474"/>
              <a:gd name="connsiteX129" fmla="*/ 3680177 w 12192000"/>
              <a:gd name="connsiteY129" fmla="*/ 1881552 h 2237474"/>
              <a:gd name="connsiteX130" fmla="*/ 3567259 w 12192000"/>
              <a:gd name="connsiteY130" fmla="*/ 1893482 h 2237474"/>
              <a:gd name="connsiteX131" fmla="*/ 3405770 w 12192000"/>
              <a:gd name="connsiteY131" fmla="*/ 1904591 h 2237474"/>
              <a:gd name="connsiteX132" fmla="*/ 3280097 w 12192000"/>
              <a:gd name="connsiteY132" fmla="*/ 1919610 h 2237474"/>
              <a:gd name="connsiteX133" fmla="*/ 3123424 w 12192000"/>
              <a:gd name="connsiteY133" fmla="*/ 1952930 h 2237474"/>
              <a:gd name="connsiteX134" fmla="*/ 3009910 w 12192000"/>
              <a:gd name="connsiteY134" fmla="*/ 1957866 h 2237474"/>
              <a:gd name="connsiteX135" fmla="*/ 2995934 w 12192000"/>
              <a:gd name="connsiteY135" fmla="*/ 1967085 h 2237474"/>
              <a:gd name="connsiteX136" fmla="*/ 2980071 w 12192000"/>
              <a:gd name="connsiteY136" fmla="*/ 1972988 h 2237474"/>
              <a:gd name="connsiteX137" fmla="*/ 2978094 w 12192000"/>
              <a:gd name="connsiteY137" fmla="*/ 1972369 h 2237474"/>
              <a:gd name="connsiteX138" fmla="*/ 2942858 w 12192000"/>
              <a:gd name="connsiteY138" fmla="*/ 1981367 h 2237474"/>
              <a:gd name="connsiteX139" fmla="*/ 2875436 w 12192000"/>
              <a:gd name="connsiteY139" fmla="*/ 1996977 h 2237474"/>
              <a:gd name="connsiteX140" fmla="*/ 2874892 w 12192000"/>
              <a:gd name="connsiteY140" fmla="*/ 1996085 h 2237474"/>
              <a:gd name="connsiteX141" fmla="*/ 2864145 w 12192000"/>
              <a:gd name="connsiteY141" fmla="*/ 1994061 h 2237474"/>
              <a:gd name="connsiteX142" fmla="*/ 2843662 w 12192000"/>
              <a:gd name="connsiteY142" fmla="*/ 1992498 h 2237474"/>
              <a:gd name="connsiteX143" fmla="*/ 2796128 w 12192000"/>
              <a:gd name="connsiteY143" fmla="*/ 1976403 h 2237474"/>
              <a:gd name="connsiteX144" fmla="*/ 2756784 w 12192000"/>
              <a:gd name="connsiteY144" fmla="*/ 1985116 h 2237474"/>
              <a:gd name="connsiteX145" fmla="*/ 2748833 w 12192000"/>
              <a:gd name="connsiteY145" fmla="*/ 1986323 h 2237474"/>
              <a:gd name="connsiteX146" fmla="*/ 2748661 w 12192000"/>
              <a:gd name="connsiteY146" fmla="*/ 1986122 h 2237474"/>
              <a:gd name="connsiteX147" fmla="*/ 2740251 w 12192000"/>
              <a:gd name="connsiteY147" fmla="*/ 1986946 h 2237474"/>
              <a:gd name="connsiteX148" fmla="*/ 2718916 w 12192000"/>
              <a:gd name="connsiteY148" fmla="*/ 1990867 h 2237474"/>
              <a:gd name="connsiteX149" fmla="*/ 2713522 w 12192000"/>
              <a:gd name="connsiteY149" fmla="*/ 1990173 h 2237474"/>
              <a:gd name="connsiteX150" fmla="*/ 2680597 w 12192000"/>
              <a:gd name="connsiteY150" fmla="*/ 1984996 h 2237474"/>
              <a:gd name="connsiteX151" fmla="*/ 2578178 w 12192000"/>
              <a:gd name="connsiteY151" fmla="*/ 1990531 h 2237474"/>
              <a:gd name="connsiteX152" fmla="*/ 2476147 w 12192000"/>
              <a:gd name="connsiteY152" fmla="*/ 1998305 h 2237474"/>
              <a:gd name="connsiteX153" fmla="*/ 2373568 w 12192000"/>
              <a:gd name="connsiteY153" fmla="*/ 2003219 h 2237474"/>
              <a:gd name="connsiteX154" fmla="*/ 2321399 w 12192000"/>
              <a:gd name="connsiteY154" fmla="*/ 1989467 h 2237474"/>
              <a:gd name="connsiteX155" fmla="*/ 2315525 w 12192000"/>
              <a:gd name="connsiteY155" fmla="*/ 1989708 h 2237474"/>
              <a:gd name="connsiteX156" fmla="*/ 2300792 w 12192000"/>
              <a:gd name="connsiteY156" fmla="*/ 1994290 h 2237474"/>
              <a:gd name="connsiteX157" fmla="*/ 2295469 w 12192000"/>
              <a:gd name="connsiteY157" fmla="*/ 1996659 h 2237474"/>
              <a:gd name="connsiteX158" fmla="*/ 2287219 w 12192000"/>
              <a:gd name="connsiteY158" fmla="*/ 1998750 h 2237474"/>
              <a:gd name="connsiteX159" fmla="*/ 2286948 w 12192000"/>
              <a:gd name="connsiteY159" fmla="*/ 1998596 h 2237474"/>
              <a:gd name="connsiteX160" fmla="*/ 2243069 w 12192000"/>
              <a:gd name="connsiteY160" fmla="*/ 2015111 h 2237474"/>
              <a:gd name="connsiteX161" fmla="*/ 2186609 w 12192000"/>
              <a:gd name="connsiteY161" fmla="*/ 2008263 h 2237474"/>
              <a:gd name="connsiteX162" fmla="*/ 2164831 w 12192000"/>
              <a:gd name="connsiteY162" fmla="*/ 2010143 h 2237474"/>
              <a:gd name="connsiteX163" fmla="*/ 2152836 w 12192000"/>
              <a:gd name="connsiteY163" fmla="*/ 2010048 h 2237474"/>
              <a:gd name="connsiteX164" fmla="*/ 2117102 w 12192000"/>
              <a:gd name="connsiteY164" fmla="*/ 2023004 h 2237474"/>
              <a:gd name="connsiteX165" fmla="*/ 2111935 w 12192000"/>
              <a:gd name="connsiteY165" fmla="*/ 2023163 h 2237474"/>
              <a:gd name="connsiteX166" fmla="*/ 2089991 w 12192000"/>
              <a:gd name="connsiteY166" fmla="*/ 2034193 h 2237474"/>
              <a:gd name="connsiteX167" fmla="*/ 2058061 w 12192000"/>
              <a:gd name="connsiteY167" fmla="*/ 2047942 h 2237474"/>
              <a:gd name="connsiteX168" fmla="*/ 2055737 w 12192000"/>
              <a:gd name="connsiteY168" fmla="*/ 2047704 h 2237474"/>
              <a:gd name="connsiteX169" fmla="*/ 2042244 w 12192000"/>
              <a:gd name="connsiteY169" fmla="*/ 2055560 h 2237474"/>
              <a:gd name="connsiteX170" fmla="*/ 1976224 w 12192000"/>
              <a:gd name="connsiteY170" fmla="*/ 2074257 h 2237474"/>
              <a:gd name="connsiteX171" fmla="*/ 1877728 w 12192000"/>
              <a:gd name="connsiteY171" fmla="*/ 2101004 h 2237474"/>
              <a:gd name="connsiteX172" fmla="*/ 1759056 w 12192000"/>
              <a:gd name="connsiteY172" fmla="*/ 2125608 h 2237474"/>
              <a:gd name="connsiteX173" fmla="*/ 1637948 w 12192000"/>
              <a:gd name="connsiteY173" fmla="*/ 2172597 h 2237474"/>
              <a:gd name="connsiteX174" fmla="*/ 1434549 w 12192000"/>
              <a:gd name="connsiteY174" fmla="*/ 2234522 h 2237474"/>
              <a:gd name="connsiteX175" fmla="*/ 1398481 w 12192000"/>
              <a:gd name="connsiteY175" fmla="*/ 2237074 h 2237474"/>
              <a:gd name="connsiteX176" fmla="*/ 1398407 w 12192000"/>
              <a:gd name="connsiteY176" fmla="*/ 2237095 h 2237474"/>
              <a:gd name="connsiteX177" fmla="*/ 1370962 w 12192000"/>
              <a:gd name="connsiteY177" fmla="*/ 2237474 h 2237474"/>
              <a:gd name="connsiteX178" fmla="*/ 1356367 w 12192000"/>
              <a:gd name="connsiteY178" fmla="*/ 2235089 h 2237474"/>
              <a:gd name="connsiteX179" fmla="*/ 1324828 w 12192000"/>
              <a:gd name="connsiteY179" fmla="*/ 2231968 h 2237474"/>
              <a:gd name="connsiteX180" fmla="*/ 1297744 w 12192000"/>
              <a:gd name="connsiteY180" fmla="*/ 2235849 h 2237474"/>
              <a:gd name="connsiteX181" fmla="*/ 1286236 w 12192000"/>
              <a:gd name="connsiteY181" fmla="*/ 2233135 h 2237474"/>
              <a:gd name="connsiteX182" fmla="*/ 1283504 w 12192000"/>
              <a:gd name="connsiteY182" fmla="*/ 2233797 h 2237474"/>
              <a:gd name="connsiteX183" fmla="*/ 1279765 w 12192000"/>
              <a:gd name="connsiteY183" fmla="*/ 2229639 h 2237474"/>
              <a:gd name="connsiteX184" fmla="*/ 1195347 w 12192000"/>
              <a:gd name="connsiteY184" fmla="*/ 2212354 h 2237474"/>
              <a:gd name="connsiteX185" fmla="*/ 970251 w 12192000"/>
              <a:gd name="connsiteY185" fmla="*/ 2221029 h 2237474"/>
              <a:gd name="connsiteX186" fmla="*/ 812914 w 12192000"/>
              <a:gd name="connsiteY186" fmla="*/ 2202752 h 2237474"/>
              <a:gd name="connsiteX187" fmla="*/ 800195 w 12192000"/>
              <a:gd name="connsiteY187" fmla="*/ 2209407 h 2237474"/>
              <a:gd name="connsiteX188" fmla="*/ 784978 w 12192000"/>
              <a:gd name="connsiteY188" fmla="*/ 2212360 h 2237474"/>
              <a:gd name="connsiteX189" fmla="*/ 681987 w 12192000"/>
              <a:gd name="connsiteY189" fmla="*/ 2216757 h 2237474"/>
              <a:gd name="connsiteX190" fmla="*/ 669923 w 12192000"/>
              <a:gd name="connsiteY190" fmla="*/ 2211682 h 2237474"/>
              <a:gd name="connsiteX191" fmla="*/ 648680 w 12192000"/>
              <a:gd name="connsiteY191" fmla="*/ 2206229 h 2237474"/>
              <a:gd name="connsiteX192" fmla="*/ 597225 w 12192000"/>
              <a:gd name="connsiteY192" fmla="*/ 2180999 h 2237474"/>
              <a:gd name="connsiteX193" fmla="*/ 558449 w 12192000"/>
              <a:gd name="connsiteY193" fmla="*/ 2182346 h 2237474"/>
              <a:gd name="connsiteX194" fmla="*/ 550517 w 12192000"/>
              <a:gd name="connsiteY194" fmla="*/ 2182060 h 2237474"/>
              <a:gd name="connsiteX195" fmla="*/ 550309 w 12192000"/>
              <a:gd name="connsiteY195" fmla="*/ 2181825 h 2237474"/>
              <a:gd name="connsiteX196" fmla="*/ 541836 w 12192000"/>
              <a:gd name="connsiteY196" fmla="*/ 2181063 h 2237474"/>
              <a:gd name="connsiteX197" fmla="*/ 536057 w 12192000"/>
              <a:gd name="connsiteY197" fmla="*/ 2181537 h 2237474"/>
              <a:gd name="connsiteX198" fmla="*/ 520671 w 12192000"/>
              <a:gd name="connsiteY198" fmla="*/ 2180980 h 2237474"/>
              <a:gd name="connsiteX199" fmla="*/ 515024 w 12192000"/>
              <a:gd name="connsiteY199" fmla="*/ 2179258 h 2237474"/>
              <a:gd name="connsiteX200" fmla="*/ 512278 w 12192000"/>
              <a:gd name="connsiteY200" fmla="*/ 2176369 h 2237474"/>
              <a:gd name="connsiteX201" fmla="*/ 480419 w 12192000"/>
              <a:gd name="connsiteY201" fmla="*/ 2167807 h 2237474"/>
              <a:gd name="connsiteX202" fmla="*/ 413835 w 12192000"/>
              <a:gd name="connsiteY202" fmla="*/ 2156783 h 2237474"/>
              <a:gd name="connsiteX203" fmla="*/ 376513 w 12192000"/>
              <a:gd name="connsiteY203" fmla="*/ 2154014 h 2237474"/>
              <a:gd name="connsiteX204" fmla="*/ 273386 w 12192000"/>
              <a:gd name="connsiteY204" fmla="*/ 2142551 h 2237474"/>
              <a:gd name="connsiteX205" fmla="*/ 169207 w 12192000"/>
              <a:gd name="connsiteY205" fmla="*/ 2128100 h 2237474"/>
              <a:gd name="connsiteX206" fmla="*/ 93149 w 12192000"/>
              <a:gd name="connsiteY206" fmla="*/ 2105324 h 2237474"/>
              <a:gd name="connsiteX207" fmla="*/ 88109 w 12192000"/>
              <a:gd name="connsiteY207" fmla="*/ 2106704 h 2237474"/>
              <a:gd name="connsiteX208" fmla="*/ 80022 w 12192000"/>
              <a:gd name="connsiteY208" fmla="*/ 2107254 h 2237474"/>
              <a:gd name="connsiteX209" fmla="*/ 79717 w 12192000"/>
              <a:gd name="connsiteY209" fmla="*/ 2107046 h 2237474"/>
              <a:gd name="connsiteX210" fmla="*/ 72352 w 12192000"/>
              <a:gd name="connsiteY210" fmla="*/ 2107991 h 2237474"/>
              <a:gd name="connsiteX211" fmla="*/ 37645 w 12192000"/>
              <a:gd name="connsiteY211" fmla="*/ 2115401 h 2237474"/>
              <a:gd name="connsiteX212" fmla="*/ 4572 w 12192000"/>
              <a:gd name="connsiteY212" fmla="*/ 2111091 h 2237474"/>
              <a:gd name="connsiteX213" fmla="*/ 0 w 12192000"/>
              <a:gd name="connsiteY213" fmla="*/ 2110468 h 2237474"/>
              <a:gd name="connsiteX214" fmla="*/ 0 w 12192000"/>
              <a:gd name="connsiteY21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87857 w 12192000"/>
              <a:gd name="connsiteY80" fmla="*/ 1665769 h 2237474"/>
              <a:gd name="connsiteX81" fmla="*/ 6554894 w 12192000"/>
              <a:gd name="connsiteY81" fmla="*/ 1664428 h 2237474"/>
              <a:gd name="connsiteX82" fmla="*/ 6516595 w 12192000"/>
              <a:gd name="connsiteY82" fmla="*/ 1667475 h 2237474"/>
              <a:gd name="connsiteX83" fmla="*/ 6508541 w 12192000"/>
              <a:gd name="connsiteY83" fmla="*/ 1668757 h 2237474"/>
              <a:gd name="connsiteX84" fmla="*/ 6471012 w 12192000"/>
              <a:gd name="connsiteY84" fmla="*/ 1678604 h 2237474"/>
              <a:gd name="connsiteX85" fmla="*/ 6415265 w 12192000"/>
              <a:gd name="connsiteY85" fmla="*/ 1665317 h 2237474"/>
              <a:gd name="connsiteX86" fmla="*/ 6364035 w 12192000"/>
              <a:gd name="connsiteY86" fmla="*/ 1667683 h 2237474"/>
              <a:gd name="connsiteX87" fmla="*/ 6280959 w 12192000"/>
              <a:gd name="connsiteY87" fmla="*/ 1689329 h 2237474"/>
              <a:gd name="connsiteX88" fmla="*/ 6243319 w 12192000"/>
              <a:gd name="connsiteY88" fmla="*/ 1695560 h 2237474"/>
              <a:gd name="connsiteX89" fmla="*/ 6098321 w 12192000"/>
              <a:gd name="connsiteY89" fmla="*/ 1721646 h 2237474"/>
              <a:gd name="connsiteX90" fmla="*/ 5880652 w 12192000"/>
              <a:gd name="connsiteY90" fmla="*/ 1779643 h 2237474"/>
              <a:gd name="connsiteX91" fmla="*/ 5785959 w 12192000"/>
              <a:gd name="connsiteY91" fmla="*/ 1775307 h 2237474"/>
              <a:gd name="connsiteX92" fmla="*/ 5643534 w 12192000"/>
              <a:gd name="connsiteY92" fmla="*/ 1802919 h 2237474"/>
              <a:gd name="connsiteX93" fmla="*/ 5518799 w 12192000"/>
              <a:gd name="connsiteY93" fmla="*/ 1818312 h 2237474"/>
              <a:gd name="connsiteX94" fmla="*/ 5505014 w 12192000"/>
              <a:gd name="connsiteY94" fmla="*/ 1819259 h 2237474"/>
              <a:gd name="connsiteX95" fmla="*/ 5453307 w 12192000"/>
              <a:gd name="connsiteY95" fmla="*/ 1815450 h 2237474"/>
              <a:gd name="connsiteX96" fmla="*/ 5364192 w 12192000"/>
              <a:gd name="connsiteY96" fmla="*/ 1826074 h 2237474"/>
              <a:gd name="connsiteX97" fmla="*/ 5350380 w 12192000"/>
              <a:gd name="connsiteY97" fmla="*/ 1830891 h 2237474"/>
              <a:gd name="connsiteX98" fmla="*/ 5259633 w 12192000"/>
              <a:gd name="connsiteY98" fmla="*/ 1837160 h 2237474"/>
              <a:gd name="connsiteX99" fmla="*/ 5197513 w 12192000"/>
              <a:gd name="connsiteY99" fmla="*/ 1844718 h 2237474"/>
              <a:gd name="connsiteX100" fmla="*/ 5168852 w 12192000"/>
              <a:gd name="connsiteY100" fmla="*/ 1844846 h 2237474"/>
              <a:gd name="connsiteX101" fmla="*/ 5114927 w 12192000"/>
              <a:gd name="connsiteY101" fmla="*/ 1847827 h 2237474"/>
              <a:gd name="connsiteX102" fmla="*/ 5108970 w 12192000"/>
              <a:gd name="connsiteY102" fmla="*/ 1847935 h 2237474"/>
              <a:gd name="connsiteX103" fmla="*/ 5067961 w 12192000"/>
              <a:gd name="connsiteY103" fmla="*/ 1845917 h 2237474"/>
              <a:gd name="connsiteX104" fmla="*/ 5007075 w 12192000"/>
              <a:gd name="connsiteY104" fmla="*/ 1838626 h 2237474"/>
              <a:gd name="connsiteX105" fmla="*/ 4944087 w 12192000"/>
              <a:gd name="connsiteY105" fmla="*/ 1823332 h 2237474"/>
              <a:gd name="connsiteX106" fmla="*/ 4907662 w 12192000"/>
              <a:gd name="connsiteY106" fmla="*/ 1816900 h 2237474"/>
              <a:gd name="connsiteX107" fmla="*/ 4882386 w 12192000"/>
              <a:gd name="connsiteY107" fmla="*/ 1809844 h 2237474"/>
              <a:gd name="connsiteX108" fmla="*/ 4811440 w 12192000"/>
              <a:gd name="connsiteY108" fmla="*/ 1804655 h 2237474"/>
              <a:gd name="connsiteX109" fmla="*/ 4691075 w 12192000"/>
              <a:gd name="connsiteY109" fmla="*/ 1801389 h 2237474"/>
              <a:gd name="connsiteX110" fmla="*/ 4611738 w 12192000"/>
              <a:gd name="connsiteY110" fmla="*/ 1776964 h 2237474"/>
              <a:gd name="connsiteX111" fmla="*/ 4560070 w 12192000"/>
              <a:gd name="connsiteY111" fmla="*/ 1785640 h 2237474"/>
              <a:gd name="connsiteX112" fmla="*/ 4536503 w 12192000"/>
              <a:gd name="connsiteY112" fmla="*/ 1785334 h 2237474"/>
              <a:gd name="connsiteX113" fmla="*/ 4513724 w 12192000"/>
              <a:gd name="connsiteY113" fmla="*/ 1791996 h 2237474"/>
              <a:gd name="connsiteX114" fmla="*/ 4459810 w 12192000"/>
              <a:gd name="connsiteY114" fmla="*/ 1797886 h 2237474"/>
              <a:gd name="connsiteX115" fmla="*/ 4379064 w 12192000"/>
              <a:gd name="connsiteY115" fmla="*/ 1817177 h 2237474"/>
              <a:gd name="connsiteX116" fmla="*/ 4319209 w 12192000"/>
              <a:gd name="connsiteY116" fmla="*/ 1834833 h 2237474"/>
              <a:gd name="connsiteX117" fmla="*/ 4290981 w 12192000"/>
              <a:gd name="connsiteY117" fmla="*/ 1839677 h 2237474"/>
              <a:gd name="connsiteX118" fmla="*/ 4285792 w 12192000"/>
              <a:gd name="connsiteY118" fmla="*/ 1836231 h 2237474"/>
              <a:gd name="connsiteX119" fmla="*/ 4238372 w 12192000"/>
              <a:gd name="connsiteY119" fmla="*/ 1851480 h 2237474"/>
              <a:gd name="connsiteX120" fmla="*/ 4232517 w 12192000"/>
              <a:gd name="connsiteY120" fmla="*/ 1852567 h 2237474"/>
              <a:gd name="connsiteX121" fmla="*/ 4191732 w 12192000"/>
              <a:gd name="connsiteY121" fmla="*/ 1857328 h 2237474"/>
              <a:gd name="connsiteX122" fmla="*/ 4065532 w 12192000"/>
              <a:gd name="connsiteY122" fmla="*/ 1855477 h 2237474"/>
              <a:gd name="connsiteX123" fmla="*/ 4028460 w 12192000"/>
              <a:gd name="connsiteY123" fmla="*/ 1855137 h 2237474"/>
              <a:gd name="connsiteX124" fmla="*/ 4002267 w 12192000"/>
              <a:gd name="connsiteY124" fmla="*/ 1852352 h 2237474"/>
              <a:gd name="connsiteX125" fmla="*/ 3931396 w 12192000"/>
              <a:gd name="connsiteY125" fmla="*/ 1858915 h 2237474"/>
              <a:gd name="connsiteX126" fmla="*/ 3812162 w 12192000"/>
              <a:gd name="connsiteY126" fmla="*/ 1875501 h 2237474"/>
              <a:gd name="connsiteX127" fmla="*/ 3729530 w 12192000"/>
              <a:gd name="connsiteY127" fmla="*/ 1864513 h 2237474"/>
              <a:gd name="connsiteX128" fmla="*/ 3680177 w 12192000"/>
              <a:gd name="connsiteY128" fmla="*/ 1881552 h 2237474"/>
              <a:gd name="connsiteX129" fmla="*/ 3567259 w 12192000"/>
              <a:gd name="connsiteY129" fmla="*/ 1893482 h 2237474"/>
              <a:gd name="connsiteX130" fmla="*/ 3405770 w 12192000"/>
              <a:gd name="connsiteY130" fmla="*/ 1904591 h 2237474"/>
              <a:gd name="connsiteX131" fmla="*/ 3280097 w 12192000"/>
              <a:gd name="connsiteY131" fmla="*/ 1919610 h 2237474"/>
              <a:gd name="connsiteX132" fmla="*/ 3123424 w 12192000"/>
              <a:gd name="connsiteY132" fmla="*/ 1952930 h 2237474"/>
              <a:gd name="connsiteX133" fmla="*/ 3009910 w 12192000"/>
              <a:gd name="connsiteY133" fmla="*/ 1957866 h 2237474"/>
              <a:gd name="connsiteX134" fmla="*/ 2995934 w 12192000"/>
              <a:gd name="connsiteY134" fmla="*/ 1967085 h 2237474"/>
              <a:gd name="connsiteX135" fmla="*/ 2980071 w 12192000"/>
              <a:gd name="connsiteY135" fmla="*/ 1972988 h 2237474"/>
              <a:gd name="connsiteX136" fmla="*/ 2978094 w 12192000"/>
              <a:gd name="connsiteY136" fmla="*/ 1972369 h 2237474"/>
              <a:gd name="connsiteX137" fmla="*/ 2942858 w 12192000"/>
              <a:gd name="connsiteY137" fmla="*/ 1981367 h 2237474"/>
              <a:gd name="connsiteX138" fmla="*/ 2875436 w 12192000"/>
              <a:gd name="connsiteY138" fmla="*/ 1996977 h 2237474"/>
              <a:gd name="connsiteX139" fmla="*/ 2874892 w 12192000"/>
              <a:gd name="connsiteY139" fmla="*/ 1996085 h 2237474"/>
              <a:gd name="connsiteX140" fmla="*/ 2864145 w 12192000"/>
              <a:gd name="connsiteY140" fmla="*/ 1994061 h 2237474"/>
              <a:gd name="connsiteX141" fmla="*/ 2843662 w 12192000"/>
              <a:gd name="connsiteY141" fmla="*/ 1992498 h 2237474"/>
              <a:gd name="connsiteX142" fmla="*/ 2796128 w 12192000"/>
              <a:gd name="connsiteY142" fmla="*/ 1976403 h 2237474"/>
              <a:gd name="connsiteX143" fmla="*/ 2756784 w 12192000"/>
              <a:gd name="connsiteY143" fmla="*/ 1985116 h 2237474"/>
              <a:gd name="connsiteX144" fmla="*/ 2748833 w 12192000"/>
              <a:gd name="connsiteY144" fmla="*/ 1986323 h 2237474"/>
              <a:gd name="connsiteX145" fmla="*/ 2748661 w 12192000"/>
              <a:gd name="connsiteY145" fmla="*/ 1986122 h 2237474"/>
              <a:gd name="connsiteX146" fmla="*/ 2740251 w 12192000"/>
              <a:gd name="connsiteY146" fmla="*/ 1986946 h 2237474"/>
              <a:gd name="connsiteX147" fmla="*/ 2718916 w 12192000"/>
              <a:gd name="connsiteY147" fmla="*/ 1990867 h 2237474"/>
              <a:gd name="connsiteX148" fmla="*/ 2713522 w 12192000"/>
              <a:gd name="connsiteY148" fmla="*/ 1990173 h 2237474"/>
              <a:gd name="connsiteX149" fmla="*/ 2680597 w 12192000"/>
              <a:gd name="connsiteY149" fmla="*/ 1984996 h 2237474"/>
              <a:gd name="connsiteX150" fmla="*/ 2578178 w 12192000"/>
              <a:gd name="connsiteY150" fmla="*/ 1990531 h 2237474"/>
              <a:gd name="connsiteX151" fmla="*/ 2476147 w 12192000"/>
              <a:gd name="connsiteY151" fmla="*/ 1998305 h 2237474"/>
              <a:gd name="connsiteX152" fmla="*/ 2373568 w 12192000"/>
              <a:gd name="connsiteY152" fmla="*/ 2003219 h 2237474"/>
              <a:gd name="connsiteX153" fmla="*/ 2321399 w 12192000"/>
              <a:gd name="connsiteY153" fmla="*/ 1989467 h 2237474"/>
              <a:gd name="connsiteX154" fmla="*/ 2315525 w 12192000"/>
              <a:gd name="connsiteY154" fmla="*/ 1989708 h 2237474"/>
              <a:gd name="connsiteX155" fmla="*/ 2300792 w 12192000"/>
              <a:gd name="connsiteY155" fmla="*/ 1994290 h 2237474"/>
              <a:gd name="connsiteX156" fmla="*/ 2295469 w 12192000"/>
              <a:gd name="connsiteY156" fmla="*/ 1996659 h 2237474"/>
              <a:gd name="connsiteX157" fmla="*/ 2287219 w 12192000"/>
              <a:gd name="connsiteY157" fmla="*/ 1998750 h 2237474"/>
              <a:gd name="connsiteX158" fmla="*/ 2286948 w 12192000"/>
              <a:gd name="connsiteY158" fmla="*/ 1998596 h 2237474"/>
              <a:gd name="connsiteX159" fmla="*/ 2243069 w 12192000"/>
              <a:gd name="connsiteY159" fmla="*/ 2015111 h 2237474"/>
              <a:gd name="connsiteX160" fmla="*/ 2186609 w 12192000"/>
              <a:gd name="connsiteY160" fmla="*/ 2008263 h 2237474"/>
              <a:gd name="connsiteX161" fmla="*/ 2164831 w 12192000"/>
              <a:gd name="connsiteY161" fmla="*/ 2010143 h 2237474"/>
              <a:gd name="connsiteX162" fmla="*/ 2152836 w 12192000"/>
              <a:gd name="connsiteY162" fmla="*/ 2010048 h 2237474"/>
              <a:gd name="connsiteX163" fmla="*/ 2117102 w 12192000"/>
              <a:gd name="connsiteY163" fmla="*/ 2023004 h 2237474"/>
              <a:gd name="connsiteX164" fmla="*/ 2111935 w 12192000"/>
              <a:gd name="connsiteY164" fmla="*/ 2023163 h 2237474"/>
              <a:gd name="connsiteX165" fmla="*/ 2089991 w 12192000"/>
              <a:gd name="connsiteY165" fmla="*/ 2034193 h 2237474"/>
              <a:gd name="connsiteX166" fmla="*/ 2058061 w 12192000"/>
              <a:gd name="connsiteY166" fmla="*/ 2047942 h 2237474"/>
              <a:gd name="connsiteX167" fmla="*/ 2055737 w 12192000"/>
              <a:gd name="connsiteY167" fmla="*/ 2047704 h 2237474"/>
              <a:gd name="connsiteX168" fmla="*/ 2042244 w 12192000"/>
              <a:gd name="connsiteY168" fmla="*/ 2055560 h 2237474"/>
              <a:gd name="connsiteX169" fmla="*/ 1976224 w 12192000"/>
              <a:gd name="connsiteY169" fmla="*/ 2074257 h 2237474"/>
              <a:gd name="connsiteX170" fmla="*/ 1877728 w 12192000"/>
              <a:gd name="connsiteY170" fmla="*/ 2101004 h 2237474"/>
              <a:gd name="connsiteX171" fmla="*/ 1759056 w 12192000"/>
              <a:gd name="connsiteY171" fmla="*/ 2125608 h 2237474"/>
              <a:gd name="connsiteX172" fmla="*/ 1637948 w 12192000"/>
              <a:gd name="connsiteY172" fmla="*/ 2172597 h 2237474"/>
              <a:gd name="connsiteX173" fmla="*/ 1434549 w 12192000"/>
              <a:gd name="connsiteY173" fmla="*/ 2234522 h 2237474"/>
              <a:gd name="connsiteX174" fmla="*/ 1398481 w 12192000"/>
              <a:gd name="connsiteY174" fmla="*/ 2237074 h 2237474"/>
              <a:gd name="connsiteX175" fmla="*/ 1398407 w 12192000"/>
              <a:gd name="connsiteY175" fmla="*/ 2237095 h 2237474"/>
              <a:gd name="connsiteX176" fmla="*/ 1370962 w 12192000"/>
              <a:gd name="connsiteY176" fmla="*/ 2237474 h 2237474"/>
              <a:gd name="connsiteX177" fmla="*/ 1356367 w 12192000"/>
              <a:gd name="connsiteY177" fmla="*/ 2235089 h 2237474"/>
              <a:gd name="connsiteX178" fmla="*/ 1324828 w 12192000"/>
              <a:gd name="connsiteY178" fmla="*/ 2231968 h 2237474"/>
              <a:gd name="connsiteX179" fmla="*/ 1297744 w 12192000"/>
              <a:gd name="connsiteY179" fmla="*/ 2235849 h 2237474"/>
              <a:gd name="connsiteX180" fmla="*/ 1286236 w 12192000"/>
              <a:gd name="connsiteY180" fmla="*/ 2233135 h 2237474"/>
              <a:gd name="connsiteX181" fmla="*/ 1283504 w 12192000"/>
              <a:gd name="connsiteY181" fmla="*/ 2233797 h 2237474"/>
              <a:gd name="connsiteX182" fmla="*/ 1279765 w 12192000"/>
              <a:gd name="connsiteY182" fmla="*/ 2229639 h 2237474"/>
              <a:gd name="connsiteX183" fmla="*/ 1195347 w 12192000"/>
              <a:gd name="connsiteY183" fmla="*/ 2212354 h 2237474"/>
              <a:gd name="connsiteX184" fmla="*/ 970251 w 12192000"/>
              <a:gd name="connsiteY184" fmla="*/ 2221029 h 2237474"/>
              <a:gd name="connsiteX185" fmla="*/ 812914 w 12192000"/>
              <a:gd name="connsiteY185" fmla="*/ 2202752 h 2237474"/>
              <a:gd name="connsiteX186" fmla="*/ 800195 w 12192000"/>
              <a:gd name="connsiteY186" fmla="*/ 2209407 h 2237474"/>
              <a:gd name="connsiteX187" fmla="*/ 784978 w 12192000"/>
              <a:gd name="connsiteY187" fmla="*/ 2212360 h 2237474"/>
              <a:gd name="connsiteX188" fmla="*/ 681987 w 12192000"/>
              <a:gd name="connsiteY188" fmla="*/ 2216757 h 2237474"/>
              <a:gd name="connsiteX189" fmla="*/ 669923 w 12192000"/>
              <a:gd name="connsiteY189" fmla="*/ 2211682 h 2237474"/>
              <a:gd name="connsiteX190" fmla="*/ 648680 w 12192000"/>
              <a:gd name="connsiteY190" fmla="*/ 2206229 h 2237474"/>
              <a:gd name="connsiteX191" fmla="*/ 597225 w 12192000"/>
              <a:gd name="connsiteY191" fmla="*/ 2180999 h 2237474"/>
              <a:gd name="connsiteX192" fmla="*/ 558449 w 12192000"/>
              <a:gd name="connsiteY192" fmla="*/ 2182346 h 2237474"/>
              <a:gd name="connsiteX193" fmla="*/ 550517 w 12192000"/>
              <a:gd name="connsiteY193" fmla="*/ 2182060 h 2237474"/>
              <a:gd name="connsiteX194" fmla="*/ 550309 w 12192000"/>
              <a:gd name="connsiteY194" fmla="*/ 2181825 h 2237474"/>
              <a:gd name="connsiteX195" fmla="*/ 541836 w 12192000"/>
              <a:gd name="connsiteY195" fmla="*/ 2181063 h 2237474"/>
              <a:gd name="connsiteX196" fmla="*/ 536057 w 12192000"/>
              <a:gd name="connsiteY196" fmla="*/ 2181537 h 2237474"/>
              <a:gd name="connsiteX197" fmla="*/ 520671 w 12192000"/>
              <a:gd name="connsiteY197" fmla="*/ 2180980 h 2237474"/>
              <a:gd name="connsiteX198" fmla="*/ 515024 w 12192000"/>
              <a:gd name="connsiteY198" fmla="*/ 2179258 h 2237474"/>
              <a:gd name="connsiteX199" fmla="*/ 512278 w 12192000"/>
              <a:gd name="connsiteY199" fmla="*/ 2176369 h 2237474"/>
              <a:gd name="connsiteX200" fmla="*/ 480419 w 12192000"/>
              <a:gd name="connsiteY200" fmla="*/ 2167807 h 2237474"/>
              <a:gd name="connsiteX201" fmla="*/ 413835 w 12192000"/>
              <a:gd name="connsiteY201" fmla="*/ 2156783 h 2237474"/>
              <a:gd name="connsiteX202" fmla="*/ 376513 w 12192000"/>
              <a:gd name="connsiteY202" fmla="*/ 2154014 h 2237474"/>
              <a:gd name="connsiteX203" fmla="*/ 273386 w 12192000"/>
              <a:gd name="connsiteY203" fmla="*/ 2142551 h 2237474"/>
              <a:gd name="connsiteX204" fmla="*/ 169207 w 12192000"/>
              <a:gd name="connsiteY204" fmla="*/ 2128100 h 2237474"/>
              <a:gd name="connsiteX205" fmla="*/ 93149 w 12192000"/>
              <a:gd name="connsiteY205" fmla="*/ 2105324 h 2237474"/>
              <a:gd name="connsiteX206" fmla="*/ 88109 w 12192000"/>
              <a:gd name="connsiteY206" fmla="*/ 2106704 h 2237474"/>
              <a:gd name="connsiteX207" fmla="*/ 80022 w 12192000"/>
              <a:gd name="connsiteY207" fmla="*/ 2107254 h 2237474"/>
              <a:gd name="connsiteX208" fmla="*/ 79717 w 12192000"/>
              <a:gd name="connsiteY208" fmla="*/ 2107046 h 2237474"/>
              <a:gd name="connsiteX209" fmla="*/ 72352 w 12192000"/>
              <a:gd name="connsiteY209" fmla="*/ 2107991 h 2237474"/>
              <a:gd name="connsiteX210" fmla="*/ 37645 w 12192000"/>
              <a:gd name="connsiteY210" fmla="*/ 2115401 h 2237474"/>
              <a:gd name="connsiteX211" fmla="*/ 4572 w 12192000"/>
              <a:gd name="connsiteY211" fmla="*/ 2111091 h 2237474"/>
              <a:gd name="connsiteX212" fmla="*/ 0 w 12192000"/>
              <a:gd name="connsiteY212" fmla="*/ 2110468 h 2237474"/>
              <a:gd name="connsiteX213" fmla="*/ 0 w 12192000"/>
              <a:gd name="connsiteY21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54894 w 12192000"/>
              <a:gd name="connsiteY80" fmla="*/ 1664428 h 2237474"/>
              <a:gd name="connsiteX81" fmla="*/ 6516595 w 12192000"/>
              <a:gd name="connsiteY81" fmla="*/ 1667475 h 2237474"/>
              <a:gd name="connsiteX82" fmla="*/ 6508541 w 12192000"/>
              <a:gd name="connsiteY82" fmla="*/ 1668757 h 2237474"/>
              <a:gd name="connsiteX83" fmla="*/ 6471012 w 12192000"/>
              <a:gd name="connsiteY83" fmla="*/ 1678604 h 2237474"/>
              <a:gd name="connsiteX84" fmla="*/ 6415265 w 12192000"/>
              <a:gd name="connsiteY84" fmla="*/ 1665317 h 2237474"/>
              <a:gd name="connsiteX85" fmla="*/ 6364035 w 12192000"/>
              <a:gd name="connsiteY85" fmla="*/ 1667683 h 2237474"/>
              <a:gd name="connsiteX86" fmla="*/ 6280959 w 12192000"/>
              <a:gd name="connsiteY86" fmla="*/ 1689329 h 2237474"/>
              <a:gd name="connsiteX87" fmla="*/ 6243319 w 12192000"/>
              <a:gd name="connsiteY87" fmla="*/ 1695560 h 2237474"/>
              <a:gd name="connsiteX88" fmla="*/ 6098321 w 12192000"/>
              <a:gd name="connsiteY88" fmla="*/ 1721646 h 2237474"/>
              <a:gd name="connsiteX89" fmla="*/ 5880652 w 12192000"/>
              <a:gd name="connsiteY89" fmla="*/ 1779643 h 2237474"/>
              <a:gd name="connsiteX90" fmla="*/ 5785959 w 12192000"/>
              <a:gd name="connsiteY90" fmla="*/ 1775307 h 2237474"/>
              <a:gd name="connsiteX91" fmla="*/ 5643534 w 12192000"/>
              <a:gd name="connsiteY91" fmla="*/ 1802919 h 2237474"/>
              <a:gd name="connsiteX92" fmla="*/ 5518799 w 12192000"/>
              <a:gd name="connsiteY92" fmla="*/ 1818312 h 2237474"/>
              <a:gd name="connsiteX93" fmla="*/ 5505014 w 12192000"/>
              <a:gd name="connsiteY93" fmla="*/ 1819259 h 2237474"/>
              <a:gd name="connsiteX94" fmla="*/ 5453307 w 12192000"/>
              <a:gd name="connsiteY94" fmla="*/ 1815450 h 2237474"/>
              <a:gd name="connsiteX95" fmla="*/ 5364192 w 12192000"/>
              <a:gd name="connsiteY95" fmla="*/ 1826074 h 2237474"/>
              <a:gd name="connsiteX96" fmla="*/ 5350380 w 12192000"/>
              <a:gd name="connsiteY96" fmla="*/ 1830891 h 2237474"/>
              <a:gd name="connsiteX97" fmla="*/ 5259633 w 12192000"/>
              <a:gd name="connsiteY97" fmla="*/ 1837160 h 2237474"/>
              <a:gd name="connsiteX98" fmla="*/ 5197513 w 12192000"/>
              <a:gd name="connsiteY98" fmla="*/ 1844718 h 2237474"/>
              <a:gd name="connsiteX99" fmla="*/ 5168852 w 12192000"/>
              <a:gd name="connsiteY99" fmla="*/ 1844846 h 2237474"/>
              <a:gd name="connsiteX100" fmla="*/ 5114927 w 12192000"/>
              <a:gd name="connsiteY100" fmla="*/ 1847827 h 2237474"/>
              <a:gd name="connsiteX101" fmla="*/ 5108970 w 12192000"/>
              <a:gd name="connsiteY101" fmla="*/ 1847935 h 2237474"/>
              <a:gd name="connsiteX102" fmla="*/ 5067961 w 12192000"/>
              <a:gd name="connsiteY102" fmla="*/ 1845917 h 2237474"/>
              <a:gd name="connsiteX103" fmla="*/ 5007075 w 12192000"/>
              <a:gd name="connsiteY103" fmla="*/ 1838626 h 2237474"/>
              <a:gd name="connsiteX104" fmla="*/ 4944087 w 12192000"/>
              <a:gd name="connsiteY104" fmla="*/ 1823332 h 2237474"/>
              <a:gd name="connsiteX105" fmla="*/ 4907662 w 12192000"/>
              <a:gd name="connsiteY105" fmla="*/ 1816900 h 2237474"/>
              <a:gd name="connsiteX106" fmla="*/ 4882386 w 12192000"/>
              <a:gd name="connsiteY106" fmla="*/ 1809844 h 2237474"/>
              <a:gd name="connsiteX107" fmla="*/ 4811440 w 12192000"/>
              <a:gd name="connsiteY107" fmla="*/ 1804655 h 2237474"/>
              <a:gd name="connsiteX108" fmla="*/ 4691075 w 12192000"/>
              <a:gd name="connsiteY108" fmla="*/ 1801389 h 2237474"/>
              <a:gd name="connsiteX109" fmla="*/ 4611738 w 12192000"/>
              <a:gd name="connsiteY109" fmla="*/ 1776964 h 2237474"/>
              <a:gd name="connsiteX110" fmla="*/ 4560070 w 12192000"/>
              <a:gd name="connsiteY110" fmla="*/ 1785640 h 2237474"/>
              <a:gd name="connsiteX111" fmla="*/ 4536503 w 12192000"/>
              <a:gd name="connsiteY111" fmla="*/ 1785334 h 2237474"/>
              <a:gd name="connsiteX112" fmla="*/ 4513724 w 12192000"/>
              <a:gd name="connsiteY112" fmla="*/ 1791996 h 2237474"/>
              <a:gd name="connsiteX113" fmla="*/ 4459810 w 12192000"/>
              <a:gd name="connsiteY113" fmla="*/ 1797886 h 2237474"/>
              <a:gd name="connsiteX114" fmla="*/ 4379064 w 12192000"/>
              <a:gd name="connsiteY114" fmla="*/ 1817177 h 2237474"/>
              <a:gd name="connsiteX115" fmla="*/ 4319209 w 12192000"/>
              <a:gd name="connsiteY115" fmla="*/ 1834833 h 2237474"/>
              <a:gd name="connsiteX116" fmla="*/ 4290981 w 12192000"/>
              <a:gd name="connsiteY116" fmla="*/ 1839677 h 2237474"/>
              <a:gd name="connsiteX117" fmla="*/ 4285792 w 12192000"/>
              <a:gd name="connsiteY117" fmla="*/ 1836231 h 2237474"/>
              <a:gd name="connsiteX118" fmla="*/ 4238372 w 12192000"/>
              <a:gd name="connsiteY118" fmla="*/ 1851480 h 2237474"/>
              <a:gd name="connsiteX119" fmla="*/ 4232517 w 12192000"/>
              <a:gd name="connsiteY119" fmla="*/ 1852567 h 2237474"/>
              <a:gd name="connsiteX120" fmla="*/ 4191732 w 12192000"/>
              <a:gd name="connsiteY120" fmla="*/ 1857328 h 2237474"/>
              <a:gd name="connsiteX121" fmla="*/ 4065532 w 12192000"/>
              <a:gd name="connsiteY121" fmla="*/ 1855477 h 2237474"/>
              <a:gd name="connsiteX122" fmla="*/ 4028460 w 12192000"/>
              <a:gd name="connsiteY122" fmla="*/ 1855137 h 2237474"/>
              <a:gd name="connsiteX123" fmla="*/ 4002267 w 12192000"/>
              <a:gd name="connsiteY123" fmla="*/ 1852352 h 2237474"/>
              <a:gd name="connsiteX124" fmla="*/ 3931396 w 12192000"/>
              <a:gd name="connsiteY124" fmla="*/ 1858915 h 2237474"/>
              <a:gd name="connsiteX125" fmla="*/ 3812162 w 12192000"/>
              <a:gd name="connsiteY125" fmla="*/ 1875501 h 2237474"/>
              <a:gd name="connsiteX126" fmla="*/ 3729530 w 12192000"/>
              <a:gd name="connsiteY126" fmla="*/ 1864513 h 2237474"/>
              <a:gd name="connsiteX127" fmla="*/ 3680177 w 12192000"/>
              <a:gd name="connsiteY127" fmla="*/ 1881552 h 2237474"/>
              <a:gd name="connsiteX128" fmla="*/ 3567259 w 12192000"/>
              <a:gd name="connsiteY128" fmla="*/ 1893482 h 2237474"/>
              <a:gd name="connsiteX129" fmla="*/ 3405770 w 12192000"/>
              <a:gd name="connsiteY129" fmla="*/ 1904591 h 2237474"/>
              <a:gd name="connsiteX130" fmla="*/ 3280097 w 12192000"/>
              <a:gd name="connsiteY130" fmla="*/ 1919610 h 2237474"/>
              <a:gd name="connsiteX131" fmla="*/ 3123424 w 12192000"/>
              <a:gd name="connsiteY131" fmla="*/ 1952930 h 2237474"/>
              <a:gd name="connsiteX132" fmla="*/ 3009910 w 12192000"/>
              <a:gd name="connsiteY132" fmla="*/ 1957866 h 2237474"/>
              <a:gd name="connsiteX133" fmla="*/ 2995934 w 12192000"/>
              <a:gd name="connsiteY133" fmla="*/ 1967085 h 2237474"/>
              <a:gd name="connsiteX134" fmla="*/ 2980071 w 12192000"/>
              <a:gd name="connsiteY134" fmla="*/ 1972988 h 2237474"/>
              <a:gd name="connsiteX135" fmla="*/ 2978094 w 12192000"/>
              <a:gd name="connsiteY135" fmla="*/ 1972369 h 2237474"/>
              <a:gd name="connsiteX136" fmla="*/ 2942858 w 12192000"/>
              <a:gd name="connsiteY136" fmla="*/ 1981367 h 2237474"/>
              <a:gd name="connsiteX137" fmla="*/ 2875436 w 12192000"/>
              <a:gd name="connsiteY137" fmla="*/ 1996977 h 2237474"/>
              <a:gd name="connsiteX138" fmla="*/ 2874892 w 12192000"/>
              <a:gd name="connsiteY138" fmla="*/ 1996085 h 2237474"/>
              <a:gd name="connsiteX139" fmla="*/ 2864145 w 12192000"/>
              <a:gd name="connsiteY139" fmla="*/ 1994061 h 2237474"/>
              <a:gd name="connsiteX140" fmla="*/ 2843662 w 12192000"/>
              <a:gd name="connsiteY140" fmla="*/ 1992498 h 2237474"/>
              <a:gd name="connsiteX141" fmla="*/ 2796128 w 12192000"/>
              <a:gd name="connsiteY141" fmla="*/ 1976403 h 2237474"/>
              <a:gd name="connsiteX142" fmla="*/ 2756784 w 12192000"/>
              <a:gd name="connsiteY142" fmla="*/ 1985116 h 2237474"/>
              <a:gd name="connsiteX143" fmla="*/ 2748833 w 12192000"/>
              <a:gd name="connsiteY143" fmla="*/ 1986323 h 2237474"/>
              <a:gd name="connsiteX144" fmla="*/ 2748661 w 12192000"/>
              <a:gd name="connsiteY144" fmla="*/ 1986122 h 2237474"/>
              <a:gd name="connsiteX145" fmla="*/ 2740251 w 12192000"/>
              <a:gd name="connsiteY145" fmla="*/ 1986946 h 2237474"/>
              <a:gd name="connsiteX146" fmla="*/ 2718916 w 12192000"/>
              <a:gd name="connsiteY146" fmla="*/ 1990867 h 2237474"/>
              <a:gd name="connsiteX147" fmla="*/ 2713522 w 12192000"/>
              <a:gd name="connsiteY147" fmla="*/ 1990173 h 2237474"/>
              <a:gd name="connsiteX148" fmla="*/ 2680597 w 12192000"/>
              <a:gd name="connsiteY148" fmla="*/ 1984996 h 2237474"/>
              <a:gd name="connsiteX149" fmla="*/ 2578178 w 12192000"/>
              <a:gd name="connsiteY149" fmla="*/ 1990531 h 2237474"/>
              <a:gd name="connsiteX150" fmla="*/ 2476147 w 12192000"/>
              <a:gd name="connsiteY150" fmla="*/ 1998305 h 2237474"/>
              <a:gd name="connsiteX151" fmla="*/ 2373568 w 12192000"/>
              <a:gd name="connsiteY151" fmla="*/ 2003219 h 2237474"/>
              <a:gd name="connsiteX152" fmla="*/ 2321399 w 12192000"/>
              <a:gd name="connsiteY152" fmla="*/ 1989467 h 2237474"/>
              <a:gd name="connsiteX153" fmla="*/ 2315525 w 12192000"/>
              <a:gd name="connsiteY153" fmla="*/ 1989708 h 2237474"/>
              <a:gd name="connsiteX154" fmla="*/ 2300792 w 12192000"/>
              <a:gd name="connsiteY154" fmla="*/ 1994290 h 2237474"/>
              <a:gd name="connsiteX155" fmla="*/ 2295469 w 12192000"/>
              <a:gd name="connsiteY155" fmla="*/ 1996659 h 2237474"/>
              <a:gd name="connsiteX156" fmla="*/ 2287219 w 12192000"/>
              <a:gd name="connsiteY156" fmla="*/ 1998750 h 2237474"/>
              <a:gd name="connsiteX157" fmla="*/ 2286948 w 12192000"/>
              <a:gd name="connsiteY157" fmla="*/ 1998596 h 2237474"/>
              <a:gd name="connsiteX158" fmla="*/ 2243069 w 12192000"/>
              <a:gd name="connsiteY158" fmla="*/ 2015111 h 2237474"/>
              <a:gd name="connsiteX159" fmla="*/ 2186609 w 12192000"/>
              <a:gd name="connsiteY159" fmla="*/ 2008263 h 2237474"/>
              <a:gd name="connsiteX160" fmla="*/ 2164831 w 12192000"/>
              <a:gd name="connsiteY160" fmla="*/ 2010143 h 2237474"/>
              <a:gd name="connsiteX161" fmla="*/ 2152836 w 12192000"/>
              <a:gd name="connsiteY161" fmla="*/ 2010048 h 2237474"/>
              <a:gd name="connsiteX162" fmla="*/ 2117102 w 12192000"/>
              <a:gd name="connsiteY162" fmla="*/ 2023004 h 2237474"/>
              <a:gd name="connsiteX163" fmla="*/ 2111935 w 12192000"/>
              <a:gd name="connsiteY163" fmla="*/ 2023163 h 2237474"/>
              <a:gd name="connsiteX164" fmla="*/ 2089991 w 12192000"/>
              <a:gd name="connsiteY164" fmla="*/ 2034193 h 2237474"/>
              <a:gd name="connsiteX165" fmla="*/ 2058061 w 12192000"/>
              <a:gd name="connsiteY165" fmla="*/ 2047942 h 2237474"/>
              <a:gd name="connsiteX166" fmla="*/ 2055737 w 12192000"/>
              <a:gd name="connsiteY166" fmla="*/ 2047704 h 2237474"/>
              <a:gd name="connsiteX167" fmla="*/ 2042244 w 12192000"/>
              <a:gd name="connsiteY167" fmla="*/ 2055560 h 2237474"/>
              <a:gd name="connsiteX168" fmla="*/ 1976224 w 12192000"/>
              <a:gd name="connsiteY168" fmla="*/ 2074257 h 2237474"/>
              <a:gd name="connsiteX169" fmla="*/ 1877728 w 12192000"/>
              <a:gd name="connsiteY169" fmla="*/ 2101004 h 2237474"/>
              <a:gd name="connsiteX170" fmla="*/ 1759056 w 12192000"/>
              <a:gd name="connsiteY170" fmla="*/ 2125608 h 2237474"/>
              <a:gd name="connsiteX171" fmla="*/ 1637948 w 12192000"/>
              <a:gd name="connsiteY171" fmla="*/ 2172597 h 2237474"/>
              <a:gd name="connsiteX172" fmla="*/ 1434549 w 12192000"/>
              <a:gd name="connsiteY172" fmla="*/ 2234522 h 2237474"/>
              <a:gd name="connsiteX173" fmla="*/ 1398481 w 12192000"/>
              <a:gd name="connsiteY173" fmla="*/ 2237074 h 2237474"/>
              <a:gd name="connsiteX174" fmla="*/ 1398407 w 12192000"/>
              <a:gd name="connsiteY174" fmla="*/ 2237095 h 2237474"/>
              <a:gd name="connsiteX175" fmla="*/ 1370962 w 12192000"/>
              <a:gd name="connsiteY175" fmla="*/ 2237474 h 2237474"/>
              <a:gd name="connsiteX176" fmla="*/ 1356367 w 12192000"/>
              <a:gd name="connsiteY176" fmla="*/ 2235089 h 2237474"/>
              <a:gd name="connsiteX177" fmla="*/ 1324828 w 12192000"/>
              <a:gd name="connsiteY177" fmla="*/ 2231968 h 2237474"/>
              <a:gd name="connsiteX178" fmla="*/ 1297744 w 12192000"/>
              <a:gd name="connsiteY178" fmla="*/ 2235849 h 2237474"/>
              <a:gd name="connsiteX179" fmla="*/ 1286236 w 12192000"/>
              <a:gd name="connsiteY179" fmla="*/ 2233135 h 2237474"/>
              <a:gd name="connsiteX180" fmla="*/ 1283504 w 12192000"/>
              <a:gd name="connsiteY180" fmla="*/ 2233797 h 2237474"/>
              <a:gd name="connsiteX181" fmla="*/ 1279765 w 12192000"/>
              <a:gd name="connsiteY181" fmla="*/ 2229639 h 2237474"/>
              <a:gd name="connsiteX182" fmla="*/ 1195347 w 12192000"/>
              <a:gd name="connsiteY182" fmla="*/ 2212354 h 2237474"/>
              <a:gd name="connsiteX183" fmla="*/ 970251 w 12192000"/>
              <a:gd name="connsiteY183" fmla="*/ 2221029 h 2237474"/>
              <a:gd name="connsiteX184" fmla="*/ 812914 w 12192000"/>
              <a:gd name="connsiteY184" fmla="*/ 2202752 h 2237474"/>
              <a:gd name="connsiteX185" fmla="*/ 800195 w 12192000"/>
              <a:gd name="connsiteY185" fmla="*/ 2209407 h 2237474"/>
              <a:gd name="connsiteX186" fmla="*/ 784978 w 12192000"/>
              <a:gd name="connsiteY186" fmla="*/ 2212360 h 2237474"/>
              <a:gd name="connsiteX187" fmla="*/ 681987 w 12192000"/>
              <a:gd name="connsiteY187" fmla="*/ 2216757 h 2237474"/>
              <a:gd name="connsiteX188" fmla="*/ 669923 w 12192000"/>
              <a:gd name="connsiteY188" fmla="*/ 2211682 h 2237474"/>
              <a:gd name="connsiteX189" fmla="*/ 648680 w 12192000"/>
              <a:gd name="connsiteY189" fmla="*/ 2206229 h 2237474"/>
              <a:gd name="connsiteX190" fmla="*/ 597225 w 12192000"/>
              <a:gd name="connsiteY190" fmla="*/ 2180999 h 2237474"/>
              <a:gd name="connsiteX191" fmla="*/ 558449 w 12192000"/>
              <a:gd name="connsiteY191" fmla="*/ 2182346 h 2237474"/>
              <a:gd name="connsiteX192" fmla="*/ 550517 w 12192000"/>
              <a:gd name="connsiteY192" fmla="*/ 2182060 h 2237474"/>
              <a:gd name="connsiteX193" fmla="*/ 550309 w 12192000"/>
              <a:gd name="connsiteY193" fmla="*/ 2181825 h 2237474"/>
              <a:gd name="connsiteX194" fmla="*/ 541836 w 12192000"/>
              <a:gd name="connsiteY194" fmla="*/ 2181063 h 2237474"/>
              <a:gd name="connsiteX195" fmla="*/ 536057 w 12192000"/>
              <a:gd name="connsiteY195" fmla="*/ 2181537 h 2237474"/>
              <a:gd name="connsiteX196" fmla="*/ 520671 w 12192000"/>
              <a:gd name="connsiteY196" fmla="*/ 2180980 h 2237474"/>
              <a:gd name="connsiteX197" fmla="*/ 515024 w 12192000"/>
              <a:gd name="connsiteY197" fmla="*/ 2179258 h 2237474"/>
              <a:gd name="connsiteX198" fmla="*/ 512278 w 12192000"/>
              <a:gd name="connsiteY198" fmla="*/ 2176369 h 2237474"/>
              <a:gd name="connsiteX199" fmla="*/ 480419 w 12192000"/>
              <a:gd name="connsiteY199" fmla="*/ 2167807 h 2237474"/>
              <a:gd name="connsiteX200" fmla="*/ 413835 w 12192000"/>
              <a:gd name="connsiteY200" fmla="*/ 2156783 h 2237474"/>
              <a:gd name="connsiteX201" fmla="*/ 376513 w 12192000"/>
              <a:gd name="connsiteY201" fmla="*/ 2154014 h 2237474"/>
              <a:gd name="connsiteX202" fmla="*/ 273386 w 12192000"/>
              <a:gd name="connsiteY202" fmla="*/ 2142551 h 2237474"/>
              <a:gd name="connsiteX203" fmla="*/ 169207 w 12192000"/>
              <a:gd name="connsiteY203" fmla="*/ 2128100 h 2237474"/>
              <a:gd name="connsiteX204" fmla="*/ 93149 w 12192000"/>
              <a:gd name="connsiteY204" fmla="*/ 2105324 h 2237474"/>
              <a:gd name="connsiteX205" fmla="*/ 88109 w 12192000"/>
              <a:gd name="connsiteY205" fmla="*/ 2106704 h 2237474"/>
              <a:gd name="connsiteX206" fmla="*/ 80022 w 12192000"/>
              <a:gd name="connsiteY206" fmla="*/ 2107254 h 2237474"/>
              <a:gd name="connsiteX207" fmla="*/ 79717 w 12192000"/>
              <a:gd name="connsiteY207" fmla="*/ 2107046 h 2237474"/>
              <a:gd name="connsiteX208" fmla="*/ 72352 w 12192000"/>
              <a:gd name="connsiteY208" fmla="*/ 2107991 h 2237474"/>
              <a:gd name="connsiteX209" fmla="*/ 37645 w 12192000"/>
              <a:gd name="connsiteY209" fmla="*/ 2115401 h 2237474"/>
              <a:gd name="connsiteX210" fmla="*/ 4572 w 12192000"/>
              <a:gd name="connsiteY210" fmla="*/ 2111091 h 2237474"/>
              <a:gd name="connsiteX211" fmla="*/ 0 w 12192000"/>
              <a:gd name="connsiteY211" fmla="*/ 2110468 h 2237474"/>
              <a:gd name="connsiteX212" fmla="*/ 0 w 12192000"/>
              <a:gd name="connsiteY21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415265 w 12192000"/>
              <a:gd name="connsiteY83" fmla="*/ 1665317 h 2237474"/>
              <a:gd name="connsiteX84" fmla="*/ 6364035 w 12192000"/>
              <a:gd name="connsiteY84" fmla="*/ 1667683 h 2237474"/>
              <a:gd name="connsiteX85" fmla="*/ 6280959 w 12192000"/>
              <a:gd name="connsiteY85" fmla="*/ 1689329 h 2237474"/>
              <a:gd name="connsiteX86" fmla="*/ 6243319 w 12192000"/>
              <a:gd name="connsiteY86" fmla="*/ 1695560 h 2237474"/>
              <a:gd name="connsiteX87" fmla="*/ 6098321 w 12192000"/>
              <a:gd name="connsiteY87" fmla="*/ 1721646 h 2237474"/>
              <a:gd name="connsiteX88" fmla="*/ 5880652 w 12192000"/>
              <a:gd name="connsiteY88" fmla="*/ 1779643 h 2237474"/>
              <a:gd name="connsiteX89" fmla="*/ 5785959 w 12192000"/>
              <a:gd name="connsiteY89" fmla="*/ 1775307 h 2237474"/>
              <a:gd name="connsiteX90" fmla="*/ 5643534 w 12192000"/>
              <a:gd name="connsiteY90" fmla="*/ 1802919 h 2237474"/>
              <a:gd name="connsiteX91" fmla="*/ 5518799 w 12192000"/>
              <a:gd name="connsiteY91" fmla="*/ 1818312 h 2237474"/>
              <a:gd name="connsiteX92" fmla="*/ 5505014 w 12192000"/>
              <a:gd name="connsiteY92" fmla="*/ 1819259 h 2237474"/>
              <a:gd name="connsiteX93" fmla="*/ 5453307 w 12192000"/>
              <a:gd name="connsiteY93" fmla="*/ 1815450 h 2237474"/>
              <a:gd name="connsiteX94" fmla="*/ 5364192 w 12192000"/>
              <a:gd name="connsiteY94" fmla="*/ 1826074 h 2237474"/>
              <a:gd name="connsiteX95" fmla="*/ 5350380 w 12192000"/>
              <a:gd name="connsiteY95" fmla="*/ 1830891 h 2237474"/>
              <a:gd name="connsiteX96" fmla="*/ 5259633 w 12192000"/>
              <a:gd name="connsiteY96" fmla="*/ 1837160 h 2237474"/>
              <a:gd name="connsiteX97" fmla="*/ 5197513 w 12192000"/>
              <a:gd name="connsiteY97" fmla="*/ 1844718 h 2237474"/>
              <a:gd name="connsiteX98" fmla="*/ 5168852 w 12192000"/>
              <a:gd name="connsiteY98" fmla="*/ 1844846 h 2237474"/>
              <a:gd name="connsiteX99" fmla="*/ 5114927 w 12192000"/>
              <a:gd name="connsiteY99" fmla="*/ 1847827 h 2237474"/>
              <a:gd name="connsiteX100" fmla="*/ 5108970 w 12192000"/>
              <a:gd name="connsiteY100" fmla="*/ 1847935 h 2237474"/>
              <a:gd name="connsiteX101" fmla="*/ 5067961 w 12192000"/>
              <a:gd name="connsiteY101" fmla="*/ 1845917 h 2237474"/>
              <a:gd name="connsiteX102" fmla="*/ 5007075 w 12192000"/>
              <a:gd name="connsiteY102" fmla="*/ 1838626 h 2237474"/>
              <a:gd name="connsiteX103" fmla="*/ 4944087 w 12192000"/>
              <a:gd name="connsiteY103" fmla="*/ 1823332 h 2237474"/>
              <a:gd name="connsiteX104" fmla="*/ 4907662 w 12192000"/>
              <a:gd name="connsiteY104" fmla="*/ 1816900 h 2237474"/>
              <a:gd name="connsiteX105" fmla="*/ 4882386 w 12192000"/>
              <a:gd name="connsiteY105" fmla="*/ 1809844 h 2237474"/>
              <a:gd name="connsiteX106" fmla="*/ 4811440 w 12192000"/>
              <a:gd name="connsiteY106" fmla="*/ 1804655 h 2237474"/>
              <a:gd name="connsiteX107" fmla="*/ 4691075 w 12192000"/>
              <a:gd name="connsiteY107" fmla="*/ 1801389 h 2237474"/>
              <a:gd name="connsiteX108" fmla="*/ 4611738 w 12192000"/>
              <a:gd name="connsiteY108" fmla="*/ 1776964 h 2237474"/>
              <a:gd name="connsiteX109" fmla="*/ 4560070 w 12192000"/>
              <a:gd name="connsiteY109" fmla="*/ 1785640 h 2237474"/>
              <a:gd name="connsiteX110" fmla="*/ 4536503 w 12192000"/>
              <a:gd name="connsiteY110" fmla="*/ 1785334 h 2237474"/>
              <a:gd name="connsiteX111" fmla="*/ 4513724 w 12192000"/>
              <a:gd name="connsiteY111" fmla="*/ 1791996 h 2237474"/>
              <a:gd name="connsiteX112" fmla="*/ 4459810 w 12192000"/>
              <a:gd name="connsiteY112" fmla="*/ 1797886 h 2237474"/>
              <a:gd name="connsiteX113" fmla="*/ 4379064 w 12192000"/>
              <a:gd name="connsiteY113" fmla="*/ 1817177 h 2237474"/>
              <a:gd name="connsiteX114" fmla="*/ 4319209 w 12192000"/>
              <a:gd name="connsiteY114" fmla="*/ 1834833 h 2237474"/>
              <a:gd name="connsiteX115" fmla="*/ 4290981 w 12192000"/>
              <a:gd name="connsiteY115" fmla="*/ 1839677 h 2237474"/>
              <a:gd name="connsiteX116" fmla="*/ 4285792 w 12192000"/>
              <a:gd name="connsiteY116" fmla="*/ 1836231 h 2237474"/>
              <a:gd name="connsiteX117" fmla="*/ 4238372 w 12192000"/>
              <a:gd name="connsiteY117" fmla="*/ 1851480 h 2237474"/>
              <a:gd name="connsiteX118" fmla="*/ 4232517 w 12192000"/>
              <a:gd name="connsiteY118" fmla="*/ 1852567 h 2237474"/>
              <a:gd name="connsiteX119" fmla="*/ 4191732 w 12192000"/>
              <a:gd name="connsiteY119" fmla="*/ 1857328 h 2237474"/>
              <a:gd name="connsiteX120" fmla="*/ 4065532 w 12192000"/>
              <a:gd name="connsiteY120" fmla="*/ 1855477 h 2237474"/>
              <a:gd name="connsiteX121" fmla="*/ 4028460 w 12192000"/>
              <a:gd name="connsiteY121" fmla="*/ 1855137 h 2237474"/>
              <a:gd name="connsiteX122" fmla="*/ 4002267 w 12192000"/>
              <a:gd name="connsiteY122" fmla="*/ 1852352 h 2237474"/>
              <a:gd name="connsiteX123" fmla="*/ 3931396 w 12192000"/>
              <a:gd name="connsiteY123" fmla="*/ 1858915 h 2237474"/>
              <a:gd name="connsiteX124" fmla="*/ 3812162 w 12192000"/>
              <a:gd name="connsiteY124" fmla="*/ 1875501 h 2237474"/>
              <a:gd name="connsiteX125" fmla="*/ 3729530 w 12192000"/>
              <a:gd name="connsiteY125" fmla="*/ 1864513 h 2237474"/>
              <a:gd name="connsiteX126" fmla="*/ 3680177 w 12192000"/>
              <a:gd name="connsiteY126" fmla="*/ 1881552 h 2237474"/>
              <a:gd name="connsiteX127" fmla="*/ 3567259 w 12192000"/>
              <a:gd name="connsiteY127" fmla="*/ 1893482 h 2237474"/>
              <a:gd name="connsiteX128" fmla="*/ 3405770 w 12192000"/>
              <a:gd name="connsiteY128" fmla="*/ 1904591 h 2237474"/>
              <a:gd name="connsiteX129" fmla="*/ 3280097 w 12192000"/>
              <a:gd name="connsiteY129" fmla="*/ 1919610 h 2237474"/>
              <a:gd name="connsiteX130" fmla="*/ 3123424 w 12192000"/>
              <a:gd name="connsiteY130" fmla="*/ 1952930 h 2237474"/>
              <a:gd name="connsiteX131" fmla="*/ 3009910 w 12192000"/>
              <a:gd name="connsiteY131" fmla="*/ 1957866 h 2237474"/>
              <a:gd name="connsiteX132" fmla="*/ 2995934 w 12192000"/>
              <a:gd name="connsiteY132" fmla="*/ 1967085 h 2237474"/>
              <a:gd name="connsiteX133" fmla="*/ 2980071 w 12192000"/>
              <a:gd name="connsiteY133" fmla="*/ 1972988 h 2237474"/>
              <a:gd name="connsiteX134" fmla="*/ 2978094 w 12192000"/>
              <a:gd name="connsiteY134" fmla="*/ 1972369 h 2237474"/>
              <a:gd name="connsiteX135" fmla="*/ 2942858 w 12192000"/>
              <a:gd name="connsiteY135" fmla="*/ 1981367 h 2237474"/>
              <a:gd name="connsiteX136" fmla="*/ 2875436 w 12192000"/>
              <a:gd name="connsiteY136" fmla="*/ 1996977 h 2237474"/>
              <a:gd name="connsiteX137" fmla="*/ 2874892 w 12192000"/>
              <a:gd name="connsiteY137" fmla="*/ 1996085 h 2237474"/>
              <a:gd name="connsiteX138" fmla="*/ 2864145 w 12192000"/>
              <a:gd name="connsiteY138" fmla="*/ 1994061 h 2237474"/>
              <a:gd name="connsiteX139" fmla="*/ 2843662 w 12192000"/>
              <a:gd name="connsiteY139" fmla="*/ 1992498 h 2237474"/>
              <a:gd name="connsiteX140" fmla="*/ 2796128 w 12192000"/>
              <a:gd name="connsiteY140" fmla="*/ 1976403 h 2237474"/>
              <a:gd name="connsiteX141" fmla="*/ 2756784 w 12192000"/>
              <a:gd name="connsiteY141" fmla="*/ 1985116 h 2237474"/>
              <a:gd name="connsiteX142" fmla="*/ 2748833 w 12192000"/>
              <a:gd name="connsiteY142" fmla="*/ 1986323 h 2237474"/>
              <a:gd name="connsiteX143" fmla="*/ 2748661 w 12192000"/>
              <a:gd name="connsiteY143" fmla="*/ 1986122 h 2237474"/>
              <a:gd name="connsiteX144" fmla="*/ 2740251 w 12192000"/>
              <a:gd name="connsiteY144" fmla="*/ 1986946 h 2237474"/>
              <a:gd name="connsiteX145" fmla="*/ 2718916 w 12192000"/>
              <a:gd name="connsiteY145" fmla="*/ 1990867 h 2237474"/>
              <a:gd name="connsiteX146" fmla="*/ 2713522 w 12192000"/>
              <a:gd name="connsiteY146" fmla="*/ 1990173 h 2237474"/>
              <a:gd name="connsiteX147" fmla="*/ 2680597 w 12192000"/>
              <a:gd name="connsiteY147" fmla="*/ 1984996 h 2237474"/>
              <a:gd name="connsiteX148" fmla="*/ 2578178 w 12192000"/>
              <a:gd name="connsiteY148" fmla="*/ 1990531 h 2237474"/>
              <a:gd name="connsiteX149" fmla="*/ 2476147 w 12192000"/>
              <a:gd name="connsiteY149" fmla="*/ 1998305 h 2237474"/>
              <a:gd name="connsiteX150" fmla="*/ 2373568 w 12192000"/>
              <a:gd name="connsiteY150" fmla="*/ 2003219 h 2237474"/>
              <a:gd name="connsiteX151" fmla="*/ 2321399 w 12192000"/>
              <a:gd name="connsiteY151" fmla="*/ 1989467 h 2237474"/>
              <a:gd name="connsiteX152" fmla="*/ 2315525 w 12192000"/>
              <a:gd name="connsiteY152" fmla="*/ 1989708 h 2237474"/>
              <a:gd name="connsiteX153" fmla="*/ 2300792 w 12192000"/>
              <a:gd name="connsiteY153" fmla="*/ 1994290 h 2237474"/>
              <a:gd name="connsiteX154" fmla="*/ 2295469 w 12192000"/>
              <a:gd name="connsiteY154" fmla="*/ 1996659 h 2237474"/>
              <a:gd name="connsiteX155" fmla="*/ 2287219 w 12192000"/>
              <a:gd name="connsiteY155" fmla="*/ 1998750 h 2237474"/>
              <a:gd name="connsiteX156" fmla="*/ 2286948 w 12192000"/>
              <a:gd name="connsiteY156" fmla="*/ 1998596 h 2237474"/>
              <a:gd name="connsiteX157" fmla="*/ 2243069 w 12192000"/>
              <a:gd name="connsiteY157" fmla="*/ 2015111 h 2237474"/>
              <a:gd name="connsiteX158" fmla="*/ 2186609 w 12192000"/>
              <a:gd name="connsiteY158" fmla="*/ 2008263 h 2237474"/>
              <a:gd name="connsiteX159" fmla="*/ 2164831 w 12192000"/>
              <a:gd name="connsiteY159" fmla="*/ 2010143 h 2237474"/>
              <a:gd name="connsiteX160" fmla="*/ 2152836 w 12192000"/>
              <a:gd name="connsiteY160" fmla="*/ 2010048 h 2237474"/>
              <a:gd name="connsiteX161" fmla="*/ 2117102 w 12192000"/>
              <a:gd name="connsiteY161" fmla="*/ 2023004 h 2237474"/>
              <a:gd name="connsiteX162" fmla="*/ 2111935 w 12192000"/>
              <a:gd name="connsiteY162" fmla="*/ 2023163 h 2237474"/>
              <a:gd name="connsiteX163" fmla="*/ 2089991 w 12192000"/>
              <a:gd name="connsiteY163" fmla="*/ 2034193 h 2237474"/>
              <a:gd name="connsiteX164" fmla="*/ 2058061 w 12192000"/>
              <a:gd name="connsiteY164" fmla="*/ 2047942 h 2237474"/>
              <a:gd name="connsiteX165" fmla="*/ 2055737 w 12192000"/>
              <a:gd name="connsiteY165" fmla="*/ 2047704 h 2237474"/>
              <a:gd name="connsiteX166" fmla="*/ 2042244 w 12192000"/>
              <a:gd name="connsiteY166" fmla="*/ 2055560 h 2237474"/>
              <a:gd name="connsiteX167" fmla="*/ 1976224 w 12192000"/>
              <a:gd name="connsiteY167" fmla="*/ 2074257 h 2237474"/>
              <a:gd name="connsiteX168" fmla="*/ 1877728 w 12192000"/>
              <a:gd name="connsiteY168" fmla="*/ 2101004 h 2237474"/>
              <a:gd name="connsiteX169" fmla="*/ 1759056 w 12192000"/>
              <a:gd name="connsiteY169" fmla="*/ 2125608 h 2237474"/>
              <a:gd name="connsiteX170" fmla="*/ 1637948 w 12192000"/>
              <a:gd name="connsiteY170" fmla="*/ 2172597 h 2237474"/>
              <a:gd name="connsiteX171" fmla="*/ 1434549 w 12192000"/>
              <a:gd name="connsiteY171" fmla="*/ 2234522 h 2237474"/>
              <a:gd name="connsiteX172" fmla="*/ 1398481 w 12192000"/>
              <a:gd name="connsiteY172" fmla="*/ 2237074 h 2237474"/>
              <a:gd name="connsiteX173" fmla="*/ 1398407 w 12192000"/>
              <a:gd name="connsiteY173" fmla="*/ 2237095 h 2237474"/>
              <a:gd name="connsiteX174" fmla="*/ 1370962 w 12192000"/>
              <a:gd name="connsiteY174" fmla="*/ 2237474 h 2237474"/>
              <a:gd name="connsiteX175" fmla="*/ 1356367 w 12192000"/>
              <a:gd name="connsiteY175" fmla="*/ 2235089 h 2237474"/>
              <a:gd name="connsiteX176" fmla="*/ 1324828 w 12192000"/>
              <a:gd name="connsiteY176" fmla="*/ 2231968 h 2237474"/>
              <a:gd name="connsiteX177" fmla="*/ 1297744 w 12192000"/>
              <a:gd name="connsiteY177" fmla="*/ 2235849 h 2237474"/>
              <a:gd name="connsiteX178" fmla="*/ 1286236 w 12192000"/>
              <a:gd name="connsiteY178" fmla="*/ 2233135 h 2237474"/>
              <a:gd name="connsiteX179" fmla="*/ 1283504 w 12192000"/>
              <a:gd name="connsiteY179" fmla="*/ 2233797 h 2237474"/>
              <a:gd name="connsiteX180" fmla="*/ 1279765 w 12192000"/>
              <a:gd name="connsiteY180" fmla="*/ 2229639 h 2237474"/>
              <a:gd name="connsiteX181" fmla="*/ 1195347 w 12192000"/>
              <a:gd name="connsiteY181" fmla="*/ 2212354 h 2237474"/>
              <a:gd name="connsiteX182" fmla="*/ 970251 w 12192000"/>
              <a:gd name="connsiteY182" fmla="*/ 2221029 h 2237474"/>
              <a:gd name="connsiteX183" fmla="*/ 812914 w 12192000"/>
              <a:gd name="connsiteY183" fmla="*/ 2202752 h 2237474"/>
              <a:gd name="connsiteX184" fmla="*/ 800195 w 12192000"/>
              <a:gd name="connsiteY184" fmla="*/ 2209407 h 2237474"/>
              <a:gd name="connsiteX185" fmla="*/ 784978 w 12192000"/>
              <a:gd name="connsiteY185" fmla="*/ 2212360 h 2237474"/>
              <a:gd name="connsiteX186" fmla="*/ 681987 w 12192000"/>
              <a:gd name="connsiteY186" fmla="*/ 2216757 h 2237474"/>
              <a:gd name="connsiteX187" fmla="*/ 669923 w 12192000"/>
              <a:gd name="connsiteY187" fmla="*/ 2211682 h 2237474"/>
              <a:gd name="connsiteX188" fmla="*/ 648680 w 12192000"/>
              <a:gd name="connsiteY188" fmla="*/ 2206229 h 2237474"/>
              <a:gd name="connsiteX189" fmla="*/ 597225 w 12192000"/>
              <a:gd name="connsiteY189" fmla="*/ 2180999 h 2237474"/>
              <a:gd name="connsiteX190" fmla="*/ 558449 w 12192000"/>
              <a:gd name="connsiteY190" fmla="*/ 2182346 h 2237474"/>
              <a:gd name="connsiteX191" fmla="*/ 550517 w 12192000"/>
              <a:gd name="connsiteY191" fmla="*/ 2182060 h 2237474"/>
              <a:gd name="connsiteX192" fmla="*/ 550309 w 12192000"/>
              <a:gd name="connsiteY192" fmla="*/ 2181825 h 2237474"/>
              <a:gd name="connsiteX193" fmla="*/ 541836 w 12192000"/>
              <a:gd name="connsiteY193" fmla="*/ 2181063 h 2237474"/>
              <a:gd name="connsiteX194" fmla="*/ 536057 w 12192000"/>
              <a:gd name="connsiteY194" fmla="*/ 2181537 h 2237474"/>
              <a:gd name="connsiteX195" fmla="*/ 520671 w 12192000"/>
              <a:gd name="connsiteY195" fmla="*/ 2180980 h 2237474"/>
              <a:gd name="connsiteX196" fmla="*/ 515024 w 12192000"/>
              <a:gd name="connsiteY196" fmla="*/ 2179258 h 2237474"/>
              <a:gd name="connsiteX197" fmla="*/ 512278 w 12192000"/>
              <a:gd name="connsiteY197" fmla="*/ 2176369 h 2237474"/>
              <a:gd name="connsiteX198" fmla="*/ 480419 w 12192000"/>
              <a:gd name="connsiteY198" fmla="*/ 2167807 h 2237474"/>
              <a:gd name="connsiteX199" fmla="*/ 413835 w 12192000"/>
              <a:gd name="connsiteY199" fmla="*/ 2156783 h 2237474"/>
              <a:gd name="connsiteX200" fmla="*/ 376513 w 12192000"/>
              <a:gd name="connsiteY200" fmla="*/ 2154014 h 2237474"/>
              <a:gd name="connsiteX201" fmla="*/ 273386 w 12192000"/>
              <a:gd name="connsiteY201" fmla="*/ 2142551 h 2237474"/>
              <a:gd name="connsiteX202" fmla="*/ 169207 w 12192000"/>
              <a:gd name="connsiteY202" fmla="*/ 2128100 h 2237474"/>
              <a:gd name="connsiteX203" fmla="*/ 93149 w 12192000"/>
              <a:gd name="connsiteY203" fmla="*/ 2105324 h 2237474"/>
              <a:gd name="connsiteX204" fmla="*/ 88109 w 12192000"/>
              <a:gd name="connsiteY204" fmla="*/ 2106704 h 2237474"/>
              <a:gd name="connsiteX205" fmla="*/ 80022 w 12192000"/>
              <a:gd name="connsiteY205" fmla="*/ 2107254 h 2237474"/>
              <a:gd name="connsiteX206" fmla="*/ 79717 w 12192000"/>
              <a:gd name="connsiteY206" fmla="*/ 2107046 h 2237474"/>
              <a:gd name="connsiteX207" fmla="*/ 72352 w 12192000"/>
              <a:gd name="connsiteY207" fmla="*/ 2107991 h 2237474"/>
              <a:gd name="connsiteX208" fmla="*/ 37645 w 12192000"/>
              <a:gd name="connsiteY208" fmla="*/ 2115401 h 2237474"/>
              <a:gd name="connsiteX209" fmla="*/ 4572 w 12192000"/>
              <a:gd name="connsiteY209" fmla="*/ 2111091 h 2237474"/>
              <a:gd name="connsiteX210" fmla="*/ 0 w 12192000"/>
              <a:gd name="connsiteY210" fmla="*/ 2110468 h 2237474"/>
              <a:gd name="connsiteX211" fmla="*/ 0 w 12192000"/>
              <a:gd name="connsiteY21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364035 w 12192000"/>
              <a:gd name="connsiteY83" fmla="*/ 1667683 h 2237474"/>
              <a:gd name="connsiteX84" fmla="*/ 6280959 w 12192000"/>
              <a:gd name="connsiteY84" fmla="*/ 1689329 h 2237474"/>
              <a:gd name="connsiteX85" fmla="*/ 6243319 w 12192000"/>
              <a:gd name="connsiteY85" fmla="*/ 1695560 h 2237474"/>
              <a:gd name="connsiteX86" fmla="*/ 6098321 w 12192000"/>
              <a:gd name="connsiteY86" fmla="*/ 1721646 h 2237474"/>
              <a:gd name="connsiteX87" fmla="*/ 5880652 w 12192000"/>
              <a:gd name="connsiteY87" fmla="*/ 1779643 h 2237474"/>
              <a:gd name="connsiteX88" fmla="*/ 5785959 w 12192000"/>
              <a:gd name="connsiteY88" fmla="*/ 1775307 h 2237474"/>
              <a:gd name="connsiteX89" fmla="*/ 5643534 w 12192000"/>
              <a:gd name="connsiteY89" fmla="*/ 1802919 h 2237474"/>
              <a:gd name="connsiteX90" fmla="*/ 5518799 w 12192000"/>
              <a:gd name="connsiteY90" fmla="*/ 1818312 h 2237474"/>
              <a:gd name="connsiteX91" fmla="*/ 5505014 w 12192000"/>
              <a:gd name="connsiteY91" fmla="*/ 1819259 h 2237474"/>
              <a:gd name="connsiteX92" fmla="*/ 5453307 w 12192000"/>
              <a:gd name="connsiteY92" fmla="*/ 1815450 h 2237474"/>
              <a:gd name="connsiteX93" fmla="*/ 5364192 w 12192000"/>
              <a:gd name="connsiteY93" fmla="*/ 1826074 h 2237474"/>
              <a:gd name="connsiteX94" fmla="*/ 5350380 w 12192000"/>
              <a:gd name="connsiteY94" fmla="*/ 1830891 h 2237474"/>
              <a:gd name="connsiteX95" fmla="*/ 5259633 w 12192000"/>
              <a:gd name="connsiteY95" fmla="*/ 1837160 h 2237474"/>
              <a:gd name="connsiteX96" fmla="*/ 5197513 w 12192000"/>
              <a:gd name="connsiteY96" fmla="*/ 1844718 h 2237474"/>
              <a:gd name="connsiteX97" fmla="*/ 5168852 w 12192000"/>
              <a:gd name="connsiteY97" fmla="*/ 1844846 h 2237474"/>
              <a:gd name="connsiteX98" fmla="*/ 5114927 w 12192000"/>
              <a:gd name="connsiteY98" fmla="*/ 1847827 h 2237474"/>
              <a:gd name="connsiteX99" fmla="*/ 5108970 w 12192000"/>
              <a:gd name="connsiteY99" fmla="*/ 1847935 h 2237474"/>
              <a:gd name="connsiteX100" fmla="*/ 5067961 w 12192000"/>
              <a:gd name="connsiteY100" fmla="*/ 1845917 h 2237474"/>
              <a:gd name="connsiteX101" fmla="*/ 5007075 w 12192000"/>
              <a:gd name="connsiteY101" fmla="*/ 1838626 h 2237474"/>
              <a:gd name="connsiteX102" fmla="*/ 4944087 w 12192000"/>
              <a:gd name="connsiteY102" fmla="*/ 1823332 h 2237474"/>
              <a:gd name="connsiteX103" fmla="*/ 4907662 w 12192000"/>
              <a:gd name="connsiteY103" fmla="*/ 1816900 h 2237474"/>
              <a:gd name="connsiteX104" fmla="*/ 4882386 w 12192000"/>
              <a:gd name="connsiteY104" fmla="*/ 1809844 h 2237474"/>
              <a:gd name="connsiteX105" fmla="*/ 4811440 w 12192000"/>
              <a:gd name="connsiteY105" fmla="*/ 1804655 h 2237474"/>
              <a:gd name="connsiteX106" fmla="*/ 4691075 w 12192000"/>
              <a:gd name="connsiteY106" fmla="*/ 1801389 h 2237474"/>
              <a:gd name="connsiteX107" fmla="*/ 4611738 w 12192000"/>
              <a:gd name="connsiteY107" fmla="*/ 1776964 h 2237474"/>
              <a:gd name="connsiteX108" fmla="*/ 4560070 w 12192000"/>
              <a:gd name="connsiteY108" fmla="*/ 1785640 h 2237474"/>
              <a:gd name="connsiteX109" fmla="*/ 4536503 w 12192000"/>
              <a:gd name="connsiteY109" fmla="*/ 1785334 h 2237474"/>
              <a:gd name="connsiteX110" fmla="*/ 4513724 w 12192000"/>
              <a:gd name="connsiteY110" fmla="*/ 1791996 h 2237474"/>
              <a:gd name="connsiteX111" fmla="*/ 4459810 w 12192000"/>
              <a:gd name="connsiteY111" fmla="*/ 1797886 h 2237474"/>
              <a:gd name="connsiteX112" fmla="*/ 4379064 w 12192000"/>
              <a:gd name="connsiteY112" fmla="*/ 1817177 h 2237474"/>
              <a:gd name="connsiteX113" fmla="*/ 4319209 w 12192000"/>
              <a:gd name="connsiteY113" fmla="*/ 1834833 h 2237474"/>
              <a:gd name="connsiteX114" fmla="*/ 4290981 w 12192000"/>
              <a:gd name="connsiteY114" fmla="*/ 1839677 h 2237474"/>
              <a:gd name="connsiteX115" fmla="*/ 4285792 w 12192000"/>
              <a:gd name="connsiteY115" fmla="*/ 1836231 h 2237474"/>
              <a:gd name="connsiteX116" fmla="*/ 4238372 w 12192000"/>
              <a:gd name="connsiteY116" fmla="*/ 1851480 h 2237474"/>
              <a:gd name="connsiteX117" fmla="*/ 4232517 w 12192000"/>
              <a:gd name="connsiteY117" fmla="*/ 1852567 h 2237474"/>
              <a:gd name="connsiteX118" fmla="*/ 4191732 w 12192000"/>
              <a:gd name="connsiteY118" fmla="*/ 1857328 h 2237474"/>
              <a:gd name="connsiteX119" fmla="*/ 4065532 w 12192000"/>
              <a:gd name="connsiteY119" fmla="*/ 1855477 h 2237474"/>
              <a:gd name="connsiteX120" fmla="*/ 4028460 w 12192000"/>
              <a:gd name="connsiteY120" fmla="*/ 1855137 h 2237474"/>
              <a:gd name="connsiteX121" fmla="*/ 4002267 w 12192000"/>
              <a:gd name="connsiteY121" fmla="*/ 1852352 h 2237474"/>
              <a:gd name="connsiteX122" fmla="*/ 3931396 w 12192000"/>
              <a:gd name="connsiteY122" fmla="*/ 1858915 h 2237474"/>
              <a:gd name="connsiteX123" fmla="*/ 3812162 w 12192000"/>
              <a:gd name="connsiteY123" fmla="*/ 1875501 h 2237474"/>
              <a:gd name="connsiteX124" fmla="*/ 3729530 w 12192000"/>
              <a:gd name="connsiteY124" fmla="*/ 1864513 h 2237474"/>
              <a:gd name="connsiteX125" fmla="*/ 3680177 w 12192000"/>
              <a:gd name="connsiteY125" fmla="*/ 1881552 h 2237474"/>
              <a:gd name="connsiteX126" fmla="*/ 3567259 w 12192000"/>
              <a:gd name="connsiteY126" fmla="*/ 1893482 h 2237474"/>
              <a:gd name="connsiteX127" fmla="*/ 3405770 w 12192000"/>
              <a:gd name="connsiteY127" fmla="*/ 1904591 h 2237474"/>
              <a:gd name="connsiteX128" fmla="*/ 3280097 w 12192000"/>
              <a:gd name="connsiteY128" fmla="*/ 1919610 h 2237474"/>
              <a:gd name="connsiteX129" fmla="*/ 3123424 w 12192000"/>
              <a:gd name="connsiteY129" fmla="*/ 1952930 h 2237474"/>
              <a:gd name="connsiteX130" fmla="*/ 3009910 w 12192000"/>
              <a:gd name="connsiteY130" fmla="*/ 1957866 h 2237474"/>
              <a:gd name="connsiteX131" fmla="*/ 2995934 w 12192000"/>
              <a:gd name="connsiteY131" fmla="*/ 1967085 h 2237474"/>
              <a:gd name="connsiteX132" fmla="*/ 2980071 w 12192000"/>
              <a:gd name="connsiteY132" fmla="*/ 1972988 h 2237474"/>
              <a:gd name="connsiteX133" fmla="*/ 2978094 w 12192000"/>
              <a:gd name="connsiteY133" fmla="*/ 1972369 h 2237474"/>
              <a:gd name="connsiteX134" fmla="*/ 2942858 w 12192000"/>
              <a:gd name="connsiteY134" fmla="*/ 1981367 h 2237474"/>
              <a:gd name="connsiteX135" fmla="*/ 2875436 w 12192000"/>
              <a:gd name="connsiteY135" fmla="*/ 1996977 h 2237474"/>
              <a:gd name="connsiteX136" fmla="*/ 2874892 w 12192000"/>
              <a:gd name="connsiteY136" fmla="*/ 1996085 h 2237474"/>
              <a:gd name="connsiteX137" fmla="*/ 2864145 w 12192000"/>
              <a:gd name="connsiteY137" fmla="*/ 1994061 h 2237474"/>
              <a:gd name="connsiteX138" fmla="*/ 2843662 w 12192000"/>
              <a:gd name="connsiteY138" fmla="*/ 1992498 h 2237474"/>
              <a:gd name="connsiteX139" fmla="*/ 2796128 w 12192000"/>
              <a:gd name="connsiteY139" fmla="*/ 1976403 h 2237474"/>
              <a:gd name="connsiteX140" fmla="*/ 2756784 w 12192000"/>
              <a:gd name="connsiteY140" fmla="*/ 1985116 h 2237474"/>
              <a:gd name="connsiteX141" fmla="*/ 2748833 w 12192000"/>
              <a:gd name="connsiteY141" fmla="*/ 1986323 h 2237474"/>
              <a:gd name="connsiteX142" fmla="*/ 2748661 w 12192000"/>
              <a:gd name="connsiteY142" fmla="*/ 1986122 h 2237474"/>
              <a:gd name="connsiteX143" fmla="*/ 2740251 w 12192000"/>
              <a:gd name="connsiteY143" fmla="*/ 1986946 h 2237474"/>
              <a:gd name="connsiteX144" fmla="*/ 2718916 w 12192000"/>
              <a:gd name="connsiteY144" fmla="*/ 1990867 h 2237474"/>
              <a:gd name="connsiteX145" fmla="*/ 2713522 w 12192000"/>
              <a:gd name="connsiteY145" fmla="*/ 1990173 h 2237474"/>
              <a:gd name="connsiteX146" fmla="*/ 2680597 w 12192000"/>
              <a:gd name="connsiteY146" fmla="*/ 1984996 h 2237474"/>
              <a:gd name="connsiteX147" fmla="*/ 2578178 w 12192000"/>
              <a:gd name="connsiteY147" fmla="*/ 1990531 h 2237474"/>
              <a:gd name="connsiteX148" fmla="*/ 2476147 w 12192000"/>
              <a:gd name="connsiteY148" fmla="*/ 1998305 h 2237474"/>
              <a:gd name="connsiteX149" fmla="*/ 2373568 w 12192000"/>
              <a:gd name="connsiteY149" fmla="*/ 2003219 h 2237474"/>
              <a:gd name="connsiteX150" fmla="*/ 2321399 w 12192000"/>
              <a:gd name="connsiteY150" fmla="*/ 1989467 h 2237474"/>
              <a:gd name="connsiteX151" fmla="*/ 2315525 w 12192000"/>
              <a:gd name="connsiteY151" fmla="*/ 1989708 h 2237474"/>
              <a:gd name="connsiteX152" fmla="*/ 2300792 w 12192000"/>
              <a:gd name="connsiteY152" fmla="*/ 1994290 h 2237474"/>
              <a:gd name="connsiteX153" fmla="*/ 2295469 w 12192000"/>
              <a:gd name="connsiteY153" fmla="*/ 1996659 h 2237474"/>
              <a:gd name="connsiteX154" fmla="*/ 2287219 w 12192000"/>
              <a:gd name="connsiteY154" fmla="*/ 1998750 h 2237474"/>
              <a:gd name="connsiteX155" fmla="*/ 2286948 w 12192000"/>
              <a:gd name="connsiteY155" fmla="*/ 1998596 h 2237474"/>
              <a:gd name="connsiteX156" fmla="*/ 2243069 w 12192000"/>
              <a:gd name="connsiteY156" fmla="*/ 2015111 h 2237474"/>
              <a:gd name="connsiteX157" fmla="*/ 2186609 w 12192000"/>
              <a:gd name="connsiteY157" fmla="*/ 2008263 h 2237474"/>
              <a:gd name="connsiteX158" fmla="*/ 2164831 w 12192000"/>
              <a:gd name="connsiteY158" fmla="*/ 2010143 h 2237474"/>
              <a:gd name="connsiteX159" fmla="*/ 2152836 w 12192000"/>
              <a:gd name="connsiteY159" fmla="*/ 2010048 h 2237474"/>
              <a:gd name="connsiteX160" fmla="*/ 2117102 w 12192000"/>
              <a:gd name="connsiteY160" fmla="*/ 2023004 h 2237474"/>
              <a:gd name="connsiteX161" fmla="*/ 2111935 w 12192000"/>
              <a:gd name="connsiteY161" fmla="*/ 2023163 h 2237474"/>
              <a:gd name="connsiteX162" fmla="*/ 2089991 w 12192000"/>
              <a:gd name="connsiteY162" fmla="*/ 2034193 h 2237474"/>
              <a:gd name="connsiteX163" fmla="*/ 2058061 w 12192000"/>
              <a:gd name="connsiteY163" fmla="*/ 2047942 h 2237474"/>
              <a:gd name="connsiteX164" fmla="*/ 2055737 w 12192000"/>
              <a:gd name="connsiteY164" fmla="*/ 2047704 h 2237474"/>
              <a:gd name="connsiteX165" fmla="*/ 2042244 w 12192000"/>
              <a:gd name="connsiteY165" fmla="*/ 2055560 h 2237474"/>
              <a:gd name="connsiteX166" fmla="*/ 1976224 w 12192000"/>
              <a:gd name="connsiteY166" fmla="*/ 2074257 h 2237474"/>
              <a:gd name="connsiteX167" fmla="*/ 1877728 w 12192000"/>
              <a:gd name="connsiteY167" fmla="*/ 2101004 h 2237474"/>
              <a:gd name="connsiteX168" fmla="*/ 1759056 w 12192000"/>
              <a:gd name="connsiteY168" fmla="*/ 2125608 h 2237474"/>
              <a:gd name="connsiteX169" fmla="*/ 1637948 w 12192000"/>
              <a:gd name="connsiteY169" fmla="*/ 2172597 h 2237474"/>
              <a:gd name="connsiteX170" fmla="*/ 1434549 w 12192000"/>
              <a:gd name="connsiteY170" fmla="*/ 2234522 h 2237474"/>
              <a:gd name="connsiteX171" fmla="*/ 1398481 w 12192000"/>
              <a:gd name="connsiteY171" fmla="*/ 2237074 h 2237474"/>
              <a:gd name="connsiteX172" fmla="*/ 1398407 w 12192000"/>
              <a:gd name="connsiteY172" fmla="*/ 2237095 h 2237474"/>
              <a:gd name="connsiteX173" fmla="*/ 1370962 w 12192000"/>
              <a:gd name="connsiteY173" fmla="*/ 2237474 h 2237474"/>
              <a:gd name="connsiteX174" fmla="*/ 1356367 w 12192000"/>
              <a:gd name="connsiteY174" fmla="*/ 2235089 h 2237474"/>
              <a:gd name="connsiteX175" fmla="*/ 1324828 w 12192000"/>
              <a:gd name="connsiteY175" fmla="*/ 2231968 h 2237474"/>
              <a:gd name="connsiteX176" fmla="*/ 1297744 w 12192000"/>
              <a:gd name="connsiteY176" fmla="*/ 2235849 h 2237474"/>
              <a:gd name="connsiteX177" fmla="*/ 1286236 w 12192000"/>
              <a:gd name="connsiteY177" fmla="*/ 2233135 h 2237474"/>
              <a:gd name="connsiteX178" fmla="*/ 1283504 w 12192000"/>
              <a:gd name="connsiteY178" fmla="*/ 2233797 h 2237474"/>
              <a:gd name="connsiteX179" fmla="*/ 1279765 w 12192000"/>
              <a:gd name="connsiteY179" fmla="*/ 2229639 h 2237474"/>
              <a:gd name="connsiteX180" fmla="*/ 1195347 w 12192000"/>
              <a:gd name="connsiteY180" fmla="*/ 2212354 h 2237474"/>
              <a:gd name="connsiteX181" fmla="*/ 970251 w 12192000"/>
              <a:gd name="connsiteY181" fmla="*/ 2221029 h 2237474"/>
              <a:gd name="connsiteX182" fmla="*/ 812914 w 12192000"/>
              <a:gd name="connsiteY182" fmla="*/ 2202752 h 2237474"/>
              <a:gd name="connsiteX183" fmla="*/ 800195 w 12192000"/>
              <a:gd name="connsiteY183" fmla="*/ 2209407 h 2237474"/>
              <a:gd name="connsiteX184" fmla="*/ 784978 w 12192000"/>
              <a:gd name="connsiteY184" fmla="*/ 2212360 h 2237474"/>
              <a:gd name="connsiteX185" fmla="*/ 681987 w 12192000"/>
              <a:gd name="connsiteY185" fmla="*/ 2216757 h 2237474"/>
              <a:gd name="connsiteX186" fmla="*/ 669923 w 12192000"/>
              <a:gd name="connsiteY186" fmla="*/ 2211682 h 2237474"/>
              <a:gd name="connsiteX187" fmla="*/ 648680 w 12192000"/>
              <a:gd name="connsiteY187" fmla="*/ 2206229 h 2237474"/>
              <a:gd name="connsiteX188" fmla="*/ 597225 w 12192000"/>
              <a:gd name="connsiteY188" fmla="*/ 2180999 h 2237474"/>
              <a:gd name="connsiteX189" fmla="*/ 558449 w 12192000"/>
              <a:gd name="connsiteY189" fmla="*/ 2182346 h 2237474"/>
              <a:gd name="connsiteX190" fmla="*/ 550517 w 12192000"/>
              <a:gd name="connsiteY190" fmla="*/ 2182060 h 2237474"/>
              <a:gd name="connsiteX191" fmla="*/ 550309 w 12192000"/>
              <a:gd name="connsiteY191" fmla="*/ 2181825 h 2237474"/>
              <a:gd name="connsiteX192" fmla="*/ 541836 w 12192000"/>
              <a:gd name="connsiteY192" fmla="*/ 2181063 h 2237474"/>
              <a:gd name="connsiteX193" fmla="*/ 536057 w 12192000"/>
              <a:gd name="connsiteY193" fmla="*/ 2181537 h 2237474"/>
              <a:gd name="connsiteX194" fmla="*/ 520671 w 12192000"/>
              <a:gd name="connsiteY194" fmla="*/ 2180980 h 2237474"/>
              <a:gd name="connsiteX195" fmla="*/ 515024 w 12192000"/>
              <a:gd name="connsiteY195" fmla="*/ 2179258 h 2237474"/>
              <a:gd name="connsiteX196" fmla="*/ 512278 w 12192000"/>
              <a:gd name="connsiteY196" fmla="*/ 2176369 h 2237474"/>
              <a:gd name="connsiteX197" fmla="*/ 480419 w 12192000"/>
              <a:gd name="connsiteY197" fmla="*/ 2167807 h 2237474"/>
              <a:gd name="connsiteX198" fmla="*/ 413835 w 12192000"/>
              <a:gd name="connsiteY198" fmla="*/ 2156783 h 2237474"/>
              <a:gd name="connsiteX199" fmla="*/ 376513 w 12192000"/>
              <a:gd name="connsiteY199" fmla="*/ 2154014 h 2237474"/>
              <a:gd name="connsiteX200" fmla="*/ 273386 w 12192000"/>
              <a:gd name="connsiteY200" fmla="*/ 2142551 h 2237474"/>
              <a:gd name="connsiteX201" fmla="*/ 169207 w 12192000"/>
              <a:gd name="connsiteY201" fmla="*/ 2128100 h 2237474"/>
              <a:gd name="connsiteX202" fmla="*/ 93149 w 12192000"/>
              <a:gd name="connsiteY202" fmla="*/ 2105324 h 2237474"/>
              <a:gd name="connsiteX203" fmla="*/ 88109 w 12192000"/>
              <a:gd name="connsiteY203" fmla="*/ 2106704 h 2237474"/>
              <a:gd name="connsiteX204" fmla="*/ 80022 w 12192000"/>
              <a:gd name="connsiteY204" fmla="*/ 2107254 h 2237474"/>
              <a:gd name="connsiteX205" fmla="*/ 79717 w 12192000"/>
              <a:gd name="connsiteY205" fmla="*/ 2107046 h 2237474"/>
              <a:gd name="connsiteX206" fmla="*/ 72352 w 12192000"/>
              <a:gd name="connsiteY206" fmla="*/ 2107991 h 2237474"/>
              <a:gd name="connsiteX207" fmla="*/ 37645 w 12192000"/>
              <a:gd name="connsiteY207" fmla="*/ 2115401 h 2237474"/>
              <a:gd name="connsiteX208" fmla="*/ 4572 w 12192000"/>
              <a:gd name="connsiteY208" fmla="*/ 2111091 h 2237474"/>
              <a:gd name="connsiteX209" fmla="*/ 0 w 12192000"/>
              <a:gd name="connsiteY209" fmla="*/ 2110468 h 2237474"/>
              <a:gd name="connsiteX210" fmla="*/ 0 w 12192000"/>
              <a:gd name="connsiteY21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45122 w 12192000"/>
              <a:gd name="connsiteY58" fmla="*/ 1345477 h 2237474"/>
              <a:gd name="connsiteX59" fmla="*/ 7902328 w 12192000"/>
              <a:gd name="connsiteY59" fmla="*/ 1345865 h 2237474"/>
              <a:gd name="connsiteX60" fmla="*/ 7875879 w 12192000"/>
              <a:gd name="connsiteY60" fmla="*/ 1345646 h 2237474"/>
              <a:gd name="connsiteX61" fmla="*/ 7840612 w 12192000"/>
              <a:gd name="connsiteY61" fmla="*/ 1369373 h 2237474"/>
              <a:gd name="connsiteX62" fmla="*/ 7786819 w 12192000"/>
              <a:gd name="connsiteY62" fmla="*/ 1378970 h 2237474"/>
              <a:gd name="connsiteX63" fmla="*/ 7548172 w 12192000"/>
              <a:gd name="connsiteY63" fmla="*/ 1417460 h 2237474"/>
              <a:gd name="connsiteX64" fmla="*/ 7483437 w 12192000"/>
              <a:gd name="connsiteY64" fmla="*/ 1478152 h 2237474"/>
              <a:gd name="connsiteX65" fmla="*/ 7377870 w 12192000"/>
              <a:gd name="connsiteY65" fmla="*/ 1523319 h 2237474"/>
              <a:gd name="connsiteX66" fmla="*/ 7230737 w 12192000"/>
              <a:gd name="connsiteY66" fmla="*/ 1562633 h 2237474"/>
              <a:gd name="connsiteX67" fmla="*/ 7224458 w 12192000"/>
              <a:gd name="connsiteY67" fmla="*/ 1573008 h 2237474"/>
              <a:gd name="connsiteX68" fmla="*/ 7183121 w 12192000"/>
              <a:gd name="connsiteY68" fmla="*/ 1595162 h 2237474"/>
              <a:gd name="connsiteX69" fmla="*/ 7164601 w 12192000"/>
              <a:gd name="connsiteY69" fmla="*/ 1606490 h 2237474"/>
              <a:gd name="connsiteX70" fmla="*/ 7092727 w 12192000"/>
              <a:gd name="connsiteY70" fmla="*/ 1623628 h 2237474"/>
              <a:gd name="connsiteX71" fmla="*/ 7031309 w 12192000"/>
              <a:gd name="connsiteY71" fmla="*/ 1619451 h 2237474"/>
              <a:gd name="connsiteX72" fmla="*/ 6999084 w 12192000"/>
              <a:gd name="connsiteY72" fmla="*/ 1634317 h 2237474"/>
              <a:gd name="connsiteX73" fmla="*/ 6992107 w 12192000"/>
              <a:gd name="connsiteY73" fmla="*/ 1636860 h 2237474"/>
              <a:gd name="connsiteX74" fmla="*/ 6900177 w 12192000"/>
              <a:gd name="connsiteY74" fmla="*/ 1636016 h 2237474"/>
              <a:gd name="connsiteX75" fmla="*/ 6795372 w 12192000"/>
              <a:gd name="connsiteY75" fmla="*/ 1644845 h 2237474"/>
              <a:gd name="connsiteX76" fmla="*/ 6692251 w 12192000"/>
              <a:gd name="connsiteY76" fmla="*/ 1656357 h 2237474"/>
              <a:gd name="connsiteX77" fmla="*/ 6655235 w 12192000"/>
              <a:gd name="connsiteY77" fmla="*/ 1661869 h 2237474"/>
              <a:gd name="connsiteX78" fmla="*/ 6554894 w 12192000"/>
              <a:gd name="connsiteY78" fmla="*/ 1664428 h 2237474"/>
              <a:gd name="connsiteX79" fmla="*/ 6516595 w 12192000"/>
              <a:gd name="connsiteY79" fmla="*/ 1667475 h 2237474"/>
              <a:gd name="connsiteX80" fmla="*/ 6508541 w 12192000"/>
              <a:gd name="connsiteY80" fmla="*/ 1668757 h 2237474"/>
              <a:gd name="connsiteX81" fmla="*/ 6471012 w 12192000"/>
              <a:gd name="connsiteY81" fmla="*/ 1678604 h 2237474"/>
              <a:gd name="connsiteX82" fmla="*/ 6364035 w 12192000"/>
              <a:gd name="connsiteY82" fmla="*/ 1667683 h 2237474"/>
              <a:gd name="connsiteX83" fmla="*/ 6280959 w 12192000"/>
              <a:gd name="connsiteY83" fmla="*/ 1689329 h 2237474"/>
              <a:gd name="connsiteX84" fmla="*/ 6243319 w 12192000"/>
              <a:gd name="connsiteY84" fmla="*/ 1695560 h 2237474"/>
              <a:gd name="connsiteX85" fmla="*/ 6098321 w 12192000"/>
              <a:gd name="connsiteY85" fmla="*/ 1721646 h 2237474"/>
              <a:gd name="connsiteX86" fmla="*/ 5880652 w 12192000"/>
              <a:gd name="connsiteY86" fmla="*/ 1779643 h 2237474"/>
              <a:gd name="connsiteX87" fmla="*/ 5785959 w 12192000"/>
              <a:gd name="connsiteY87" fmla="*/ 1775307 h 2237474"/>
              <a:gd name="connsiteX88" fmla="*/ 5643534 w 12192000"/>
              <a:gd name="connsiteY88" fmla="*/ 1802919 h 2237474"/>
              <a:gd name="connsiteX89" fmla="*/ 5518799 w 12192000"/>
              <a:gd name="connsiteY89" fmla="*/ 1818312 h 2237474"/>
              <a:gd name="connsiteX90" fmla="*/ 5505014 w 12192000"/>
              <a:gd name="connsiteY90" fmla="*/ 1819259 h 2237474"/>
              <a:gd name="connsiteX91" fmla="*/ 5453307 w 12192000"/>
              <a:gd name="connsiteY91" fmla="*/ 1815450 h 2237474"/>
              <a:gd name="connsiteX92" fmla="*/ 5364192 w 12192000"/>
              <a:gd name="connsiteY92" fmla="*/ 1826074 h 2237474"/>
              <a:gd name="connsiteX93" fmla="*/ 5350380 w 12192000"/>
              <a:gd name="connsiteY93" fmla="*/ 1830891 h 2237474"/>
              <a:gd name="connsiteX94" fmla="*/ 5259633 w 12192000"/>
              <a:gd name="connsiteY94" fmla="*/ 1837160 h 2237474"/>
              <a:gd name="connsiteX95" fmla="*/ 5197513 w 12192000"/>
              <a:gd name="connsiteY95" fmla="*/ 1844718 h 2237474"/>
              <a:gd name="connsiteX96" fmla="*/ 5168852 w 12192000"/>
              <a:gd name="connsiteY96" fmla="*/ 1844846 h 2237474"/>
              <a:gd name="connsiteX97" fmla="*/ 5114927 w 12192000"/>
              <a:gd name="connsiteY97" fmla="*/ 1847827 h 2237474"/>
              <a:gd name="connsiteX98" fmla="*/ 5108970 w 12192000"/>
              <a:gd name="connsiteY98" fmla="*/ 1847935 h 2237474"/>
              <a:gd name="connsiteX99" fmla="*/ 5067961 w 12192000"/>
              <a:gd name="connsiteY99" fmla="*/ 1845917 h 2237474"/>
              <a:gd name="connsiteX100" fmla="*/ 5007075 w 12192000"/>
              <a:gd name="connsiteY100" fmla="*/ 1838626 h 2237474"/>
              <a:gd name="connsiteX101" fmla="*/ 4944087 w 12192000"/>
              <a:gd name="connsiteY101" fmla="*/ 1823332 h 2237474"/>
              <a:gd name="connsiteX102" fmla="*/ 4907662 w 12192000"/>
              <a:gd name="connsiteY102" fmla="*/ 1816900 h 2237474"/>
              <a:gd name="connsiteX103" fmla="*/ 4882386 w 12192000"/>
              <a:gd name="connsiteY103" fmla="*/ 1809844 h 2237474"/>
              <a:gd name="connsiteX104" fmla="*/ 4811440 w 12192000"/>
              <a:gd name="connsiteY104" fmla="*/ 1804655 h 2237474"/>
              <a:gd name="connsiteX105" fmla="*/ 4691075 w 12192000"/>
              <a:gd name="connsiteY105" fmla="*/ 1801389 h 2237474"/>
              <a:gd name="connsiteX106" fmla="*/ 4611738 w 12192000"/>
              <a:gd name="connsiteY106" fmla="*/ 1776964 h 2237474"/>
              <a:gd name="connsiteX107" fmla="*/ 4560070 w 12192000"/>
              <a:gd name="connsiteY107" fmla="*/ 1785640 h 2237474"/>
              <a:gd name="connsiteX108" fmla="*/ 4536503 w 12192000"/>
              <a:gd name="connsiteY108" fmla="*/ 1785334 h 2237474"/>
              <a:gd name="connsiteX109" fmla="*/ 4513724 w 12192000"/>
              <a:gd name="connsiteY109" fmla="*/ 1791996 h 2237474"/>
              <a:gd name="connsiteX110" fmla="*/ 4459810 w 12192000"/>
              <a:gd name="connsiteY110" fmla="*/ 1797886 h 2237474"/>
              <a:gd name="connsiteX111" fmla="*/ 4379064 w 12192000"/>
              <a:gd name="connsiteY111" fmla="*/ 1817177 h 2237474"/>
              <a:gd name="connsiteX112" fmla="*/ 4319209 w 12192000"/>
              <a:gd name="connsiteY112" fmla="*/ 1834833 h 2237474"/>
              <a:gd name="connsiteX113" fmla="*/ 4290981 w 12192000"/>
              <a:gd name="connsiteY113" fmla="*/ 1839677 h 2237474"/>
              <a:gd name="connsiteX114" fmla="*/ 4285792 w 12192000"/>
              <a:gd name="connsiteY114" fmla="*/ 1836231 h 2237474"/>
              <a:gd name="connsiteX115" fmla="*/ 4238372 w 12192000"/>
              <a:gd name="connsiteY115" fmla="*/ 1851480 h 2237474"/>
              <a:gd name="connsiteX116" fmla="*/ 4232517 w 12192000"/>
              <a:gd name="connsiteY116" fmla="*/ 1852567 h 2237474"/>
              <a:gd name="connsiteX117" fmla="*/ 4191732 w 12192000"/>
              <a:gd name="connsiteY117" fmla="*/ 1857328 h 2237474"/>
              <a:gd name="connsiteX118" fmla="*/ 4065532 w 12192000"/>
              <a:gd name="connsiteY118" fmla="*/ 1855477 h 2237474"/>
              <a:gd name="connsiteX119" fmla="*/ 4028460 w 12192000"/>
              <a:gd name="connsiteY119" fmla="*/ 1855137 h 2237474"/>
              <a:gd name="connsiteX120" fmla="*/ 4002267 w 12192000"/>
              <a:gd name="connsiteY120" fmla="*/ 1852352 h 2237474"/>
              <a:gd name="connsiteX121" fmla="*/ 3931396 w 12192000"/>
              <a:gd name="connsiteY121" fmla="*/ 1858915 h 2237474"/>
              <a:gd name="connsiteX122" fmla="*/ 3812162 w 12192000"/>
              <a:gd name="connsiteY122" fmla="*/ 1875501 h 2237474"/>
              <a:gd name="connsiteX123" fmla="*/ 3729530 w 12192000"/>
              <a:gd name="connsiteY123" fmla="*/ 1864513 h 2237474"/>
              <a:gd name="connsiteX124" fmla="*/ 3680177 w 12192000"/>
              <a:gd name="connsiteY124" fmla="*/ 1881552 h 2237474"/>
              <a:gd name="connsiteX125" fmla="*/ 3567259 w 12192000"/>
              <a:gd name="connsiteY125" fmla="*/ 1893482 h 2237474"/>
              <a:gd name="connsiteX126" fmla="*/ 3405770 w 12192000"/>
              <a:gd name="connsiteY126" fmla="*/ 1904591 h 2237474"/>
              <a:gd name="connsiteX127" fmla="*/ 3280097 w 12192000"/>
              <a:gd name="connsiteY127" fmla="*/ 1919610 h 2237474"/>
              <a:gd name="connsiteX128" fmla="*/ 3123424 w 12192000"/>
              <a:gd name="connsiteY128" fmla="*/ 1952930 h 2237474"/>
              <a:gd name="connsiteX129" fmla="*/ 3009910 w 12192000"/>
              <a:gd name="connsiteY129" fmla="*/ 1957866 h 2237474"/>
              <a:gd name="connsiteX130" fmla="*/ 2995934 w 12192000"/>
              <a:gd name="connsiteY130" fmla="*/ 1967085 h 2237474"/>
              <a:gd name="connsiteX131" fmla="*/ 2980071 w 12192000"/>
              <a:gd name="connsiteY131" fmla="*/ 1972988 h 2237474"/>
              <a:gd name="connsiteX132" fmla="*/ 2978094 w 12192000"/>
              <a:gd name="connsiteY132" fmla="*/ 1972369 h 2237474"/>
              <a:gd name="connsiteX133" fmla="*/ 2942858 w 12192000"/>
              <a:gd name="connsiteY133" fmla="*/ 1981367 h 2237474"/>
              <a:gd name="connsiteX134" fmla="*/ 2875436 w 12192000"/>
              <a:gd name="connsiteY134" fmla="*/ 1996977 h 2237474"/>
              <a:gd name="connsiteX135" fmla="*/ 2874892 w 12192000"/>
              <a:gd name="connsiteY135" fmla="*/ 1996085 h 2237474"/>
              <a:gd name="connsiteX136" fmla="*/ 2864145 w 12192000"/>
              <a:gd name="connsiteY136" fmla="*/ 1994061 h 2237474"/>
              <a:gd name="connsiteX137" fmla="*/ 2843662 w 12192000"/>
              <a:gd name="connsiteY137" fmla="*/ 1992498 h 2237474"/>
              <a:gd name="connsiteX138" fmla="*/ 2796128 w 12192000"/>
              <a:gd name="connsiteY138" fmla="*/ 1976403 h 2237474"/>
              <a:gd name="connsiteX139" fmla="*/ 2756784 w 12192000"/>
              <a:gd name="connsiteY139" fmla="*/ 1985116 h 2237474"/>
              <a:gd name="connsiteX140" fmla="*/ 2748833 w 12192000"/>
              <a:gd name="connsiteY140" fmla="*/ 1986323 h 2237474"/>
              <a:gd name="connsiteX141" fmla="*/ 2748661 w 12192000"/>
              <a:gd name="connsiteY141" fmla="*/ 1986122 h 2237474"/>
              <a:gd name="connsiteX142" fmla="*/ 2740251 w 12192000"/>
              <a:gd name="connsiteY142" fmla="*/ 1986946 h 2237474"/>
              <a:gd name="connsiteX143" fmla="*/ 2718916 w 12192000"/>
              <a:gd name="connsiteY143" fmla="*/ 1990867 h 2237474"/>
              <a:gd name="connsiteX144" fmla="*/ 2713522 w 12192000"/>
              <a:gd name="connsiteY144" fmla="*/ 1990173 h 2237474"/>
              <a:gd name="connsiteX145" fmla="*/ 2680597 w 12192000"/>
              <a:gd name="connsiteY145" fmla="*/ 1984996 h 2237474"/>
              <a:gd name="connsiteX146" fmla="*/ 2578178 w 12192000"/>
              <a:gd name="connsiteY146" fmla="*/ 1990531 h 2237474"/>
              <a:gd name="connsiteX147" fmla="*/ 2476147 w 12192000"/>
              <a:gd name="connsiteY147" fmla="*/ 1998305 h 2237474"/>
              <a:gd name="connsiteX148" fmla="*/ 2373568 w 12192000"/>
              <a:gd name="connsiteY148" fmla="*/ 2003219 h 2237474"/>
              <a:gd name="connsiteX149" fmla="*/ 2321399 w 12192000"/>
              <a:gd name="connsiteY149" fmla="*/ 1989467 h 2237474"/>
              <a:gd name="connsiteX150" fmla="*/ 2315525 w 12192000"/>
              <a:gd name="connsiteY150" fmla="*/ 1989708 h 2237474"/>
              <a:gd name="connsiteX151" fmla="*/ 2300792 w 12192000"/>
              <a:gd name="connsiteY151" fmla="*/ 1994290 h 2237474"/>
              <a:gd name="connsiteX152" fmla="*/ 2295469 w 12192000"/>
              <a:gd name="connsiteY152" fmla="*/ 1996659 h 2237474"/>
              <a:gd name="connsiteX153" fmla="*/ 2287219 w 12192000"/>
              <a:gd name="connsiteY153" fmla="*/ 1998750 h 2237474"/>
              <a:gd name="connsiteX154" fmla="*/ 2286948 w 12192000"/>
              <a:gd name="connsiteY154" fmla="*/ 1998596 h 2237474"/>
              <a:gd name="connsiteX155" fmla="*/ 2243069 w 12192000"/>
              <a:gd name="connsiteY155" fmla="*/ 2015111 h 2237474"/>
              <a:gd name="connsiteX156" fmla="*/ 2186609 w 12192000"/>
              <a:gd name="connsiteY156" fmla="*/ 2008263 h 2237474"/>
              <a:gd name="connsiteX157" fmla="*/ 2164831 w 12192000"/>
              <a:gd name="connsiteY157" fmla="*/ 2010143 h 2237474"/>
              <a:gd name="connsiteX158" fmla="*/ 2152836 w 12192000"/>
              <a:gd name="connsiteY158" fmla="*/ 2010048 h 2237474"/>
              <a:gd name="connsiteX159" fmla="*/ 2117102 w 12192000"/>
              <a:gd name="connsiteY159" fmla="*/ 2023004 h 2237474"/>
              <a:gd name="connsiteX160" fmla="*/ 2111935 w 12192000"/>
              <a:gd name="connsiteY160" fmla="*/ 2023163 h 2237474"/>
              <a:gd name="connsiteX161" fmla="*/ 2089991 w 12192000"/>
              <a:gd name="connsiteY161" fmla="*/ 2034193 h 2237474"/>
              <a:gd name="connsiteX162" fmla="*/ 2058061 w 12192000"/>
              <a:gd name="connsiteY162" fmla="*/ 2047942 h 2237474"/>
              <a:gd name="connsiteX163" fmla="*/ 2055737 w 12192000"/>
              <a:gd name="connsiteY163" fmla="*/ 2047704 h 2237474"/>
              <a:gd name="connsiteX164" fmla="*/ 2042244 w 12192000"/>
              <a:gd name="connsiteY164" fmla="*/ 2055560 h 2237474"/>
              <a:gd name="connsiteX165" fmla="*/ 1976224 w 12192000"/>
              <a:gd name="connsiteY165" fmla="*/ 2074257 h 2237474"/>
              <a:gd name="connsiteX166" fmla="*/ 1877728 w 12192000"/>
              <a:gd name="connsiteY166" fmla="*/ 2101004 h 2237474"/>
              <a:gd name="connsiteX167" fmla="*/ 1759056 w 12192000"/>
              <a:gd name="connsiteY167" fmla="*/ 2125608 h 2237474"/>
              <a:gd name="connsiteX168" fmla="*/ 1637948 w 12192000"/>
              <a:gd name="connsiteY168" fmla="*/ 2172597 h 2237474"/>
              <a:gd name="connsiteX169" fmla="*/ 1434549 w 12192000"/>
              <a:gd name="connsiteY169" fmla="*/ 2234522 h 2237474"/>
              <a:gd name="connsiteX170" fmla="*/ 1398481 w 12192000"/>
              <a:gd name="connsiteY170" fmla="*/ 2237074 h 2237474"/>
              <a:gd name="connsiteX171" fmla="*/ 1398407 w 12192000"/>
              <a:gd name="connsiteY171" fmla="*/ 2237095 h 2237474"/>
              <a:gd name="connsiteX172" fmla="*/ 1370962 w 12192000"/>
              <a:gd name="connsiteY172" fmla="*/ 2237474 h 2237474"/>
              <a:gd name="connsiteX173" fmla="*/ 1356367 w 12192000"/>
              <a:gd name="connsiteY173" fmla="*/ 2235089 h 2237474"/>
              <a:gd name="connsiteX174" fmla="*/ 1324828 w 12192000"/>
              <a:gd name="connsiteY174" fmla="*/ 2231968 h 2237474"/>
              <a:gd name="connsiteX175" fmla="*/ 1297744 w 12192000"/>
              <a:gd name="connsiteY175" fmla="*/ 2235849 h 2237474"/>
              <a:gd name="connsiteX176" fmla="*/ 1286236 w 12192000"/>
              <a:gd name="connsiteY176" fmla="*/ 2233135 h 2237474"/>
              <a:gd name="connsiteX177" fmla="*/ 1283504 w 12192000"/>
              <a:gd name="connsiteY177" fmla="*/ 2233797 h 2237474"/>
              <a:gd name="connsiteX178" fmla="*/ 1279765 w 12192000"/>
              <a:gd name="connsiteY178" fmla="*/ 2229639 h 2237474"/>
              <a:gd name="connsiteX179" fmla="*/ 1195347 w 12192000"/>
              <a:gd name="connsiteY179" fmla="*/ 2212354 h 2237474"/>
              <a:gd name="connsiteX180" fmla="*/ 970251 w 12192000"/>
              <a:gd name="connsiteY180" fmla="*/ 2221029 h 2237474"/>
              <a:gd name="connsiteX181" fmla="*/ 812914 w 12192000"/>
              <a:gd name="connsiteY181" fmla="*/ 2202752 h 2237474"/>
              <a:gd name="connsiteX182" fmla="*/ 800195 w 12192000"/>
              <a:gd name="connsiteY182" fmla="*/ 2209407 h 2237474"/>
              <a:gd name="connsiteX183" fmla="*/ 784978 w 12192000"/>
              <a:gd name="connsiteY183" fmla="*/ 2212360 h 2237474"/>
              <a:gd name="connsiteX184" fmla="*/ 681987 w 12192000"/>
              <a:gd name="connsiteY184" fmla="*/ 2216757 h 2237474"/>
              <a:gd name="connsiteX185" fmla="*/ 669923 w 12192000"/>
              <a:gd name="connsiteY185" fmla="*/ 2211682 h 2237474"/>
              <a:gd name="connsiteX186" fmla="*/ 648680 w 12192000"/>
              <a:gd name="connsiteY186" fmla="*/ 2206229 h 2237474"/>
              <a:gd name="connsiteX187" fmla="*/ 597225 w 12192000"/>
              <a:gd name="connsiteY187" fmla="*/ 2180999 h 2237474"/>
              <a:gd name="connsiteX188" fmla="*/ 558449 w 12192000"/>
              <a:gd name="connsiteY188" fmla="*/ 2182346 h 2237474"/>
              <a:gd name="connsiteX189" fmla="*/ 550517 w 12192000"/>
              <a:gd name="connsiteY189" fmla="*/ 2182060 h 2237474"/>
              <a:gd name="connsiteX190" fmla="*/ 550309 w 12192000"/>
              <a:gd name="connsiteY190" fmla="*/ 2181825 h 2237474"/>
              <a:gd name="connsiteX191" fmla="*/ 541836 w 12192000"/>
              <a:gd name="connsiteY191" fmla="*/ 2181063 h 2237474"/>
              <a:gd name="connsiteX192" fmla="*/ 536057 w 12192000"/>
              <a:gd name="connsiteY192" fmla="*/ 2181537 h 2237474"/>
              <a:gd name="connsiteX193" fmla="*/ 520671 w 12192000"/>
              <a:gd name="connsiteY193" fmla="*/ 2180980 h 2237474"/>
              <a:gd name="connsiteX194" fmla="*/ 515024 w 12192000"/>
              <a:gd name="connsiteY194" fmla="*/ 2179258 h 2237474"/>
              <a:gd name="connsiteX195" fmla="*/ 512278 w 12192000"/>
              <a:gd name="connsiteY195" fmla="*/ 2176369 h 2237474"/>
              <a:gd name="connsiteX196" fmla="*/ 480419 w 12192000"/>
              <a:gd name="connsiteY196" fmla="*/ 2167807 h 2237474"/>
              <a:gd name="connsiteX197" fmla="*/ 413835 w 12192000"/>
              <a:gd name="connsiteY197" fmla="*/ 2156783 h 2237474"/>
              <a:gd name="connsiteX198" fmla="*/ 376513 w 12192000"/>
              <a:gd name="connsiteY198" fmla="*/ 2154014 h 2237474"/>
              <a:gd name="connsiteX199" fmla="*/ 273386 w 12192000"/>
              <a:gd name="connsiteY199" fmla="*/ 2142551 h 2237474"/>
              <a:gd name="connsiteX200" fmla="*/ 169207 w 12192000"/>
              <a:gd name="connsiteY200" fmla="*/ 2128100 h 2237474"/>
              <a:gd name="connsiteX201" fmla="*/ 93149 w 12192000"/>
              <a:gd name="connsiteY201" fmla="*/ 2105324 h 2237474"/>
              <a:gd name="connsiteX202" fmla="*/ 88109 w 12192000"/>
              <a:gd name="connsiteY202" fmla="*/ 2106704 h 2237474"/>
              <a:gd name="connsiteX203" fmla="*/ 80022 w 12192000"/>
              <a:gd name="connsiteY203" fmla="*/ 2107254 h 2237474"/>
              <a:gd name="connsiteX204" fmla="*/ 79717 w 12192000"/>
              <a:gd name="connsiteY204" fmla="*/ 2107046 h 2237474"/>
              <a:gd name="connsiteX205" fmla="*/ 72352 w 12192000"/>
              <a:gd name="connsiteY205" fmla="*/ 2107991 h 2237474"/>
              <a:gd name="connsiteX206" fmla="*/ 37645 w 12192000"/>
              <a:gd name="connsiteY206" fmla="*/ 2115401 h 2237474"/>
              <a:gd name="connsiteX207" fmla="*/ 4572 w 12192000"/>
              <a:gd name="connsiteY207" fmla="*/ 2111091 h 2237474"/>
              <a:gd name="connsiteX208" fmla="*/ 0 w 12192000"/>
              <a:gd name="connsiteY208" fmla="*/ 2110468 h 2237474"/>
              <a:gd name="connsiteX209" fmla="*/ 0 w 12192000"/>
              <a:gd name="connsiteY20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02328 w 12192000"/>
              <a:gd name="connsiteY58" fmla="*/ 1345865 h 2237474"/>
              <a:gd name="connsiteX59" fmla="*/ 7875879 w 12192000"/>
              <a:gd name="connsiteY59" fmla="*/ 1345646 h 2237474"/>
              <a:gd name="connsiteX60" fmla="*/ 7840612 w 12192000"/>
              <a:gd name="connsiteY60" fmla="*/ 1369373 h 2237474"/>
              <a:gd name="connsiteX61" fmla="*/ 7786819 w 12192000"/>
              <a:gd name="connsiteY61" fmla="*/ 1378970 h 2237474"/>
              <a:gd name="connsiteX62" fmla="*/ 7548172 w 12192000"/>
              <a:gd name="connsiteY62" fmla="*/ 1417460 h 2237474"/>
              <a:gd name="connsiteX63" fmla="*/ 7483437 w 12192000"/>
              <a:gd name="connsiteY63" fmla="*/ 1478152 h 2237474"/>
              <a:gd name="connsiteX64" fmla="*/ 7377870 w 12192000"/>
              <a:gd name="connsiteY64" fmla="*/ 1523319 h 2237474"/>
              <a:gd name="connsiteX65" fmla="*/ 7230737 w 12192000"/>
              <a:gd name="connsiteY65" fmla="*/ 1562633 h 2237474"/>
              <a:gd name="connsiteX66" fmla="*/ 7224458 w 12192000"/>
              <a:gd name="connsiteY66" fmla="*/ 1573008 h 2237474"/>
              <a:gd name="connsiteX67" fmla="*/ 7183121 w 12192000"/>
              <a:gd name="connsiteY67" fmla="*/ 1595162 h 2237474"/>
              <a:gd name="connsiteX68" fmla="*/ 7164601 w 12192000"/>
              <a:gd name="connsiteY68" fmla="*/ 1606490 h 2237474"/>
              <a:gd name="connsiteX69" fmla="*/ 7092727 w 12192000"/>
              <a:gd name="connsiteY69" fmla="*/ 1623628 h 2237474"/>
              <a:gd name="connsiteX70" fmla="*/ 7031309 w 12192000"/>
              <a:gd name="connsiteY70" fmla="*/ 1619451 h 2237474"/>
              <a:gd name="connsiteX71" fmla="*/ 6999084 w 12192000"/>
              <a:gd name="connsiteY71" fmla="*/ 1634317 h 2237474"/>
              <a:gd name="connsiteX72" fmla="*/ 6992107 w 12192000"/>
              <a:gd name="connsiteY72" fmla="*/ 1636860 h 2237474"/>
              <a:gd name="connsiteX73" fmla="*/ 6900177 w 12192000"/>
              <a:gd name="connsiteY73" fmla="*/ 1636016 h 2237474"/>
              <a:gd name="connsiteX74" fmla="*/ 6795372 w 12192000"/>
              <a:gd name="connsiteY74" fmla="*/ 1644845 h 2237474"/>
              <a:gd name="connsiteX75" fmla="*/ 6692251 w 12192000"/>
              <a:gd name="connsiteY75" fmla="*/ 1656357 h 2237474"/>
              <a:gd name="connsiteX76" fmla="*/ 6655235 w 12192000"/>
              <a:gd name="connsiteY76" fmla="*/ 1661869 h 2237474"/>
              <a:gd name="connsiteX77" fmla="*/ 6554894 w 12192000"/>
              <a:gd name="connsiteY77" fmla="*/ 1664428 h 2237474"/>
              <a:gd name="connsiteX78" fmla="*/ 6516595 w 12192000"/>
              <a:gd name="connsiteY78" fmla="*/ 1667475 h 2237474"/>
              <a:gd name="connsiteX79" fmla="*/ 6508541 w 12192000"/>
              <a:gd name="connsiteY79" fmla="*/ 1668757 h 2237474"/>
              <a:gd name="connsiteX80" fmla="*/ 6471012 w 12192000"/>
              <a:gd name="connsiteY80" fmla="*/ 1678604 h 2237474"/>
              <a:gd name="connsiteX81" fmla="*/ 6364035 w 12192000"/>
              <a:gd name="connsiteY81" fmla="*/ 1667683 h 2237474"/>
              <a:gd name="connsiteX82" fmla="*/ 6280959 w 12192000"/>
              <a:gd name="connsiteY82" fmla="*/ 1689329 h 2237474"/>
              <a:gd name="connsiteX83" fmla="*/ 6243319 w 12192000"/>
              <a:gd name="connsiteY83" fmla="*/ 1695560 h 2237474"/>
              <a:gd name="connsiteX84" fmla="*/ 6098321 w 12192000"/>
              <a:gd name="connsiteY84" fmla="*/ 1721646 h 2237474"/>
              <a:gd name="connsiteX85" fmla="*/ 5880652 w 12192000"/>
              <a:gd name="connsiteY85" fmla="*/ 1779643 h 2237474"/>
              <a:gd name="connsiteX86" fmla="*/ 5785959 w 12192000"/>
              <a:gd name="connsiteY86" fmla="*/ 1775307 h 2237474"/>
              <a:gd name="connsiteX87" fmla="*/ 5643534 w 12192000"/>
              <a:gd name="connsiteY87" fmla="*/ 1802919 h 2237474"/>
              <a:gd name="connsiteX88" fmla="*/ 5518799 w 12192000"/>
              <a:gd name="connsiteY88" fmla="*/ 1818312 h 2237474"/>
              <a:gd name="connsiteX89" fmla="*/ 5505014 w 12192000"/>
              <a:gd name="connsiteY89" fmla="*/ 1819259 h 2237474"/>
              <a:gd name="connsiteX90" fmla="*/ 5453307 w 12192000"/>
              <a:gd name="connsiteY90" fmla="*/ 1815450 h 2237474"/>
              <a:gd name="connsiteX91" fmla="*/ 5364192 w 12192000"/>
              <a:gd name="connsiteY91" fmla="*/ 1826074 h 2237474"/>
              <a:gd name="connsiteX92" fmla="*/ 5350380 w 12192000"/>
              <a:gd name="connsiteY92" fmla="*/ 1830891 h 2237474"/>
              <a:gd name="connsiteX93" fmla="*/ 5259633 w 12192000"/>
              <a:gd name="connsiteY93" fmla="*/ 1837160 h 2237474"/>
              <a:gd name="connsiteX94" fmla="*/ 5197513 w 12192000"/>
              <a:gd name="connsiteY94" fmla="*/ 1844718 h 2237474"/>
              <a:gd name="connsiteX95" fmla="*/ 5168852 w 12192000"/>
              <a:gd name="connsiteY95" fmla="*/ 1844846 h 2237474"/>
              <a:gd name="connsiteX96" fmla="*/ 5114927 w 12192000"/>
              <a:gd name="connsiteY96" fmla="*/ 1847827 h 2237474"/>
              <a:gd name="connsiteX97" fmla="*/ 5108970 w 12192000"/>
              <a:gd name="connsiteY97" fmla="*/ 1847935 h 2237474"/>
              <a:gd name="connsiteX98" fmla="*/ 5067961 w 12192000"/>
              <a:gd name="connsiteY98" fmla="*/ 1845917 h 2237474"/>
              <a:gd name="connsiteX99" fmla="*/ 5007075 w 12192000"/>
              <a:gd name="connsiteY99" fmla="*/ 1838626 h 2237474"/>
              <a:gd name="connsiteX100" fmla="*/ 4944087 w 12192000"/>
              <a:gd name="connsiteY100" fmla="*/ 1823332 h 2237474"/>
              <a:gd name="connsiteX101" fmla="*/ 4907662 w 12192000"/>
              <a:gd name="connsiteY101" fmla="*/ 1816900 h 2237474"/>
              <a:gd name="connsiteX102" fmla="*/ 4882386 w 12192000"/>
              <a:gd name="connsiteY102" fmla="*/ 1809844 h 2237474"/>
              <a:gd name="connsiteX103" fmla="*/ 4811440 w 12192000"/>
              <a:gd name="connsiteY103" fmla="*/ 1804655 h 2237474"/>
              <a:gd name="connsiteX104" fmla="*/ 4691075 w 12192000"/>
              <a:gd name="connsiteY104" fmla="*/ 1801389 h 2237474"/>
              <a:gd name="connsiteX105" fmla="*/ 4611738 w 12192000"/>
              <a:gd name="connsiteY105" fmla="*/ 1776964 h 2237474"/>
              <a:gd name="connsiteX106" fmla="*/ 4560070 w 12192000"/>
              <a:gd name="connsiteY106" fmla="*/ 1785640 h 2237474"/>
              <a:gd name="connsiteX107" fmla="*/ 4536503 w 12192000"/>
              <a:gd name="connsiteY107" fmla="*/ 1785334 h 2237474"/>
              <a:gd name="connsiteX108" fmla="*/ 4513724 w 12192000"/>
              <a:gd name="connsiteY108" fmla="*/ 1791996 h 2237474"/>
              <a:gd name="connsiteX109" fmla="*/ 4459810 w 12192000"/>
              <a:gd name="connsiteY109" fmla="*/ 1797886 h 2237474"/>
              <a:gd name="connsiteX110" fmla="*/ 4379064 w 12192000"/>
              <a:gd name="connsiteY110" fmla="*/ 1817177 h 2237474"/>
              <a:gd name="connsiteX111" fmla="*/ 4319209 w 12192000"/>
              <a:gd name="connsiteY111" fmla="*/ 1834833 h 2237474"/>
              <a:gd name="connsiteX112" fmla="*/ 4290981 w 12192000"/>
              <a:gd name="connsiteY112" fmla="*/ 1839677 h 2237474"/>
              <a:gd name="connsiteX113" fmla="*/ 4285792 w 12192000"/>
              <a:gd name="connsiteY113" fmla="*/ 1836231 h 2237474"/>
              <a:gd name="connsiteX114" fmla="*/ 4238372 w 12192000"/>
              <a:gd name="connsiteY114" fmla="*/ 1851480 h 2237474"/>
              <a:gd name="connsiteX115" fmla="*/ 4232517 w 12192000"/>
              <a:gd name="connsiteY115" fmla="*/ 1852567 h 2237474"/>
              <a:gd name="connsiteX116" fmla="*/ 4191732 w 12192000"/>
              <a:gd name="connsiteY116" fmla="*/ 1857328 h 2237474"/>
              <a:gd name="connsiteX117" fmla="*/ 4065532 w 12192000"/>
              <a:gd name="connsiteY117" fmla="*/ 1855477 h 2237474"/>
              <a:gd name="connsiteX118" fmla="*/ 4028460 w 12192000"/>
              <a:gd name="connsiteY118" fmla="*/ 1855137 h 2237474"/>
              <a:gd name="connsiteX119" fmla="*/ 4002267 w 12192000"/>
              <a:gd name="connsiteY119" fmla="*/ 1852352 h 2237474"/>
              <a:gd name="connsiteX120" fmla="*/ 3931396 w 12192000"/>
              <a:gd name="connsiteY120" fmla="*/ 1858915 h 2237474"/>
              <a:gd name="connsiteX121" fmla="*/ 3812162 w 12192000"/>
              <a:gd name="connsiteY121" fmla="*/ 1875501 h 2237474"/>
              <a:gd name="connsiteX122" fmla="*/ 3729530 w 12192000"/>
              <a:gd name="connsiteY122" fmla="*/ 1864513 h 2237474"/>
              <a:gd name="connsiteX123" fmla="*/ 3680177 w 12192000"/>
              <a:gd name="connsiteY123" fmla="*/ 1881552 h 2237474"/>
              <a:gd name="connsiteX124" fmla="*/ 3567259 w 12192000"/>
              <a:gd name="connsiteY124" fmla="*/ 1893482 h 2237474"/>
              <a:gd name="connsiteX125" fmla="*/ 3405770 w 12192000"/>
              <a:gd name="connsiteY125" fmla="*/ 1904591 h 2237474"/>
              <a:gd name="connsiteX126" fmla="*/ 3280097 w 12192000"/>
              <a:gd name="connsiteY126" fmla="*/ 1919610 h 2237474"/>
              <a:gd name="connsiteX127" fmla="*/ 3123424 w 12192000"/>
              <a:gd name="connsiteY127" fmla="*/ 1952930 h 2237474"/>
              <a:gd name="connsiteX128" fmla="*/ 3009910 w 12192000"/>
              <a:gd name="connsiteY128" fmla="*/ 1957866 h 2237474"/>
              <a:gd name="connsiteX129" fmla="*/ 2995934 w 12192000"/>
              <a:gd name="connsiteY129" fmla="*/ 1967085 h 2237474"/>
              <a:gd name="connsiteX130" fmla="*/ 2980071 w 12192000"/>
              <a:gd name="connsiteY130" fmla="*/ 1972988 h 2237474"/>
              <a:gd name="connsiteX131" fmla="*/ 2978094 w 12192000"/>
              <a:gd name="connsiteY131" fmla="*/ 1972369 h 2237474"/>
              <a:gd name="connsiteX132" fmla="*/ 2942858 w 12192000"/>
              <a:gd name="connsiteY132" fmla="*/ 1981367 h 2237474"/>
              <a:gd name="connsiteX133" fmla="*/ 2875436 w 12192000"/>
              <a:gd name="connsiteY133" fmla="*/ 1996977 h 2237474"/>
              <a:gd name="connsiteX134" fmla="*/ 2874892 w 12192000"/>
              <a:gd name="connsiteY134" fmla="*/ 1996085 h 2237474"/>
              <a:gd name="connsiteX135" fmla="*/ 2864145 w 12192000"/>
              <a:gd name="connsiteY135" fmla="*/ 1994061 h 2237474"/>
              <a:gd name="connsiteX136" fmla="*/ 2843662 w 12192000"/>
              <a:gd name="connsiteY136" fmla="*/ 1992498 h 2237474"/>
              <a:gd name="connsiteX137" fmla="*/ 2796128 w 12192000"/>
              <a:gd name="connsiteY137" fmla="*/ 1976403 h 2237474"/>
              <a:gd name="connsiteX138" fmla="*/ 2756784 w 12192000"/>
              <a:gd name="connsiteY138" fmla="*/ 1985116 h 2237474"/>
              <a:gd name="connsiteX139" fmla="*/ 2748833 w 12192000"/>
              <a:gd name="connsiteY139" fmla="*/ 1986323 h 2237474"/>
              <a:gd name="connsiteX140" fmla="*/ 2748661 w 12192000"/>
              <a:gd name="connsiteY140" fmla="*/ 1986122 h 2237474"/>
              <a:gd name="connsiteX141" fmla="*/ 2740251 w 12192000"/>
              <a:gd name="connsiteY141" fmla="*/ 1986946 h 2237474"/>
              <a:gd name="connsiteX142" fmla="*/ 2718916 w 12192000"/>
              <a:gd name="connsiteY142" fmla="*/ 1990867 h 2237474"/>
              <a:gd name="connsiteX143" fmla="*/ 2713522 w 12192000"/>
              <a:gd name="connsiteY143" fmla="*/ 1990173 h 2237474"/>
              <a:gd name="connsiteX144" fmla="*/ 2680597 w 12192000"/>
              <a:gd name="connsiteY144" fmla="*/ 1984996 h 2237474"/>
              <a:gd name="connsiteX145" fmla="*/ 2578178 w 12192000"/>
              <a:gd name="connsiteY145" fmla="*/ 1990531 h 2237474"/>
              <a:gd name="connsiteX146" fmla="*/ 2476147 w 12192000"/>
              <a:gd name="connsiteY146" fmla="*/ 1998305 h 2237474"/>
              <a:gd name="connsiteX147" fmla="*/ 2373568 w 12192000"/>
              <a:gd name="connsiteY147" fmla="*/ 2003219 h 2237474"/>
              <a:gd name="connsiteX148" fmla="*/ 2321399 w 12192000"/>
              <a:gd name="connsiteY148" fmla="*/ 1989467 h 2237474"/>
              <a:gd name="connsiteX149" fmla="*/ 2315525 w 12192000"/>
              <a:gd name="connsiteY149" fmla="*/ 1989708 h 2237474"/>
              <a:gd name="connsiteX150" fmla="*/ 2300792 w 12192000"/>
              <a:gd name="connsiteY150" fmla="*/ 1994290 h 2237474"/>
              <a:gd name="connsiteX151" fmla="*/ 2295469 w 12192000"/>
              <a:gd name="connsiteY151" fmla="*/ 1996659 h 2237474"/>
              <a:gd name="connsiteX152" fmla="*/ 2287219 w 12192000"/>
              <a:gd name="connsiteY152" fmla="*/ 1998750 h 2237474"/>
              <a:gd name="connsiteX153" fmla="*/ 2286948 w 12192000"/>
              <a:gd name="connsiteY153" fmla="*/ 1998596 h 2237474"/>
              <a:gd name="connsiteX154" fmla="*/ 2243069 w 12192000"/>
              <a:gd name="connsiteY154" fmla="*/ 2015111 h 2237474"/>
              <a:gd name="connsiteX155" fmla="*/ 2186609 w 12192000"/>
              <a:gd name="connsiteY155" fmla="*/ 2008263 h 2237474"/>
              <a:gd name="connsiteX156" fmla="*/ 2164831 w 12192000"/>
              <a:gd name="connsiteY156" fmla="*/ 2010143 h 2237474"/>
              <a:gd name="connsiteX157" fmla="*/ 2152836 w 12192000"/>
              <a:gd name="connsiteY157" fmla="*/ 2010048 h 2237474"/>
              <a:gd name="connsiteX158" fmla="*/ 2117102 w 12192000"/>
              <a:gd name="connsiteY158" fmla="*/ 2023004 h 2237474"/>
              <a:gd name="connsiteX159" fmla="*/ 2111935 w 12192000"/>
              <a:gd name="connsiteY159" fmla="*/ 2023163 h 2237474"/>
              <a:gd name="connsiteX160" fmla="*/ 2089991 w 12192000"/>
              <a:gd name="connsiteY160" fmla="*/ 2034193 h 2237474"/>
              <a:gd name="connsiteX161" fmla="*/ 2058061 w 12192000"/>
              <a:gd name="connsiteY161" fmla="*/ 2047942 h 2237474"/>
              <a:gd name="connsiteX162" fmla="*/ 2055737 w 12192000"/>
              <a:gd name="connsiteY162" fmla="*/ 2047704 h 2237474"/>
              <a:gd name="connsiteX163" fmla="*/ 2042244 w 12192000"/>
              <a:gd name="connsiteY163" fmla="*/ 2055560 h 2237474"/>
              <a:gd name="connsiteX164" fmla="*/ 1976224 w 12192000"/>
              <a:gd name="connsiteY164" fmla="*/ 2074257 h 2237474"/>
              <a:gd name="connsiteX165" fmla="*/ 1877728 w 12192000"/>
              <a:gd name="connsiteY165" fmla="*/ 2101004 h 2237474"/>
              <a:gd name="connsiteX166" fmla="*/ 1759056 w 12192000"/>
              <a:gd name="connsiteY166" fmla="*/ 2125608 h 2237474"/>
              <a:gd name="connsiteX167" fmla="*/ 1637948 w 12192000"/>
              <a:gd name="connsiteY167" fmla="*/ 2172597 h 2237474"/>
              <a:gd name="connsiteX168" fmla="*/ 1434549 w 12192000"/>
              <a:gd name="connsiteY168" fmla="*/ 2234522 h 2237474"/>
              <a:gd name="connsiteX169" fmla="*/ 1398481 w 12192000"/>
              <a:gd name="connsiteY169" fmla="*/ 2237074 h 2237474"/>
              <a:gd name="connsiteX170" fmla="*/ 1398407 w 12192000"/>
              <a:gd name="connsiteY170" fmla="*/ 2237095 h 2237474"/>
              <a:gd name="connsiteX171" fmla="*/ 1370962 w 12192000"/>
              <a:gd name="connsiteY171" fmla="*/ 2237474 h 2237474"/>
              <a:gd name="connsiteX172" fmla="*/ 1356367 w 12192000"/>
              <a:gd name="connsiteY172" fmla="*/ 2235089 h 2237474"/>
              <a:gd name="connsiteX173" fmla="*/ 1324828 w 12192000"/>
              <a:gd name="connsiteY173" fmla="*/ 2231968 h 2237474"/>
              <a:gd name="connsiteX174" fmla="*/ 1297744 w 12192000"/>
              <a:gd name="connsiteY174" fmla="*/ 2235849 h 2237474"/>
              <a:gd name="connsiteX175" fmla="*/ 1286236 w 12192000"/>
              <a:gd name="connsiteY175" fmla="*/ 2233135 h 2237474"/>
              <a:gd name="connsiteX176" fmla="*/ 1283504 w 12192000"/>
              <a:gd name="connsiteY176" fmla="*/ 2233797 h 2237474"/>
              <a:gd name="connsiteX177" fmla="*/ 1279765 w 12192000"/>
              <a:gd name="connsiteY177" fmla="*/ 2229639 h 2237474"/>
              <a:gd name="connsiteX178" fmla="*/ 1195347 w 12192000"/>
              <a:gd name="connsiteY178" fmla="*/ 2212354 h 2237474"/>
              <a:gd name="connsiteX179" fmla="*/ 970251 w 12192000"/>
              <a:gd name="connsiteY179" fmla="*/ 2221029 h 2237474"/>
              <a:gd name="connsiteX180" fmla="*/ 812914 w 12192000"/>
              <a:gd name="connsiteY180" fmla="*/ 2202752 h 2237474"/>
              <a:gd name="connsiteX181" fmla="*/ 800195 w 12192000"/>
              <a:gd name="connsiteY181" fmla="*/ 2209407 h 2237474"/>
              <a:gd name="connsiteX182" fmla="*/ 784978 w 12192000"/>
              <a:gd name="connsiteY182" fmla="*/ 2212360 h 2237474"/>
              <a:gd name="connsiteX183" fmla="*/ 681987 w 12192000"/>
              <a:gd name="connsiteY183" fmla="*/ 2216757 h 2237474"/>
              <a:gd name="connsiteX184" fmla="*/ 669923 w 12192000"/>
              <a:gd name="connsiteY184" fmla="*/ 2211682 h 2237474"/>
              <a:gd name="connsiteX185" fmla="*/ 648680 w 12192000"/>
              <a:gd name="connsiteY185" fmla="*/ 2206229 h 2237474"/>
              <a:gd name="connsiteX186" fmla="*/ 597225 w 12192000"/>
              <a:gd name="connsiteY186" fmla="*/ 2180999 h 2237474"/>
              <a:gd name="connsiteX187" fmla="*/ 558449 w 12192000"/>
              <a:gd name="connsiteY187" fmla="*/ 2182346 h 2237474"/>
              <a:gd name="connsiteX188" fmla="*/ 550517 w 12192000"/>
              <a:gd name="connsiteY188" fmla="*/ 2182060 h 2237474"/>
              <a:gd name="connsiteX189" fmla="*/ 550309 w 12192000"/>
              <a:gd name="connsiteY189" fmla="*/ 2181825 h 2237474"/>
              <a:gd name="connsiteX190" fmla="*/ 541836 w 12192000"/>
              <a:gd name="connsiteY190" fmla="*/ 2181063 h 2237474"/>
              <a:gd name="connsiteX191" fmla="*/ 536057 w 12192000"/>
              <a:gd name="connsiteY191" fmla="*/ 2181537 h 2237474"/>
              <a:gd name="connsiteX192" fmla="*/ 520671 w 12192000"/>
              <a:gd name="connsiteY192" fmla="*/ 2180980 h 2237474"/>
              <a:gd name="connsiteX193" fmla="*/ 515024 w 12192000"/>
              <a:gd name="connsiteY193" fmla="*/ 2179258 h 2237474"/>
              <a:gd name="connsiteX194" fmla="*/ 512278 w 12192000"/>
              <a:gd name="connsiteY194" fmla="*/ 2176369 h 2237474"/>
              <a:gd name="connsiteX195" fmla="*/ 480419 w 12192000"/>
              <a:gd name="connsiteY195" fmla="*/ 2167807 h 2237474"/>
              <a:gd name="connsiteX196" fmla="*/ 413835 w 12192000"/>
              <a:gd name="connsiteY196" fmla="*/ 2156783 h 2237474"/>
              <a:gd name="connsiteX197" fmla="*/ 376513 w 12192000"/>
              <a:gd name="connsiteY197" fmla="*/ 2154014 h 2237474"/>
              <a:gd name="connsiteX198" fmla="*/ 273386 w 12192000"/>
              <a:gd name="connsiteY198" fmla="*/ 2142551 h 2237474"/>
              <a:gd name="connsiteX199" fmla="*/ 169207 w 12192000"/>
              <a:gd name="connsiteY199" fmla="*/ 2128100 h 2237474"/>
              <a:gd name="connsiteX200" fmla="*/ 93149 w 12192000"/>
              <a:gd name="connsiteY200" fmla="*/ 2105324 h 2237474"/>
              <a:gd name="connsiteX201" fmla="*/ 88109 w 12192000"/>
              <a:gd name="connsiteY201" fmla="*/ 2106704 h 2237474"/>
              <a:gd name="connsiteX202" fmla="*/ 80022 w 12192000"/>
              <a:gd name="connsiteY202" fmla="*/ 2107254 h 2237474"/>
              <a:gd name="connsiteX203" fmla="*/ 79717 w 12192000"/>
              <a:gd name="connsiteY203" fmla="*/ 2107046 h 2237474"/>
              <a:gd name="connsiteX204" fmla="*/ 72352 w 12192000"/>
              <a:gd name="connsiteY204" fmla="*/ 2107991 h 2237474"/>
              <a:gd name="connsiteX205" fmla="*/ 37645 w 12192000"/>
              <a:gd name="connsiteY205" fmla="*/ 2115401 h 2237474"/>
              <a:gd name="connsiteX206" fmla="*/ 4572 w 12192000"/>
              <a:gd name="connsiteY206" fmla="*/ 2111091 h 2237474"/>
              <a:gd name="connsiteX207" fmla="*/ 0 w 12192000"/>
              <a:gd name="connsiteY207" fmla="*/ 2110468 h 2237474"/>
              <a:gd name="connsiteX208" fmla="*/ 0 w 12192000"/>
              <a:gd name="connsiteY20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05768 w 12192000"/>
              <a:gd name="connsiteY24" fmla="*/ 894610 h 2237474"/>
              <a:gd name="connsiteX25" fmla="*/ 9683005 w 12192000"/>
              <a:gd name="connsiteY25" fmla="*/ 894128 h 2237474"/>
              <a:gd name="connsiteX26" fmla="*/ 9594438 w 12192000"/>
              <a:gd name="connsiteY26" fmla="*/ 919051 h 2237474"/>
              <a:gd name="connsiteX27" fmla="*/ 9577033 w 12192000"/>
              <a:gd name="connsiteY27" fmla="*/ 922857 h 2237474"/>
              <a:gd name="connsiteX28" fmla="*/ 9544189 w 12192000"/>
              <a:gd name="connsiteY28" fmla="*/ 938966 h 2237474"/>
              <a:gd name="connsiteX29" fmla="*/ 9500499 w 12192000"/>
              <a:gd name="connsiteY29" fmla="*/ 954680 h 2237474"/>
              <a:gd name="connsiteX30" fmla="*/ 9428195 w 12192000"/>
              <a:gd name="connsiteY30" fmla="*/ 986225 h 2237474"/>
              <a:gd name="connsiteX31" fmla="*/ 9410017 w 12192000"/>
              <a:gd name="connsiteY31" fmla="*/ 993931 h 2237474"/>
              <a:gd name="connsiteX32" fmla="*/ 9392919 w 12192000"/>
              <a:gd name="connsiteY32" fmla="*/ 994656 h 2237474"/>
              <a:gd name="connsiteX33" fmla="*/ 9278619 w 12192000"/>
              <a:gd name="connsiteY33" fmla="*/ 1011878 h 2237474"/>
              <a:gd name="connsiteX34" fmla="*/ 9268019 w 12192000"/>
              <a:gd name="connsiteY34" fmla="*/ 1007442 h 2237474"/>
              <a:gd name="connsiteX35" fmla="*/ 9234662 w 12192000"/>
              <a:gd name="connsiteY35" fmla="*/ 1023056 h 2237474"/>
              <a:gd name="connsiteX36" fmla="*/ 9181033 w 12192000"/>
              <a:gd name="connsiteY36" fmla="*/ 1037921 h 2237474"/>
              <a:gd name="connsiteX37" fmla="*/ 9155969 w 12192000"/>
              <a:gd name="connsiteY37" fmla="*/ 1046804 h 2237474"/>
              <a:gd name="connsiteX38" fmla="*/ 9133985 w 12192000"/>
              <a:gd name="connsiteY38" fmla="*/ 1046450 h 2237474"/>
              <a:gd name="connsiteX39" fmla="*/ 9012987 w 12192000"/>
              <a:gd name="connsiteY39" fmla="*/ 1061986 h 2237474"/>
              <a:gd name="connsiteX40" fmla="*/ 8968445 w 12192000"/>
              <a:gd name="connsiteY40" fmla="*/ 1052169 h 2237474"/>
              <a:gd name="connsiteX41" fmla="*/ 8958984 w 12192000"/>
              <a:gd name="connsiteY41" fmla="*/ 1057212 h 2237474"/>
              <a:gd name="connsiteX42" fmla="*/ 8886001 w 12192000"/>
              <a:gd name="connsiteY42" fmla="*/ 1067468 h 2237474"/>
              <a:gd name="connsiteX43" fmla="*/ 8838610 w 12192000"/>
              <a:gd name="connsiteY43" fmla="*/ 1075091 h 2237474"/>
              <a:gd name="connsiteX44" fmla="*/ 8750383 w 12192000"/>
              <a:gd name="connsiteY44" fmla="*/ 1097387 h 2237474"/>
              <a:gd name="connsiteX45" fmla="*/ 8665605 w 12192000"/>
              <a:gd name="connsiteY45" fmla="*/ 1110791 h 2237474"/>
              <a:gd name="connsiteX46" fmla="*/ 8584946 w 12192000"/>
              <a:gd name="connsiteY46" fmla="*/ 1135226 h 2237474"/>
              <a:gd name="connsiteX47" fmla="*/ 8460755 w 12192000"/>
              <a:gd name="connsiteY47" fmla="*/ 1203427 h 2237474"/>
              <a:gd name="connsiteX48" fmla="*/ 8419755 w 12192000"/>
              <a:gd name="connsiteY48" fmla="*/ 1216260 h 2237474"/>
              <a:gd name="connsiteX49" fmla="*/ 8411626 w 12192000"/>
              <a:gd name="connsiteY49" fmla="*/ 1214397 h 2237474"/>
              <a:gd name="connsiteX50" fmla="*/ 8363469 w 12192000"/>
              <a:gd name="connsiteY50" fmla="*/ 1246658 h 2237474"/>
              <a:gd name="connsiteX51" fmla="*/ 8275497 w 12192000"/>
              <a:gd name="connsiteY51" fmla="*/ 1264396 h 2237474"/>
              <a:gd name="connsiteX52" fmla="*/ 8206287 w 12192000"/>
              <a:gd name="connsiteY52" fmla="*/ 1273060 h 2237474"/>
              <a:gd name="connsiteX53" fmla="*/ 8168705 w 12192000"/>
              <a:gd name="connsiteY53" fmla="*/ 1279956 h 2237474"/>
              <a:gd name="connsiteX54" fmla="*/ 8139997 w 12192000"/>
              <a:gd name="connsiteY54" fmla="*/ 1282713 h 2237474"/>
              <a:gd name="connsiteX55" fmla="*/ 8074238 w 12192000"/>
              <a:gd name="connsiteY55" fmla="*/ 1301895 h 2237474"/>
              <a:gd name="connsiteX56" fmla="*/ 7968292 w 12192000"/>
              <a:gd name="connsiteY56" fmla="*/ 1338779 h 2237474"/>
              <a:gd name="connsiteX57" fmla="*/ 7902328 w 12192000"/>
              <a:gd name="connsiteY57" fmla="*/ 1345865 h 2237474"/>
              <a:gd name="connsiteX58" fmla="*/ 7875879 w 12192000"/>
              <a:gd name="connsiteY58" fmla="*/ 1345646 h 2237474"/>
              <a:gd name="connsiteX59" fmla="*/ 7840612 w 12192000"/>
              <a:gd name="connsiteY59" fmla="*/ 1369373 h 2237474"/>
              <a:gd name="connsiteX60" fmla="*/ 7786819 w 12192000"/>
              <a:gd name="connsiteY60" fmla="*/ 1378970 h 2237474"/>
              <a:gd name="connsiteX61" fmla="*/ 7548172 w 12192000"/>
              <a:gd name="connsiteY61" fmla="*/ 1417460 h 2237474"/>
              <a:gd name="connsiteX62" fmla="*/ 7483437 w 12192000"/>
              <a:gd name="connsiteY62" fmla="*/ 1478152 h 2237474"/>
              <a:gd name="connsiteX63" fmla="*/ 7377870 w 12192000"/>
              <a:gd name="connsiteY63" fmla="*/ 1523319 h 2237474"/>
              <a:gd name="connsiteX64" fmla="*/ 7230737 w 12192000"/>
              <a:gd name="connsiteY64" fmla="*/ 1562633 h 2237474"/>
              <a:gd name="connsiteX65" fmla="*/ 7224458 w 12192000"/>
              <a:gd name="connsiteY65" fmla="*/ 1573008 h 2237474"/>
              <a:gd name="connsiteX66" fmla="*/ 7183121 w 12192000"/>
              <a:gd name="connsiteY66" fmla="*/ 1595162 h 2237474"/>
              <a:gd name="connsiteX67" fmla="*/ 7164601 w 12192000"/>
              <a:gd name="connsiteY67" fmla="*/ 1606490 h 2237474"/>
              <a:gd name="connsiteX68" fmla="*/ 7092727 w 12192000"/>
              <a:gd name="connsiteY68" fmla="*/ 1623628 h 2237474"/>
              <a:gd name="connsiteX69" fmla="*/ 7031309 w 12192000"/>
              <a:gd name="connsiteY69" fmla="*/ 1619451 h 2237474"/>
              <a:gd name="connsiteX70" fmla="*/ 6999084 w 12192000"/>
              <a:gd name="connsiteY70" fmla="*/ 1634317 h 2237474"/>
              <a:gd name="connsiteX71" fmla="*/ 6992107 w 12192000"/>
              <a:gd name="connsiteY71" fmla="*/ 1636860 h 2237474"/>
              <a:gd name="connsiteX72" fmla="*/ 6900177 w 12192000"/>
              <a:gd name="connsiteY72" fmla="*/ 1636016 h 2237474"/>
              <a:gd name="connsiteX73" fmla="*/ 6795372 w 12192000"/>
              <a:gd name="connsiteY73" fmla="*/ 1644845 h 2237474"/>
              <a:gd name="connsiteX74" fmla="*/ 6692251 w 12192000"/>
              <a:gd name="connsiteY74" fmla="*/ 1656357 h 2237474"/>
              <a:gd name="connsiteX75" fmla="*/ 6655235 w 12192000"/>
              <a:gd name="connsiteY75" fmla="*/ 1661869 h 2237474"/>
              <a:gd name="connsiteX76" fmla="*/ 6554894 w 12192000"/>
              <a:gd name="connsiteY76" fmla="*/ 1664428 h 2237474"/>
              <a:gd name="connsiteX77" fmla="*/ 6516595 w 12192000"/>
              <a:gd name="connsiteY77" fmla="*/ 1667475 h 2237474"/>
              <a:gd name="connsiteX78" fmla="*/ 6508541 w 12192000"/>
              <a:gd name="connsiteY78" fmla="*/ 1668757 h 2237474"/>
              <a:gd name="connsiteX79" fmla="*/ 6471012 w 12192000"/>
              <a:gd name="connsiteY79" fmla="*/ 1678604 h 2237474"/>
              <a:gd name="connsiteX80" fmla="*/ 6364035 w 12192000"/>
              <a:gd name="connsiteY80" fmla="*/ 1667683 h 2237474"/>
              <a:gd name="connsiteX81" fmla="*/ 6280959 w 12192000"/>
              <a:gd name="connsiteY81" fmla="*/ 1689329 h 2237474"/>
              <a:gd name="connsiteX82" fmla="*/ 6243319 w 12192000"/>
              <a:gd name="connsiteY82" fmla="*/ 1695560 h 2237474"/>
              <a:gd name="connsiteX83" fmla="*/ 6098321 w 12192000"/>
              <a:gd name="connsiteY83" fmla="*/ 1721646 h 2237474"/>
              <a:gd name="connsiteX84" fmla="*/ 5880652 w 12192000"/>
              <a:gd name="connsiteY84" fmla="*/ 1779643 h 2237474"/>
              <a:gd name="connsiteX85" fmla="*/ 5785959 w 12192000"/>
              <a:gd name="connsiteY85" fmla="*/ 1775307 h 2237474"/>
              <a:gd name="connsiteX86" fmla="*/ 5643534 w 12192000"/>
              <a:gd name="connsiteY86" fmla="*/ 1802919 h 2237474"/>
              <a:gd name="connsiteX87" fmla="*/ 5518799 w 12192000"/>
              <a:gd name="connsiteY87" fmla="*/ 1818312 h 2237474"/>
              <a:gd name="connsiteX88" fmla="*/ 5505014 w 12192000"/>
              <a:gd name="connsiteY88" fmla="*/ 1819259 h 2237474"/>
              <a:gd name="connsiteX89" fmla="*/ 5453307 w 12192000"/>
              <a:gd name="connsiteY89" fmla="*/ 1815450 h 2237474"/>
              <a:gd name="connsiteX90" fmla="*/ 5364192 w 12192000"/>
              <a:gd name="connsiteY90" fmla="*/ 1826074 h 2237474"/>
              <a:gd name="connsiteX91" fmla="*/ 5350380 w 12192000"/>
              <a:gd name="connsiteY91" fmla="*/ 1830891 h 2237474"/>
              <a:gd name="connsiteX92" fmla="*/ 5259633 w 12192000"/>
              <a:gd name="connsiteY92" fmla="*/ 1837160 h 2237474"/>
              <a:gd name="connsiteX93" fmla="*/ 5197513 w 12192000"/>
              <a:gd name="connsiteY93" fmla="*/ 1844718 h 2237474"/>
              <a:gd name="connsiteX94" fmla="*/ 5168852 w 12192000"/>
              <a:gd name="connsiteY94" fmla="*/ 1844846 h 2237474"/>
              <a:gd name="connsiteX95" fmla="*/ 5114927 w 12192000"/>
              <a:gd name="connsiteY95" fmla="*/ 1847827 h 2237474"/>
              <a:gd name="connsiteX96" fmla="*/ 5108970 w 12192000"/>
              <a:gd name="connsiteY96" fmla="*/ 1847935 h 2237474"/>
              <a:gd name="connsiteX97" fmla="*/ 5067961 w 12192000"/>
              <a:gd name="connsiteY97" fmla="*/ 1845917 h 2237474"/>
              <a:gd name="connsiteX98" fmla="*/ 5007075 w 12192000"/>
              <a:gd name="connsiteY98" fmla="*/ 1838626 h 2237474"/>
              <a:gd name="connsiteX99" fmla="*/ 4944087 w 12192000"/>
              <a:gd name="connsiteY99" fmla="*/ 1823332 h 2237474"/>
              <a:gd name="connsiteX100" fmla="*/ 4907662 w 12192000"/>
              <a:gd name="connsiteY100" fmla="*/ 1816900 h 2237474"/>
              <a:gd name="connsiteX101" fmla="*/ 4882386 w 12192000"/>
              <a:gd name="connsiteY101" fmla="*/ 1809844 h 2237474"/>
              <a:gd name="connsiteX102" fmla="*/ 4811440 w 12192000"/>
              <a:gd name="connsiteY102" fmla="*/ 1804655 h 2237474"/>
              <a:gd name="connsiteX103" fmla="*/ 4691075 w 12192000"/>
              <a:gd name="connsiteY103" fmla="*/ 1801389 h 2237474"/>
              <a:gd name="connsiteX104" fmla="*/ 4611738 w 12192000"/>
              <a:gd name="connsiteY104" fmla="*/ 1776964 h 2237474"/>
              <a:gd name="connsiteX105" fmla="*/ 4560070 w 12192000"/>
              <a:gd name="connsiteY105" fmla="*/ 1785640 h 2237474"/>
              <a:gd name="connsiteX106" fmla="*/ 4536503 w 12192000"/>
              <a:gd name="connsiteY106" fmla="*/ 1785334 h 2237474"/>
              <a:gd name="connsiteX107" fmla="*/ 4513724 w 12192000"/>
              <a:gd name="connsiteY107" fmla="*/ 1791996 h 2237474"/>
              <a:gd name="connsiteX108" fmla="*/ 4459810 w 12192000"/>
              <a:gd name="connsiteY108" fmla="*/ 1797886 h 2237474"/>
              <a:gd name="connsiteX109" fmla="*/ 4379064 w 12192000"/>
              <a:gd name="connsiteY109" fmla="*/ 1817177 h 2237474"/>
              <a:gd name="connsiteX110" fmla="*/ 4319209 w 12192000"/>
              <a:gd name="connsiteY110" fmla="*/ 1834833 h 2237474"/>
              <a:gd name="connsiteX111" fmla="*/ 4290981 w 12192000"/>
              <a:gd name="connsiteY111" fmla="*/ 1839677 h 2237474"/>
              <a:gd name="connsiteX112" fmla="*/ 4285792 w 12192000"/>
              <a:gd name="connsiteY112" fmla="*/ 1836231 h 2237474"/>
              <a:gd name="connsiteX113" fmla="*/ 4238372 w 12192000"/>
              <a:gd name="connsiteY113" fmla="*/ 1851480 h 2237474"/>
              <a:gd name="connsiteX114" fmla="*/ 4232517 w 12192000"/>
              <a:gd name="connsiteY114" fmla="*/ 1852567 h 2237474"/>
              <a:gd name="connsiteX115" fmla="*/ 4191732 w 12192000"/>
              <a:gd name="connsiteY115" fmla="*/ 1857328 h 2237474"/>
              <a:gd name="connsiteX116" fmla="*/ 4065532 w 12192000"/>
              <a:gd name="connsiteY116" fmla="*/ 1855477 h 2237474"/>
              <a:gd name="connsiteX117" fmla="*/ 4028460 w 12192000"/>
              <a:gd name="connsiteY117" fmla="*/ 1855137 h 2237474"/>
              <a:gd name="connsiteX118" fmla="*/ 4002267 w 12192000"/>
              <a:gd name="connsiteY118" fmla="*/ 1852352 h 2237474"/>
              <a:gd name="connsiteX119" fmla="*/ 3931396 w 12192000"/>
              <a:gd name="connsiteY119" fmla="*/ 1858915 h 2237474"/>
              <a:gd name="connsiteX120" fmla="*/ 3812162 w 12192000"/>
              <a:gd name="connsiteY120" fmla="*/ 1875501 h 2237474"/>
              <a:gd name="connsiteX121" fmla="*/ 3729530 w 12192000"/>
              <a:gd name="connsiteY121" fmla="*/ 1864513 h 2237474"/>
              <a:gd name="connsiteX122" fmla="*/ 3680177 w 12192000"/>
              <a:gd name="connsiteY122" fmla="*/ 1881552 h 2237474"/>
              <a:gd name="connsiteX123" fmla="*/ 3567259 w 12192000"/>
              <a:gd name="connsiteY123" fmla="*/ 1893482 h 2237474"/>
              <a:gd name="connsiteX124" fmla="*/ 3405770 w 12192000"/>
              <a:gd name="connsiteY124" fmla="*/ 1904591 h 2237474"/>
              <a:gd name="connsiteX125" fmla="*/ 3280097 w 12192000"/>
              <a:gd name="connsiteY125" fmla="*/ 1919610 h 2237474"/>
              <a:gd name="connsiteX126" fmla="*/ 3123424 w 12192000"/>
              <a:gd name="connsiteY126" fmla="*/ 1952930 h 2237474"/>
              <a:gd name="connsiteX127" fmla="*/ 3009910 w 12192000"/>
              <a:gd name="connsiteY127" fmla="*/ 1957866 h 2237474"/>
              <a:gd name="connsiteX128" fmla="*/ 2995934 w 12192000"/>
              <a:gd name="connsiteY128" fmla="*/ 1967085 h 2237474"/>
              <a:gd name="connsiteX129" fmla="*/ 2980071 w 12192000"/>
              <a:gd name="connsiteY129" fmla="*/ 1972988 h 2237474"/>
              <a:gd name="connsiteX130" fmla="*/ 2978094 w 12192000"/>
              <a:gd name="connsiteY130" fmla="*/ 1972369 h 2237474"/>
              <a:gd name="connsiteX131" fmla="*/ 2942858 w 12192000"/>
              <a:gd name="connsiteY131" fmla="*/ 1981367 h 2237474"/>
              <a:gd name="connsiteX132" fmla="*/ 2875436 w 12192000"/>
              <a:gd name="connsiteY132" fmla="*/ 1996977 h 2237474"/>
              <a:gd name="connsiteX133" fmla="*/ 2874892 w 12192000"/>
              <a:gd name="connsiteY133" fmla="*/ 1996085 h 2237474"/>
              <a:gd name="connsiteX134" fmla="*/ 2864145 w 12192000"/>
              <a:gd name="connsiteY134" fmla="*/ 1994061 h 2237474"/>
              <a:gd name="connsiteX135" fmla="*/ 2843662 w 12192000"/>
              <a:gd name="connsiteY135" fmla="*/ 1992498 h 2237474"/>
              <a:gd name="connsiteX136" fmla="*/ 2796128 w 12192000"/>
              <a:gd name="connsiteY136" fmla="*/ 1976403 h 2237474"/>
              <a:gd name="connsiteX137" fmla="*/ 2756784 w 12192000"/>
              <a:gd name="connsiteY137" fmla="*/ 1985116 h 2237474"/>
              <a:gd name="connsiteX138" fmla="*/ 2748833 w 12192000"/>
              <a:gd name="connsiteY138" fmla="*/ 1986323 h 2237474"/>
              <a:gd name="connsiteX139" fmla="*/ 2748661 w 12192000"/>
              <a:gd name="connsiteY139" fmla="*/ 1986122 h 2237474"/>
              <a:gd name="connsiteX140" fmla="*/ 2740251 w 12192000"/>
              <a:gd name="connsiteY140" fmla="*/ 1986946 h 2237474"/>
              <a:gd name="connsiteX141" fmla="*/ 2718916 w 12192000"/>
              <a:gd name="connsiteY141" fmla="*/ 1990867 h 2237474"/>
              <a:gd name="connsiteX142" fmla="*/ 2713522 w 12192000"/>
              <a:gd name="connsiteY142" fmla="*/ 1990173 h 2237474"/>
              <a:gd name="connsiteX143" fmla="*/ 2680597 w 12192000"/>
              <a:gd name="connsiteY143" fmla="*/ 1984996 h 2237474"/>
              <a:gd name="connsiteX144" fmla="*/ 2578178 w 12192000"/>
              <a:gd name="connsiteY144" fmla="*/ 1990531 h 2237474"/>
              <a:gd name="connsiteX145" fmla="*/ 2476147 w 12192000"/>
              <a:gd name="connsiteY145" fmla="*/ 1998305 h 2237474"/>
              <a:gd name="connsiteX146" fmla="*/ 2373568 w 12192000"/>
              <a:gd name="connsiteY146" fmla="*/ 2003219 h 2237474"/>
              <a:gd name="connsiteX147" fmla="*/ 2321399 w 12192000"/>
              <a:gd name="connsiteY147" fmla="*/ 1989467 h 2237474"/>
              <a:gd name="connsiteX148" fmla="*/ 2315525 w 12192000"/>
              <a:gd name="connsiteY148" fmla="*/ 1989708 h 2237474"/>
              <a:gd name="connsiteX149" fmla="*/ 2300792 w 12192000"/>
              <a:gd name="connsiteY149" fmla="*/ 1994290 h 2237474"/>
              <a:gd name="connsiteX150" fmla="*/ 2295469 w 12192000"/>
              <a:gd name="connsiteY150" fmla="*/ 1996659 h 2237474"/>
              <a:gd name="connsiteX151" fmla="*/ 2287219 w 12192000"/>
              <a:gd name="connsiteY151" fmla="*/ 1998750 h 2237474"/>
              <a:gd name="connsiteX152" fmla="*/ 2286948 w 12192000"/>
              <a:gd name="connsiteY152" fmla="*/ 1998596 h 2237474"/>
              <a:gd name="connsiteX153" fmla="*/ 2243069 w 12192000"/>
              <a:gd name="connsiteY153" fmla="*/ 2015111 h 2237474"/>
              <a:gd name="connsiteX154" fmla="*/ 2186609 w 12192000"/>
              <a:gd name="connsiteY154" fmla="*/ 2008263 h 2237474"/>
              <a:gd name="connsiteX155" fmla="*/ 2164831 w 12192000"/>
              <a:gd name="connsiteY155" fmla="*/ 2010143 h 2237474"/>
              <a:gd name="connsiteX156" fmla="*/ 2152836 w 12192000"/>
              <a:gd name="connsiteY156" fmla="*/ 2010048 h 2237474"/>
              <a:gd name="connsiteX157" fmla="*/ 2117102 w 12192000"/>
              <a:gd name="connsiteY157" fmla="*/ 2023004 h 2237474"/>
              <a:gd name="connsiteX158" fmla="*/ 2111935 w 12192000"/>
              <a:gd name="connsiteY158" fmla="*/ 2023163 h 2237474"/>
              <a:gd name="connsiteX159" fmla="*/ 2089991 w 12192000"/>
              <a:gd name="connsiteY159" fmla="*/ 2034193 h 2237474"/>
              <a:gd name="connsiteX160" fmla="*/ 2058061 w 12192000"/>
              <a:gd name="connsiteY160" fmla="*/ 2047942 h 2237474"/>
              <a:gd name="connsiteX161" fmla="*/ 2055737 w 12192000"/>
              <a:gd name="connsiteY161" fmla="*/ 2047704 h 2237474"/>
              <a:gd name="connsiteX162" fmla="*/ 2042244 w 12192000"/>
              <a:gd name="connsiteY162" fmla="*/ 2055560 h 2237474"/>
              <a:gd name="connsiteX163" fmla="*/ 1976224 w 12192000"/>
              <a:gd name="connsiteY163" fmla="*/ 2074257 h 2237474"/>
              <a:gd name="connsiteX164" fmla="*/ 1877728 w 12192000"/>
              <a:gd name="connsiteY164" fmla="*/ 2101004 h 2237474"/>
              <a:gd name="connsiteX165" fmla="*/ 1759056 w 12192000"/>
              <a:gd name="connsiteY165" fmla="*/ 2125608 h 2237474"/>
              <a:gd name="connsiteX166" fmla="*/ 1637948 w 12192000"/>
              <a:gd name="connsiteY166" fmla="*/ 2172597 h 2237474"/>
              <a:gd name="connsiteX167" fmla="*/ 1434549 w 12192000"/>
              <a:gd name="connsiteY167" fmla="*/ 2234522 h 2237474"/>
              <a:gd name="connsiteX168" fmla="*/ 1398481 w 12192000"/>
              <a:gd name="connsiteY168" fmla="*/ 2237074 h 2237474"/>
              <a:gd name="connsiteX169" fmla="*/ 1398407 w 12192000"/>
              <a:gd name="connsiteY169" fmla="*/ 2237095 h 2237474"/>
              <a:gd name="connsiteX170" fmla="*/ 1370962 w 12192000"/>
              <a:gd name="connsiteY170" fmla="*/ 2237474 h 2237474"/>
              <a:gd name="connsiteX171" fmla="*/ 1356367 w 12192000"/>
              <a:gd name="connsiteY171" fmla="*/ 2235089 h 2237474"/>
              <a:gd name="connsiteX172" fmla="*/ 1324828 w 12192000"/>
              <a:gd name="connsiteY172" fmla="*/ 2231968 h 2237474"/>
              <a:gd name="connsiteX173" fmla="*/ 1297744 w 12192000"/>
              <a:gd name="connsiteY173" fmla="*/ 2235849 h 2237474"/>
              <a:gd name="connsiteX174" fmla="*/ 1286236 w 12192000"/>
              <a:gd name="connsiteY174" fmla="*/ 2233135 h 2237474"/>
              <a:gd name="connsiteX175" fmla="*/ 1283504 w 12192000"/>
              <a:gd name="connsiteY175" fmla="*/ 2233797 h 2237474"/>
              <a:gd name="connsiteX176" fmla="*/ 1279765 w 12192000"/>
              <a:gd name="connsiteY176" fmla="*/ 2229639 h 2237474"/>
              <a:gd name="connsiteX177" fmla="*/ 1195347 w 12192000"/>
              <a:gd name="connsiteY177" fmla="*/ 2212354 h 2237474"/>
              <a:gd name="connsiteX178" fmla="*/ 970251 w 12192000"/>
              <a:gd name="connsiteY178" fmla="*/ 2221029 h 2237474"/>
              <a:gd name="connsiteX179" fmla="*/ 812914 w 12192000"/>
              <a:gd name="connsiteY179" fmla="*/ 2202752 h 2237474"/>
              <a:gd name="connsiteX180" fmla="*/ 800195 w 12192000"/>
              <a:gd name="connsiteY180" fmla="*/ 2209407 h 2237474"/>
              <a:gd name="connsiteX181" fmla="*/ 784978 w 12192000"/>
              <a:gd name="connsiteY181" fmla="*/ 2212360 h 2237474"/>
              <a:gd name="connsiteX182" fmla="*/ 681987 w 12192000"/>
              <a:gd name="connsiteY182" fmla="*/ 2216757 h 2237474"/>
              <a:gd name="connsiteX183" fmla="*/ 669923 w 12192000"/>
              <a:gd name="connsiteY183" fmla="*/ 2211682 h 2237474"/>
              <a:gd name="connsiteX184" fmla="*/ 648680 w 12192000"/>
              <a:gd name="connsiteY184" fmla="*/ 2206229 h 2237474"/>
              <a:gd name="connsiteX185" fmla="*/ 597225 w 12192000"/>
              <a:gd name="connsiteY185" fmla="*/ 2180999 h 2237474"/>
              <a:gd name="connsiteX186" fmla="*/ 558449 w 12192000"/>
              <a:gd name="connsiteY186" fmla="*/ 2182346 h 2237474"/>
              <a:gd name="connsiteX187" fmla="*/ 550517 w 12192000"/>
              <a:gd name="connsiteY187" fmla="*/ 2182060 h 2237474"/>
              <a:gd name="connsiteX188" fmla="*/ 550309 w 12192000"/>
              <a:gd name="connsiteY188" fmla="*/ 2181825 h 2237474"/>
              <a:gd name="connsiteX189" fmla="*/ 541836 w 12192000"/>
              <a:gd name="connsiteY189" fmla="*/ 2181063 h 2237474"/>
              <a:gd name="connsiteX190" fmla="*/ 536057 w 12192000"/>
              <a:gd name="connsiteY190" fmla="*/ 2181537 h 2237474"/>
              <a:gd name="connsiteX191" fmla="*/ 520671 w 12192000"/>
              <a:gd name="connsiteY191" fmla="*/ 2180980 h 2237474"/>
              <a:gd name="connsiteX192" fmla="*/ 515024 w 12192000"/>
              <a:gd name="connsiteY192" fmla="*/ 2179258 h 2237474"/>
              <a:gd name="connsiteX193" fmla="*/ 512278 w 12192000"/>
              <a:gd name="connsiteY193" fmla="*/ 2176369 h 2237474"/>
              <a:gd name="connsiteX194" fmla="*/ 480419 w 12192000"/>
              <a:gd name="connsiteY194" fmla="*/ 2167807 h 2237474"/>
              <a:gd name="connsiteX195" fmla="*/ 413835 w 12192000"/>
              <a:gd name="connsiteY195" fmla="*/ 2156783 h 2237474"/>
              <a:gd name="connsiteX196" fmla="*/ 376513 w 12192000"/>
              <a:gd name="connsiteY196" fmla="*/ 2154014 h 2237474"/>
              <a:gd name="connsiteX197" fmla="*/ 273386 w 12192000"/>
              <a:gd name="connsiteY197" fmla="*/ 2142551 h 2237474"/>
              <a:gd name="connsiteX198" fmla="*/ 169207 w 12192000"/>
              <a:gd name="connsiteY198" fmla="*/ 2128100 h 2237474"/>
              <a:gd name="connsiteX199" fmla="*/ 93149 w 12192000"/>
              <a:gd name="connsiteY199" fmla="*/ 2105324 h 2237474"/>
              <a:gd name="connsiteX200" fmla="*/ 88109 w 12192000"/>
              <a:gd name="connsiteY200" fmla="*/ 2106704 h 2237474"/>
              <a:gd name="connsiteX201" fmla="*/ 80022 w 12192000"/>
              <a:gd name="connsiteY201" fmla="*/ 2107254 h 2237474"/>
              <a:gd name="connsiteX202" fmla="*/ 79717 w 12192000"/>
              <a:gd name="connsiteY202" fmla="*/ 2107046 h 2237474"/>
              <a:gd name="connsiteX203" fmla="*/ 72352 w 12192000"/>
              <a:gd name="connsiteY203" fmla="*/ 2107991 h 2237474"/>
              <a:gd name="connsiteX204" fmla="*/ 37645 w 12192000"/>
              <a:gd name="connsiteY204" fmla="*/ 2115401 h 2237474"/>
              <a:gd name="connsiteX205" fmla="*/ 4572 w 12192000"/>
              <a:gd name="connsiteY205" fmla="*/ 2111091 h 2237474"/>
              <a:gd name="connsiteX206" fmla="*/ 0 w 12192000"/>
              <a:gd name="connsiteY206" fmla="*/ 2110468 h 2237474"/>
              <a:gd name="connsiteX207" fmla="*/ 0 w 12192000"/>
              <a:gd name="connsiteY20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67091 w 12192000"/>
              <a:gd name="connsiteY23" fmla="*/ 870550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834800 w 12192000"/>
              <a:gd name="connsiteY7" fmla="*/ 747840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92107 w 12192000"/>
              <a:gd name="connsiteY68" fmla="*/ 1636860 h 2237474"/>
              <a:gd name="connsiteX69" fmla="*/ 6900177 w 12192000"/>
              <a:gd name="connsiteY69" fmla="*/ 1636016 h 2237474"/>
              <a:gd name="connsiteX70" fmla="*/ 6795372 w 12192000"/>
              <a:gd name="connsiteY70" fmla="*/ 1644845 h 2237474"/>
              <a:gd name="connsiteX71" fmla="*/ 6692251 w 12192000"/>
              <a:gd name="connsiteY71" fmla="*/ 1656357 h 2237474"/>
              <a:gd name="connsiteX72" fmla="*/ 6655235 w 12192000"/>
              <a:gd name="connsiteY72" fmla="*/ 1661869 h 2237474"/>
              <a:gd name="connsiteX73" fmla="*/ 6554894 w 12192000"/>
              <a:gd name="connsiteY73" fmla="*/ 1664428 h 2237474"/>
              <a:gd name="connsiteX74" fmla="*/ 6516595 w 12192000"/>
              <a:gd name="connsiteY74" fmla="*/ 1667475 h 2237474"/>
              <a:gd name="connsiteX75" fmla="*/ 6508541 w 12192000"/>
              <a:gd name="connsiteY75" fmla="*/ 1668757 h 2237474"/>
              <a:gd name="connsiteX76" fmla="*/ 6471012 w 12192000"/>
              <a:gd name="connsiteY76" fmla="*/ 1678604 h 2237474"/>
              <a:gd name="connsiteX77" fmla="*/ 6364035 w 12192000"/>
              <a:gd name="connsiteY77" fmla="*/ 1667683 h 2237474"/>
              <a:gd name="connsiteX78" fmla="*/ 6280959 w 12192000"/>
              <a:gd name="connsiteY78" fmla="*/ 1689329 h 2237474"/>
              <a:gd name="connsiteX79" fmla="*/ 6243319 w 12192000"/>
              <a:gd name="connsiteY79" fmla="*/ 1695560 h 2237474"/>
              <a:gd name="connsiteX80" fmla="*/ 6098321 w 12192000"/>
              <a:gd name="connsiteY80" fmla="*/ 1721646 h 2237474"/>
              <a:gd name="connsiteX81" fmla="*/ 5880652 w 12192000"/>
              <a:gd name="connsiteY81" fmla="*/ 1779643 h 2237474"/>
              <a:gd name="connsiteX82" fmla="*/ 5785959 w 12192000"/>
              <a:gd name="connsiteY82" fmla="*/ 1775307 h 2237474"/>
              <a:gd name="connsiteX83" fmla="*/ 5643534 w 12192000"/>
              <a:gd name="connsiteY83" fmla="*/ 1802919 h 2237474"/>
              <a:gd name="connsiteX84" fmla="*/ 5518799 w 12192000"/>
              <a:gd name="connsiteY84" fmla="*/ 1818312 h 2237474"/>
              <a:gd name="connsiteX85" fmla="*/ 5505014 w 12192000"/>
              <a:gd name="connsiteY85" fmla="*/ 1819259 h 2237474"/>
              <a:gd name="connsiteX86" fmla="*/ 5453307 w 12192000"/>
              <a:gd name="connsiteY86" fmla="*/ 1815450 h 2237474"/>
              <a:gd name="connsiteX87" fmla="*/ 5364192 w 12192000"/>
              <a:gd name="connsiteY87" fmla="*/ 1826074 h 2237474"/>
              <a:gd name="connsiteX88" fmla="*/ 5350380 w 12192000"/>
              <a:gd name="connsiteY88" fmla="*/ 1830891 h 2237474"/>
              <a:gd name="connsiteX89" fmla="*/ 5259633 w 12192000"/>
              <a:gd name="connsiteY89" fmla="*/ 1837160 h 2237474"/>
              <a:gd name="connsiteX90" fmla="*/ 5197513 w 12192000"/>
              <a:gd name="connsiteY90" fmla="*/ 1844718 h 2237474"/>
              <a:gd name="connsiteX91" fmla="*/ 5168852 w 12192000"/>
              <a:gd name="connsiteY91" fmla="*/ 1844846 h 2237474"/>
              <a:gd name="connsiteX92" fmla="*/ 5114927 w 12192000"/>
              <a:gd name="connsiteY92" fmla="*/ 1847827 h 2237474"/>
              <a:gd name="connsiteX93" fmla="*/ 5108970 w 12192000"/>
              <a:gd name="connsiteY93" fmla="*/ 1847935 h 2237474"/>
              <a:gd name="connsiteX94" fmla="*/ 5067961 w 12192000"/>
              <a:gd name="connsiteY94" fmla="*/ 1845917 h 2237474"/>
              <a:gd name="connsiteX95" fmla="*/ 5007075 w 12192000"/>
              <a:gd name="connsiteY95" fmla="*/ 1838626 h 2237474"/>
              <a:gd name="connsiteX96" fmla="*/ 4944087 w 12192000"/>
              <a:gd name="connsiteY96" fmla="*/ 1823332 h 2237474"/>
              <a:gd name="connsiteX97" fmla="*/ 4907662 w 12192000"/>
              <a:gd name="connsiteY97" fmla="*/ 1816900 h 2237474"/>
              <a:gd name="connsiteX98" fmla="*/ 4882386 w 12192000"/>
              <a:gd name="connsiteY98" fmla="*/ 1809844 h 2237474"/>
              <a:gd name="connsiteX99" fmla="*/ 4811440 w 12192000"/>
              <a:gd name="connsiteY99" fmla="*/ 1804655 h 2237474"/>
              <a:gd name="connsiteX100" fmla="*/ 4691075 w 12192000"/>
              <a:gd name="connsiteY100" fmla="*/ 1801389 h 2237474"/>
              <a:gd name="connsiteX101" fmla="*/ 4611738 w 12192000"/>
              <a:gd name="connsiteY101" fmla="*/ 1776964 h 2237474"/>
              <a:gd name="connsiteX102" fmla="*/ 4560070 w 12192000"/>
              <a:gd name="connsiteY102" fmla="*/ 1785640 h 2237474"/>
              <a:gd name="connsiteX103" fmla="*/ 4536503 w 12192000"/>
              <a:gd name="connsiteY103" fmla="*/ 1785334 h 2237474"/>
              <a:gd name="connsiteX104" fmla="*/ 4513724 w 12192000"/>
              <a:gd name="connsiteY104" fmla="*/ 1791996 h 2237474"/>
              <a:gd name="connsiteX105" fmla="*/ 4459810 w 12192000"/>
              <a:gd name="connsiteY105" fmla="*/ 1797886 h 2237474"/>
              <a:gd name="connsiteX106" fmla="*/ 4379064 w 12192000"/>
              <a:gd name="connsiteY106" fmla="*/ 1817177 h 2237474"/>
              <a:gd name="connsiteX107" fmla="*/ 4319209 w 12192000"/>
              <a:gd name="connsiteY107" fmla="*/ 1834833 h 2237474"/>
              <a:gd name="connsiteX108" fmla="*/ 4290981 w 12192000"/>
              <a:gd name="connsiteY108" fmla="*/ 1839677 h 2237474"/>
              <a:gd name="connsiteX109" fmla="*/ 4285792 w 12192000"/>
              <a:gd name="connsiteY109" fmla="*/ 1836231 h 2237474"/>
              <a:gd name="connsiteX110" fmla="*/ 4238372 w 12192000"/>
              <a:gd name="connsiteY110" fmla="*/ 1851480 h 2237474"/>
              <a:gd name="connsiteX111" fmla="*/ 4232517 w 12192000"/>
              <a:gd name="connsiteY111" fmla="*/ 1852567 h 2237474"/>
              <a:gd name="connsiteX112" fmla="*/ 4191732 w 12192000"/>
              <a:gd name="connsiteY112" fmla="*/ 1857328 h 2237474"/>
              <a:gd name="connsiteX113" fmla="*/ 4065532 w 12192000"/>
              <a:gd name="connsiteY113" fmla="*/ 1855477 h 2237474"/>
              <a:gd name="connsiteX114" fmla="*/ 4028460 w 12192000"/>
              <a:gd name="connsiteY114" fmla="*/ 1855137 h 2237474"/>
              <a:gd name="connsiteX115" fmla="*/ 4002267 w 12192000"/>
              <a:gd name="connsiteY115" fmla="*/ 1852352 h 2237474"/>
              <a:gd name="connsiteX116" fmla="*/ 3931396 w 12192000"/>
              <a:gd name="connsiteY116" fmla="*/ 1858915 h 2237474"/>
              <a:gd name="connsiteX117" fmla="*/ 3812162 w 12192000"/>
              <a:gd name="connsiteY117" fmla="*/ 1875501 h 2237474"/>
              <a:gd name="connsiteX118" fmla="*/ 3729530 w 12192000"/>
              <a:gd name="connsiteY118" fmla="*/ 1864513 h 2237474"/>
              <a:gd name="connsiteX119" fmla="*/ 3680177 w 12192000"/>
              <a:gd name="connsiteY119" fmla="*/ 1881552 h 2237474"/>
              <a:gd name="connsiteX120" fmla="*/ 3567259 w 12192000"/>
              <a:gd name="connsiteY120" fmla="*/ 1893482 h 2237474"/>
              <a:gd name="connsiteX121" fmla="*/ 3405770 w 12192000"/>
              <a:gd name="connsiteY121" fmla="*/ 1904591 h 2237474"/>
              <a:gd name="connsiteX122" fmla="*/ 3280097 w 12192000"/>
              <a:gd name="connsiteY122" fmla="*/ 1919610 h 2237474"/>
              <a:gd name="connsiteX123" fmla="*/ 3123424 w 12192000"/>
              <a:gd name="connsiteY123" fmla="*/ 1952930 h 2237474"/>
              <a:gd name="connsiteX124" fmla="*/ 3009910 w 12192000"/>
              <a:gd name="connsiteY124" fmla="*/ 1957866 h 2237474"/>
              <a:gd name="connsiteX125" fmla="*/ 2995934 w 12192000"/>
              <a:gd name="connsiteY125" fmla="*/ 1967085 h 2237474"/>
              <a:gd name="connsiteX126" fmla="*/ 2980071 w 12192000"/>
              <a:gd name="connsiteY126" fmla="*/ 1972988 h 2237474"/>
              <a:gd name="connsiteX127" fmla="*/ 2978094 w 12192000"/>
              <a:gd name="connsiteY127" fmla="*/ 1972369 h 2237474"/>
              <a:gd name="connsiteX128" fmla="*/ 2942858 w 12192000"/>
              <a:gd name="connsiteY128" fmla="*/ 1981367 h 2237474"/>
              <a:gd name="connsiteX129" fmla="*/ 2875436 w 12192000"/>
              <a:gd name="connsiteY129" fmla="*/ 1996977 h 2237474"/>
              <a:gd name="connsiteX130" fmla="*/ 2874892 w 12192000"/>
              <a:gd name="connsiteY130" fmla="*/ 1996085 h 2237474"/>
              <a:gd name="connsiteX131" fmla="*/ 2864145 w 12192000"/>
              <a:gd name="connsiteY131" fmla="*/ 1994061 h 2237474"/>
              <a:gd name="connsiteX132" fmla="*/ 2843662 w 12192000"/>
              <a:gd name="connsiteY132" fmla="*/ 1992498 h 2237474"/>
              <a:gd name="connsiteX133" fmla="*/ 2796128 w 12192000"/>
              <a:gd name="connsiteY133" fmla="*/ 1976403 h 2237474"/>
              <a:gd name="connsiteX134" fmla="*/ 2756784 w 12192000"/>
              <a:gd name="connsiteY134" fmla="*/ 1985116 h 2237474"/>
              <a:gd name="connsiteX135" fmla="*/ 2748833 w 12192000"/>
              <a:gd name="connsiteY135" fmla="*/ 1986323 h 2237474"/>
              <a:gd name="connsiteX136" fmla="*/ 2748661 w 12192000"/>
              <a:gd name="connsiteY136" fmla="*/ 1986122 h 2237474"/>
              <a:gd name="connsiteX137" fmla="*/ 2740251 w 12192000"/>
              <a:gd name="connsiteY137" fmla="*/ 1986946 h 2237474"/>
              <a:gd name="connsiteX138" fmla="*/ 2718916 w 12192000"/>
              <a:gd name="connsiteY138" fmla="*/ 1990867 h 2237474"/>
              <a:gd name="connsiteX139" fmla="*/ 2713522 w 12192000"/>
              <a:gd name="connsiteY139" fmla="*/ 1990173 h 2237474"/>
              <a:gd name="connsiteX140" fmla="*/ 2680597 w 12192000"/>
              <a:gd name="connsiteY140" fmla="*/ 1984996 h 2237474"/>
              <a:gd name="connsiteX141" fmla="*/ 2578178 w 12192000"/>
              <a:gd name="connsiteY141" fmla="*/ 1990531 h 2237474"/>
              <a:gd name="connsiteX142" fmla="*/ 2476147 w 12192000"/>
              <a:gd name="connsiteY142" fmla="*/ 1998305 h 2237474"/>
              <a:gd name="connsiteX143" fmla="*/ 2373568 w 12192000"/>
              <a:gd name="connsiteY143" fmla="*/ 2003219 h 2237474"/>
              <a:gd name="connsiteX144" fmla="*/ 2321399 w 12192000"/>
              <a:gd name="connsiteY144" fmla="*/ 1989467 h 2237474"/>
              <a:gd name="connsiteX145" fmla="*/ 2315525 w 12192000"/>
              <a:gd name="connsiteY145" fmla="*/ 1989708 h 2237474"/>
              <a:gd name="connsiteX146" fmla="*/ 2300792 w 12192000"/>
              <a:gd name="connsiteY146" fmla="*/ 1994290 h 2237474"/>
              <a:gd name="connsiteX147" fmla="*/ 2295469 w 12192000"/>
              <a:gd name="connsiteY147" fmla="*/ 1996659 h 2237474"/>
              <a:gd name="connsiteX148" fmla="*/ 2287219 w 12192000"/>
              <a:gd name="connsiteY148" fmla="*/ 1998750 h 2237474"/>
              <a:gd name="connsiteX149" fmla="*/ 2286948 w 12192000"/>
              <a:gd name="connsiteY149" fmla="*/ 1998596 h 2237474"/>
              <a:gd name="connsiteX150" fmla="*/ 2243069 w 12192000"/>
              <a:gd name="connsiteY150" fmla="*/ 2015111 h 2237474"/>
              <a:gd name="connsiteX151" fmla="*/ 2186609 w 12192000"/>
              <a:gd name="connsiteY151" fmla="*/ 2008263 h 2237474"/>
              <a:gd name="connsiteX152" fmla="*/ 2164831 w 12192000"/>
              <a:gd name="connsiteY152" fmla="*/ 2010143 h 2237474"/>
              <a:gd name="connsiteX153" fmla="*/ 2152836 w 12192000"/>
              <a:gd name="connsiteY153" fmla="*/ 2010048 h 2237474"/>
              <a:gd name="connsiteX154" fmla="*/ 2117102 w 12192000"/>
              <a:gd name="connsiteY154" fmla="*/ 2023004 h 2237474"/>
              <a:gd name="connsiteX155" fmla="*/ 2111935 w 12192000"/>
              <a:gd name="connsiteY155" fmla="*/ 2023163 h 2237474"/>
              <a:gd name="connsiteX156" fmla="*/ 2089991 w 12192000"/>
              <a:gd name="connsiteY156" fmla="*/ 2034193 h 2237474"/>
              <a:gd name="connsiteX157" fmla="*/ 2058061 w 12192000"/>
              <a:gd name="connsiteY157" fmla="*/ 2047942 h 2237474"/>
              <a:gd name="connsiteX158" fmla="*/ 2055737 w 12192000"/>
              <a:gd name="connsiteY158" fmla="*/ 2047704 h 2237474"/>
              <a:gd name="connsiteX159" fmla="*/ 2042244 w 12192000"/>
              <a:gd name="connsiteY159" fmla="*/ 2055560 h 2237474"/>
              <a:gd name="connsiteX160" fmla="*/ 1976224 w 12192000"/>
              <a:gd name="connsiteY160" fmla="*/ 2074257 h 2237474"/>
              <a:gd name="connsiteX161" fmla="*/ 1877728 w 12192000"/>
              <a:gd name="connsiteY161" fmla="*/ 2101004 h 2237474"/>
              <a:gd name="connsiteX162" fmla="*/ 1759056 w 12192000"/>
              <a:gd name="connsiteY162" fmla="*/ 2125608 h 2237474"/>
              <a:gd name="connsiteX163" fmla="*/ 1637948 w 12192000"/>
              <a:gd name="connsiteY163" fmla="*/ 2172597 h 2237474"/>
              <a:gd name="connsiteX164" fmla="*/ 1434549 w 12192000"/>
              <a:gd name="connsiteY164" fmla="*/ 2234522 h 2237474"/>
              <a:gd name="connsiteX165" fmla="*/ 1398481 w 12192000"/>
              <a:gd name="connsiteY165" fmla="*/ 2237074 h 2237474"/>
              <a:gd name="connsiteX166" fmla="*/ 1398407 w 12192000"/>
              <a:gd name="connsiteY166" fmla="*/ 2237095 h 2237474"/>
              <a:gd name="connsiteX167" fmla="*/ 1370962 w 12192000"/>
              <a:gd name="connsiteY167" fmla="*/ 2237474 h 2237474"/>
              <a:gd name="connsiteX168" fmla="*/ 1356367 w 12192000"/>
              <a:gd name="connsiteY168" fmla="*/ 2235089 h 2237474"/>
              <a:gd name="connsiteX169" fmla="*/ 1324828 w 12192000"/>
              <a:gd name="connsiteY169" fmla="*/ 2231968 h 2237474"/>
              <a:gd name="connsiteX170" fmla="*/ 1297744 w 12192000"/>
              <a:gd name="connsiteY170" fmla="*/ 2235849 h 2237474"/>
              <a:gd name="connsiteX171" fmla="*/ 1286236 w 12192000"/>
              <a:gd name="connsiteY171" fmla="*/ 2233135 h 2237474"/>
              <a:gd name="connsiteX172" fmla="*/ 1283504 w 12192000"/>
              <a:gd name="connsiteY172" fmla="*/ 2233797 h 2237474"/>
              <a:gd name="connsiteX173" fmla="*/ 1279765 w 12192000"/>
              <a:gd name="connsiteY173" fmla="*/ 2229639 h 2237474"/>
              <a:gd name="connsiteX174" fmla="*/ 1195347 w 12192000"/>
              <a:gd name="connsiteY174" fmla="*/ 2212354 h 2237474"/>
              <a:gd name="connsiteX175" fmla="*/ 970251 w 12192000"/>
              <a:gd name="connsiteY175" fmla="*/ 2221029 h 2237474"/>
              <a:gd name="connsiteX176" fmla="*/ 812914 w 12192000"/>
              <a:gd name="connsiteY176" fmla="*/ 2202752 h 2237474"/>
              <a:gd name="connsiteX177" fmla="*/ 800195 w 12192000"/>
              <a:gd name="connsiteY177" fmla="*/ 2209407 h 2237474"/>
              <a:gd name="connsiteX178" fmla="*/ 784978 w 12192000"/>
              <a:gd name="connsiteY178" fmla="*/ 2212360 h 2237474"/>
              <a:gd name="connsiteX179" fmla="*/ 681987 w 12192000"/>
              <a:gd name="connsiteY179" fmla="*/ 2216757 h 2237474"/>
              <a:gd name="connsiteX180" fmla="*/ 669923 w 12192000"/>
              <a:gd name="connsiteY180" fmla="*/ 2211682 h 2237474"/>
              <a:gd name="connsiteX181" fmla="*/ 648680 w 12192000"/>
              <a:gd name="connsiteY181" fmla="*/ 2206229 h 2237474"/>
              <a:gd name="connsiteX182" fmla="*/ 597225 w 12192000"/>
              <a:gd name="connsiteY182" fmla="*/ 2180999 h 2237474"/>
              <a:gd name="connsiteX183" fmla="*/ 558449 w 12192000"/>
              <a:gd name="connsiteY183" fmla="*/ 2182346 h 2237474"/>
              <a:gd name="connsiteX184" fmla="*/ 550517 w 12192000"/>
              <a:gd name="connsiteY184" fmla="*/ 2182060 h 2237474"/>
              <a:gd name="connsiteX185" fmla="*/ 550309 w 12192000"/>
              <a:gd name="connsiteY185" fmla="*/ 2181825 h 2237474"/>
              <a:gd name="connsiteX186" fmla="*/ 541836 w 12192000"/>
              <a:gd name="connsiteY186" fmla="*/ 2181063 h 2237474"/>
              <a:gd name="connsiteX187" fmla="*/ 536057 w 12192000"/>
              <a:gd name="connsiteY187" fmla="*/ 2181537 h 2237474"/>
              <a:gd name="connsiteX188" fmla="*/ 520671 w 12192000"/>
              <a:gd name="connsiteY188" fmla="*/ 2180980 h 2237474"/>
              <a:gd name="connsiteX189" fmla="*/ 515024 w 12192000"/>
              <a:gd name="connsiteY189" fmla="*/ 2179258 h 2237474"/>
              <a:gd name="connsiteX190" fmla="*/ 512278 w 12192000"/>
              <a:gd name="connsiteY190" fmla="*/ 2176369 h 2237474"/>
              <a:gd name="connsiteX191" fmla="*/ 480419 w 12192000"/>
              <a:gd name="connsiteY191" fmla="*/ 2167807 h 2237474"/>
              <a:gd name="connsiteX192" fmla="*/ 413835 w 12192000"/>
              <a:gd name="connsiteY192" fmla="*/ 2156783 h 2237474"/>
              <a:gd name="connsiteX193" fmla="*/ 376513 w 12192000"/>
              <a:gd name="connsiteY193" fmla="*/ 2154014 h 2237474"/>
              <a:gd name="connsiteX194" fmla="*/ 273386 w 12192000"/>
              <a:gd name="connsiteY194" fmla="*/ 2142551 h 2237474"/>
              <a:gd name="connsiteX195" fmla="*/ 169207 w 12192000"/>
              <a:gd name="connsiteY195" fmla="*/ 2128100 h 2237474"/>
              <a:gd name="connsiteX196" fmla="*/ 93149 w 12192000"/>
              <a:gd name="connsiteY196" fmla="*/ 2105324 h 2237474"/>
              <a:gd name="connsiteX197" fmla="*/ 88109 w 12192000"/>
              <a:gd name="connsiteY197" fmla="*/ 2106704 h 2237474"/>
              <a:gd name="connsiteX198" fmla="*/ 80022 w 12192000"/>
              <a:gd name="connsiteY198" fmla="*/ 2107254 h 2237474"/>
              <a:gd name="connsiteX199" fmla="*/ 79717 w 12192000"/>
              <a:gd name="connsiteY199" fmla="*/ 2107046 h 2237474"/>
              <a:gd name="connsiteX200" fmla="*/ 72352 w 12192000"/>
              <a:gd name="connsiteY200" fmla="*/ 2107991 h 2237474"/>
              <a:gd name="connsiteX201" fmla="*/ 37645 w 12192000"/>
              <a:gd name="connsiteY201" fmla="*/ 2115401 h 2237474"/>
              <a:gd name="connsiteX202" fmla="*/ 4572 w 12192000"/>
              <a:gd name="connsiteY202" fmla="*/ 2111091 h 2237474"/>
              <a:gd name="connsiteX203" fmla="*/ 0 w 12192000"/>
              <a:gd name="connsiteY203" fmla="*/ 2110468 h 2237474"/>
              <a:gd name="connsiteX204" fmla="*/ 0 w 12192000"/>
              <a:gd name="connsiteY20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00177 w 12192000"/>
              <a:gd name="connsiteY68" fmla="*/ 1636016 h 2237474"/>
              <a:gd name="connsiteX69" fmla="*/ 6795372 w 12192000"/>
              <a:gd name="connsiteY69" fmla="*/ 1644845 h 2237474"/>
              <a:gd name="connsiteX70" fmla="*/ 6692251 w 12192000"/>
              <a:gd name="connsiteY70" fmla="*/ 1656357 h 2237474"/>
              <a:gd name="connsiteX71" fmla="*/ 6655235 w 12192000"/>
              <a:gd name="connsiteY71" fmla="*/ 1661869 h 2237474"/>
              <a:gd name="connsiteX72" fmla="*/ 6554894 w 12192000"/>
              <a:gd name="connsiteY72" fmla="*/ 1664428 h 2237474"/>
              <a:gd name="connsiteX73" fmla="*/ 6516595 w 12192000"/>
              <a:gd name="connsiteY73" fmla="*/ 1667475 h 2237474"/>
              <a:gd name="connsiteX74" fmla="*/ 6508541 w 12192000"/>
              <a:gd name="connsiteY74" fmla="*/ 1668757 h 2237474"/>
              <a:gd name="connsiteX75" fmla="*/ 6471012 w 12192000"/>
              <a:gd name="connsiteY75" fmla="*/ 1678604 h 2237474"/>
              <a:gd name="connsiteX76" fmla="*/ 6364035 w 12192000"/>
              <a:gd name="connsiteY76" fmla="*/ 1667683 h 2237474"/>
              <a:gd name="connsiteX77" fmla="*/ 6280959 w 12192000"/>
              <a:gd name="connsiteY77" fmla="*/ 1689329 h 2237474"/>
              <a:gd name="connsiteX78" fmla="*/ 6243319 w 12192000"/>
              <a:gd name="connsiteY78" fmla="*/ 1695560 h 2237474"/>
              <a:gd name="connsiteX79" fmla="*/ 6098321 w 12192000"/>
              <a:gd name="connsiteY79" fmla="*/ 1721646 h 2237474"/>
              <a:gd name="connsiteX80" fmla="*/ 5880652 w 12192000"/>
              <a:gd name="connsiteY80" fmla="*/ 1779643 h 2237474"/>
              <a:gd name="connsiteX81" fmla="*/ 5785959 w 12192000"/>
              <a:gd name="connsiteY81" fmla="*/ 1775307 h 2237474"/>
              <a:gd name="connsiteX82" fmla="*/ 5643534 w 12192000"/>
              <a:gd name="connsiteY82" fmla="*/ 1802919 h 2237474"/>
              <a:gd name="connsiteX83" fmla="*/ 5518799 w 12192000"/>
              <a:gd name="connsiteY83" fmla="*/ 1818312 h 2237474"/>
              <a:gd name="connsiteX84" fmla="*/ 5505014 w 12192000"/>
              <a:gd name="connsiteY84" fmla="*/ 1819259 h 2237474"/>
              <a:gd name="connsiteX85" fmla="*/ 5453307 w 12192000"/>
              <a:gd name="connsiteY85" fmla="*/ 1815450 h 2237474"/>
              <a:gd name="connsiteX86" fmla="*/ 5364192 w 12192000"/>
              <a:gd name="connsiteY86" fmla="*/ 1826074 h 2237474"/>
              <a:gd name="connsiteX87" fmla="*/ 5350380 w 12192000"/>
              <a:gd name="connsiteY87" fmla="*/ 1830891 h 2237474"/>
              <a:gd name="connsiteX88" fmla="*/ 5259633 w 12192000"/>
              <a:gd name="connsiteY88" fmla="*/ 1837160 h 2237474"/>
              <a:gd name="connsiteX89" fmla="*/ 5197513 w 12192000"/>
              <a:gd name="connsiteY89" fmla="*/ 1844718 h 2237474"/>
              <a:gd name="connsiteX90" fmla="*/ 5168852 w 12192000"/>
              <a:gd name="connsiteY90" fmla="*/ 1844846 h 2237474"/>
              <a:gd name="connsiteX91" fmla="*/ 5114927 w 12192000"/>
              <a:gd name="connsiteY91" fmla="*/ 1847827 h 2237474"/>
              <a:gd name="connsiteX92" fmla="*/ 5108970 w 12192000"/>
              <a:gd name="connsiteY92" fmla="*/ 1847935 h 2237474"/>
              <a:gd name="connsiteX93" fmla="*/ 5067961 w 12192000"/>
              <a:gd name="connsiteY93" fmla="*/ 1845917 h 2237474"/>
              <a:gd name="connsiteX94" fmla="*/ 5007075 w 12192000"/>
              <a:gd name="connsiteY94" fmla="*/ 1838626 h 2237474"/>
              <a:gd name="connsiteX95" fmla="*/ 4944087 w 12192000"/>
              <a:gd name="connsiteY95" fmla="*/ 1823332 h 2237474"/>
              <a:gd name="connsiteX96" fmla="*/ 4907662 w 12192000"/>
              <a:gd name="connsiteY96" fmla="*/ 1816900 h 2237474"/>
              <a:gd name="connsiteX97" fmla="*/ 4882386 w 12192000"/>
              <a:gd name="connsiteY97" fmla="*/ 1809844 h 2237474"/>
              <a:gd name="connsiteX98" fmla="*/ 4811440 w 12192000"/>
              <a:gd name="connsiteY98" fmla="*/ 1804655 h 2237474"/>
              <a:gd name="connsiteX99" fmla="*/ 4691075 w 12192000"/>
              <a:gd name="connsiteY99" fmla="*/ 1801389 h 2237474"/>
              <a:gd name="connsiteX100" fmla="*/ 4611738 w 12192000"/>
              <a:gd name="connsiteY100" fmla="*/ 1776964 h 2237474"/>
              <a:gd name="connsiteX101" fmla="*/ 4560070 w 12192000"/>
              <a:gd name="connsiteY101" fmla="*/ 1785640 h 2237474"/>
              <a:gd name="connsiteX102" fmla="*/ 4536503 w 12192000"/>
              <a:gd name="connsiteY102" fmla="*/ 1785334 h 2237474"/>
              <a:gd name="connsiteX103" fmla="*/ 4513724 w 12192000"/>
              <a:gd name="connsiteY103" fmla="*/ 1791996 h 2237474"/>
              <a:gd name="connsiteX104" fmla="*/ 4459810 w 12192000"/>
              <a:gd name="connsiteY104" fmla="*/ 1797886 h 2237474"/>
              <a:gd name="connsiteX105" fmla="*/ 4379064 w 12192000"/>
              <a:gd name="connsiteY105" fmla="*/ 1817177 h 2237474"/>
              <a:gd name="connsiteX106" fmla="*/ 4319209 w 12192000"/>
              <a:gd name="connsiteY106" fmla="*/ 1834833 h 2237474"/>
              <a:gd name="connsiteX107" fmla="*/ 4290981 w 12192000"/>
              <a:gd name="connsiteY107" fmla="*/ 1839677 h 2237474"/>
              <a:gd name="connsiteX108" fmla="*/ 4285792 w 12192000"/>
              <a:gd name="connsiteY108" fmla="*/ 1836231 h 2237474"/>
              <a:gd name="connsiteX109" fmla="*/ 4238372 w 12192000"/>
              <a:gd name="connsiteY109" fmla="*/ 1851480 h 2237474"/>
              <a:gd name="connsiteX110" fmla="*/ 4232517 w 12192000"/>
              <a:gd name="connsiteY110" fmla="*/ 1852567 h 2237474"/>
              <a:gd name="connsiteX111" fmla="*/ 4191732 w 12192000"/>
              <a:gd name="connsiteY111" fmla="*/ 1857328 h 2237474"/>
              <a:gd name="connsiteX112" fmla="*/ 4065532 w 12192000"/>
              <a:gd name="connsiteY112" fmla="*/ 1855477 h 2237474"/>
              <a:gd name="connsiteX113" fmla="*/ 4028460 w 12192000"/>
              <a:gd name="connsiteY113" fmla="*/ 1855137 h 2237474"/>
              <a:gd name="connsiteX114" fmla="*/ 4002267 w 12192000"/>
              <a:gd name="connsiteY114" fmla="*/ 1852352 h 2237474"/>
              <a:gd name="connsiteX115" fmla="*/ 3931396 w 12192000"/>
              <a:gd name="connsiteY115" fmla="*/ 1858915 h 2237474"/>
              <a:gd name="connsiteX116" fmla="*/ 3812162 w 12192000"/>
              <a:gd name="connsiteY116" fmla="*/ 1875501 h 2237474"/>
              <a:gd name="connsiteX117" fmla="*/ 3729530 w 12192000"/>
              <a:gd name="connsiteY117" fmla="*/ 1864513 h 2237474"/>
              <a:gd name="connsiteX118" fmla="*/ 3680177 w 12192000"/>
              <a:gd name="connsiteY118" fmla="*/ 1881552 h 2237474"/>
              <a:gd name="connsiteX119" fmla="*/ 3567259 w 12192000"/>
              <a:gd name="connsiteY119" fmla="*/ 1893482 h 2237474"/>
              <a:gd name="connsiteX120" fmla="*/ 3405770 w 12192000"/>
              <a:gd name="connsiteY120" fmla="*/ 1904591 h 2237474"/>
              <a:gd name="connsiteX121" fmla="*/ 3280097 w 12192000"/>
              <a:gd name="connsiteY121" fmla="*/ 1919610 h 2237474"/>
              <a:gd name="connsiteX122" fmla="*/ 3123424 w 12192000"/>
              <a:gd name="connsiteY122" fmla="*/ 1952930 h 2237474"/>
              <a:gd name="connsiteX123" fmla="*/ 3009910 w 12192000"/>
              <a:gd name="connsiteY123" fmla="*/ 1957866 h 2237474"/>
              <a:gd name="connsiteX124" fmla="*/ 2995934 w 12192000"/>
              <a:gd name="connsiteY124" fmla="*/ 1967085 h 2237474"/>
              <a:gd name="connsiteX125" fmla="*/ 2980071 w 12192000"/>
              <a:gd name="connsiteY125" fmla="*/ 1972988 h 2237474"/>
              <a:gd name="connsiteX126" fmla="*/ 2978094 w 12192000"/>
              <a:gd name="connsiteY126" fmla="*/ 1972369 h 2237474"/>
              <a:gd name="connsiteX127" fmla="*/ 2942858 w 12192000"/>
              <a:gd name="connsiteY127" fmla="*/ 1981367 h 2237474"/>
              <a:gd name="connsiteX128" fmla="*/ 2875436 w 12192000"/>
              <a:gd name="connsiteY128" fmla="*/ 1996977 h 2237474"/>
              <a:gd name="connsiteX129" fmla="*/ 2874892 w 12192000"/>
              <a:gd name="connsiteY129" fmla="*/ 1996085 h 2237474"/>
              <a:gd name="connsiteX130" fmla="*/ 2864145 w 12192000"/>
              <a:gd name="connsiteY130" fmla="*/ 1994061 h 2237474"/>
              <a:gd name="connsiteX131" fmla="*/ 2843662 w 12192000"/>
              <a:gd name="connsiteY131" fmla="*/ 1992498 h 2237474"/>
              <a:gd name="connsiteX132" fmla="*/ 2796128 w 12192000"/>
              <a:gd name="connsiteY132" fmla="*/ 1976403 h 2237474"/>
              <a:gd name="connsiteX133" fmla="*/ 2756784 w 12192000"/>
              <a:gd name="connsiteY133" fmla="*/ 1985116 h 2237474"/>
              <a:gd name="connsiteX134" fmla="*/ 2748833 w 12192000"/>
              <a:gd name="connsiteY134" fmla="*/ 1986323 h 2237474"/>
              <a:gd name="connsiteX135" fmla="*/ 2748661 w 12192000"/>
              <a:gd name="connsiteY135" fmla="*/ 1986122 h 2237474"/>
              <a:gd name="connsiteX136" fmla="*/ 2740251 w 12192000"/>
              <a:gd name="connsiteY136" fmla="*/ 1986946 h 2237474"/>
              <a:gd name="connsiteX137" fmla="*/ 2718916 w 12192000"/>
              <a:gd name="connsiteY137" fmla="*/ 1990867 h 2237474"/>
              <a:gd name="connsiteX138" fmla="*/ 2713522 w 12192000"/>
              <a:gd name="connsiteY138" fmla="*/ 1990173 h 2237474"/>
              <a:gd name="connsiteX139" fmla="*/ 2680597 w 12192000"/>
              <a:gd name="connsiteY139" fmla="*/ 1984996 h 2237474"/>
              <a:gd name="connsiteX140" fmla="*/ 2578178 w 12192000"/>
              <a:gd name="connsiteY140" fmla="*/ 1990531 h 2237474"/>
              <a:gd name="connsiteX141" fmla="*/ 2476147 w 12192000"/>
              <a:gd name="connsiteY141" fmla="*/ 1998305 h 2237474"/>
              <a:gd name="connsiteX142" fmla="*/ 2373568 w 12192000"/>
              <a:gd name="connsiteY142" fmla="*/ 2003219 h 2237474"/>
              <a:gd name="connsiteX143" fmla="*/ 2321399 w 12192000"/>
              <a:gd name="connsiteY143" fmla="*/ 1989467 h 2237474"/>
              <a:gd name="connsiteX144" fmla="*/ 2315525 w 12192000"/>
              <a:gd name="connsiteY144" fmla="*/ 1989708 h 2237474"/>
              <a:gd name="connsiteX145" fmla="*/ 2300792 w 12192000"/>
              <a:gd name="connsiteY145" fmla="*/ 1994290 h 2237474"/>
              <a:gd name="connsiteX146" fmla="*/ 2295469 w 12192000"/>
              <a:gd name="connsiteY146" fmla="*/ 1996659 h 2237474"/>
              <a:gd name="connsiteX147" fmla="*/ 2287219 w 12192000"/>
              <a:gd name="connsiteY147" fmla="*/ 1998750 h 2237474"/>
              <a:gd name="connsiteX148" fmla="*/ 2286948 w 12192000"/>
              <a:gd name="connsiteY148" fmla="*/ 1998596 h 2237474"/>
              <a:gd name="connsiteX149" fmla="*/ 2243069 w 12192000"/>
              <a:gd name="connsiteY149" fmla="*/ 2015111 h 2237474"/>
              <a:gd name="connsiteX150" fmla="*/ 2186609 w 12192000"/>
              <a:gd name="connsiteY150" fmla="*/ 2008263 h 2237474"/>
              <a:gd name="connsiteX151" fmla="*/ 2164831 w 12192000"/>
              <a:gd name="connsiteY151" fmla="*/ 2010143 h 2237474"/>
              <a:gd name="connsiteX152" fmla="*/ 2152836 w 12192000"/>
              <a:gd name="connsiteY152" fmla="*/ 2010048 h 2237474"/>
              <a:gd name="connsiteX153" fmla="*/ 2117102 w 12192000"/>
              <a:gd name="connsiteY153" fmla="*/ 2023004 h 2237474"/>
              <a:gd name="connsiteX154" fmla="*/ 2111935 w 12192000"/>
              <a:gd name="connsiteY154" fmla="*/ 2023163 h 2237474"/>
              <a:gd name="connsiteX155" fmla="*/ 2089991 w 12192000"/>
              <a:gd name="connsiteY155" fmla="*/ 2034193 h 2237474"/>
              <a:gd name="connsiteX156" fmla="*/ 2058061 w 12192000"/>
              <a:gd name="connsiteY156" fmla="*/ 2047942 h 2237474"/>
              <a:gd name="connsiteX157" fmla="*/ 2055737 w 12192000"/>
              <a:gd name="connsiteY157" fmla="*/ 2047704 h 2237474"/>
              <a:gd name="connsiteX158" fmla="*/ 2042244 w 12192000"/>
              <a:gd name="connsiteY158" fmla="*/ 2055560 h 2237474"/>
              <a:gd name="connsiteX159" fmla="*/ 1976224 w 12192000"/>
              <a:gd name="connsiteY159" fmla="*/ 2074257 h 2237474"/>
              <a:gd name="connsiteX160" fmla="*/ 1877728 w 12192000"/>
              <a:gd name="connsiteY160" fmla="*/ 2101004 h 2237474"/>
              <a:gd name="connsiteX161" fmla="*/ 1759056 w 12192000"/>
              <a:gd name="connsiteY161" fmla="*/ 2125608 h 2237474"/>
              <a:gd name="connsiteX162" fmla="*/ 1637948 w 12192000"/>
              <a:gd name="connsiteY162" fmla="*/ 2172597 h 2237474"/>
              <a:gd name="connsiteX163" fmla="*/ 1434549 w 12192000"/>
              <a:gd name="connsiteY163" fmla="*/ 2234522 h 2237474"/>
              <a:gd name="connsiteX164" fmla="*/ 1398481 w 12192000"/>
              <a:gd name="connsiteY164" fmla="*/ 2237074 h 2237474"/>
              <a:gd name="connsiteX165" fmla="*/ 1398407 w 12192000"/>
              <a:gd name="connsiteY165" fmla="*/ 2237095 h 2237474"/>
              <a:gd name="connsiteX166" fmla="*/ 1370962 w 12192000"/>
              <a:gd name="connsiteY166" fmla="*/ 2237474 h 2237474"/>
              <a:gd name="connsiteX167" fmla="*/ 1356367 w 12192000"/>
              <a:gd name="connsiteY167" fmla="*/ 2235089 h 2237474"/>
              <a:gd name="connsiteX168" fmla="*/ 1324828 w 12192000"/>
              <a:gd name="connsiteY168" fmla="*/ 2231968 h 2237474"/>
              <a:gd name="connsiteX169" fmla="*/ 1297744 w 12192000"/>
              <a:gd name="connsiteY169" fmla="*/ 2235849 h 2237474"/>
              <a:gd name="connsiteX170" fmla="*/ 1286236 w 12192000"/>
              <a:gd name="connsiteY170" fmla="*/ 2233135 h 2237474"/>
              <a:gd name="connsiteX171" fmla="*/ 1283504 w 12192000"/>
              <a:gd name="connsiteY171" fmla="*/ 2233797 h 2237474"/>
              <a:gd name="connsiteX172" fmla="*/ 1279765 w 12192000"/>
              <a:gd name="connsiteY172" fmla="*/ 2229639 h 2237474"/>
              <a:gd name="connsiteX173" fmla="*/ 1195347 w 12192000"/>
              <a:gd name="connsiteY173" fmla="*/ 2212354 h 2237474"/>
              <a:gd name="connsiteX174" fmla="*/ 970251 w 12192000"/>
              <a:gd name="connsiteY174" fmla="*/ 2221029 h 2237474"/>
              <a:gd name="connsiteX175" fmla="*/ 812914 w 12192000"/>
              <a:gd name="connsiteY175" fmla="*/ 2202752 h 2237474"/>
              <a:gd name="connsiteX176" fmla="*/ 800195 w 12192000"/>
              <a:gd name="connsiteY176" fmla="*/ 2209407 h 2237474"/>
              <a:gd name="connsiteX177" fmla="*/ 784978 w 12192000"/>
              <a:gd name="connsiteY177" fmla="*/ 2212360 h 2237474"/>
              <a:gd name="connsiteX178" fmla="*/ 681987 w 12192000"/>
              <a:gd name="connsiteY178" fmla="*/ 2216757 h 2237474"/>
              <a:gd name="connsiteX179" fmla="*/ 669923 w 12192000"/>
              <a:gd name="connsiteY179" fmla="*/ 2211682 h 2237474"/>
              <a:gd name="connsiteX180" fmla="*/ 648680 w 12192000"/>
              <a:gd name="connsiteY180" fmla="*/ 2206229 h 2237474"/>
              <a:gd name="connsiteX181" fmla="*/ 597225 w 12192000"/>
              <a:gd name="connsiteY181" fmla="*/ 2180999 h 2237474"/>
              <a:gd name="connsiteX182" fmla="*/ 558449 w 12192000"/>
              <a:gd name="connsiteY182" fmla="*/ 2182346 h 2237474"/>
              <a:gd name="connsiteX183" fmla="*/ 550517 w 12192000"/>
              <a:gd name="connsiteY183" fmla="*/ 2182060 h 2237474"/>
              <a:gd name="connsiteX184" fmla="*/ 550309 w 12192000"/>
              <a:gd name="connsiteY184" fmla="*/ 2181825 h 2237474"/>
              <a:gd name="connsiteX185" fmla="*/ 541836 w 12192000"/>
              <a:gd name="connsiteY185" fmla="*/ 2181063 h 2237474"/>
              <a:gd name="connsiteX186" fmla="*/ 536057 w 12192000"/>
              <a:gd name="connsiteY186" fmla="*/ 2181537 h 2237474"/>
              <a:gd name="connsiteX187" fmla="*/ 520671 w 12192000"/>
              <a:gd name="connsiteY187" fmla="*/ 2180980 h 2237474"/>
              <a:gd name="connsiteX188" fmla="*/ 515024 w 12192000"/>
              <a:gd name="connsiteY188" fmla="*/ 2179258 h 2237474"/>
              <a:gd name="connsiteX189" fmla="*/ 512278 w 12192000"/>
              <a:gd name="connsiteY189" fmla="*/ 2176369 h 2237474"/>
              <a:gd name="connsiteX190" fmla="*/ 480419 w 12192000"/>
              <a:gd name="connsiteY190" fmla="*/ 2167807 h 2237474"/>
              <a:gd name="connsiteX191" fmla="*/ 413835 w 12192000"/>
              <a:gd name="connsiteY191" fmla="*/ 2156783 h 2237474"/>
              <a:gd name="connsiteX192" fmla="*/ 376513 w 12192000"/>
              <a:gd name="connsiteY192" fmla="*/ 2154014 h 2237474"/>
              <a:gd name="connsiteX193" fmla="*/ 273386 w 12192000"/>
              <a:gd name="connsiteY193" fmla="*/ 2142551 h 2237474"/>
              <a:gd name="connsiteX194" fmla="*/ 169207 w 12192000"/>
              <a:gd name="connsiteY194" fmla="*/ 2128100 h 2237474"/>
              <a:gd name="connsiteX195" fmla="*/ 93149 w 12192000"/>
              <a:gd name="connsiteY195" fmla="*/ 2105324 h 2237474"/>
              <a:gd name="connsiteX196" fmla="*/ 88109 w 12192000"/>
              <a:gd name="connsiteY196" fmla="*/ 2106704 h 2237474"/>
              <a:gd name="connsiteX197" fmla="*/ 80022 w 12192000"/>
              <a:gd name="connsiteY197" fmla="*/ 2107254 h 2237474"/>
              <a:gd name="connsiteX198" fmla="*/ 79717 w 12192000"/>
              <a:gd name="connsiteY198" fmla="*/ 2107046 h 2237474"/>
              <a:gd name="connsiteX199" fmla="*/ 72352 w 12192000"/>
              <a:gd name="connsiteY199" fmla="*/ 2107991 h 2237474"/>
              <a:gd name="connsiteX200" fmla="*/ 37645 w 12192000"/>
              <a:gd name="connsiteY200" fmla="*/ 2115401 h 2237474"/>
              <a:gd name="connsiteX201" fmla="*/ 4572 w 12192000"/>
              <a:gd name="connsiteY201" fmla="*/ 2111091 h 2237474"/>
              <a:gd name="connsiteX202" fmla="*/ 0 w 12192000"/>
              <a:gd name="connsiteY202" fmla="*/ 2110468 h 2237474"/>
              <a:gd name="connsiteX203" fmla="*/ 0 w 12192000"/>
              <a:gd name="connsiteY20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97513 w 12192000"/>
              <a:gd name="connsiteY87" fmla="*/ 1844718 h 2237474"/>
              <a:gd name="connsiteX88" fmla="*/ 5168852 w 12192000"/>
              <a:gd name="connsiteY88" fmla="*/ 1844846 h 2237474"/>
              <a:gd name="connsiteX89" fmla="*/ 5114927 w 12192000"/>
              <a:gd name="connsiteY89" fmla="*/ 1847827 h 2237474"/>
              <a:gd name="connsiteX90" fmla="*/ 5108970 w 12192000"/>
              <a:gd name="connsiteY90" fmla="*/ 1847935 h 2237474"/>
              <a:gd name="connsiteX91" fmla="*/ 5067961 w 12192000"/>
              <a:gd name="connsiteY91" fmla="*/ 1845917 h 2237474"/>
              <a:gd name="connsiteX92" fmla="*/ 5007075 w 12192000"/>
              <a:gd name="connsiteY92" fmla="*/ 1838626 h 2237474"/>
              <a:gd name="connsiteX93" fmla="*/ 4944087 w 12192000"/>
              <a:gd name="connsiteY93" fmla="*/ 1823332 h 2237474"/>
              <a:gd name="connsiteX94" fmla="*/ 4907662 w 12192000"/>
              <a:gd name="connsiteY94" fmla="*/ 1816900 h 2237474"/>
              <a:gd name="connsiteX95" fmla="*/ 4882386 w 12192000"/>
              <a:gd name="connsiteY95" fmla="*/ 1809844 h 2237474"/>
              <a:gd name="connsiteX96" fmla="*/ 4811440 w 12192000"/>
              <a:gd name="connsiteY96" fmla="*/ 1804655 h 2237474"/>
              <a:gd name="connsiteX97" fmla="*/ 4691075 w 12192000"/>
              <a:gd name="connsiteY97" fmla="*/ 1801389 h 2237474"/>
              <a:gd name="connsiteX98" fmla="*/ 4611738 w 12192000"/>
              <a:gd name="connsiteY98" fmla="*/ 1776964 h 2237474"/>
              <a:gd name="connsiteX99" fmla="*/ 4560070 w 12192000"/>
              <a:gd name="connsiteY99" fmla="*/ 1785640 h 2237474"/>
              <a:gd name="connsiteX100" fmla="*/ 4536503 w 12192000"/>
              <a:gd name="connsiteY100" fmla="*/ 1785334 h 2237474"/>
              <a:gd name="connsiteX101" fmla="*/ 4513724 w 12192000"/>
              <a:gd name="connsiteY101" fmla="*/ 1791996 h 2237474"/>
              <a:gd name="connsiteX102" fmla="*/ 4459810 w 12192000"/>
              <a:gd name="connsiteY102" fmla="*/ 1797886 h 2237474"/>
              <a:gd name="connsiteX103" fmla="*/ 4379064 w 12192000"/>
              <a:gd name="connsiteY103" fmla="*/ 1817177 h 2237474"/>
              <a:gd name="connsiteX104" fmla="*/ 4319209 w 12192000"/>
              <a:gd name="connsiteY104" fmla="*/ 1834833 h 2237474"/>
              <a:gd name="connsiteX105" fmla="*/ 4290981 w 12192000"/>
              <a:gd name="connsiteY105" fmla="*/ 1839677 h 2237474"/>
              <a:gd name="connsiteX106" fmla="*/ 4285792 w 12192000"/>
              <a:gd name="connsiteY106" fmla="*/ 1836231 h 2237474"/>
              <a:gd name="connsiteX107" fmla="*/ 4238372 w 12192000"/>
              <a:gd name="connsiteY107" fmla="*/ 1851480 h 2237474"/>
              <a:gd name="connsiteX108" fmla="*/ 4232517 w 12192000"/>
              <a:gd name="connsiteY108" fmla="*/ 1852567 h 2237474"/>
              <a:gd name="connsiteX109" fmla="*/ 4191732 w 12192000"/>
              <a:gd name="connsiteY109" fmla="*/ 1857328 h 2237474"/>
              <a:gd name="connsiteX110" fmla="*/ 4065532 w 12192000"/>
              <a:gd name="connsiteY110" fmla="*/ 1855477 h 2237474"/>
              <a:gd name="connsiteX111" fmla="*/ 4028460 w 12192000"/>
              <a:gd name="connsiteY111" fmla="*/ 1855137 h 2237474"/>
              <a:gd name="connsiteX112" fmla="*/ 4002267 w 12192000"/>
              <a:gd name="connsiteY112" fmla="*/ 1852352 h 2237474"/>
              <a:gd name="connsiteX113" fmla="*/ 3931396 w 12192000"/>
              <a:gd name="connsiteY113" fmla="*/ 1858915 h 2237474"/>
              <a:gd name="connsiteX114" fmla="*/ 3812162 w 12192000"/>
              <a:gd name="connsiteY114" fmla="*/ 1875501 h 2237474"/>
              <a:gd name="connsiteX115" fmla="*/ 3729530 w 12192000"/>
              <a:gd name="connsiteY115" fmla="*/ 1864513 h 2237474"/>
              <a:gd name="connsiteX116" fmla="*/ 3680177 w 12192000"/>
              <a:gd name="connsiteY116" fmla="*/ 1881552 h 2237474"/>
              <a:gd name="connsiteX117" fmla="*/ 3567259 w 12192000"/>
              <a:gd name="connsiteY117" fmla="*/ 1893482 h 2237474"/>
              <a:gd name="connsiteX118" fmla="*/ 3405770 w 12192000"/>
              <a:gd name="connsiteY118" fmla="*/ 1904591 h 2237474"/>
              <a:gd name="connsiteX119" fmla="*/ 3280097 w 12192000"/>
              <a:gd name="connsiteY119" fmla="*/ 1919610 h 2237474"/>
              <a:gd name="connsiteX120" fmla="*/ 3123424 w 12192000"/>
              <a:gd name="connsiteY120" fmla="*/ 1952930 h 2237474"/>
              <a:gd name="connsiteX121" fmla="*/ 3009910 w 12192000"/>
              <a:gd name="connsiteY121" fmla="*/ 1957866 h 2237474"/>
              <a:gd name="connsiteX122" fmla="*/ 2995934 w 12192000"/>
              <a:gd name="connsiteY122" fmla="*/ 1967085 h 2237474"/>
              <a:gd name="connsiteX123" fmla="*/ 2980071 w 12192000"/>
              <a:gd name="connsiteY123" fmla="*/ 1972988 h 2237474"/>
              <a:gd name="connsiteX124" fmla="*/ 2978094 w 12192000"/>
              <a:gd name="connsiteY124" fmla="*/ 1972369 h 2237474"/>
              <a:gd name="connsiteX125" fmla="*/ 2942858 w 12192000"/>
              <a:gd name="connsiteY125" fmla="*/ 1981367 h 2237474"/>
              <a:gd name="connsiteX126" fmla="*/ 2875436 w 12192000"/>
              <a:gd name="connsiteY126" fmla="*/ 1996977 h 2237474"/>
              <a:gd name="connsiteX127" fmla="*/ 2874892 w 12192000"/>
              <a:gd name="connsiteY127" fmla="*/ 1996085 h 2237474"/>
              <a:gd name="connsiteX128" fmla="*/ 2864145 w 12192000"/>
              <a:gd name="connsiteY128" fmla="*/ 1994061 h 2237474"/>
              <a:gd name="connsiteX129" fmla="*/ 2843662 w 12192000"/>
              <a:gd name="connsiteY129" fmla="*/ 1992498 h 2237474"/>
              <a:gd name="connsiteX130" fmla="*/ 2796128 w 12192000"/>
              <a:gd name="connsiteY130" fmla="*/ 1976403 h 2237474"/>
              <a:gd name="connsiteX131" fmla="*/ 2756784 w 12192000"/>
              <a:gd name="connsiteY131" fmla="*/ 1985116 h 2237474"/>
              <a:gd name="connsiteX132" fmla="*/ 2748833 w 12192000"/>
              <a:gd name="connsiteY132" fmla="*/ 1986323 h 2237474"/>
              <a:gd name="connsiteX133" fmla="*/ 2748661 w 12192000"/>
              <a:gd name="connsiteY133" fmla="*/ 1986122 h 2237474"/>
              <a:gd name="connsiteX134" fmla="*/ 2740251 w 12192000"/>
              <a:gd name="connsiteY134" fmla="*/ 1986946 h 2237474"/>
              <a:gd name="connsiteX135" fmla="*/ 2718916 w 12192000"/>
              <a:gd name="connsiteY135" fmla="*/ 1990867 h 2237474"/>
              <a:gd name="connsiteX136" fmla="*/ 2713522 w 12192000"/>
              <a:gd name="connsiteY136" fmla="*/ 1990173 h 2237474"/>
              <a:gd name="connsiteX137" fmla="*/ 2680597 w 12192000"/>
              <a:gd name="connsiteY137" fmla="*/ 1984996 h 2237474"/>
              <a:gd name="connsiteX138" fmla="*/ 2578178 w 12192000"/>
              <a:gd name="connsiteY138" fmla="*/ 1990531 h 2237474"/>
              <a:gd name="connsiteX139" fmla="*/ 2476147 w 12192000"/>
              <a:gd name="connsiteY139" fmla="*/ 1998305 h 2237474"/>
              <a:gd name="connsiteX140" fmla="*/ 2373568 w 12192000"/>
              <a:gd name="connsiteY140" fmla="*/ 2003219 h 2237474"/>
              <a:gd name="connsiteX141" fmla="*/ 2321399 w 12192000"/>
              <a:gd name="connsiteY141" fmla="*/ 1989467 h 2237474"/>
              <a:gd name="connsiteX142" fmla="*/ 2315525 w 12192000"/>
              <a:gd name="connsiteY142" fmla="*/ 1989708 h 2237474"/>
              <a:gd name="connsiteX143" fmla="*/ 2300792 w 12192000"/>
              <a:gd name="connsiteY143" fmla="*/ 1994290 h 2237474"/>
              <a:gd name="connsiteX144" fmla="*/ 2295469 w 12192000"/>
              <a:gd name="connsiteY144" fmla="*/ 1996659 h 2237474"/>
              <a:gd name="connsiteX145" fmla="*/ 2287219 w 12192000"/>
              <a:gd name="connsiteY145" fmla="*/ 1998750 h 2237474"/>
              <a:gd name="connsiteX146" fmla="*/ 2286948 w 12192000"/>
              <a:gd name="connsiteY146" fmla="*/ 1998596 h 2237474"/>
              <a:gd name="connsiteX147" fmla="*/ 2243069 w 12192000"/>
              <a:gd name="connsiteY147" fmla="*/ 2015111 h 2237474"/>
              <a:gd name="connsiteX148" fmla="*/ 2186609 w 12192000"/>
              <a:gd name="connsiteY148" fmla="*/ 2008263 h 2237474"/>
              <a:gd name="connsiteX149" fmla="*/ 2164831 w 12192000"/>
              <a:gd name="connsiteY149" fmla="*/ 2010143 h 2237474"/>
              <a:gd name="connsiteX150" fmla="*/ 2152836 w 12192000"/>
              <a:gd name="connsiteY150" fmla="*/ 2010048 h 2237474"/>
              <a:gd name="connsiteX151" fmla="*/ 2117102 w 12192000"/>
              <a:gd name="connsiteY151" fmla="*/ 2023004 h 2237474"/>
              <a:gd name="connsiteX152" fmla="*/ 2111935 w 12192000"/>
              <a:gd name="connsiteY152" fmla="*/ 2023163 h 2237474"/>
              <a:gd name="connsiteX153" fmla="*/ 2089991 w 12192000"/>
              <a:gd name="connsiteY153" fmla="*/ 2034193 h 2237474"/>
              <a:gd name="connsiteX154" fmla="*/ 2058061 w 12192000"/>
              <a:gd name="connsiteY154" fmla="*/ 2047942 h 2237474"/>
              <a:gd name="connsiteX155" fmla="*/ 2055737 w 12192000"/>
              <a:gd name="connsiteY155" fmla="*/ 2047704 h 2237474"/>
              <a:gd name="connsiteX156" fmla="*/ 2042244 w 12192000"/>
              <a:gd name="connsiteY156" fmla="*/ 2055560 h 2237474"/>
              <a:gd name="connsiteX157" fmla="*/ 1976224 w 12192000"/>
              <a:gd name="connsiteY157" fmla="*/ 2074257 h 2237474"/>
              <a:gd name="connsiteX158" fmla="*/ 1877728 w 12192000"/>
              <a:gd name="connsiteY158" fmla="*/ 2101004 h 2237474"/>
              <a:gd name="connsiteX159" fmla="*/ 1759056 w 12192000"/>
              <a:gd name="connsiteY159" fmla="*/ 2125608 h 2237474"/>
              <a:gd name="connsiteX160" fmla="*/ 1637948 w 12192000"/>
              <a:gd name="connsiteY160" fmla="*/ 2172597 h 2237474"/>
              <a:gd name="connsiteX161" fmla="*/ 1434549 w 12192000"/>
              <a:gd name="connsiteY161" fmla="*/ 2234522 h 2237474"/>
              <a:gd name="connsiteX162" fmla="*/ 1398481 w 12192000"/>
              <a:gd name="connsiteY162" fmla="*/ 2237074 h 2237474"/>
              <a:gd name="connsiteX163" fmla="*/ 1398407 w 12192000"/>
              <a:gd name="connsiteY163" fmla="*/ 2237095 h 2237474"/>
              <a:gd name="connsiteX164" fmla="*/ 1370962 w 12192000"/>
              <a:gd name="connsiteY164" fmla="*/ 2237474 h 2237474"/>
              <a:gd name="connsiteX165" fmla="*/ 1356367 w 12192000"/>
              <a:gd name="connsiteY165" fmla="*/ 2235089 h 2237474"/>
              <a:gd name="connsiteX166" fmla="*/ 1324828 w 12192000"/>
              <a:gd name="connsiteY166" fmla="*/ 2231968 h 2237474"/>
              <a:gd name="connsiteX167" fmla="*/ 1297744 w 12192000"/>
              <a:gd name="connsiteY167" fmla="*/ 2235849 h 2237474"/>
              <a:gd name="connsiteX168" fmla="*/ 1286236 w 12192000"/>
              <a:gd name="connsiteY168" fmla="*/ 2233135 h 2237474"/>
              <a:gd name="connsiteX169" fmla="*/ 1283504 w 12192000"/>
              <a:gd name="connsiteY169" fmla="*/ 2233797 h 2237474"/>
              <a:gd name="connsiteX170" fmla="*/ 1279765 w 12192000"/>
              <a:gd name="connsiteY170" fmla="*/ 2229639 h 2237474"/>
              <a:gd name="connsiteX171" fmla="*/ 1195347 w 12192000"/>
              <a:gd name="connsiteY171" fmla="*/ 2212354 h 2237474"/>
              <a:gd name="connsiteX172" fmla="*/ 970251 w 12192000"/>
              <a:gd name="connsiteY172" fmla="*/ 2221029 h 2237474"/>
              <a:gd name="connsiteX173" fmla="*/ 812914 w 12192000"/>
              <a:gd name="connsiteY173" fmla="*/ 2202752 h 2237474"/>
              <a:gd name="connsiteX174" fmla="*/ 800195 w 12192000"/>
              <a:gd name="connsiteY174" fmla="*/ 2209407 h 2237474"/>
              <a:gd name="connsiteX175" fmla="*/ 784978 w 12192000"/>
              <a:gd name="connsiteY175" fmla="*/ 2212360 h 2237474"/>
              <a:gd name="connsiteX176" fmla="*/ 681987 w 12192000"/>
              <a:gd name="connsiteY176" fmla="*/ 2216757 h 2237474"/>
              <a:gd name="connsiteX177" fmla="*/ 669923 w 12192000"/>
              <a:gd name="connsiteY177" fmla="*/ 2211682 h 2237474"/>
              <a:gd name="connsiteX178" fmla="*/ 648680 w 12192000"/>
              <a:gd name="connsiteY178" fmla="*/ 2206229 h 2237474"/>
              <a:gd name="connsiteX179" fmla="*/ 597225 w 12192000"/>
              <a:gd name="connsiteY179" fmla="*/ 2180999 h 2237474"/>
              <a:gd name="connsiteX180" fmla="*/ 558449 w 12192000"/>
              <a:gd name="connsiteY180" fmla="*/ 2182346 h 2237474"/>
              <a:gd name="connsiteX181" fmla="*/ 550517 w 12192000"/>
              <a:gd name="connsiteY181" fmla="*/ 2182060 h 2237474"/>
              <a:gd name="connsiteX182" fmla="*/ 550309 w 12192000"/>
              <a:gd name="connsiteY182" fmla="*/ 2181825 h 2237474"/>
              <a:gd name="connsiteX183" fmla="*/ 541836 w 12192000"/>
              <a:gd name="connsiteY183" fmla="*/ 2181063 h 2237474"/>
              <a:gd name="connsiteX184" fmla="*/ 536057 w 12192000"/>
              <a:gd name="connsiteY184" fmla="*/ 2181537 h 2237474"/>
              <a:gd name="connsiteX185" fmla="*/ 520671 w 12192000"/>
              <a:gd name="connsiteY185" fmla="*/ 2180980 h 2237474"/>
              <a:gd name="connsiteX186" fmla="*/ 515024 w 12192000"/>
              <a:gd name="connsiteY186" fmla="*/ 2179258 h 2237474"/>
              <a:gd name="connsiteX187" fmla="*/ 512278 w 12192000"/>
              <a:gd name="connsiteY187" fmla="*/ 2176369 h 2237474"/>
              <a:gd name="connsiteX188" fmla="*/ 480419 w 12192000"/>
              <a:gd name="connsiteY188" fmla="*/ 2167807 h 2237474"/>
              <a:gd name="connsiteX189" fmla="*/ 413835 w 12192000"/>
              <a:gd name="connsiteY189" fmla="*/ 2156783 h 2237474"/>
              <a:gd name="connsiteX190" fmla="*/ 376513 w 12192000"/>
              <a:gd name="connsiteY190" fmla="*/ 2154014 h 2237474"/>
              <a:gd name="connsiteX191" fmla="*/ 273386 w 12192000"/>
              <a:gd name="connsiteY191" fmla="*/ 2142551 h 2237474"/>
              <a:gd name="connsiteX192" fmla="*/ 169207 w 12192000"/>
              <a:gd name="connsiteY192" fmla="*/ 2128100 h 2237474"/>
              <a:gd name="connsiteX193" fmla="*/ 93149 w 12192000"/>
              <a:gd name="connsiteY193" fmla="*/ 2105324 h 2237474"/>
              <a:gd name="connsiteX194" fmla="*/ 88109 w 12192000"/>
              <a:gd name="connsiteY194" fmla="*/ 2106704 h 2237474"/>
              <a:gd name="connsiteX195" fmla="*/ 80022 w 12192000"/>
              <a:gd name="connsiteY195" fmla="*/ 2107254 h 2237474"/>
              <a:gd name="connsiteX196" fmla="*/ 79717 w 12192000"/>
              <a:gd name="connsiteY196" fmla="*/ 2107046 h 2237474"/>
              <a:gd name="connsiteX197" fmla="*/ 72352 w 12192000"/>
              <a:gd name="connsiteY197" fmla="*/ 2107991 h 2237474"/>
              <a:gd name="connsiteX198" fmla="*/ 37645 w 12192000"/>
              <a:gd name="connsiteY198" fmla="*/ 2115401 h 2237474"/>
              <a:gd name="connsiteX199" fmla="*/ 4572 w 12192000"/>
              <a:gd name="connsiteY199" fmla="*/ 2111091 h 2237474"/>
              <a:gd name="connsiteX200" fmla="*/ 0 w 12192000"/>
              <a:gd name="connsiteY200" fmla="*/ 2110468 h 2237474"/>
              <a:gd name="connsiteX201" fmla="*/ 0 w 12192000"/>
              <a:gd name="connsiteY20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6885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4980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38372 w 12192000"/>
              <a:gd name="connsiteY104" fmla="*/ 1851480 h 2237474"/>
              <a:gd name="connsiteX105" fmla="*/ 4232517 w 12192000"/>
              <a:gd name="connsiteY105" fmla="*/ 1852567 h 2237474"/>
              <a:gd name="connsiteX106" fmla="*/ 4191732 w 12192000"/>
              <a:gd name="connsiteY106" fmla="*/ 1857328 h 2237474"/>
              <a:gd name="connsiteX107" fmla="*/ 4065532 w 12192000"/>
              <a:gd name="connsiteY107" fmla="*/ 1855477 h 2237474"/>
              <a:gd name="connsiteX108" fmla="*/ 4028460 w 12192000"/>
              <a:gd name="connsiteY108" fmla="*/ 1855137 h 2237474"/>
              <a:gd name="connsiteX109" fmla="*/ 4002267 w 12192000"/>
              <a:gd name="connsiteY109" fmla="*/ 1852352 h 2237474"/>
              <a:gd name="connsiteX110" fmla="*/ 3931396 w 12192000"/>
              <a:gd name="connsiteY110" fmla="*/ 1858915 h 2237474"/>
              <a:gd name="connsiteX111" fmla="*/ 3812162 w 12192000"/>
              <a:gd name="connsiteY111" fmla="*/ 1875501 h 2237474"/>
              <a:gd name="connsiteX112" fmla="*/ 3729530 w 12192000"/>
              <a:gd name="connsiteY112" fmla="*/ 1864513 h 2237474"/>
              <a:gd name="connsiteX113" fmla="*/ 3680177 w 12192000"/>
              <a:gd name="connsiteY113" fmla="*/ 1881552 h 2237474"/>
              <a:gd name="connsiteX114" fmla="*/ 3567259 w 12192000"/>
              <a:gd name="connsiteY114" fmla="*/ 1893482 h 2237474"/>
              <a:gd name="connsiteX115" fmla="*/ 3405770 w 12192000"/>
              <a:gd name="connsiteY115" fmla="*/ 1904591 h 2237474"/>
              <a:gd name="connsiteX116" fmla="*/ 3280097 w 12192000"/>
              <a:gd name="connsiteY116" fmla="*/ 1919610 h 2237474"/>
              <a:gd name="connsiteX117" fmla="*/ 3123424 w 12192000"/>
              <a:gd name="connsiteY117" fmla="*/ 1952930 h 2237474"/>
              <a:gd name="connsiteX118" fmla="*/ 3009910 w 12192000"/>
              <a:gd name="connsiteY118" fmla="*/ 1957866 h 2237474"/>
              <a:gd name="connsiteX119" fmla="*/ 2995934 w 12192000"/>
              <a:gd name="connsiteY119" fmla="*/ 1967085 h 2237474"/>
              <a:gd name="connsiteX120" fmla="*/ 2980071 w 12192000"/>
              <a:gd name="connsiteY120" fmla="*/ 1972988 h 2237474"/>
              <a:gd name="connsiteX121" fmla="*/ 2978094 w 12192000"/>
              <a:gd name="connsiteY121" fmla="*/ 1972369 h 2237474"/>
              <a:gd name="connsiteX122" fmla="*/ 2942858 w 12192000"/>
              <a:gd name="connsiteY122" fmla="*/ 1981367 h 2237474"/>
              <a:gd name="connsiteX123" fmla="*/ 2875436 w 12192000"/>
              <a:gd name="connsiteY123" fmla="*/ 1996977 h 2237474"/>
              <a:gd name="connsiteX124" fmla="*/ 2874892 w 12192000"/>
              <a:gd name="connsiteY124" fmla="*/ 1996085 h 2237474"/>
              <a:gd name="connsiteX125" fmla="*/ 2864145 w 12192000"/>
              <a:gd name="connsiteY125" fmla="*/ 1994061 h 2237474"/>
              <a:gd name="connsiteX126" fmla="*/ 2843662 w 12192000"/>
              <a:gd name="connsiteY126" fmla="*/ 1992498 h 2237474"/>
              <a:gd name="connsiteX127" fmla="*/ 2796128 w 12192000"/>
              <a:gd name="connsiteY127" fmla="*/ 1976403 h 2237474"/>
              <a:gd name="connsiteX128" fmla="*/ 2756784 w 12192000"/>
              <a:gd name="connsiteY128" fmla="*/ 1985116 h 2237474"/>
              <a:gd name="connsiteX129" fmla="*/ 2748833 w 12192000"/>
              <a:gd name="connsiteY129" fmla="*/ 1986323 h 2237474"/>
              <a:gd name="connsiteX130" fmla="*/ 2748661 w 12192000"/>
              <a:gd name="connsiteY130" fmla="*/ 1986122 h 2237474"/>
              <a:gd name="connsiteX131" fmla="*/ 2740251 w 12192000"/>
              <a:gd name="connsiteY131" fmla="*/ 1986946 h 2237474"/>
              <a:gd name="connsiteX132" fmla="*/ 2718916 w 12192000"/>
              <a:gd name="connsiteY132" fmla="*/ 1990867 h 2237474"/>
              <a:gd name="connsiteX133" fmla="*/ 2713522 w 12192000"/>
              <a:gd name="connsiteY133" fmla="*/ 1990173 h 2237474"/>
              <a:gd name="connsiteX134" fmla="*/ 2680597 w 12192000"/>
              <a:gd name="connsiteY134" fmla="*/ 1984996 h 2237474"/>
              <a:gd name="connsiteX135" fmla="*/ 2578178 w 12192000"/>
              <a:gd name="connsiteY135" fmla="*/ 1990531 h 2237474"/>
              <a:gd name="connsiteX136" fmla="*/ 2476147 w 12192000"/>
              <a:gd name="connsiteY136" fmla="*/ 1998305 h 2237474"/>
              <a:gd name="connsiteX137" fmla="*/ 2373568 w 12192000"/>
              <a:gd name="connsiteY137" fmla="*/ 2003219 h 2237474"/>
              <a:gd name="connsiteX138" fmla="*/ 2321399 w 12192000"/>
              <a:gd name="connsiteY138" fmla="*/ 1989467 h 2237474"/>
              <a:gd name="connsiteX139" fmla="*/ 2315525 w 12192000"/>
              <a:gd name="connsiteY139" fmla="*/ 1989708 h 2237474"/>
              <a:gd name="connsiteX140" fmla="*/ 2300792 w 12192000"/>
              <a:gd name="connsiteY140" fmla="*/ 1994290 h 2237474"/>
              <a:gd name="connsiteX141" fmla="*/ 2295469 w 12192000"/>
              <a:gd name="connsiteY141" fmla="*/ 1996659 h 2237474"/>
              <a:gd name="connsiteX142" fmla="*/ 2287219 w 12192000"/>
              <a:gd name="connsiteY142" fmla="*/ 1998750 h 2237474"/>
              <a:gd name="connsiteX143" fmla="*/ 2286948 w 12192000"/>
              <a:gd name="connsiteY143" fmla="*/ 1998596 h 2237474"/>
              <a:gd name="connsiteX144" fmla="*/ 2243069 w 12192000"/>
              <a:gd name="connsiteY144" fmla="*/ 2015111 h 2237474"/>
              <a:gd name="connsiteX145" fmla="*/ 2186609 w 12192000"/>
              <a:gd name="connsiteY145" fmla="*/ 2008263 h 2237474"/>
              <a:gd name="connsiteX146" fmla="*/ 2164831 w 12192000"/>
              <a:gd name="connsiteY146" fmla="*/ 2010143 h 2237474"/>
              <a:gd name="connsiteX147" fmla="*/ 2152836 w 12192000"/>
              <a:gd name="connsiteY147" fmla="*/ 2010048 h 2237474"/>
              <a:gd name="connsiteX148" fmla="*/ 2117102 w 12192000"/>
              <a:gd name="connsiteY148" fmla="*/ 2023004 h 2237474"/>
              <a:gd name="connsiteX149" fmla="*/ 2111935 w 12192000"/>
              <a:gd name="connsiteY149" fmla="*/ 2023163 h 2237474"/>
              <a:gd name="connsiteX150" fmla="*/ 2089991 w 12192000"/>
              <a:gd name="connsiteY150" fmla="*/ 2034193 h 2237474"/>
              <a:gd name="connsiteX151" fmla="*/ 2058061 w 12192000"/>
              <a:gd name="connsiteY151" fmla="*/ 2047942 h 2237474"/>
              <a:gd name="connsiteX152" fmla="*/ 2055737 w 12192000"/>
              <a:gd name="connsiteY152" fmla="*/ 2047704 h 2237474"/>
              <a:gd name="connsiteX153" fmla="*/ 2042244 w 12192000"/>
              <a:gd name="connsiteY153" fmla="*/ 2055560 h 2237474"/>
              <a:gd name="connsiteX154" fmla="*/ 1976224 w 12192000"/>
              <a:gd name="connsiteY154" fmla="*/ 2074257 h 2237474"/>
              <a:gd name="connsiteX155" fmla="*/ 1877728 w 12192000"/>
              <a:gd name="connsiteY155" fmla="*/ 2101004 h 2237474"/>
              <a:gd name="connsiteX156" fmla="*/ 1759056 w 12192000"/>
              <a:gd name="connsiteY156" fmla="*/ 2125608 h 2237474"/>
              <a:gd name="connsiteX157" fmla="*/ 1637948 w 12192000"/>
              <a:gd name="connsiteY157" fmla="*/ 2172597 h 2237474"/>
              <a:gd name="connsiteX158" fmla="*/ 1434549 w 12192000"/>
              <a:gd name="connsiteY158" fmla="*/ 2234522 h 2237474"/>
              <a:gd name="connsiteX159" fmla="*/ 1398481 w 12192000"/>
              <a:gd name="connsiteY159" fmla="*/ 2237074 h 2237474"/>
              <a:gd name="connsiteX160" fmla="*/ 1398407 w 12192000"/>
              <a:gd name="connsiteY160" fmla="*/ 2237095 h 2237474"/>
              <a:gd name="connsiteX161" fmla="*/ 1370962 w 12192000"/>
              <a:gd name="connsiteY161" fmla="*/ 2237474 h 2237474"/>
              <a:gd name="connsiteX162" fmla="*/ 1356367 w 12192000"/>
              <a:gd name="connsiteY162" fmla="*/ 2235089 h 2237474"/>
              <a:gd name="connsiteX163" fmla="*/ 1324828 w 12192000"/>
              <a:gd name="connsiteY163" fmla="*/ 2231968 h 2237474"/>
              <a:gd name="connsiteX164" fmla="*/ 1297744 w 12192000"/>
              <a:gd name="connsiteY164" fmla="*/ 2235849 h 2237474"/>
              <a:gd name="connsiteX165" fmla="*/ 1286236 w 12192000"/>
              <a:gd name="connsiteY165" fmla="*/ 2233135 h 2237474"/>
              <a:gd name="connsiteX166" fmla="*/ 1283504 w 12192000"/>
              <a:gd name="connsiteY166" fmla="*/ 2233797 h 2237474"/>
              <a:gd name="connsiteX167" fmla="*/ 1279765 w 12192000"/>
              <a:gd name="connsiteY167" fmla="*/ 2229639 h 2237474"/>
              <a:gd name="connsiteX168" fmla="*/ 1195347 w 12192000"/>
              <a:gd name="connsiteY168" fmla="*/ 2212354 h 2237474"/>
              <a:gd name="connsiteX169" fmla="*/ 970251 w 12192000"/>
              <a:gd name="connsiteY169" fmla="*/ 2221029 h 2237474"/>
              <a:gd name="connsiteX170" fmla="*/ 812914 w 12192000"/>
              <a:gd name="connsiteY170" fmla="*/ 2202752 h 2237474"/>
              <a:gd name="connsiteX171" fmla="*/ 800195 w 12192000"/>
              <a:gd name="connsiteY171" fmla="*/ 2209407 h 2237474"/>
              <a:gd name="connsiteX172" fmla="*/ 784978 w 12192000"/>
              <a:gd name="connsiteY172" fmla="*/ 2212360 h 2237474"/>
              <a:gd name="connsiteX173" fmla="*/ 681987 w 12192000"/>
              <a:gd name="connsiteY173" fmla="*/ 2216757 h 2237474"/>
              <a:gd name="connsiteX174" fmla="*/ 669923 w 12192000"/>
              <a:gd name="connsiteY174" fmla="*/ 2211682 h 2237474"/>
              <a:gd name="connsiteX175" fmla="*/ 648680 w 12192000"/>
              <a:gd name="connsiteY175" fmla="*/ 2206229 h 2237474"/>
              <a:gd name="connsiteX176" fmla="*/ 597225 w 12192000"/>
              <a:gd name="connsiteY176" fmla="*/ 2180999 h 2237474"/>
              <a:gd name="connsiteX177" fmla="*/ 558449 w 12192000"/>
              <a:gd name="connsiteY177" fmla="*/ 2182346 h 2237474"/>
              <a:gd name="connsiteX178" fmla="*/ 550517 w 12192000"/>
              <a:gd name="connsiteY178" fmla="*/ 2182060 h 2237474"/>
              <a:gd name="connsiteX179" fmla="*/ 550309 w 12192000"/>
              <a:gd name="connsiteY179" fmla="*/ 2181825 h 2237474"/>
              <a:gd name="connsiteX180" fmla="*/ 541836 w 12192000"/>
              <a:gd name="connsiteY180" fmla="*/ 2181063 h 2237474"/>
              <a:gd name="connsiteX181" fmla="*/ 536057 w 12192000"/>
              <a:gd name="connsiteY181" fmla="*/ 2181537 h 2237474"/>
              <a:gd name="connsiteX182" fmla="*/ 520671 w 12192000"/>
              <a:gd name="connsiteY182" fmla="*/ 2180980 h 2237474"/>
              <a:gd name="connsiteX183" fmla="*/ 515024 w 12192000"/>
              <a:gd name="connsiteY183" fmla="*/ 2179258 h 2237474"/>
              <a:gd name="connsiteX184" fmla="*/ 512278 w 12192000"/>
              <a:gd name="connsiteY184" fmla="*/ 2176369 h 2237474"/>
              <a:gd name="connsiteX185" fmla="*/ 480419 w 12192000"/>
              <a:gd name="connsiteY185" fmla="*/ 2167807 h 2237474"/>
              <a:gd name="connsiteX186" fmla="*/ 413835 w 12192000"/>
              <a:gd name="connsiteY186" fmla="*/ 2156783 h 2237474"/>
              <a:gd name="connsiteX187" fmla="*/ 376513 w 12192000"/>
              <a:gd name="connsiteY187" fmla="*/ 2154014 h 2237474"/>
              <a:gd name="connsiteX188" fmla="*/ 273386 w 12192000"/>
              <a:gd name="connsiteY188" fmla="*/ 2142551 h 2237474"/>
              <a:gd name="connsiteX189" fmla="*/ 169207 w 12192000"/>
              <a:gd name="connsiteY189" fmla="*/ 2128100 h 2237474"/>
              <a:gd name="connsiteX190" fmla="*/ 93149 w 12192000"/>
              <a:gd name="connsiteY190" fmla="*/ 2105324 h 2237474"/>
              <a:gd name="connsiteX191" fmla="*/ 88109 w 12192000"/>
              <a:gd name="connsiteY191" fmla="*/ 2106704 h 2237474"/>
              <a:gd name="connsiteX192" fmla="*/ 80022 w 12192000"/>
              <a:gd name="connsiteY192" fmla="*/ 2107254 h 2237474"/>
              <a:gd name="connsiteX193" fmla="*/ 79717 w 12192000"/>
              <a:gd name="connsiteY193" fmla="*/ 2107046 h 2237474"/>
              <a:gd name="connsiteX194" fmla="*/ 72352 w 12192000"/>
              <a:gd name="connsiteY194" fmla="*/ 2107991 h 2237474"/>
              <a:gd name="connsiteX195" fmla="*/ 37645 w 12192000"/>
              <a:gd name="connsiteY195" fmla="*/ 2115401 h 2237474"/>
              <a:gd name="connsiteX196" fmla="*/ 4572 w 12192000"/>
              <a:gd name="connsiteY196" fmla="*/ 2111091 h 2237474"/>
              <a:gd name="connsiteX197" fmla="*/ 0 w 12192000"/>
              <a:gd name="connsiteY197" fmla="*/ 2110468 h 2237474"/>
              <a:gd name="connsiteX198" fmla="*/ 0 w 12192000"/>
              <a:gd name="connsiteY19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42099 w 12192000"/>
              <a:gd name="connsiteY53" fmla="*/ 1336332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39997 w 12192000"/>
              <a:gd name="connsiteY50" fmla="*/ 1282713 h 2237474"/>
              <a:gd name="connsiteX51" fmla="*/ 8074238 w 12192000"/>
              <a:gd name="connsiteY51" fmla="*/ 1301895 h 2237474"/>
              <a:gd name="connsiteX52" fmla="*/ 7942099 w 12192000"/>
              <a:gd name="connsiteY52" fmla="*/ 1336332 h 2237474"/>
              <a:gd name="connsiteX53" fmla="*/ 7902328 w 12192000"/>
              <a:gd name="connsiteY53" fmla="*/ 1345865 h 2237474"/>
              <a:gd name="connsiteX54" fmla="*/ 7840612 w 12192000"/>
              <a:gd name="connsiteY54" fmla="*/ 1369373 h 2237474"/>
              <a:gd name="connsiteX55" fmla="*/ 7786819 w 12192000"/>
              <a:gd name="connsiteY55" fmla="*/ 1378970 h 2237474"/>
              <a:gd name="connsiteX56" fmla="*/ 7548172 w 12192000"/>
              <a:gd name="connsiteY56" fmla="*/ 1417460 h 2237474"/>
              <a:gd name="connsiteX57" fmla="*/ 7483437 w 12192000"/>
              <a:gd name="connsiteY57" fmla="*/ 1478152 h 2237474"/>
              <a:gd name="connsiteX58" fmla="*/ 7377870 w 12192000"/>
              <a:gd name="connsiteY58" fmla="*/ 1523319 h 2237474"/>
              <a:gd name="connsiteX59" fmla="*/ 7230737 w 12192000"/>
              <a:gd name="connsiteY59" fmla="*/ 1562633 h 2237474"/>
              <a:gd name="connsiteX60" fmla="*/ 7224458 w 12192000"/>
              <a:gd name="connsiteY60" fmla="*/ 1573008 h 2237474"/>
              <a:gd name="connsiteX61" fmla="*/ 7183121 w 12192000"/>
              <a:gd name="connsiteY61" fmla="*/ 1595162 h 2237474"/>
              <a:gd name="connsiteX62" fmla="*/ 7164601 w 12192000"/>
              <a:gd name="connsiteY62" fmla="*/ 1606490 h 2237474"/>
              <a:gd name="connsiteX63" fmla="*/ 7031309 w 12192000"/>
              <a:gd name="connsiteY63" fmla="*/ 1619451 h 2237474"/>
              <a:gd name="connsiteX64" fmla="*/ 6900177 w 12192000"/>
              <a:gd name="connsiteY64" fmla="*/ 1636016 h 2237474"/>
              <a:gd name="connsiteX65" fmla="*/ 6795372 w 12192000"/>
              <a:gd name="connsiteY65" fmla="*/ 1644845 h 2237474"/>
              <a:gd name="connsiteX66" fmla="*/ 6692251 w 12192000"/>
              <a:gd name="connsiteY66" fmla="*/ 1656357 h 2237474"/>
              <a:gd name="connsiteX67" fmla="*/ 6655235 w 12192000"/>
              <a:gd name="connsiteY67" fmla="*/ 1661869 h 2237474"/>
              <a:gd name="connsiteX68" fmla="*/ 6554894 w 12192000"/>
              <a:gd name="connsiteY68" fmla="*/ 1664428 h 2237474"/>
              <a:gd name="connsiteX69" fmla="*/ 6516595 w 12192000"/>
              <a:gd name="connsiteY69" fmla="*/ 1667475 h 2237474"/>
              <a:gd name="connsiteX70" fmla="*/ 6508541 w 12192000"/>
              <a:gd name="connsiteY70" fmla="*/ 1668757 h 2237474"/>
              <a:gd name="connsiteX71" fmla="*/ 6471012 w 12192000"/>
              <a:gd name="connsiteY71" fmla="*/ 1678604 h 2237474"/>
              <a:gd name="connsiteX72" fmla="*/ 6364035 w 12192000"/>
              <a:gd name="connsiteY72" fmla="*/ 1667683 h 2237474"/>
              <a:gd name="connsiteX73" fmla="*/ 6280959 w 12192000"/>
              <a:gd name="connsiteY73" fmla="*/ 1689329 h 2237474"/>
              <a:gd name="connsiteX74" fmla="*/ 6243319 w 12192000"/>
              <a:gd name="connsiteY74" fmla="*/ 1695560 h 2237474"/>
              <a:gd name="connsiteX75" fmla="*/ 6098321 w 12192000"/>
              <a:gd name="connsiteY75" fmla="*/ 1721646 h 2237474"/>
              <a:gd name="connsiteX76" fmla="*/ 5880652 w 12192000"/>
              <a:gd name="connsiteY76" fmla="*/ 1779643 h 2237474"/>
              <a:gd name="connsiteX77" fmla="*/ 5785959 w 12192000"/>
              <a:gd name="connsiteY77" fmla="*/ 1775307 h 2237474"/>
              <a:gd name="connsiteX78" fmla="*/ 5643534 w 12192000"/>
              <a:gd name="connsiteY78" fmla="*/ 1802919 h 2237474"/>
              <a:gd name="connsiteX79" fmla="*/ 5518799 w 12192000"/>
              <a:gd name="connsiteY79" fmla="*/ 1818312 h 2237474"/>
              <a:gd name="connsiteX80" fmla="*/ 5505014 w 12192000"/>
              <a:gd name="connsiteY80" fmla="*/ 1819259 h 2237474"/>
              <a:gd name="connsiteX81" fmla="*/ 5453307 w 12192000"/>
              <a:gd name="connsiteY81" fmla="*/ 1815450 h 2237474"/>
              <a:gd name="connsiteX82" fmla="*/ 5221533 w 12192000"/>
              <a:gd name="connsiteY82" fmla="*/ 1846950 h 2237474"/>
              <a:gd name="connsiteX83" fmla="*/ 5149802 w 12192000"/>
              <a:gd name="connsiteY83" fmla="*/ 1844846 h 2237474"/>
              <a:gd name="connsiteX84" fmla="*/ 5114927 w 12192000"/>
              <a:gd name="connsiteY84" fmla="*/ 1847827 h 2237474"/>
              <a:gd name="connsiteX85" fmla="*/ 5108970 w 12192000"/>
              <a:gd name="connsiteY85" fmla="*/ 1847935 h 2237474"/>
              <a:gd name="connsiteX86" fmla="*/ 5067961 w 12192000"/>
              <a:gd name="connsiteY86" fmla="*/ 1845917 h 2237474"/>
              <a:gd name="connsiteX87" fmla="*/ 5007075 w 12192000"/>
              <a:gd name="connsiteY87" fmla="*/ 1838626 h 2237474"/>
              <a:gd name="connsiteX88" fmla="*/ 4944087 w 12192000"/>
              <a:gd name="connsiteY88" fmla="*/ 1823332 h 2237474"/>
              <a:gd name="connsiteX89" fmla="*/ 4907662 w 12192000"/>
              <a:gd name="connsiteY89" fmla="*/ 1816900 h 2237474"/>
              <a:gd name="connsiteX90" fmla="*/ 4882386 w 12192000"/>
              <a:gd name="connsiteY90" fmla="*/ 1809844 h 2237474"/>
              <a:gd name="connsiteX91" fmla="*/ 4811440 w 12192000"/>
              <a:gd name="connsiteY91" fmla="*/ 1804655 h 2237474"/>
              <a:gd name="connsiteX92" fmla="*/ 4691075 w 12192000"/>
              <a:gd name="connsiteY92" fmla="*/ 1801389 h 2237474"/>
              <a:gd name="connsiteX93" fmla="*/ 4611738 w 12192000"/>
              <a:gd name="connsiteY93" fmla="*/ 1776964 h 2237474"/>
              <a:gd name="connsiteX94" fmla="*/ 4560070 w 12192000"/>
              <a:gd name="connsiteY94" fmla="*/ 1785640 h 2237474"/>
              <a:gd name="connsiteX95" fmla="*/ 4536503 w 12192000"/>
              <a:gd name="connsiteY95" fmla="*/ 1785334 h 2237474"/>
              <a:gd name="connsiteX96" fmla="*/ 4513724 w 12192000"/>
              <a:gd name="connsiteY96" fmla="*/ 1791996 h 2237474"/>
              <a:gd name="connsiteX97" fmla="*/ 4459810 w 12192000"/>
              <a:gd name="connsiteY97" fmla="*/ 1797886 h 2237474"/>
              <a:gd name="connsiteX98" fmla="*/ 4379064 w 12192000"/>
              <a:gd name="connsiteY98" fmla="*/ 1817177 h 2237474"/>
              <a:gd name="connsiteX99" fmla="*/ 4290981 w 12192000"/>
              <a:gd name="connsiteY99" fmla="*/ 1839677 h 2237474"/>
              <a:gd name="connsiteX100" fmla="*/ 4238372 w 12192000"/>
              <a:gd name="connsiteY100" fmla="*/ 1851480 h 2237474"/>
              <a:gd name="connsiteX101" fmla="*/ 4232517 w 12192000"/>
              <a:gd name="connsiteY101" fmla="*/ 1852567 h 2237474"/>
              <a:gd name="connsiteX102" fmla="*/ 4191732 w 12192000"/>
              <a:gd name="connsiteY102" fmla="*/ 1857328 h 2237474"/>
              <a:gd name="connsiteX103" fmla="*/ 4065532 w 12192000"/>
              <a:gd name="connsiteY103" fmla="*/ 1855477 h 2237474"/>
              <a:gd name="connsiteX104" fmla="*/ 4028460 w 12192000"/>
              <a:gd name="connsiteY104" fmla="*/ 1855137 h 2237474"/>
              <a:gd name="connsiteX105" fmla="*/ 4002267 w 12192000"/>
              <a:gd name="connsiteY105" fmla="*/ 1852352 h 2237474"/>
              <a:gd name="connsiteX106" fmla="*/ 3931396 w 12192000"/>
              <a:gd name="connsiteY106" fmla="*/ 1858915 h 2237474"/>
              <a:gd name="connsiteX107" fmla="*/ 3812162 w 12192000"/>
              <a:gd name="connsiteY107" fmla="*/ 1875501 h 2237474"/>
              <a:gd name="connsiteX108" fmla="*/ 3729530 w 12192000"/>
              <a:gd name="connsiteY108" fmla="*/ 1864513 h 2237474"/>
              <a:gd name="connsiteX109" fmla="*/ 3680177 w 12192000"/>
              <a:gd name="connsiteY109" fmla="*/ 1881552 h 2237474"/>
              <a:gd name="connsiteX110" fmla="*/ 3567259 w 12192000"/>
              <a:gd name="connsiteY110" fmla="*/ 1893482 h 2237474"/>
              <a:gd name="connsiteX111" fmla="*/ 3405770 w 12192000"/>
              <a:gd name="connsiteY111" fmla="*/ 1904591 h 2237474"/>
              <a:gd name="connsiteX112" fmla="*/ 3280097 w 12192000"/>
              <a:gd name="connsiteY112" fmla="*/ 1919610 h 2237474"/>
              <a:gd name="connsiteX113" fmla="*/ 3123424 w 12192000"/>
              <a:gd name="connsiteY113" fmla="*/ 1952930 h 2237474"/>
              <a:gd name="connsiteX114" fmla="*/ 3009910 w 12192000"/>
              <a:gd name="connsiteY114" fmla="*/ 1957866 h 2237474"/>
              <a:gd name="connsiteX115" fmla="*/ 2995934 w 12192000"/>
              <a:gd name="connsiteY115" fmla="*/ 1967085 h 2237474"/>
              <a:gd name="connsiteX116" fmla="*/ 2980071 w 12192000"/>
              <a:gd name="connsiteY116" fmla="*/ 1972988 h 2237474"/>
              <a:gd name="connsiteX117" fmla="*/ 2978094 w 12192000"/>
              <a:gd name="connsiteY117" fmla="*/ 1972369 h 2237474"/>
              <a:gd name="connsiteX118" fmla="*/ 2942858 w 12192000"/>
              <a:gd name="connsiteY118" fmla="*/ 1981367 h 2237474"/>
              <a:gd name="connsiteX119" fmla="*/ 2875436 w 12192000"/>
              <a:gd name="connsiteY119" fmla="*/ 1996977 h 2237474"/>
              <a:gd name="connsiteX120" fmla="*/ 2874892 w 12192000"/>
              <a:gd name="connsiteY120" fmla="*/ 1996085 h 2237474"/>
              <a:gd name="connsiteX121" fmla="*/ 2864145 w 12192000"/>
              <a:gd name="connsiteY121" fmla="*/ 1994061 h 2237474"/>
              <a:gd name="connsiteX122" fmla="*/ 2843662 w 12192000"/>
              <a:gd name="connsiteY122" fmla="*/ 1992498 h 2237474"/>
              <a:gd name="connsiteX123" fmla="*/ 2796128 w 12192000"/>
              <a:gd name="connsiteY123" fmla="*/ 1976403 h 2237474"/>
              <a:gd name="connsiteX124" fmla="*/ 2756784 w 12192000"/>
              <a:gd name="connsiteY124" fmla="*/ 1985116 h 2237474"/>
              <a:gd name="connsiteX125" fmla="*/ 2748833 w 12192000"/>
              <a:gd name="connsiteY125" fmla="*/ 1986323 h 2237474"/>
              <a:gd name="connsiteX126" fmla="*/ 2748661 w 12192000"/>
              <a:gd name="connsiteY126" fmla="*/ 1986122 h 2237474"/>
              <a:gd name="connsiteX127" fmla="*/ 2740251 w 12192000"/>
              <a:gd name="connsiteY127" fmla="*/ 1986946 h 2237474"/>
              <a:gd name="connsiteX128" fmla="*/ 2718916 w 12192000"/>
              <a:gd name="connsiteY128" fmla="*/ 1990867 h 2237474"/>
              <a:gd name="connsiteX129" fmla="*/ 2713522 w 12192000"/>
              <a:gd name="connsiteY129" fmla="*/ 1990173 h 2237474"/>
              <a:gd name="connsiteX130" fmla="*/ 2680597 w 12192000"/>
              <a:gd name="connsiteY130" fmla="*/ 1984996 h 2237474"/>
              <a:gd name="connsiteX131" fmla="*/ 2578178 w 12192000"/>
              <a:gd name="connsiteY131" fmla="*/ 1990531 h 2237474"/>
              <a:gd name="connsiteX132" fmla="*/ 2476147 w 12192000"/>
              <a:gd name="connsiteY132" fmla="*/ 1998305 h 2237474"/>
              <a:gd name="connsiteX133" fmla="*/ 2373568 w 12192000"/>
              <a:gd name="connsiteY133" fmla="*/ 2003219 h 2237474"/>
              <a:gd name="connsiteX134" fmla="*/ 2321399 w 12192000"/>
              <a:gd name="connsiteY134" fmla="*/ 1989467 h 2237474"/>
              <a:gd name="connsiteX135" fmla="*/ 2315525 w 12192000"/>
              <a:gd name="connsiteY135" fmla="*/ 1989708 h 2237474"/>
              <a:gd name="connsiteX136" fmla="*/ 2300792 w 12192000"/>
              <a:gd name="connsiteY136" fmla="*/ 1994290 h 2237474"/>
              <a:gd name="connsiteX137" fmla="*/ 2295469 w 12192000"/>
              <a:gd name="connsiteY137" fmla="*/ 1996659 h 2237474"/>
              <a:gd name="connsiteX138" fmla="*/ 2287219 w 12192000"/>
              <a:gd name="connsiteY138" fmla="*/ 1998750 h 2237474"/>
              <a:gd name="connsiteX139" fmla="*/ 2286948 w 12192000"/>
              <a:gd name="connsiteY139" fmla="*/ 1998596 h 2237474"/>
              <a:gd name="connsiteX140" fmla="*/ 2243069 w 12192000"/>
              <a:gd name="connsiteY140" fmla="*/ 2015111 h 2237474"/>
              <a:gd name="connsiteX141" fmla="*/ 2186609 w 12192000"/>
              <a:gd name="connsiteY141" fmla="*/ 2008263 h 2237474"/>
              <a:gd name="connsiteX142" fmla="*/ 2164831 w 12192000"/>
              <a:gd name="connsiteY142" fmla="*/ 2010143 h 2237474"/>
              <a:gd name="connsiteX143" fmla="*/ 2152836 w 12192000"/>
              <a:gd name="connsiteY143" fmla="*/ 2010048 h 2237474"/>
              <a:gd name="connsiteX144" fmla="*/ 2117102 w 12192000"/>
              <a:gd name="connsiteY144" fmla="*/ 2023004 h 2237474"/>
              <a:gd name="connsiteX145" fmla="*/ 2111935 w 12192000"/>
              <a:gd name="connsiteY145" fmla="*/ 2023163 h 2237474"/>
              <a:gd name="connsiteX146" fmla="*/ 2089991 w 12192000"/>
              <a:gd name="connsiteY146" fmla="*/ 2034193 h 2237474"/>
              <a:gd name="connsiteX147" fmla="*/ 2058061 w 12192000"/>
              <a:gd name="connsiteY147" fmla="*/ 2047942 h 2237474"/>
              <a:gd name="connsiteX148" fmla="*/ 2055737 w 12192000"/>
              <a:gd name="connsiteY148" fmla="*/ 2047704 h 2237474"/>
              <a:gd name="connsiteX149" fmla="*/ 2042244 w 12192000"/>
              <a:gd name="connsiteY149" fmla="*/ 2055560 h 2237474"/>
              <a:gd name="connsiteX150" fmla="*/ 1976224 w 12192000"/>
              <a:gd name="connsiteY150" fmla="*/ 2074257 h 2237474"/>
              <a:gd name="connsiteX151" fmla="*/ 1877728 w 12192000"/>
              <a:gd name="connsiteY151" fmla="*/ 2101004 h 2237474"/>
              <a:gd name="connsiteX152" fmla="*/ 1759056 w 12192000"/>
              <a:gd name="connsiteY152" fmla="*/ 2125608 h 2237474"/>
              <a:gd name="connsiteX153" fmla="*/ 1637948 w 12192000"/>
              <a:gd name="connsiteY153" fmla="*/ 2172597 h 2237474"/>
              <a:gd name="connsiteX154" fmla="*/ 1434549 w 12192000"/>
              <a:gd name="connsiteY154" fmla="*/ 2234522 h 2237474"/>
              <a:gd name="connsiteX155" fmla="*/ 1398481 w 12192000"/>
              <a:gd name="connsiteY155" fmla="*/ 2237074 h 2237474"/>
              <a:gd name="connsiteX156" fmla="*/ 1398407 w 12192000"/>
              <a:gd name="connsiteY156" fmla="*/ 2237095 h 2237474"/>
              <a:gd name="connsiteX157" fmla="*/ 1370962 w 12192000"/>
              <a:gd name="connsiteY157" fmla="*/ 2237474 h 2237474"/>
              <a:gd name="connsiteX158" fmla="*/ 1356367 w 12192000"/>
              <a:gd name="connsiteY158" fmla="*/ 2235089 h 2237474"/>
              <a:gd name="connsiteX159" fmla="*/ 1324828 w 12192000"/>
              <a:gd name="connsiteY159" fmla="*/ 2231968 h 2237474"/>
              <a:gd name="connsiteX160" fmla="*/ 1297744 w 12192000"/>
              <a:gd name="connsiteY160" fmla="*/ 2235849 h 2237474"/>
              <a:gd name="connsiteX161" fmla="*/ 1286236 w 12192000"/>
              <a:gd name="connsiteY161" fmla="*/ 2233135 h 2237474"/>
              <a:gd name="connsiteX162" fmla="*/ 1283504 w 12192000"/>
              <a:gd name="connsiteY162" fmla="*/ 2233797 h 2237474"/>
              <a:gd name="connsiteX163" fmla="*/ 1279765 w 12192000"/>
              <a:gd name="connsiteY163" fmla="*/ 2229639 h 2237474"/>
              <a:gd name="connsiteX164" fmla="*/ 1195347 w 12192000"/>
              <a:gd name="connsiteY164" fmla="*/ 2212354 h 2237474"/>
              <a:gd name="connsiteX165" fmla="*/ 970251 w 12192000"/>
              <a:gd name="connsiteY165" fmla="*/ 2221029 h 2237474"/>
              <a:gd name="connsiteX166" fmla="*/ 812914 w 12192000"/>
              <a:gd name="connsiteY166" fmla="*/ 2202752 h 2237474"/>
              <a:gd name="connsiteX167" fmla="*/ 800195 w 12192000"/>
              <a:gd name="connsiteY167" fmla="*/ 2209407 h 2237474"/>
              <a:gd name="connsiteX168" fmla="*/ 784978 w 12192000"/>
              <a:gd name="connsiteY168" fmla="*/ 2212360 h 2237474"/>
              <a:gd name="connsiteX169" fmla="*/ 681987 w 12192000"/>
              <a:gd name="connsiteY169" fmla="*/ 2216757 h 2237474"/>
              <a:gd name="connsiteX170" fmla="*/ 669923 w 12192000"/>
              <a:gd name="connsiteY170" fmla="*/ 2211682 h 2237474"/>
              <a:gd name="connsiteX171" fmla="*/ 648680 w 12192000"/>
              <a:gd name="connsiteY171" fmla="*/ 2206229 h 2237474"/>
              <a:gd name="connsiteX172" fmla="*/ 597225 w 12192000"/>
              <a:gd name="connsiteY172" fmla="*/ 2180999 h 2237474"/>
              <a:gd name="connsiteX173" fmla="*/ 558449 w 12192000"/>
              <a:gd name="connsiteY173" fmla="*/ 2182346 h 2237474"/>
              <a:gd name="connsiteX174" fmla="*/ 550517 w 12192000"/>
              <a:gd name="connsiteY174" fmla="*/ 2182060 h 2237474"/>
              <a:gd name="connsiteX175" fmla="*/ 550309 w 12192000"/>
              <a:gd name="connsiteY175" fmla="*/ 2181825 h 2237474"/>
              <a:gd name="connsiteX176" fmla="*/ 541836 w 12192000"/>
              <a:gd name="connsiteY176" fmla="*/ 2181063 h 2237474"/>
              <a:gd name="connsiteX177" fmla="*/ 536057 w 12192000"/>
              <a:gd name="connsiteY177" fmla="*/ 2181537 h 2237474"/>
              <a:gd name="connsiteX178" fmla="*/ 520671 w 12192000"/>
              <a:gd name="connsiteY178" fmla="*/ 2180980 h 2237474"/>
              <a:gd name="connsiteX179" fmla="*/ 515024 w 12192000"/>
              <a:gd name="connsiteY179" fmla="*/ 2179258 h 2237474"/>
              <a:gd name="connsiteX180" fmla="*/ 512278 w 12192000"/>
              <a:gd name="connsiteY180" fmla="*/ 2176369 h 2237474"/>
              <a:gd name="connsiteX181" fmla="*/ 480419 w 12192000"/>
              <a:gd name="connsiteY181" fmla="*/ 2167807 h 2237474"/>
              <a:gd name="connsiteX182" fmla="*/ 413835 w 12192000"/>
              <a:gd name="connsiteY182" fmla="*/ 2156783 h 2237474"/>
              <a:gd name="connsiteX183" fmla="*/ 376513 w 12192000"/>
              <a:gd name="connsiteY183" fmla="*/ 2154014 h 2237474"/>
              <a:gd name="connsiteX184" fmla="*/ 273386 w 12192000"/>
              <a:gd name="connsiteY184" fmla="*/ 2142551 h 2237474"/>
              <a:gd name="connsiteX185" fmla="*/ 169207 w 12192000"/>
              <a:gd name="connsiteY185" fmla="*/ 2128100 h 2237474"/>
              <a:gd name="connsiteX186" fmla="*/ 93149 w 12192000"/>
              <a:gd name="connsiteY186" fmla="*/ 2105324 h 2237474"/>
              <a:gd name="connsiteX187" fmla="*/ 88109 w 12192000"/>
              <a:gd name="connsiteY187" fmla="*/ 2106704 h 2237474"/>
              <a:gd name="connsiteX188" fmla="*/ 80022 w 12192000"/>
              <a:gd name="connsiteY188" fmla="*/ 2107254 h 2237474"/>
              <a:gd name="connsiteX189" fmla="*/ 79717 w 12192000"/>
              <a:gd name="connsiteY189" fmla="*/ 2107046 h 2237474"/>
              <a:gd name="connsiteX190" fmla="*/ 72352 w 12192000"/>
              <a:gd name="connsiteY190" fmla="*/ 2107991 h 2237474"/>
              <a:gd name="connsiteX191" fmla="*/ 37645 w 12192000"/>
              <a:gd name="connsiteY191" fmla="*/ 2115401 h 2237474"/>
              <a:gd name="connsiteX192" fmla="*/ 4572 w 12192000"/>
              <a:gd name="connsiteY192" fmla="*/ 2111091 h 2237474"/>
              <a:gd name="connsiteX193" fmla="*/ 0 w 12192000"/>
              <a:gd name="connsiteY193" fmla="*/ 2110468 h 2237474"/>
              <a:gd name="connsiteX194" fmla="*/ 0 w 12192000"/>
              <a:gd name="connsiteY19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8975 w 12192000"/>
              <a:gd name="connsiteY12" fmla="*/ 75527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715896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78619 w 12192000"/>
              <a:gd name="connsiteY28" fmla="*/ 1011878 h 2237474"/>
              <a:gd name="connsiteX29" fmla="*/ 9268019 w 12192000"/>
              <a:gd name="connsiteY29" fmla="*/ 1007442 h 2237474"/>
              <a:gd name="connsiteX30" fmla="*/ 9234662 w 12192000"/>
              <a:gd name="connsiteY30" fmla="*/ 1023056 h 2237474"/>
              <a:gd name="connsiteX31" fmla="*/ 9181033 w 12192000"/>
              <a:gd name="connsiteY31" fmla="*/ 1037921 h 2237474"/>
              <a:gd name="connsiteX32" fmla="*/ 9155969 w 12192000"/>
              <a:gd name="connsiteY32" fmla="*/ 1046804 h 2237474"/>
              <a:gd name="connsiteX33" fmla="*/ 9133985 w 12192000"/>
              <a:gd name="connsiteY33" fmla="*/ 1046450 h 2237474"/>
              <a:gd name="connsiteX34" fmla="*/ 9003462 w 12192000"/>
              <a:gd name="connsiteY34" fmla="*/ 1042406 h 2237474"/>
              <a:gd name="connsiteX35" fmla="*/ 8968445 w 12192000"/>
              <a:gd name="connsiteY35" fmla="*/ 1052169 h 2237474"/>
              <a:gd name="connsiteX36" fmla="*/ 8886001 w 12192000"/>
              <a:gd name="connsiteY36" fmla="*/ 1067468 h 2237474"/>
              <a:gd name="connsiteX37" fmla="*/ 8838610 w 12192000"/>
              <a:gd name="connsiteY37" fmla="*/ 1075091 h 2237474"/>
              <a:gd name="connsiteX38" fmla="*/ 8750383 w 12192000"/>
              <a:gd name="connsiteY38" fmla="*/ 1097387 h 2237474"/>
              <a:gd name="connsiteX39" fmla="*/ 8665605 w 12192000"/>
              <a:gd name="connsiteY39" fmla="*/ 1110791 h 2237474"/>
              <a:gd name="connsiteX40" fmla="*/ 8584946 w 12192000"/>
              <a:gd name="connsiteY40" fmla="*/ 1135226 h 2237474"/>
              <a:gd name="connsiteX41" fmla="*/ 8460755 w 12192000"/>
              <a:gd name="connsiteY41" fmla="*/ 1203427 h 2237474"/>
              <a:gd name="connsiteX42" fmla="*/ 8419755 w 12192000"/>
              <a:gd name="connsiteY42" fmla="*/ 1216260 h 2237474"/>
              <a:gd name="connsiteX43" fmla="*/ 8411626 w 12192000"/>
              <a:gd name="connsiteY43" fmla="*/ 1214397 h 2237474"/>
              <a:gd name="connsiteX44" fmla="*/ 8363469 w 12192000"/>
              <a:gd name="connsiteY44" fmla="*/ 1246658 h 2237474"/>
              <a:gd name="connsiteX45" fmla="*/ 8275497 w 12192000"/>
              <a:gd name="connsiteY45" fmla="*/ 1264396 h 2237474"/>
              <a:gd name="connsiteX46" fmla="*/ 8206287 w 12192000"/>
              <a:gd name="connsiteY46" fmla="*/ 1273060 h 2237474"/>
              <a:gd name="connsiteX47" fmla="*/ 8139997 w 12192000"/>
              <a:gd name="connsiteY47" fmla="*/ 1282713 h 2237474"/>
              <a:gd name="connsiteX48" fmla="*/ 8074238 w 12192000"/>
              <a:gd name="connsiteY48" fmla="*/ 1301895 h 2237474"/>
              <a:gd name="connsiteX49" fmla="*/ 7942099 w 12192000"/>
              <a:gd name="connsiteY49" fmla="*/ 1336332 h 2237474"/>
              <a:gd name="connsiteX50" fmla="*/ 7902328 w 12192000"/>
              <a:gd name="connsiteY50" fmla="*/ 1345865 h 2237474"/>
              <a:gd name="connsiteX51" fmla="*/ 7840612 w 12192000"/>
              <a:gd name="connsiteY51" fmla="*/ 1369373 h 2237474"/>
              <a:gd name="connsiteX52" fmla="*/ 7786819 w 12192000"/>
              <a:gd name="connsiteY52" fmla="*/ 1378970 h 2237474"/>
              <a:gd name="connsiteX53" fmla="*/ 7548172 w 12192000"/>
              <a:gd name="connsiteY53" fmla="*/ 1417460 h 2237474"/>
              <a:gd name="connsiteX54" fmla="*/ 7483437 w 12192000"/>
              <a:gd name="connsiteY54" fmla="*/ 1478152 h 2237474"/>
              <a:gd name="connsiteX55" fmla="*/ 7377870 w 12192000"/>
              <a:gd name="connsiteY55" fmla="*/ 1523319 h 2237474"/>
              <a:gd name="connsiteX56" fmla="*/ 7230737 w 12192000"/>
              <a:gd name="connsiteY56" fmla="*/ 1562633 h 2237474"/>
              <a:gd name="connsiteX57" fmla="*/ 7224458 w 12192000"/>
              <a:gd name="connsiteY57" fmla="*/ 1573008 h 2237474"/>
              <a:gd name="connsiteX58" fmla="*/ 7183121 w 12192000"/>
              <a:gd name="connsiteY58" fmla="*/ 1595162 h 2237474"/>
              <a:gd name="connsiteX59" fmla="*/ 7164601 w 12192000"/>
              <a:gd name="connsiteY59" fmla="*/ 1606490 h 2237474"/>
              <a:gd name="connsiteX60" fmla="*/ 7031309 w 12192000"/>
              <a:gd name="connsiteY60" fmla="*/ 1619451 h 2237474"/>
              <a:gd name="connsiteX61" fmla="*/ 6900177 w 12192000"/>
              <a:gd name="connsiteY61" fmla="*/ 1636016 h 2237474"/>
              <a:gd name="connsiteX62" fmla="*/ 6795372 w 12192000"/>
              <a:gd name="connsiteY62" fmla="*/ 1644845 h 2237474"/>
              <a:gd name="connsiteX63" fmla="*/ 6692251 w 12192000"/>
              <a:gd name="connsiteY63" fmla="*/ 1656357 h 2237474"/>
              <a:gd name="connsiteX64" fmla="*/ 6655235 w 12192000"/>
              <a:gd name="connsiteY64" fmla="*/ 1661869 h 2237474"/>
              <a:gd name="connsiteX65" fmla="*/ 6554894 w 12192000"/>
              <a:gd name="connsiteY65" fmla="*/ 1664428 h 2237474"/>
              <a:gd name="connsiteX66" fmla="*/ 6516595 w 12192000"/>
              <a:gd name="connsiteY66" fmla="*/ 1667475 h 2237474"/>
              <a:gd name="connsiteX67" fmla="*/ 6508541 w 12192000"/>
              <a:gd name="connsiteY67" fmla="*/ 1668757 h 2237474"/>
              <a:gd name="connsiteX68" fmla="*/ 6471012 w 12192000"/>
              <a:gd name="connsiteY68" fmla="*/ 1678604 h 2237474"/>
              <a:gd name="connsiteX69" fmla="*/ 6364035 w 12192000"/>
              <a:gd name="connsiteY69" fmla="*/ 1667683 h 2237474"/>
              <a:gd name="connsiteX70" fmla="*/ 6280959 w 12192000"/>
              <a:gd name="connsiteY70" fmla="*/ 1689329 h 2237474"/>
              <a:gd name="connsiteX71" fmla="*/ 6243319 w 12192000"/>
              <a:gd name="connsiteY71" fmla="*/ 1695560 h 2237474"/>
              <a:gd name="connsiteX72" fmla="*/ 6098321 w 12192000"/>
              <a:gd name="connsiteY72" fmla="*/ 1721646 h 2237474"/>
              <a:gd name="connsiteX73" fmla="*/ 5880652 w 12192000"/>
              <a:gd name="connsiteY73" fmla="*/ 1779643 h 2237474"/>
              <a:gd name="connsiteX74" fmla="*/ 5785959 w 12192000"/>
              <a:gd name="connsiteY74" fmla="*/ 1775307 h 2237474"/>
              <a:gd name="connsiteX75" fmla="*/ 5643534 w 12192000"/>
              <a:gd name="connsiteY75" fmla="*/ 1802919 h 2237474"/>
              <a:gd name="connsiteX76" fmla="*/ 5518799 w 12192000"/>
              <a:gd name="connsiteY76" fmla="*/ 1818312 h 2237474"/>
              <a:gd name="connsiteX77" fmla="*/ 5505014 w 12192000"/>
              <a:gd name="connsiteY77" fmla="*/ 1819259 h 2237474"/>
              <a:gd name="connsiteX78" fmla="*/ 5453307 w 12192000"/>
              <a:gd name="connsiteY78" fmla="*/ 1815450 h 2237474"/>
              <a:gd name="connsiteX79" fmla="*/ 5221533 w 12192000"/>
              <a:gd name="connsiteY79" fmla="*/ 1846950 h 2237474"/>
              <a:gd name="connsiteX80" fmla="*/ 5149802 w 12192000"/>
              <a:gd name="connsiteY80" fmla="*/ 1844846 h 2237474"/>
              <a:gd name="connsiteX81" fmla="*/ 5114927 w 12192000"/>
              <a:gd name="connsiteY81" fmla="*/ 1847827 h 2237474"/>
              <a:gd name="connsiteX82" fmla="*/ 5108970 w 12192000"/>
              <a:gd name="connsiteY82" fmla="*/ 1847935 h 2237474"/>
              <a:gd name="connsiteX83" fmla="*/ 5067961 w 12192000"/>
              <a:gd name="connsiteY83" fmla="*/ 1845917 h 2237474"/>
              <a:gd name="connsiteX84" fmla="*/ 5007075 w 12192000"/>
              <a:gd name="connsiteY84" fmla="*/ 1838626 h 2237474"/>
              <a:gd name="connsiteX85" fmla="*/ 4944087 w 12192000"/>
              <a:gd name="connsiteY85" fmla="*/ 1823332 h 2237474"/>
              <a:gd name="connsiteX86" fmla="*/ 4907662 w 12192000"/>
              <a:gd name="connsiteY86" fmla="*/ 1816900 h 2237474"/>
              <a:gd name="connsiteX87" fmla="*/ 4882386 w 12192000"/>
              <a:gd name="connsiteY87" fmla="*/ 1809844 h 2237474"/>
              <a:gd name="connsiteX88" fmla="*/ 4811440 w 12192000"/>
              <a:gd name="connsiteY88" fmla="*/ 1804655 h 2237474"/>
              <a:gd name="connsiteX89" fmla="*/ 4691075 w 12192000"/>
              <a:gd name="connsiteY89" fmla="*/ 1801389 h 2237474"/>
              <a:gd name="connsiteX90" fmla="*/ 4640313 w 12192000"/>
              <a:gd name="connsiteY90" fmla="*/ 1784307 h 2237474"/>
              <a:gd name="connsiteX91" fmla="*/ 4536503 w 12192000"/>
              <a:gd name="connsiteY91" fmla="*/ 1785334 h 2237474"/>
              <a:gd name="connsiteX92" fmla="*/ 4513724 w 12192000"/>
              <a:gd name="connsiteY92" fmla="*/ 1791996 h 2237474"/>
              <a:gd name="connsiteX93" fmla="*/ 4459810 w 12192000"/>
              <a:gd name="connsiteY93" fmla="*/ 1797886 h 2237474"/>
              <a:gd name="connsiteX94" fmla="*/ 4379064 w 12192000"/>
              <a:gd name="connsiteY94" fmla="*/ 1817177 h 2237474"/>
              <a:gd name="connsiteX95" fmla="*/ 4290981 w 12192000"/>
              <a:gd name="connsiteY95" fmla="*/ 1839677 h 2237474"/>
              <a:gd name="connsiteX96" fmla="*/ 4238372 w 12192000"/>
              <a:gd name="connsiteY96" fmla="*/ 1851480 h 2237474"/>
              <a:gd name="connsiteX97" fmla="*/ 4232517 w 12192000"/>
              <a:gd name="connsiteY97" fmla="*/ 1852567 h 2237474"/>
              <a:gd name="connsiteX98" fmla="*/ 4191732 w 12192000"/>
              <a:gd name="connsiteY98" fmla="*/ 1857328 h 2237474"/>
              <a:gd name="connsiteX99" fmla="*/ 4065532 w 12192000"/>
              <a:gd name="connsiteY99" fmla="*/ 1855477 h 2237474"/>
              <a:gd name="connsiteX100" fmla="*/ 4028460 w 12192000"/>
              <a:gd name="connsiteY100" fmla="*/ 1855137 h 2237474"/>
              <a:gd name="connsiteX101" fmla="*/ 4002267 w 12192000"/>
              <a:gd name="connsiteY101" fmla="*/ 1852352 h 2237474"/>
              <a:gd name="connsiteX102" fmla="*/ 3931396 w 12192000"/>
              <a:gd name="connsiteY102" fmla="*/ 1858915 h 2237474"/>
              <a:gd name="connsiteX103" fmla="*/ 3812162 w 12192000"/>
              <a:gd name="connsiteY103" fmla="*/ 1875501 h 2237474"/>
              <a:gd name="connsiteX104" fmla="*/ 3758105 w 12192000"/>
              <a:gd name="connsiteY104" fmla="*/ 1871856 h 2237474"/>
              <a:gd name="connsiteX105" fmla="*/ 3715896 w 12192000"/>
              <a:gd name="connsiteY105" fmla="*/ 1881552 h 2237474"/>
              <a:gd name="connsiteX106" fmla="*/ 3567259 w 12192000"/>
              <a:gd name="connsiteY106" fmla="*/ 1893482 h 2237474"/>
              <a:gd name="connsiteX107" fmla="*/ 3405770 w 12192000"/>
              <a:gd name="connsiteY107" fmla="*/ 1904591 h 2237474"/>
              <a:gd name="connsiteX108" fmla="*/ 3280097 w 12192000"/>
              <a:gd name="connsiteY108" fmla="*/ 1919610 h 2237474"/>
              <a:gd name="connsiteX109" fmla="*/ 3123424 w 12192000"/>
              <a:gd name="connsiteY109" fmla="*/ 1952930 h 2237474"/>
              <a:gd name="connsiteX110" fmla="*/ 3009910 w 12192000"/>
              <a:gd name="connsiteY110" fmla="*/ 1957866 h 2237474"/>
              <a:gd name="connsiteX111" fmla="*/ 2995934 w 12192000"/>
              <a:gd name="connsiteY111" fmla="*/ 1967085 h 2237474"/>
              <a:gd name="connsiteX112" fmla="*/ 2980071 w 12192000"/>
              <a:gd name="connsiteY112" fmla="*/ 1972988 h 2237474"/>
              <a:gd name="connsiteX113" fmla="*/ 2942858 w 12192000"/>
              <a:gd name="connsiteY113" fmla="*/ 1981367 h 2237474"/>
              <a:gd name="connsiteX114" fmla="*/ 2875436 w 12192000"/>
              <a:gd name="connsiteY114" fmla="*/ 1996977 h 2237474"/>
              <a:gd name="connsiteX115" fmla="*/ 2874892 w 12192000"/>
              <a:gd name="connsiteY115" fmla="*/ 1996085 h 2237474"/>
              <a:gd name="connsiteX116" fmla="*/ 2864145 w 12192000"/>
              <a:gd name="connsiteY116" fmla="*/ 1994061 h 2237474"/>
              <a:gd name="connsiteX117" fmla="*/ 2843662 w 12192000"/>
              <a:gd name="connsiteY117" fmla="*/ 1992498 h 2237474"/>
              <a:gd name="connsiteX118" fmla="*/ 2796128 w 12192000"/>
              <a:gd name="connsiteY118" fmla="*/ 1976403 h 2237474"/>
              <a:gd name="connsiteX119" fmla="*/ 2756784 w 12192000"/>
              <a:gd name="connsiteY119" fmla="*/ 1985116 h 2237474"/>
              <a:gd name="connsiteX120" fmla="*/ 2748833 w 12192000"/>
              <a:gd name="connsiteY120" fmla="*/ 1986323 h 2237474"/>
              <a:gd name="connsiteX121" fmla="*/ 2748661 w 12192000"/>
              <a:gd name="connsiteY121" fmla="*/ 1986122 h 2237474"/>
              <a:gd name="connsiteX122" fmla="*/ 2740251 w 12192000"/>
              <a:gd name="connsiteY122" fmla="*/ 1986946 h 2237474"/>
              <a:gd name="connsiteX123" fmla="*/ 2718916 w 12192000"/>
              <a:gd name="connsiteY123" fmla="*/ 1990867 h 2237474"/>
              <a:gd name="connsiteX124" fmla="*/ 2713522 w 12192000"/>
              <a:gd name="connsiteY124" fmla="*/ 1990173 h 2237474"/>
              <a:gd name="connsiteX125" fmla="*/ 2680597 w 12192000"/>
              <a:gd name="connsiteY125" fmla="*/ 1984996 h 2237474"/>
              <a:gd name="connsiteX126" fmla="*/ 2578178 w 12192000"/>
              <a:gd name="connsiteY126" fmla="*/ 1990531 h 2237474"/>
              <a:gd name="connsiteX127" fmla="*/ 2476147 w 12192000"/>
              <a:gd name="connsiteY127" fmla="*/ 1998305 h 2237474"/>
              <a:gd name="connsiteX128" fmla="*/ 2373568 w 12192000"/>
              <a:gd name="connsiteY128" fmla="*/ 2003219 h 2237474"/>
              <a:gd name="connsiteX129" fmla="*/ 2321399 w 12192000"/>
              <a:gd name="connsiteY129" fmla="*/ 1989467 h 2237474"/>
              <a:gd name="connsiteX130" fmla="*/ 2315525 w 12192000"/>
              <a:gd name="connsiteY130" fmla="*/ 1989708 h 2237474"/>
              <a:gd name="connsiteX131" fmla="*/ 2300792 w 12192000"/>
              <a:gd name="connsiteY131" fmla="*/ 1994290 h 2237474"/>
              <a:gd name="connsiteX132" fmla="*/ 2295469 w 12192000"/>
              <a:gd name="connsiteY132" fmla="*/ 1996659 h 2237474"/>
              <a:gd name="connsiteX133" fmla="*/ 2287219 w 12192000"/>
              <a:gd name="connsiteY133" fmla="*/ 1998750 h 2237474"/>
              <a:gd name="connsiteX134" fmla="*/ 2286948 w 12192000"/>
              <a:gd name="connsiteY134" fmla="*/ 1998596 h 2237474"/>
              <a:gd name="connsiteX135" fmla="*/ 2243069 w 12192000"/>
              <a:gd name="connsiteY135" fmla="*/ 2015111 h 2237474"/>
              <a:gd name="connsiteX136" fmla="*/ 2186609 w 12192000"/>
              <a:gd name="connsiteY136" fmla="*/ 2008263 h 2237474"/>
              <a:gd name="connsiteX137" fmla="*/ 2164831 w 12192000"/>
              <a:gd name="connsiteY137" fmla="*/ 2010143 h 2237474"/>
              <a:gd name="connsiteX138" fmla="*/ 2152836 w 12192000"/>
              <a:gd name="connsiteY138" fmla="*/ 2010048 h 2237474"/>
              <a:gd name="connsiteX139" fmla="*/ 2117102 w 12192000"/>
              <a:gd name="connsiteY139" fmla="*/ 2023004 h 2237474"/>
              <a:gd name="connsiteX140" fmla="*/ 2111935 w 12192000"/>
              <a:gd name="connsiteY140" fmla="*/ 2023163 h 2237474"/>
              <a:gd name="connsiteX141" fmla="*/ 2089991 w 12192000"/>
              <a:gd name="connsiteY141" fmla="*/ 2034193 h 2237474"/>
              <a:gd name="connsiteX142" fmla="*/ 2058061 w 12192000"/>
              <a:gd name="connsiteY142" fmla="*/ 2047942 h 2237474"/>
              <a:gd name="connsiteX143" fmla="*/ 2055737 w 12192000"/>
              <a:gd name="connsiteY143" fmla="*/ 2047704 h 2237474"/>
              <a:gd name="connsiteX144" fmla="*/ 2042244 w 12192000"/>
              <a:gd name="connsiteY144" fmla="*/ 2055560 h 2237474"/>
              <a:gd name="connsiteX145" fmla="*/ 1976224 w 12192000"/>
              <a:gd name="connsiteY145" fmla="*/ 2074257 h 2237474"/>
              <a:gd name="connsiteX146" fmla="*/ 1877728 w 12192000"/>
              <a:gd name="connsiteY146" fmla="*/ 2101004 h 2237474"/>
              <a:gd name="connsiteX147" fmla="*/ 1759056 w 12192000"/>
              <a:gd name="connsiteY147" fmla="*/ 2125608 h 2237474"/>
              <a:gd name="connsiteX148" fmla="*/ 1637948 w 12192000"/>
              <a:gd name="connsiteY148" fmla="*/ 2172597 h 2237474"/>
              <a:gd name="connsiteX149" fmla="*/ 1434549 w 12192000"/>
              <a:gd name="connsiteY149" fmla="*/ 2234522 h 2237474"/>
              <a:gd name="connsiteX150" fmla="*/ 1398481 w 12192000"/>
              <a:gd name="connsiteY150" fmla="*/ 2237074 h 2237474"/>
              <a:gd name="connsiteX151" fmla="*/ 1398407 w 12192000"/>
              <a:gd name="connsiteY151" fmla="*/ 2237095 h 2237474"/>
              <a:gd name="connsiteX152" fmla="*/ 1370962 w 12192000"/>
              <a:gd name="connsiteY152" fmla="*/ 2237474 h 2237474"/>
              <a:gd name="connsiteX153" fmla="*/ 1356367 w 12192000"/>
              <a:gd name="connsiteY153" fmla="*/ 2235089 h 2237474"/>
              <a:gd name="connsiteX154" fmla="*/ 1324828 w 12192000"/>
              <a:gd name="connsiteY154" fmla="*/ 2231968 h 2237474"/>
              <a:gd name="connsiteX155" fmla="*/ 1297744 w 12192000"/>
              <a:gd name="connsiteY155" fmla="*/ 2235849 h 2237474"/>
              <a:gd name="connsiteX156" fmla="*/ 1286236 w 12192000"/>
              <a:gd name="connsiteY156" fmla="*/ 2233135 h 2237474"/>
              <a:gd name="connsiteX157" fmla="*/ 1283504 w 12192000"/>
              <a:gd name="connsiteY157" fmla="*/ 2233797 h 2237474"/>
              <a:gd name="connsiteX158" fmla="*/ 1279765 w 12192000"/>
              <a:gd name="connsiteY158" fmla="*/ 2229639 h 2237474"/>
              <a:gd name="connsiteX159" fmla="*/ 1195347 w 12192000"/>
              <a:gd name="connsiteY159" fmla="*/ 2212354 h 2237474"/>
              <a:gd name="connsiteX160" fmla="*/ 970251 w 12192000"/>
              <a:gd name="connsiteY160" fmla="*/ 2221029 h 2237474"/>
              <a:gd name="connsiteX161" fmla="*/ 812914 w 12192000"/>
              <a:gd name="connsiteY161" fmla="*/ 2202752 h 2237474"/>
              <a:gd name="connsiteX162" fmla="*/ 800195 w 12192000"/>
              <a:gd name="connsiteY162" fmla="*/ 2209407 h 2237474"/>
              <a:gd name="connsiteX163" fmla="*/ 784978 w 12192000"/>
              <a:gd name="connsiteY163" fmla="*/ 2212360 h 2237474"/>
              <a:gd name="connsiteX164" fmla="*/ 681987 w 12192000"/>
              <a:gd name="connsiteY164" fmla="*/ 2216757 h 2237474"/>
              <a:gd name="connsiteX165" fmla="*/ 669923 w 12192000"/>
              <a:gd name="connsiteY165" fmla="*/ 2211682 h 2237474"/>
              <a:gd name="connsiteX166" fmla="*/ 648680 w 12192000"/>
              <a:gd name="connsiteY166" fmla="*/ 2206229 h 2237474"/>
              <a:gd name="connsiteX167" fmla="*/ 597225 w 12192000"/>
              <a:gd name="connsiteY167" fmla="*/ 2180999 h 2237474"/>
              <a:gd name="connsiteX168" fmla="*/ 558449 w 12192000"/>
              <a:gd name="connsiteY168" fmla="*/ 2182346 h 2237474"/>
              <a:gd name="connsiteX169" fmla="*/ 550517 w 12192000"/>
              <a:gd name="connsiteY169" fmla="*/ 2182060 h 2237474"/>
              <a:gd name="connsiteX170" fmla="*/ 550309 w 12192000"/>
              <a:gd name="connsiteY170" fmla="*/ 2181825 h 2237474"/>
              <a:gd name="connsiteX171" fmla="*/ 541836 w 12192000"/>
              <a:gd name="connsiteY171" fmla="*/ 2181063 h 2237474"/>
              <a:gd name="connsiteX172" fmla="*/ 536057 w 12192000"/>
              <a:gd name="connsiteY172" fmla="*/ 2181537 h 2237474"/>
              <a:gd name="connsiteX173" fmla="*/ 520671 w 12192000"/>
              <a:gd name="connsiteY173" fmla="*/ 2180980 h 2237474"/>
              <a:gd name="connsiteX174" fmla="*/ 515024 w 12192000"/>
              <a:gd name="connsiteY174" fmla="*/ 2179258 h 2237474"/>
              <a:gd name="connsiteX175" fmla="*/ 512278 w 12192000"/>
              <a:gd name="connsiteY175" fmla="*/ 2176369 h 2237474"/>
              <a:gd name="connsiteX176" fmla="*/ 480419 w 12192000"/>
              <a:gd name="connsiteY176" fmla="*/ 2167807 h 2237474"/>
              <a:gd name="connsiteX177" fmla="*/ 413835 w 12192000"/>
              <a:gd name="connsiteY177" fmla="*/ 2156783 h 2237474"/>
              <a:gd name="connsiteX178" fmla="*/ 376513 w 12192000"/>
              <a:gd name="connsiteY178" fmla="*/ 2154014 h 2237474"/>
              <a:gd name="connsiteX179" fmla="*/ 273386 w 12192000"/>
              <a:gd name="connsiteY179" fmla="*/ 2142551 h 2237474"/>
              <a:gd name="connsiteX180" fmla="*/ 169207 w 12192000"/>
              <a:gd name="connsiteY180" fmla="*/ 2128100 h 2237474"/>
              <a:gd name="connsiteX181" fmla="*/ 93149 w 12192000"/>
              <a:gd name="connsiteY181" fmla="*/ 2105324 h 2237474"/>
              <a:gd name="connsiteX182" fmla="*/ 88109 w 12192000"/>
              <a:gd name="connsiteY182" fmla="*/ 2106704 h 2237474"/>
              <a:gd name="connsiteX183" fmla="*/ 80022 w 12192000"/>
              <a:gd name="connsiteY183" fmla="*/ 2107254 h 2237474"/>
              <a:gd name="connsiteX184" fmla="*/ 79717 w 12192000"/>
              <a:gd name="connsiteY184" fmla="*/ 2107046 h 2237474"/>
              <a:gd name="connsiteX185" fmla="*/ 72352 w 12192000"/>
              <a:gd name="connsiteY185" fmla="*/ 2107991 h 2237474"/>
              <a:gd name="connsiteX186" fmla="*/ 37645 w 12192000"/>
              <a:gd name="connsiteY186" fmla="*/ 2115401 h 2237474"/>
              <a:gd name="connsiteX187" fmla="*/ 4572 w 12192000"/>
              <a:gd name="connsiteY187" fmla="*/ 2111091 h 2237474"/>
              <a:gd name="connsiteX188" fmla="*/ 0 w 12192000"/>
              <a:gd name="connsiteY188" fmla="*/ 2110468 h 2237474"/>
              <a:gd name="connsiteX189" fmla="*/ 0 w 12192000"/>
              <a:gd name="connsiteY18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60755 w 12192000"/>
              <a:gd name="connsiteY40" fmla="*/ 1203427 h 2237474"/>
              <a:gd name="connsiteX41" fmla="*/ 8419755 w 12192000"/>
              <a:gd name="connsiteY41" fmla="*/ 1216260 h 2237474"/>
              <a:gd name="connsiteX42" fmla="*/ 8411626 w 12192000"/>
              <a:gd name="connsiteY42" fmla="*/ 1214397 h 2237474"/>
              <a:gd name="connsiteX43" fmla="*/ 8363469 w 12192000"/>
              <a:gd name="connsiteY43" fmla="*/ 1246658 h 2237474"/>
              <a:gd name="connsiteX44" fmla="*/ 8275497 w 12192000"/>
              <a:gd name="connsiteY44" fmla="*/ 1264396 h 2237474"/>
              <a:gd name="connsiteX45" fmla="*/ 8206287 w 12192000"/>
              <a:gd name="connsiteY45" fmla="*/ 1273060 h 2237474"/>
              <a:gd name="connsiteX46" fmla="*/ 8139997 w 12192000"/>
              <a:gd name="connsiteY46" fmla="*/ 1282713 h 2237474"/>
              <a:gd name="connsiteX47" fmla="*/ 8074238 w 12192000"/>
              <a:gd name="connsiteY47" fmla="*/ 1301895 h 2237474"/>
              <a:gd name="connsiteX48" fmla="*/ 7942099 w 12192000"/>
              <a:gd name="connsiteY48" fmla="*/ 1336332 h 2237474"/>
              <a:gd name="connsiteX49" fmla="*/ 7902328 w 12192000"/>
              <a:gd name="connsiteY49" fmla="*/ 1345865 h 2237474"/>
              <a:gd name="connsiteX50" fmla="*/ 7840612 w 12192000"/>
              <a:gd name="connsiteY50" fmla="*/ 1369373 h 2237474"/>
              <a:gd name="connsiteX51" fmla="*/ 7786819 w 12192000"/>
              <a:gd name="connsiteY51" fmla="*/ 1378970 h 2237474"/>
              <a:gd name="connsiteX52" fmla="*/ 7548172 w 12192000"/>
              <a:gd name="connsiteY52" fmla="*/ 1417460 h 2237474"/>
              <a:gd name="connsiteX53" fmla="*/ 7483437 w 12192000"/>
              <a:gd name="connsiteY53" fmla="*/ 1478152 h 2237474"/>
              <a:gd name="connsiteX54" fmla="*/ 7377870 w 12192000"/>
              <a:gd name="connsiteY54" fmla="*/ 1523319 h 2237474"/>
              <a:gd name="connsiteX55" fmla="*/ 7230737 w 12192000"/>
              <a:gd name="connsiteY55" fmla="*/ 1562633 h 2237474"/>
              <a:gd name="connsiteX56" fmla="*/ 7224458 w 12192000"/>
              <a:gd name="connsiteY56" fmla="*/ 1573008 h 2237474"/>
              <a:gd name="connsiteX57" fmla="*/ 7183121 w 12192000"/>
              <a:gd name="connsiteY57" fmla="*/ 1595162 h 2237474"/>
              <a:gd name="connsiteX58" fmla="*/ 7164601 w 12192000"/>
              <a:gd name="connsiteY58" fmla="*/ 1606490 h 2237474"/>
              <a:gd name="connsiteX59" fmla="*/ 7031309 w 12192000"/>
              <a:gd name="connsiteY59" fmla="*/ 1619451 h 2237474"/>
              <a:gd name="connsiteX60" fmla="*/ 6900177 w 12192000"/>
              <a:gd name="connsiteY60" fmla="*/ 1636016 h 2237474"/>
              <a:gd name="connsiteX61" fmla="*/ 6795372 w 12192000"/>
              <a:gd name="connsiteY61" fmla="*/ 1644845 h 2237474"/>
              <a:gd name="connsiteX62" fmla="*/ 6692251 w 12192000"/>
              <a:gd name="connsiteY62" fmla="*/ 1656357 h 2237474"/>
              <a:gd name="connsiteX63" fmla="*/ 6655235 w 12192000"/>
              <a:gd name="connsiteY63" fmla="*/ 1661869 h 2237474"/>
              <a:gd name="connsiteX64" fmla="*/ 6554894 w 12192000"/>
              <a:gd name="connsiteY64" fmla="*/ 1664428 h 2237474"/>
              <a:gd name="connsiteX65" fmla="*/ 6516595 w 12192000"/>
              <a:gd name="connsiteY65" fmla="*/ 1667475 h 2237474"/>
              <a:gd name="connsiteX66" fmla="*/ 6508541 w 12192000"/>
              <a:gd name="connsiteY66" fmla="*/ 1668757 h 2237474"/>
              <a:gd name="connsiteX67" fmla="*/ 6471012 w 12192000"/>
              <a:gd name="connsiteY67" fmla="*/ 1678604 h 2237474"/>
              <a:gd name="connsiteX68" fmla="*/ 6364035 w 12192000"/>
              <a:gd name="connsiteY68" fmla="*/ 1667683 h 2237474"/>
              <a:gd name="connsiteX69" fmla="*/ 6280959 w 12192000"/>
              <a:gd name="connsiteY69" fmla="*/ 1689329 h 2237474"/>
              <a:gd name="connsiteX70" fmla="*/ 6243319 w 12192000"/>
              <a:gd name="connsiteY70" fmla="*/ 1695560 h 2237474"/>
              <a:gd name="connsiteX71" fmla="*/ 6098321 w 12192000"/>
              <a:gd name="connsiteY71" fmla="*/ 1721646 h 2237474"/>
              <a:gd name="connsiteX72" fmla="*/ 5880652 w 12192000"/>
              <a:gd name="connsiteY72" fmla="*/ 1779643 h 2237474"/>
              <a:gd name="connsiteX73" fmla="*/ 5785959 w 12192000"/>
              <a:gd name="connsiteY73" fmla="*/ 1775307 h 2237474"/>
              <a:gd name="connsiteX74" fmla="*/ 5643534 w 12192000"/>
              <a:gd name="connsiteY74" fmla="*/ 1802919 h 2237474"/>
              <a:gd name="connsiteX75" fmla="*/ 5518799 w 12192000"/>
              <a:gd name="connsiteY75" fmla="*/ 1818312 h 2237474"/>
              <a:gd name="connsiteX76" fmla="*/ 5505014 w 12192000"/>
              <a:gd name="connsiteY76" fmla="*/ 1819259 h 2237474"/>
              <a:gd name="connsiteX77" fmla="*/ 5453307 w 12192000"/>
              <a:gd name="connsiteY77" fmla="*/ 1815450 h 2237474"/>
              <a:gd name="connsiteX78" fmla="*/ 5221533 w 12192000"/>
              <a:gd name="connsiteY78" fmla="*/ 1846950 h 2237474"/>
              <a:gd name="connsiteX79" fmla="*/ 5149802 w 12192000"/>
              <a:gd name="connsiteY79" fmla="*/ 1844846 h 2237474"/>
              <a:gd name="connsiteX80" fmla="*/ 5114927 w 12192000"/>
              <a:gd name="connsiteY80" fmla="*/ 1847827 h 2237474"/>
              <a:gd name="connsiteX81" fmla="*/ 5108970 w 12192000"/>
              <a:gd name="connsiteY81" fmla="*/ 1847935 h 2237474"/>
              <a:gd name="connsiteX82" fmla="*/ 5067961 w 12192000"/>
              <a:gd name="connsiteY82" fmla="*/ 1845917 h 2237474"/>
              <a:gd name="connsiteX83" fmla="*/ 5007075 w 12192000"/>
              <a:gd name="connsiteY83" fmla="*/ 1838626 h 2237474"/>
              <a:gd name="connsiteX84" fmla="*/ 4944087 w 12192000"/>
              <a:gd name="connsiteY84" fmla="*/ 1823332 h 2237474"/>
              <a:gd name="connsiteX85" fmla="*/ 4907662 w 12192000"/>
              <a:gd name="connsiteY85" fmla="*/ 1816900 h 2237474"/>
              <a:gd name="connsiteX86" fmla="*/ 4882386 w 12192000"/>
              <a:gd name="connsiteY86" fmla="*/ 1809844 h 2237474"/>
              <a:gd name="connsiteX87" fmla="*/ 4811440 w 12192000"/>
              <a:gd name="connsiteY87" fmla="*/ 1804655 h 2237474"/>
              <a:gd name="connsiteX88" fmla="*/ 4691075 w 12192000"/>
              <a:gd name="connsiteY88" fmla="*/ 1801389 h 2237474"/>
              <a:gd name="connsiteX89" fmla="*/ 4640313 w 12192000"/>
              <a:gd name="connsiteY89" fmla="*/ 1784307 h 2237474"/>
              <a:gd name="connsiteX90" fmla="*/ 4536503 w 12192000"/>
              <a:gd name="connsiteY90" fmla="*/ 1785334 h 2237474"/>
              <a:gd name="connsiteX91" fmla="*/ 4513724 w 12192000"/>
              <a:gd name="connsiteY91" fmla="*/ 1791996 h 2237474"/>
              <a:gd name="connsiteX92" fmla="*/ 4459810 w 12192000"/>
              <a:gd name="connsiteY92" fmla="*/ 1797886 h 2237474"/>
              <a:gd name="connsiteX93" fmla="*/ 4379064 w 12192000"/>
              <a:gd name="connsiteY93" fmla="*/ 1817177 h 2237474"/>
              <a:gd name="connsiteX94" fmla="*/ 4290981 w 12192000"/>
              <a:gd name="connsiteY94" fmla="*/ 1839677 h 2237474"/>
              <a:gd name="connsiteX95" fmla="*/ 4238372 w 12192000"/>
              <a:gd name="connsiteY95" fmla="*/ 1851480 h 2237474"/>
              <a:gd name="connsiteX96" fmla="*/ 4232517 w 12192000"/>
              <a:gd name="connsiteY96" fmla="*/ 1852567 h 2237474"/>
              <a:gd name="connsiteX97" fmla="*/ 4191732 w 12192000"/>
              <a:gd name="connsiteY97" fmla="*/ 1857328 h 2237474"/>
              <a:gd name="connsiteX98" fmla="*/ 4065532 w 12192000"/>
              <a:gd name="connsiteY98" fmla="*/ 1855477 h 2237474"/>
              <a:gd name="connsiteX99" fmla="*/ 4028460 w 12192000"/>
              <a:gd name="connsiteY99" fmla="*/ 1855137 h 2237474"/>
              <a:gd name="connsiteX100" fmla="*/ 4002267 w 12192000"/>
              <a:gd name="connsiteY100" fmla="*/ 1852352 h 2237474"/>
              <a:gd name="connsiteX101" fmla="*/ 3931396 w 12192000"/>
              <a:gd name="connsiteY101" fmla="*/ 1858915 h 2237474"/>
              <a:gd name="connsiteX102" fmla="*/ 3812162 w 12192000"/>
              <a:gd name="connsiteY102" fmla="*/ 1875501 h 2237474"/>
              <a:gd name="connsiteX103" fmla="*/ 3758105 w 12192000"/>
              <a:gd name="connsiteY103" fmla="*/ 1871856 h 2237474"/>
              <a:gd name="connsiteX104" fmla="*/ 3715896 w 12192000"/>
              <a:gd name="connsiteY104" fmla="*/ 1881552 h 2237474"/>
              <a:gd name="connsiteX105" fmla="*/ 3567259 w 12192000"/>
              <a:gd name="connsiteY105" fmla="*/ 1893482 h 2237474"/>
              <a:gd name="connsiteX106" fmla="*/ 3405770 w 12192000"/>
              <a:gd name="connsiteY106" fmla="*/ 1904591 h 2237474"/>
              <a:gd name="connsiteX107" fmla="*/ 3280097 w 12192000"/>
              <a:gd name="connsiteY107" fmla="*/ 1919610 h 2237474"/>
              <a:gd name="connsiteX108" fmla="*/ 3123424 w 12192000"/>
              <a:gd name="connsiteY108" fmla="*/ 1952930 h 2237474"/>
              <a:gd name="connsiteX109" fmla="*/ 3009910 w 12192000"/>
              <a:gd name="connsiteY109" fmla="*/ 1957866 h 2237474"/>
              <a:gd name="connsiteX110" fmla="*/ 2995934 w 12192000"/>
              <a:gd name="connsiteY110" fmla="*/ 1967085 h 2237474"/>
              <a:gd name="connsiteX111" fmla="*/ 2980071 w 12192000"/>
              <a:gd name="connsiteY111" fmla="*/ 1972988 h 2237474"/>
              <a:gd name="connsiteX112" fmla="*/ 2942858 w 12192000"/>
              <a:gd name="connsiteY112" fmla="*/ 1981367 h 2237474"/>
              <a:gd name="connsiteX113" fmla="*/ 2875436 w 12192000"/>
              <a:gd name="connsiteY113" fmla="*/ 1996977 h 2237474"/>
              <a:gd name="connsiteX114" fmla="*/ 2874892 w 12192000"/>
              <a:gd name="connsiteY114" fmla="*/ 1996085 h 2237474"/>
              <a:gd name="connsiteX115" fmla="*/ 2864145 w 12192000"/>
              <a:gd name="connsiteY115" fmla="*/ 1994061 h 2237474"/>
              <a:gd name="connsiteX116" fmla="*/ 2843662 w 12192000"/>
              <a:gd name="connsiteY116" fmla="*/ 1992498 h 2237474"/>
              <a:gd name="connsiteX117" fmla="*/ 2796128 w 12192000"/>
              <a:gd name="connsiteY117" fmla="*/ 1976403 h 2237474"/>
              <a:gd name="connsiteX118" fmla="*/ 2756784 w 12192000"/>
              <a:gd name="connsiteY118" fmla="*/ 1985116 h 2237474"/>
              <a:gd name="connsiteX119" fmla="*/ 2748833 w 12192000"/>
              <a:gd name="connsiteY119" fmla="*/ 1986323 h 2237474"/>
              <a:gd name="connsiteX120" fmla="*/ 2748661 w 12192000"/>
              <a:gd name="connsiteY120" fmla="*/ 1986122 h 2237474"/>
              <a:gd name="connsiteX121" fmla="*/ 2740251 w 12192000"/>
              <a:gd name="connsiteY121" fmla="*/ 1986946 h 2237474"/>
              <a:gd name="connsiteX122" fmla="*/ 2718916 w 12192000"/>
              <a:gd name="connsiteY122" fmla="*/ 1990867 h 2237474"/>
              <a:gd name="connsiteX123" fmla="*/ 2713522 w 12192000"/>
              <a:gd name="connsiteY123" fmla="*/ 1990173 h 2237474"/>
              <a:gd name="connsiteX124" fmla="*/ 2680597 w 12192000"/>
              <a:gd name="connsiteY124" fmla="*/ 1984996 h 2237474"/>
              <a:gd name="connsiteX125" fmla="*/ 2578178 w 12192000"/>
              <a:gd name="connsiteY125" fmla="*/ 1990531 h 2237474"/>
              <a:gd name="connsiteX126" fmla="*/ 2476147 w 12192000"/>
              <a:gd name="connsiteY126" fmla="*/ 1998305 h 2237474"/>
              <a:gd name="connsiteX127" fmla="*/ 2373568 w 12192000"/>
              <a:gd name="connsiteY127" fmla="*/ 2003219 h 2237474"/>
              <a:gd name="connsiteX128" fmla="*/ 2321399 w 12192000"/>
              <a:gd name="connsiteY128" fmla="*/ 1989467 h 2237474"/>
              <a:gd name="connsiteX129" fmla="*/ 2315525 w 12192000"/>
              <a:gd name="connsiteY129" fmla="*/ 1989708 h 2237474"/>
              <a:gd name="connsiteX130" fmla="*/ 2300792 w 12192000"/>
              <a:gd name="connsiteY130" fmla="*/ 1994290 h 2237474"/>
              <a:gd name="connsiteX131" fmla="*/ 2295469 w 12192000"/>
              <a:gd name="connsiteY131" fmla="*/ 1996659 h 2237474"/>
              <a:gd name="connsiteX132" fmla="*/ 2287219 w 12192000"/>
              <a:gd name="connsiteY132" fmla="*/ 1998750 h 2237474"/>
              <a:gd name="connsiteX133" fmla="*/ 2286948 w 12192000"/>
              <a:gd name="connsiteY133" fmla="*/ 1998596 h 2237474"/>
              <a:gd name="connsiteX134" fmla="*/ 2243069 w 12192000"/>
              <a:gd name="connsiteY134" fmla="*/ 2015111 h 2237474"/>
              <a:gd name="connsiteX135" fmla="*/ 2186609 w 12192000"/>
              <a:gd name="connsiteY135" fmla="*/ 2008263 h 2237474"/>
              <a:gd name="connsiteX136" fmla="*/ 2164831 w 12192000"/>
              <a:gd name="connsiteY136" fmla="*/ 2010143 h 2237474"/>
              <a:gd name="connsiteX137" fmla="*/ 2152836 w 12192000"/>
              <a:gd name="connsiteY137" fmla="*/ 2010048 h 2237474"/>
              <a:gd name="connsiteX138" fmla="*/ 2117102 w 12192000"/>
              <a:gd name="connsiteY138" fmla="*/ 2023004 h 2237474"/>
              <a:gd name="connsiteX139" fmla="*/ 2111935 w 12192000"/>
              <a:gd name="connsiteY139" fmla="*/ 2023163 h 2237474"/>
              <a:gd name="connsiteX140" fmla="*/ 2089991 w 12192000"/>
              <a:gd name="connsiteY140" fmla="*/ 2034193 h 2237474"/>
              <a:gd name="connsiteX141" fmla="*/ 2058061 w 12192000"/>
              <a:gd name="connsiteY141" fmla="*/ 2047942 h 2237474"/>
              <a:gd name="connsiteX142" fmla="*/ 2055737 w 12192000"/>
              <a:gd name="connsiteY142" fmla="*/ 2047704 h 2237474"/>
              <a:gd name="connsiteX143" fmla="*/ 2042244 w 12192000"/>
              <a:gd name="connsiteY143" fmla="*/ 2055560 h 2237474"/>
              <a:gd name="connsiteX144" fmla="*/ 1976224 w 12192000"/>
              <a:gd name="connsiteY144" fmla="*/ 2074257 h 2237474"/>
              <a:gd name="connsiteX145" fmla="*/ 1877728 w 12192000"/>
              <a:gd name="connsiteY145" fmla="*/ 2101004 h 2237474"/>
              <a:gd name="connsiteX146" fmla="*/ 1759056 w 12192000"/>
              <a:gd name="connsiteY146" fmla="*/ 2125608 h 2237474"/>
              <a:gd name="connsiteX147" fmla="*/ 1637948 w 12192000"/>
              <a:gd name="connsiteY147" fmla="*/ 2172597 h 2237474"/>
              <a:gd name="connsiteX148" fmla="*/ 1434549 w 12192000"/>
              <a:gd name="connsiteY148" fmla="*/ 2234522 h 2237474"/>
              <a:gd name="connsiteX149" fmla="*/ 1398481 w 12192000"/>
              <a:gd name="connsiteY149" fmla="*/ 2237074 h 2237474"/>
              <a:gd name="connsiteX150" fmla="*/ 1398407 w 12192000"/>
              <a:gd name="connsiteY150" fmla="*/ 2237095 h 2237474"/>
              <a:gd name="connsiteX151" fmla="*/ 1370962 w 12192000"/>
              <a:gd name="connsiteY151" fmla="*/ 2237474 h 2237474"/>
              <a:gd name="connsiteX152" fmla="*/ 1356367 w 12192000"/>
              <a:gd name="connsiteY152" fmla="*/ 2235089 h 2237474"/>
              <a:gd name="connsiteX153" fmla="*/ 1324828 w 12192000"/>
              <a:gd name="connsiteY153" fmla="*/ 2231968 h 2237474"/>
              <a:gd name="connsiteX154" fmla="*/ 1297744 w 12192000"/>
              <a:gd name="connsiteY154" fmla="*/ 2235849 h 2237474"/>
              <a:gd name="connsiteX155" fmla="*/ 1286236 w 12192000"/>
              <a:gd name="connsiteY155" fmla="*/ 2233135 h 2237474"/>
              <a:gd name="connsiteX156" fmla="*/ 1283504 w 12192000"/>
              <a:gd name="connsiteY156" fmla="*/ 2233797 h 2237474"/>
              <a:gd name="connsiteX157" fmla="*/ 1279765 w 12192000"/>
              <a:gd name="connsiteY157" fmla="*/ 2229639 h 2237474"/>
              <a:gd name="connsiteX158" fmla="*/ 1195347 w 12192000"/>
              <a:gd name="connsiteY158" fmla="*/ 2212354 h 2237474"/>
              <a:gd name="connsiteX159" fmla="*/ 970251 w 12192000"/>
              <a:gd name="connsiteY159" fmla="*/ 2221029 h 2237474"/>
              <a:gd name="connsiteX160" fmla="*/ 812914 w 12192000"/>
              <a:gd name="connsiteY160" fmla="*/ 2202752 h 2237474"/>
              <a:gd name="connsiteX161" fmla="*/ 800195 w 12192000"/>
              <a:gd name="connsiteY161" fmla="*/ 2209407 h 2237474"/>
              <a:gd name="connsiteX162" fmla="*/ 784978 w 12192000"/>
              <a:gd name="connsiteY162" fmla="*/ 2212360 h 2237474"/>
              <a:gd name="connsiteX163" fmla="*/ 681987 w 12192000"/>
              <a:gd name="connsiteY163" fmla="*/ 2216757 h 2237474"/>
              <a:gd name="connsiteX164" fmla="*/ 669923 w 12192000"/>
              <a:gd name="connsiteY164" fmla="*/ 2211682 h 2237474"/>
              <a:gd name="connsiteX165" fmla="*/ 648680 w 12192000"/>
              <a:gd name="connsiteY165" fmla="*/ 2206229 h 2237474"/>
              <a:gd name="connsiteX166" fmla="*/ 597225 w 12192000"/>
              <a:gd name="connsiteY166" fmla="*/ 2180999 h 2237474"/>
              <a:gd name="connsiteX167" fmla="*/ 558449 w 12192000"/>
              <a:gd name="connsiteY167" fmla="*/ 2182346 h 2237474"/>
              <a:gd name="connsiteX168" fmla="*/ 550517 w 12192000"/>
              <a:gd name="connsiteY168" fmla="*/ 2182060 h 2237474"/>
              <a:gd name="connsiteX169" fmla="*/ 550309 w 12192000"/>
              <a:gd name="connsiteY169" fmla="*/ 2181825 h 2237474"/>
              <a:gd name="connsiteX170" fmla="*/ 541836 w 12192000"/>
              <a:gd name="connsiteY170" fmla="*/ 2181063 h 2237474"/>
              <a:gd name="connsiteX171" fmla="*/ 536057 w 12192000"/>
              <a:gd name="connsiteY171" fmla="*/ 2181537 h 2237474"/>
              <a:gd name="connsiteX172" fmla="*/ 520671 w 12192000"/>
              <a:gd name="connsiteY172" fmla="*/ 2180980 h 2237474"/>
              <a:gd name="connsiteX173" fmla="*/ 515024 w 12192000"/>
              <a:gd name="connsiteY173" fmla="*/ 2179258 h 2237474"/>
              <a:gd name="connsiteX174" fmla="*/ 512278 w 12192000"/>
              <a:gd name="connsiteY174" fmla="*/ 2176369 h 2237474"/>
              <a:gd name="connsiteX175" fmla="*/ 480419 w 12192000"/>
              <a:gd name="connsiteY175" fmla="*/ 2167807 h 2237474"/>
              <a:gd name="connsiteX176" fmla="*/ 413835 w 12192000"/>
              <a:gd name="connsiteY176" fmla="*/ 2156783 h 2237474"/>
              <a:gd name="connsiteX177" fmla="*/ 376513 w 12192000"/>
              <a:gd name="connsiteY177" fmla="*/ 2154014 h 2237474"/>
              <a:gd name="connsiteX178" fmla="*/ 273386 w 12192000"/>
              <a:gd name="connsiteY178" fmla="*/ 2142551 h 2237474"/>
              <a:gd name="connsiteX179" fmla="*/ 169207 w 12192000"/>
              <a:gd name="connsiteY179" fmla="*/ 2128100 h 2237474"/>
              <a:gd name="connsiteX180" fmla="*/ 93149 w 12192000"/>
              <a:gd name="connsiteY180" fmla="*/ 2105324 h 2237474"/>
              <a:gd name="connsiteX181" fmla="*/ 88109 w 12192000"/>
              <a:gd name="connsiteY181" fmla="*/ 2106704 h 2237474"/>
              <a:gd name="connsiteX182" fmla="*/ 80022 w 12192000"/>
              <a:gd name="connsiteY182" fmla="*/ 2107254 h 2237474"/>
              <a:gd name="connsiteX183" fmla="*/ 79717 w 12192000"/>
              <a:gd name="connsiteY183" fmla="*/ 2107046 h 2237474"/>
              <a:gd name="connsiteX184" fmla="*/ 72352 w 12192000"/>
              <a:gd name="connsiteY184" fmla="*/ 2107991 h 2237474"/>
              <a:gd name="connsiteX185" fmla="*/ 37645 w 12192000"/>
              <a:gd name="connsiteY185" fmla="*/ 2115401 h 2237474"/>
              <a:gd name="connsiteX186" fmla="*/ 4572 w 12192000"/>
              <a:gd name="connsiteY186" fmla="*/ 2111091 h 2237474"/>
              <a:gd name="connsiteX187" fmla="*/ 0 w 12192000"/>
              <a:gd name="connsiteY187" fmla="*/ 2110468 h 2237474"/>
              <a:gd name="connsiteX188" fmla="*/ 0 w 12192000"/>
              <a:gd name="connsiteY18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80071 w 12192000"/>
              <a:gd name="connsiteY110" fmla="*/ 1972988 h 2237474"/>
              <a:gd name="connsiteX111" fmla="*/ 2942858 w 12192000"/>
              <a:gd name="connsiteY111" fmla="*/ 1981367 h 2237474"/>
              <a:gd name="connsiteX112" fmla="*/ 2875436 w 12192000"/>
              <a:gd name="connsiteY112" fmla="*/ 1996977 h 2237474"/>
              <a:gd name="connsiteX113" fmla="*/ 2874892 w 12192000"/>
              <a:gd name="connsiteY113" fmla="*/ 1996085 h 2237474"/>
              <a:gd name="connsiteX114" fmla="*/ 2864145 w 12192000"/>
              <a:gd name="connsiteY114" fmla="*/ 1994061 h 2237474"/>
              <a:gd name="connsiteX115" fmla="*/ 2843662 w 12192000"/>
              <a:gd name="connsiteY115" fmla="*/ 1992498 h 2237474"/>
              <a:gd name="connsiteX116" fmla="*/ 2796128 w 12192000"/>
              <a:gd name="connsiteY116" fmla="*/ 1976403 h 2237474"/>
              <a:gd name="connsiteX117" fmla="*/ 2756784 w 12192000"/>
              <a:gd name="connsiteY117" fmla="*/ 1985116 h 2237474"/>
              <a:gd name="connsiteX118" fmla="*/ 2748833 w 12192000"/>
              <a:gd name="connsiteY118" fmla="*/ 1986323 h 2237474"/>
              <a:gd name="connsiteX119" fmla="*/ 2748661 w 12192000"/>
              <a:gd name="connsiteY119" fmla="*/ 1986122 h 2237474"/>
              <a:gd name="connsiteX120" fmla="*/ 2740251 w 12192000"/>
              <a:gd name="connsiteY120" fmla="*/ 1986946 h 2237474"/>
              <a:gd name="connsiteX121" fmla="*/ 2718916 w 12192000"/>
              <a:gd name="connsiteY121" fmla="*/ 1990867 h 2237474"/>
              <a:gd name="connsiteX122" fmla="*/ 2713522 w 12192000"/>
              <a:gd name="connsiteY122" fmla="*/ 1990173 h 2237474"/>
              <a:gd name="connsiteX123" fmla="*/ 2680597 w 12192000"/>
              <a:gd name="connsiteY123" fmla="*/ 1984996 h 2237474"/>
              <a:gd name="connsiteX124" fmla="*/ 2578178 w 12192000"/>
              <a:gd name="connsiteY124" fmla="*/ 1990531 h 2237474"/>
              <a:gd name="connsiteX125" fmla="*/ 2476147 w 12192000"/>
              <a:gd name="connsiteY125" fmla="*/ 1998305 h 2237474"/>
              <a:gd name="connsiteX126" fmla="*/ 2373568 w 12192000"/>
              <a:gd name="connsiteY126" fmla="*/ 2003219 h 2237474"/>
              <a:gd name="connsiteX127" fmla="*/ 2321399 w 12192000"/>
              <a:gd name="connsiteY127" fmla="*/ 1989467 h 2237474"/>
              <a:gd name="connsiteX128" fmla="*/ 2315525 w 12192000"/>
              <a:gd name="connsiteY128" fmla="*/ 1989708 h 2237474"/>
              <a:gd name="connsiteX129" fmla="*/ 2300792 w 12192000"/>
              <a:gd name="connsiteY129" fmla="*/ 1994290 h 2237474"/>
              <a:gd name="connsiteX130" fmla="*/ 2295469 w 12192000"/>
              <a:gd name="connsiteY130" fmla="*/ 1996659 h 2237474"/>
              <a:gd name="connsiteX131" fmla="*/ 2287219 w 12192000"/>
              <a:gd name="connsiteY131" fmla="*/ 1998750 h 2237474"/>
              <a:gd name="connsiteX132" fmla="*/ 2286948 w 12192000"/>
              <a:gd name="connsiteY132" fmla="*/ 1998596 h 2237474"/>
              <a:gd name="connsiteX133" fmla="*/ 2243069 w 12192000"/>
              <a:gd name="connsiteY133" fmla="*/ 2015111 h 2237474"/>
              <a:gd name="connsiteX134" fmla="*/ 2186609 w 12192000"/>
              <a:gd name="connsiteY134" fmla="*/ 2008263 h 2237474"/>
              <a:gd name="connsiteX135" fmla="*/ 2164831 w 12192000"/>
              <a:gd name="connsiteY135" fmla="*/ 2010143 h 2237474"/>
              <a:gd name="connsiteX136" fmla="*/ 2152836 w 12192000"/>
              <a:gd name="connsiteY136" fmla="*/ 2010048 h 2237474"/>
              <a:gd name="connsiteX137" fmla="*/ 2117102 w 12192000"/>
              <a:gd name="connsiteY137" fmla="*/ 2023004 h 2237474"/>
              <a:gd name="connsiteX138" fmla="*/ 2111935 w 12192000"/>
              <a:gd name="connsiteY138" fmla="*/ 2023163 h 2237474"/>
              <a:gd name="connsiteX139" fmla="*/ 2089991 w 12192000"/>
              <a:gd name="connsiteY139" fmla="*/ 2034193 h 2237474"/>
              <a:gd name="connsiteX140" fmla="*/ 2058061 w 12192000"/>
              <a:gd name="connsiteY140" fmla="*/ 2047942 h 2237474"/>
              <a:gd name="connsiteX141" fmla="*/ 2055737 w 12192000"/>
              <a:gd name="connsiteY141" fmla="*/ 2047704 h 2237474"/>
              <a:gd name="connsiteX142" fmla="*/ 2042244 w 12192000"/>
              <a:gd name="connsiteY142" fmla="*/ 2055560 h 2237474"/>
              <a:gd name="connsiteX143" fmla="*/ 1976224 w 12192000"/>
              <a:gd name="connsiteY143" fmla="*/ 2074257 h 2237474"/>
              <a:gd name="connsiteX144" fmla="*/ 1877728 w 12192000"/>
              <a:gd name="connsiteY144" fmla="*/ 2101004 h 2237474"/>
              <a:gd name="connsiteX145" fmla="*/ 1759056 w 12192000"/>
              <a:gd name="connsiteY145" fmla="*/ 2125608 h 2237474"/>
              <a:gd name="connsiteX146" fmla="*/ 1637948 w 12192000"/>
              <a:gd name="connsiteY146" fmla="*/ 2172597 h 2237474"/>
              <a:gd name="connsiteX147" fmla="*/ 1434549 w 12192000"/>
              <a:gd name="connsiteY147" fmla="*/ 2234522 h 2237474"/>
              <a:gd name="connsiteX148" fmla="*/ 1398481 w 12192000"/>
              <a:gd name="connsiteY148" fmla="*/ 2237074 h 2237474"/>
              <a:gd name="connsiteX149" fmla="*/ 1398407 w 12192000"/>
              <a:gd name="connsiteY149" fmla="*/ 2237095 h 2237474"/>
              <a:gd name="connsiteX150" fmla="*/ 1370962 w 12192000"/>
              <a:gd name="connsiteY150" fmla="*/ 2237474 h 2237474"/>
              <a:gd name="connsiteX151" fmla="*/ 1356367 w 12192000"/>
              <a:gd name="connsiteY151" fmla="*/ 2235089 h 2237474"/>
              <a:gd name="connsiteX152" fmla="*/ 1324828 w 12192000"/>
              <a:gd name="connsiteY152" fmla="*/ 2231968 h 2237474"/>
              <a:gd name="connsiteX153" fmla="*/ 1297744 w 12192000"/>
              <a:gd name="connsiteY153" fmla="*/ 2235849 h 2237474"/>
              <a:gd name="connsiteX154" fmla="*/ 1286236 w 12192000"/>
              <a:gd name="connsiteY154" fmla="*/ 2233135 h 2237474"/>
              <a:gd name="connsiteX155" fmla="*/ 1283504 w 12192000"/>
              <a:gd name="connsiteY155" fmla="*/ 2233797 h 2237474"/>
              <a:gd name="connsiteX156" fmla="*/ 1279765 w 12192000"/>
              <a:gd name="connsiteY156" fmla="*/ 2229639 h 2237474"/>
              <a:gd name="connsiteX157" fmla="*/ 1195347 w 12192000"/>
              <a:gd name="connsiteY157" fmla="*/ 2212354 h 2237474"/>
              <a:gd name="connsiteX158" fmla="*/ 970251 w 12192000"/>
              <a:gd name="connsiteY158" fmla="*/ 2221029 h 2237474"/>
              <a:gd name="connsiteX159" fmla="*/ 812914 w 12192000"/>
              <a:gd name="connsiteY159" fmla="*/ 2202752 h 2237474"/>
              <a:gd name="connsiteX160" fmla="*/ 800195 w 12192000"/>
              <a:gd name="connsiteY160" fmla="*/ 2209407 h 2237474"/>
              <a:gd name="connsiteX161" fmla="*/ 784978 w 12192000"/>
              <a:gd name="connsiteY161" fmla="*/ 2212360 h 2237474"/>
              <a:gd name="connsiteX162" fmla="*/ 681987 w 12192000"/>
              <a:gd name="connsiteY162" fmla="*/ 2216757 h 2237474"/>
              <a:gd name="connsiteX163" fmla="*/ 669923 w 12192000"/>
              <a:gd name="connsiteY163" fmla="*/ 2211682 h 2237474"/>
              <a:gd name="connsiteX164" fmla="*/ 648680 w 12192000"/>
              <a:gd name="connsiteY164" fmla="*/ 2206229 h 2237474"/>
              <a:gd name="connsiteX165" fmla="*/ 597225 w 12192000"/>
              <a:gd name="connsiteY165" fmla="*/ 2180999 h 2237474"/>
              <a:gd name="connsiteX166" fmla="*/ 558449 w 12192000"/>
              <a:gd name="connsiteY166" fmla="*/ 2182346 h 2237474"/>
              <a:gd name="connsiteX167" fmla="*/ 550517 w 12192000"/>
              <a:gd name="connsiteY167" fmla="*/ 2182060 h 2237474"/>
              <a:gd name="connsiteX168" fmla="*/ 550309 w 12192000"/>
              <a:gd name="connsiteY168" fmla="*/ 2181825 h 2237474"/>
              <a:gd name="connsiteX169" fmla="*/ 541836 w 12192000"/>
              <a:gd name="connsiteY169" fmla="*/ 2181063 h 2237474"/>
              <a:gd name="connsiteX170" fmla="*/ 536057 w 12192000"/>
              <a:gd name="connsiteY170" fmla="*/ 2181537 h 2237474"/>
              <a:gd name="connsiteX171" fmla="*/ 520671 w 12192000"/>
              <a:gd name="connsiteY171" fmla="*/ 2180980 h 2237474"/>
              <a:gd name="connsiteX172" fmla="*/ 515024 w 12192000"/>
              <a:gd name="connsiteY172" fmla="*/ 2179258 h 2237474"/>
              <a:gd name="connsiteX173" fmla="*/ 512278 w 12192000"/>
              <a:gd name="connsiteY173" fmla="*/ 2176369 h 2237474"/>
              <a:gd name="connsiteX174" fmla="*/ 480419 w 12192000"/>
              <a:gd name="connsiteY174" fmla="*/ 2167807 h 2237474"/>
              <a:gd name="connsiteX175" fmla="*/ 413835 w 12192000"/>
              <a:gd name="connsiteY175" fmla="*/ 2156783 h 2237474"/>
              <a:gd name="connsiteX176" fmla="*/ 376513 w 12192000"/>
              <a:gd name="connsiteY176" fmla="*/ 2154014 h 2237474"/>
              <a:gd name="connsiteX177" fmla="*/ 273386 w 12192000"/>
              <a:gd name="connsiteY177" fmla="*/ 2142551 h 2237474"/>
              <a:gd name="connsiteX178" fmla="*/ 169207 w 12192000"/>
              <a:gd name="connsiteY178" fmla="*/ 2128100 h 2237474"/>
              <a:gd name="connsiteX179" fmla="*/ 93149 w 12192000"/>
              <a:gd name="connsiteY179" fmla="*/ 2105324 h 2237474"/>
              <a:gd name="connsiteX180" fmla="*/ 88109 w 12192000"/>
              <a:gd name="connsiteY180" fmla="*/ 2106704 h 2237474"/>
              <a:gd name="connsiteX181" fmla="*/ 80022 w 12192000"/>
              <a:gd name="connsiteY181" fmla="*/ 2107254 h 2237474"/>
              <a:gd name="connsiteX182" fmla="*/ 79717 w 12192000"/>
              <a:gd name="connsiteY182" fmla="*/ 2107046 h 2237474"/>
              <a:gd name="connsiteX183" fmla="*/ 72352 w 12192000"/>
              <a:gd name="connsiteY183" fmla="*/ 2107991 h 2237474"/>
              <a:gd name="connsiteX184" fmla="*/ 37645 w 12192000"/>
              <a:gd name="connsiteY184" fmla="*/ 2115401 h 2237474"/>
              <a:gd name="connsiteX185" fmla="*/ 4572 w 12192000"/>
              <a:gd name="connsiteY185" fmla="*/ 2111091 h 2237474"/>
              <a:gd name="connsiteX186" fmla="*/ 0 w 12192000"/>
              <a:gd name="connsiteY186" fmla="*/ 2110468 h 2237474"/>
              <a:gd name="connsiteX187" fmla="*/ 0 w 12192000"/>
              <a:gd name="connsiteY18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40251 w 12192000"/>
              <a:gd name="connsiteY119" fmla="*/ 1986946 h 2237474"/>
              <a:gd name="connsiteX120" fmla="*/ 2718916 w 12192000"/>
              <a:gd name="connsiteY120" fmla="*/ 1990867 h 2237474"/>
              <a:gd name="connsiteX121" fmla="*/ 2713522 w 12192000"/>
              <a:gd name="connsiteY121" fmla="*/ 1990173 h 2237474"/>
              <a:gd name="connsiteX122" fmla="*/ 2680597 w 12192000"/>
              <a:gd name="connsiteY122" fmla="*/ 1984996 h 2237474"/>
              <a:gd name="connsiteX123" fmla="*/ 2578178 w 12192000"/>
              <a:gd name="connsiteY123" fmla="*/ 1990531 h 2237474"/>
              <a:gd name="connsiteX124" fmla="*/ 2476147 w 12192000"/>
              <a:gd name="connsiteY124" fmla="*/ 1998305 h 2237474"/>
              <a:gd name="connsiteX125" fmla="*/ 2373568 w 12192000"/>
              <a:gd name="connsiteY125" fmla="*/ 2003219 h 2237474"/>
              <a:gd name="connsiteX126" fmla="*/ 2321399 w 12192000"/>
              <a:gd name="connsiteY126" fmla="*/ 1989467 h 2237474"/>
              <a:gd name="connsiteX127" fmla="*/ 2315525 w 12192000"/>
              <a:gd name="connsiteY127" fmla="*/ 1989708 h 2237474"/>
              <a:gd name="connsiteX128" fmla="*/ 2300792 w 12192000"/>
              <a:gd name="connsiteY128" fmla="*/ 1994290 h 2237474"/>
              <a:gd name="connsiteX129" fmla="*/ 2295469 w 12192000"/>
              <a:gd name="connsiteY129" fmla="*/ 1996659 h 2237474"/>
              <a:gd name="connsiteX130" fmla="*/ 2287219 w 12192000"/>
              <a:gd name="connsiteY130" fmla="*/ 1998750 h 2237474"/>
              <a:gd name="connsiteX131" fmla="*/ 2286948 w 12192000"/>
              <a:gd name="connsiteY131" fmla="*/ 1998596 h 2237474"/>
              <a:gd name="connsiteX132" fmla="*/ 2243069 w 12192000"/>
              <a:gd name="connsiteY132" fmla="*/ 2015111 h 2237474"/>
              <a:gd name="connsiteX133" fmla="*/ 2186609 w 12192000"/>
              <a:gd name="connsiteY133" fmla="*/ 2008263 h 2237474"/>
              <a:gd name="connsiteX134" fmla="*/ 2164831 w 12192000"/>
              <a:gd name="connsiteY134" fmla="*/ 2010143 h 2237474"/>
              <a:gd name="connsiteX135" fmla="*/ 2152836 w 12192000"/>
              <a:gd name="connsiteY135" fmla="*/ 2010048 h 2237474"/>
              <a:gd name="connsiteX136" fmla="*/ 2117102 w 12192000"/>
              <a:gd name="connsiteY136" fmla="*/ 2023004 h 2237474"/>
              <a:gd name="connsiteX137" fmla="*/ 2111935 w 12192000"/>
              <a:gd name="connsiteY137" fmla="*/ 2023163 h 2237474"/>
              <a:gd name="connsiteX138" fmla="*/ 2089991 w 12192000"/>
              <a:gd name="connsiteY138" fmla="*/ 2034193 h 2237474"/>
              <a:gd name="connsiteX139" fmla="*/ 2058061 w 12192000"/>
              <a:gd name="connsiteY139" fmla="*/ 2047942 h 2237474"/>
              <a:gd name="connsiteX140" fmla="*/ 2055737 w 12192000"/>
              <a:gd name="connsiteY140" fmla="*/ 2047704 h 2237474"/>
              <a:gd name="connsiteX141" fmla="*/ 2042244 w 12192000"/>
              <a:gd name="connsiteY141" fmla="*/ 2055560 h 2237474"/>
              <a:gd name="connsiteX142" fmla="*/ 1976224 w 12192000"/>
              <a:gd name="connsiteY142" fmla="*/ 2074257 h 2237474"/>
              <a:gd name="connsiteX143" fmla="*/ 1877728 w 12192000"/>
              <a:gd name="connsiteY143" fmla="*/ 2101004 h 2237474"/>
              <a:gd name="connsiteX144" fmla="*/ 1759056 w 12192000"/>
              <a:gd name="connsiteY144" fmla="*/ 2125608 h 2237474"/>
              <a:gd name="connsiteX145" fmla="*/ 1637948 w 12192000"/>
              <a:gd name="connsiteY145" fmla="*/ 2172597 h 2237474"/>
              <a:gd name="connsiteX146" fmla="*/ 1434549 w 12192000"/>
              <a:gd name="connsiteY146" fmla="*/ 2234522 h 2237474"/>
              <a:gd name="connsiteX147" fmla="*/ 1398481 w 12192000"/>
              <a:gd name="connsiteY147" fmla="*/ 2237074 h 2237474"/>
              <a:gd name="connsiteX148" fmla="*/ 1398407 w 12192000"/>
              <a:gd name="connsiteY148" fmla="*/ 2237095 h 2237474"/>
              <a:gd name="connsiteX149" fmla="*/ 1370962 w 12192000"/>
              <a:gd name="connsiteY149" fmla="*/ 2237474 h 2237474"/>
              <a:gd name="connsiteX150" fmla="*/ 1356367 w 12192000"/>
              <a:gd name="connsiteY150" fmla="*/ 2235089 h 2237474"/>
              <a:gd name="connsiteX151" fmla="*/ 1324828 w 12192000"/>
              <a:gd name="connsiteY151" fmla="*/ 2231968 h 2237474"/>
              <a:gd name="connsiteX152" fmla="*/ 1297744 w 12192000"/>
              <a:gd name="connsiteY152" fmla="*/ 2235849 h 2237474"/>
              <a:gd name="connsiteX153" fmla="*/ 1286236 w 12192000"/>
              <a:gd name="connsiteY153" fmla="*/ 2233135 h 2237474"/>
              <a:gd name="connsiteX154" fmla="*/ 1283504 w 12192000"/>
              <a:gd name="connsiteY154" fmla="*/ 2233797 h 2237474"/>
              <a:gd name="connsiteX155" fmla="*/ 1279765 w 12192000"/>
              <a:gd name="connsiteY155" fmla="*/ 2229639 h 2237474"/>
              <a:gd name="connsiteX156" fmla="*/ 1195347 w 12192000"/>
              <a:gd name="connsiteY156" fmla="*/ 2212354 h 2237474"/>
              <a:gd name="connsiteX157" fmla="*/ 970251 w 12192000"/>
              <a:gd name="connsiteY157" fmla="*/ 2221029 h 2237474"/>
              <a:gd name="connsiteX158" fmla="*/ 812914 w 12192000"/>
              <a:gd name="connsiteY158" fmla="*/ 2202752 h 2237474"/>
              <a:gd name="connsiteX159" fmla="*/ 800195 w 12192000"/>
              <a:gd name="connsiteY159" fmla="*/ 2209407 h 2237474"/>
              <a:gd name="connsiteX160" fmla="*/ 784978 w 12192000"/>
              <a:gd name="connsiteY160" fmla="*/ 2212360 h 2237474"/>
              <a:gd name="connsiteX161" fmla="*/ 681987 w 12192000"/>
              <a:gd name="connsiteY161" fmla="*/ 2216757 h 2237474"/>
              <a:gd name="connsiteX162" fmla="*/ 669923 w 12192000"/>
              <a:gd name="connsiteY162" fmla="*/ 2211682 h 2237474"/>
              <a:gd name="connsiteX163" fmla="*/ 648680 w 12192000"/>
              <a:gd name="connsiteY163" fmla="*/ 2206229 h 2237474"/>
              <a:gd name="connsiteX164" fmla="*/ 597225 w 12192000"/>
              <a:gd name="connsiteY164" fmla="*/ 2180999 h 2237474"/>
              <a:gd name="connsiteX165" fmla="*/ 558449 w 12192000"/>
              <a:gd name="connsiteY165" fmla="*/ 2182346 h 2237474"/>
              <a:gd name="connsiteX166" fmla="*/ 550517 w 12192000"/>
              <a:gd name="connsiteY166" fmla="*/ 2182060 h 2237474"/>
              <a:gd name="connsiteX167" fmla="*/ 550309 w 12192000"/>
              <a:gd name="connsiteY167" fmla="*/ 2181825 h 2237474"/>
              <a:gd name="connsiteX168" fmla="*/ 541836 w 12192000"/>
              <a:gd name="connsiteY168" fmla="*/ 2181063 h 2237474"/>
              <a:gd name="connsiteX169" fmla="*/ 536057 w 12192000"/>
              <a:gd name="connsiteY169" fmla="*/ 2181537 h 2237474"/>
              <a:gd name="connsiteX170" fmla="*/ 520671 w 12192000"/>
              <a:gd name="connsiteY170" fmla="*/ 2180980 h 2237474"/>
              <a:gd name="connsiteX171" fmla="*/ 515024 w 12192000"/>
              <a:gd name="connsiteY171" fmla="*/ 2179258 h 2237474"/>
              <a:gd name="connsiteX172" fmla="*/ 512278 w 12192000"/>
              <a:gd name="connsiteY172" fmla="*/ 2176369 h 2237474"/>
              <a:gd name="connsiteX173" fmla="*/ 480419 w 12192000"/>
              <a:gd name="connsiteY173" fmla="*/ 2167807 h 2237474"/>
              <a:gd name="connsiteX174" fmla="*/ 413835 w 12192000"/>
              <a:gd name="connsiteY174" fmla="*/ 2156783 h 2237474"/>
              <a:gd name="connsiteX175" fmla="*/ 376513 w 12192000"/>
              <a:gd name="connsiteY175" fmla="*/ 2154014 h 2237474"/>
              <a:gd name="connsiteX176" fmla="*/ 273386 w 12192000"/>
              <a:gd name="connsiteY176" fmla="*/ 2142551 h 2237474"/>
              <a:gd name="connsiteX177" fmla="*/ 169207 w 12192000"/>
              <a:gd name="connsiteY177" fmla="*/ 2128100 h 2237474"/>
              <a:gd name="connsiteX178" fmla="*/ 93149 w 12192000"/>
              <a:gd name="connsiteY178" fmla="*/ 2105324 h 2237474"/>
              <a:gd name="connsiteX179" fmla="*/ 88109 w 12192000"/>
              <a:gd name="connsiteY179" fmla="*/ 2106704 h 2237474"/>
              <a:gd name="connsiteX180" fmla="*/ 80022 w 12192000"/>
              <a:gd name="connsiteY180" fmla="*/ 2107254 h 2237474"/>
              <a:gd name="connsiteX181" fmla="*/ 79717 w 12192000"/>
              <a:gd name="connsiteY181" fmla="*/ 2107046 h 2237474"/>
              <a:gd name="connsiteX182" fmla="*/ 72352 w 12192000"/>
              <a:gd name="connsiteY182" fmla="*/ 2107991 h 2237474"/>
              <a:gd name="connsiteX183" fmla="*/ 37645 w 12192000"/>
              <a:gd name="connsiteY183" fmla="*/ 2115401 h 2237474"/>
              <a:gd name="connsiteX184" fmla="*/ 4572 w 12192000"/>
              <a:gd name="connsiteY184" fmla="*/ 2111091 h 2237474"/>
              <a:gd name="connsiteX185" fmla="*/ 0 w 12192000"/>
              <a:gd name="connsiteY185" fmla="*/ 2110468 h 2237474"/>
              <a:gd name="connsiteX186" fmla="*/ 0 w 12192000"/>
              <a:gd name="connsiteY18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18916 w 12192000"/>
              <a:gd name="connsiteY119" fmla="*/ 1990867 h 2237474"/>
              <a:gd name="connsiteX120" fmla="*/ 2713522 w 12192000"/>
              <a:gd name="connsiteY120" fmla="*/ 1990173 h 2237474"/>
              <a:gd name="connsiteX121" fmla="*/ 2680597 w 12192000"/>
              <a:gd name="connsiteY121" fmla="*/ 1984996 h 2237474"/>
              <a:gd name="connsiteX122" fmla="*/ 2578178 w 12192000"/>
              <a:gd name="connsiteY122" fmla="*/ 1990531 h 2237474"/>
              <a:gd name="connsiteX123" fmla="*/ 2476147 w 12192000"/>
              <a:gd name="connsiteY123" fmla="*/ 1998305 h 2237474"/>
              <a:gd name="connsiteX124" fmla="*/ 2373568 w 12192000"/>
              <a:gd name="connsiteY124" fmla="*/ 2003219 h 2237474"/>
              <a:gd name="connsiteX125" fmla="*/ 2321399 w 12192000"/>
              <a:gd name="connsiteY125" fmla="*/ 1989467 h 2237474"/>
              <a:gd name="connsiteX126" fmla="*/ 2315525 w 12192000"/>
              <a:gd name="connsiteY126" fmla="*/ 1989708 h 2237474"/>
              <a:gd name="connsiteX127" fmla="*/ 2300792 w 12192000"/>
              <a:gd name="connsiteY127" fmla="*/ 1994290 h 2237474"/>
              <a:gd name="connsiteX128" fmla="*/ 2295469 w 12192000"/>
              <a:gd name="connsiteY128" fmla="*/ 1996659 h 2237474"/>
              <a:gd name="connsiteX129" fmla="*/ 2287219 w 12192000"/>
              <a:gd name="connsiteY129" fmla="*/ 1998750 h 2237474"/>
              <a:gd name="connsiteX130" fmla="*/ 2286948 w 12192000"/>
              <a:gd name="connsiteY130" fmla="*/ 1998596 h 2237474"/>
              <a:gd name="connsiteX131" fmla="*/ 2243069 w 12192000"/>
              <a:gd name="connsiteY131" fmla="*/ 2015111 h 2237474"/>
              <a:gd name="connsiteX132" fmla="*/ 2186609 w 12192000"/>
              <a:gd name="connsiteY132" fmla="*/ 2008263 h 2237474"/>
              <a:gd name="connsiteX133" fmla="*/ 2164831 w 12192000"/>
              <a:gd name="connsiteY133" fmla="*/ 2010143 h 2237474"/>
              <a:gd name="connsiteX134" fmla="*/ 2152836 w 12192000"/>
              <a:gd name="connsiteY134" fmla="*/ 2010048 h 2237474"/>
              <a:gd name="connsiteX135" fmla="*/ 2117102 w 12192000"/>
              <a:gd name="connsiteY135" fmla="*/ 2023004 h 2237474"/>
              <a:gd name="connsiteX136" fmla="*/ 2111935 w 12192000"/>
              <a:gd name="connsiteY136" fmla="*/ 2023163 h 2237474"/>
              <a:gd name="connsiteX137" fmla="*/ 2089991 w 12192000"/>
              <a:gd name="connsiteY137" fmla="*/ 2034193 h 2237474"/>
              <a:gd name="connsiteX138" fmla="*/ 2058061 w 12192000"/>
              <a:gd name="connsiteY138" fmla="*/ 2047942 h 2237474"/>
              <a:gd name="connsiteX139" fmla="*/ 2055737 w 12192000"/>
              <a:gd name="connsiteY139" fmla="*/ 2047704 h 2237474"/>
              <a:gd name="connsiteX140" fmla="*/ 2042244 w 12192000"/>
              <a:gd name="connsiteY140" fmla="*/ 2055560 h 2237474"/>
              <a:gd name="connsiteX141" fmla="*/ 1976224 w 12192000"/>
              <a:gd name="connsiteY141" fmla="*/ 2074257 h 2237474"/>
              <a:gd name="connsiteX142" fmla="*/ 1877728 w 12192000"/>
              <a:gd name="connsiteY142" fmla="*/ 2101004 h 2237474"/>
              <a:gd name="connsiteX143" fmla="*/ 1759056 w 12192000"/>
              <a:gd name="connsiteY143" fmla="*/ 2125608 h 2237474"/>
              <a:gd name="connsiteX144" fmla="*/ 1637948 w 12192000"/>
              <a:gd name="connsiteY144" fmla="*/ 2172597 h 2237474"/>
              <a:gd name="connsiteX145" fmla="*/ 1434549 w 12192000"/>
              <a:gd name="connsiteY145" fmla="*/ 2234522 h 2237474"/>
              <a:gd name="connsiteX146" fmla="*/ 1398481 w 12192000"/>
              <a:gd name="connsiteY146" fmla="*/ 2237074 h 2237474"/>
              <a:gd name="connsiteX147" fmla="*/ 1398407 w 12192000"/>
              <a:gd name="connsiteY147" fmla="*/ 2237095 h 2237474"/>
              <a:gd name="connsiteX148" fmla="*/ 1370962 w 12192000"/>
              <a:gd name="connsiteY148" fmla="*/ 2237474 h 2237474"/>
              <a:gd name="connsiteX149" fmla="*/ 1356367 w 12192000"/>
              <a:gd name="connsiteY149" fmla="*/ 2235089 h 2237474"/>
              <a:gd name="connsiteX150" fmla="*/ 1324828 w 12192000"/>
              <a:gd name="connsiteY150" fmla="*/ 2231968 h 2237474"/>
              <a:gd name="connsiteX151" fmla="*/ 1297744 w 12192000"/>
              <a:gd name="connsiteY151" fmla="*/ 2235849 h 2237474"/>
              <a:gd name="connsiteX152" fmla="*/ 1286236 w 12192000"/>
              <a:gd name="connsiteY152" fmla="*/ 2233135 h 2237474"/>
              <a:gd name="connsiteX153" fmla="*/ 1283504 w 12192000"/>
              <a:gd name="connsiteY153" fmla="*/ 2233797 h 2237474"/>
              <a:gd name="connsiteX154" fmla="*/ 1279765 w 12192000"/>
              <a:gd name="connsiteY154" fmla="*/ 2229639 h 2237474"/>
              <a:gd name="connsiteX155" fmla="*/ 1195347 w 12192000"/>
              <a:gd name="connsiteY155" fmla="*/ 2212354 h 2237474"/>
              <a:gd name="connsiteX156" fmla="*/ 970251 w 12192000"/>
              <a:gd name="connsiteY156" fmla="*/ 2221029 h 2237474"/>
              <a:gd name="connsiteX157" fmla="*/ 812914 w 12192000"/>
              <a:gd name="connsiteY157" fmla="*/ 2202752 h 2237474"/>
              <a:gd name="connsiteX158" fmla="*/ 800195 w 12192000"/>
              <a:gd name="connsiteY158" fmla="*/ 2209407 h 2237474"/>
              <a:gd name="connsiteX159" fmla="*/ 784978 w 12192000"/>
              <a:gd name="connsiteY159" fmla="*/ 2212360 h 2237474"/>
              <a:gd name="connsiteX160" fmla="*/ 681987 w 12192000"/>
              <a:gd name="connsiteY160" fmla="*/ 2216757 h 2237474"/>
              <a:gd name="connsiteX161" fmla="*/ 669923 w 12192000"/>
              <a:gd name="connsiteY161" fmla="*/ 2211682 h 2237474"/>
              <a:gd name="connsiteX162" fmla="*/ 648680 w 12192000"/>
              <a:gd name="connsiteY162" fmla="*/ 2206229 h 2237474"/>
              <a:gd name="connsiteX163" fmla="*/ 597225 w 12192000"/>
              <a:gd name="connsiteY163" fmla="*/ 2180999 h 2237474"/>
              <a:gd name="connsiteX164" fmla="*/ 558449 w 12192000"/>
              <a:gd name="connsiteY164" fmla="*/ 2182346 h 2237474"/>
              <a:gd name="connsiteX165" fmla="*/ 550517 w 12192000"/>
              <a:gd name="connsiteY165" fmla="*/ 2182060 h 2237474"/>
              <a:gd name="connsiteX166" fmla="*/ 550309 w 12192000"/>
              <a:gd name="connsiteY166" fmla="*/ 2181825 h 2237474"/>
              <a:gd name="connsiteX167" fmla="*/ 541836 w 12192000"/>
              <a:gd name="connsiteY167" fmla="*/ 2181063 h 2237474"/>
              <a:gd name="connsiteX168" fmla="*/ 536057 w 12192000"/>
              <a:gd name="connsiteY168" fmla="*/ 2181537 h 2237474"/>
              <a:gd name="connsiteX169" fmla="*/ 520671 w 12192000"/>
              <a:gd name="connsiteY169" fmla="*/ 2180980 h 2237474"/>
              <a:gd name="connsiteX170" fmla="*/ 515024 w 12192000"/>
              <a:gd name="connsiteY170" fmla="*/ 2179258 h 2237474"/>
              <a:gd name="connsiteX171" fmla="*/ 512278 w 12192000"/>
              <a:gd name="connsiteY171" fmla="*/ 2176369 h 2237474"/>
              <a:gd name="connsiteX172" fmla="*/ 480419 w 12192000"/>
              <a:gd name="connsiteY172" fmla="*/ 2167807 h 2237474"/>
              <a:gd name="connsiteX173" fmla="*/ 413835 w 12192000"/>
              <a:gd name="connsiteY173" fmla="*/ 2156783 h 2237474"/>
              <a:gd name="connsiteX174" fmla="*/ 376513 w 12192000"/>
              <a:gd name="connsiteY174" fmla="*/ 2154014 h 2237474"/>
              <a:gd name="connsiteX175" fmla="*/ 273386 w 12192000"/>
              <a:gd name="connsiteY175" fmla="*/ 2142551 h 2237474"/>
              <a:gd name="connsiteX176" fmla="*/ 169207 w 12192000"/>
              <a:gd name="connsiteY176" fmla="*/ 2128100 h 2237474"/>
              <a:gd name="connsiteX177" fmla="*/ 93149 w 12192000"/>
              <a:gd name="connsiteY177" fmla="*/ 2105324 h 2237474"/>
              <a:gd name="connsiteX178" fmla="*/ 88109 w 12192000"/>
              <a:gd name="connsiteY178" fmla="*/ 2106704 h 2237474"/>
              <a:gd name="connsiteX179" fmla="*/ 80022 w 12192000"/>
              <a:gd name="connsiteY179" fmla="*/ 2107254 h 2237474"/>
              <a:gd name="connsiteX180" fmla="*/ 79717 w 12192000"/>
              <a:gd name="connsiteY180" fmla="*/ 2107046 h 2237474"/>
              <a:gd name="connsiteX181" fmla="*/ 72352 w 12192000"/>
              <a:gd name="connsiteY181" fmla="*/ 2107991 h 2237474"/>
              <a:gd name="connsiteX182" fmla="*/ 37645 w 12192000"/>
              <a:gd name="connsiteY182" fmla="*/ 2115401 h 2237474"/>
              <a:gd name="connsiteX183" fmla="*/ 4572 w 12192000"/>
              <a:gd name="connsiteY183" fmla="*/ 2111091 h 2237474"/>
              <a:gd name="connsiteX184" fmla="*/ 0 w 12192000"/>
              <a:gd name="connsiteY184" fmla="*/ 2110468 h 2237474"/>
              <a:gd name="connsiteX185" fmla="*/ 0 w 12192000"/>
              <a:gd name="connsiteY18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86948 w 12192000"/>
              <a:gd name="connsiteY129" fmla="*/ 1998596 h 2237474"/>
              <a:gd name="connsiteX130" fmla="*/ 2243069 w 12192000"/>
              <a:gd name="connsiteY130" fmla="*/ 2015111 h 2237474"/>
              <a:gd name="connsiteX131" fmla="*/ 2186609 w 12192000"/>
              <a:gd name="connsiteY131" fmla="*/ 2008263 h 2237474"/>
              <a:gd name="connsiteX132" fmla="*/ 2164831 w 12192000"/>
              <a:gd name="connsiteY132" fmla="*/ 2010143 h 2237474"/>
              <a:gd name="connsiteX133" fmla="*/ 2152836 w 12192000"/>
              <a:gd name="connsiteY133" fmla="*/ 2010048 h 2237474"/>
              <a:gd name="connsiteX134" fmla="*/ 2117102 w 12192000"/>
              <a:gd name="connsiteY134" fmla="*/ 2023004 h 2237474"/>
              <a:gd name="connsiteX135" fmla="*/ 2111935 w 12192000"/>
              <a:gd name="connsiteY135" fmla="*/ 2023163 h 2237474"/>
              <a:gd name="connsiteX136" fmla="*/ 2089991 w 12192000"/>
              <a:gd name="connsiteY136" fmla="*/ 2034193 h 2237474"/>
              <a:gd name="connsiteX137" fmla="*/ 2058061 w 12192000"/>
              <a:gd name="connsiteY137" fmla="*/ 2047942 h 2237474"/>
              <a:gd name="connsiteX138" fmla="*/ 2055737 w 12192000"/>
              <a:gd name="connsiteY138" fmla="*/ 2047704 h 2237474"/>
              <a:gd name="connsiteX139" fmla="*/ 2042244 w 12192000"/>
              <a:gd name="connsiteY139" fmla="*/ 2055560 h 2237474"/>
              <a:gd name="connsiteX140" fmla="*/ 1976224 w 12192000"/>
              <a:gd name="connsiteY140" fmla="*/ 2074257 h 2237474"/>
              <a:gd name="connsiteX141" fmla="*/ 1877728 w 12192000"/>
              <a:gd name="connsiteY141" fmla="*/ 2101004 h 2237474"/>
              <a:gd name="connsiteX142" fmla="*/ 1759056 w 12192000"/>
              <a:gd name="connsiteY142" fmla="*/ 2125608 h 2237474"/>
              <a:gd name="connsiteX143" fmla="*/ 1637948 w 12192000"/>
              <a:gd name="connsiteY143" fmla="*/ 2172597 h 2237474"/>
              <a:gd name="connsiteX144" fmla="*/ 1434549 w 12192000"/>
              <a:gd name="connsiteY144" fmla="*/ 2234522 h 2237474"/>
              <a:gd name="connsiteX145" fmla="*/ 1398481 w 12192000"/>
              <a:gd name="connsiteY145" fmla="*/ 2237074 h 2237474"/>
              <a:gd name="connsiteX146" fmla="*/ 1398407 w 12192000"/>
              <a:gd name="connsiteY146" fmla="*/ 2237095 h 2237474"/>
              <a:gd name="connsiteX147" fmla="*/ 1370962 w 12192000"/>
              <a:gd name="connsiteY147" fmla="*/ 2237474 h 2237474"/>
              <a:gd name="connsiteX148" fmla="*/ 1356367 w 12192000"/>
              <a:gd name="connsiteY148" fmla="*/ 2235089 h 2237474"/>
              <a:gd name="connsiteX149" fmla="*/ 1324828 w 12192000"/>
              <a:gd name="connsiteY149" fmla="*/ 2231968 h 2237474"/>
              <a:gd name="connsiteX150" fmla="*/ 1297744 w 12192000"/>
              <a:gd name="connsiteY150" fmla="*/ 2235849 h 2237474"/>
              <a:gd name="connsiteX151" fmla="*/ 1286236 w 12192000"/>
              <a:gd name="connsiteY151" fmla="*/ 2233135 h 2237474"/>
              <a:gd name="connsiteX152" fmla="*/ 1283504 w 12192000"/>
              <a:gd name="connsiteY152" fmla="*/ 2233797 h 2237474"/>
              <a:gd name="connsiteX153" fmla="*/ 1279765 w 12192000"/>
              <a:gd name="connsiteY153" fmla="*/ 2229639 h 2237474"/>
              <a:gd name="connsiteX154" fmla="*/ 1195347 w 12192000"/>
              <a:gd name="connsiteY154" fmla="*/ 2212354 h 2237474"/>
              <a:gd name="connsiteX155" fmla="*/ 970251 w 12192000"/>
              <a:gd name="connsiteY155" fmla="*/ 2221029 h 2237474"/>
              <a:gd name="connsiteX156" fmla="*/ 812914 w 12192000"/>
              <a:gd name="connsiteY156" fmla="*/ 2202752 h 2237474"/>
              <a:gd name="connsiteX157" fmla="*/ 800195 w 12192000"/>
              <a:gd name="connsiteY157" fmla="*/ 2209407 h 2237474"/>
              <a:gd name="connsiteX158" fmla="*/ 784978 w 12192000"/>
              <a:gd name="connsiteY158" fmla="*/ 2212360 h 2237474"/>
              <a:gd name="connsiteX159" fmla="*/ 681987 w 12192000"/>
              <a:gd name="connsiteY159" fmla="*/ 2216757 h 2237474"/>
              <a:gd name="connsiteX160" fmla="*/ 669923 w 12192000"/>
              <a:gd name="connsiteY160" fmla="*/ 2211682 h 2237474"/>
              <a:gd name="connsiteX161" fmla="*/ 648680 w 12192000"/>
              <a:gd name="connsiteY161" fmla="*/ 2206229 h 2237474"/>
              <a:gd name="connsiteX162" fmla="*/ 597225 w 12192000"/>
              <a:gd name="connsiteY162" fmla="*/ 2180999 h 2237474"/>
              <a:gd name="connsiteX163" fmla="*/ 558449 w 12192000"/>
              <a:gd name="connsiteY163" fmla="*/ 2182346 h 2237474"/>
              <a:gd name="connsiteX164" fmla="*/ 550517 w 12192000"/>
              <a:gd name="connsiteY164" fmla="*/ 2182060 h 2237474"/>
              <a:gd name="connsiteX165" fmla="*/ 550309 w 12192000"/>
              <a:gd name="connsiteY165" fmla="*/ 2181825 h 2237474"/>
              <a:gd name="connsiteX166" fmla="*/ 541836 w 12192000"/>
              <a:gd name="connsiteY166" fmla="*/ 2181063 h 2237474"/>
              <a:gd name="connsiteX167" fmla="*/ 536057 w 12192000"/>
              <a:gd name="connsiteY167" fmla="*/ 2181537 h 2237474"/>
              <a:gd name="connsiteX168" fmla="*/ 520671 w 12192000"/>
              <a:gd name="connsiteY168" fmla="*/ 2180980 h 2237474"/>
              <a:gd name="connsiteX169" fmla="*/ 515024 w 12192000"/>
              <a:gd name="connsiteY169" fmla="*/ 2179258 h 2237474"/>
              <a:gd name="connsiteX170" fmla="*/ 512278 w 12192000"/>
              <a:gd name="connsiteY170" fmla="*/ 2176369 h 2237474"/>
              <a:gd name="connsiteX171" fmla="*/ 480419 w 12192000"/>
              <a:gd name="connsiteY171" fmla="*/ 2167807 h 2237474"/>
              <a:gd name="connsiteX172" fmla="*/ 413835 w 12192000"/>
              <a:gd name="connsiteY172" fmla="*/ 2156783 h 2237474"/>
              <a:gd name="connsiteX173" fmla="*/ 376513 w 12192000"/>
              <a:gd name="connsiteY173" fmla="*/ 2154014 h 2237474"/>
              <a:gd name="connsiteX174" fmla="*/ 273386 w 12192000"/>
              <a:gd name="connsiteY174" fmla="*/ 2142551 h 2237474"/>
              <a:gd name="connsiteX175" fmla="*/ 169207 w 12192000"/>
              <a:gd name="connsiteY175" fmla="*/ 2128100 h 2237474"/>
              <a:gd name="connsiteX176" fmla="*/ 93149 w 12192000"/>
              <a:gd name="connsiteY176" fmla="*/ 2105324 h 2237474"/>
              <a:gd name="connsiteX177" fmla="*/ 88109 w 12192000"/>
              <a:gd name="connsiteY177" fmla="*/ 2106704 h 2237474"/>
              <a:gd name="connsiteX178" fmla="*/ 80022 w 12192000"/>
              <a:gd name="connsiteY178" fmla="*/ 2107254 h 2237474"/>
              <a:gd name="connsiteX179" fmla="*/ 79717 w 12192000"/>
              <a:gd name="connsiteY179" fmla="*/ 2107046 h 2237474"/>
              <a:gd name="connsiteX180" fmla="*/ 72352 w 12192000"/>
              <a:gd name="connsiteY180" fmla="*/ 2107991 h 2237474"/>
              <a:gd name="connsiteX181" fmla="*/ 37645 w 12192000"/>
              <a:gd name="connsiteY181" fmla="*/ 2115401 h 2237474"/>
              <a:gd name="connsiteX182" fmla="*/ 4572 w 12192000"/>
              <a:gd name="connsiteY182" fmla="*/ 2111091 h 2237474"/>
              <a:gd name="connsiteX183" fmla="*/ 0 w 12192000"/>
              <a:gd name="connsiteY183" fmla="*/ 2110468 h 2237474"/>
              <a:gd name="connsiteX184" fmla="*/ 0 w 12192000"/>
              <a:gd name="connsiteY18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43069 w 12192000"/>
              <a:gd name="connsiteY129" fmla="*/ 2015111 h 2237474"/>
              <a:gd name="connsiteX130" fmla="*/ 2186609 w 12192000"/>
              <a:gd name="connsiteY130" fmla="*/ 2008263 h 2237474"/>
              <a:gd name="connsiteX131" fmla="*/ 2164831 w 12192000"/>
              <a:gd name="connsiteY131" fmla="*/ 2010143 h 2237474"/>
              <a:gd name="connsiteX132" fmla="*/ 2152836 w 12192000"/>
              <a:gd name="connsiteY132" fmla="*/ 2010048 h 2237474"/>
              <a:gd name="connsiteX133" fmla="*/ 2117102 w 12192000"/>
              <a:gd name="connsiteY133" fmla="*/ 2023004 h 2237474"/>
              <a:gd name="connsiteX134" fmla="*/ 2111935 w 12192000"/>
              <a:gd name="connsiteY134" fmla="*/ 2023163 h 2237474"/>
              <a:gd name="connsiteX135" fmla="*/ 2089991 w 12192000"/>
              <a:gd name="connsiteY135" fmla="*/ 2034193 h 2237474"/>
              <a:gd name="connsiteX136" fmla="*/ 2058061 w 12192000"/>
              <a:gd name="connsiteY136" fmla="*/ 2047942 h 2237474"/>
              <a:gd name="connsiteX137" fmla="*/ 2055737 w 12192000"/>
              <a:gd name="connsiteY137" fmla="*/ 2047704 h 2237474"/>
              <a:gd name="connsiteX138" fmla="*/ 2042244 w 12192000"/>
              <a:gd name="connsiteY138" fmla="*/ 2055560 h 2237474"/>
              <a:gd name="connsiteX139" fmla="*/ 1976224 w 12192000"/>
              <a:gd name="connsiteY139" fmla="*/ 2074257 h 2237474"/>
              <a:gd name="connsiteX140" fmla="*/ 1877728 w 12192000"/>
              <a:gd name="connsiteY140" fmla="*/ 2101004 h 2237474"/>
              <a:gd name="connsiteX141" fmla="*/ 1759056 w 12192000"/>
              <a:gd name="connsiteY141" fmla="*/ 2125608 h 2237474"/>
              <a:gd name="connsiteX142" fmla="*/ 1637948 w 12192000"/>
              <a:gd name="connsiteY142" fmla="*/ 2172597 h 2237474"/>
              <a:gd name="connsiteX143" fmla="*/ 1434549 w 12192000"/>
              <a:gd name="connsiteY143" fmla="*/ 2234522 h 2237474"/>
              <a:gd name="connsiteX144" fmla="*/ 1398481 w 12192000"/>
              <a:gd name="connsiteY144" fmla="*/ 2237074 h 2237474"/>
              <a:gd name="connsiteX145" fmla="*/ 1398407 w 12192000"/>
              <a:gd name="connsiteY145" fmla="*/ 2237095 h 2237474"/>
              <a:gd name="connsiteX146" fmla="*/ 1370962 w 12192000"/>
              <a:gd name="connsiteY146" fmla="*/ 2237474 h 2237474"/>
              <a:gd name="connsiteX147" fmla="*/ 1356367 w 12192000"/>
              <a:gd name="connsiteY147" fmla="*/ 2235089 h 2237474"/>
              <a:gd name="connsiteX148" fmla="*/ 1324828 w 12192000"/>
              <a:gd name="connsiteY148" fmla="*/ 2231968 h 2237474"/>
              <a:gd name="connsiteX149" fmla="*/ 1297744 w 12192000"/>
              <a:gd name="connsiteY149" fmla="*/ 2235849 h 2237474"/>
              <a:gd name="connsiteX150" fmla="*/ 1286236 w 12192000"/>
              <a:gd name="connsiteY150" fmla="*/ 2233135 h 2237474"/>
              <a:gd name="connsiteX151" fmla="*/ 1283504 w 12192000"/>
              <a:gd name="connsiteY151" fmla="*/ 2233797 h 2237474"/>
              <a:gd name="connsiteX152" fmla="*/ 1279765 w 12192000"/>
              <a:gd name="connsiteY152" fmla="*/ 2229639 h 2237474"/>
              <a:gd name="connsiteX153" fmla="*/ 1195347 w 12192000"/>
              <a:gd name="connsiteY153" fmla="*/ 2212354 h 2237474"/>
              <a:gd name="connsiteX154" fmla="*/ 970251 w 12192000"/>
              <a:gd name="connsiteY154" fmla="*/ 2221029 h 2237474"/>
              <a:gd name="connsiteX155" fmla="*/ 812914 w 12192000"/>
              <a:gd name="connsiteY155" fmla="*/ 2202752 h 2237474"/>
              <a:gd name="connsiteX156" fmla="*/ 800195 w 12192000"/>
              <a:gd name="connsiteY156" fmla="*/ 2209407 h 2237474"/>
              <a:gd name="connsiteX157" fmla="*/ 784978 w 12192000"/>
              <a:gd name="connsiteY157" fmla="*/ 2212360 h 2237474"/>
              <a:gd name="connsiteX158" fmla="*/ 681987 w 12192000"/>
              <a:gd name="connsiteY158" fmla="*/ 2216757 h 2237474"/>
              <a:gd name="connsiteX159" fmla="*/ 669923 w 12192000"/>
              <a:gd name="connsiteY159" fmla="*/ 2211682 h 2237474"/>
              <a:gd name="connsiteX160" fmla="*/ 648680 w 12192000"/>
              <a:gd name="connsiteY160" fmla="*/ 2206229 h 2237474"/>
              <a:gd name="connsiteX161" fmla="*/ 597225 w 12192000"/>
              <a:gd name="connsiteY161" fmla="*/ 2180999 h 2237474"/>
              <a:gd name="connsiteX162" fmla="*/ 558449 w 12192000"/>
              <a:gd name="connsiteY162" fmla="*/ 2182346 h 2237474"/>
              <a:gd name="connsiteX163" fmla="*/ 550517 w 12192000"/>
              <a:gd name="connsiteY163" fmla="*/ 2182060 h 2237474"/>
              <a:gd name="connsiteX164" fmla="*/ 550309 w 12192000"/>
              <a:gd name="connsiteY164" fmla="*/ 2181825 h 2237474"/>
              <a:gd name="connsiteX165" fmla="*/ 541836 w 12192000"/>
              <a:gd name="connsiteY165" fmla="*/ 2181063 h 2237474"/>
              <a:gd name="connsiteX166" fmla="*/ 536057 w 12192000"/>
              <a:gd name="connsiteY166" fmla="*/ 2181537 h 2237474"/>
              <a:gd name="connsiteX167" fmla="*/ 520671 w 12192000"/>
              <a:gd name="connsiteY167" fmla="*/ 2180980 h 2237474"/>
              <a:gd name="connsiteX168" fmla="*/ 515024 w 12192000"/>
              <a:gd name="connsiteY168" fmla="*/ 2179258 h 2237474"/>
              <a:gd name="connsiteX169" fmla="*/ 512278 w 12192000"/>
              <a:gd name="connsiteY169" fmla="*/ 2176369 h 2237474"/>
              <a:gd name="connsiteX170" fmla="*/ 480419 w 12192000"/>
              <a:gd name="connsiteY170" fmla="*/ 2167807 h 2237474"/>
              <a:gd name="connsiteX171" fmla="*/ 413835 w 12192000"/>
              <a:gd name="connsiteY171" fmla="*/ 2156783 h 2237474"/>
              <a:gd name="connsiteX172" fmla="*/ 376513 w 12192000"/>
              <a:gd name="connsiteY172" fmla="*/ 2154014 h 2237474"/>
              <a:gd name="connsiteX173" fmla="*/ 273386 w 12192000"/>
              <a:gd name="connsiteY173" fmla="*/ 2142551 h 2237474"/>
              <a:gd name="connsiteX174" fmla="*/ 169207 w 12192000"/>
              <a:gd name="connsiteY174" fmla="*/ 2128100 h 2237474"/>
              <a:gd name="connsiteX175" fmla="*/ 93149 w 12192000"/>
              <a:gd name="connsiteY175" fmla="*/ 2105324 h 2237474"/>
              <a:gd name="connsiteX176" fmla="*/ 88109 w 12192000"/>
              <a:gd name="connsiteY176" fmla="*/ 2106704 h 2237474"/>
              <a:gd name="connsiteX177" fmla="*/ 80022 w 12192000"/>
              <a:gd name="connsiteY177" fmla="*/ 2107254 h 2237474"/>
              <a:gd name="connsiteX178" fmla="*/ 79717 w 12192000"/>
              <a:gd name="connsiteY178" fmla="*/ 2107046 h 2237474"/>
              <a:gd name="connsiteX179" fmla="*/ 72352 w 12192000"/>
              <a:gd name="connsiteY179" fmla="*/ 2107991 h 2237474"/>
              <a:gd name="connsiteX180" fmla="*/ 37645 w 12192000"/>
              <a:gd name="connsiteY180" fmla="*/ 2115401 h 2237474"/>
              <a:gd name="connsiteX181" fmla="*/ 4572 w 12192000"/>
              <a:gd name="connsiteY181" fmla="*/ 2111091 h 2237474"/>
              <a:gd name="connsiteX182" fmla="*/ 0 w 12192000"/>
              <a:gd name="connsiteY182" fmla="*/ 2110468 h 2237474"/>
              <a:gd name="connsiteX183" fmla="*/ 0 w 12192000"/>
              <a:gd name="connsiteY18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87219 w 12192000"/>
              <a:gd name="connsiteY127" fmla="*/ 1998750 h 2237474"/>
              <a:gd name="connsiteX128" fmla="*/ 2243069 w 12192000"/>
              <a:gd name="connsiteY128" fmla="*/ 2015111 h 2237474"/>
              <a:gd name="connsiteX129" fmla="*/ 2186609 w 12192000"/>
              <a:gd name="connsiteY129" fmla="*/ 2008263 h 2237474"/>
              <a:gd name="connsiteX130" fmla="*/ 2164831 w 12192000"/>
              <a:gd name="connsiteY130" fmla="*/ 2010143 h 2237474"/>
              <a:gd name="connsiteX131" fmla="*/ 2152836 w 12192000"/>
              <a:gd name="connsiteY131" fmla="*/ 2010048 h 2237474"/>
              <a:gd name="connsiteX132" fmla="*/ 2117102 w 12192000"/>
              <a:gd name="connsiteY132" fmla="*/ 2023004 h 2237474"/>
              <a:gd name="connsiteX133" fmla="*/ 2111935 w 12192000"/>
              <a:gd name="connsiteY133" fmla="*/ 2023163 h 2237474"/>
              <a:gd name="connsiteX134" fmla="*/ 2089991 w 12192000"/>
              <a:gd name="connsiteY134" fmla="*/ 2034193 h 2237474"/>
              <a:gd name="connsiteX135" fmla="*/ 2058061 w 12192000"/>
              <a:gd name="connsiteY135" fmla="*/ 2047942 h 2237474"/>
              <a:gd name="connsiteX136" fmla="*/ 2055737 w 12192000"/>
              <a:gd name="connsiteY136" fmla="*/ 2047704 h 2237474"/>
              <a:gd name="connsiteX137" fmla="*/ 2042244 w 12192000"/>
              <a:gd name="connsiteY137" fmla="*/ 2055560 h 2237474"/>
              <a:gd name="connsiteX138" fmla="*/ 1976224 w 12192000"/>
              <a:gd name="connsiteY138" fmla="*/ 2074257 h 2237474"/>
              <a:gd name="connsiteX139" fmla="*/ 1877728 w 12192000"/>
              <a:gd name="connsiteY139" fmla="*/ 2101004 h 2237474"/>
              <a:gd name="connsiteX140" fmla="*/ 1759056 w 12192000"/>
              <a:gd name="connsiteY140" fmla="*/ 2125608 h 2237474"/>
              <a:gd name="connsiteX141" fmla="*/ 1637948 w 12192000"/>
              <a:gd name="connsiteY141" fmla="*/ 2172597 h 2237474"/>
              <a:gd name="connsiteX142" fmla="*/ 1434549 w 12192000"/>
              <a:gd name="connsiteY142" fmla="*/ 2234522 h 2237474"/>
              <a:gd name="connsiteX143" fmla="*/ 1398481 w 12192000"/>
              <a:gd name="connsiteY143" fmla="*/ 2237074 h 2237474"/>
              <a:gd name="connsiteX144" fmla="*/ 1398407 w 12192000"/>
              <a:gd name="connsiteY144" fmla="*/ 2237095 h 2237474"/>
              <a:gd name="connsiteX145" fmla="*/ 1370962 w 12192000"/>
              <a:gd name="connsiteY145" fmla="*/ 2237474 h 2237474"/>
              <a:gd name="connsiteX146" fmla="*/ 1356367 w 12192000"/>
              <a:gd name="connsiteY146" fmla="*/ 2235089 h 2237474"/>
              <a:gd name="connsiteX147" fmla="*/ 1324828 w 12192000"/>
              <a:gd name="connsiteY147" fmla="*/ 2231968 h 2237474"/>
              <a:gd name="connsiteX148" fmla="*/ 1297744 w 12192000"/>
              <a:gd name="connsiteY148" fmla="*/ 2235849 h 2237474"/>
              <a:gd name="connsiteX149" fmla="*/ 1286236 w 12192000"/>
              <a:gd name="connsiteY149" fmla="*/ 2233135 h 2237474"/>
              <a:gd name="connsiteX150" fmla="*/ 1283504 w 12192000"/>
              <a:gd name="connsiteY150" fmla="*/ 2233797 h 2237474"/>
              <a:gd name="connsiteX151" fmla="*/ 1279765 w 12192000"/>
              <a:gd name="connsiteY151" fmla="*/ 2229639 h 2237474"/>
              <a:gd name="connsiteX152" fmla="*/ 1195347 w 12192000"/>
              <a:gd name="connsiteY152" fmla="*/ 2212354 h 2237474"/>
              <a:gd name="connsiteX153" fmla="*/ 970251 w 12192000"/>
              <a:gd name="connsiteY153" fmla="*/ 2221029 h 2237474"/>
              <a:gd name="connsiteX154" fmla="*/ 812914 w 12192000"/>
              <a:gd name="connsiteY154" fmla="*/ 2202752 h 2237474"/>
              <a:gd name="connsiteX155" fmla="*/ 800195 w 12192000"/>
              <a:gd name="connsiteY155" fmla="*/ 2209407 h 2237474"/>
              <a:gd name="connsiteX156" fmla="*/ 784978 w 12192000"/>
              <a:gd name="connsiteY156" fmla="*/ 2212360 h 2237474"/>
              <a:gd name="connsiteX157" fmla="*/ 681987 w 12192000"/>
              <a:gd name="connsiteY157" fmla="*/ 2216757 h 2237474"/>
              <a:gd name="connsiteX158" fmla="*/ 669923 w 12192000"/>
              <a:gd name="connsiteY158" fmla="*/ 2211682 h 2237474"/>
              <a:gd name="connsiteX159" fmla="*/ 648680 w 12192000"/>
              <a:gd name="connsiteY159" fmla="*/ 2206229 h 2237474"/>
              <a:gd name="connsiteX160" fmla="*/ 597225 w 12192000"/>
              <a:gd name="connsiteY160" fmla="*/ 2180999 h 2237474"/>
              <a:gd name="connsiteX161" fmla="*/ 558449 w 12192000"/>
              <a:gd name="connsiteY161" fmla="*/ 2182346 h 2237474"/>
              <a:gd name="connsiteX162" fmla="*/ 550517 w 12192000"/>
              <a:gd name="connsiteY162" fmla="*/ 2182060 h 2237474"/>
              <a:gd name="connsiteX163" fmla="*/ 550309 w 12192000"/>
              <a:gd name="connsiteY163" fmla="*/ 2181825 h 2237474"/>
              <a:gd name="connsiteX164" fmla="*/ 541836 w 12192000"/>
              <a:gd name="connsiteY164" fmla="*/ 2181063 h 2237474"/>
              <a:gd name="connsiteX165" fmla="*/ 536057 w 12192000"/>
              <a:gd name="connsiteY165" fmla="*/ 2181537 h 2237474"/>
              <a:gd name="connsiteX166" fmla="*/ 520671 w 12192000"/>
              <a:gd name="connsiteY166" fmla="*/ 2180980 h 2237474"/>
              <a:gd name="connsiteX167" fmla="*/ 515024 w 12192000"/>
              <a:gd name="connsiteY167" fmla="*/ 2179258 h 2237474"/>
              <a:gd name="connsiteX168" fmla="*/ 512278 w 12192000"/>
              <a:gd name="connsiteY168" fmla="*/ 2176369 h 2237474"/>
              <a:gd name="connsiteX169" fmla="*/ 480419 w 12192000"/>
              <a:gd name="connsiteY169" fmla="*/ 2167807 h 2237474"/>
              <a:gd name="connsiteX170" fmla="*/ 413835 w 12192000"/>
              <a:gd name="connsiteY170" fmla="*/ 2156783 h 2237474"/>
              <a:gd name="connsiteX171" fmla="*/ 376513 w 12192000"/>
              <a:gd name="connsiteY171" fmla="*/ 2154014 h 2237474"/>
              <a:gd name="connsiteX172" fmla="*/ 273386 w 12192000"/>
              <a:gd name="connsiteY172" fmla="*/ 2142551 h 2237474"/>
              <a:gd name="connsiteX173" fmla="*/ 169207 w 12192000"/>
              <a:gd name="connsiteY173" fmla="*/ 2128100 h 2237474"/>
              <a:gd name="connsiteX174" fmla="*/ 93149 w 12192000"/>
              <a:gd name="connsiteY174" fmla="*/ 2105324 h 2237474"/>
              <a:gd name="connsiteX175" fmla="*/ 88109 w 12192000"/>
              <a:gd name="connsiteY175" fmla="*/ 2106704 h 2237474"/>
              <a:gd name="connsiteX176" fmla="*/ 80022 w 12192000"/>
              <a:gd name="connsiteY176" fmla="*/ 2107254 h 2237474"/>
              <a:gd name="connsiteX177" fmla="*/ 79717 w 12192000"/>
              <a:gd name="connsiteY177" fmla="*/ 2107046 h 2237474"/>
              <a:gd name="connsiteX178" fmla="*/ 72352 w 12192000"/>
              <a:gd name="connsiteY178" fmla="*/ 2107991 h 2237474"/>
              <a:gd name="connsiteX179" fmla="*/ 37645 w 12192000"/>
              <a:gd name="connsiteY179" fmla="*/ 2115401 h 2237474"/>
              <a:gd name="connsiteX180" fmla="*/ 4572 w 12192000"/>
              <a:gd name="connsiteY180" fmla="*/ 2111091 h 2237474"/>
              <a:gd name="connsiteX181" fmla="*/ 0 w 12192000"/>
              <a:gd name="connsiteY181" fmla="*/ 2110468 h 2237474"/>
              <a:gd name="connsiteX182" fmla="*/ 0 w 12192000"/>
              <a:gd name="connsiteY18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15525 w 12192000"/>
              <a:gd name="connsiteY124" fmla="*/ 1989708 h 2237474"/>
              <a:gd name="connsiteX125" fmla="*/ 2300792 w 12192000"/>
              <a:gd name="connsiteY125" fmla="*/ 1994290 h 2237474"/>
              <a:gd name="connsiteX126" fmla="*/ 2287219 w 12192000"/>
              <a:gd name="connsiteY126" fmla="*/ 1998750 h 2237474"/>
              <a:gd name="connsiteX127" fmla="*/ 2243069 w 12192000"/>
              <a:gd name="connsiteY127" fmla="*/ 2015111 h 2237474"/>
              <a:gd name="connsiteX128" fmla="*/ 2186609 w 12192000"/>
              <a:gd name="connsiteY128" fmla="*/ 2008263 h 2237474"/>
              <a:gd name="connsiteX129" fmla="*/ 2164831 w 12192000"/>
              <a:gd name="connsiteY129" fmla="*/ 2010143 h 2237474"/>
              <a:gd name="connsiteX130" fmla="*/ 2152836 w 12192000"/>
              <a:gd name="connsiteY130" fmla="*/ 2010048 h 2237474"/>
              <a:gd name="connsiteX131" fmla="*/ 2117102 w 12192000"/>
              <a:gd name="connsiteY131" fmla="*/ 2023004 h 2237474"/>
              <a:gd name="connsiteX132" fmla="*/ 2111935 w 12192000"/>
              <a:gd name="connsiteY132" fmla="*/ 2023163 h 2237474"/>
              <a:gd name="connsiteX133" fmla="*/ 2089991 w 12192000"/>
              <a:gd name="connsiteY133" fmla="*/ 2034193 h 2237474"/>
              <a:gd name="connsiteX134" fmla="*/ 2058061 w 12192000"/>
              <a:gd name="connsiteY134" fmla="*/ 2047942 h 2237474"/>
              <a:gd name="connsiteX135" fmla="*/ 2055737 w 12192000"/>
              <a:gd name="connsiteY135" fmla="*/ 2047704 h 2237474"/>
              <a:gd name="connsiteX136" fmla="*/ 2042244 w 12192000"/>
              <a:gd name="connsiteY136" fmla="*/ 2055560 h 2237474"/>
              <a:gd name="connsiteX137" fmla="*/ 1976224 w 12192000"/>
              <a:gd name="connsiteY137" fmla="*/ 2074257 h 2237474"/>
              <a:gd name="connsiteX138" fmla="*/ 1877728 w 12192000"/>
              <a:gd name="connsiteY138" fmla="*/ 2101004 h 2237474"/>
              <a:gd name="connsiteX139" fmla="*/ 1759056 w 12192000"/>
              <a:gd name="connsiteY139" fmla="*/ 2125608 h 2237474"/>
              <a:gd name="connsiteX140" fmla="*/ 1637948 w 12192000"/>
              <a:gd name="connsiteY140" fmla="*/ 2172597 h 2237474"/>
              <a:gd name="connsiteX141" fmla="*/ 1434549 w 12192000"/>
              <a:gd name="connsiteY141" fmla="*/ 2234522 h 2237474"/>
              <a:gd name="connsiteX142" fmla="*/ 1398481 w 12192000"/>
              <a:gd name="connsiteY142" fmla="*/ 2237074 h 2237474"/>
              <a:gd name="connsiteX143" fmla="*/ 1398407 w 12192000"/>
              <a:gd name="connsiteY143" fmla="*/ 2237095 h 2237474"/>
              <a:gd name="connsiteX144" fmla="*/ 1370962 w 12192000"/>
              <a:gd name="connsiteY144" fmla="*/ 2237474 h 2237474"/>
              <a:gd name="connsiteX145" fmla="*/ 1356367 w 12192000"/>
              <a:gd name="connsiteY145" fmla="*/ 2235089 h 2237474"/>
              <a:gd name="connsiteX146" fmla="*/ 1324828 w 12192000"/>
              <a:gd name="connsiteY146" fmla="*/ 2231968 h 2237474"/>
              <a:gd name="connsiteX147" fmla="*/ 1297744 w 12192000"/>
              <a:gd name="connsiteY147" fmla="*/ 2235849 h 2237474"/>
              <a:gd name="connsiteX148" fmla="*/ 1286236 w 12192000"/>
              <a:gd name="connsiteY148" fmla="*/ 2233135 h 2237474"/>
              <a:gd name="connsiteX149" fmla="*/ 1283504 w 12192000"/>
              <a:gd name="connsiteY149" fmla="*/ 2233797 h 2237474"/>
              <a:gd name="connsiteX150" fmla="*/ 1279765 w 12192000"/>
              <a:gd name="connsiteY150" fmla="*/ 2229639 h 2237474"/>
              <a:gd name="connsiteX151" fmla="*/ 1195347 w 12192000"/>
              <a:gd name="connsiteY151" fmla="*/ 2212354 h 2237474"/>
              <a:gd name="connsiteX152" fmla="*/ 970251 w 12192000"/>
              <a:gd name="connsiteY152" fmla="*/ 2221029 h 2237474"/>
              <a:gd name="connsiteX153" fmla="*/ 812914 w 12192000"/>
              <a:gd name="connsiteY153" fmla="*/ 2202752 h 2237474"/>
              <a:gd name="connsiteX154" fmla="*/ 800195 w 12192000"/>
              <a:gd name="connsiteY154" fmla="*/ 2209407 h 2237474"/>
              <a:gd name="connsiteX155" fmla="*/ 784978 w 12192000"/>
              <a:gd name="connsiteY155" fmla="*/ 2212360 h 2237474"/>
              <a:gd name="connsiteX156" fmla="*/ 681987 w 12192000"/>
              <a:gd name="connsiteY156" fmla="*/ 2216757 h 2237474"/>
              <a:gd name="connsiteX157" fmla="*/ 669923 w 12192000"/>
              <a:gd name="connsiteY157" fmla="*/ 2211682 h 2237474"/>
              <a:gd name="connsiteX158" fmla="*/ 648680 w 12192000"/>
              <a:gd name="connsiteY158" fmla="*/ 2206229 h 2237474"/>
              <a:gd name="connsiteX159" fmla="*/ 597225 w 12192000"/>
              <a:gd name="connsiteY159" fmla="*/ 2180999 h 2237474"/>
              <a:gd name="connsiteX160" fmla="*/ 558449 w 12192000"/>
              <a:gd name="connsiteY160" fmla="*/ 2182346 h 2237474"/>
              <a:gd name="connsiteX161" fmla="*/ 550517 w 12192000"/>
              <a:gd name="connsiteY161" fmla="*/ 2182060 h 2237474"/>
              <a:gd name="connsiteX162" fmla="*/ 550309 w 12192000"/>
              <a:gd name="connsiteY162" fmla="*/ 2181825 h 2237474"/>
              <a:gd name="connsiteX163" fmla="*/ 541836 w 12192000"/>
              <a:gd name="connsiteY163" fmla="*/ 2181063 h 2237474"/>
              <a:gd name="connsiteX164" fmla="*/ 536057 w 12192000"/>
              <a:gd name="connsiteY164" fmla="*/ 2181537 h 2237474"/>
              <a:gd name="connsiteX165" fmla="*/ 520671 w 12192000"/>
              <a:gd name="connsiteY165" fmla="*/ 2180980 h 2237474"/>
              <a:gd name="connsiteX166" fmla="*/ 515024 w 12192000"/>
              <a:gd name="connsiteY166" fmla="*/ 2179258 h 2237474"/>
              <a:gd name="connsiteX167" fmla="*/ 512278 w 12192000"/>
              <a:gd name="connsiteY167" fmla="*/ 2176369 h 2237474"/>
              <a:gd name="connsiteX168" fmla="*/ 480419 w 12192000"/>
              <a:gd name="connsiteY168" fmla="*/ 2167807 h 2237474"/>
              <a:gd name="connsiteX169" fmla="*/ 413835 w 12192000"/>
              <a:gd name="connsiteY169" fmla="*/ 2156783 h 2237474"/>
              <a:gd name="connsiteX170" fmla="*/ 376513 w 12192000"/>
              <a:gd name="connsiteY170" fmla="*/ 2154014 h 2237474"/>
              <a:gd name="connsiteX171" fmla="*/ 273386 w 12192000"/>
              <a:gd name="connsiteY171" fmla="*/ 2142551 h 2237474"/>
              <a:gd name="connsiteX172" fmla="*/ 169207 w 12192000"/>
              <a:gd name="connsiteY172" fmla="*/ 2128100 h 2237474"/>
              <a:gd name="connsiteX173" fmla="*/ 93149 w 12192000"/>
              <a:gd name="connsiteY173" fmla="*/ 2105324 h 2237474"/>
              <a:gd name="connsiteX174" fmla="*/ 88109 w 12192000"/>
              <a:gd name="connsiteY174" fmla="*/ 2106704 h 2237474"/>
              <a:gd name="connsiteX175" fmla="*/ 80022 w 12192000"/>
              <a:gd name="connsiteY175" fmla="*/ 2107254 h 2237474"/>
              <a:gd name="connsiteX176" fmla="*/ 79717 w 12192000"/>
              <a:gd name="connsiteY176" fmla="*/ 2107046 h 2237474"/>
              <a:gd name="connsiteX177" fmla="*/ 72352 w 12192000"/>
              <a:gd name="connsiteY177" fmla="*/ 2107991 h 2237474"/>
              <a:gd name="connsiteX178" fmla="*/ 37645 w 12192000"/>
              <a:gd name="connsiteY178" fmla="*/ 2115401 h 2237474"/>
              <a:gd name="connsiteX179" fmla="*/ 4572 w 12192000"/>
              <a:gd name="connsiteY179" fmla="*/ 2111091 h 2237474"/>
              <a:gd name="connsiteX180" fmla="*/ 0 w 12192000"/>
              <a:gd name="connsiteY180" fmla="*/ 2110468 h 2237474"/>
              <a:gd name="connsiteX181" fmla="*/ 0 w 12192000"/>
              <a:gd name="connsiteY18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00792 w 12192000"/>
              <a:gd name="connsiteY124" fmla="*/ 1994290 h 2237474"/>
              <a:gd name="connsiteX125" fmla="*/ 2287219 w 12192000"/>
              <a:gd name="connsiteY125" fmla="*/ 1998750 h 2237474"/>
              <a:gd name="connsiteX126" fmla="*/ 2243069 w 12192000"/>
              <a:gd name="connsiteY126" fmla="*/ 2015111 h 2237474"/>
              <a:gd name="connsiteX127" fmla="*/ 2186609 w 12192000"/>
              <a:gd name="connsiteY127" fmla="*/ 2008263 h 2237474"/>
              <a:gd name="connsiteX128" fmla="*/ 2164831 w 12192000"/>
              <a:gd name="connsiteY128" fmla="*/ 2010143 h 2237474"/>
              <a:gd name="connsiteX129" fmla="*/ 2152836 w 12192000"/>
              <a:gd name="connsiteY129" fmla="*/ 2010048 h 2237474"/>
              <a:gd name="connsiteX130" fmla="*/ 2117102 w 12192000"/>
              <a:gd name="connsiteY130" fmla="*/ 2023004 h 2237474"/>
              <a:gd name="connsiteX131" fmla="*/ 2111935 w 12192000"/>
              <a:gd name="connsiteY131" fmla="*/ 2023163 h 2237474"/>
              <a:gd name="connsiteX132" fmla="*/ 2089991 w 12192000"/>
              <a:gd name="connsiteY132" fmla="*/ 2034193 h 2237474"/>
              <a:gd name="connsiteX133" fmla="*/ 2058061 w 12192000"/>
              <a:gd name="connsiteY133" fmla="*/ 2047942 h 2237474"/>
              <a:gd name="connsiteX134" fmla="*/ 2055737 w 12192000"/>
              <a:gd name="connsiteY134" fmla="*/ 2047704 h 2237474"/>
              <a:gd name="connsiteX135" fmla="*/ 2042244 w 12192000"/>
              <a:gd name="connsiteY135" fmla="*/ 2055560 h 2237474"/>
              <a:gd name="connsiteX136" fmla="*/ 1976224 w 12192000"/>
              <a:gd name="connsiteY136" fmla="*/ 2074257 h 2237474"/>
              <a:gd name="connsiteX137" fmla="*/ 1877728 w 12192000"/>
              <a:gd name="connsiteY137" fmla="*/ 2101004 h 2237474"/>
              <a:gd name="connsiteX138" fmla="*/ 1759056 w 12192000"/>
              <a:gd name="connsiteY138" fmla="*/ 2125608 h 2237474"/>
              <a:gd name="connsiteX139" fmla="*/ 1637948 w 12192000"/>
              <a:gd name="connsiteY139" fmla="*/ 2172597 h 2237474"/>
              <a:gd name="connsiteX140" fmla="*/ 1434549 w 12192000"/>
              <a:gd name="connsiteY140" fmla="*/ 2234522 h 2237474"/>
              <a:gd name="connsiteX141" fmla="*/ 1398481 w 12192000"/>
              <a:gd name="connsiteY141" fmla="*/ 2237074 h 2237474"/>
              <a:gd name="connsiteX142" fmla="*/ 1398407 w 12192000"/>
              <a:gd name="connsiteY142" fmla="*/ 2237095 h 2237474"/>
              <a:gd name="connsiteX143" fmla="*/ 1370962 w 12192000"/>
              <a:gd name="connsiteY143" fmla="*/ 2237474 h 2237474"/>
              <a:gd name="connsiteX144" fmla="*/ 1356367 w 12192000"/>
              <a:gd name="connsiteY144" fmla="*/ 2235089 h 2237474"/>
              <a:gd name="connsiteX145" fmla="*/ 1324828 w 12192000"/>
              <a:gd name="connsiteY145" fmla="*/ 2231968 h 2237474"/>
              <a:gd name="connsiteX146" fmla="*/ 1297744 w 12192000"/>
              <a:gd name="connsiteY146" fmla="*/ 2235849 h 2237474"/>
              <a:gd name="connsiteX147" fmla="*/ 1286236 w 12192000"/>
              <a:gd name="connsiteY147" fmla="*/ 2233135 h 2237474"/>
              <a:gd name="connsiteX148" fmla="*/ 1283504 w 12192000"/>
              <a:gd name="connsiteY148" fmla="*/ 2233797 h 2237474"/>
              <a:gd name="connsiteX149" fmla="*/ 1279765 w 12192000"/>
              <a:gd name="connsiteY149" fmla="*/ 2229639 h 2237474"/>
              <a:gd name="connsiteX150" fmla="*/ 1195347 w 12192000"/>
              <a:gd name="connsiteY150" fmla="*/ 2212354 h 2237474"/>
              <a:gd name="connsiteX151" fmla="*/ 970251 w 12192000"/>
              <a:gd name="connsiteY151" fmla="*/ 2221029 h 2237474"/>
              <a:gd name="connsiteX152" fmla="*/ 812914 w 12192000"/>
              <a:gd name="connsiteY152" fmla="*/ 2202752 h 2237474"/>
              <a:gd name="connsiteX153" fmla="*/ 800195 w 12192000"/>
              <a:gd name="connsiteY153" fmla="*/ 2209407 h 2237474"/>
              <a:gd name="connsiteX154" fmla="*/ 784978 w 12192000"/>
              <a:gd name="connsiteY154" fmla="*/ 2212360 h 2237474"/>
              <a:gd name="connsiteX155" fmla="*/ 681987 w 12192000"/>
              <a:gd name="connsiteY155" fmla="*/ 2216757 h 2237474"/>
              <a:gd name="connsiteX156" fmla="*/ 669923 w 12192000"/>
              <a:gd name="connsiteY156" fmla="*/ 2211682 h 2237474"/>
              <a:gd name="connsiteX157" fmla="*/ 648680 w 12192000"/>
              <a:gd name="connsiteY157" fmla="*/ 2206229 h 2237474"/>
              <a:gd name="connsiteX158" fmla="*/ 597225 w 12192000"/>
              <a:gd name="connsiteY158" fmla="*/ 2180999 h 2237474"/>
              <a:gd name="connsiteX159" fmla="*/ 558449 w 12192000"/>
              <a:gd name="connsiteY159" fmla="*/ 2182346 h 2237474"/>
              <a:gd name="connsiteX160" fmla="*/ 550517 w 12192000"/>
              <a:gd name="connsiteY160" fmla="*/ 2182060 h 2237474"/>
              <a:gd name="connsiteX161" fmla="*/ 550309 w 12192000"/>
              <a:gd name="connsiteY161" fmla="*/ 2181825 h 2237474"/>
              <a:gd name="connsiteX162" fmla="*/ 541836 w 12192000"/>
              <a:gd name="connsiteY162" fmla="*/ 2181063 h 2237474"/>
              <a:gd name="connsiteX163" fmla="*/ 536057 w 12192000"/>
              <a:gd name="connsiteY163" fmla="*/ 2181537 h 2237474"/>
              <a:gd name="connsiteX164" fmla="*/ 520671 w 12192000"/>
              <a:gd name="connsiteY164" fmla="*/ 2180980 h 2237474"/>
              <a:gd name="connsiteX165" fmla="*/ 515024 w 12192000"/>
              <a:gd name="connsiteY165" fmla="*/ 2179258 h 2237474"/>
              <a:gd name="connsiteX166" fmla="*/ 512278 w 12192000"/>
              <a:gd name="connsiteY166" fmla="*/ 2176369 h 2237474"/>
              <a:gd name="connsiteX167" fmla="*/ 480419 w 12192000"/>
              <a:gd name="connsiteY167" fmla="*/ 2167807 h 2237474"/>
              <a:gd name="connsiteX168" fmla="*/ 413835 w 12192000"/>
              <a:gd name="connsiteY168" fmla="*/ 2156783 h 2237474"/>
              <a:gd name="connsiteX169" fmla="*/ 376513 w 12192000"/>
              <a:gd name="connsiteY169" fmla="*/ 2154014 h 2237474"/>
              <a:gd name="connsiteX170" fmla="*/ 273386 w 12192000"/>
              <a:gd name="connsiteY170" fmla="*/ 2142551 h 2237474"/>
              <a:gd name="connsiteX171" fmla="*/ 169207 w 12192000"/>
              <a:gd name="connsiteY171" fmla="*/ 2128100 h 2237474"/>
              <a:gd name="connsiteX172" fmla="*/ 93149 w 12192000"/>
              <a:gd name="connsiteY172" fmla="*/ 2105324 h 2237474"/>
              <a:gd name="connsiteX173" fmla="*/ 88109 w 12192000"/>
              <a:gd name="connsiteY173" fmla="*/ 2106704 h 2237474"/>
              <a:gd name="connsiteX174" fmla="*/ 80022 w 12192000"/>
              <a:gd name="connsiteY174" fmla="*/ 2107254 h 2237474"/>
              <a:gd name="connsiteX175" fmla="*/ 79717 w 12192000"/>
              <a:gd name="connsiteY175" fmla="*/ 2107046 h 2237474"/>
              <a:gd name="connsiteX176" fmla="*/ 72352 w 12192000"/>
              <a:gd name="connsiteY176" fmla="*/ 2107991 h 2237474"/>
              <a:gd name="connsiteX177" fmla="*/ 37645 w 12192000"/>
              <a:gd name="connsiteY177" fmla="*/ 2115401 h 2237474"/>
              <a:gd name="connsiteX178" fmla="*/ 4572 w 12192000"/>
              <a:gd name="connsiteY178" fmla="*/ 2111091 h 2237474"/>
              <a:gd name="connsiteX179" fmla="*/ 0 w 12192000"/>
              <a:gd name="connsiteY179" fmla="*/ 2110468 h 2237474"/>
              <a:gd name="connsiteX180" fmla="*/ 0 w 12192000"/>
              <a:gd name="connsiteY18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287219 w 12192000"/>
              <a:gd name="connsiteY124" fmla="*/ 1998750 h 2237474"/>
              <a:gd name="connsiteX125" fmla="*/ 2243069 w 12192000"/>
              <a:gd name="connsiteY125" fmla="*/ 2015111 h 2237474"/>
              <a:gd name="connsiteX126" fmla="*/ 2186609 w 12192000"/>
              <a:gd name="connsiteY126" fmla="*/ 2008263 h 2237474"/>
              <a:gd name="connsiteX127" fmla="*/ 2164831 w 12192000"/>
              <a:gd name="connsiteY127" fmla="*/ 2010143 h 2237474"/>
              <a:gd name="connsiteX128" fmla="*/ 2152836 w 12192000"/>
              <a:gd name="connsiteY128" fmla="*/ 2010048 h 2237474"/>
              <a:gd name="connsiteX129" fmla="*/ 2117102 w 12192000"/>
              <a:gd name="connsiteY129" fmla="*/ 2023004 h 2237474"/>
              <a:gd name="connsiteX130" fmla="*/ 2111935 w 12192000"/>
              <a:gd name="connsiteY130" fmla="*/ 2023163 h 2237474"/>
              <a:gd name="connsiteX131" fmla="*/ 2089991 w 12192000"/>
              <a:gd name="connsiteY131" fmla="*/ 2034193 h 2237474"/>
              <a:gd name="connsiteX132" fmla="*/ 2058061 w 12192000"/>
              <a:gd name="connsiteY132" fmla="*/ 2047942 h 2237474"/>
              <a:gd name="connsiteX133" fmla="*/ 2055737 w 12192000"/>
              <a:gd name="connsiteY133" fmla="*/ 2047704 h 2237474"/>
              <a:gd name="connsiteX134" fmla="*/ 2042244 w 12192000"/>
              <a:gd name="connsiteY134" fmla="*/ 2055560 h 2237474"/>
              <a:gd name="connsiteX135" fmla="*/ 1976224 w 12192000"/>
              <a:gd name="connsiteY135" fmla="*/ 2074257 h 2237474"/>
              <a:gd name="connsiteX136" fmla="*/ 1877728 w 12192000"/>
              <a:gd name="connsiteY136" fmla="*/ 2101004 h 2237474"/>
              <a:gd name="connsiteX137" fmla="*/ 1759056 w 12192000"/>
              <a:gd name="connsiteY137" fmla="*/ 2125608 h 2237474"/>
              <a:gd name="connsiteX138" fmla="*/ 1637948 w 12192000"/>
              <a:gd name="connsiteY138" fmla="*/ 2172597 h 2237474"/>
              <a:gd name="connsiteX139" fmla="*/ 1434549 w 12192000"/>
              <a:gd name="connsiteY139" fmla="*/ 2234522 h 2237474"/>
              <a:gd name="connsiteX140" fmla="*/ 1398481 w 12192000"/>
              <a:gd name="connsiteY140" fmla="*/ 2237074 h 2237474"/>
              <a:gd name="connsiteX141" fmla="*/ 1398407 w 12192000"/>
              <a:gd name="connsiteY141" fmla="*/ 2237095 h 2237474"/>
              <a:gd name="connsiteX142" fmla="*/ 1370962 w 12192000"/>
              <a:gd name="connsiteY142" fmla="*/ 2237474 h 2237474"/>
              <a:gd name="connsiteX143" fmla="*/ 1356367 w 12192000"/>
              <a:gd name="connsiteY143" fmla="*/ 2235089 h 2237474"/>
              <a:gd name="connsiteX144" fmla="*/ 1324828 w 12192000"/>
              <a:gd name="connsiteY144" fmla="*/ 2231968 h 2237474"/>
              <a:gd name="connsiteX145" fmla="*/ 1297744 w 12192000"/>
              <a:gd name="connsiteY145" fmla="*/ 2235849 h 2237474"/>
              <a:gd name="connsiteX146" fmla="*/ 1286236 w 12192000"/>
              <a:gd name="connsiteY146" fmla="*/ 2233135 h 2237474"/>
              <a:gd name="connsiteX147" fmla="*/ 1283504 w 12192000"/>
              <a:gd name="connsiteY147" fmla="*/ 2233797 h 2237474"/>
              <a:gd name="connsiteX148" fmla="*/ 1279765 w 12192000"/>
              <a:gd name="connsiteY148" fmla="*/ 2229639 h 2237474"/>
              <a:gd name="connsiteX149" fmla="*/ 1195347 w 12192000"/>
              <a:gd name="connsiteY149" fmla="*/ 2212354 h 2237474"/>
              <a:gd name="connsiteX150" fmla="*/ 970251 w 12192000"/>
              <a:gd name="connsiteY150" fmla="*/ 2221029 h 2237474"/>
              <a:gd name="connsiteX151" fmla="*/ 812914 w 12192000"/>
              <a:gd name="connsiteY151" fmla="*/ 2202752 h 2237474"/>
              <a:gd name="connsiteX152" fmla="*/ 800195 w 12192000"/>
              <a:gd name="connsiteY152" fmla="*/ 2209407 h 2237474"/>
              <a:gd name="connsiteX153" fmla="*/ 784978 w 12192000"/>
              <a:gd name="connsiteY153" fmla="*/ 2212360 h 2237474"/>
              <a:gd name="connsiteX154" fmla="*/ 681987 w 12192000"/>
              <a:gd name="connsiteY154" fmla="*/ 2216757 h 2237474"/>
              <a:gd name="connsiteX155" fmla="*/ 669923 w 12192000"/>
              <a:gd name="connsiteY155" fmla="*/ 2211682 h 2237474"/>
              <a:gd name="connsiteX156" fmla="*/ 648680 w 12192000"/>
              <a:gd name="connsiteY156" fmla="*/ 2206229 h 2237474"/>
              <a:gd name="connsiteX157" fmla="*/ 597225 w 12192000"/>
              <a:gd name="connsiteY157" fmla="*/ 2180999 h 2237474"/>
              <a:gd name="connsiteX158" fmla="*/ 558449 w 12192000"/>
              <a:gd name="connsiteY158" fmla="*/ 2182346 h 2237474"/>
              <a:gd name="connsiteX159" fmla="*/ 550517 w 12192000"/>
              <a:gd name="connsiteY159" fmla="*/ 2182060 h 2237474"/>
              <a:gd name="connsiteX160" fmla="*/ 550309 w 12192000"/>
              <a:gd name="connsiteY160" fmla="*/ 2181825 h 2237474"/>
              <a:gd name="connsiteX161" fmla="*/ 541836 w 12192000"/>
              <a:gd name="connsiteY161" fmla="*/ 2181063 h 2237474"/>
              <a:gd name="connsiteX162" fmla="*/ 536057 w 12192000"/>
              <a:gd name="connsiteY162" fmla="*/ 2181537 h 2237474"/>
              <a:gd name="connsiteX163" fmla="*/ 520671 w 12192000"/>
              <a:gd name="connsiteY163" fmla="*/ 2180980 h 2237474"/>
              <a:gd name="connsiteX164" fmla="*/ 515024 w 12192000"/>
              <a:gd name="connsiteY164" fmla="*/ 2179258 h 2237474"/>
              <a:gd name="connsiteX165" fmla="*/ 512278 w 12192000"/>
              <a:gd name="connsiteY165" fmla="*/ 2176369 h 2237474"/>
              <a:gd name="connsiteX166" fmla="*/ 480419 w 12192000"/>
              <a:gd name="connsiteY166" fmla="*/ 2167807 h 2237474"/>
              <a:gd name="connsiteX167" fmla="*/ 413835 w 12192000"/>
              <a:gd name="connsiteY167" fmla="*/ 2156783 h 2237474"/>
              <a:gd name="connsiteX168" fmla="*/ 376513 w 12192000"/>
              <a:gd name="connsiteY168" fmla="*/ 2154014 h 2237474"/>
              <a:gd name="connsiteX169" fmla="*/ 273386 w 12192000"/>
              <a:gd name="connsiteY169" fmla="*/ 2142551 h 2237474"/>
              <a:gd name="connsiteX170" fmla="*/ 169207 w 12192000"/>
              <a:gd name="connsiteY170" fmla="*/ 2128100 h 2237474"/>
              <a:gd name="connsiteX171" fmla="*/ 93149 w 12192000"/>
              <a:gd name="connsiteY171" fmla="*/ 2105324 h 2237474"/>
              <a:gd name="connsiteX172" fmla="*/ 88109 w 12192000"/>
              <a:gd name="connsiteY172" fmla="*/ 2106704 h 2237474"/>
              <a:gd name="connsiteX173" fmla="*/ 80022 w 12192000"/>
              <a:gd name="connsiteY173" fmla="*/ 2107254 h 2237474"/>
              <a:gd name="connsiteX174" fmla="*/ 79717 w 12192000"/>
              <a:gd name="connsiteY174" fmla="*/ 2107046 h 2237474"/>
              <a:gd name="connsiteX175" fmla="*/ 72352 w 12192000"/>
              <a:gd name="connsiteY175" fmla="*/ 2107991 h 2237474"/>
              <a:gd name="connsiteX176" fmla="*/ 37645 w 12192000"/>
              <a:gd name="connsiteY176" fmla="*/ 2115401 h 2237474"/>
              <a:gd name="connsiteX177" fmla="*/ 4572 w 12192000"/>
              <a:gd name="connsiteY177" fmla="*/ 2111091 h 2237474"/>
              <a:gd name="connsiteX178" fmla="*/ 0 w 12192000"/>
              <a:gd name="connsiteY178" fmla="*/ 2110468 h 2237474"/>
              <a:gd name="connsiteX179" fmla="*/ 0 w 12192000"/>
              <a:gd name="connsiteY17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578178 w 12192000"/>
              <a:gd name="connsiteY120" fmla="*/ 1990531 h 2237474"/>
              <a:gd name="connsiteX121" fmla="*/ 2476147 w 12192000"/>
              <a:gd name="connsiteY121" fmla="*/ 1998305 h 2237474"/>
              <a:gd name="connsiteX122" fmla="*/ 2373568 w 12192000"/>
              <a:gd name="connsiteY122" fmla="*/ 2003219 h 2237474"/>
              <a:gd name="connsiteX123" fmla="*/ 2287219 w 12192000"/>
              <a:gd name="connsiteY123" fmla="*/ 1998750 h 2237474"/>
              <a:gd name="connsiteX124" fmla="*/ 2243069 w 12192000"/>
              <a:gd name="connsiteY124" fmla="*/ 2015111 h 2237474"/>
              <a:gd name="connsiteX125" fmla="*/ 2186609 w 12192000"/>
              <a:gd name="connsiteY125" fmla="*/ 2008263 h 2237474"/>
              <a:gd name="connsiteX126" fmla="*/ 2164831 w 12192000"/>
              <a:gd name="connsiteY126" fmla="*/ 2010143 h 2237474"/>
              <a:gd name="connsiteX127" fmla="*/ 2152836 w 12192000"/>
              <a:gd name="connsiteY127" fmla="*/ 2010048 h 2237474"/>
              <a:gd name="connsiteX128" fmla="*/ 2117102 w 12192000"/>
              <a:gd name="connsiteY128" fmla="*/ 2023004 h 2237474"/>
              <a:gd name="connsiteX129" fmla="*/ 2111935 w 12192000"/>
              <a:gd name="connsiteY129" fmla="*/ 2023163 h 2237474"/>
              <a:gd name="connsiteX130" fmla="*/ 2089991 w 12192000"/>
              <a:gd name="connsiteY130" fmla="*/ 2034193 h 2237474"/>
              <a:gd name="connsiteX131" fmla="*/ 2058061 w 12192000"/>
              <a:gd name="connsiteY131" fmla="*/ 2047942 h 2237474"/>
              <a:gd name="connsiteX132" fmla="*/ 2055737 w 12192000"/>
              <a:gd name="connsiteY132" fmla="*/ 2047704 h 2237474"/>
              <a:gd name="connsiteX133" fmla="*/ 2042244 w 12192000"/>
              <a:gd name="connsiteY133" fmla="*/ 2055560 h 2237474"/>
              <a:gd name="connsiteX134" fmla="*/ 1976224 w 12192000"/>
              <a:gd name="connsiteY134" fmla="*/ 2074257 h 2237474"/>
              <a:gd name="connsiteX135" fmla="*/ 1877728 w 12192000"/>
              <a:gd name="connsiteY135" fmla="*/ 2101004 h 2237474"/>
              <a:gd name="connsiteX136" fmla="*/ 1759056 w 12192000"/>
              <a:gd name="connsiteY136" fmla="*/ 2125608 h 2237474"/>
              <a:gd name="connsiteX137" fmla="*/ 1637948 w 12192000"/>
              <a:gd name="connsiteY137" fmla="*/ 2172597 h 2237474"/>
              <a:gd name="connsiteX138" fmla="*/ 1434549 w 12192000"/>
              <a:gd name="connsiteY138" fmla="*/ 2234522 h 2237474"/>
              <a:gd name="connsiteX139" fmla="*/ 1398481 w 12192000"/>
              <a:gd name="connsiteY139" fmla="*/ 2237074 h 2237474"/>
              <a:gd name="connsiteX140" fmla="*/ 1398407 w 12192000"/>
              <a:gd name="connsiteY140" fmla="*/ 2237095 h 2237474"/>
              <a:gd name="connsiteX141" fmla="*/ 1370962 w 12192000"/>
              <a:gd name="connsiteY141" fmla="*/ 2237474 h 2237474"/>
              <a:gd name="connsiteX142" fmla="*/ 1356367 w 12192000"/>
              <a:gd name="connsiteY142" fmla="*/ 2235089 h 2237474"/>
              <a:gd name="connsiteX143" fmla="*/ 1324828 w 12192000"/>
              <a:gd name="connsiteY143" fmla="*/ 2231968 h 2237474"/>
              <a:gd name="connsiteX144" fmla="*/ 1297744 w 12192000"/>
              <a:gd name="connsiteY144" fmla="*/ 2235849 h 2237474"/>
              <a:gd name="connsiteX145" fmla="*/ 1286236 w 12192000"/>
              <a:gd name="connsiteY145" fmla="*/ 2233135 h 2237474"/>
              <a:gd name="connsiteX146" fmla="*/ 1283504 w 12192000"/>
              <a:gd name="connsiteY146" fmla="*/ 2233797 h 2237474"/>
              <a:gd name="connsiteX147" fmla="*/ 1279765 w 12192000"/>
              <a:gd name="connsiteY147" fmla="*/ 2229639 h 2237474"/>
              <a:gd name="connsiteX148" fmla="*/ 1195347 w 12192000"/>
              <a:gd name="connsiteY148" fmla="*/ 2212354 h 2237474"/>
              <a:gd name="connsiteX149" fmla="*/ 970251 w 12192000"/>
              <a:gd name="connsiteY149" fmla="*/ 2221029 h 2237474"/>
              <a:gd name="connsiteX150" fmla="*/ 812914 w 12192000"/>
              <a:gd name="connsiteY150" fmla="*/ 2202752 h 2237474"/>
              <a:gd name="connsiteX151" fmla="*/ 800195 w 12192000"/>
              <a:gd name="connsiteY151" fmla="*/ 2209407 h 2237474"/>
              <a:gd name="connsiteX152" fmla="*/ 784978 w 12192000"/>
              <a:gd name="connsiteY152" fmla="*/ 2212360 h 2237474"/>
              <a:gd name="connsiteX153" fmla="*/ 681987 w 12192000"/>
              <a:gd name="connsiteY153" fmla="*/ 2216757 h 2237474"/>
              <a:gd name="connsiteX154" fmla="*/ 669923 w 12192000"/>
              <a:gd name="connsiteY154" fmla="*/ 2211682 h 2237474"/>
              <a:gd name="connsiteX155" fmla="*/ 648680 w 12192000"/>
              <a:gd name="connsiteY155" fmla="*/ 2206229 h 2237474"/>
              <a:gd name="connsiteX156" fmla="*/ 597225 w 12192000"/>
              <a:gd name="connsiteY156" fmla="*/ 2180999 h 2237474"/>
              <a:gd name="connsiteX157" fmla="*/ 558449 w 12192000"/>
              <a:gd name="connsiteY157" fmla="*/ 2182346 h 2237474"/>
              <a:gd name="connsiteX158" fmla="*/ 550517 w 12192000"/>
              <a:gd name="connsiteY158" fmla="*/ 2182060 h 2237474"/>
              <a:gd name="connsiteX159" fmla="*/ 550309 w 12192000"/>
              <a:gd name="connsiteY159" fmla="*/ 2181825 h 2237474"/>
              <a:gd name="connsiteX160" fmla="*/ 541836 w 12192000"/>
              <a:gd name="connsiteY160" fmla="*/ 2181063 h 2237474"/>
              <a:gd name="connsiteX161" fmla="*/ 536057 w 12192000"/>
              <a:gd name="connsiteY161" fmla="*/ 2181537 h 2237474"/>
              <a:gd name="connsiteX162" fmla="*/ 520671 w 12192000"/>
              <a:gd name="connsiteY162" fmla="*/ 2180980 h 2237474"/>
              <a:gd name="connsiteX163" fmla="*/ 515024 w 12192000"/>
              <a:gd name="connsiteY163" fmla="*/ 2179258 h 2237474"/>
              <a:gd name="connsiteX164" fmla="*/ 512278 w 12192000"/>
              <a:gd name="connsiteY164" fmla="*/ 2176369 h 2237474"/>
              <a:gd name="connsiteX165" fmla="*/ 480419 w 12192000"/>
              <a:gd name="connsiteY165" fmla="*/ 2167807 h 2237474"/>
              <a:gd name="connsiteX166" fmla="*/ 413835 w 12192000"/>
              <a:gd name="connsiteY166" fmla="*/ 2156783 h 2237474"/>
              <a:gd name="connsiteX167" fmla="*/ 376513 w 12192000"/>
              <a:gd name="connsiteY167" fmla="*/ 2154014 h 2237474"/>
              <a:gd name="connsiteX168" fmla="*/ 273386 w 12192000"/>
              <a:gd name="connsiteY168" fmla="*/ 2142551 h 2237474"/>
              <a:gd name="connsiteX169" fmla="*/ 169207 w 12192000"/>
              <a:gd name="connsiteY169" fmla="*/ 2128100 h 2237474"/>
              <a:gd name="connsiteX170" fmla="*/ 93149 w 12192000"/>
              <a:gd name="connsiteY170" fmla="*/ 2105324 h 2237474"/>
              <a:gd name="connsiteX171" fmla="*/ 88109 w 12192000"/>
              <a:gd name="connsiteY171" fmla="*/ 2106704 h 2237474"/>
              <a:gd name="connsiteX172" fmla="*/ 80022 w 12192000"/>
              <a:gd name="connsiteY172" fmla="*/ 2107254 h 2237474"/>
              <a:gd name="connsiteX173" fmla="*/ 79717 w 12192000"/>
              <a:gd name="connsiteY173" fmla="*/ 2107046 h 2237474"/>
              <a:gd name="connsiteX174" fmla="*/ 72352 w 12192000"/>
              <a:gd name="connsiteY174" fmla="*/ 2107991 h 2237474"/>
              <a:gd name="connsiteX175" fmla="*/ 37645 w 12192000"/>
              <a:gd name="connsiteY175" fmla="*/ 2115401 h 2237474"/>
              <a:gd name="connsiteX176" fmla="*/ 4572 w 12192000"/>
              <a:gd name="connsiteY176" fmla="*/ 2111091 h 2237474"/>
              <a:gd name="connsiteX177" fmla="*/ 0 w 12192000"/>
              <a:gd name="connsiteY177" fmla="*/ 2110468 h 2237474"/>
              <a:gd name="connsiteX178" fmla="*/ 0 w 12192000"/>
              <a:gd name="connsiteY17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48661 w 12192000"/>
              <a:gd name="connsiteY116" fmla="*/ 1986122 h 2237474"/>
              <a:gd name="connsiteX117" fmla="*/ 2718916 w 12192000"/>
              <a:gd name="connsiteY117" fmla="*/ 1990867 h 2237474"/>
              <a:gd name="connsiteX118" fmla="*/ 2713522 w 12192000"/>
              <a:gd name="connsiteY118" fmla="*/ 1990173 h 2237474"/>
              <a:gd name="connsiteX119" fmla="*/ 2578178 w 12192000"/>
              <a:gd name="connsiteY119" fmla="*/ 1990531 h 2237474"/>
              <a:gd name="connsiteX120" fmla="*/ 2476147 w 12192000"/>
              <a:gd name="connsiteY120" fmla="*/ 1998305 h 2237474"/>
              <a:gd name="connsiteX121" fmla="*/ 2373568 w 12192000"/>
              <a:gd name="connsiteY121" fmla="*/ 2003219 h 2237474"/>
              <a:gd name="connsiteX122" fmla="*/ 2287219 w 12192000"/>
              <a:gd name="connsiteY122" fmla="*/ 1998750 h 2237474"/>
              <a:gd name="connsiteX123" fmla="*/ 2243069 w 12192000"/>
              <a:gd name="connsiteY123" fmla="*/ 2015111 h 2237474"/>
              <a:gd name="connsiteX124" fmla="*/ 2186609 w 12192000"/>
              <a:gd name="connsiteY124" fmla="*/ 2008263 h 2237474"/>
              <a:gd name="connsiteX125" fmla="*/ 2164831 w 12192000"/>
              <a:gd name="connsiteY125" fmla="*/ 2010143 h 2237474"/>
              <a:gd name="connsiteX126" fmla="*/ 2152836 w 12192000"/>
              <a:gd name="connsiteY126" fmla="*/ 2010048 h 2237474"/>
              <a:gd name="connsiteX127" fmla="*/ 2117102 w 12192000"/>
              <a:gd name="connsiteY127" fmla="*/ 2023004 h 2237474"/>
              <a:gd name="connsiteX128" fmla="*/ 2111935 w 12192000"/>
              <a:gd name="connsiteY128" fmla="*/ 2023163 h 2237474"/>
              <a:gd name="connsiteX129" fmla="*/ 2089991 w 12192000"/>
              <a:gd name="connsiteY129" fmla="*/ 2034193 h 2237474"/>
              <a:gd name="connsiteX130" fmla="*/ 2058061 w 12192000"/>
              <a:gd name="connsiteY130" fmla="*/ 2047942 h 2237474"/>
              <a:gd name="connsiteX131" fmla="*/ 2055737 w 12192000"/>
              <a:gd name="connsiteY131" fmla="*/ 2047704 h 2237474"/>
              <a:gd name="connsiteX132" fmla="*/ 2042244 w 12192000"/>
              <a:gd name="connsiteY132" fmla="*/ 2055560 h 2237474"/>
              <a:gd name="connsiteX133" fmla="*/ 1976224 w 12192000"/>
              <a:gd name="connsiteY133" fmla="*/ 2074257 h 2237474"/>
              <a:gd name="connsiteX134" fmla="*/ 1877728 w 12192000"/>
              <a:gd name="connsiteY134" fmla="*/ 2101004 h 2237474"/>
              <a:gd name="connsiteX135" fmla="*/ 1759056 w 12192000"/>
              <a:gd name="connsiteY135" fmla="*/ 2125608 h 2237474"/>
              <a:gd name="connsiteX136" fmla="*/ 1637948 w 12192000"/>
              <a:gd name="connsiteY136" fmla="*/ 2172597 h 2237474"/>
              <a:gd name="connsiteX137" fmla="*/ 1434549 w 12192000"/>
              <a:gd name="connsiteY137" fmla="*/ 2234522 h 2237474"/>
              <a:gd name="connsiteX138" fmla="*/ 1398481 w 12192000"/>
              <a:gd name="connsiteY138" fmla="*/ 2237074 h 2237474"/>
              <a:gd name="connsiteX139" fmla="*/ 1398407 w 12192000"/>
              <a:gd name="connsiteY139" fmla="*/ 2237095 h 2237474"/>
              <a:gd name="connsiteX140" fmla="*/ 1370962 w 12192000"/>
              <a:gd name="connsiteY140" fmla="*/ 2237474 h 2237474"/>
              <a:gd name="connsiteX141" fmla="*/ 1356367 w 12192000"/>
              <a:gd name="connsiteY141" fmla="*/ 2235089 h 2237474"/>
              <a:gd name="connsiteX142" fmla="*/ 1324828 w 12192000"/>
              <a:gd name="connsiteY142" fmla="*/ 2231968 h 2237474"/>
              <a:gd name="connsiteX143" fmla="*/ 1297744 w 12192000"/>
              <a:gd name="connsiteY143" fmla="*/ 2235849 h 2237474"/>
              <a:gd name="connsiteX144" fmla="*/ 1286236 w 12192000"/>
              <a:gd name="connsiteY144" fmla="*/ 2233135 h 2237474"/>
              <a:gd name="connsiteX145" fmla="*/ 1283504 w 12192000"/>
              <a:gd name="connsiteY145" fmla="*/ 2233797 h 2237474"/>
              <a:gd name="connsiteX146" fmla="*/ 1279765 w 12192000"/>
              <a:gd name="connsiteY146" fmla="*/ 2229639 h 2237474"/>
              <a:gd name="connsiteX147" fmla="*/ 1195347 w 12192000"/>
              <a:gd name="connsiteY147" fmla="*/ 2212354 h 2237474"/>
              <a:gd name="connsiteX148" fmla="*/ 970251 w 12192000"/>
              <a:gd name="connsiteY148" fmla="*/ 2221029 h 2237474"/>
              <a:gd name="connsiteX149" fmla="*/ 812914 w 12192000"/>
              <a:gd name="connsiteY149" fmla="*/ 2202752 h 2237474"/>
              <a:gd name="connsiteX150" fmla="*/ 800195 w 12192000"/>
              <a:gd name="connsiteY150" fmla="*/ 2209407 h 2237474"/>
              <a:gd name="connsiteX151" fmla="*/ 784978 w 12192000"/>
              <a:gd name="connsiteY151" fmla="*/ 2212360 h 2237474"/>
              <a:gd name="connsiteX152" fmla="*/ 681987 w 12192000"/>
              <a:gd name="connsiteY152" fmla="*/ 2216757 h 2237474"/>
              <a:gd name="connsiteX153" fmla="*/ 669923 w 12192000"/>
              <a:gd name="connsiteY153" fmla="*/ 2211682 h 2237474"/>
              <a:gd name="connsiteX154" fmla="*/ 648680 w 12192000"/>
              <a:gd name="connsiteY154" fmla="*/ 2206229 h 2237474"/>
              <a:gd name="connsiteX155" fmla="*/ 597225 w 12192000"/>
              <a:gd name="connsiteY155" fmla="*/ 2180999 h 2237474"/>
              <a:gd name="connsiteX156" fmla="*/ 558449 w 12192000"/>
              <a:gd name="connsiteY156" fmla="*/ 2182346 h 2237474"/>
              <a:gd name="connsiteX157" fmla="*/ 550517 w 12192000"/>
              <a:gd name="connsiteY157" fmla="*/ 2182060 h 2237474"/>
              <a:gd name="connsiteX158" fmla="*/ 550309 w 12192000"/>
              <a:gd name="connsiteY158" fmla="*/ 2181825 h 2237474"/>
              <a:gd name="connsiteX159" fmla="*/ 541836 w 12192000"/>
              <a:gd name="connsiteY159" fmla="*/ 2181063 h 2237474"/>
              <a:gd name="connsiteX160" fmla="*/ 536057 w 12192000"/>
              <a:gd name="connsiteY160" fmla="*/ 2181537 h 2237474"/>
              <a:gd name="connsiteX161" fmla="*/ 520671 w 12192000"/>
              <a:gd name="connsiteY161" fmla="*/ 2180980 h 2237474"/>
              <a:gd name="connsiteX162" fmla="*/ 515024 w 12192000"/>
              <a:gd name="connsiteY162" fmla="*/ 2179258 h 2237474"/>
              <a:gd name="connsiteX163" fmla="*/ 512278 w 12192000"/>
              <a:gd name="connsiteY163" fmla="*/ 2176369 h 2237474"/>
              <a:gd name="connsiteX164" fmla="*/ 480419 w 12192000"/>
              <a:gd name="connsiteY164" fmla="*/ 2167807 h 2237474"/>
              <a:gd name="connsiteX165" fmla="*/ 413835 w 12192000"/>
              <a:gd name="connsiteY165" fmla="*/ 2156783 h 2237474"/>
              <a:gd name="connsiteX166" fmla="*/ 376513 w 12192000"/>
              <a:gd name="connsiteY166" fmla="*/ 2154014 h 2237474"/>
              <a:gd name="connsiteX167" fmla="*/ 273386 w 12192000"/>
              <a:gd name="connsiteY167" fmla="*/ 2142551 h 2237474"/>
              <a:gd name="connsiteX168" fmla="*/ 169207 w 12192000"/>
              <a:gd name="connsiteY168" fmla="*/ 2128100 h 2237474"/>
              <a:gd name="connsiteX169" fmla="*/ 93149 w 12192000"/>
              <a:gd name="connsiteY169" fmla="*/ 2105324 h 2237474"/>
              <a:gd name="connsiteX170" fmla="*/ 88109 w 12192000"/>
              <a:gd name="connsiteY170" fmla="*/ 2106704 h 2237474"/>
              <a:gd name="connsiteX171" fmla="*/ 80022 w 12192000"/>
              <a:gd name="connsiteY171" fmla="*/ 2107254 h 2237474"/>
              <a:gd name="connsiteX172" fmla="*/ 79717 w 12192000"/>
              <a:gd name="connsiteY172" fmla="*/ 2107046 h 2237474"/>
              <a:gd name="connsiteX173" fmla="*/ 72352 w 12192000"/>
              <a:gd name="connsiteY173" fmla="*/ 2107991 h 2237474"/>
              <a:gd name="connsiteX174" fmla="*/ 37645 w 12192000"/>
              <a:gd name="connsiteY174" fmla="*/ 2115401 h 2237474"/>
              <a:gd name="connsiteX175" fmla="*/ 4572 w 12192000"/>
              <a:gd name="connsiteY175" fmla="*/ 2111091 h 2237474"/>
              <a:gd name="connsiteX176" fmla="*/ 0 w 12192000"/>
              <a:gd name="connsiteY176" fmla="*/ 2110468 h 2237474"/>
              <a:gd name="connsiteX177" fmla="*/ 0 w 12192000"/>
              <a:gd name="connsiteY17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18916 w 12192000"/>
              <a:gd name="connsiteY116" fmla="*/ 1990867 h 2237474"/>
              <a:gd name="connsiteX117" fmla="*/ 2713522 w 12192000"/>
              <a:gd name="connsiteY117" fmla="*/ 1990173 h 2237474"/>
              <a:gd name="connsiteX118" fmla="*/ 2578178 w 12192000"/>
              <a:gd name="connsiteY118" fmla="*/ 1990531 h 2237474"/>
              <a:gd name="connsiteX119" fmla="*/ 2476147 w 12192000"/>
              <a:gd name="connsiteY119" fmla="*/ 1998305 h 2237474"/>
              <a:gd name="connsiteX120" fmla="*/ 2373568 w 12192000"/>
              <a:gd name="connsiteY120" fmla="*/ 2003219 h 2237474"/>
              <a:gd name="connsiteX121" fmla="*/ 2287219 w 12192000"/>
              <a:gd name="connsiteY121" fmla="*/ 1998750 h 2237474"/>
              <a:gd name="connsiteX122" fmla="*/ 2243069 w 12192000"/>
              <a:gd name="connsiteY122" fmla="*/ 2015111 h 2237474"/>
              <a:gd name="connsiteX123" fmla="*/ 2186609 w 12192000"/>
              <a:gd name="connsiteY123" fmla="*/ 2008263 h 2237474"/>
              <a:gd name="connsiteX124" fmla="*/ 2164831 w 12192000"/>
              <a:gd name="connsiteY124" fmla="*/ 2010143 h 2237474"/>
              <a:gd name="connsiteX125" fmla="*/ 2152836 w 12192000"/>
              <a:gd name="connsiteY125" fmla="*/ 2010048 h 2237474"/>
              <a:gd name="connsiteX126" fmla="*/ 2117102 w 12192000"/>
              <a:gd name="connsiteY126" fmla="*/ 2023004 h 2237474"/>
              <a:gd name="connsiteX127" fmla="*/ 2111935 w 12192000"/>
              <a:gd name="connsiteY127" fmla="*/ 2023163 h 2237474"/>
              <a:gd name="connsiteX128" fmla="*/ 2089991 w 12192000"/>
              <a:gd name="connsiteY128" fmla="*/ 2034193 h 2237474"/>
              <a:gd name="connsiteX129" fmla="*/ 2058061 w 12192000"/>
              <a:gd name="connsiteY129" fmla="*/ 2047942 h 2237474"/>
              <a:gd name="connsiteX130" fmla="*/ 2055737 w 12192000"/>
              <a:gd name="connsiteY130" fmla="*/ 2047704 h 2237474"/>
              <a:gd name="connsiteX131" fmla="*/ 2042244 w 12192000"/>
              <a:gd name="connsiteY131" fmla="*/ 2055560 h 2237474"/>
              <a:gd name="connsiteX132" fmla="*/ 1976224 w 12192000"/>
              <a:gd name="connsiteY132" fmla="*/ 2074257 h 2237474"/>
              <a:gd name="connsiteX133" fmla="*/ 1877728 w 12192000"/>
              <a:gd name="connsiteY133" fmla="*/ 2101004 h 2237474"/>
              <a:gd name="connsiteX134" fmla="*/ 1759056 w 12192000"/>
              <a:gd name="connsiteY134" fmla="*/ 2125608 h 2237474"/>
              <a:gd name="connsiteX135" fmla="*/ 1637948 w 12192000"/>
              <a:gd name="connsiteY135" fmla="*/ 2172597 h 2237474"/>
              <a:gd name="connsiteX136" fmla="*/ 1434549 w 12192000"/>
              <a:gd name="connsiteY136" fmla="*/ 2234522 h 2237474"/>
              <a:gd name="connsiteX137" fmla="*/ 1398481 w 12192000"/>
              <a:gd name="connsiteY137" fmla="*/ 2237074 h 2237474"/>
              <a:gd name="connsiteX138" fmla="*/ 1398407 w 12192000"/>
              <a:gd name="connsiteY138" fmla="*/ 2237095 h 2237474"/>
              <a:gd name="connsiteX139" fmla="*/ 1370962 w 12192000"/>
              <a:gd name="connsiteY139" fmla="*/ 2237474 h 2237474"/>
              <a:gd name="connsiteX140" fmla="*/ 1356367 w 12192000"/>
              <a:gd name="connsiteY140" fmla="*/ 2235089 h 2237474"/>
              <a:gd name="connsiteX141" fmla="*/ 1324828 w 12192000"/>
              <a:gd name="connsiteY141" fmla="*/ 2231968 h 2237474"/>
              <a:gd name="connsiteX142" fmla="*/ 1297744 w 12192000"/>
              <a:gd name="connsiteY142" fmla="*/ 2235849 h 2237474"/>
              <a:gd name="connsiteX143" fmla="*/ 1286236 w 12192000"/>
              <a:gd name="connsiteY143" fmla="*/ 2233135 h 2237474"/>
              <a:gd name="connsiteX144" fmla="*/ 1283504 w 12192000"/>
              <a:gd name="connsiteY144" fmla="*/ 2233797 h 2237474"/>
              <a:gd name="connsiteX145" fmla="*/ 1279765 w 12192000"/>
              <a:gd name="connsiteY145" fmla="*/ 2229639 h 2237474"/>
              <a:gd name="connsiteX146" fmla="*/ 1195347 w 12192000"/>
              <a:gd name="connsiteY146" fmla="*/ 2212354 h 2237474"/>
              <a:gd name="connsiteX147" fmla="*/ 970251 w 12192000"/>
              <a:gd name="connsiteY147" fmla="*/ 2221029 h 2237474"/>
              <a:gd name="connsiteX148" fmla="*/ 812914 w 12192000"/>
              <a:gd name="connsiteY148" fmla="*/ 2202752 h 2237474"/>
              <a:gd name="connsiteX149" fmla="*/ 800195 w 12192000"/>
              <a:gd name="connsiteY149" fmla="*/ 2209407 h 2237474"/>
              <a:gd name="connsiteX150" fmla="*/ 784978 w 12192000"/>
              <a:gd name="connsiteY150" fmla="*/ 2212360 h 2237474"/>
              <a:gd name="connsiteX151" fmla="*/ 681987 w 12192000"/>
              <a:gd name="connsiteY151" fmla="*/ 2216757 h 2237474"/>
              <a:gd name="connsiteX152" fmla="*/ 669923 w 12192000"/>
              <a:gd name="connsiteY152" fmla="*/ 2211682 h 2237474"/>
              <a:gd name="connsiteX153" fmla="*/ 648680 w 12192000"/>
              <a:gd name="connsiteY153" fmla="*/ 2206229 h 2237474"/>
              <a:gd name="connsiteX154" fmla="*/ 597225 w 12192000"/>
              <a:gd name="connsiteY154" fmla="*/ 2180999 h 2237474"/>
              <a:gd name="connsiteX155" fmla="*/ 558449 w 12192000"/>
              <a:gd name="connsiteY155" fmla="*/ 2182346 h 2237474"/>
              <a:gd name="connsiteX156" fmla="*/ 550517 w 12192000"/>
              <a:gd name="connsiteY156" fmla="*/ 2182060 h 2237474"/>
              <a:gd name="connsiteX157" fmla="*/ 550309 w 12192000"/>
              <a:gd name="connsiteY157" fmla="*/ 2181825 h 2237474"/>
              <a:gd name="connsiteX158" fmla="*/ 541836 w 12192000"/>
              <a:gd name="connsiteY158" fmla="*/ 2181063 h 2237474"/>
              <a:gd name="connsiteX159" fmla="*/ 536057 w 12192000"/>
              <a:gd name="connsiteY159" fmla="*/ 2181537 h 2237474"/>
              <a:gd name="connsiteX160" fmla="*/ 520671 w 12192000"/>
              <a:gd name="connsiteY160" fmla="*/ 2180980 h 2237474"/>
              <a:gd name="connsiteX161" fmla="*/ 515024 w 12192000"/>
              <a:gd name="connsiteY161" fmla="*/ 2179258 h 2237474"/>
              <a:gd name="connsiteX162" fmla="*/ 512278 w 12192000"/>
              <a:gd name="connsiteY162" fmla="*/ 2176369 h 2237474"/>
              <a:gd name="connsiteX163" fmla="*/ 480419 w 12192000"/>
              <a:gd name="connsiteY163" fmla="*/ 2167807 h 2237474"/>
              <a:gd name="connsiteX164" fmla="*/ 413835 w 12192000"/>
              <a:gd name="connsiteY164" fmla="*/ 2156783 h 2237474"/>
              <a:gd name="connsiteX165" fmla="*/ 376513 w 12192000"/>
              <a:gd name="connsiteY165" fmla="*/ 2154014 h 2237474"/>
              <a:gd name="connsiteX166" fmla="*/ 273386 w 12192000"/>
              <a:gd name="connsiteY166" fmla="*/ 2142551 h 2237474"/>
              <a:gd name="connsiteX167" fmla="*/ 169207 w 12192000"/>
              <a:gd name="connsiteY167" fmla="*/ 2128100 h 2237474"/>
              <a:gd name="connsiteX168" fmla="*/ 93149 w 12192000"/>
              <a:gd name="connsiteY168" fmla="*/ 2105324 h 2237474"/>
              <a:gd name="connsiteX169" fmla="*/ 88109 w 12192000"/>
              <a:gd name="connsiteY169" fmla="*/ 2106704 h 2237474"/>
              <a:gd name="connsiteX170" fmla="*/ 80022 w 12192000"/>
              <a:gd name="connsiteY170" fmla="*/ 2107254 h 2237474"/>
              <a:gd name="connsiteX171" fmla="*/ 79717 w 12192000"/>
              <a:gd name="connsiteY171" fmla="*/ 2107046 h 2237474"/>
              <a:gd name="connsiteX172" fmla="*/ 72352 w 12192000"/>
              <a:gd name="connsiteY172" fmla="*/ 2107991 h 2237474"/>
              <a:gd name="connsiteX173" fmla="*/ 37645 w 12192000"/>
              <a:gd name="connsiteY173" fmla="*/ 2115401 h 2237474"/>
              <a:gd name="connsiteX174" fmla="*/ 4572 w 12192000"/>
              <a:gd name="connsiteY174" fmla="*/ 2111091 h 2237474"/>
              <a:gd name="connsiteX175" fmla="*/ 0 w 12192000"/>
              <a:gd name="connsiteY175" fmla="*/ 2110468 h 2237474"/>
              <a:gd name="connsiteX176" fmla="*/ 0 w 12192000"/>
              <a:gd name="connsiteY17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18916 w 12192000"/>
              <a:gd name="connsiteY115" fmla="*/ 1990867 h 2237474"/>
              <a:gd name="connsiteX116" fmla="*/ 2713522 w 12192000"/>
              <a:gd name="connsiteY116" fmla="*/ 1990173 h 2237474"/>
              <a:gd name="connsiteX117" fmla="*/ 2578178 w 12192000"/>
              <a:gd name="connsiteY117" fmla="*/ 1990531 h 2237474"/>
              <a:gd name="connsiteX118" fmla="*/ 2476147 w 12192000"/>
              <a:gd name="connsiteY118" fmla="*/ 1998305 h 2237474"/>
              <a:gd name="connsiteX119" fmla="*/ 2373568 w 12192000"/>
              <a:gd name="connsiteY119" fmla="*/ 2003219 h 2237474"/>
              <a:gd name="connsiteX120" fmla="*/ 2287219 w 12192000"/>
              <a:gd name="connsiteY120" fmla="*/ 1998750 h 2237474"/>
              <a:gd name="connsiteX121" fmla="*/ 2243069 w 12192000"/>
              <a:gd name="connsiteY121" fmla="*/ 2015111 h 2237474"/>
              <a:gd name="connsiteX122" fmla="*/ 2186609 w 12192000"/>
              <a:gd name="connsiteY122" fmla="*/ 2008263 h 2237474"/>
              <a:gd name="connsiteX123" fmla="*/ 2164831 w 12192000"/>
              <a:gd name="connsiteY123" fmla="*/ 2010143 h 2237474"/>
              <a:gd name="connsiteX124" fmla="*/ 2152836 w 12192000"/>
              <a:gd name="connsiteY124" fmla="*/ 2010048 h 2237474"/>
              <a:gd name="connsiteX125" fmla="*/ 2117102 w 12192000"/>
              <a:gd name="connsiteY125" fmla="*/ 2023004 h 2237474"/>
              <a:gd name="connsiteX126" fmla="*/ 2111935 w 12192000"/>
              <a:gd name="connsiteY126" fmla="*/ 2023163 h 2237474"/>
              <a:gd name="connsiteX127" fmla="*/ 2089991 w 12192000"/>
              <a:gd name="connsiteY127" fmla="*/ 2034193 h 2237474"/>
              <a:gd name="connsiteX128" fmla="*/ 2058061 w 12192000"/>
              <a:gd name="connsiteY128" fmla="*/ 2047942 h 2237474"/>
              <a:gd name="connsiteX129" fmla="*/ 2055737 w 12192000"/>
              <a:gd name="connsiteY129" fmla="*/ 2047704 h 2237474"/>
              <a:gd name="connsiteX130" fmla="*/ 2042244 w 12192000"/>
              <a:gd name="connsiteY130" fmla="*/ 2055560 h 2237474"/>
              <a:gd name="connsiteX131" fmla="*/ 1976224 w 12192000"/>
              <a:gd name="connsiteY131" fmla="*/ 2074257 h 2237474"/>
              <a:gd name="connsiteX132" fmla="*/ 1877728 w 12192000"/>
              <a:gd name="connsiteY132" fmla="*/ 2101004 h 2237474"/>
              <a:gd name="connsiteX133" fmla="*/ 1759056 w 12192000"/>
              <a:gd name="connsiteY133" fmla="*/ 2125608 h 2237474"/>
              <a:gd name="connsiteX134" fmla="*/ 1637948 w 12192000"/>
              <a:gd name="connsiteY134" fmla="*/ 2172597 h 2237474"/>
              <a:gd name="connsiteX135" fmla="*/ 1434549 w 12192000"/>
              <a:gd name="connsiteY135" fmla="*/ 2234522 h 2237474"/>
              <a:gd name="connsiteX136" fmla="*/ 1398481 w 12192000"/>
              <a:gd name="connsiteY136" fmla="*/ 2237074 h 2237474"/>
              <a:gd name="connsiteX137" fmla="*/ 1398407 w 12192000"/>
              <a:gd name="connsiteY137" fmla="*/ 2237095 h 2237474"/>
              <a:gd name="connsiteX138" fmla="*/ 1370962 w 12192000"/>
              <a:gd name="connsiteY138" fmla="*/ 2237474 h 2237474"/>
              <a:gd name="connsiteX139" fmla="*/ 1356367 w 12192000"/>
              <a:gd name="connsiteY139" fmla="*/ 2235089 h 2237474"/>
              <a:gd name="connsiteX140" fmla="*/ 1324828 w 12192000"/>
              <a:gd name="connsiteY140" fmla="*/ 2231968 h 2237474"/>
              <a:gd name="connsiteX141" fmla="*/ 1297744 w 12192000"/>
              <a:gd name="connsiteY141" fmla="*/ 2235849 h 2237474"/>
              <a:gd name="connsiteX142" fmla="*/ 1286236 w 12192000"/>
              <a:gd name="connsiteY142" fmla="*/ 2233135 h 2237474"/>
              <a:gd name="connsiteX143" fmla="*/ 1283504 w 12192000"/>
              <a:gd name="connsiteY143" fmla="*/ 2233797 h 2237474"/>
              <a:gd name="connsiteX144" fmla="*/ 1279765 w 12192000"/>
              <a:gd name="connsiteY144" fmla="*/ 2229639 h 2237474"/>
              <a:gd name="connsiteX145" fmla="*/ 1195347 w 12192000"/>
              <a:gd name="connsiteY145" fmla="*/ 2212354 h 2237474"/>
              <a:gd name="connsiteX146" fmla="*/ 970251 w 12192000"/>
              <a:gd name="connsiteY146" fmla="*/ 2221029 h 2237474"/>
              <a:gd name="connsiteX147" fmla="*/ 812914 w 12192000"/>
              <a:gd name="connsiteY147" fmla="*/ 2202752 h 2237474"/>
              <a:gd name="connsiteX148" fmla="*/ 800195 w 12192000"/>
              <a:gd name="connsiteY148" fmla="*/ 2209407 h 2237474"/>
              <a:gd name="connsiteX149" fmla="*/ 784978 w 12192000"/>
              <a:gd name="connsiteY149" fmla="*/ 2212360 h 2237474"/>
              <a:gd name="connsiteX150" fmla="*/ 681987 w 12192000"/>
              <a:gd name="connsiteY150" fmla="*/ 2216757 h 2237474"/>
              <a:gd name="connsiteX151" fmla="*/ 669923 w 12192000"/>
              <a:gd name="connsiteY151" fmla="*/ 2211682 h 2237474"/>
              <a:gd name="connsiteX152" fmla="*/ 648680 w 12192000"/>
              <a:gd name="connsiteY152" fmla="*/ 2206229 h 2237474"/>
              <a:gd name="connsiteX153" fmla="*/ 597225 w 12192000"/>
              <a:gd name="connsiteY153" fmla="*/ 2180999 h 2237474"/>
              <a:gd name="connsiteX154" fmla="*/ 558449 w 12192000"/>
              <a:gd name="connsiteY154" fmla="*/ 2182346 h 2237474"/>
              <a:gd name="connsiteX155" fmla="*/ 550517 w 12192000"/>
              <a:gd name="connsiteY155" fmla="*/ 2182060 h 2237474"/>
              <a:gd name="connsiteX156" fmla="*/ 550309 w 12192000"/>
              <a:gd name="connsiteY156" fmla="*/ 2181825 h 2237474"/>
              <a:gd name="connsiteX157" fmla="*/ 541836 w 12192000"/>
              <a:gd name="connsiteY157" fmla="*/ 2181063 h 2237474"/>
              <a:gd name="connsiteX158" fmla="*/ 536057 w 12192000"/>
              <a:gd name="connsiteY158" fmla="*/ 2181537 h 2237474"/>
              <a:gd name="connsiteX159" fmla="*/ 520671 w 12192000"/>
              <a:gd name="connsiteY159" fmla="*/ 2180980 h 2237474"/>
              <a:gd name="connsiteX160" fmla="*/ 515024 w 12192000"/>
              <a:gd name="connsiteY160" fmla="*/ 2179258 h 2237474"/>
              <a:gd name="connsiteX161" fmla="*/ 512278 w 12192000"/>
              <a:gd name="connsiteY161" fmla="*/ 2176369 h 2237474"/>
              <a:gd name="connsiteX162" fmla="*/ 480419 w 12192000"/>
              <a:gd name="connsiteY162" fmla="*/ 2167807 h 2237474"/>
              <a:gd name="connsiteX163" fmla="*/ 413835 w 12192000"/>
              <a:gd name="connsiteY163" fmla="*/ 2156783 h 2237474"/>
              <a:gd name="connsiteX164" fmla="*/ 376513 w 12192000"/>
              <a:gd name="connsiteY164" fmla="*/ 2154014 h 2237474"/>
              <a:gd name="connsiteX165" fmla="*/ 273386 w 12192000"/>
              <a:gd name="connsiteY165" fmla="*/ 2142551 h 2237474"/>
              <a:gd name="connsiteX166" fmla="*/ 169207 w 12192000"/>
              <a:gd name="connsiteY166" fmla="*/ 2128100 h 2237474"/>
              <a:gd name="connsiteX167" fmla="*/ 93149 w 12192000"/>
              <a:gd name="connsiteY167" fmla="*/ 2105324 h 2237474"/>
              <a:gd name="connsiteX168" fmla="*/ 88109 w 12192000"/>
              <a:gd name="connsiteY168" fmla="*/ 2106704 h 2237474"/>
              <a:gd name="connsiteX169" fmla="*/ 80022 w 12192000"/>
              <a:gd name="connsiteY169" fmla="*/ 2107254 h 2237474"/>
              <a:gd name="connsiteX170" fmla="*/ 79717 w 12192000"/>
              <a:gd name="connsiteY170" fmla="*/ 2107046 h 2237474"/>
              <a:gd name="connsiteX171" fmla="*/ 72352 w 12192000"/>
              <a:gd name="connsiteY171" fmla="*/ 2107991 h 2237474"/>
              <a:gd name="connsiteX172" fmla="*/ 37645 w 12192000"/>
              <a:gd name="connsiteY172" fmla="*/ 2115401 h 2237474"/>
              <a:gd name="connsiteX173" fmla="*/ 4572 w 12192000"/>
              <a:gd name="connsiteY173" fmla="*/ 2111091 h 2237474"/>
              <a:gd name="connsiteX174" fmla="*/ 0 w 12192000"/>
              <a:gd name="connsiteY174" fmla="*/ 2110468 h 2237474"/>
              <a:gd name="connsiteX175" fmla="*/ 0 w 12192000"/>
              <a:gd name="connsiteY17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83504 w 12192000"/>
              <a:gd name="connsiteY142" fmla="*/ 2233797 h 2237474"/>
              <a:gd name="connsiteX143" fmla="*/ 1279765 w 12192000"/>
              <a:gd name="connsiteY143" fmla="*/ 2229639 h 2237474"/>
              <a:gd name="connsiteX144" fmla="*/ 1195347 w 12192000"/>
              <a:gd name="connsiteY144" fmla="*/ 2212354 h 2237474"/>
              <a:gd name="connsiteX145" fmla="*/ 970251 w 12192000"/>
              <a:gd name="connsiteY145" fmla="*/ 2221029 h 2237474"/>
              <a:gd name="connsiteX146" fmla="*/ 812914 w 12192000"/>
              <a:gd name="connsiteY146" fmla="*/ 2202752 h 2237474"/>
              <a:gd name="connsiteX147" fmla="*/ 800195 w 12192000"/>
              <a:gd name="connsiteY147" fmla="*/ 2209407 h 2237474"/>
              <a:gd name="connsiteX148" fmla="*/ 784978 w 12192000"/>
              <a:gd name="connsiteY148" fmla="*/ 2212360 h 2237474"/>
              <a:gd name="connsiteX149" fmla="*/ 681987 w 12192000"/>
              <a:gd name="connsiteY149" fmla="*/ 2216757 h 2237474"/>
              <a:gd name="connsiteX150" fmla="*/ 669923 w 12192000"/>
              <a:gd name="connsiteY150" fmla="*/ 2211682 h 2237474"/>
              <a:gd name="connsiteX151" fmla="*/ 648680 w 12192000"/>
              <a:gd name="connsiteY151" fmla="*/ 2206229 h 2237474"/>
              <a:gd name="connsiteX152" fmla="*/ 597225 w 12192000"/>
              <a:gd name="connsiteY152" fmla="*/ 2180999 h 2237474"/>
              <a:gd name="connsiteX153" fmla="*/ 558449 w 12192000"/>
              <a:gd name="connsiteY153" fmla="*/ 2182346 h 2237474"/>
              <a:gd name="connsiteX154" fmla="*/ 550517 w 12192000"/>
              <a:gd name="connsiteY154" fmla="*/ 2182060 h 2237474"/>
              <a:gd name="connsiteX155" fmla="*/ 550309 w 12192000"/>
              <a:gd name="connsiteY155" fmla="*/ 2181825 h 2237474"/>
              <a:gd name="connsiteX156" fmla="*/ 541836 w 12192000"/>
              <a:gd name="connsiteY156" fmla="*/ 2181063 h 2237474"/>
              <a:gd name="connsiteX157" fmla="*/ 536057 w 12192000"/>
              <a:gd name="connsiteY157" fmla="*/ 2181537 h 2237474"/>
              <a:gd name="connsiteX158" fmla="*/ 520671 w 12192000"/>
              <a:gd name="connsiteY158" fmla="*/ 2180980 h 2237474"/>
              <a:gd name="connsiteX159" fmla="*/ 515024 w 12192000"/>
              <a:gd name="connsiteY159" fmla="*/ 2179258 h 2237474"/>
              <a:gd name="connsiteX160" fmla="*/ 512278 w 12192000"/>
              <a:gd name="connsiteY160" fmla="*/ 2176369 h 2237474"/>
              <a:gd name="connsiteX161" fmla="*/ 480419 w 12192000"/>
              <a:gd name="connsiteY161" fmla="*/ 2167807 h 2237474"/>
              <a:gd name="connsiteX162" fmla="*/ 413835 w 12192000"/>
              <a:gd name="connsiteY162" fmla="*/ 2156783 h 2237474"/>
              <a:gd name="connsiteX163" fmla="*/ 376513 w 12192000"/>
              <a:gd name="connsiteY163" fmla="*/ 2154014 h 2237474"/>
              <a:gd name="connsiteX164" fmla="*/ 273386 w 12192000"/>
              <a:gd name="connsiteY164" fmla="*/ 2142551 h 2237474"/>
              <a:gd name="connsiteX165" fmla="*/ 169207 w 12192000"/>
              <a:gd name="connsiteY165" fmla="*/ 2128100 h 2237474"/>
              <a:gd name="connsiteX166" fmla="*/ 93149 w 12192000"/>
              <a:gd name="connsiteY166" fmla="*/ 2105324 h 2237474"/>
              <a:gd name="connsiteX167" fmla="*/ 88109 w 12192000"/>
              <a:gd name="connsiteY167" fmla="*/ 2106704 h 2237474"/>
              <a:gd name="connsiteX168" fmla="*/ 80022 w 12192000"/>
              <a:gd name="connsiteY168" fmla="*/ 2107254 h 2237474"/>
              <a:gd name="connsiteX169" fmla="*/ 79717 w 12192000"/>
              <a:gd name="connsiteY169" fmla="*/ 2107046 h 2237474"/>
              <a:gd name="connsiteX170" fmla="*/ 72352 w 12192000"/>
              <a:gd name="connsiteY170" fmla="*/ 2107991 h 2237474"/>
              <a:gd name="connsiteX171" fmla="*/ 37645 w 12192000"/>
              <a:gd name="connsiteY171" fmla="*/ 2115401 h 2237474"/>
              <a:gd name="connsiteX172" fmla="*/ 4572 w 12192000"/>
              <a:gd name="connsiteY172" fmla="*/ 2111091 h 2237474"/>
              <a:gd name="connsiteX173" fmla="*/ 0 w 12192000"/>
              <a:gd name="connsiteY173" fmla="*/ 2110468 h 2237474"/>
              <a:gd name="connsiteX174" fmla="*/ 0 w 12192000"/>
              <a:gd name="connsiteY17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79765 w 12192000"/>
              <a:gd name="connsiteY142" fmla="*/ 2229639 h 2237474"/>
              <a:gd name="connsiteX143" fmla="*/ 1195347 w 12192000"/>
              <a:gd name="connsiteY143" fmla="*/ 2212354 h 2237474"/>
              <a:gd name="connsiteX144" fmla="*/ 970251 w 12192000"/>
              <a:gd name="connsiteY144" fmla="*/ 2221029 h 2237474"/>
              <a:gd name="connsiteX145" fmla="*/ 812914 w 12192000"/>
              <a:gd name="connsiteY145" fmla="*/ 2202752 h 2237474"/>
              <a:gd name="connsiteX146" fmla="*/ 800195 w 12192000"/>
              <a:gd name="connsiteY146" fmla="*/ 2209407 h 2237474"/>
              <a:gd name="connsiteX147" fmla="*/ 784978 w 12192000"/>
              <a:gd name="connsiteY147" fmla="*/ 2212360 h 2237474"/>
              <a:gd name="connsiteX148" fmla="*/ 681987 w 12192000"/>
              <a:gd name="connsiteY148" fmla="*/ 2216757 h 2237474"/>
              <a:gd name="connsiteX149" fmla="*/ 669923 w 12192000"/>
              <a:gd name="connsiteY149" fmla="*/ 2211682 h 2237474"/>
              <a:gd name="connsiteX150" fmla="*/ 648680 w 12192000"/>
              <a:gd name="connsiteY150" fmla="*/ 2206229 h 2237474"/>
              <a:gd name="connsiteX151" fmla="*/ 597225 w 12192000"/>
              <a:gd name="connsiteY151" fmla="*/ 2180999 h 2237474"/>
              <a:gd name="connsiteX152" fmla="*/ 558449 w 12192000"/>
              <a:gd name="connsiteY152" fmla="*/ 2182346 h 2237474"/>
              <a:gd name="connsiteX153" fmla="*/ 550517 w 12192000"/>
              <a:gd name="connsiteY153" fmla="*/ 2182060 h 2237474"/>
              <a:gd name="connsiteX154" fmla="*/ 550309 w 12192000"/>
              <a:gd name="connsiteY154" fmla="*/ 2181825 h 2237474"/>
              <a:gd name="connsiteX155" fmla="*/ 541836 w 12192000"/>
              <a:gd name="connsiteY155" fmla="*/ 2181063 h 2237474"/>
              <a:gd name="connsiteX156" fmla="*/ 536057 w 12192000"/>
              <a:gd name="connsiteY156" fmla="*/ 2181537 h 2237474"/>
              <a:gd name="connsiteX157" fmla="*/ 520671 w 12192000"/>
              <a:gd name="connsiteY157" fmla="*/ 2180980 h 2237474"/>
              <a:gd name="connsiteX158" fmla="*/ 515024 w 12192000"/>
              <a:gd name="connsiteY158" fmla="*/ 2179258 h 2237474"/>
              <a:gd name="connsiteX159" fmla="*/ 512278 w 12192000"/>
              <a:gd name="connsiteY159" fmla="*/ 2176369 h 2237474"/>
              <a:gd name="connsiteX160" fmla="*/ 480419 w 12192000"/>
              <a:gd name="connsiteY160" fmla="*/ 2167807 h 2237474"/>
              <a:gd name="connsiteX161" fmla="*/ 413835 w 12192000"/>
              <a:gd name="connsiteY161" fmla="*/ 2156783 h 2237474"/>
              <a:gd name="connsiteX162" fmla="*/ 376513 w 12192000"/>
              <a:gd name="connsiteY162" fmla="*/ 2154014 h 2237474"/>
              <a:gd name="connsiteX163" fmla="*/ 273386 w 12192000"/>
              <a:gd name="connsiteY163" fmla="*/ 2142551 h 2237474"/>
              <a:gd name="connsiteX164" fmla="*/ 169207 w 12192000"/>
              <a:gd name="connsiteY164" fmla="*/ 2128100 h 2237474"/>
              <a:gd name="connsiteX165" fmla="*/ 93149 w 12192000"/>
              <a:gd name="connsiteY165" fmla="*/ 2105324 h 2237474"/>
              <a:gd name="connsiteX166" fmla="*/ 88109 w 12192000"/>
              <a:gd name="connsiteY166" fmla="*/ 2106704 h 2237474"/>
              <a:gd name="connsiteX167" fmla="*/ 80022 w 12192000"/>
              <a:gd name="connsiteY167" fmla="*/ 2107254 h 2237474"/>
              <a:gd name="connsiteX168" fmla="*/ 79717 w 12192000"/>
              <a:gd name="connsiteY168" fmla="*/ 2107046 h 2237474"/>
              <a:gd name="connsiteX169" fmla="*/ 72352 w 12192000"/>
              <a:gd name="connsiteY169" fmla="*/ 2107991 h 2237474"/>
              <a:gd name="connsiteX170" fmla="*/ 37645 w 12192000"/>
              <a:gd name="connsiteY170" fmla="*/ 2115401 h 2237474"/>
              <a:gd name="connsiteX171" fmla="*/ 4572 w 12192000"/>
              <a:gd name="connsiteY171" fmla="*/ 2111091 h 2237474"/>
              <a:gd name="connsiteX172" fmla="*/ 0 w 12192000"/>
              <a:gd name="connsiteY172" fmla="*/ 2110468 h 2237474"/>
              <a:gd name="connsiteX173" fmla="*/ 0 w 12192000"/>
              <a:gd name="connsiteY17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79765 w 12192000"/>
              <a:gd name="connsiteY141" fmla="*/ 2229639 h 2237474"/>
              <a:gd name="connsiteX142" fmla="*/ 1195347 w 12192000"/>
              <a:gd name="connsiteY142" fmla="*/ 2212354 h 2237474"/>
              <a:gd name="connsiteX143" fmla="*/ 970251 w 12192000"/>
              <a:gd name="connsiteY143" fmla="*/ 2221029 h 2237474"/>
              <a:gd name="connsiteX144" fmla="*/ 812914 w 12192000"/>
              <a:gd name="connsiteY144" fmla="*/ 2202752 h 2237474"/>
              <a:gd name="connsiteX145" fmla="*/ 800195 w 12192000"/>
              <a:gd name="connsiteY145" fmla="*/ 2209407 h 2237474"/>
              <a:gd name="connsiteX146" fmla="*/ 784978 w 12192000"/>
              <a:gd name="connsiteY146" fmla="*/ 2212360 h 2237474"/>
              <a:gd name="connsiteX147" fmla="*/ 681987 w 12192000"/>
              <a:gd name="connsiteY147" fmla="*/ 2216757 h 2237474"/>
              <a:gd name="connsiteX148" fmla="*/ 669923 w 12192000"/>
              <a:gd name="connsiteY148" fmla="*/ 2211682 h 2237474"/>
              <a:gd name="connsiteX149" fmla="*/ 648680 w 12192000"/>
              <a:gd name="connsiteY149" fmla="*/ 2206229 h 2237474"/>
              <a:gd name="connsiteX150" fmla="*/ 597225 w 12192000"/>
              <a:gd name="connsiteY150" fmla="*/ 2180999 h 2237474"/>
              <a:gd name="connsiteX151" fmla="*/ 558449 w 12192000"/>
              <a:gd name="connsiteY151" fmla="*/ 2182346 h 2237474"/>
              <a:gd name="connsiteX152" fmla="*/ 550517 w 12192000"/>
              <a:gd name="connsiteY152" fmla="*/ 2182060 h 2237474"/>
              <a:gd name="connsiteX153" fmla="*/ 550309 w 12192000"/>
              <a:gd name="connsiteY153" fmla="*/ 2181825 h 2237474"/>
              <a:gd name="connsiteX154" fmla="*/ 541836 w 12192000"/>
              <a:gd name="connsiteY154" fmla="*/ 2181063 h 2237474"/>
              <a:gd name="connsiteX155" fmla="*/ 536057 w 12192000"/>
              <a:gd name="connsiteY155" fmla="*/ 2181537 h 2237474"/>
              <a:gd name="connsiteX156" fmla="*/ 520671 w 12192000"/>
              <a:gd name="connsiteY156" fmla="*/ 2180980 h 2237474"/>
              <a:gd name="connsiteX157" fmla="*/ 515024 w 12192000"/>
              <a:gd name="connsiteY157" fmla="*/ 2179258 h 2237474"/>
              <a:gd name="connsiteX158" fmla="*/ 512278 w 12192000"/>
              <a:gd name="connsiteY158" fmla="*/ 2176369 h 2237474"/>
              <a:gd name="connsiteX159" fmla="*/ 480419 w 12192000"/>
              <a:gd name="connsiteY159" fmla="*/ 2167807 h 2237474"/>
              <a:gd name="connsiteX160" fmla="*/ 413835 w 12192000"/>
              <a:gd name="connsiteY160" fmla="*/ 2156783 h 2237474"/>
              <a:gd name="connsiteX161" fmla="*/ 376513 w 12192000"/>
              <a:gd name="connsiteY161" fmla="*/ 2154014 h 2237474"/>
              <a:gd name="connsiteX162" fmla="*/ 273386 w 12192000"/>
              <a:gd name="connsiteY162" fmla="*/ 2142551 h 2237474"/>
              <a:gd name="connsiteX163" fmla="*/ 169207 w 12192000"/>
              <a:gd name="connsiteY163" fmla="*/ 2128100 h 2237474"/>
              <a:gd name="connsiteX164" fmla="*/ 93149 w 12192000"/>
              <a:gd name="connsiteY164" fmla="*/ 2105324 h 2237474"/>
              <a:gd name="connsiteX165" fmla="*/ 88109 w 12192000"/>
              <a:gd name="connsiteY165" fmla="*/ 2106704 h 2237474"/>
              <a:gd name="connsiteX166" fmla="*/ 80022 w 12192000"/>
              <a:gd name="connsiteY166" fmla="*/ 2107254 h 2237474"/>
              <a:gd name="connsiteX167" fmla="*/ 79717 w 12192000"/>
              <a:gd name="connsiteY167" fmla="*/ 2107046 h 2237474"/>
              <a:gd name="connsiteX168" fmla="*/ 72352 w 12192000"/>
              <a:gd name="connsiteY168" fmla="*/ 2107991 h 2237474"/>
              <a:gd name="connsiteX169" fmla="*/ 37645 w 12192000"/>
              <a:gd name="connsiteY169" fmla="*/ 2115401 h 2237474"/>
              <a:gd name="connsiteX170" fmla="*/ 4572 w 12192000"/>
              <a:gd name="connsiteY170" fmla="*/ 2111091 h 2237474"/>
              <a:gd name="connsiteX171" fmla="*/ 0 w 12192000"/>
              <a:gd name="connsiteY171" fmla="*/ 2110468 h 2237474"/>
              <a:gd name="connsiteX172" fmla="*/ 0 w 12192000"/>
              <a:gd name="connsiteY17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79765 w 12192000"/>
              <a:gd name="connsiteY140" fmla="*/ 2229639 h 2237474"/>
              <a:gd name="connsiteX141" fmla="*/ 1195347 w 12192000"/>
              <a:gd name="connsiteY141" fmla="*/ 2212354 h 2237474"/>
              <a:gd name="connsiteX142" fmla="*/ 970251 w 12192000"/>
              <a:gd name="connsiteY142" fmla="*/ 2221029 h 2237474"/>
              <a:gd name="connsiteX143" fmla="*/ 812914 w 12192000"/>
              <a:gd name="connsiteY143" fmla="*/ 2202752 h 2237474"/>
              <a:gd name="connsiteX144" fmla="*/ 800195 w 12192000"/>
              <a:gd name="connsiteY144" fmla="*/ 2209407 h 2237474"/>
              <a:gd name="connsiteX145" fmla="*/ 784978 w 12192000"/>
              <a:gd name="connsiteY145" fmla="*/ 2212360 h 2237474"/>
              <a:gd name="connsiteX146" fmla="*/ 681987 w 12192000"/>
              <a:gd name="connsiteY146" fmla="*/ 2216757 h 2237474"/>
              <a:gd name="connsiteX147" fmla="*/ 669923 w 12192000"/>
              <a:gd name="connsiteY147" fmla="*/ 2211682 h 2237474"/>
              <a:gd name="connsiteX148" fmla="*/ 648680 w 12192000"/>
              <a:gd name="connsiteY148" fmla="*/ 2206229 h 2237474"/>
              <a:gd name="connsiteX149" fmla="*/ 597225 w 12192000"/>
              <a:gd name="connsiteY149" fmla="*/ 2180999 h 2237474"/>
              <a:gd name="connsiteX150" fmla="*/ 558449 w 12192000"/>
              <a:gd name="connsiteY150" fmla="*/ 2182346 h 2237474"/>
              <a:gd name="connsiteX151" fmla="*/ 550517 w 12192000"/>
              <a:gd name="connsiteY151" fmla="*/ 2182060 h 2237474"/>
              <a:gd name="connsiteX152" fmla="*/ 550309 w 12192000"/>
              <a:gd name="connsiteY152" fmla="*/ 2181825 h 2237474"/>
              <a:gd name="connsiteX153" fmla="*/ 541836 w 12192000"/>
              <a:gd name="connsiteY153" fmla="*/ 2181063 h 2237474"/>
              <a:gd name="connsiteX154" fmla="*/ 536057 w 12192000"/>
              <a:gd name="connsiteY154" fmla="*/ 2181537 h 2237474"/>
              <a:gd name="connsiteX155" fmla="*/ 520671 w 12192000"/>
              <a:gd name="connsiteY155" fmla="*/ 2180980 h 2237474"/>
              <a:gd name="connsiteX156" fmla="*/ 515024 w 12192000"/>
              <a:gd name="connsiteY156" fmla="*/ 2179258 h 2237474"/>
              <a:gd name="connsiteX157" fmla="*/ 512278 w 12192000"/>
              <a:gd name="connsiteY157" fmla="*/ 2176369 h 2237474"/>
              <a:gd name="connsiteX158" fmla="*/ 480419 w 12192000"/>
              <a:gd name="connsiteY158" fmla="*/ 2167807 h 2237474"/>
              <a:gd name="connsiteX159" fmla="*/ 413835 w 12192000"/>
              <a:gd name="connsiteY159" fmla="*/ 2156783 h 2237474"/>
              <a:gd name="connsiteX160" fmla="*/ 376513 w 12192000"/>
              <a:gd name="connsiteY160" fmla="*/ 2154014 h 2237474"/>
              <a:gd name="connsiteX161" fmla="*/ 273386 w 12192000"/>
              <a:gd name="connsiteY161" fmla="*/ 2142551 h 2237474"/>
              <a:gd name="connsiteX162" fmla="*/ 169207 w 12192000"/>
              <a:gd name="connsiteY162" fmla="*/ 2128100 h 2237474"/>
              <a:gd name="connsiteX163" fmla="*/ 93149 w 12192000"/>
              <a:gd name="connsiteY163" fmla="*/ 2105324 h 2237474"/>
              <a:gd name="connsiteX164" fmla="*/ 88109 w 12192000"/>
              <a:gd name="connsiteY164" fmla="*/ 2106704 h 2237474"/>
              <a:gd name="connsiteX165" fmla="*/ 80022 w 12192000"/>
              <a:gd name="connsiteY165" fmla="*/ 2107254 h 2237474"/>
              <a:gd name="connsiteX166" fmla="*/ 79717 w 12192000"/>
              <a:gd name="connsiteY166" fmla="*/ 2107046 h 2237474"/>
              <a:gd name="connsiteX167" fmla="*/ 72352 w 12192000"/>
              <a:gd name="connsiteY167" fmla="*/ 2107991 h 2237474"/>
              <a:gd name="connsiteX168" fmla="*/ 37645 w 12192000"/>
              <a:gd name="connsiteY168" fmla="*/ 2115401 h 2237474"/>
              <a:gd name="connsiteX169" fmla="*/ 4572 w 12192000"/>
              <a:gd name="connsiteY169" fmla="*/ 2111091 h 2237474"/>
              <a:gd name="connsiteX170" fmla="*/ 0 w 12192000"/>
              <a:gd name="connsiteY170" fmla="*/ 2110468 h 2237474"/>
              <a:gd name="connsiteX171" fmla="*/ 0 w 12192000"/>
              <a:gd name="connsiteY17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42244 w 12192000"/>
              <a:gd name="connsiteY128" fmla="*/ 2055560 h 2237474"/>
              <a:gd name="connsiteX129" fmla="*/ 1877728 w 12192000"/>
              <a:gd name="connsiteY129" fmla="*/ 2101004 h 2237474"/>
              <a:gd name="connsiteX130" fmla="*/ 1759056 w 12192000"/>
              <a:gd name="connsiteY130" fmla="*/ 2125608 h 2237474"/>
              <a:gd name="connsiteX131" fmla="*/ 1637948 w 12192000"/>
              <a:gd name="connsiteY131" fmla="*/ 2172597 h 2237474"/>
              <a:gd name="connsiteX132" fmla="*/ 1434549 w 12192000"/>
              <a:gd name="connsiteY132" fmla="*/ 2234522 h 2237474"/>
              <a:gd name="connsiteX133" fmla="*/ 1398481 w 12192000"/>
              <a:gd name="connsiteY133" fmla="*/ 2237074 h 2237474"/>
              <a:gd name="connsiteX134" fmla="*/ 1398407 w 12192000"/>
              <a:gd name="connsiteY134" fmla="*/ 2237095 h 2237474"/>
              <a:gd name="connsiteX135" fmla="*/ 1370962 w 12192000"/>
              <a:gd name="connsiteY135" fmla="*/ 2237474 h 2237474"/>
              <a:gd name="connsiteX136" fmla="*/ 1356367 w 12192000"/>
              <a:gd name="connsiteY136" fmla="*/ 2235089 h 2237474"/>
              <a:gd name="connsiteX137" fmla="*/ 1324828 w 12192000"/>
              <a:gd name="connsiteY137" fmla="*/ 2231968 h 2237474"/>
              <a:gd name="connsiteX138" fmla="*/ 1279765 w 12192000"/>
              <a:gd name="connsiteY138" fmla="*/ 2229639 h 2237474"/>
              <a:gd name="connsiteX139" fmla="*/ 1195347 w 12192000"/>
              <a:gd name="connsiteY139" fmla="*/ 2212354 h 2237474"/>
              <a:gd name="connsiteX140" fmla="*/ 970251 w 12192000"/>
              <a:gd name="connsiteY140" fmla="*/ 2221029 h 2237474"/>
              <a:gd name="connsiteX141" fmla="*/ 812914 w 12192000"/>
              <a:gd name="connsiteY141" fmla="*/ 2202752 h 2237474"/>
              <a:gd name="connsiteX142" fmla="*/ 800195 w 12192000"/>
              <a:gd name="connsiteY142" fmla="*/ 2209407 h 2237474"/>
              <a:gd name="connsiteX143" fmla="*/ 784978 w 12192000"/>
              <a:gd name="connsiteY143" fmla="*/ 2212360 h 2237474"/>
              <a:gd name="connsiteX144" fmla="*/ 681987 w 12192000"/>
              <a:gd name="connsiteY144" fmla="*/ 2216757 h 2237474"/>
              <a:gd name="connsiteX145" fmla="*/ 669923 w 12192000"/>
              <a:gd name="connsiteY145" fmla="*/ 2211682 h 2237474"/>
              <a:gd name="connsiteX146" fmla="*/ 648680 w 12192000"/>
              <a:gd name="connsiteY146" fmla="*/ 2206229 h 2237474"/>
              <a:gd name="connsiteX147" fmla="*/ 597225 w 12192000"/>
              <a:gd name="connsiteY147" fmla="*/ 2180999 h 2237474"/>
              <a:gd name="connsiteX148" fmla="*/ 558449 w 12192000"/>
              <a:gd name="connsiteY148" fmla="*/ 2182346 h 2237474"/>
              <a:gd name="connsiteX149" fmla="*/ 550517 w 12192000"/>
              <a:gd name="connsiteY149" fmla="*/ 2182060 h 2237474"/>
              <a:gd name="connsiteX150" fmla="*/ 550309 w 12192000"/>
              <a:gd name="connsiteY150" fmla="*/ 2181825 h 2237474"/>
              <a:gd name="connsiteX151" fmla="*/ 541836 w 12192000"/>
              <a:gd name="connsiteY151" fmla="*/ 2181063 h 2237474"/>
              <a:gd name="connsiteX152" fmla="*/ 536057 w 12192000"/>
              <a:gd name="connsiteY152" fmla="*/ 2181537 h 2237474"/>
              <a:gd name="connsiteX153" fmla="*/ 520671 w 12192000"/>
              <a:gd name="connsiteY153" fmla="*/ 2180980 h 2237474"/>
              <a:gd name="connsiteX154" fmla="*/ 515024 w 12192000"/>
              <a:gd name="connsiteY154" fmla="*/ 2179258 h 2237474"/>
              <a:gd name="connsiteX155" fmla="*/ 512278 w 12192000"/>
              <a:gd name="connsiteY155" fmla="*/ 2176369 h 2237474"/>
              <a:gd name="connsiteX156" fmla="*/ 480419 w 12192000"/>
              <a:gd name="connsiteY156" fmla="*/ 2167807 h 2237474"/>
              <a:gd name="connsiteX157" fmla="*/ 413835 w 12192000"/>
              <a:gd name="connsiteY157" fmla="*/ 2156783 h 2237474"/>
              <a:gd name="connsiteX158" fmla="*/ 376513 w 12192000"/>
              <a:gd name="connsiteY158" fmla="*/ 2154014 h 2237474"/>
              <a:gd name="connsiteX159" fmla="*/ 273386 w 12192000"/>
              <a:gd name="connsiteY159" fmla="*/ 2142551 h 2237474"/>
              <a:gd name="connsiteX160" fmla="*/ 169207 w 12192000"/>
              <a:gd name="connsiteY160" fmla="*/ 2128100 h 2237474"/>
              <a:gd name="connsiteX161" fmla="*/ 93149 w 12192000"/>
              <a:gd name="connsiteY161" fmla="*/ 2105324 h 2237474"/>
              <a:gd name="connsiteX162" fmla="*/ 88109 w 12192000"/>
              <a:gd name="connsiteY162" fmla="*/ 2106704 h 2237474"/>
              <a:gd name="connsiteX163" fmla="*/ 80022 w 12192000"/>
              <a:gd name="connsiteY163" fmla="*/ 2107254 h 2237474"/>
              <a:gd name="connsiteX164" fmla="*/ 79717 w 12192000"/>
              <a:gd name="connsiteY164" fmla="*/ 2107046 h 2237474"/>
              <a:gd name="connsiteX165" fmla="*/ 72352 w 12192000"/>
              <a:gd name="connsiteY165" fmla="*/ 2107991 h 2237474"/>
              <a:gd name="connsiteX166" fmla="*/ 37645 w 12192000"/>
              <a:gd name="connsiteY166" fmla="*/ 2115401 h 2237474"/>
              <a:gd name="connsiteX167" fmla="*/ 4572 w 12192000"/>
              <a:gd name="connsiteY167" fmla="*/ 2111091 h 2237474"/>
              <a:gd name="connsiteX168" fmla="*/ 0 w 12192000"/>
              <a:gd name="connsiteY168" fmla="*/ 2110468 h 2237474"/>
              <a:gd name="connsiteX169" fmla="*/ 0 w 12192000"/>
              <a:gd name="connsiteY16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111935 w 12192000"/>
              <a:gd name="connsiteY124" fmla="*/ 2023163 h 2237474"/>
              <a:gd name="connsiteX125" fmla="*/ 2089991 w 12192000"/>
              <a:gd name="connsiteY125" fmla="*/ 2034193 h 2237474"/>
              <a:gd name="connsiteX126" fmla="*/ 2058061 w 12192000"/>
              <a:gd name="connsiteY126" fmla="*/ 2047942 h 2237474"/>
              <a:gd name="connsiteX127" fmla="*/ 2042244 w 12192000"/>
              <a:gd name="connsiteY127" fmla="*/ 2055560 h 2237474"/>
              <a:gd name="connsiteX128" fmla="*/ 1877728 w 12192000"/>
              <a:gd name="connsiteY128" fmla="*/ 2101004 h 2237474"/>
              <a:gd name="connsiteX129" fmla="*/ 1759056 w 12192000"/>
              <a:gd name="connsiteY129" fmla="*/ 2125608 h 2237474"/>
              <a:gd name="connsiteX130" fmla="*/ 1637948 w 12192000"/>
              <a:gd name="connsiteY130" fmla="*/ 2172597 h 2237474"/>
              <a:gd name="connsiteX131" fmla="*/ 1434549 w 12192000"/>
              <a:gd name="connsiteY131" fmla="*/ 2234522 h 2237474"/>
              <a:gd name="connsiteX132" fmla="*/ 1398481 w 12192000"/>
              <a:gd name="connsiteY132" fmla="*/ 2237074 h 2237474"/>
              <a:gd name="connsiteX133" fmla="*/ 1398407 w 12192000"/>
              <a:gd name="connsiteY133" fmla="*/ 2237095 h 2237474"/>
              <a:gd name="connsiteX134" fmla="*/ 1370962 w 12192000"/>
              <a:gd name="connsiteY134" fmla="*/ 2237474 h 2237474"/>
              <a:gd name="connsiteX135" fmla="*/ 1356367 w 12192000"/>
              <a:gd name="connsiteY135" fmla="*/ 2235089 h 2237474"/>
              <a:gd name="connsiteX136" fmla="*/ 1324828 w 12192000"/>
              <a:gd name="connsiteY136" fmla="*/ 2231968 h 2237474"/>
              <a:gd name="connsiteX137" fmla="*/ 1279765 w 12192000"/>
              <a:gd name="connsiteY137" fmla="*/ 2229639 h 2237474"/>
              <a:gd name="connsiteX138" fmla="*/ 1195347 w 12192000"/>
              <a:gd name="connsiteY138" fmla="*/ 2212354 h 2237474"/>
              <a:gd name="connsiteX139" fmla="*/ 970251 w 12192000"/>
              <a:gd name="connsiteY139" fmla="*/ 2221029 h 2237474"/>
              <a:gd name="connsiteX140" fmla="*/ 812914 w 12192000"/>
              <a:gd name="connsiteY140" fmla="*/ 2202752 h 2237474"/>
              <a:gd name="connsiteX141" fmla="*/ 800195 w 12192000"/>
              <a:gd name="connsiteY141" fmla="*/ 2209407 h 2237474"/>
              <a:gd name="connsiteX142" fmla="*/ 784978 w 12192000"/>
              <a:gd name="connsiteY142" fmla="*/ 2212360 h 2237474"/>
              <a:gd name="connsiteX143" fmla="*/ 681987 w 12192000"/>
              <a:gd name="connsiteY143" fmla="*/ 2216757 h 2237474"/>
              <a:gd name="connsiteX144" fmla="*/ 669923 w 12192000"/>
              <a:gd name="connsiteY144" fmla="*/ 2211682 h 2237474"/>
              <a:gd name="connsiteX145" fmla="*/ 648680 w 12192000"/>
              <a:gd name="connsiteY145" fmla="*/ 2206229 h 2237474"/>
              <a:gd name="connsiteX146" fmla="*/ 597225 w 12192000"/>
              <a:gd name="connsiteY146" fmla="*/ 2180999 h 2237474"/>
              <a:gd name="connsiteX147" fmla="*/ 558449 w 12192000"/>
              <a:gd name="connsiteY147" fmla="*/ 2182346 h 2237474"/>
              <a:gd name="connsiteX148" fmla="*/ 550517 w 12192000"/>
              <a:gd name="connsiteY148" fmla="*/ 2182060 h 2237474"/>
              <a:gd name="connsiteX149" fmla="*/ 550309 w 12192000"/>
              <a:gd name="connsiteY149" fmla="*/ 2181825 h 2237474"/>
              <a:gd name="connsiteX150" fmla="*/ 541836 w 12192000"/>
              <a:gd name="connsiteY150" fmla="*/ 2181063 h 2237474"/>
              <a:gd name="connsiteX151" fmla="*/ 536057 w 12192000"/>
              <a:gd name="connsiteY151" fmla="*/ 2181537 h 2237474"/>
              <a:gd name="connsiteX152" fmla="*/ 520671 w 12192000"/>
              <a:gd name="connsiteY152" fmla="*/ 2180980 h 2237474"/>
              <a:gd name="connsiteX153" fmla="*/ 515024 w 12192000"/>
              <a:gd name="connsiteY153" fmla="*/ 2179258 h 2237474"/>
              <a:gd name="connsiteX154" fmla="*/ 512278 w 12192000"/>
              <a:gd name="connsiteY154" fmla="*/ 2176369 h 2237474"/>
              <a:gd name="connsiteX155" fmla="*/ 480419 w 12192000"/>
              <a:gd name="connsiteY155" fmla="*/ 2167807 h 2237474"/>
              <a:gd name="connsiteX156" fmla="*/ 413835 w 12192000"/>
              <a:gd name="connsiteY156" fmla="*/ 2156783 h 2237474"/>
              <a:gd name="connsiteX157" fmla="*/ 376513 w 12192000"/>
              <a:gd name="connsiteY157" fmla="*/ 2154014 h 2237474"/>
              <a:gd name="connsiteX158" fmla="*/ 273386 w 12192000"/>
              <a:gd name="connsiteY158" fmla="*/ 2142551 h 2237474"/>
              <a:gd name="connsiteX159" fmla="*/ 169207 w 12192000"/>
              <a:gd name="connsiteY159" fmla="*/ 2128100 h 2237474"/>
              <a:gd name="connsiteX160" fmla="*/ 93149 w 12192000"/>
              <a:gd name="connsiteY160" fmla="*/ 2105324 h 2237474"/>
              <a:gd name="connsiteX161" fmla="*/ 88109 w 12192000"/>
              <a:gd name="connsiteY161" fmla="*/ 2106704 h 2237474"/>
              <a:gd name="connsiteX162" fmla="*/ 80022 w 12192000"/>
              <a:gd name="connsiteY162" fmla="*/ 2107254 h 2237474"/>
              <a:gd name="connsiteX163" fmla="*/ 79717 w 12192000"/>
              <a:gd name="connsiteY163" fmla="*/ 2107046 h 2237474"/>
              <a:gd name="connsiteX164" fmla="*/ 72352 w 12192000"/>
              <a:gd name="connsiteY164" fmla="*/ 2107991 h 2237474"/>
              <a:gd name="connsiteX165" fmla="*/ 37645 w 12192000"/>
              <a:gd name="connsiteY165" fmla="*/ 2115401 h 2237474"/>
              <a:gd name="connsiteX166" fmla="*/ 4572 w 12192000"/>
              <a:gd name="connsiteY166" fmla="*/ 2111091 h 2237474"/>
              <a:gd name="connsiteX167" fmla="*/ 0 w 12192000"/>
              <a:gd name="connsiteY167" fmla="*/ 2110468 h 2237474"/>
              <a:gd name="connsiteX168" fmla="*/ 0 w 12192000"/>
              <a:gd name="connsiteY16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089991 w 12192000"/>
              <a:gd name="connsiteY124" fmla="*/ 2034193 h 2237474"/>
              <a:gd name="connsiteX125" fmla="*/ 2058061 w 12192000"/>
              <a:gd name="connsiteY125" fmla="*/ 2047942 h 2237474"/>
              <a:gd name="connsiteX126" fmla="*/ 2042244 w 12192000"/>
              <a:gd name="connsiteY126" fmla="*/ 2055560 h 2237474"/>
              <a:gd name="connsiteX127" fmla="*/ 1877728 w 12192000"/>
              <a:gd name="connsiteY127" fmla="*/ 2101004 h 2237474"/>
              <a:gd name="connsiteX128" fmla="*/ 1759056 w 12192000"/>
              <a:gd name="connsiteY128" fmla="*/ 2125608 h 2237474"/>
              <a:gd name="connsiteX129" fmla="*/ 1637948 w 12192000"/>
              <a:gd name="connsiteY129" fmla="*/ 2172597 h 2237474"/>
              <a:gd name="connsiteX130" fmla="*/ 1434549 w 12192000"/>
              <a:gd name="connsiteY130" fmla="*/ 2234522 h 2237474"/>
              <a:gd name="connsiteX131" fmla="*/ 1398481 w 12192000"/>
              <a:gd name="connsiteY131" fmla="*/ 2237074 h 2237474"/>
              <a:gd name="connsiteX132" fmla="*/ 1398407 w 12192000"/>
              <a:gd name="connsiteY132" fmla="*/ 2237095 h 2237474"/>
              <a:gd name="connsiteX133" fmla="*/ 1370962 w 12192000"/>
              <a:gd name="connsiteY133" fmla="*/ 2237474 h 2237474"/>
              <a:gd name="connsiteX134" fmla="*/ 1356367 w 12192000"/>
              <a:gd name="connsiteY134" fmla="*/ 2235089 h 2237474"/>
              <a:gd name="connsiteX135" fmla="*/ 1324828 w 12192000"/>
              <a:gd name="connsiteY135" fmla="*/ 2231968 h 2237474"/>
              <a:gd name="connsiteX136" fmla="*/ 1279765 w 12192000"/>
              <a:gd name="connsiteY136" fmla="*/ 2229639 h 2237474"/>
              <a:gd name="connsiteX137" fmla="*/ 1195347 w 12192000"/>
              <a:gd name="connsiteY137" fmla="*/ 2212354 h 2237474"/>
              <a:gd name="connsiteX138" fmla="*/ 970251 w 12192000"/>
              <a:gd name="connsiteY138" fmla="*/ 2221029 h 2237474"/>
              <a:gd name="connsiteX139" fmla="*/ 812914 w 12192000"/>
              <a:gd name="connsiteY139" fmla="*/ 2202752 h 2237474"/>
              <a:gd name="connsiteX140" fmla="*/ 800195 w 12192000"/>
              <a:gd name="connsiteY140" fmla="*/ 2209407 h 2237474"/>
              <a:gd name="connsiteX141" fmla="*/ 784978 w 12192000"/>
              <a:gd name="connsiteY141" fmla="*/ 2212360 h 2237474"/>
              <a:gd name="connsiteX142" fmla="*/ 681987 w 12192000"/>
              <a:gd name="connsiteY142" fmla="*/ 2216757 h 2237474"/>
              <a:gd name="connsiteX143" fmla="*/ 669923 w 12192000"/>
              <a:gd name="connsiteY143" fmla="*/ 2211682 h 2237474"/>
              <a:gd name="connsiteX144" fmla="*/ 648680 w 12192000"/>
              <a:gd name="connsiteY144" fmla="*/ 2206229 h 2237474"/>
              <a:gd name="connsiteX145" fmla="*/ 597225 w 12192000"/>
              <a:gd name="connsiteY145" fmla="*/ 2180999 h 2237474"/>
              <a:gd name="connsiteX146" fmla="*/ 558449 w 12192000"/>
              <a:gd name="connsiteY146" fmla="*/ 2182346 h 2237474"/>
              <a:gd name="connsiteX147" fmla="*/ 550517 w 12192000"/>
              <a:gd name="connsiteY147" fmla="*/ 2182060 h 2237474"/>
              <a:gd name="connsiteX148" fmla="*/ 550309 w 12192000"/>
              <a:gd name="connsiteY148" fmla="*/ 2181825 h 2237474"/>
              <a:gd name="connsiteX149" fmla="*/ 541836 w 12192000"/>
              <a:gd name="connsiteY149" fmla="*/ 2181063 h 2237474"/>
              <a:gd name="connsiteX150" fmla="*/ 536057 w 12192000"/>
              <a:gd name="connsiteY150" fmla="*/ 2181537 h 2237474"/>
              <a:gd name="connsiteX151" fmla="*/ 520671 w 12192000"/>
              <a:gd name="connsiteY151" fmla="*/ 2180980 h 2237474"/>
              <a:gd name="connsiteX152" fmla="*/ 515024 w 12192000"/>
              <a:gd name="connsiteY152" fmla="*/ 2179258 h 2237474"/>
              <a:gd name="connsiteX153" fmla="*/ 512278 w 12192000"/>
              <a:gd name="connsiteY153" fmla="*/ 2176369 h 2237474"/>
              <a:gd name="connsiteX154" fmla="*/ 480419 w 12192000"/>
              <a:gd name="connsiteY154" fmla="*/ 2167807 h 2237474"/>
              <a:gd name="connsiteX155" fmla="*/ 413835 w 12192000"/>
              <a:gd name="connsiteY155" fmla="*/ 2156783 h 2237474"/>
              <a:gd name="connsiteX156" fmla="*/ 376513 w 12192000"/>
              <a:gd name="connsiteY156" fmla="*/ 2154014 h 2237474"/>
              <a:gd name="connsiteX157" fmla="*/ 273386 w 12192000"/>
              <a:gd name="connsiteY157" fmla="*/ 2142551 h 2237474"/>
              <a:gd name="connsiteX158" fmla="*/ 169207 w 12192000"/>
              <a:gd name="connsiteY158" fmla="*/ 2128100 h 2237474"/>
              <a:gd name="connsiteX159" fmla="*/ 93149 w 12192000"/>
              <a:gd name="connsiteY159" fmla="*/ 2105324 h 2237474"/>
              <a:gd name="connsiteX160" fmla="*/ 88109 w 12192000"/>
              <a:gd name="connsiteY160" fmla="*/ 2106704 h 2237474"/>
              <a:gd name="connsiteX161" fmla="*/ 80022 w 12192000"/>
              <a:gd name="connsiteY161" fmla="*/ 2107254 h 2237474"/>
              <a:gd name="connsiteX162" fmla="*/ 79717 w 12192000"/>
              <a:gd name="connsiteY162" fmla="*/ 2107046 h 2237474"/>
              <a:gd name="connsiteX163" fmla="*/ 72352 w 12192000"/>
              <a:gd name="connsiteY163" fmla="*/ 2107991 h 2237474"/>
              <a:gd name="connsiteX164" fmla="*/ 37645 w 12192000"/>
              <a:gd name="connsiteY164" fmla="*/ 2115401 h 2237474"/>
              <a:gd name="connsiteX165" fmla="*/ 4572 w 12192000"/>
              <a:gd name="connsiteY165" fmla="*/ 2111091 h 2237474"/>
              <a:gd name="connsiteX166" fmla="*/ 0 w 12192000"/>
              <a:gd name="connsiteY166" fmla="*/ 2110468 h 2237474"/>
              <a:gd name="connsiteX167" fmla="*/ 0 w 12192000"/>
              <a:gd name="connsiteY16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9991 w 12192000"/>
              <a:gd name="connsiteY123" fmla="*/ 2034193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5228 w 12192000"/>
              <a:gd name="connsiteY123" fmla="*/ 2046431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36057 w 12192000"/>
              <a:gd name="connsiteY147" fmla="*/ 2181537 h 2237474"/>
              <a:gd name="connsiteX148" fmla="*/ 520671 w 12192000"/>
              <a:gd name="connsiteY148" fmla="*/ 2180980 h 2237474"/>
              <a:gd name="connsiteX149" fmla="*/ 515024 w 12192000"/>
              <a:gd name="connsiteY149" fmla="*/ 2179258 h 2237474"/>
              <a:gd name="connsiteX150" fmla="*/ 512278 w 12192000"/>
              <a:gd name="connsiteY150" fmla="*/ 2176369 h 2237474"/>
              <a:gd name="connsiteX151" fmla="*/ 480419 w 12192000"/>
              <a:gd name="connsiteY151" fmla="*/ 2167807 h 2237474"/>
              <a:gd name="connsiteX152" fmla="*/ 413835 w 12192000"/>
              <a:gd name="connsiteY152" fmla="*/ 2156783 h 2237474"/>
              <a:gd name="connsiteX153" fmla="*/ 376513 w 12192000"/>
              <a:gd name="connsiteY153" fmla="*/ 2154014 h 2237474"/>
              <a:gd name="connsiteX154" fmla="*/ 273386 w 12192000"/>
              <a:gd name="connsiteY154" fmla="*/ 2142551 h 2237474"/>
              <a:gd name="connsiteX155" fmla="*/ 169207 w 12192000"/>
              <a:gd name="connsiteY155" fmla="*/ 2128100 h 2237474"/>
              <a:gd name="connsiteX156" fmla="*/ 93149 w 12192000"/>
              <a:gd name="connsiteY156" fmla="*/ 2105324 h 2237474"/>
              <a:gd name="connsiteX157" fmla="*/ 88109 w 12192000"/>
              <a:gd name="connsiteY157" fmla="*/ 2106704 h 2237474"/>
              <a:gd name="connsiteX158" fmla="*/ 80022 w 12192000"/>
              <a:gd name="connsiteY158" fmla="*/ 2107254 h 2237474"/>
              <a:gd name="connsiteX159" fmla="*/ 79717 w 12192000"/>
              <a:gd name="connsiteY159" fmla="*/ 2107046 h 2237474"/>
              <a:gd name="connsiteX160" fmla="*/ 72352 w 12192000"/>
              <a:gd name="connsiteY160" fmla="*/ 2107991 h 2237474"/>
              <a:gd name="connsiteX161" fmla="*/ 37645 w 12192000"/>
              <a:gd name="connsiteY161" fmla="*/ 2115401 h 2237474"/>
              <a:gd name="connsiteX162" fmla="*/ 4572 w 12192000"/>
              <a:gd name="connsiteY162" fmla="*/ 2111091 h 2237474"/>
              <a:gd name="connsiteX163" fmla="*/ 0 w 12192000"/>
              <a:gd name="connsiteY163" fmla="*/ 2110468 h 2237474"/>
              <a:gd name="connsiteX164" fmla="*/ 0 w 12192000"/>
              <a:gd name="connsiteY16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20671 w 12192000"/>
              <a:gd name="connsiteY147" fmla="*/ 2180980 h 2237474"/>
              <a:gd name="connsiteX148" fmla="*/ 515024 w 12192000"/>
              <a:gd name="connsiteY148" fmla="*/ 2179258 h 2237474"/>
              <a:gd name="connsiteX149" fmla="*/ 512278 w 12192000"/>
              <a:gd name="connsiteY149" fmla="*/ 2176369 h 2237474"/>
              <a:gd name="connsiteX150" fmla="*/ 480419 w 12192000"/>
              <a:gd name="connsiteY150" fmla="*/ 2167807 h 2237474"/>
              <a:gd name="connsiteX151" fmla="*/ 413835 w 12192000"/>
              <a:gd name="connsiteY151" fmla="*/ 2156783 h 2237474"/>
              <a:gd name="connsiteX152" fmla="*/ 376513 w 12192000"/>
              <a:gd name="connsiteY152" fmla="*/ 2154014 h 2237474"/>
              <a:gd name="connsiteX153" fmla="*/ 273386 w 12192000"/>
              <a:gd name="connsiteY153" fmla="*/ 2142551 h 2237474"/>
              <a:gd name="connsiteX154" fmla="*/ 169207 w 12192000"/>
              <a:gd name="connsiteY154" fmla="*/ 2128100 h 2237474"/>
              <a:gd name="connsiteX155" fmla="*/ 93149 w 12192000"/>
              <a:gd name="connsiteY155" fmla="*/ 2105324 h 2237474"/>
              <a:gd name="connsiteX156" fmla="*/ 88109 w 12192000"/>
              <a:gd name="connsiteY156" fmla="*/ 2106704 h 2237474"/>
              <a:gd name="connsiteX157" fmla="*/ 80022 w 12192000"/>
              <a:gd name="connsiteY157" fmla="*/ 2107254 h 2237474"/>
              <a:gd name="connsiteX158" fmla="*/ 79717 w 12192000"/>
              <a:gd name="connsiteY158" fmla="*/ 2107046 h 2237474"/>
              <a:gd name="connsiteX159" fmla="*/ 72352 w 12192000"/>
              <a:gd name="connsiteY159" fmla="*/ 2107991 h 2237474"/>
              <a:gd name="connsiteX160" fmla="*/ 37645 w 12192000"/>
              <a:gd name="connsiteY160" fmla="*/ 2115401 h 2237474"/>
              <a:gd name="connsiteX161" fmla="*/ 4572 w 12192000"/>
              <a:gd name="connsiteY161" fmla="*/ 2111091 h 2237474"/>
              <a:gd name="connsiteX162" fmla="*/ 0 w 12192000"/>
              <a:gd name="connsiteY162" fmla="*/ 2110468 h 2237474"/>
              <a:gd name="connsiteX163" fmla="*/ 0 w 12192000"/>
              <a:gd name="connsiteY16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512278 w 12192000"/>
              <a:gd name="connsiteY148" fmla="*/ 2176369 h 2237474"/>
              <a:gd name="connsiteX149" fmla="*/ 480419 w 12192000"/>
              <a:gd name="connsiteY149" fmla="*/ 2167807 h 2237474"/>
              <a:gd name="connsiteX150" fmla="*/ 413835 w 12192000"/>
              <a:gd name="connsiteY150" fmla="*/ 2156783 h 2237474"/>
              <a:gd name="connsiteX151" fmla="*/ 376513 w 12192000"/>
              <a:gd name="connsiteY151" fmla="*/ 2154014 h 2237474"/>
              <a:gd name="connsiteX152" fmla="*/ 273386 w 12192000"/>
              <a:gd name="connsiteY152" fmla="*/ 2142551 h 2237474"/>
              <a:gd name="connsiteX153" fmla="*/ 169207 w 12192000"/>
              <a:gd name="connsiteY153" fmla="*/ 2128100 h 2237474"/>
              <a:gd name="connsiteX154" fmla="*/ 93149 w 12192000"/>
              <a:gd name="connsiteY154" fmla="*/ 2105324 h 2237474"/>
              <a:gd name="connsiteX155" fmla="*/ 88109 w 12192000"/>
              <a:gd name="connsiteY155" fmla="*/ 2106704 h 2237474"/>
              <a:gd name="connsiteX156" fmla="*/ 80022 w 12192000"/>
              <a:gd name="connsiteY156" fmla="*/ 2107254 h 2237474"/>
              <a:gd name="connsiteX157" fmla="*/ 79717 w 12192000"/>
              <a:gd name="connsiteY157" fmla="*/ 2107046 h 2237474"/>
              <a:gd name="connsiteX158" fmla="*/ 72352 w 12192000"/>
              <a:gd name="connsiteY158" fmla="*/ 2107991 h 2237474"/>
              <a:gd name="connsiteX159" fmla="*/ 37645 w 12192000"/>
              <a:gd name="connsiteY159" fmla="*/ 2115401 h 2237474"/>
              <a:gd name="connsiteX160" fmla="*/ 4572 w 12192000"/>
              <a:gd name="connsiteY160" fmla="*/ 2111091 h 2237474"/>
              <a:gd name="connsiteX161" fmla="*/ 0 w 12192000"/>
              <a:gd name="connsiteY161" fmla="*/ 2110468 h 2237474"/>
              <a:gd name="connsiteX162" fmla="*/ 0 w 12192000"/>
              <a:gd name="connsiteY16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80419 w 12192000"/>
              <a:gd name="connsiteY148" fmla="*/ 2167807 h 2237474"/>
              <a:gd name="connsiteX149" fmla="*/ 413835 w 12192000"/>
              <a:gd name="connsiteY149" fmla="*/ 2156783 h 2237474"/>
              <a:gd name="connsiteX150" fmla="*/ 376513 w 12192000"/>
              <a:gd name="connsiteY150" fmla="*/ 2154014 h 2237474"/>
              <a:gd name="connsiteX151" fmla="*/ 273386 w 12192000"/>
              <a:gd name="connsiteY151" fmla="*/ 2142551 h 2237474"/>
              <a:gd name="connsiteX152" fmla="*/ 169207 w 12192000"/>
              <a:gd name="connsiteY152" fmla="*/ 2128100 h 2237474"/>
              <a:gd name="connsiteX153" fmla="*/ 93149 w 12192000"/>
              <a:gd name="connsiteY153" fmla="*/ 2105324 h 2237474"/>
              <a:gd name="connsiteX154" fmla="*/ 88109 w 12192000"/>
              <a:gd name="connsiteY154" fmla="*/ 2106704 h 2237474"/>
              <a:gd name="connsiteX155" fmla="*/ 80022 w 12192000"/>
              <a:gd name="connsiteY155" fmla="*/ 2107254 h 2237474"/>
              <a:gd name="connsiteX156" fmla="*/ 79717 w 12192000"/>
              <a:gd name="connsiteY156" fmla="*/ 2107046 h 2237474"/>
              <a:gd name="connsiteX157" fmla="*/ 72352 w 12192000"/>
              <a:gd name="connsiteY157" fmla="*/ 2107991 h 2237474"/>
              <a:gd name="connsiteX158" fmla="*/ 37645 w 12192000"/>
              <a:gd name="connsiteY158" fmla="*/ 2115401 h 2237474"/>
              <a:gd name="connsiteX159" fmla="*/ 4572 w 12192000"/>
              <a:gd name="connsiteY159" fmla="*/ 2111091 h 2237474"/>
              <a:gd name="connsiteX160" fmla="*/ 0 w 12192000"/>
              <a:gd name="connsiteY160" fmla="*/ 2110468 h 2237474"/>
              <a:gd name="connsiteX161" fmla="*/ 0 w 12192000"/>
              <a:gd name="connsiteY16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9717 w 12192000"/>
              <a:gd name="connsiteY155" fmla="*/ 2107046 h 2237474"/>
              <a:gd name="connsiteX156" fmla="*/ 72352 w 12192000"/>
              <a:gd name="connsiteY156" fmla="*/ 2107991 h 2237474"/>
              <a:gd name="connsiteX157" fmla="*/ 37645 w 12192000"/>
              <a:gd name="connsiteY157" fmla="*/ 2115401 h 2237474"/>
              <a:gd name="connsiteX158" fmla="*/ 4572 w 12192000"/>
              <a:gd name="connsiteY158" fmla="*/ 2111091 h 2237474"/>
              <a:gd name="connsiteX159" fmla="*/ 0 w 12192000"/>
              <a:gd name="connsiteY159" fmla="*/ 2110468 h 2237474"/>
              <a:gd name="connsiteX160" fmla="*/ 0 w 12192000"/>
              <a:gd name="connsiteY16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2352 w 12192000"/>
              <a:gd name="connsiteY155" fmla="*/ 2107991 h 2237474"/>
              <a:gd name="connsiteX156" fmla="*/ 37645 w 12192000"/>
              <a:gd name="connsiteY156" fmla="*/ 2115401 h 2237474"/>
              <a:gd name="connsiteX157" fmla="*/ 4572 w 12192000"/>
              <a:gd name="connsiteY157" fmla="*/ 2111091 h 2237474"/>
              <a:gd name="connsiteX158" fmla="*/ 0 w 12192000"/>
              <a:gd name="connsiteY158" fmla="*/ 2110468 h 2237474"/>
              <a:gd name="connsiteX159" fmla="*/ 0 w 12192000"/>
              <a:gd name="connsiteY15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0022 w 12192000"/>
              <a:gd name="connsiteY153" fmla="*/ 2107254 h 2237474"/>
              <a:gd name="connsiteX154" fmla="*/ 72352 w 12192000"/>
              <a:gd name="connsiteY154" fmla="*/ 2107991 h 2237474"/>
              <a:gd name="connsiteX155" fmla="*/ 37645 w 12192000"/>
              <a:gd name="connsiteY155" fmla="*/ 2115401 h 2237474"/>
              <a:gd name="connsiteX156" fmla="*/ 4572 w 12192000"/>
              <a:gd name="connsiteY156" fmla="*/ 2111091 h 2237474"/>
              <a:gd name="connsiteX157" fmla="*/ 0 w 12192000"/>
              <a:gd name="connsiteY157" fmla="*/ 2110468 h 2237474"/>
              <a:gd name="connsiteX158" fmla="*/ 0 w 12192000"/>
              <a:gd name="connsiteY15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80022 w 12192000"/>
              <a:gd name="connsiteY152" fmla="*/ 2107254 h 2237474"/>
              <a:gd name="connsiteX153" fmla="*/ 72352 w 12192000"/>
              <a:gd name="connsiteY153" fmla="*/ 2107991 h 2237474"/>
              <a:gd name="connsiteX154" fmla="*/ 37645 w 12192000"/>
              <a:gd name="connsiteY154" fmla="*/ 2115401 h 2237474"/>
              <a:gd name="connsiteX155" fmla="*/ 4572 w 12192000"/>
              <a:gd name="connsiteY155" fmla="*/ 2111091 h 2237474"/>
              <a:gd name="connsiteX156" fmla="*/ 0 w 12192000"/>
              <a:gd name="connsiteY156" fmla="*/ 2110468 h 2237474"/>
              <a:gd name="connsiteX157" fmla="*/ 0 w 12192000"/>
              <a:gd name="connsiteY15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20671 w 12192000"/>
              <a:gd name="connsiteY145" fmla="*/ 2180980 h 2237474"/>
              <a:gd name="connsiteX146" fmla="*/ 515024 w 12192000"/>
              <a:gd name="connsiteY146" fmla="*/ 2179258 h 2237474"/>
              <a:gd name="connsiteX147" fmla="*/ 413835 w 12192000"/>
              <a:gd name="connsiteY147" fmla="*/ 2156783 h 2237474"/>
              <a:gd name="connsiteX148" fmla="*/ 376513 w 12192000"/>
              <a:gd name="connsiteY148" fmla="*/ 2154014 h 2237474"/>
              <a:gd name="connsiteX149" fmla="*/ 273386 w 12192000"/>
              <a:gd name="connsiteY149" fmla="*/ 2142551 h 2237474"/>
              <a:gd name="connsiteX150" fmla="*/ 169207 w 12192000"/>
              <a:gd name="connsiteY150" fmla="*/ 2128100 h 2237474"/>
              <a:gd name="connsiteX151" fmla="*/ 80022 w 12192000"/>
              <a:gd name="connsiteY151" fmla="*/ 2107254 h 2237474"/>
              <a:gd name="connsiteX152" fmla="*/ 72352 w 12192000"/>
              <a:gd name="connsiteY152" fmla="*/ 2107991 h 2237474"/>
              <a:gd name="connsiteX153" fmla="*/ 37645 w 12192000"/>
              <a:gd name="connsiteY153" fmla="*/ 2115401 h 2237474"/>
              <a:gd name="connsiteX154" fmla="*/ 4572 w 12192000"/>
              <a:gd name="connsiteY154" fmla="*/ 2111091 h 2237474"/>
              <a:gd name="connsiteX155" fmla="*/ 0 w 12192000"/>
              <a:gd name="connsiteY155" fmla="*/ 2110468 h 2237474"/>
              <a:gd name="connsiteX156" fmla="*/ 0 w 12192000"/>
              <a:gd name="connsiteY15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20671 w 12192000"/>
              <a:gd name="connsiteY144" fmla="*/ 2180980 h 2237474"/>
              <a:gd name="connsiteX145" fmla="*/ 515024 w 12192000"/>
              <a:gd name="connsiteY145" fmla="*/ 2179258 h 2237474"/>
              <a:gd name="connsiteX146" fmla="*/ 413835 w 12192000"/>
              <a:gd name="connsiteY146" fmla="*/ 2156783 h 2237474"/>
              <a:gd name="connsiteX147" fmla="*/ 376513 w 12192000"/>
              <a:gd name="connsiteY147" fmla="*/ 2154014 h 2237474"/>
              <a:gd name="connsiteX148" fmla="*/ 273386 w 12192000"/>
              <a:gd name="connsiteY148" fmla="*/ 2142551 h 2237474"/>
              <a:gd name="connsiteX149" fmla="*/ 169207 w 12192000"/>
              <a:gd name="connsiteY149" fmla="*/ 2128100 h 2237474"/>
              <a:gd name="connsiteX150" fmla="*/ 80022 w 12192000"/>
              <a:gd name="connsiteY150" fmla="*/ 2107254 h 2237474"/>
              <a:gd name="connsiteX151" fmla="*/ 72352 w 12192000"/>
              <a:gd name="connsiteY151" fmla="*/ 2107991 h 2237474"/>
              <a:gd name="connsiteX152" fmla="*/ 37645 w 12192000"/>
              <a:gd name="connsiteY152" fmla="*/ 2115401 h 2237474"/>
              <a:gd name="connsiteX153" fmla="*/ 4572 w 12192000"/>
              <a:gd name="connsiteY153" fmla="*/ 2111091 h 2237474"/>
              <a:gd name="connsiteX154" fmla="*/ 0 w 12192000"/>
              <a:gd name="connsiteY154" fmla="*/ 2110468 h 2237474"/>
              <a:gd name="connsiteX155" fmla="*/ 0 w 12192000"/>
              <a:gd name="connsiteY15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20671 w 12192000"/>
              <a:gd name="connsiteY143" fmla="*/ 2180980 h 2237474"/>
              <a:gd name="connsiteX144" fmla="*/ 515024 w 12192000"/>
              <a:gd name="connsiteY144" fmla="*/ 2179258 h 2237474"/>
              <a:gd name="connsiteX145" fmla="*/ 413835 w 12192000"/>
              <a:gd name="connsiteY145" fmla="*/ 2156783 h 2237474"/>
              <a:gd name="connsiteX146" fmla="*/ 376513 w 12192000"/>
              <a:gd name="connsiteY146" fmla="*/ 2154014 h 2237474"/>
              <a:gd name="connsiteX147" fmla="*/ 273386 w 12192000"/>
              <a:gd name="connsiteY147" fmla="*/ 2142551 h 2237474"/>
              <a:gd name="connsiteX148" fmla="*/ 169207 w 12192000"/>
              <a:gd name="connsiteY148" fmla="*/ 2128100 h 2237474"/>
              <a:gd name="connsiteX149" fmla="*/ 80022 w 12192000"/>
              <a:gd name="connsiteY149" fmla="*/ 2107254 h 2237474"/>
              <a:gd name="connsiteX150" fmla="*/ 72352 w 12192000"/>
              <a:gd name="connsiteY150" fmla="*/ 2107991 h 2237474"/>
              <a:gd name="connsiteX151" fmla="*/ 37645 w 12192000"/>
              <a:gd name="connsiteY151" fmla="*/ 2115401 h 2237474"/>
              <a:gd name="connsiteX152" fmla="*/ 4572 w 12192000"/>
              <a:gd name="connsiteY152" fmla="*/ 2111091 h 2237474"/>
              <a:gd name="connsiteX153" fmla="*/ 0 w 12192000"/>
              <a:gd name="connsiteY153" fmla="*/ 2110468 h 2237474"/>
              <a:gd name="connsiteX154" fmla="*/ 0 w 12192000"/>
              <a:gd name="connsiteY15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48680 w 12192000"/>
              <a:gd name="connsiteY140" fmla="*/ 2206229 h 2237474"/>
              <a:gd name="connsiteX141" fmla="*/ 597225 w 12192000"/>
              <a:gd name="connsiteY141" fmla="*/ 2180999 h 2237474"/>
              <a:gd name="connsiteX142" fmla="*/ 520671 w 12192000"/>
              <a:gd name="connsiteY142" fmla="*/ 2180980 h 2237474"/>
              <a:gd name="connsiteX143" fmla="*/ 515024 w 12192000"/>
              <a:gd name="connsiteY143" fmla="*/ 2179258 h 2237474"/>
              <a:gd name="connsiteX144" fmla="*/ 413835 w 12192000"/>
              <a:gd name="connsiteY144" fmla="*/ 2156783 h 2237474"/>
              <a:gd name="connsiteX145" fmla="*/ 376513 w 12192000"/>
              <a:gd name="connsiteY145" fmla="*/ 2154014 h 2237474"/>
              <a:gd name="connsiteX146" fmla="*/ 273386 w 12192000"/>
              <a:gd name="connsiteY146" fmla="*/ 2142551 h 2237474"/>
              <a:gd name="connsiteX147" fmla="*/ 169207 w 12192000"/>
              <a:gd name="connsiteY147" fmla="*/ 2128100 h 2237474"/>
              <a:gd name="connsiteX148" fmla="*/ 80022 w 12192000"/>
              <a:gd name="connsiteY148" fmla="*/ 2107254 h 2237474"/>
              <a:gd name="connsiteX149" fmla="*/ 72352 w 12192000"/>
              <a:gd name="connsiteY149" fmla="*/ 2107991 h 2237474"/>
              <a:gd name="connsiteX150" fmla="*/ 37645 w 12192000"/>
              <a:gd name="connsiteY150" fmla="*/ 2115401 h 2237474"/>
              <a:gd name="connsiteX151" fmla="*/ 4572 w 12192000"/>
              <a:gd name="connsiteY151" fmla="*/ 2111091 h 2237474"/>
              <a:gd name="connsiteX152" fmla="*/ 0 w 12192000"/>
              <a:gd name="connsiteY152" fmla="*/ 2110468 h 2237474"/>
              <a:gd name="connsiteX153" fmla="*/ 0 w 12192000"/>
              <a:gd name="connsiteY15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72352 w 12192000"/>
              <a:gd name="connsiteY148" fmla="*/ 2107991 h 2237474"/>
              <a:gd name="connsiteX149" fmla="*/ 37645 w 12192000"/>
              <a:gd name="connsiteY149" fmla="*/ 2115401 h 2237474"/>
              <a:gd name="connsiteX150" fmla="*/ 4572 w 12192000"/>
              <a:gd name="connsiteY150" fmla="*/ 2111091 h 2237474"/>
              <a:gd name="connsiteX151" fmla="*/ 0 w 12192000"/>
              <a:gd name="connsiteY151" fmla="*/ 2110468 h 2237474"/>
              <a:gd name="connsiteX152" fmla="*/ 0 w 12192000"/>
              <a:gd name="connsiteY15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77641 w 12192000"/>
              <a:gd name="connsiteY147" fmla="*/ 2126835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279765 w 12192000"/>
              <a:gd name="connsiteY133" fmla="*/ 2229639 h 2237474"/>
              <a:gd name="connsiteX134" fmla="*/ 1195347 w 12192000"/>
              <a:gd name="connsiteY134" fmla="*/ 2212354 h 2237474"/>
              <a:gd name="connsiteX135" fmla="*/ 970251 w 12192000"/>
              <a:gd name="connsiteY135" fmla="*/ 2221029 h 2237474"/>
              <a:gd name="connsiteX136" fmla="*/ 812914 w 12192000"/>
              <a:gd name="connsiteY136" fmla="*/ 2210095 h 2237474"/>
              <a:gd name="connsiteX137" fmla="*/ 776382 w 12192000"/>
              <a:gd name="connsiteY137" fmla="*/ 2204512 h 2237474"/>
              <a:gd name="connsiteX138" fmla="*/ 597225 w 12192000"/>
              <a:gd name="connsiteY138" fmla="*/ 2180999 h 2237474"/>
              <a:gd name="connsiteX139" fmla="*/ 520671 w 12192000"/>
              <a:gd name="connsiteY139" fmla="*/ 2180980 h 2237474"/>
              <a:gd name="connsiteX140" fmla="*/ 515024 w 12192000"/>
              <a:gd name="connsiteY140" fmla="*/ 2179258 h 2237474"/>
              <a:gd name="connsiteX141" fmla="*/ 413835 w 12192000"/>
              <a:gd name="connsiteY141" fmla="*/ 2156783 h 2237474"/>
              <a:gd name="connsiteX142" fmla="*/ 376513 w 12192000"/>
              <a:gd name="connsiteY142" fmla="*/ 2154014 h 2237474"/>
              <a:gd name="connsiteX143" fmla="*/ 273386 w 12192000"/>
              <a:gd name="connsiteY143" fmla="*/ 2142551 h 2237474"/>
              <a:gd name="connsiteX144" fmla="*/ 169207 w 12192000"/>
              <a:gd name="connsiteY144" fmla="*/ 2128100 h 2237474"/>
              <a:gd name="connsiteX145" fmla="*/ 77641 w 12192000"/>
              <a:gd name="connsiteY145" fmla="*/ 2126835 h 2237474"/>
              <a:gd name="connsiteX146" fmla="*/ 37645 w 12192000"/>
              <a:gd name="connsiteY146" fmla="*/ 2115401 h 2237474"/>
              <a:gd name="connsiteX147" fmla="*/ 4572 w 12192000"/>
              <a:gd name="connsiteY147" fmla="*/ 2111091 h 2237474"/>
              <a:gd name="connsiteX148" fmla="*/ 0 w 12192000"/>
              <a:gd name="connsiteY148" fmla="*/ 2110468 h 2237474"/>
              <a:gd name="connsiteX149" fmla="*/ 0 w 12192000"/>
              <a:gd name="connsiteY14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476147 w 12192000"/>
              <a:gd name="connsiteY115" fmla="*/ 1998305 h 2237474"/>
              <a:gd name="connsiteX116" fmla="*/ 2373568 w 12192000"/>
              <a:gd name="connsiteY116" fmla="*/ 2003219 h 2237474"/>
              <a:gd name="connsiteX117" fmla="*/ 2287219 w 12192000"/>
              <a:gd name="connsiteY117" fmla="*/ 1998750 h 2237474"/>
              <a:gd name="connsiteX118" fmla="*/ 2243069 w 12192000"/>
              <a:gd name="connsiteY118" fmla="*/ 2005321 h 2237474"/>
              <a:gd name="connsiteX119" fmla="*/ 2164831 w 12192000"/>
              <a:gd name="connsiteY119" fmla="*/ 2010143 h 2237474"/>
              <a:gd name="connsiteX120" fmla="*/ 2085228 w 12192000"/>
              <a:gd name="connsiteY120" fmla="*/ 2046431 h 2237474"/>
              <a:gd name="connsiteX121" fmla="*/ 2058061 w 12192000"/>
              <a:gd name="connsiteY121" fmla="*/ 2047942 h 2237474"/>
              <a:gd name="connsiteX122" fmla="*/ 2042244 w 12192000"/>
              <a:gd name="connsiteY122" fmla="*/ 2055560 h 2237474"/>
              <a:gd name="connsiteX123" fmla="*/ 1877728 w 12192000"/>
              <a:gd name="connsiteY123" fmla="*/ 2101004 h 2237474"/>
              <a:gd name="connsiteX124" fmla="*/ 1759056 w 12192000"/>
              <a:gd name="connsiteY124" fmla="*/ 2125608 h 2237474"/>
              <a:gd name="connsiteX125" fmla="*/ 1637948 w 12192000"/>
              <a:gd name="connsiteY125" fmla="*/ 2172597 h 2237474"/>
              <a:gd name="connsiteX126" fmla="*/ 1434549 w 12192000"/>
              <a:gd name="connsiteY126" fmla="*/ 2234522 h 2237474"/>
              <a:gd name="connsiteX127" fmla="*/ 1398481 w 12192000"/>
              <a:gd name="connsiteY127" fmla="*/ 2237074 h 2237474"/>
              <a:gd name="connsiteX128" fmla="*/ 1398407 w 12192000"/>
              <a:gd name="connsiteY128" fmla="*/ 2237095 h 2237474"/>
              <a:gd name="connsiteX129" fmla="*/ 1370962 w 12192000"/>
              <a:gd name="connsiteY129" fmla="*/ 2237474 h 2237474"/>
              <a:gd name="connsiteX130" fmla="*/ 1356367 w 12192000"/>
              <a:gd name="connsiteY130" fmla="*/ 2235089 h 2237474"/>
              <a:gd name="connsiteX131" fmla="*/ 1279765 w 12192000"/>
              <a:gd name="connsiteY131" fmla="*/ 2229639 h 2237474"/>
              <a:gd name="connsiteX132" fmla="*/ 1195347 w 12192000"/>
              <a:gd name="connsiteY132" fmla="*/ 2212354 h 2237474"/>
              <a:gd name="connsiteX133" fmla="*/ 970251 w 12192000"/>
              <a:gd name="connsiteY133" fmla="*/ 2221029 h 2237474"/>
              <a:gd name="connsiteX134" fmla="*/ 812914 w 12192000"/>
              <a:gd name="connsiteY134" fmla="*/ 2210095 h 2237474"/>
              <a:gd name="connsiteX135" fmla="*/ 776382 w 12192000"/>
              <a:gd name="connsiteY135" fmla="*/ 2204512 h 2237474"/>
              <a:gd name="connsiteX136" fmla="*/ 597225 w 12192000"/>
              <a:gd name="connsiteY136" fmla="*/ 2180999 h 2237474"/>
              <a:gd name="connsiteX137" fmla="*/ 520671 w 12192000"/>
              <a:gd name="connsiteY137" fmla="*/ 2180980 h 2237474"/>
              <a:gd name="connsiteX138" fmla="*/ 515024 w 12192000"/>
              <a:gd name="connsiteY138" fmla="*/ 2179258 h 2237474"/>
              <a:gd name="connsiteX139" fmla="*/ 413835 w 12192000"/>
              <a:gd name="connsiteY139" fmla="*/ 2156783 h 2237474"/>
              <a:gd name="connsiteX140" fmla="*/ 376513 w 12192000"/>
              <a:gd name="connsiteY140" fmla="*/ 2154014 h 2237474"/>
              <a:gd name="connsiteX141" fmla="*/ 273386 w 12192000"/>
              <a:gd name="connsiteY141" fmla="*/ 2142551 h 2237474"/>
              <a:gd name="connsiteX142" fmla="*/ 169207 w 12192000"/>
              <a:gd name="connsiteY142" fmla="*/ 2128100 h 2237474"/>
              <a:gd name="connsiteX143" fmla="*/ 77641 w 12192000"/>
              <a:gd name="connsiteY143" fmla="*/ 2126835 h 2237474"/>
              <a:gd name="connsiteX144" fmla="*/ 37645 w 12192000"/>
              <a:gd name="connsiteY144" fmla="*/ 2115401 h 2237474"/>
              <a:gd name="connsiteX145" fmla="*/ 4572 w 12192000"/>
              <a:gd name="connsiteY145" fmla="*/ 2111091 h 2237474"/>
              <a:gd name="connsiteX146" fmla="*/ 0 w 12192000"/>
              <a:gd name="connsiteY146" fmla="*/ 2110468 h 2237474"/>
              <a:gd name="connsiteX147" fmla="*/ 0 w 12192000"/>
              <a:gd name="connsiteY1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6900177 w 12192000"/>
              <a:gd name="connsiteY58" fmla="*/ 1636016 h 2237474"/>
              <a:gd name="connsiteX59" fmla="*/ 6795372 w 12192000"/>
              <a:gd name="connsiteY59" fmla="*/ 1644845 h 2237474"/>
              <a:gd name="connsiteX60" fmla="*/ 6692251 w 12192000"/>
              <a:gd name="connsiteY60" fmla="*/ 1656357 h 2237474"/>
              <a:gd name="connsiteX61" fmla="*/ 6655235 w 12192000"/>
              <a:gd name="connsiteY61" fmla="*/ 1661869 h 2237474"/>
              <a:gd name="connsiteX62" fmla="*/ 6554894 w 12192000"/>
              <a:gd name="connsiteY62" fmla="*/ 1664428 h 2237474"/>
              <a:gd name="connsiteX63" fmla="*/ 6516595 w 12192000"/>
              <a:gd name="connsiteY63" fmla="*/ 1667475 h 2237474"/>
              <a:gd name="connsiteX64" fmla="*/ 6508541 w 12192000"/>
              <a:gd name="connsiteY64" fmla="*/ 1668757 h 2237474"/>
              <a:gd name="connsiteX65" fmla="*/ 6471012 w 12192000"/>
              <a:gd name="connsiteY65" fmla="*/ 1678604 h 2237474"/>
              <a:gd name="connsiteX66" fmla="*/ 6364035 w 12192000"/>
              <a:gd name="connsiteY66" fmla="*/ 1667683 h 2237474"/>
              <a:gd name="connsiteX67" fmla="*/ 6280959 w 12192000"/>
              <a:gd name="connsiteY67" fmla="*/ 1689329 h 2237474"/>
              <a:gd name="connsiteX68" fmla="*/ 6243319 w 12192000"/>
              <a:gd name="connsiteY68" fmla="*/ 1695560 h 2237474"/>
              <a:gd name="connsiteX69" fmla="*/ 6098321 w 12192000"/>
              <a:gd name="connsiteY69" fmla="*/ 1721646 h 2237474"/>
              <a:gd name="connsiteX70" fmla="*/ 5880652 w 12192000"/>
              <a:gd name="connsiteY70" fmla="*/ 1779643 h 2237474"/>
              <a:gd name="connsiteX71" fmla="*/ 5785959 w 12192000"/>
              <a:gd name="connsiteY71" fmla="*/ 1775307 h 2237474"/>
              <a:gd name="connsiteX72" fmla="*/ 5643534 w 12192000"/>
              <a:gd name="connsiteY72" fmla="*/ 1802919 h 2237474"/>
              <a:gd name="connsiteX73" fmla="*/ 5518799 w 12192000"/>
              <a:gd name="connsiteY73" fmla="*/ 1818312 h 2237474"/>
              <a:gd name="connsiteX74" fmla="*/ 5505014 w 12192000"/>
              <a:gd name="connsiteY74" fmla="*/ 1819259 h 2237474"/>
              <a:gd name="connsiteX75" fmla="*/ 5453307 w 12192000"/>
              <a:gd name="connsiteY75" fmla="*/ 1815450 h 2237474"/>
              <a:gd name="connsiteX76" fmla="*/ 5221533 w 12192000"/>
              <a:gd name="connsiteY76" fmla="*/ 1846950 h 2237474"/>
              <a:gd name="connsiteX77" fmla="*/ 5149802 w 12192000"/>
              <a:gd name="connsiteY77" fmla="*/ 1844846 h 2237474"/>
              <a:gd name="connsiteX78" fmla="*/ 5114927 w 12192000"/>
              <a:gd name="connsiteY78" fmla="*/ 1847827 h 2237474"/>
              <a:gd name="connsiteX79" fmla="*/ 5108970 w 12192000"/>
              <a:gd name="connsiteY79" fmla="*/ 1847935 h 2237474"/>
              <a:gd name="connsiteX80" fmla="*/ 5067961 w 12192000"/>
              <a:gd name="connsiteY80" fmla="*/ 1845917 h 2237474"/>
              <a:gd name="connsiteX81" fmla="*/ 5007075 w 12192000"/>
              <a:gd name="connsiteY81" fmla="*/ 1838626 h 2237474"/>
              <a:gd name="connsiteX82" fmla="*/ 4944087 w 12192000"/>
              <a:gd name="connsiteY82" fmla="*/ 1823332 h 2237474"/>
              <a:gd name="connsiteX83" fmla="*/ 4907662 w 12192000"/>
              <a:gd name="connsiteY83" fmla="*/ 1816900 h 2237474"/>
              <a:gd name="connsiteX84" fmla="*/ 4882386 w 12192000"/>
              <a:gd name="connsiteY84" fmla="*/ 1809844 h 2237474"/>
              <a:gd name="connsiteX85" fmla="*/ 4811440 w 12192000"/>
              <a:gd name="connsiteY85" fmla="*/ 1804655 h 2237474"/>
              <a:gd name="connsiteX86" fmla="*/ 4691075 w 12192000"/>
              <a:gd name="connsiteY86" fmla="*/ 1801389 h 2237474"/>
              <a:gd name="connsiteX87" fmla="*/ 4640313 w 12192000"/>
              <a:gd name="connsiteY87" fmla="*/ 1784307 h 2237474"/>
              <a:gd name="connsiteX88" fmla="*/ 4536503 w 12192000"/>
              <a:gd name="connsiteY88" fmla="*/ 1785334 h 2237474"/>
              <a:gd name="connsiteX89" fmla="*/ 4513724 w 12192000"/>
              <a:gd name="connsiteY89" fmla="*/ 1791996 h 2237474"/>
              <a:gd name="connsiteX90" fmla="*/ 4459810 w 12192000"/>
              <a:gd name="connsiteY90" fmla="*/ 1797886 h 2237474"/>
              <a:gd name="connsiteX91" fmla="*/ 4379064 w 12192000"/>
              <a:gd name="connsiteY91" fmla="*/ 1817177 h 2237474"/>
              <a:gd name="connsiteX92" fmla="*/ 4290981 w 12192000"/>
              <a:gd name="connsiteY92" fmla="*/ 1839677 h 2237474"/>
              <a:gd name="connsiteX93" fmla="*/ 4238372 w 12192000"/>
              <a:gd name="connsiteY93" fmla="*/ 1851480 h 2237474"/>
              <a:gd name="connsiteX94" fmla="*/ 4232517 w 12192000"/>
              <a:gd name="connsiteY94" fmla="*/ 1852567 h 2237474"/>
              <a:gd name="connsiteX95" fmla="*/ 4191732 w 12192000"/>
              <a:gd name="connsiteY95" fmla="*/ 1857328 h 2237474"/>
              <a:gd name="connsiteX96" fmla="*/ 4065532 w 12192000"/>
              <a:gd name="connsiteY96" fmla="*/ 1855477 h 2237474"/>
              <a:gd name="connsiteX97" fmla="*/ 4028460 w 12192000"/>
              <a:gd name="connsiteY97" fmla="*/ 1855137 h 2237474"/>
              <a:gd name="connsiteX98" fmla="*/ 4002267 w 12192000"/>
              <a:gd name="connsiteY98" fmla="*/ 1852352 h 2237474"/>
              <a:gd name="connsiteX99" fmla="*/ 3931396 w 12192000"/>
              <a:gd name="connsiteY99" fmla="*/ 1858915 h 2237474"/>
              <a:gd name="connsiteX100" fmla="*/ 3812162 w 12192000"/>
              <a:gd name="connsiteY100" fmla="*/ 1875501 h 2237474"/>
              <a:gd name="connsiteX101" fmla="*/ 3758105 w 12192000"/>
              <a:gd name="connsiteY101" fmla="*/ 1871856 h 2237474"/>
              <a:gd name="connsiteX102" fmla="*/ 3715896 w 12192000"/>
              <a:gd name="connsiteY102" fmla="*/ 1881552 h 2237474"/>
              <a:gd name="connsiteX103" fmla="*/ 3567259 w 12192000"/>
              <a:gd name="connsiteY103" fmla="*/ 1893482 h 2237474"/>
              <a:gd name="connsiteX104" fmla="*/ 3405770 w 12192000"/>
              <a:gd name="connsiteY104" fmla="*/ 1904591 h 2237474"/>
              <a:gd name="connsiteX105" fmla="*/ 3280097 w 12192000"/>
              <a:gd name="connsiteY105" fmla="*/ 1919610 h 2237474"/>
              <a:gd name="connsiteX106" fmla="*/ 3009910 w 12192000"/>
              <a:gd name="connsiteY106" fmla="*/ 1957866 h 2237474"/>
              <a:gd name="connsiteX107" fmla="*/ 2995934 w 12192000"/>
              <a:gd name="connsiteY107" fmla="*/ 1967085 h 2237474"/>
              <a:gd name="connsiteX108" fmla="*/ 2942858 w 12192000"/>
              <a:gd name="connsiteY108" fmla="*/ 1981367 h 2237474"/>
              <a:gd name="connsiteX109" fmla="*/ 2875436 w 12192000"/>
              <a:gd name="connsiteY109" fmla="*/ 1996977 h 2237474"/>
              <a:gd name="connsiteX110" fmla="*/ 2874892 w 12192000"/>
              <a:gd name="connsiteY110" fmla="*/ 1996085 h 2237474"/>
              <a:gd name="connsiteX111" fmla="*/ 2843662 w 12192000"/>
              <a:gd name="connsiteY111" fmla="*/ 1992498 h 2237474"/>
              <a:gd name="connsiteX112" fmla="*/ 2718916 w 12192000"/>
              <a:gd name="connsiteY112" fmla="*/ 1990867 h 2237474"/>
              <a:gd name="connsiteX113" fmla="*/ 2713522 w 12192000"/>
              <a:gd name="connsiteY113" fmla="*/ 1990173 h 2237474"/>
              <a:gd name="connsiteX114" fmla="*/ 2476147 w 12192000"/>
              <a:gd name="connsiteY114" fmla="*/ 1998305 h 2237474"/>
              <a:gd name="connsiteX115" fmla="*/ 2373568 w 12192000"/>
              <a:gd name="connsiteY115" fmla="*/ 2003219 h 2237474"/>
              <a:gd name="connsiteX116" fmla="*/ 2287219 w 12192000"/>
              <a:gd name="connsiteY116" fmla="*/ 1998750 h 2237474"/>
              <a:gd name="connsiteX117" fmla="*/ 2243069 w 12192000"/>
              <a:gd name="connsiteY117" fmla="*/ 2005321 h 2237474"/>
              <a:gd name="connsiteX118" fmla="*/ 2164831 w 12192000"/>
              <a:gd name="connsiteY118" fmla="*/ 2010143 h 2237474"/>
              <a:gd name="connsiteX119" fmla="*/ 2085228 w 12192000"/>
              <a:gd name="connsiteY119" fmla="*/ 2046431 h 2237474"/>
              <a:gd name="connsiteX120" fmla="*/ 2058061 w 12192000"/>
              <a:gd name="connsiteY120" fmla="*/ 2047942 h 2237474"/>
              <a:gd name="connsiteX121" fmla="*/ 2042244 w 12192000"/>
              <a:gd name="connsiteY121" fmla="*/ 2055560 h 2237474"/>
              <a:gd name="connsiteX122" fmla="*/ 1877728 w 12192000"/>
              <a:gd name="connsiteY122" fmla="*/ 2101004 h 2237474"/>
              <a:gd name="connsiteX123" fmla="*/ 1759056 w 12192000"/>
              <a:gd name="connsiteY123" fmla="*/ 2125608 h 2237474"/>
              <a:gd name="connsiteX124" fmla="*/ 1637948 w 12192000"/>
              <a:gd name="connsiteY124" fmla="*/ 2172597 h 2237474"/>
              <a:gd name="connsiteX125" fmla="*/ 1434549 w 12192000"/>
              <a:gd name="connsiteY125" fmla="*/ 2234522 h 2237474"/>
              <a:gd name="connsiteX126" fmla="*/ 1398481 w 12192000"/>
              <a:gd name="connsiteY126" fmla="*/ 2237074 h 2237474"/>
              <a:gd name="connsiteX127" fmla="*/ 1398407 w 12192000"/>
              <a:gd name="connsiteY127" fmla="*/ 2237095 h 2237474"/>
              <a:gd name="connsiteX128" fmla="*/ 1370962 w 12192000"/>
              <a:gd name="connsiteY128" fmla="*/ 2237474 h 2237474"/>
              <a:gd name="connsiteX129" fmla="*/ 1356367 w 12192000"/>
              <a:gd name="connsiteY129" fmla="*/ 2235089 h 2237474"/>
              <a:gd name="connsiteX130" fmla="*/ 1279765 w 12192000"/>
              <a:gd name="connsiteY130" fmla="*/ 2229639 h 2237474"/>
              <a:gd name="connsiteX131" fmla="*/ 1195347 w 12192000"/>
              <a:gd name="connsiteY131" fmla="*/ 2212354 h 2237474"/>
              <a:gd name="connsiteX132" fmla="*/ 970251 w 12192000"/>
              <a:gd name="connsiteY132" fmla="*/ 2221029 h 2237474"/>
              <a:gd name="connsiteX133" fmla="*/ 812914 w 12192000"/>
              <a:gd name="connsiteY133" fmla="*/ 2210095 h 2237474"/>
              <a:gd name="connsiteX134" fmla="*/ 776382 w 12192000"/>
              <a:gd name="connsiteY134" fmla="*/ 2204512 h 2237474"/>
              <a:gd name="connsiteX135" fmla="*/ 597225 w 12192000"/>
              <a:gd name="connsiteY135" fmla="*/ 2180999 h 2237474"/>
              <a:gd name="connsiteX136" fmla="*/ 520671 w 12192000"/>
              <a:gd name="connsiteY136" fmla="*/ 2180980 h 2237474"/>
              <a:gd name="connsiteX137" fmla="*/ 515024 w 12192000"/>
              <a:gd name="connsiteY137" fmla="*/ 2179258 h 2237474"/>
              <a:gd name="connsiteX138" fmla="*/ 413835 w 12192000"/>
              <a:gd name="connsiteY138" fmla="*/ 2156783 h 2237474"/>
              <a:gd name="connsiteX139" fmla="*/ 376513 w 12192000"/>
              <a:gd name="connsiteY139" fmla="*/ 2154014 h 2237474"/>
              <a:gd name="connsiteX140" fmla="*/ 273386 w 12192000"/>
              <a:gd name="connsiteY140" fmla="*/ 2142551 h 2237474"/>
              <a:gd name="connsiteX141" fmla="*/ 169207 w 12192000"/>
              <a:gd name="connsiteY141" fmla="*/ 2128100 h 2237474"/>
              <a:gd name="connsiteX142" fmla="*/ 77641 w 12192000"/>
              <a:gd name="connsiteY142" fmla="*/ 2126835 h 2237474"/>
              <a:gd name="connsiteX143" fmla="*/ 37645 w 12192000"/>
              <a:gd name="connsiteY143" fmla="*/ 2115401 h 2237474"/>
              <a:gd name="connsiteX144" fmla="*/ 4572 w 12192000"/>
              <a:gd name="connsiteY144" fmla="*/ 2111091 h 2237474"/>
              <a:gd name="connsiteX145" fmla="*/ 0 w 12192000"/>
              <a:gd name="connsiteY145" fmla="*/ 2110468 h 2237474"/>
              <a:gd name="connsiteX146" fmla="*/ 0 w 12192000"/>
              <a:gd name="connsiteY1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074238 w 12192000"/>
              <a:gd name="connsiteY45" fmla="*/ 1301895 h 2237474"/>
              <a:gd name="connsiteX46" fmla="*/ 7942099 w 12192000"/>
              <a:gd name="connsiteY46" fmla="*/ 1336332 h 2237474"/>
              <a:gd name="connsiteX47" fmla="*/ 7902328 w 12192000"/>
              <a:gd name="connsiteY47" fmla="*/ 1345865 h 2237474"/>
              <a:gd name="connsiteX48" fmla="*/ 7840612 w 12192000"/>
              <a:gd name="connsiteY48" fmla="*/ 1369373 h 2237474"/>
              <a:gd name="connsiteX49" fmla="*/ 7786819 w 12192000"/>
              <a:gd name="connsiteY49" fmla="*/ 1378970 h 2237474"/>
              <a:gd name="connsiteX50" fmla="*/ 7548172 w 12192000"/>
              <a:gd name="connsiteY50" fmla="*/ 1417460 h 2237474"/>
              <a:gd name="connsiteX51" fmla="*/ 7483437 w 12192000"/>
              <a:gd name="connsiteY51" fmla="*/ 1478152 h 2237474"/>
              <a:gd name="connsiteX52" fmla="*/ 7377870 w 12192000"/>
              <a:gd name="connsiteY52" fmla="*/ 1523319 h 2237474"/>
              <a:gd name="connsiteX53" fmla="*/ 7230737 w 12192000"/>
              <a:gd name="connsiteY53" fmla="*/ 1562633 h 2237474"/>
              <a:gd name="connsiteX54" fmla="*/ 7224458 w 12192000"/>
              <a:gd name="connsiteY54" fmla="*/ 1573008 h 2237474"/>
              <a:gd name="connsiteX55" fmla="*/ 7183121 w 12192000"/>
              <a:gd name="connsiteY55" fmla="*/ 1595162 h 2237474"/>
              <a:gd name="connsiteX56" fmla="*/ 7164601 w 12192000"/>
              <a:gd name="connsiteY56" fmla="*/ 1606490 h 2237474"/>
              <a:gd name="connsiteX57" fmla="*/ 6900177 w 12192000"/>
              <a:gd name="connsiteY57" fmla="*/ 1636016 h 2237474"/>
              <a:gd name="connsiteX58" fmla="*/ 6795372 w 12192000"/>
              <a:gd name="connsiteY58" fmla="*/ 1644845 h 2237474"/>
              <a:gd name="connsiteX59" fmla="*/ 6692251 w 12192000"/>
              <a:gd name="connsiteY59" fmla="*/ 1656357 h 2237474"/>
              <a:gd name="connsiteX60" fmla="*/ 6655235 w 12192000"/>
              <a:gd name="connsiteY60" fmla="*/ 1661869 h 2237474"/>
              <a:gd name="connsiteX61" fmla="*/ 6554894 w 12192000"/>
              <a:gd name="connsiteY61" fmla="*/ 1664428 h 2237474"/>
              <a:gd name="connsiteX62" fmla="*/ 6516595 w 12192000"/>
              <a:gd name="connsiteY62" fmla="*/ 1667475 h 2237474"/>
              <a:gd name="connsiteX63" fmla="*/ 6508541 w 12192000"/>
              <a:gd name="connsiteY63" fmla="*/ 1668757 h 2237474"/>
              <a:gd name="connsiteX64" fmla="*/ 6471012 w 12192000"/>
              <a:gd name="connsiteY64" fmla="*/ 1678604 h 2237474"/>
              <a:gd name="connsiteX65" fmla="*/ 6364035 w 12192000"/>
              <a:gd name="connsiteY65" fmla="*/ 1667683 h 2237474"/>
              <a:gd name="connsiteX66" fmla="*/ 6280959 w 12192000"/>
              <a:gd name="connsiteY66" fmla="*/ 1689329 h 2237474"/>
              <a:gd name="connsiteX67" fmla="*/ 6243319 w 12192000"/>
              <a:gd name="connsiteY67" fmla="*/ 1695560 h 2237474"/>
              <a:gd name="connsiteX68" fmla="*/ 6098321 w 12192000"/>
              <a:gd name="connsiteY68" fmla="*/ 1721646 h 2237474"/>
              <a:gd name="connsiteX69" fmla="*/ 5880652 w 12192000"/>
              <a:gd name="connsiteY69" fmla="*/ 1779643 h 2237474"/>
              <a:gd name="connsiteX70" fmla="*/ 5785959 w 12192000"/>
              <a:gd name="connsiteY70" fmla="*/ 1775307 h 2237474"/>
              <a:gd name="connsiteX71" fmla="*/ 5643534 w 12192000"/>
              <a:gd name="connsiteY71" fmla="*/ 1802919 h 2237474"/>
              <a:gd name="connsiteX72" fmla="*/ 5518799 w 12192000"/>
              <a:gd name="connsiteY72" fmla="*/ 1818312 h 2237474"/>
              <a:gd name="connsiteX73" fmla="*/ 5505014 w 12192000"/>
              <a:gd name="connsiteY73" fmla="*/ 1819259 h 2237474"/>
              <a:gd name="connsiteX74" fmla="*/ 5453307 w 12192000"/>
              <a:gd name="connsiteY74" fmla="*/ 1815450 h 2237474"/>
              <a:gd name="connsiteX75" fmla="*/ 5221533 w 12192000"/>
              <a:gd name="connsiteY75" fmla="*/ 1846950 h 2237474"/>
              <a:gd name="connsiteX76" fmla="*/ 5149802 w 12192000"/>
              <a:gd name="connsiteY76" fmla="*/ 1844846 h 2237474"/>
              <a:gd name="connsiteX77" fmla="*/ 5114927 w 12192000"/>
              <a:gd name="connsiteY77" fmla="*/ 1847827 h 2237474"/>
              <a:gd name="connsiteX78" fmla="*/ 5108970 w 12192000"/>
              <a:gd name="connsiteY78" fmla="*/ 1847935 h 2237474"/>
              <a:gd name="connsiteX79" fmla="*/ 5067961 w 12192000"/>
              <a:gd name="connsiteY79" fmla="*/ 1845917 h 2237474"/>
              <a:gd name="connsiteX80" fmla="*/ 5007075 w 12192000"/>
              <a:gd name="connsiteY80" fmla="*/ 1838626 h 2237474"/>
              <a:gd name="connsiteX81" fmla="*/ 4944087 w 12192000"/>
              <a:gd name="connsiteY81" fmla="*/ 1823332 h 2237474"/>
              <a:gd name="connsiteX82" fmla="*/ 4907662 w 12192000"/>
              <a:gd name="connsiteY82" fmla="*/ 1816900 h 2237474"/>
              <a:gd name="connsiteX83" fmla="*/ 4882386 w 12192000"/>
              <a:gd name="connsiteY83" fmla="*/ 1809844 h 2237474"/>
              <a:gd name="connsiteX84" fmla="*/ 4811440 w 12192000"/>
              <a:gd name="connsiteY84" fmla="*/ 1804655 h 2237474"/>
              <a:gd name="connsiteX85" fmla="*/ 4691075 w 12192000"/>
              <a:gd name="connsiteY85" fmla="*/ 1801389 h 2237474"/>
              <a:gd name="connsiteX86" fmla="*/ 4640313 w 12192000"/>
              <a:gd name="connsiteY86" fmla="*/ 1784307 h 2237474"/>
              <a:gd name="connsiteX87" fmla="*/ 4536503 w 12192000"/>
              <a:gd name="connsiteY87" fmla="*/ 1785334 h 2237474"/>
              <a:gd name="connsiteX88" fmla="*/ 4513724 w 12192000"/>
              <a:gd name="connsiteY88" fmla="*/ 1791996 h 2237474"/>
              <a:gd name="connsiteX89" fmla="*/ 4459810 w 12192000"/>
              <a:gd name="connsiteY89" fmla="*/ 1797886 h 2237474"/>
              <a:gd name="connsiteX90" fmla="*/ 4379064 w 12192000"/>
              <a:gd name="connsiteY90" fmla="*/ 1817177 h 2237474"/>
              <a:gd name="connsiteX91" fmla="*/ 4290981 w 12192000"/>
              <a:gd name="connsiteY91" fmla="*/ 1839677 h 2237474"/>
              <a:gd name="connsiteX92" fmla="*/ 4238372 w 12192000"/>
              <a:gd name="connsiteY92" fmla="*/ 1851480 h 2237474"/>
              <a:gd name="connsiteX93" fmla="*/ 4232517 w 12192000"/>
              <a:gd name="connsiteY93" fmla="*/ 1852567 h 2237474"/>
              <a:gd name="connsiteX94" fmla="*/ 4191732 w 12192000"/>
              <a:gd name="connsiteY94" fmla="*/ 1857328 h 2237474"/>
              <a:gd name="connsiteX95" fmla="*/ 4065532 w 12192000"/>
              <a:gd name="connsiteY95" fmla="*/ 1855477 h 2237474"/>
              <a:gd name="connsiteX96" fmla="*/ 4028460 w 12192000"/>
              <a:gd name="connsiteY96" fmla="*/ 1855137 h 2237474"/>
              <a:gd name="connsiteX97" fmla="*/ 4002267 w 12192000"/>
              <a:gd name="connsiteY97" fmla="*/ 1852352 h 2237474"/>
              <a:gd name="connsiteX98" fmla="*/ 3931396 w 12192000"/>
              <a:gd name="connsiteY98" fmla="*/ 1858915 h 2237474"/>
              <a:gd name="connsiteX99" fmla="*/ 3812162 w 12192000"/>
              <a:gd name="connsiteY99" fmla="*/ 1875501 h 2237474"/>
              <a:gd name="connsiteX100" fmla="*/ 3758105 w 12192000"/>
              <a:gd name="connsiteY100" fmla="*/ 1871856 h 2237474"/>
              <a:gd name="connsiteX101" fmla="*/ 3715896 w 12192000"/>
              <a:gd name="connsiteY101" fmla="*/ 1881552 h 2237474"/>
              <a:gd name="connsiteX102" fmla="*/ 3567259 w 12192000"/>
              <a:gd name="connsiteY102" fmla="*/ 1893482 h 2237474"/>
              <a:gd name="connsiteX103" fmla="*/ 3405770 w 12192000"/>
              <a:gd name="connsiteY103" fmla="*/ 1904591 h 2237474"/>
              <a:gd name="connsiteX104" fmla="*/ 3280097 w 12192000"/>
              <a:gd name="connsiteY104" fmla="*/ 1919610 h 2237474"/>
              <a:gd name="connsiteX105" fmla="*/ 3009910 w 12192000"/>
              <a:gd name="connsiteY105" fmla="*/ 1957866 h 2237474"/>
              <a:gd name="connsiteX106" fmla="*/ 2995934 w 12192000"/>
              <a:gd name="connsiteY106" fmla="*/ 1967085 h 2237474"/>
              <a:gd name="connsiteX107" fmla="*/ 2942858 w 12192000"/>
              <a:gd name="connsiteY107" fmla="*/ 1981367 h 2237474"/>
              <a:gd name="connsiteX108" fmla="*/ 2875436 w 12192000"/>
              <a:gd name="connsiteY108" fmla="*/ 1996977 h 2237474"/>
              <a:gd name="connsiteX109" fmla="*/ 2874892 w 12192000"/>
              <a:gd name="connsiteY109" fmla="*/ 1996085 h 2237474"/>
              <a:gd name="connsiteX110" fmla="*/ 2843662 w 12192000"/>
              <a:gd name="connsiteY110" fmla="*/ 1992498 h 2237474"/>
              <a:gd name="connsiteX111" fmla="*/ 2718916 w 12192000"/>
              <a:gd name="connsiteY111" fmla="*/ 1990867 h 2237474"/>
              <a:gd name="connsiteX112" fmla="*/ 2713522 w 12192000"/>
              <a:gd name="connsiteY112" fmla="*/ 1990173 h 2237474"/>
              <a:gd name="connsiteX113" fmla="*/ 2476147 w 12192000"/>
              <a:gd name="connsiteY113" fmla="*/ 1998305 h 2237474"/>
              <a:gd name="connsiteX114" fmla="*/ 2373568 w 12192000"/>
              <a:gd name="connsiteY114" fmla="*/ 2003219 h 2237474"/>
              <a:gd name="connsiteX115" fmla="*/ 2287219 w 12192000"/>
              <a:gd name="connsiteY115" fmla="*/ 1998750 h 2237474"/>
              <a:gd name="connsiteX116" fmla="*/ 2243069 w 12192000"/>
              <a:gd name="connsiteY116" fmla="*/ 2005321 h 2237474"/>
              <a:gd name="connsiteX117" fmla="*/ 2164831 w 12192000"/>
              <a:gd name="connsiteY117" fmla="*/ 2010143 h 2237474"/>
              <a:gd name="connsiteX118" fmla="*/ 2085228 w 12192000"/>
              <a:gd name="connsiteY118" fmla="*/ 2046431 h 2237474"/>
              <a:gd name="connsiteX119" fmla="*/ 2058061 w 12192000"/>
              <a:gd name="connsiteY119" fmla="*/ 2047942 h 2237474"/>
              <a:gd name="connsiteX120" fmla="*/ 2042244 w 12192000"/>
              <a:gd name="connsiteY120" fmla="*/ 2055560 h 2237474"/>
              <a:gd name="connsiteX121" fmla="*/ 1877728 w 12192000"/>
              <a:gd name="connsiteY121" fmla="*/ 2101004 h 2237474"/>
              <a:gd name="connsiteX122" fmla="*/ 1759056 w 12192000"/>
              <a:gd name="connsiteY122" fmla="*/ 2125608 h 2237474"/>
              <a:gd name="connsiteX123" fmla="*/ 1637948 w 12192000"/>
              <a:gd name="connsiteY123" fmla="*/ 2172597 h 2237474"/>
              <a:gd name="connsiteX124" fmla="*/ 1434549 w 12192000"/>
              <a:gd name="connsiteY124" fmla="*/ 2234522 h 2237474"/>
              <a:gd name="connsiteX125" fmla="*/ 1398481 w 12192000"/>
              <a:gd name="connsiteY125" fmla="*/ 2237074 h 2237474"/>
              <a:gd name="connsiteX126" fmla="*/ 1398407 w 12192000"/>
              <a:gd name="connsiteY126" fmla="*/ 2237095 h 2237474"/>
              <a:gd name="connsiteX127" fmla="*/ 1370962 w 12192000"/>
              <a:gd name="connsiteY127" fmla="*/ 2237474 h 2237474"/>
              <a:gd name="connsiteX128" fmla="*/ 1356367 w 12192000"/>
              <a:gd name="connsiteY128" fmla="*/ 2235089 h 2237474"/>
              <a:gd name="connsiteX129" fmla="*/ 1279765 w 12192000"/>
              <a:gd name="connsiteY129" fmla="*/ 2229639 h 2237474"/>
              <a:gd name="connsiteX130" fmla="*/ 1195347 w 12192000"/>
              <a:gd name="connsiteY130" fmla="*/ 2212354 h 2237474"/>
              <a:gd name="connsiteX131" fmla="*/ 970251 w 12192000"/>
              <a:gd name="connsiteY131" fmla="*/ 2221029 h 2237474"/>
              <a:gd name="connsiteX132" fmla="*/ 812914 w 12192000"/>
              <a:gd name="connsiteY132" fmla="*/ 2210095 h 2237474"/>
              <a:gd name="connsiteX133" fmla="*/ 776382 w 12192000"/>
              <a:gd name="connsiteY133" fmla="*/ 2204512 h 2237474"/>
              <a:gd name="connsiteX134" fmla="*/ 597225 w 12192000"/>
              <a:gd name="connsiteY134" fmla="*/ 2180999 h 2237474"/>
              <a:gd name="connsiteX135" fmla="*/ 520671 w 12192000"/>
              <a:gd name="connsiteY135" fmla="*/ 2180980 h 2237474"/>
              <a:gd name="connsiteX136" fmla="*/ 515024 w 12192000"/>
              <a:gd name="connsiteY136" fmla="*/ 2179258 h 2237474"/>
              <a:gd name="connsiteX137" fmla="*/ 413835 w 12192000"/>
              <a:gd name="connsiteY137" fmla="*/ 2156783 h 2237474"/>
              <a:gd name="connsiteX138" fmla="*/ 376513 w 12192000"/>
              <a:gd name="connsiteY138" fmla="*/ 2154014 h 2237474"/>
              <a:gd name="connsiteX139" fmla="*/ 273386 w 12192000"/>
              <a:gd name="connsiteY139" fmla="*/ 2142551 h 2237474"/>
              <a:gd name="connsiteX140" fmla="*/ 169207 w 12192000"/>
              <a:gd name="connsiteY140" fmla="*/ 2128100 h 2237474"/>
              <a:gd name="connsiteX141" fmla="*/ 77641 w 12192000"/>
              <a:gd name="connsiteY141" fmla="*/ 2126835 h 2237474"/>
              <a:gd name="connsiteX142" fmla="*/ 37645 w 12192000"/>
              <a:gd name="connsiteY142" fmla="*/ 2115401 h 2237474"/>
              <a:gd name="connsiteX143" fmla="*/ 4572 w 12192000"/>
              <a:gd name="connsiteY143" fmla="*/ 2111091 h 2237474"/>
              <a:gd name="connsiteX144" fmla="*/ 0 w 12192000"/>
              <a:gd name="connsiteY144" fmla="*/ 2110468 h 2237474"/>
              <a:gd name="connsiteX145" fmla="*/ 0 w 12192000"/>
              <a:gd name="connsiteY1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1033 w 12192000"/>
              <a:gd name="connsiteY28" fmla="*/ 1037921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8177 w 12192000"/>
              <a:gd name="connsiteY28" fmla="*/ 1035474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38659 w 12192000"/>
              <a:gd name="connsiteY3" fmla="*/ 756742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169207 w 12192000"/>
              <a:gd name="connsiteY134" fmla="*/ 2128100 h 2237474"/>
              <a:gd name="connsiteX135" fmla="*/ 77641 w 12192000"/>
              <a:gd name="connsiteY135" fmla="*/ 2126835 h 2237474"/>
              <a:gd name="connsiteX136" fmla="*/ 37645 w 12192000"/>
              <a:gd name="connsiteY136" fmla="*/ 2115401 h 2237474"/>
              <a:gd name="connsiteX137" fmla="*/ 4572 w 12192000"/>
              <a:gd name="connsiteY137" fmla="*/ 2111091 h 2237474"/>
              <a:gd name="connsiteX138" fmla="*/ 0 w 12192000"/>
              <a:gd name="connsiteY138" fmla="*/ 2110468 h 2237474"/>
              <a:gd name="connsiteX139" fmla="*/ 0 w 12192000"/>
              <a:gd name="connsiteY1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77641 w 12192000"/>
              <a:gd name="connsiteY134" fmla="*/ 2126835 h 2237474"/>
              <a:gd name="connsiteX135" fmla="*/ 37645 w 12192000"/>
              <a:gd name="connsiteY135" fmla="*/ 2115401 h 2237474"/>
              <a:gd name="connsiteX136" fmla="*/ 4572 w 12192000"/>
              <a:gd name="connsiteY136" fmla="*/ 2111091 h 2237474"/>
              <a:gd name="connsiteX137" fmla="*/ 0 w 12192000"/>
              <a:gd name="connsiteY137" fmla="*/ 2110468 h 2237474"/>
              <a:gd name="connsiteX138" fmla="*/ 0 w 12192000"/>
              <a:gd name="connsiteY138" fmla="*/ 0 h 2237474"/>
              <a:gd name="connsiteX0" fmla="*/ 0 w 12192000"/>
              <a:gd name="connsiteY0" fmla="*/ 0 h 2237627"/>
              <a:gd name="connsiteX1" fmla="*/ 12192000 w 12192000"/>
              <a:gd name="connsiteY1" fmla="*/ 0 h 2237627"/>
              <a:gd name="connsiteX2" fmla="*/ 12192000 w 12192000"/>
              <a:gd name="connsiteY2" fmla="*/ 751299 h 2237627"/>
              <a:gd name="connsiteX3" fmla="*/ 11890686 w 12192000"/>
              <a:gd name="connsiteY3" fmla="*/ 732766 h 2237627"/>
              <a:gd name="connsiteX4" fmla="*/ 11820512 w 12192000"/>
              <a:gd name="connsiteY4" fmla="*/ 745392 h 2237627"/>
              <a:gd name="connsiteX5" fmla="*/ 11649954 w 12192000"/>
              <a:gd name="connsiteY5" fmla="*/ 749628 h 2237627"/>
              <a:gd name="connsiteX6" fmla="*/ 11560424 w 12192000"/>
              <a:gd name="connsiteY6" fmla="*/ 748017 h 2237627"/>
              <a:gd name="connsiteX7" fmla="*/ 11358455 w 12192000"/>
              <a:gd name="connsiteY7" fmla="*/ 747593 h 2237627"/>
              <a:gd name="connsiteX8" fmla="*/ 11165209 w 12192000"/>
              <a:gd name="connsiteY8" fmla="*/ 748852 h 2237627"/>
              <a:gd name="connsiteX9" fmla="*/ 11058755 w 12192000"/>
              <a:gd name="connsiteY9" fmla="*/ 749617 h 2237627"/>
              <a:gd name="connsiteX10" fmla="*/ 10846594 w 12192000"/>
              <a:gd name="connsiteY10" fmla="*/ 765069 h 2237627"/>
              <a:gd name="connsiteX11" fmla="*/ 10739478 w 12192000"/>
              <a:gd name="connsiteY11" fmla="*/ 776841 h 2237627"/>
              <a:gd name="connsiteX12" fmla="*/ 10458762 w 12192000"/>
              <a:gd name="connsiteY12" fmla="*/ 755400 h 2237627"/>
              <a:gd name="connsiteX13" fmla="*/ 10211200 w 12192000"/>
              <a:gd name="connsiteY13" fmla="*/ 767513 h 2237627"/>
              <a:gd name="connsiteX14" fmla="*/ 10167995 w 12192000"/>
              <a:gd name="connsiteY14" fmla="*/ 760843 h 2237627"/>
              <a:gd name="connsiteX15" fmla="*/ 9997044 w 12192000"/>
              <a:gd name="connsiteY15" fmla="*/ 780129 h 2237627"/>
              <a:gd name="connsiteX16" fmla="*/ 9943887 w 12192000"/>
              <a:gd name="connsiteY16" fmla="*/ 804141 h 2237627"/>
              <a:gd name="connsiteX17" fmla="*/ 9918248 w 12192000"/>
              <a:gd name="connsiteY17" fmla="*/ 816628 h 2237627"/>
              <a:gd name="connsiteX18" fmla="*/ 9767091 w 12192000"/>
              <a:gd name="connsiteY18" fmla="*/ 870550 h 2237627"/>
              <a:gd name="connsiteX19" fmla="*/ 9683005 w 12192000"/>
              <a:gd name="connsiteY19" fmla="*/ 894128 h 2237627"/>
              <a:gd name="connsiteX20" fmla="*/ 9594438 w 12192000"/>
              <a:gd name="connsiteY20" fmla="*/ 919051 h 2237627"/>
              <a:gd name="connsiteX21" fmla="*/ 9544189 w 12192000"/>
              <a:gd name="connsiteY21" fmla="*/ 938966 h 2237627"/>
              <a:gd name="connsiteX22" fmla="*/ 9500499 w 12192000"/>
              <a:gd name="connsiteY22" fmla="*/ 954680 h 2237627"/>
              <a:gd name="connsiteX23" fmla="*/ 9410017 w 12192000"/>
              <a:gd name="connsiteY23" fmla="*/ 993931 h 2237627"/>
              <a:gd name="connsiteX24" fmla="*/ 9392919 w 12192000"/>
              <a:gd name="connsiteY24" fmla="*/ 994656 h 2237627"/>
              <a:gd name="connsiteX25" fmla="*/ 9268019 w 12192000"/>
              <a:gd name="connsiteY25" fmla="*/ 1007442 h 2237627"/>
              <a:gd name="connsiteX26" fmla="*/ 9188177 w 12192000"/>
              <a:gd name="connsiteY26" fmla="*/ 1035474 h 2237627"/>
              <a:gd name="connsiteX27" fmla="*/ 9155969 w 12192000"/>
              <a:gd name="connsiteY27" fmla="*/ 1046804 h 2237627"/>
              <a:gd name="connsiteX28" fmla="*/ 9133985 w 12192000"/>
              <a:gd name="connsiteY28" fmla="*/ 1046450 h 2237627"/>
              <a:gd name="connsiteX29" fmla="*/ 9003462 w 12192000"/>
              <a:gd name="connsiteY29" fmla="*/ 1042406 h 2237627"/>
              <a:gd name="connsiteX30" fmla="*/ 8968445 w 12192000"/>
              <a:gd name="connsiteY30" fmla="*/ 1052169 h 2237627"/>
              <a:gd name="connsiteX31" fmla="*/ 8886001 w 12192000"/>
              <a:gd name="connsiteY31" fmla="*/ 1067468 h 2237627"/>
              <a:gd name="connsiteX32" fmla="*/ 8838610 w 12192000"/>
              <a:gd name="connsiteY32" fmla="*/ 1075091 h 2237627"/>
              <a:gd name="connsiteX33" fmla="*/ 8750383 w 12192000"/>
              <a:gd name="connsiteY33" fmla="*/ 1097387 h 2237627"/>
              <a:gd name="connsiteX34" fmla="*/ 8665605 w 12192000"/>
              <a:gd name="connsiteY34" fmla="*/ 1110791 h 2237627"/>
              <a:gd name="connsiteX35" fmla="*/ 8584946 w 12192000"/>
              <a:gd name="connsiteY35" fmla="*/ 1135226 h 2237627"/>
              <a:gd name="connsiteX36" fmla="*/ 8419755 w 12192000"/>
              <a:gd name="connsiteY36" fmla="*/ 1216260 h 2237627"/>
              <a:gd name="connsiteX37" fmla="*/ 8411626 w 12192000"/>
              <a:gd name="connsiteY37" fmla="*/ 1214397 h 2237627"/>
              <a:gd name="connsiteX38" fmla="*/ 8363469 w 12192000"/>
              <a:gd name="connsiteY38" fmla="*/ 1246658 h 2237627"/>
              <a:gd name="connsiteX39" fmla="*/ 8275497 w 12192000"/>
              <a:gd name="connsiteY39" fmla="*/ 1264396 h 2237627"/>
              <a:gd name="connsiteX40" fmla="*/ 8074238 w 12192000"/>
              <a:gd name="connsiteY40" fmla="*/ 1301895 h 2237627"/>
              <a:gd name="connsiteX41" fmla="*/ 7942099 w 12192000"/>
              <a:gd name="connsiteY41" fmla="*/ 1336332 h 2237627"/>
              <a:gd name="connsiteX42" fmla="*/ 7902328 w 12192000"/>
              <a:gd name="connsiteY42" fmla="*/ 1345865 h 2237627"/>
              <a:gd name="connsiteX43" fmla="*/ 7840612 w 12192000"/>
              <a:gd name="connsiteY43" fmla="*/ 1369373 h 2237627"/>
              <a:gd name="connsiteX44" fmla="*/ 7786819 w 12192000"/>
              <a:gd name="connsiteY44" fmla="*/ 1378970 h 2237627"/>
              <a:gd name="connsiteX45" fmla="*/ 7548172 w 12192000"/>
              <a:gd name="connsiteY45" fmla="*/ 1417460 h 2237627"/>
              <a:gd name="connsiteX46" fmla="*/ 7483437 w 12192000"/>
              <a:gd name="connsiteY46" fmla="*/ 1478152 h 2237627"/>
              <a:gd name="connsiteX47" fmla="*/ 7377870 w 12192000"/>
              <a:gd name="connsiteY47" fmla="*/ 1523319 h 2237627"/>
              <a:gd name="connsiteX48" fmla="*/ 7230737 w 12192000"/>
              <a:gd name="connsiteY48" fmla="*/ 1562633 h 2237627"/>
              <a:gd name="connsiteX49" fmla="*/ 7224458 w 12192000"/>
              <a:gd name="connsiteY49" fmla="*/ 1573008 h 2237627"/>
              <a:gd name="connsiteX50" fmla="*/ 7183121 w 12192000"/>
              <a:gd name="connsiteY50" fmla="*/ 1595162 h 2237627"/>
              <a:gd name="connsiteX51" fmla="*/ 7164601 w 12192000"/>
              <a:gd name="connsiteY51" fmla="*/ 1606490 h 2237627"/>
              <a:gd name="connsiteX52" fmla="*/ 6900177 w 12192000"/>
              <a:gd name="connsiteY52" fmla="*/ 1636016 h 2237627"/>
              <a:gd name="connsiteX53" fmla="*/ 6795372 w 12192000"/>
              <a:gd name="connsiteY53" fmla="*/ 1644845 h 2237627"/>
              <a:gd name="connsiteX54" fmla="*/ 6692251 w 12192000"/>
              <a:gd name="connsiteY54" fmla="*/ 1656357 h 2237627"/>
              <a:gd name="connsiteX55" fmla="*/ 6655235 w 12192000"/>
              <a:gd name="connsiteY55" fmla="*/ 1661869 h 2237627"/>
              <a:gd name="connsiteX56" fmla="*/ 6554894 w 12192000"/>
              <a:gd name="connsiteY56" fmla="*/ 1664428 h 2237627"/>
              <a:gd name="connsiteX57" fmla="*/ 6516595 w 12192000"/>
              <a:gd name="connsiteY57" fmla="*/ 1667475 h 2237627"/>
              <a:gd name="connsiteX58" fmla="*/ 6508541 w 12192000"/>
              <a:gd name="connsiteY58" fmla="*/ 1668757 h 2237627"/>
              <a:gd name="connsiteX59" fmla="*/ 6471012 w 12192000"/>
              <a:gd name="connsiteY59" fmla="*/ 1678604 h 2237627"/>
              <a:gd name="connsiteX60" fmla="*/ 6364035 w 12192000"/>
              <a:gd name="connsiteY60" fmla="*/ 1667683 h 2237627"/>
              <a:gd name="connsiteX61" fmla="*/ 6280959 w 12192000"/>
              <a:gd name="connsiteY61" fmla="*/ 1689329 h 2237627"/>
              <a:gd name="connsiteX62" fmla="*/ 6243319 w 12192000"/>
              <a:gd name="connsiteY62" fmla="*/ 1695560 h 2237627"/>
              <a:gd name="connsiteX63" fmla="*/ 6098321 w 12192000"/>
              <a:gd name="connsiteY63" fmla="*/ 1721646 h 2237627"/>
              <a:gd name="connsiteX64" fmla="*/ 5880652 w 12192000"/>
              <a:gd name="connsiteY64" fmla="*/ 1779643 h 2237627"/>
              <a:gd name="connsiteX65" fmla="*/ 5785959 w 12192000"/>
              <a:gd name="connsiteY65" fmla="*/ 1775307 h 2237627"/>
              <a:gd name="connsiteX66" fmla="*/ 5643534 w 12192000"/>
              <a:gd name="connsiteY66" fmla="*/ 1802919 h 2237627"/>
              <a:gd name="connsiteX67" fmla="*/ 5518799 w 12192000"/>
              <a:gd name="connsiteY67" fmla="*/ 1818312 h 2237627"/>
              <a:gd name="connsiteX68" fmla="*/ 5505014 w 12192000"/>
              <a:gd name="connsiteY68" fmla="*/ 1819259 h 2237627"/>
              <a:gd name="connsiteX69" fmla="*/ 5453307 w 12192000"/>
              <a:gd name="connsiteY69" fmla="*/ 1815450 h 2237627"/>
              <a:gd name="connsiteX70" fmla="*/ 5221533 w 12192000"/>
              <a:gd name="connsiteY70" fmla="*/ 1846950 h 2237627"/>
              <a:gd name="connsiteX71" fmla="*/ 5149802 w 12192000"/>
              <a:gd name="connsiteY71" fmla="*/ 1844846 h 2237627"/>
              <a:gd name="connsiteX72" fmla="*/ 5114927 w 12192000"/>
              <a:gd name="connsiteY72" fmla="*/ 1847827 h 2237627"/>
              <a:gd name="connsiteX73" fmla="*/ 5108970 w 12192000"/>
              <a:gd name="connsiteY73" fmla="*/ 1847935 h 2237627"/>
              <a:gd name="connsiteX74" fmla="*/ 5067961 w 12192000"/>
              <a:gd name="connsiteY74" fmla="*/ 1845917 h 2237627"/>
              <a:gd name="connsiteX75" fmla="*/ 5007075 w 12192000"/>
              <a:gd name="connsiteY75" fmla="*/ 1838626 h 2237627"/>
              <a:gd name="connsiteX76" fmla="*/ 4944087 w 12192000"/>
              <a:gd name="connsiteY76" fmla="*/ 1823332 h 2237627"/>
              <a:gd name="connsiteX77" fmla="*/ 4907662 w 12192000"/>
              <a:gd name="connsiteY77" fmla="*/ 1816900 h 2237627"/>
              <a:gd name="connsiteX78" fmla="*/ 4882386 w 12192000"/>
              <a:gd name="connsiteY78" fmla="*/ 1809844 h 2237627"/>
              <a:gd name="connsiteX79" fmla="*/ 4811440 w 12192000"/>
              <a:gd name="connsiteY79" fmla="*/ 1804655 h 2237627"/>
              <a:gd name="connsiteX80" fmla="*/ 4691075 w 12192000"/>
              <a:gd name="connsiteY80" fmla="*/ 1801389 h 2237627"/>
              <a:gd name="connsiteX81" fmla="*/ 4640313 w 12192000"/>
              <a:gd name="connsiteY81" fmla="*/ 1784307 h 2237627"/>
              <a:gd name="connsiteX82" fmla="*/ 4536503 w 12192000"/>
              <a:gd name="connsiteY82" fmla="*/ 1785334 h 2237627"/>
              <a:gd name="connsiteX83" fmla="*/ 4513724 w 12192000"/>
              <a:gd name="connsiteY83" fmla="*/ 1791996 h 2237627"/>
              <a:gd name="connsiteX84" fmla="*/ 4459810 w 12192000"/>
              <a:gd name="connsiteY84" fmla="*/ 1797886 h 2237627"/>
              <a:gd name="connsiteX85" fmla="*/ 4379064 w 12192000"/>
              <a:gd name="connsiteY85" fmla="*/ 1817177 h 2237627"/>
              <a:gd name="connsiteX86" fmla="*/ 4290981 w 12192000"/>
              <a:gd name="connsiteY86" fmla="*/ 1839677 h 2237627"/>
              <a:gd name="connsiteX87" fmla="*/ 4238372 w 12192000"/>
              <a:gd name="connsiteY87" fmla="*/ 1851480 h 2237627"/>
              <a:gd name="connsiteX88" fmla="*/ 4232517 w 12192000"/>
              <a:gd name="connsiteY88" fmla="*/ 1852567 h 2237627"/>
              <a:gd name="connsiteX89" fmla="*/ 4191732 w 12192000"/>
              <a:gd name="connsiteY89" fmla="*/ 1857328 h 2237627"/>
              <a:gd name="connsiteX90" fmla="*/ 4065532 w 12192000"/>
              <a:gd name="connsiteY90" fmla="*/ 1855477 h 2237627"/>
              <a:gd name="connsiteX91" fmla="*/ 4028460 w 12192000"/>
              <a:gd name="connsiteY91" fmla="*/ 1855137 h 2237627"/>
              <a:gd name="connsiteX92" fmla="*/ 4002267 w 12192000"/>
              <a:gd name="connsiteY92" fmla="*/ 1852352 h 2237627"/>
              <a:gd name="connsiteX93" fmla="*/ 3931396 w 12192000"/>
              <a:gd name="connsiteY93" fmla="*/ 1858915 h 2237627"/>
              <a:gd name="connsiteX94" fmla="*/ 3812162 w 12192000"/>
              <a:gd name="connsiteY94" fmla="*/ 1875501 h 2237627"/>
              <a:gd name="connsiteX95" fmla="*/ 3758105 w 12192000"/>
              <a:gd name="connsiteY95" fmla="*/ 1871856 h 2237627"/>
              <a:gd name="connsiteX96" fmla="*/ 3567259 w 12192000"/>
              <a:gd name="connsiteY96" fmla="*/ 1893482 h 2237627"/>
              <a:gd name="connsiteX97" fmla="*/ 3405770 w 12192000"/>
              <a:gd name="connsiteY97" fmla="*/ 1904591 h 2237627"/>
              <a:gd name="connsiteX98" fmla="*/ 3280097 w 12192000"/>
              <a:gd name="connsiteY98" fmla="*/ 1919610 h 2237627"/>
              <a:gd name="connsiteX99" fmla="*/ 3009910 w 12192000"/>
              <a:gd name="connsiteY99" fmla="*/ 1957866 h 2237627"/>
              <a:gd name="connsiteX100" fmla="*/ 2995934 w 12192000"/>
              <a:gd name="connsiteY100" fmla="*/ 1967085 h 2237627"/>
              <a:gd name="connsiteX101" fmla="*/ 2942858 w 12192000"/>
              <a:gd name="connsiteY101" fmla="*/ 1981367 h 2237627"/>
              <a:gd name="connsiteX102" fmla="*/ 2875436 w 12192000"/>
              <a:gd name="connsiteY102" fmla="*/ 1996977 h 2237627"/>
              <a:gd name="connsiteX103" fmla="*/ 2874892 w 12192000"/>
              <a:gd name="connsiteY103" fmla="*/ 1996085 h 2237627"/>
              <a:gd name="connsiteX104" fmla="*/ 2843662 w 12192000"/>
              <a:gd name="connsiteY104" fmla="*/ 1992498 h 2237627"/>
              <a:gd name="connsiteX105" fmla="*/ 2718916 w 12192000"/>
              <a:gd name="connsiteY105" fmla="*/ 1990867 h 2237627"/>
              <a:gd name="connsiteX106" fmla="*/ 2713522 w 12192000"/>
              <a:gd name="connsiteY106" fmla="*/ 1990173 h 2237627"/>
              <a:gd name="connsiteX107" fmla="*/ 2476147 w 12192000"/>
              <a:gd name="connsiteY107" fmla="*/ 1998305 h 2237627"/>
              <a:gd name="connsiteX108" fmla="*/ 2373568 w 12192000"/>
              <a:gd name="connsiteY108" fmla="*/ 2003219 h 2237627"/>
              <a:gd name="connsiteX109" fmla="*/ 2287219 w 12192000"/>
              <a:gd name="connsiteY109" fmla="*/ 1998750 h 2237627"/>
              <a:gd name="connsiteX110" fmla="*/ 2243069 w 12192000"/>
              <a:gd name="connsiteY110" fmla="*/ 2005321 h 2237627"/>
              <a:gd name="connsiteX111" fmla="*/ 2164831 w 12192000"/>
              <a:gd name="connsiteY111" fmla="*/ 2010143 h 2237627"/>
              <a:gd name="connsiteX112" fmla="*/ 2085228 w 12192000"/>
              <a:gd name="connsiteY112" fmla="*/ 2046431 h 2237627"/>
              <a:gd name="connsiteX113" fmla="*/ 2058061 w 12192000"/>
              <a:gd name="connsiteY113" fmla="*/ 2047942 h 2237627"/>
              <a:gd name="connsiteX114" fmla="*/ 2042244 w 12192000"/>
              <a:gd name="connsiteY114" fmla="*/ 2055560 h 2237627"/>
              <a:gd name="connsiteX115" fmla="*/ 1877728 w 12192000"/>
              <a:gd name="connsiteY115" fmla="*/ 2101004 h 2237627"/>
              <a:gd name="connsiteX116" fmla="*/ 1759056 w 12192000"/>
              <a:gd name="connsiteY116" fmla="*/ 2125608 h 2237627"/>
              <a:gd name="connsiteX117" fmla="*/ 1637948 w 12192000"/>
              <a:gd name="connsiteY117" fmla="*/ 2172597 h 2237627"/>
              <a:gd name="connsiteX118" fmla="*/ 1434549 w 12192000"/>
              <a:gd name="connsiteY118" fmla="*/ 2234522 h 2237627"/>
              <a:gd name="connsiteX119" fmla="*/ 1398481 w 12192000"/>
              <a:gd name="connsiteY119" fmla="*/ 2237074 h 2237627"/>
              <a:gd name="connsiteX120" fmla="*/ 1370962 w 12192000"/>
              <a:gd name="connsiteY120" fmla="*/ 2237474 h 2237627"/>
              <a:gd name="connsiteX121" fmla="*/ 1356367 w 12192000"/>
              <a:gd name="connsiteY121" fmla="*/ 2235089 h 2237627"/>
              <a:gd name="connsiteX122" fmla="*/ 1279765 w 12192000"/>
              <a:gd name="connsiteY122" fmla="*/ 2229639 h 2237627"/>
              <a:gd name="connsiteX123" fmla="*/ 1195347 w 12192000"/>
              <a:gd name="connsiteY123" fmla="*/ 2212354 h 2237627"/>
              <a:gd name="connsiteX124" fmla="*/ 970251 w 12192000"/>
              <a:gd name="connsiteY124" fmla="*/ 2221029 h 2237627"/>
              <a:gd name="connsiteX125" fmla="*/ 812914 w 12192000"/>
              <a:gd name="connsiteY125" fmla="*/ 2210095 h 2237627"/>
              <a:gd name="connsiteX126" fmla="*/ 776382 w 12192000"/>
              <a:gd name="connsiteY126" fmla="*/ 2204512 h 2237627"/>
              <a:gd name="connsiteX127" fmla="*/ 597225 w 12192000"/>
              <a:gd name="connsiteY127" fmla="*/ 2180999 h 2237627"/>
              <a:gd name="connsiteX128" fmla="*/ 520671 w 12192000"/>
              <a:gd name="connsiteY128" fmla="*/ 2180980 h 2237627"/>
              <a:gd name="connsiteX129" fmla="*/ 515024 w 12192000"/>
              <a:gd name="connsiteY129" fmla="*/ 2179258 h 2237627"/>
              <a:gd name="connsiteX130" fmla="*/ 413835 w 12192000"/>
              <a:gd name="connsiteY130" fmla="*/ 2156783 h 2237627"/>
              <a:gd name="connsiteX131" fmla="*/ 376513 w 12192000"/>
              <a:gd name="connsiteY131" fmla="*/ 2154014 h 2237627"/>
              <a:gd name="connsiteX132" fmla="*/ 273386 w 12192000"/>
              <a:gd name="connsiteY132" fmla="*/ 2142551 h 2237627"/>
              <a:gd name="connsiteX133" fmla="*/ 77641 w 12192000"/>
              <a:gd name="connsiteY133" fmla="*/ 2126835 h 2237627"/>
              <a:gd name="connsiteX134" fmla="*/ 37645 w 12192000"/>
              <a:gd name="connsiteY134" fmla="*/ 2115401 h 2237627"/>
              <a:gd name="connsiteX135" fmla="*/ 4572 w 12192000"/>
              <a:gd name="connsiteY135" fmla="*/ 2111091 h 2237627"/>
              <a:gd name="connsiteX136" fmla="*/ 0 w 12192000"/>
              <a:gd name="connsiteY136" fmla="*/ 2110468 h 2237627"/>
              <a:gd name="connsiteX137" fmla="*/ 0 w 12192000"/>
              <a:gd name="connsiteY137" fmla="*/ 0 h 2237627"/>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80959 w 12192000"/>
              <a:gd name="connsiteY61" fmla="*/ 1689329 h 2240205"/>
              <a:gd name="connsiteX62" fmla="*/ 6243319 w 12192000"/>
              <a:gd name="connsiteY62" fmla="*/ 1695560 h 2240205"/>
              <a:gd name="connsiteX63" fmla="*/ 6098321 w 12192000"/>
              <a:gd name="connsiteY63" fmla="*/ 1721646 h 2240205"/>
              <a:gd name="connsiteX64" fmla="*/ 5880652 w 12192000"/>
              <a:gd name="connsiteY64" fmla="*/ 1779643 h 2240205"/>
              <a:gd name="connsiteX65" fmla="*/ 5785959 w 12192000"/>
              <a:gd name="connsiteY65" fmla="*/ 1775307 h 2240205"/>
              <a:gd name="connsiteX66" fmla="*/ 5643534 w 12192000"/>
              <a:gd name="connsiteY66" fmla="*/ 1802919 h 2240205"/>
              <a:gd name="connsiteX67" fmla="*/ 5518799 w 12192000"/>
              <a:gd name="connsiteY67" fmla="*/ 1818312 h 2240205"/>
              <a:gd name="connsiteX68" fmla="*/ 5505014 w 12192000"/>
              <a:gd name="connsiteY68" fmla="*/ 1819259 h 2240205"/>
              <a:gd name="connsiteX69" fmla="*/ 5453307 w 12192000"/>
              <a:gd name="connsiteY69" fmla="*/ 1815450 h 2240205"/>
              <a:gd name="connsiteX70" fmla="*/ 5221533 w 12192000"/>
              <a:gd name="connsiteY70" fmla="*/ 1846950 h 2240205"/>
              <a:gd name="connsiteX71" fmla="*/ 5149802 w 12192000"/>
              <a:gd name="connsiteY71" fmla="*/ 1844846 h 2240205"/>
              <a:gd name="connsiteX72" fmla="*/ 5114927 w 12192000"/>
              <a:gd name="connsiteY72" fmla="*/ 1847827 h 2240205"/>
              <a:gd name="connsiteX73" fmla="*/ 5108970 w 12192000"/>
              <a:gd name="connsiteY73" fmla="*/ 1847935 h 2240205"/>
              <a:gd name="connsiteX74" fmla="*/ 5067961 w 12192000"/>
              <a:gd name="connsiteY74" fmla="*/ 1845917 h 2240205"/>
              <a:gd name="connsiteX75" fmla="*/ 5007075 w 12192000"/>
              <a:gd name="connsiteY75" fmla="*/ 1838626 h 2240205"/>
              <a:gd name="connsiteX76" fmla="*/ 4944087 w 12192000"/>
              <a:gd name="connsiteY76" fmla="*/ 1823332 h 2240205"/>
              <a:gd name="connsiteX77" fmla="*/ 4907662 w 12192000"/>
              <a:gd name="connsiteY77" fmla="*/ 1816900 h 2240205"/>
              <a:gd name="connsiteX78" fmla="*/ 4882386 w 12192000"/>
              <a:gd name="connsiteY78" fmla="*/ 1809844 h 2240205"/>
              <a:gd name="connsiteX79" fmla="*/ 4811440 w 12192000"/>
              <a:gd name="connsiteY79" fmla="*/ 1804655 h 2240205"/>
              <a:gd name="connsiteX80" fmla="*/ 4691075 w 12192000"/>
              <a:gd name="connsiteY80" fmla="*/ 1801389 h 2240205"/>
              <a:gd name="connsiteX81" fmla="*/ 4640313 w 12192000"/>
              <a:gd name="connsiteY81" fmla="*/ 1784307 h 2240205"/>
              <a:gd name="connsiteX82" fmla="*/ 4536503 w 12192000"/>
              <a:gd name="connsiteY82" fmla="*/ 1785334 h 2240205"/>
              <a:gd name="connsiteX83" fmla="*/ 4513724 w 12192000"/>
              <a:gd name="connsiteY83" fmla="*/ 1791996 h 2240205"/>
              <a:gd name="connsiteX84" fmla="*/ 4459810 w 12192000"/>
              <a:gd name="connsiteY84" fmla="*/ 1797886 h 2240205"/>
              <a:gd name="connsiteX85" fmla="*/ 4379064 w 12192000"/>
              <a:gd name="connsiteY85" fmla="*/ 1817177 h 2240205"/>
              <a:gd name="connsiteX86" fmla="*/ 4290981 w 12192000"/>
              <a:gd name="connsiteY86" fmla="*/ 1839677 h 2240205"/>
              <a:gd name="connsiteX87" fmla="*/ 4238372 w 12192000"/>
              <a:gd name="connsiteY87" fmla="*/ 1851480 h 2240205"/>
              <a:gd name="connsiteX88" fmla="*/ 4232517 w 12192000"/>
              <a:gd name="connsiteY88" fmla="*/ 1852567 h 2240205"/>
              <a:gd name="connsiteX89" fmla="*/ 4191732 w 12192000"/>
              <a:gd name="connsiteY89" fmla="*/ 1857328 h 2240205"/>
              <a:gd name="connsiteX90" fmla="*/ 4065532 w 12192000"/>
              <a:gd name="connsiteY90" fmla="*/ 1855477 h 2240205"/>
              <a:gd name="connsiteX91" fmla="*/ 4028460 w 12192000"/>
              <a:gd name="connsiteY91" fmla="*/ 1855137 h 2240205"/>
              <a:gd name="connsiteX92" fmla="*/ 4002267 w 12192000"/>
              <a:gd name="connsiteY92" fmla="*/ 1852352 h 2240205"/>
              <a:gd name="connsiteX93" fmla="*/ 3931396 w 12192000"/>
              <a:gd name="connsiteY93" fmla="*/ 1858915 h 2240205"/>
              <a:gd name="connsiteX94" fmla="*/ 3812162 w 12192000"/>
              <a:gd name="connsiteY94" fmla="*/ 1875501 h 2240205"/>
              <a:gd name="connsiteX95" fmla="*/ 3758105 w 12192000"/>
              <a:gd name="connsiteY95" fmla="*/ 1871856 h 2240205"/>
              <a:gd name="connsiteX96" fmla="*/ 3567259 w 12192000"/>
              <a:gd name="connsiteY96" fmla="*/ 1893482 h 2240205"/>
              <a:gd name="connsiteX97" fmla="*/ 3405770 w 12192000"/>
              <a:gd name="connsiteY97" fmla="*/ 1904591 h 2240205"/>
              <a:gd name="connsiteX98" fmla="*/ 3280097 w 12192000"/>
              <a:gd name="connsiteY98" fmla="*/ 1919610 h 2240205"/>
              <a:gd name="connsiteX99" fmla="*/ 3009910 w 12192000"/>
              <a:gd name="connsiteY99" fmla="*/ 1957866 h 2240205"/>
              <a:gd name="connsiteX100" fmla="*/ 2995934 w 12192000"/>
              <a:gd name="connsiteY100" fmla="*/ 1967085 h 2240205"/>
              <a:gd name="connsiteX101" fmla="*/ 2942858 w 12192000"/>
              <a:gd name="connsiteY101" fmla="*/ 1981367 h 2240205"/>
              <a:gd name="connsiteX102" fmla="*/ 2875436 w 12192000"/>
              <a:gd name="connsiteY102" fmla="*/ 1996977 h 2240205"/>
              <a:gd name="connsiteX103" fmla="*/ 2874892 w 12192000"/>
              <a:gd name="connsiteY103" fmla="*/ 1996085 h 2240205"/>
              <a:gd name="connsiteX104" fmla="*/ 2843662 w 12192000"/>
              <a:gd name="connsiteY104" fmla="*/ 1992498 h 2240205"/>
              <a:gd name="connsiteX105" fmla="*/ 2718916 w 12192000"/>
              <a:gd name="connsiteY105" fmla="*/ 1990867 h 2240205"/>
              <a:gd name="connsiteX106" fmla="*/ 2713522 w 12192000"/>
              <a:gd name="connsiteY106" fmla="*/ 1990173 h 2240205"/>
              <a:gd name="connsiteX107" fmla="*/ 2476147 w 12192000"/>
              <a:gd name="connsiteY107" fmla="*/ 1998305 h 2240205"/>
              <a:gd name="connsiteX108" fmla="*/ 2373568 w 12192000"/>
              <a:gd name="connsiteY108" fmla="*/ 2003219 h 2240205"/>
              <a:gd name="connsiteX109" fmla="*/ 2287219 w 12192000"/>
              <a:gd name="connsiteY109" fmla="*/ 1998750 h 2240205"/>
              <a:gd name="connsiteX110" fmla="*/ 2243069 w 12192000"/>
              <a:gd name="connsiteY110" fmla="*/ 2005321 h 2240205"/>
              <a:gd name="connsiteX111" fmla="*/ 2164831 w 12192000"/>
              <a:gd name="connsiteY111" fmla="*/ 2010143 h 2240205"/>
              <a:gd name="connsiteX112" fmla="*/ 2085228 w 12192000"/>
              <a:gd name="connsiteY112" fmla="*/ 2046431 h 2240205"/>
              <a:gd name="connsiteX113" fmla="*/ 2058061 w 12192000"/>
              <a:gd name="connsiteY113" fmla="*/ 2047942 h 2240205"/>
              <a:gd name="connsiteX114" fmla="*/ 2042244 w 12192000"/>
              <a:gd name="connsiteY114" fmla="*/ 2055560 h 2240205"/>
              <a:gd name="connsiteX115" fmla="*/ 1877728 w 12192000"/>
              <a:gd name="connsiteY115" fmla="*/ 2101004 h 2240205"/>
              <a:gd name="connsiteX116" fmla="*/ 1759056 w 12192000"/>
              <a:gd name="connsiteY116" fmla="*/ 2125608 h 2240205"/>
              <a:gd name="connsiteX117" fmla="*/ 1637948 w 12192000"/>
              <a:gd name="connsiteY117" fmla="*/ 2172597 h 2240205"/>
              <a:gd name="connsiteX118" fmla="*/ 1434549 w 12192000"/>
              <a:gd name="connsiteY118" fmla="*/ 2234522 h 2240205"/>
              <a:gd name="connsiteX119" fmla="*/ 1370962 w 12192000"/>
              <a:gd name="connsiteY119" fmla="*/ 2237474 h 2240205"/>
              <a:gd name="connsiteX120" fmla="*/ 1356367 w 12192000"/>
              <a:gd name="connsiteY120" fmla="*/ 2235089 h 2240205"/>
              <a:gd name="connsiteX121" fmla="*/ 1279765 w 12192000"/>
              <a:gd name="connsiteY121" fmla="*/ 2229639 h 2240205"/>
              <a:gd name="connsiteX122" fmla="*/ 1195347 w 12192000"/>
              <a:gd name="connsiteY122" fmla="*/ 2212354 h 2240205"/>
              <a:gd name="connsiteX123" fmla="*/ 970251 w 12192000"/>
              <a:gd name="connsiteY123" fmla="*/ 2221029 h 2240205"/>
              <a:gd name="connsiteX124" fmla="*/ 812914 w 12192000"/>
              <a:gd name="connsiteY124" fmla="*/ 2210095 h 2240205"/>
              <a:gd name="connsiteX125" fmla="*/ 776382 w 12192000"/>
              <a:gd name="connsiteY125" fmla="*/ 2204512 h 2240205"/>
              <a:gd name="connsiteX126" fmla="*/ 597225 w 12192000"/>
              <a:gd name="connsiteY126" fmla="*/ 2180999 h 2240205"/>
              <a:gd name="connsiteX127" fmla="*/ 520671 w 12192000"/>
              <a:gd name="connsiteY127" fmla="*/ 2180980 h 2240205"/>
              <a:gd name="connsiteX128" fmla="*/ 515024 w 12192000"/>
              <a:gd name="connsiteY128" fmla="*/ 2179258 h 2240205"/>
              <a:gd name="connsiteX129" fmla="*/ 413835 w 12192000"/>
              <a:gd name="connsiteY129" fmla="*/ 2156783 h 2240205"/>
              <a:gd name="connsiteX130" fmla="*/ 376513 w 12192000"/>
              <a:gd name="connsiteY130" fmla="*/ 2154014 h 2240205"/>
              <a:gd name="connsiteX131" fmla="*/ 273386 w 12192000"/>
              <a:gd name="connsiteY131" fmla="*/ 2142551 h 2240205"/>
              <a:gd name="connsiteX132" fmla="*/ 77641 w 12192000"/>
              <a:gd name="connsiteY132" fmla="*/ 2126835 h 2240205"/>
              <a:gd name="connsiteX133" fmla="*/ 37645 w 12192000"/>
              <a:gd name="connsiteY133" fmla="*/ 2115401 h 2240205"/>
              <a:gd name="connsiteX134" fmla="*/ 4572 w 12192000"/>
              <a:gd name="connsiteY134" fmla="*/ 2111091 h 2240205"/>
              <a:gd name="connsiteX135" fmla="*/ 0 w 12192000"/>
              <a:gd name="connsiteY135" fmla="*/ 2110468 h 2240205"/>
              <a:gd name="connsiteX136" fmla="*/ 0 w 12192000"/>
              <a:gd name="connsiteY13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43319 w 12192000"/>
              <a:gd name="connsiteY61" fmla="*/ 1695560 h 2240205"/>
              <a:gd name="connsiteX62" fmla="*/ 6098321 w 12192000"/>
              <a:gd name="connsiteY62" fmla="*/ 1721646 h 2240205"/>
              <a:gd name="connsiteX63" fmla="*/ 5880652 w 12192000"/>
              <a:gd name="connsiteY63" fmla="*/ 1779643 h 2240205"/>
              <a:gd name="connsiteX64" fmla="*/ 5785959 w 12192000"/>
              <a:gd name="connsiteY64" fmla="*/ 1775307 h 2240205"/>
              <a:gd name="connsiteX65" fmla="*/ 5643534 w 12192000"/>
              <a:gd name="connsiteY65" fmla="*/ 1802919 h 2240205"/>
              <a:gd name="connsiteX66" fmla="*/ 5518799 w 12192000"/>
              <a:gd name="connsiteY66" fmla="*/ 1818312 h 2240205"/>
              <a:gd name="connsiteX67" fmla="*/ 5505014 w 12192000"/>
              <a:gd name="connsiteY67" fmla="*/ 1819259 h 2240205"/>
              <a:gd name="connsiteX68" fmla="*/ 5453307 w 12192000"/>
              <a:gd name="connsiteY68" fmla="*/ 1815450 h 2240205"/>
              <a:gd name="connsiteX69" fmla="*/ 5221533 w 12192000"/>
              <a:gd name="connsiteY69" fmla="*/ 1846950 h 2240205"/>
              <a:gd name="connsiteX70" fmla="*/ 5149802 w 12192000"/>
              <a:gd name="connsiteY70" fmla="*/ 1844846 h 2240205"/>
              <a:gd name="connsiteX71" fmla="*/ 5114927 w 12192000"/>
              <a:gd name="connsiteY71" fmla="*/ 1847827 h 2240205"/>
              <a:gd name="connsiteX72" fmla="*/ 5108970 w 12192000"/>
              <a:gd name="connsiteY72" fmla="*/ 1847935 h 2240205"/>
              <a:gd name="connsiteX73" fmla="*/ 5067961 w 12192000"/>
              <a:gd name="connsiteY73" fmla="*/ 1845917 h 2240205"/>
              <a:gd name="connsiteX74" fmla="*/ 5007075 w 12192000"/>
              <a:gd name="connsiteY74" fmla="*/ 1838626 h 2240205"/>
              <a:gd name="connsiteX75" fmla="*/ 4944087 w 12192000"/>
              <a:gd name="connsiteY75" fmla="*/ 1823332 h 2240205"/>
              <a:gd name="connsiteX76" fmla="*/ 4907662 w 12192000"/>
              <a:gd name="connsiteY76" fmla="*/ 1816900 h 2240205"/>
              <a:gd name="connsiteX77" fmla="*/ 4882386 w 12192000"/>
              <a:gd name="connsiteY77" fmla="*/ 1809844 h 2240205"/>
              <a:gd name="connsiteX78" fmla="*/ 4811440 w 12192000"/>
              <a:gd name="connsiteY78" fmla="*/ 1804655 h 2240205"/>
              <a:gd name="connsiteX79" fmla="*/ 4691075 w 12192000"/>
              <a:gd name="connsiteY79" fmla="*/ 1801389 h 2240205"/>
              <a:gd name="connsiteX80" fmla="*/ 4640313 w 12192000"/>
              <a:gd name="connsiteY80" fmla="*/ 1784307 h 2240205"/>
              <a:gd name="connsiteX81" fmla="*/ 4536503 w 12192000"/>
              <a:gd name="connsiteY81" fmla="*/ 1785334 h 2240205"/>
              <a:gd name="connsiteX82" fmla="*/ 4513724 w 12192000"/>
              <a:gd name="connsiteY82" fmla="*/ 1791996 h 2240205"/>
              <a:gd name="connsiteX83" fmla="*/ 4459810 w 12192000"/>
              <a:gd name="connsiteY83" fmla="*/ 1797886 h 2240205"/>
              <a:gd name="connsiteX84" fmla="*/ 4379064 w 12192000"/>
              <a:gd name="connsiteY84" fmla="*/ 1817177 h 2240205"/>
              <a:gd name="connsiteX85" fmla="*/ 4290981 w 12192000"/>
              <a:gd name="connsiteY85" fmla="*/ 1839677 h 2240205"/>
              <a:gd name="connsiteX86" fmla="*/ 4238372 w 12192000"/>
              <a:gd name="connsiteY86" fmla="*/ 1851480 h 2240205"/>
              <a:gd name="connsiteX87" fmla="*/ 4232517 w 12192000"/>
              <a:gd name="connsiteY87" fmla="*/ 1852567 h 2240205"/>
              <a:gd name="connsiteX88" fmla="*/ 4191732 w 12192000"/>
              <a:gd name="connsiteY88" fmla="*/ 1857328 h 2240205"/>
              <a:gd name="connsiteX89" fmla="*/ 4065532 w 12192000"/>
              <a:gd name="connsiteY89" fmla="*/ 1855477 h 2240205"/>
              <a:gd name="connsiteX90" fmla="*/ 4028460 w 12192000"/>
              <a:gd name="connsiteY90" fmla="*/ 1855137 h 2240205"/>
              <a:gd name="connsiteX91" fmla="*/ 4002267 w 12192000"/>
              <a:gd name="connsiteY91" fmla="*/ 1852352 h 2240205"/>
              <a:gd name="connsiteX92" fmla="*/ 3931396 w 12192000"/>
              <a:gd name="connsiteY92" fmla="*/ 1858915 h 2240205"/>
              <a:gd name="connsiteX93" fmla="*/ 3812162 w 12192000"/>
              <a:gd name="connsiteY93" fmla="*/ 1875501 h 2240205"/>
              <a:gd name="connsiteX94" fmla="*/ 3758105 w 12192000"/>
              <a:gd name="connsiteY94" fmla="*/ 1871856 h 2240205"/>
              <a:gd name="connsiteX95" fmla="*/ 3567259 w 12192000"/>
              <a:gd name="connsiteY95" fmla="*/ 1893482 h 2240205"/>
              <a:gd name="connsiteX96" fmla="*/ 3405770 w 12192000"/>
              <a:gd name="connsiteY96" fmla="*/ 1904591 h 2240205"/>
              <a:gd name="connsiteX97" fmla="*/ 3280097 w 12192000"/>
              <a:gd name="connsiteY97" fmla="*/ 1919610 h 2240205"/>
              <a:gd name="connsiteX98" fmla="*/ 3009910 w 12192000"/>
              <a:gd name="connsiteY98" fmla="*/ 1957866 h 2240205"/>
              <a:gd name="connsiteX99" fmla="*/ 2995934 w 12192000"/>
              <a:gd name="connsiteY99" fmla="*/ 1967085 h 2240205"/>
              <a:gd name="connsiteX100" fmla="*/ 2942858 w 12192000"/>
              <a:gd name="connsiteY100" fmla="*/ 1981367 h 2240205"/>
              <a:gd name="connsiteX101" fmla="*/ 2875436 w 12192000"/>
              <a:gd name="connsiteY101" fmla="*/ 1996977 h 2240205"/>
              <a:gd name="connsiteX102" fmla="*/ 2874892 w 12192000"/>
              <a:gd name="connsiteY102" fmla="*/ 1996085 h 2240205"/>
              <a:gd name="connsiteX103" fmla="*/ 2843662 w 12192000"/>
              <a:gd name="connsiteY103" fmla="*/ 1992498 h 2240205"/>
              <a:gd name="connsiteX104" fmla="*/ 2718916 w 12192000"/>
              <a:gd name="connsiteY104" fmla="*/ 1990867 h 2240205"/>
              <a:gd name="connsiteX105" fmla="*/ 2713522 w 12192000"/>
              <a:gd name="connsiteY105" fmla="*/ 1990173 h 2240205"/>
              <a:gd name="connsiteX106" fmla="*/ 2476147 w 12192000"/>
              <a:gd name="connsiteY106" fmla="*/ 1998305 h 2240205"/>
              <a:gd name="connsiteX107" fmla="*/ 2373568 w 12192000"/>
              <a:gd name="connsiteY107" fmla="*/ 2003219 h 2240205"/>
              <a:gd name="connsiteX108" fmla="*/ 2287219 w 12192000"/>
              <a:gd name="connsiteY108" fmla="*/ 1998750 h 2240205"/>
              <a:gd name="connsiteX109" fmla="*/ 2243069 w 12192000"/>
              <a:gd name="connsiteY109" fmla="*/ 2005321 h 2240205"/>
              <a:gd name="connsiteX110" fmla="*/ 2164831 w 12192000"/>
              <a:gd name="connsiteY110" fmla="*/ 2010143 h 2240205"/>
              <a:gd name="connsiteX111" fmla="*/ 2085228 w 12192000"/>
              <a:gd name="connsiteY111" fmla="*/ 2046431 h 2240205"/>
              <a:gd name="connsiteX112" fmla="*/ 2058061 w 12192000"/>
              <a:gd name="connsiteY112" fmla="*/ 2047942 h 2240205"/>
              <a:gd name="connsiteX113" fmla="*/ 2042244 w 12192000"/>
              <a:gd name="connsiteY113" fmla="*/ 2055560 h 2240205"/>
              <a:gd name="connsiteX114" fmla="*/ 1877728 w 12192000"/>
              <a:gd name="connsiteY114" fmla="*/ 2101004 h 2240205"/>
              <a:gd name="connsiteX115" fmla="*/ 1759056 w 12192000"/>
              <a:gd name="connsiteY115" fmla="*/ 2125608 h 2240205"/>
              <a:gd name="connsiteX116" fmla="*/ 1637948 w 12192000"/>
              <a:gd name="connsiteY116" fmla="*/ 2172597 h 2240205"/>
              <a:gd name="connsiteX117" fmla="*/ 1434549 w 12192000"/>
              <a:gd name="connsiteY117" fmla="*/ 2234522 h 2240205"/>
              <a:gd name="connsiteX118" fmla="*/ 1370962 w 12192000"/>
              <a:gd name="connsiteY118" fmla="*/ 2237474 h 2240205"/>
              <a:gd name="connsiteX119" fmla="*/ 1356367 w 12192000"/>
              <a:gd name="connsiteY119" fmla="*/ 2235089 h 2240205"/>
              <a:gd name="connsiteX120" fmla="*/ 1279765 w 12192000"/>
              <a:gd name="connsiteY120" fmla="*/ 2229639 h 2240205"/>
              <a:gd name="connsiteX121" fmla="*/ 1195347 w 12192000"/>
              <a:gd name="connsiteY121" fmla="*/ 2212354 h 2240205"/>
              <a:gd name="connsiteX122" fmla="*/ 970251 w 12192000"/>
              <a:gd name="connsiteY122" fmla="*/ 2221029 h 2240205"/>
              <a:gd name="connsiteX123" fmla="*/ 812914 w 12192000"/>
              <a:gd name="connsiteY123" fmla="*/ 2210095 h 2240205"/>
              <a:gd name="connsiteX124" fmla="*/ 776382 w 12192000"/>
              <a:gd name="connsiteY124" fmla="*/ 2204512 h 2240205"/>
              <a:gd name="connsiteX125" fmla="*/ 597225 w 12192000"/>
              <a:gd name="connsiteY125" fmla="*/ 2180999 h 2240205"/>
              <a:gd name="connsiteX126" fmla="*/ 520671 w 12192000"/>
              <a:gd name="connsiteY126" fmla="*/ 2180980 h 2240205"/>
              <a:gd name="connsiteX127" fmla="*/ 515024 w 12192000"/>
              <a:gd name="connsiteY127" fmla="*/ 2179258 h 2240205"/>
              <a:gd name="connsiteX128" fmla="*/ 413835 w 12192000"/>
              <a:gd name="connsiteY128" fmla="*/ 2156783 h 2240205"/>
              <a:gd name="connsiteX129" fmla="*/ 376513 w 12192000"/>
              <a:gd name="connsiteY129" fmla="*/ 2154014 h 2240205"/>
              <a:gd name="connsiteX130" fmla="*/ 273386 w 12192000"/>
              <a:gd name="connsiteY130" fmla="*/ 2142551 h 2240205"/>
              <a:gd name="connsiteX131" fmla="*/ 77641 w 12192000"/>
              <a:gd name="connsiteY131" fmla="*/ 2126835 h 2240205"/>
              <a:gd name="connsiteX132" fmla="*/ 37645 w 12192000"/>
              <a:gd name="connsiteY132" fmla="*/ 2115401 h 2240205"/>
              <a:gd name="connsiteX133" fmla="*/ 4572 w 12192000"/>
              <a:gd name="connsiteY133" fmla="*/ 2111091 h 2240205"/>
              <a:gd name="connsiteX134" fmla="*/ 0 w 12192000"/>
              <a:gd name="connsiteY134" fmla="*/ 2110468 h 2240205"/>
              <a:gd name="connsiteX135" fmla="*/ 0 w 12192000"/>
              <a:gd name="connsiteY13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44189 w 12192000"/>
              <a:gd name="connsiteY20" fmla="*/ 938966 h 2240205"/>
              <a:gd name="connsiteX21" fmla="*/ 9500499 w 12192000"/>
              <a:gd name="connsiteY21" fmla="*/ 954680 h 2240205"/>
              <a:gd name="connsiteX22" fmla="*/ 9410017 w 12192000"/>
              <a:gd name="connsiteY22" fmla="*/ 993931 h 2240205"/>
              <a:gd name="connsiteX23" fmla="*/ 9392919 w 12192000"/>
              <a:gd name="connsiteY23" fmla="*/ 994656 h 2240205"/>
              <a:gd name="connsiteX24" fmla="*/ 9268019 w 12192000"/>
              <a:gd name="connsiteY24" fmla="*/ 1007442 h 2240205"/>
              <a:gd name="connsiteX25" fmla="*/ 9188177 w 12192000"/>
              <a:gd name="connsiteY25" fmla="*/ 1035474 h 2240205"/>
              <a:gd name="connsiteX26" fmla="*/ 9155969 w 12192000"/>
              <a:gd name="connsiteY26" fmla="*/ 1046804 h 2240205"/>
              <a:gd name="connsiteX27" fmla="*/ 9133985 w 12192000"/>
              <a:gd name="connsiteY27" fmla="*/ 1046450 h 2240205"/>
              <a:gd name="connsiteX28" fmla="*/ 9003462 w 12192000"/>
              <a:gd name="connsiteY28" fmla="*/ 1042406 h 2240205"/>
              <a:gd name="connsiteX29" fmla="*/ 8968445 w 12192000"/>
              <a:gd name="connsiteY29" fmla="*/ 1052169 h 2240205"/>
              <a:gd name="connsiteX30" fmla="*/ 8886001 w 12192000"/>
              <a:gd name="connsiteY30" fmla="*/ 1067468 h 2240205"/>
              <a:gd name="connsiteX31" fmla="*/ 8838610 w 12192000"/>
              <a:gd name="connsiteY31" fmla="*/ 1075091 h 2240205"/>
              <a:gd name="connsiteX32" fmla="*/ 8665605 w 12192000"/>
              <a:gd name="connsiteY32" fmla="*/ 1110791 h 2240205"/>
              <a:gd name="connsiteX33" fmla="*/ 8584946 w 12192000"/>
              <a:gd name="connsiteY33" fmla="*/ 1135226 h 2240205"/>
              <a:gd name="connsiteX34" fmla="*/ 8419755 w 12192000"/>
              <a:gd name="connsiteY34" fmla="*/ 1216260 h 2240205"/>
              <a:gd name="connsiteX35" fmla="*/ 8411626 w 12192000"/>
              <a:gd name="connsiteY35" fmla="*/ 1214397 h 2240205"/>
              <a:gd name="connsiteX36" fmla="*/ 8363469 w 12192000"/>
              <a:gd name="connsiteY36" fmla="*/ 1246658 h 2240205"/>
              <a:gd name="connsiteX37" fmla="*/ 8275497 w 12192000"/>
              <a:gd name="connsiteY37" fmla="*/ 1264396 h 2240205"/>
              <a:gd name="connsiteX38" fmla="*/ 8074238 w 12192000"/>
              <a:gd name="connsiteY38" fmla="*/ 1301895 h 2240205"/>
              <a:gd name="connsiteX39" fmla="*/ 7902328 w 12192000"/>
              <a:gd name="connsiteY39" fmla="*/ 1345865 h 2240205"/>
              <a:gd name="connsiteX40" fmla="*/ 7840612 w 12192000"/>
              <a:gd name="connsiteY40" fmla="*/ 1369373 h 2240205"/>
              <a:gd name="connsiteX41" fmla="*/ 7786819 w 12192000"/>
              <a:gd name="connsiteY41" fmla="*/ 1378970 h 2240205"/>
              <a:gd name="connsiteX42" fmla="*/ 7548172 w 12192000"/>
              <a:gd name="connsiteY42" fmla="*/ 1417460 h 2240205"/>
              <a:gd name="connsiteX43" fmla="*/ 7483437 w 12192000"/>
              <a:gd name="connsiteY43" fmla="*/ 1478152 h 2240205"/>
              <a:gd name="connsiteX44" fmla="*/ 7377870 w 12192000"/>
              <a:gd name="connsiteY44" fmla="*/ 1523319 h 2240205"/>
              <a:gd name="connsiteX45" fmla="*/ 7230737 w 12192000"/>
              <a:gd name="connsiteY45" fmla="*/ 1562633 h 2240205"/>
              <a:gd name="connsiteX46" fmla="*/ 7224458 w 12192000"/>
              <a:gd name="connsiteY46" fmla="*/ 1573008 h 2240205"/>
              <a:gd name="connsiteX47" fmla="*/ 7183121 w 12192000"/>
              <a:gd name="connsiteY47" fmla="*/ 1595162 h 2240205"/>
              <a:gd name="connsiteX48" fmla="*/ 7164601 w 12192000"/>
              <a:gd name="connsiteY48" fmla="*/ 1606490 h 2240205"/>
              <a:gd name="connsiteX49" fmla="*/ 6900177 w 12192000"/>
              <a:gd name="connsiteY49" fmla="*/ 1636016 h 2240205"/>
              <a:gd name="connsiteX50" fmla="*/ 6795372 w 12192000"/>
              <a:gd name="connsiteY50" fmla="*/ 1644845 h 2240205"/>
              <a:gd name="connsiteX51" fmla="*/ 6692251 w 12192000"/>
              <a:gd name="connsiteY51" fmla="*/ 1656357 h 2240205"/>
              <a:gd name="connsiteX52" fmla="*/ 6655235 w 12192000"/>
              <a:gd name="connsiteY52" fmla="*/ 1661869 h 2240205"/>
              <a:gd name="connsiteX53" fmla="*/ 6554894 w 12192000"/>
              <a:gd name="connsiteY53" fmla="*/ 1664428 h 2240205"/>
              <a:gd name="connsiteX54" fmla="*/ 6516595 w 12192000"/>
              <a:gd name="connsiteY54" fmla="*/ 1667475 h 2240205"/>
              <a:gd name="connsiteX55" fmla="*/ 6508541 w 12192000"/>
              <a:gd name="connsiteY55" fmla="*/ 1668757 h 2240205"/>
              <a:gd name="connsiteX56" fmla="*/ 6471012 w 12192000"/>
              <a:gd name="connsiteY56" fmla="*/ 1678604 h 2240205"/>
              <a:gd name="connsiteX57" fmla="*/ 6364035 w 12192000"/>
              <a:gd name="connsiteY57" fmla="*/ 1667683 h 2240205"/>
              <a:gd name="connsiteX58" fmla="*/ 6243319 w 12192000"/>
              <a:gd name="connsiteY58" fmla="*/ 1695560 h 2240205"/>
              <a:gd name="connsiteX59" fmla="*/ 6098321 w 12192000"/>
              <a:gd name="connsiteY59" fmla="*/ 1721646 h 2240205"/>
              <a:gd name="connsiteX60" fmla="*/ 5880652 w 12192000"/>
              <a:gd name="connsiteY60" fmla="*/ 1779643 h 2240205"/>
              <a:gd name="connsiteX61" fmla="*/ 5785959 w 12192000"/>
              <a:gd name="connsiteY61" fmla="*/ 1775307 h 2240205"/>
              <a:gd name="connsiteX62" fmla="*/ 5643534 w 12192000"/>
              <a:gd name="connsiteY62" fmla="*/ 1802919 h 2240205"/>
              <a:gd name="connsiteX63" fmla="*/ 5518799 w 12192000"/>
              <a:gd name="connsiteY63" fmla="*/ 1818312 h 2240205"/>
              <a:gd name="connsiteX64" fmla="*/ 5505014 w 12192000"/>
              <a:gd name="connsiteY64" fmla="*/ 1819259 h 2240205"/>
              <a:gd name="connsiteX65" fmla="*/ 5453307 w 12192000"/>
              <a:gd name="connsiteY65" fmla="*/ 1815450 h 2240205"/>
              <a:gd name="connsiteX66" fmla="*/ 5221533 w 12192000"/>
              <a:gd name="connsiteY66" fmla="*/ 1846950 h 2240205"/>
              <a:gd name="connsiteX67" fmla="*/ 5149802 w 12192000"/>
              <a:gd name="connsiteY67" fmla="*/ 1844846 h 2240205"/>
              <a:gd name="connsiteX68" fmla="*/ 5114927 w 12192000"/>
              <a:gd name="connsiteY68" fmla="*/ 1847827 h 2240205"/>
              <a:gd name="connsiteX69" fmla="*/ 5108970 w 12192000"/>
              <a:gd name="connsiteY69" fmla="*/ 1847935 h 2240205"/>
              <a:gd name="connsiteX70" fmla="*/ 5067961 w 12192000"/>
              <a:gd name="connsiteY70" fmla="*/ 1845917 h 2240205"/>
              <a:gd name="connsiteX71" fmla="*/ 5007075 w 12192000"/>
              <a:gd name="connsiteY71" fmla="*/ 1838626 h 2240205"/>
              <a:gd name="connsiteX72" fmla="*/ 4944087 w 12192000"/>
              <a:gd name="connsiteY72" fmla="*/ 1823332 h 2240205"/>
              <a:gd name="connsiteX73" fmla="*/ 4907662 w 12192000"/>
              <a:gd name="connsiteY73" fmla="*/ 1816900 h 2240205"/>
              <a:gd name="connsiteX74" fmla="*/ 4882386 w 12192000"/>
              <a:gd name="connsiteY74" fmla="*/ 1809844 h 2240205"/>
              <a:gd name="connsiteX75" fmla="*/ 4811440 w 12192000"/>
              <a:gd name="connsiteY75" fmla="*/ 1804655 h 2240205"/>
              <a:gd name="connsiteX76" fmla="*/ 4691075 w 12192000"/>
              <a:gd name="connsiteY76" fmla="*/ 1801389 h 2240205"/>
              <a:gd name="connsiteX77" fmla="*/ 4640313 w 12192000"/>
              <a:gd name="connsiteY77" fmla="*/ 1784307 h 2240205"/>
              <a:gd name="connsiteX78" fmla="*/ 4536503 w 12192000"/>
              <a:gd name="connsiteY78" fmla="*/ 1785334 h 2240205"/>
              <a:gd name="connsiteX79" fmla="*/ 4513724 w 12192000"/>
              <a:gd name="connsiteY79" fmla="*/ 1791996 h 2240205"/>
              <a:gd name="connsiteX80" fmla="*/ 4459810 w 12192000"/>
              <a:gd name="connsiteY80" fmla="*/ 1797886 h 2240205"/>
              <a:gd name="connsiteX81" fmla="*/ 4379064 w 12192000"/>
              <a:gd name="connsiteY81" fmla="*/ 1817177 h 2240205"/>
              <a:gd name="connsiteX82" fmla="*/ 4290981 w 12192000"/>
              <a:gd name="connsiteY82" fmla="*/ 1839677 h 2240205"/>
              <a:gd name="connsiteX83" fmla="*/ 4238372 w 12192000"/>
              <a:gd name="connsiteY83" fmla="*/ 1851480 h 2240205"/>
              <a:gd name="connsiteX84" fmla="*/ 4232517 w 12192000"/>
              <a:gd name="connsiteY84" fmla="*/ 1852567 h 2240205"/>
              <a:gd name="connsiteX85" fmla="*/ 4191732 w 12192000"/>
              <a:gd name="connsiteY85" fmla="*/ 1857328 h 2240205"/>
              <a:gd name="connsiteX86" fmla="*/ 4065532 w 12192000"/>
              <a:gd name="connsiteY86" fmla="*/ 1855477 h 2240205"/>
              <a:gd name="connsiteX87" fmla="*/ 4028460 w 12192000"/>
              <a:gd name="connsiteY87" fmla="*/ 1855137 h 2240205"/>
              <a:gd name="connsiteX88" fmla="*/ 4002267 w 12192000"/>
              <a:gd name="connsiteY88" fmla="*/ 1852352 h 2240205"/>
              <a:gd name="connsiteX89" fmla="*/ 3931396 w 12192000"/>
              <a:gd name="connsiteY89" fmla="*/ 1858915 h 2240205"/>
              <a:gd name="connsiteX90" fmla="*/ 3812162 w 12192000"/>
              <a:gd name="connsiteY90" fmla="*/ 1875501 h 2240205"/>
              <a:gd name="connsiteX91" fmla="*/ 3758105 w 12192000"/>
              <a:gd name="connsiteY91" fmla="*/ 1871856 h 2240205"/>
              <a:gd name="connsiteX92" fmla="*/ 3567259 w 12192000"/>
              <a:gd name="connsiteY92" fmla="*/ 1893482 h 2240205"/>
              <a:gd name="connsiteX93" fmla="*/ 3405770 w 12192000"/>
              <a:gd name="connsiteY93" fmla="*/ 1904591 h 2240205"/>
              <a:gd name="connsiteX94" fmla="*/ 3280097 w 12192000"/>
              <a:gd name="connsiteY94" fmla="*/ 1919610 h 2240205"/>
              <a:gd name="connsiteX95" fmla="*/ 3009910 w 12192000"/>
              <a:gd name="connsiteY95" fmla="*/ 1957866 h 2240205"/>
              <a:gd name="connsiteX96" fmla="*/ 2995934 w 12192000"/>
              <a:gd name="connsiteY96" fmla="*/ 1967085 h 2240205"/>
              <a:gd name="connsiteX97" fmla="*/ 2942858 w 12192000"/>
              <a:gd name="connsiteY97" fmla="*/ 1981367 h 2240205"/>
              <a:gd name="connsiteX98" fmla="*/ 2875436 w 12192000"/>
              <a:gd name="connsiteY98" fmla="*/ 1996977 h 2240205"/>
              <a:gd name="connsiteX99" fmla="*/ 2874892 w 12192000"/>
              <a:gd name="connsiteY99" fmla="*/ 1996085 h 2240205"/>
              <a:gd name="connsiteX100" fmla="*/ 2843662 w 12192000"/>
              <a:gd name="connsiteY100" fmla="*/ 1992498 h 2240205"/>
              <a:gd name="connsiteX101" fmla="*/ 2718916 w 12192000"/>
              <a:gd name="connsiteY101" fmla="*/ 1990867 h 2240205"/>
              <a:gd name="connsiteX102" fmla="*/ 2713522 w 12192000"/>
              <a:gd name="connsiteY102" fmla="*/ 1990173 h 2240205"/>
              <a:gd name="connsiteX103" fmla="*/ 2476147 w 12192000"/>
              <a:gd name="connsiteY103" fmla="*/ 1998305 h 2240205"/>
              <a:gd name="connsiteX104" fmla="*/ 2373568 w 12192000"/>
              <a:gd name="connsiteY104" fmla="*/ 2003219 h 2240205"/>
              <a:gd name="connsiteX105" fmla="*/ 2287219 w 12192000"/>
              <a:gd name="connsiteY105" fmla="*/ 1998750 h 2240205"/>
              <a:gd name="connsiteX106" fmla="*/ 2243069 w 12192000"/>
              <a:gd name="connsiteY106" fmla="*/ 2005321 h 2240205"/>
              <a:gd name="connsiteX107" fmla="*/ 2164831 w 12192000"/>
              <a:gd name="connsiteY107" fmla="*/ 2010143 h 2240205"/>
              <a:gd name="connsiteX108" fmla="*/ 2085228 w 12192000"/>
              <a:gd name="connsiteY108" fmla="*/ 2046431 h 2240205"/>
              <a:gd name="connsiteX109" fmla="*/ 2058061 w 12192000"/>
              <a:gd name="connsiteY109" fmla="*/ 2047942 h 2240205"/>
              <a:gd name="connsiteX110" fmla="*/ 2042244 w 12192000"/>
              <a:gd name="connsiteY110" fmla="*/ 2055560 h 2240205"/>
              <a:gd name="connsiteX111" fmla="*/ 1877728 w 12192000"/>
              <a:gd name="connsiteY111" fmla="*/ 2101004 h 2240205"/>
              <a:gd name="connsiteX112" fmla="*/ 1759056 w 12192000"/>
              <a:gd name="connsiteY112" fmla="*/ 2125608 h 2240205"/>
              <a:gd name="connsiteX113" fmla="*/ 1637948 w 12192000"/>
              <a:gd name="connsiteY113" fmla="*/ 2172597 h 2240205"/>
              <a:gd name="connsiteX114" fmla="*/ 1434549 w 12192000"/>
              <a:gd name="connsiteY114" fmla="*/ 2234522 h 2240205"/>
              <a:gd name="connsiteX115" fmla="*/ 1370962 w 12192000"/>
              <a:gd name="connsiteY115" fmla="*/ 2237474 h 2240205"/>
              <a:gd name="connsiteX116" fmla="*/ 1356367 w 12192000"/>
              <a:gd name="connsiteY116" fmla="*/ 2235089 h 2240205"/>
              <a:gd name="connsiteX117" fmla="*/ 1279765 w 12192000"/>
              <a:gd name="connsiteY117" fmla="*/ 2229639 h 2240205"/>
              <a:gd name="connsiteX118" fmla="*/ 1195347 w 12192000"/>
              <a:gd name="connsiteY118" fmla="*/ 2212354 h 2240205"/>
              <a:gd name="connsiteX119" fmla="*/ 970251 w 12192000"/>
              <a:gd name="connsiteY119" fmla="*/ 2221029 h 2240205"/>
              <a:gd name="connsiteX120" fmla="*/ 812914 w 12192000"/>
              <a:gd name="connsiteY120" fmla="*/ 2210095 h 2240205"/>
              <a:gd name="connsiteX121" fmla="*/ 776382 w 12192000"/>
              <a:gd name="connsiteY121" fmla="*/ 2204512 h 2240205"/>
              <a:gd name="connsiteX122" fmla="*/ 597225 w 12192000"/>
              <a:gd name="connsiteY122" fmla="*/ 2180999 h 2240205"/>
              <a:gd name="connsiteX123" fmla="*/ 520671 w 12192000"/>
              <a:gd name="connsiteY123" fmla="*/ 2180980 h 2240205"/>
              <a:gd name="connsiteX124" fmla="*/ 515024 w 12192000"/>
              <a:gd name="connsiteY124" fmla="*/ 2179258 h 2240205"/>
              <a:gd name="connsiteX125" fmla="*/ 413835 w 12192000"/>
              <a:gd name="connsiteY125" fmla="*/ 2156783 h 2240205"/>
              <a:gd name="connsiteX126" fmla="*/ 376513 w 12192000"/>
              <a:gd name="connsiteY126" fmla="*/ 2154014 h 2240205"/>
              <a:gd name="connsiteX127" fmla="*/ 273386 w 12192000"/>
              <a:gd name="connsiteY127" fmla="*/ 2142551 h 2240205"/>
              <a:gd name="connsiteX128" fmla="*/ 77641 w 12192000"/>
              <a:gd name="connsiteY128" fmla="*/ 2126835 h 2240205"/>
              <a:gd name="connsiteX129" fmla="*/ 37645 w 12192000"/>
              <a:gd name="connsiteY129" fmla="*/ 2115401 h 2240205"/>
              <a:gd name="connsiteX130" fmla="*/ 4572 w 12192000"/>
              <a:gd name="connsiteY130" fmla="*/ 2111091 h 2240205"/>
              <a:gd name="connsiteX131" fmla="*/ 0 w 12192000"/>
              <a:gd name="connsiteY131" fmla="*/ 2110468 h 2240205"/>
              <a:gd name="connsiteX132" fmla="*/ 0 w 12192000"/>
              <a:gd name="connsiteY132"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46594 w 12192000"/>
              <a:gd name="connsiteY9" fmla="*/ 765069 h 2240205"/>
              <a:gd name="connsiteX10" fmla="*/ 10739478 w 12192000"/>
              <a:gd name="connsiteY10" fmla="*/ 776841 h 2240205"/>
              <a:gd name="connsiteX11" fmla="*/ 10458762 w 12192000"/>
              <a:gd name="connsiteY11" fmla="*/ 755400 h 2240205"/>
              <a:gd name="connsiteX12" fmla="*/ 10211200 w 12192000"/>
              <a:gd name="connsiteY12" fmla="*/ 767513 h 2240205"/>
              <a:gd name="connsiteX13" fmla="*/ 10167995 w 12192000"/>
              <a:gd name="connsiteY13" fmla="*/ 760843 h 2240205"/>
              <a:gd name="connsiteX14" fmla="*/ 9997044 w 12192000"/>
              <a:gd name="connsiteY14" fmla="*/ 780129 h 2240205"/>
              <a:gd name="connsiteX15" fmla="*/ 9943887 w 12192000"/>
              <a:gd name="connsiteY15" fmla="*/ 804141 h 2240205"/>
              <a:gd name="connsiteX16" fmla="*/ 9918248 w 12192000"/>
              <a:gd name="connsiteY16" fmla="*/ 816628 h 2240205"/>
              <a:gd name="connsiteX17" fmla="*/ 9767091 w 12192000"/>
              <a:gd name="connsiteY17" fmla="*/ 870550 h 2240205"/>
              <a:gd name="connsiteX18" fmla="*/ 9683005 w 12192000"/>
              <a:gd name="connsiteY18" fmla="*/ 894128 h 2240205"/>
              <a:gd name="connsiteX19" fmla="*/ 9500499 w 12192000"/>
              <a:gd name="connsiteY19" fmla="*/ 954680 h 2240205"/>
              <a:gd name="connsiteX20" fmla="*/ 9410017 w 12192000"/>
              <a:gd name="connsiteY20" fmla="*/ 993931 h 2240205"/>
              <a:gd name="connsiteX21" fmla="*/ 9392919 w 12192000"/>
              <a:gd name="connsiteY21" fmla="*/ 994656 h 2240205"/>
              <a:gd name="connsiteX22" fmla="*/ 9268019 w 12192000"/>
              <a:gd name="connsiteY22" fmla="*/ 1007442 h 2240205"/>
              <a:gd name="connsiteX23" fmla="*/ 9188177 w 12192000"/>
              <a:gd name="connsiteY23" fmla="*/ 1035474 h 2240205"/>
              <a:gd name="connsiteX24" fmla="*/ 9155969 w 12192000"/>
              <a:gd name="connsiteY24" fmla="*/ 1046804 h 2240205"/>
              <a:gd name="connsiteX25" fmla="*/ 9133985 w 12192000"/>
              <a:gd name="connsiteY25" fmla="*/ 1046450 h 2240205"/>
              <a:gd name="connsiteX26" fmla="*/ 9003462 w 12192000"/>
              <a:gd name="connsiteY26" fmla="*/ 1042406 h 2240205"/>
              <a:gd name="connsiteX27" fmla="*/ 8968445 w 12192000"/>
              <a:gd name="connsiteY27" fmla="*/ 1052169 h 2240205"/>
              <a:gd name="connsiteX28" fmla="*/ 8886001 w 12192000"/>
              <a:gd name="connsiteY28" fmla="*/ 1067468 h 2240205"/>
              <a:gd name="connsiteX29" fmla="*/ 8838610 w 12192000"/>
              <a:gd name="connsiteY29" fmla="*/ 1075091 h 2240205"/>
              <a:gd name="connsiteX30" fmla="*/ 8665605 w 12192000"/>
              <a:gd name="connsiteY30" fmla="*/ 1110791 h 2240205"/>
              <a:gd name="connsiteX31" fmla="*/ 8584946 w 12192000"/>
              <a:gd name="connsiteY31" fmla="*/ 1135226 h 2240205"/>
              <a:gd name="connsiteX32" fmla="*/ 8419755 w 12192000"/>
              <a:gd name="connsiteY32" fmla="*/ 1216260 h 2240205"/>
              <a:gd name="connsiteX33" fmla="*/ 8411626 w 12192000"/>
              <a:gd name="connsiteY33" fmla="*/ 1214397 h 2240205"/>
              <a:gd name="connsiteX34" fmla="*/ 8363469 w 12192000"/>
              <a:gd name="connsiteY34" fmla="*/ 1246658 h 2240205"/>
              <a:gd name="connsiteX35" fmla="*/ 8275497 w 12192000"/>
              <a:gd name="connsiteY35" fmla="*/ 1264396 h 2240205"/>
              <a:gd name="connsiteX36" fmla="*/ 8074238 w 12192000"/>
              <a:gd name="connsiteY36" fmla="*/ 1301895 h 2240205"/>
              <a:gd name="connsiteX37" fmla="*/ 7902328 w 12192000"/>
              <a:gd name="connsiteY37" fmla="*/ 1345865 h 2240205"/>
              <a:gd name="connsiteX38" fmla="*/ 7840612 w 12192000"/>
              <a:gd name="connsiteY38" fmla="*/ 1369373 h 2240205"/>
              <a:gd name="connsiteX39" fmla="*/ 7786819 w 12192000"/>
              <a:gd name="connsiteY39" fmla="*/ 1378970 h 2240205"/>
              <a:gd name="connsiteX40" fmla="*/ 7548172 w 12192000"/>
              <a:gd name="connsiteY40" fmla="*/ 1417460 h 2240205"/>
              <a:gd name="connsiteX41" fmla="*/ 7483437 w 12192000"/>
              <a:gd name="connsiteY41" fmla="*/ 1478152 h 2240205"/>
              <a:gd name="connsiteX42" fmla="*/ 7377870 w 12192000"/>
              <a:gd name="connsiteY42" fmla="*/ 1523319 h 2240205"/>
              <a:gd name="connsiteX43" fmla="*/ 7230737 w 12192000"/>
              <a:gd name="connsiteY43" fmla="*/ 1562633 h 2240205"/>
              <a:gd name="connsiteX44" fmla="*/ 7224458 w 12192000"/>
              <a:gd name="connsiteY44" fmla="*/ 1573008 h 2240205"/>
              <a:gd name="connsiteX45" fmla="*/ 7183121 w 12192000"/>
              <a:gd name="connsiteY45" fmla="*/ 1595162 h 2240205"/>
              <a:gd name="connsiteX46" fmla="*/ 7164601 w 12192000"/>
              <a:gd name="connsiteY46" fmla="*/ 1606490 h 2240205"/>
              <a:gd name="connsiteX47" fmla="*/ 6900177 w 12192000"/>
              <a:gd name="connsiteY47" fmla="*/ 1636016 h 2240205"/>
              <a:gd name="connsiteX48" fmla="*/ 6795372 w 12192000"/>
              <a:gd name="connsiteY48" fmla="*/ 1644845 h 2240205"/>
              <a:gd name="connsiteX49" fmla="*/ 6692251 w 12192000"/>
              <a:gd name="connsiteY49" fmla="*/ 1656357 h 2240205"/>
              <a:gd name="connsiteX50" fmla="*/ 6655235 w 12192000"/>
              <a:gd name="connsiteY50" fmla="*/ 1661869 h 2240205"/>
              <a:gd name="connsiteX51" fmla="*/ 6554894 w 12192000"/>
              <a:gd name="connsiteY51" fmla="*/ 1664428 h 2240205"/>
              <a:gd name="connsiteX52" fmla="*/ 6516595 w 12192000"/>
              <a:gd name="connsiteY52" fmla="*/ 1667475 h 2240205"/>
              <a:gd name="connsiteX53" fmla="*/ 6508541 w 12192000"/>
              <a:gd name="connsiteY53" fmla="*/ 1668757 h 2240205"/>
              <a:gd name="connsiteX54" fmla="*/ 6471012 w 12192000"/>
              <a:gd name="connsiteY54" fmla="*/ 1678604 h 2240205"/>
              <a:gd name="connsiteX55" fmla="*/ 6364035 w 12192000"/>
              <a:gd name="connsiteY55" fmla="*/ 1667683 h 2240205"/>
              <a:gd name="connsiteX56" fmla="*/ 6243319 w 12192000"/>
              <a:gd name="connsiteY56" fmla="*/ 1695560 h 2240205"/>
              <a:gd name="connsiteX57" fmla="*/ 6098321 w 12192000"/>
              <a:gd name="connsiteY57" fmla="*/ 1721646 h 2240205"/>
              <a:gd name="connsiteX58" fmla="*/ 5880652 w 12192000"/>
              <a:gd name="connsiteY58" fmla="*/ 1779643 h 2240205"/>
              <a:gd name="connsiteX59" fmla="*/ 5785959 w 12192000"/>
              <a:gd name="connsiteY59" fmla="*/ 1775307 h 2240205"/>
              <a:gd name="connsiteX60" fmla="*/ 5643534 w 12192000"/>
              <a:gd name="connsiteY60" fmla="*/ 1802919 h 2240205"/>
              <a:gd name="connsiteX61" fmla="*/ 5518799 w 12192000"/>
              <a:gd name="connsiteY61" fmla="*/ 1818312 h 2240205"/>
              <a:gd name="connsiteX62" fmla="*/ 5505014 w 12192000"/>
              <a:gd name="connsiteY62" fmla="*/ 1819259 h 2240205"/>
              <a:gd name="connsiteX63" fmla="*/ 5453307 w 12192000"/>
              <a:gd name="connsiteY63" fmla="*/ 1815450 h 2240205"/>
              <a:gd name="connsiteX64" fmla="*/ 5221533 w 12192000"/>
              <a:gd name="connsiteY64" fmla="*/ 1846950 h 2240205"/>
              <a:gd name="connsiteX65" fmla="*/ 5149802 w 12192000"/>
              <a:gd name="connsiteY65" fmla="*/ 1844846 h 2240205"/>
              <a:gd name="connsiteX66" fmla="*/ 5114927 w 12192000"/>
              <a:gd name="connsiteY66" fmla="*/ 1847827 h 2240205"/>
              <a:gd name="connsiteX67" fmla="*/ 5108970 w 12192000"/>
              <a:gd name="connsiteY67" fmla="*/ 1847935 h 2240205"/>
              <a:gd name="connsiteX68" fmla="*/ 5067961 w 12192000"/>
              <a:gd name="connsiteY68" fmla="*/ 1845917 h 2240205"/>
              <a:gd name="connsiteX69" fmla="*/ 5007075 w 12192000"/>
              <a:gd name="connsiteY69" fmla="*/ 1838626 h 2240205"/>
              <a:gd name="connsiteX70" fmla="*/ 4944087 w 12192000"/>
              <a:gd name="connsiteY70" fmla="*/ 1823332 h 2240205"/>
              <a:gd name="connsiteX71" fmla="*/ 4907662 w 12192000"/>
              <a:gd name="connsiteY71" fmla="*/ 1816900 h 2240205"/>
              <a:gd name="connsiteX72" fmla="*/ 4882386 w 12192000"/>
              <a:gd name="connsiteY72" fmla="*/ 1809844 h 2240205"/>
              <a:gd name="connsiteX73" fmla="*/ 4811440 w 12192000"/>
              <a:gd name="connsiteY73" fmla="*/ 1804655 h 2240205"/>
              <a:gd name="connsiteX74" fmla="*/ 4691075 w 12192000"/>
              <a:gd name="connsiteY74" fmla="*/ 1801389 h 2240205"/>
              <a:gd name="connsiteX75" fmla="*/ 4640313 w 12192000"/>
              <a:gd name="connsiteY75" fmla="*/ 1784307 h 2240205"/>
              <a:gd name="connsiteX76" fmla="*/ 4536503 w 12192000"/>
              <a:gd name="connsiteY76" fmla="*/ 1785334 h 2240205"/>
              <a:gd name="connsiteX77" fmla="*/ 4513724 w 12192000"/>
              <a:gd name="connsiteY77" fmla="*/ 1791996 h 2240205"/>
              <a:gd name="connsiteX78" fmla="*/ 4459810 w 12192000"/>
              <a:gd name="connsiteY78" fmla="*/ 1797886 h 2240205"/>
              <a:gd name="connsiteX79" fmla="*/ 4379064 w 12192000"/>
              <a:gd name="connsiteY79" fmla="*/ 1817177 h 2240205"/>
              <a:gd name="connsiteX80" fmla="*/ 4290981 w 12192000"/>
              <a:gd name="connsiteY80" fmla="*/ 1839677 h 2240205"/>
              <a:gd name="connsiteX81" fmla="*/ 4238372 w 12192000"/>
              <a:gd name="connsiteY81" fmla="*/ 1851480 h 2240205"/>
              <a:gd name="connsiteX82" fmla="*/ 4232517 w 12192000"/>
              <a:gd name="connsiteY82" fmla="*/ 1852567 h 2240205"/>
              <a:gd name="connsiteX83" fmla="*/ 4191732 w 12192000"/>
              <a:gd name="connsiteY83" fmla="*/ 1857328 h 2240205"/>
              <a:gd name="connsiteX84" fmla="*/ 4065532 w 12192000"/>
              <a:gd name="connsiteY84" fmla="*/ 1855477 h 2240205"/>
              <a:gd name="connsiteX85" fmla="*/ 4028460 w 12192000"/>
              <a:gd name="connsiteY85" fmla="*/ 1855137 h 2240205"/>
              <a:gd name="connsiteX86" fmla="*/ 4002267 w 12192000"/>
              <a:gd name="connsiteY86" fmla="*/ 1852352 h 2240205"/>
              <a:gd name="connsiteX87" fmla="*/ 3931396 w 12192000"/>
              <a:gd name="connsiteY87" fmla="*/ 1858915 h 2240205"/>
              <a:gd name="connsiteX88" fmla="*/ 3812162 w 12192000"/>
              <a:gd name="connsiteY88" fmla="*/ 1875501 h 2240205"/>
              <a:gd name="connsiteX89" fmla="*/ 3758105 w 12192000"/>
              <a:gd name="connsiteY89" fmla="*/ 1871856 h 2240205"/>
              <a:gd name="connsiteX90" fmla="*/ 3567259 w 12192000"/>
              <a:gd name="connsiteY90" fmla="*/ 1893482 h 2240205"/>
              <a:gd name="connsiteX91" fmla="*/ 3405770 w 12192000"/>
              <a:gd name="connsiteY91" fmla="*/ 1904591 h 2240205"/>
              <a:gd name="connsiteX92" fmla="*/ 3280097 w 12192000"/>
              <a:gd name="connsiteY92" fmla="*/ 1919610 h 2240205"/>
              <a:gd name="connsiteX93" fmla="*/ 3009910 w 12192000"/>
              <a:gd name="connsiteY93" fmla="*/ 1957866 h 2240205"/>
              <a:gd name="connsiteX94" fmla="*/ 2995934 w 12192000"/>
              <a:gd name="connsiteY94" fmla="*/ 1967085 h 2240205"/>
              <a:gd name="connsiteX95" fmla="*/ 2942858 w 12192000"/>
              <a:gd name="connsiteY95" fmla="*/ 1981367 h 2240205"/>
              <a:gd name="connsiteX96" fmla="*/ 2875436 w 12192000"/>
              <a:gd name="connsiteY96" fmla="*/ 1996977 h 2240205"/>
              <a:gd name="connsiteX97" fmla="*/ 2874892 w 12192000"/>
              <a:gd name="connsiteY97" fmla="*/ 1996085 h 2240205"/>
              <a:gd name="connsiteX98" fmla="*/ 2843662 w 12192000"/>
              <a:gd name="connsiteY98" fmla="*/ 1992498 h 2240205"/>
              <a:gd name="connsiteX99" fmla="*/ 2718916 w 12192000"/>
              <a:gd name="connsiteY99" fmla="*/ 1990867 h 2240205"/>
              <a:gd name="connsiteX100" fmla="*/ 2713522 w 12192000"/>
              <a:gd name="connsiteY100" fmla="*/ 1990173 h 2240205"/>
              <a:gd name="connsiteX101" fmla="*/ 2476147 w 12192000"/>
              <a:gd name="connsiteY101" fmla="*/ 1998305 h 2240205"/>
              <a:gd name="connsiteX102" fmla="*/ 2373568 w 12192000"/>
              <a:gd name="connsiteY102" fmla="*/ 2003219 h 2240205"/>
              <a:gd name="connsiteX103" fmla="*/ 2287219 w 12192000"/>
              <a:gd name="connsiteY103" fmla="*/ 1998750 h 2240205"/>
              <a:gd name="connsiteX104" fmla="*/ 2243069 w 12192000"/>
              <a:gd name="connsiteY104" fmla="*/ 2005321 h 2240205"/>
              <a:gd name="connsiteX105" fmla="*/ 2164831 w 12192000"/>
              <a:gd name="connsiteY105" fmla="*/ 2010143 h 2240205"/>
              <a:gd name="connsiteX106" fmla="*/ 2085228 w 12192000"/>
              <a:gd name="connsiteY106" fmla="*/ 2046431 h 2240205"/>
              <a:gd name="connsiteX107" fmla="*/ 2058061 w 12192000"/>
              <a:gd name="connsiteY107" fmla="*/ 2047942 h 2240205"/>
              <a:gd name="connsiteX108" fmla="*/ 2042244 w 12192000"/>
              <a:gd name="connsiteY108" fmla="*/ 2055560 h 2240205"/>
              <a:gd name="connsiteX109" fmla="*/ 1877728 w 12192000"/>
              <a:gd name="connsiteY109" fmla="*/ 2101004 h 2240205"/>
              <a:gd name="connsiteX110" fmla="*/ 1759056 w 12192000"/>
              <a:gd name="connsiteY110" fmla="*/ 2125608 h 2240205"/>
              <a:gd name="connsiteX111" fmla="*/ 1637948 w 12192000"/>
              <a:gd name="connsiteY111" fmla="*/ 2172597 h 2240205"/>
              <a:gd name="connsiteX112" fmla="*/ 1434549 w 12192000"/>
              <a:gd name="connsiteY112" fmla="*/ 2234522 h 2240205"/>
              <a:gd name="connsiteX113" fmla="*/ 1370962 w 12192000"/>
              <a:gd name="connsiteY113" fmla="*/ 2237474 h 2240205"/>
              <a:gd name="connsiteX114" fmla="*/ 1356367 w 12192000"/>
              <a:gd name="connsiteY114" fmla="*/ 2235089 h 2240205"/>
              <a:gd name="connsiteX115" fmla="*/ 1279765 w 12192000"/>
              <a:gd name="connsiteY115" fmla="*/ 2229639 h 2240205"/>
              <a:gd name="connsiteX116" fmla="*/ 1195347 w 12192000"/>
              <a:gd name="connsiteY116" fmla="*/ 2212354 h 2240205"/>
              <a:gd name="connsiteX117" fmla="*/ 970251 w 12192000"/>
              <a:gd name="connsiteY117" fmla="*/ 2221029 h 2240205"/>
              <a:gd name="connsiteX118" fmla="*/ 812914 w 12192000"/>
              <a:gd name="connsiteY118" fmla="*/ 2210095 h 2240205"/>
              <a:gd name="connsiteX119" fmla="*/ 776382 w 12192000"/>
              <a:gd name="connsiteY119" fmla="*/ 2204512 h 2240205"/>
              <a:gd name="connsiteX120" fmla="*/ 597225 w 12192000"/>
              <a:gd name="connsiteY120" fmla="*/ 2180999 h 2240205"/>
              <a:gd name="connsiteX121" fmla="*/ 520671 w 12192000"/>
              <a:gd name="connsiteY121" fmla="*/ 2180980 h 2240205"/>
              <a:gd name="connsiteX122" fmla="*/ 515024 w 12192000"/>
              <a:gd name="connsiteY122" fmla="*/ 2179258 h 2240205"/>
              <a:gd name="connsiteX123" fmla="*/ 413835 w 12192000"/>
              <a:gd name="connsiteY123" fmla="*/ 2156783 h 2240205"/>
              <a:gd name="connsiteX124" fmla="*/ 376513 w 12192000"/>
              <a:gd name="connsiteY124" fmla="*/ 2154014 h 2240205"/>
              <a:gd name="connsiteX125" fmla="*/ 273386 w 12192000"/>
              <a:gd name="connsiteY125" fmla="*/ 2142551 h 2240205"/>
              <a:gd name="connsiteX126" fmla="*/ 77641 w 12192000"/>
              <a:gd name="connsiteY126" fmla="*/ 2126835 h 2240205"/>
              <a:gd name="connsiteX127" fmla="*/ 37645 w 12192000"/>
              <a:gd name="connsiteY127" fmla="*/ 2115401 h 2240205"/>
              <a:gd name="connsiteX128" fmla="*/ 4572 w 12192000"/>
              <a:gd name="connsiteY128" fmla="*/ 2111091 h 2240205"/>
              <a:gd name="connsiteX129" fmla="*/ 0 w 12192000"/>
              <a:gd name="connsiteY129" fmla="*/ 2110468 h 2240205"/>
              <a:gd name="connsiteX130" fmla="*/ 0 w 12192000"/>
              <a:gd name="connsiteY130"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739478 w 12192000"/>
              <a:gd name="connsiteY9" fmla="*/ 776841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58061 w 12192000"/>
              <a:gd name="connsiteY104" fmla="*/ 2047942 h 2240205"/>
              <a:gd name="connsiteX105" fmla="*/ 2042244 w 12192000"/>
              <a:gd name="connsiteY105" fmla="*/ 2055560 h 2240205"/>
              <a:gd name="connsiteX106" fmla="*/ 1877728 w 12192000"/>
              <a:gd name="connsiteY106" fmla="*/ 2101004 h 2240205"/>
              <a:gd name="connsiteX107" fmla="*/ 1759056 w 12192000"/>
              <a:gd name="connsiteY107" fmla="*/ 2125608 h 2240205"/>
              <a:gd name="connsiteX108" fmla="*/ 1637948 w 12192000"/>
              <a:gd name="connsiteY108" fmla="*/ 2172597 h 2240205"/>
              <a:gd name="connsiteX109" fmla="*/ 1434549 w 12192000"/>
              <a:gd name="connsiteY109" fmla="*/ 2234522 h 2240205"/>
              <a:gd name="connsiteX110" fmla="*/ 1370962 w 12192000"/>
              <a:gd name="connsiteY110" fmla="*/ 2237474 h 2240205"/>
              <a:gd name="connsiteX111" fmla="*/ 1356367 w 12192000"/>
              <a:gd name="connsiteY111" fmla="*/ 2235089 h 2240205"/>
              <a:gd name="connsiteX112" fmla="*/ 1279765 w 12192000"/>
              <a:gd name="connsiteY112" fmla="*/ 2229639 h 2240205"/>
              <a:gd name="connsiteX113" fmla="*/ 1195347 w 12192000"/>
              <a:gd name="connsiteY113" fmla="*/ 2212354 h 2240205"/>
              <a:gd name="connsiteX114" fmla="*/ 970251 w 12192000"/>
              <a:gd name="connsiteY114" fmla="*/ 2221029 h 2240205"/>
              <a:gd name="connsiteX115" fmla="*/ 812914 w 12192000"/>
              <a:gd name="connsiteY115" fmla="*/ 2210095 h 2240205"/>
              <a:gd name="connsiteX116" fmla="*/ 776382 w 12192000"/>
              <a:gd name="connsiteY116" fmla="*/ 2204512 h 2240205"/>
              <a:gd name="connsiteX117" fmla="*/ 597225 w 12192000"/>
              <a:gd name="connsiteY117" fmla="*/ 2180999 h 2240205"/>
              <a:gd name="connsiteX118" fmla="*/ 520671 w 12192000"/>
              <a:gd name="connsiteY118" fmla="*/ 2180980 h 2240205"/>
              <a:gd name="connsiteX119" fmla="*/ 515024 w 12192000"/>
              <a:gd name="connsiteY119" fmla="*/ 2179258 h 2240205"/>
              <a:gd name="connsiteX120" fmla="*/ 413835 w 12192000"/>
              <a:gd name="connsiteY120" fmla="*/ 2156783 h 2240205"/>
              <a:gd name="connsiteX121" fmla="*/ 376513 w 12192000"/>
              <a:gd name="connsiteY121" fmla="*/ 2154014 h 2240205"/>
              <a:gd name="connsiteX122" fmla="*/ 273386 w 12192000"/>
              <a:gd name="connsiteY122" fmla="*/ 2142551 h 2240205"/>
              <a:gd name="connsiteX123" fmla="*/ 77641 w 12192000"/>
              <a:gd name="connsiteY123" fmla="*/ 2126835 h 2240205"/>
              <a:gd name="connsiteX124" fmla="*/ 37645 w 12192000"/>
              <a:gd name="connsiteY124" fmla="*/ 2115401 h 2240205"/>
              <a:gd name="connsiteX125" fmla="*/ 4572 w 12192000"/>
              <a:gd name="connsiteY125" fmla="*/ 2111091 h 2240205"/>
              <a:gd name="connsiteX126" fmla="*/ 0 w 12192000"/>
              <a:gd name="connsiteY126" fmla="*/ 2110468 h 2240205"/>
              <a:gd name="connsiteX127" fmla="*/ 0 w 12192000"/>
              <a:gd name="connsiteY127"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901444 w 12192000"/>
              <a:gd name="connsiteY3" fmla="*/ 62385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901444 w 12192000"/>
              <a:gd name="connsiteY3" fmla="*/ 623856 h 2240205"/>
              <a:gd name="connsiteX4" fmla="*/ 11660712 w 12192000"/>
              <a:gd name="connsiteY4" fmla="*/ 521907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901444 w 12192000"/>
              <a:gd name="connsiteY3" fmla="*/ 623856 h 2240205"/>
              <a:gd name="connsiteX4" fmla="*/ 11660712 w 12192000"/>
              <a:gd name="connsiteY4" fmla="*/ 521907 h 2240205"/>
              <a:gd name="connsiteX5" fmla="*/ 11549666 w 12192000"/>
              <a:gd name="connsiteY5" fmla="*/ 609403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901444 w 12192000"/>
              <a:gd name="connsiteY3" fmla="*/ 623856 h 2240205"/>
              <a:gd name="connsiteX4" fmla="*/ 11660712 w 12192000"/>
              <a:gd name="connsiteY4" fmla="*/ 521907 h 2240205"/>
              <a:gd name="connsiteX5" fmla="*/ 11549666 w 12192000"/>
              <a:gd name="connsiteY5" fmla="*/ 609403 h 2240205"/>
              <a:gd name="connsiteX6" fmla="*/ 11358455 w 12192000"/>
              <a:gd name="connsiteY6" fmla="*/ 579277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612686 h 2240205"/>
              <a:gd name="connsiteX3" fmla="*/ 11901444 w 12192000"/>
              <a:gd name="connsiteY3" fmla="*/ 623856 h 2240205"/>
              <a:gd name="connsiteX4" fmla="*/ 11660712 w 12192000"/>
              <a:gd name="connsiteY4" fmla="*/ 521907 h 2240205"/>
              <a:gd name="connsiteX5" fmla="*/ 11549666 w 12192000"/>
              <a:gd name="connsiteY5" fmla="*/ 609403 h 2240205"/>
              <a:gd name="connsiteX6" fmla="*/ 11358455 w 12192000"/>
              <a:gd name="connsiteY6" fmla="*/ 579277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612686 h 2240205"/>
              <a:gd name="connsiteX3" fmla="*/ 11965990 w 12192000"/>
              <a:gd name="connsiteY3" fmla="*/ 534747 h 2240205"/>
              <a:gd name="connsiteX4" fmla="*/ 11660712 w 12192000"/>
              <a:gd name="connsiteY4" fmla="*/ 521907 h 2240205"/>
              <a:gd name="connsiteX5" fmla="*/ 11549666 w 12192000"/>
              <a:gd name="connsiteY5" fmla="*/ 609403 h 2240205"/>
              <a:gd name="connsiteX6" fmla="*/ 11358455 w 12192000"/>
              <a:gd name="connsiteY6" fmla="*/ 579277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612686 h 2240205"/>
              <a:gd name="connsiteX3" fmla="*/ 11965990 w 12192000"/>
              <a:gd name="connsiteY3" fmla="*/ 534747 h 2240205"/>
              <a:gd name="connsiteX4" fmla="*/ 11660712 w 12192000"/>
              <a:gd name="connsiteY4" fmla="*/ 521907 h 2240205"/>
              <a:gd name="connsiteX5" fmla="*/ 11528151 w 12192000"/>
              <a:gd name="connsiteY5" fmla="*/ 530195 h 2240205"/>
              <a:gd name="connsiteX6" fmla="*/ 11358455 w 12192000"/>
              <a:gd name="connsiteY6" fmla="*/ 579277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2000" h="2240205">
                <a:moveTo>
                  <a:pt x="0" y="0"/>
                </a:moveTo>
                <a:lnTo>
                  <a:pt x="12192000" y="0"/>
                </a:lnTo>
                <a:lnTo>
                  <a:pt x="12192000" y="612686"/>
                </a:lnTo>
                <a:cubicBezTo>
                  <a:pt x="12034412" y="618745"/>
                  <a:pt x="12066428" y="540925"/>
                  <a:pt x="11965990" y="534747"/>
                </a:cubicBezTo>
                <a:cubicBezTo>
                  <a:pt x="11875649" y="534469"/>
                  <a:pt x="11715756" y="519365"/>
                  <a:pt x="11660712" y="521907"/>
                </a:cubicBezTo>
                <a:cubicBezTo>
                  <a:pt x="11623806" y="513230"/>
                  <a:pt x="11560758" y="522989"/>
                  <a:pt x="11528151" y="530195"/>
                </a:cubicBezTo>
                <a:cubicBezTo>
                  <a:pt x="11456643" y="529828"/>
                  <a:pt x="11449669" y="605046"/>
                  <a:pt x="11358455" y="579277"/>
                </a:cubicBezTo>
                <a:cubicBezTo>
                  <a:pt x="11316233" y="586440"/>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233428"/>
                  <a:pt x="1279765" y="2229639"/>
                </a:cubicBezTo>
                <a:cubicBezTo>
                  <a:pt x="1260110" y="2221111"/>
                  <a:pt x="1209850" y="2211602"/>
                  <a:pt x="1195347" y="2212354"/>
                </a:cubicBezTo>
                <a:cubicBezTo>
                  <a:pt x="1171903" y="2216875"/>
                  <a:pt x="1033292" y="2222456"/>
                  <a:pt x="970251" y="2221029"/>
                </a:cubicBezTo>
                <a:cubicBezTo>
                  <a:pt x="913858" y="2213074"/>
                  <a:pt x="857841" y="2217424"/>
                  <a:pt x="812914" y="2210095"/>
                </a:cubicBezTo>
                <a:cubicBezTo>
                  <a:pt x="762967" y="2180805"/>
                  <a:pt x="645932" y="2185851"/>
                  <a:pt x="597225" y="2180999"/>
                </a:cubicBezTo>
                <a:cubicBezTo>
                  <a:pt x="575890" y="2176791"/>
                  <a:pt x="534371" y="2181270"/>
                  <a:pt x="520671" y="2180980"/>
                </a:cubicBezTo>
                <a:cubicBezTo>
                  <a:pt x="455720" y="2175427"/>
                  <a:pt x="449447" y="2164849"/>
                  <a:pt x="413835" y="2156783"/>
                </a:cubicBezTo>
                <a:cubicBezTo>
                  <a:pt x="401959" y="2163765"/>
                  <a:pt x="389622" y="2160522"/>
                  <a:pt x="376513" y="2154014"/>
                </a:cubicBezTo>
                <a:cubicBezTo>
                  <a:pt x="344376" y="2156059"/>
                  <a:pt x="311403" y="2146283"/>
                  <a:pt x="273386" y="2142551"/>
                </a:cubicBezTo>
                <a:cubicBezTo>
                  <a:pt x="223574" y="2138021"/>
                  <a:pt x="116931" y="2131360"/>
                  <a:pt x="77641" y="2126835"/>
                </a:cubicBezTo>
                <a:lnTo>
                  <a:pt x="37645" y="2115401"/>
                </a:lnTo>
                <a:cubicBezTo>
                  <a:pt x="29688" y="2109582"/>
                  <a:pt x="16534" y="2111084"/>
                  <a:pt x="4572" y="2111091"/>
                </a:cubicBezTo>
                <a:lnTo>
                  <a:pt x="0" y="2110468"/>
                </a:lnTo>
                <a:lnTo>
                  <a:pt x="0"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247AFC7-55D5-6909-572B-B3D8294D5D57}"/>
              </a:ext>
            </a:extLst>
          </p:cNvPr>
          <p:cNvSpPr>
            <a:spLocks noGrp="1"/>
          </p:cNvSpPr>
          <p:nvPr>
            <p:ph type="title"/>
          </p:nvPr>
        </p:nvSpPr>
        <p:spPr>
          <a:xfrm>
            <a:off x="778683" y="4477970"/>
            <a:ext cx="10634632" cy="656992"/>
          </a:xfrm>
        </p:spPr>
        <p:txBody>
          <a:bodyPr vert="horz" lIns="91440" tIns="45720" rIns="91440" bIns="45720" rtlCol="0" anchor="b">
            <a:noAutofit/>
          </a:bodyPr>
          <a:lstStyle/>
          <a:p>
            <a:pPr algn="ctr"/>
            <a:r>
              <a:rPr lang="en-US" dirty="0"/>
              <a:t>Community / Degree</a:t>
            </a:r>
          </a:p>
        </p:txBody>
      </p:sp>
      <p:pic>
        <p:nvPicPr>
          <p:cNvPr id="7" name="Picture 6">
            <a:extLst>
              <a:ext uri="{FF2B5EF4-FFF2-40B4-BE49-F238E27FC236}">
                <a16:creationId xmlns:a16="http://schemas.microsoft.com/office/drawing/2014/main" id="{F6FA8035-D002-CFD3-9711-02EC41C9FD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60274" y="685799"/>
            <a:ext cx="4753042" cy="3696392"/>
          </a:xfrm>
          <a:prstGeom prst="rect">
            <a:avLst/>
          </a:prstGeom>
        </p:spPr>
      </p:pic>
      <p:pic>
        <p:nvPicPr>
          <p:cNvPr id="5" name="Content Placeholder 4">
            <a:extLst>
              <a:ext uri="{FF2B5EF4-FFF2-40B4-BE49-F238E27FC236}">
                <a16:creationId xmlns:a16="http://schemas.microsoft.com/office/drawing/2014/main" id="{A47247A3-3B3F-BAC7-2551-C0C95BA93E8E}"/>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778684" y="685799"/>
            <a:ext cx="5156447" cy="3738152"/>
          </a:xfrm>
          <a:prstGeom prst="rect">
            <a:avLst/>
          </a:prstGeom>
        </p:spPr>
      </p:pic>
      <p:sp>
        <p:nvSpPr>
          <p:cNvPr id="9" name="TextBox 8">
            <a:extLst>
              <a:ext uri="{FF2B5EF4-FFF2-40B4-BE49-F238E27FC236}">
                <a16:creationId xmlns:a16="http://schemas.microsoft.com/office/drawing/2014/main" id="{A6FE4D23-4307-3E2F-CBC0-17090F2D6DF8}"/>
              </a:ext>
            </a:extLst>
          </p:cNvPr>
          <p:cNvSpPr txBox="1"/>
          <p:nvPr/>
        </p:nvSpPr>
        <p:spPr>
          <a:xfrm>
            <a:off x="778684" y="375017"/>
            <a:ext cx="6096000" cy="369332"/>
          </a:xfrm>
          <a:prstGeom prst="rect">
            <a:avLst/>
          </a:prstGeom>
          <a:noFill/>
        </p:spPr>
        <p:txBody>
          <a:bodyPr wrap="square">
            <a:spAutoFit/>
          </a:bodyPr>
          <a:lstStyle/>
          <a:p>
            <a:r>
              <a:rPr lang="en-US" dirty="0"/>
              <a:t>EN</a:t>
            </a:r>
          </a:p>
        </p:txBody>
      </p:sp>
      <p:sp>
        <p:nvSpPr>
          <p:cNvPr id="13" name="TextBox 12">
            <a:extLst>
              <a:ext uri="{FF2B5EF4-FFF2-40B4-BE49-F238E27FC236}">
                <a16:creationId xmlns:a16="http://schemas.microsoft.com/office/drawing/2014/main" id="{5961BC89-BAB7-D7BF-660C-EB3DB2408CEA}"/>
              </a:ext>
            </a:extLst>
          </p:cNvPr>
          <p:cNvSpPr txBox="1"/>
          <p:nvPr/>
        </p:nvSpPr>
        <p:spPr>
          <a:xfrm>
            <a:off x="6660274" y="316467"/>
            <a:ext cx="6096000" cy="369332"/>
          </a:xfrm>
          <a:prstGeom prst="rect">
            <a:avLst/>
          </a:prstGeom>
          <a:noFill/>
        </p:spPr>
        <p:txBody>
          <a:bodyPr wrap="square">
            <a:spAutoFit/>
          </a:bodyPr>
          <a:lstStyle/>
          <a:p>
            <a:r>
              <a:rPr lang="en-US" dirty="0"/>
              <a:t>PR</a:t>
            </a:r>
          </a:p>
        </p:txBody>
      </p:sp>
      <p:sp>
        <p:nvSpPr>
          <p:cNvPr id="3" name="TextBox 2">
            <a:extLst>
              <a:ext uri="{FF2B5EF4-FFF2-40B4-BE49-F238E27FC236}">
                <a16:creationId xmlns:a16="http://schemas.microsoft.com/office/drawing/2014/main" id="{A04E4764-0371-5E49-50B3-9B2741AD6C4D}"/>
              </a:ext>
            </a:extLst>
          </p:cNvPr>
          <p:cNvSpPr txBox="1"/>
          <p:nvPr/>
        </p:nvSpPr>
        <p:spPr>
          <a:xfrm>
            <a:off x="778683" y="5191163"/>
            <a:ext cx="10634632" cy="1350370"/>
          </a:xfrm>
          <a:prstGeom prst="rect">
            <a:avLst/>
          </a:prstGeom>
          <a:noFill/>
        </p:spPr>
        <p:txBody>
          <a:bodyPr wrap="square" rtlCol="0">
            <a:spAutoFit/>
          </a:bodyPr>
          <a:lstStyle/>
          <a:p>
            <a:pPr marR="0" lvl="0" algn="just">
              <a:lnSpc>
                <a:spcPct val="150000"/>
              </a:lnSpc>
              <a:spcBef>
                <a:spcPts val="0"/>
              </a:spcBef>
              <a:spcAft>
                <a:spcPts val="0"/>
              </a:spcAft>
            </a:pPr>
            <a:r>
              <a:rPr lang="en-US" sz="1400" dirty="0">
                <a:latin typeface="Consolas (body)"/>
                <a:ea typeface="Times New Roman" panose="02020603050405020304" pitchFamily="18" charset="0"/>
                <a:cs typeface="Times New Roman" panose="02020603050405020304" pitchFamily="18" charset="0"/>
              </a:rPr>
              <a:t>H</a:t>
            </a:r>
            <a:r>
              <a:rPr lang="en-US" sz="1400" dirty="0">
                <a:effectLst/>
                <a:latin typeface="Consolas (body)"/>
                <a:ea typeface="Times New Roman" panose="02020603050405020304" pitchFamily="18" charset="0"/>
                <a:cs typeface="Times New Roman" panose="02020603050405020304" pitchFamily="18" charset="0"/>
              </a:rPr>
              <a:t>ere what I did is: made the colors showcase the community distribution while the size of the nodes represents the degree of each node.</a:t>
            </a:r>
            <a:r>
              <a:rPr lang="en-US" sz="1400" dirty="0">
                <a:latin typeface="Consolas (body)"/>
                <a:ea typeface="Times New Roman" panose="02020603050405020304" pitchFamily="18" charset="0"/>
              </a:rPr>
              <a:t> </a:t>
            </a:r>
            <a:r>
              <a:rPr lang="en-US" sz="1400" dirty="0">
                <a:effectLst/>
                <a:latin typeface="Consolas (body)"/>
                <a:ea typeface="Times New Roman" panose="02020603050405020304" pitchFamily="18" charset="0"/>
                <a:cs typeface="Times New Roman" panose="02020603050405020304" pitchFamily="18" charset="0"/>
              </a:rPr>
              <a:t>We can clearly see that the in the English network, nodes with high degree are very few, unlike the Brazilian community, where we can clearly see a large number of nodes having high degree clustered near each other at the very top left corner, from two different communities.</a:t>
            </a:r>
            <a:endParaRPr lang="en-US" sz="1400" dirty="0">
              <a:latin typeface="Consolas (body)"/>
            </a:endParaRPr>
          </a:p>
        </p:txBody>
      </p:sp>
    </p:spTree>
    <p:extLst>
      <p:ext uri="{BB962C8B-B14F-4D97-AF65-F5344CB8AC3E}">
        <p14:creationId xmlns:p14="http://schemas.microsoft.com/office/powerpoint/2010/main" val="3670224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72148-A7E6-17F4-9035-2DD0FD2115E2}"/>
              </a:ext>
            </a:extLst>
          </p:cNvPr>
          <p:cNvSpPr>
            <a:spLocks noGrp="1"/>
          </p:cNvSpPr>
          <p:nvPr>
            <p:ph type="title"/>
          </p:nvPr>
        </p:nvSpPr>
        <p:spPr>
          <a:xfrm>
            <a:off x="1219193" y="197224"/>
            <a:ext cx="9493249" cy="786653"/>
          </a:xfrm>
        </p:spPr>
        <p:txBody>
          <a:bodyPr>
            <a:normAutofit/>
          </a:bodyPr>
          <a:lstStyle/>
          <a:p>
            <a:pPr algn="ctr"/>
            <a:r>
              <a:rPr lang="en-US" dirty="0"/>
              <a:t>Centrality Within Each Community</a:t>
            </a:r>
          </a:p>
        </p:txBody>
      </p:sp>
      <p:pic>
        <p:nvPicPr>
          <p:cNvPr id="5" name="Content Placeholder 4" descr="Chart, background pattern, scatter chart&#10;&#10;Description automatically generated">
            <a:extLst>
              <a:ext uri="{FF2B5EF4-FFF2-40B4-BE49-F238E27FC236}">
                <a16:creationId xmlns:a16="http://schemas.microsoft.com/office/drawing/2014/main" id="{35743D31-D4B9-6EC5-7430-4EE77BC92C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0800000" flipH="1" flipV="1">
            <a:off x="183102" y="1192864"/>
            <a:ext cx="5782715" cy="2904008"/>
          </a:xfrm>
        </p:spPr>
      </p:pic>
      <p:pic>
        <p:nvPicPr>
          <p:cNvPr id="7" name="Picture 6" descr="Chart, scatter chart, bubble chart&#10;&#10;Description automatically generated">
            <a:extLst>
              <a:ext uri="{FF2B5EF4-FFF2-40B4-BE49-F238E27FC236}">
                <a16:creationId xmlns:a16="http://schemas.microsoft.com/office/drawing/2014/main" id="{6A70D836-5826-38F3-2668-656EA7C8E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6096000" y="1192865"/>
            <a:ext cx="5912903" cy="2904008"/>
          </a:xfrm>
          <a:prstGeom prst="rect">
            <a:avLst/>
          </a:prstGeom>
        </p:spPr>
      </p:pic>
      <p:sp>
        <p:nvSpPr>
          <p:cNvPr id="3" name="TextBox 2">
            <a:extLst>
              <a:ext uri="{FF2B5EF4-FFF2-40B4-BE49-F238E27FC236}">
                <a16:creationId xmlns:a16="http://schemas.microsoft.com/office/drawing/2014/main" id="{E1066BDD-4872-3234-9238-923DD844875F}"/>
              </a:ext>
            </a:extLst>
          </p:cNvPr>
          <p:cNvSpPr txBox="1"/>
          <p:nvPr/>
        </p:nvSpPr>
        <p:spPr>
          <a:xfrm flipH="1">
            <a:off x="183101" y="4305860"/>
            <a:ext cx="11825802" cy="2268763"/>
          </a:xfrm>
          <a:prstGeom prst="rect">
            <a:avLst/>
          </a:prstGeom>
          <a:noFill/>
        </p:spPr>
        <p:txBody>
          <a:bodyPr wrap="square" rtlCol="0">
            <a:spAutoFit/>
          </a:bodyPr>
          <a:lstStyle/>
          <a:p>
            <a:pPr marL="742950" marR="0" lvl="1" indent="-285750" algn="just">
              <a:lnSpc>
                <a:spcPct val="150000"/>
              </a:lnSpc>
              <a:spcBef>
                <a:spcPts val="0"/>
              </a:spcBef>
              <a:spcAft>
                <a:spcPts val="0"/>
              </a:spcAft>
              <a:buFont typeface="+mj-lt"/>
              <a:buAutoNum type="alphaLcPeriod"/>
            </a:pPr>
            <a:r>
              <a:rPr lang="en-US" sz="1600" dirty="0">
                <a:effectLst/>
                <a:latin typeface="Consolas (body)"/>
                <a:ea typeface="Times New Roman" panose="02020603050405020304" pitchFamily="18" charset="0"/>
                <a:cs typeface="Times New Roman" panose="02020603050405020304" pitchFamily="18" charset="0"/>
              </a:rPr>
              <a:t>We can notice that there are not too many dominant nodes within each community, however, it’s worth to note that nodes with very high centrality within each community are actually a part of a very small sized one, where they are weakly connected to the network and are far off the center.</a:t>
            </a:r>
            <a:endParaRPr lang="en-US" sz="1600" dirty="0">
              <a:effectLst/>
              <a:latin typeface="Consolas (body)"/>
              <a:ea typeface="Times New Roman" panose="02020603050405020304" pitchFamily="18" charset="0"/>
            </a:endParaRPr>
          </a:p>
          <a:p>
            <a:pPr marL="742950" marR="0" lvl="1" indent="-285750" algn="just">
              <a:lnSpc>
                <a:spcPct val="150000"/>
              </a:lnSpc>
              <a:spcBef>
                <a:spcPts val="0"/>
              </a:spcBef>
              <a:spcAft>
                <a:spcPts val="0"/>
              </a:spcAft>
              <a:buFont typeface="+mj-lt"/>
              <a:buAutoNum type="alphaLcPeriod"/>
            </a:pPr>
            <a:r>
              <a:rPr lang="en-US" sz="1600" dirty="0">
                <a:effectLst/>
                <a:latin typeface="Consolas (body)"/>
                <a:ea typeface="Times New Roman" panose="02020603050405020304" pitchFamily="18" charset="0"/>
                <a:cs typeface="Times New Roman" panose="02020603050405020304" pitchFamily="18" charset="0"/>
              </a:rPr>
              <a:t>Regarding the Brazilian network, we can see difference, as we can see several nodes that have high centrality within their community. This means that there exists within each some of the communities’ influential streamers as a lot of streamers are connected to them.</a:t>
            </a:r>
            <a:endParaRPr lang="en-US" sz="1600" dirty="0">
              <a:effectLst/>
              <a:latin typeface="Consolas (body)"/>
              <a:ea typeface="Times New Roman" panose="02020603050405020304" pitchFamily="18" charset="0"/>
            </a:endParaRPr>
          </a:p>
        </p:txBody>
      </p:sp>
      <p:sp>
        <p:nvSpPr>
          <p:cNvPr id="4" name="TextBox 3">
            <a:extLst>
              <a:ext uri="{FF2B5EF4-FFF2-40B4-BE49-F238E27FC236}">
                <a16:creationId xmlns:a16="http://schemas.microsoft.com/office/drawing/2014/main" id="{16EE2419-A8C6-62CA-2378-F0F9FFCF9230}"/>
              </a:ext>
            </a:extLst>
          </p:cNvPr>
          <p:cNvSpPr txBox="1"/>
          <p:nvPr/>
        </p:nvSpPr>
        <p:spPr>
          <a:xfrm>
            <a:off x="183101" y="779929"/>
            <a:ext cx="811981" cy="369332"/>
          </a:xfrm>
          <a:prstGeom prst="rect">
            <a:avLst/>
          </a:prstGeom>
          <a:noFill/>
        </p:spPr>
        <p:txBody>
          <a:bodyPr wrap="square" rtlCol="0">
            <a:spAutoFit/>
          </a:bodyPr>
          <a:lstStyle/>
          <a:p>
            <a:r>
              <a:rPr lang="en-US" dirty="0"/>
              <a:t>a.</a:t>
            </a:r>
          </a:p>
        </p:txBody>
      </p:sp>
      <p:sp>
        <p:nvSpPr>
          <p:cNvPr id="8" name="TextBox 7">
            <a:extLst>
              <a:ext uri="{FF2B5EF4-FFF2-40B4-BE49-F238E27FC236}">
                <a16:creationId xmlns:a16="http://schemas.microsoft.com/office/drawing/2014/main" id="{9785ED0A-4BCC-A7B7-EFE4-39265B0E97BC}"/>
              </a:ext>
            </a:extLst>
          </p:cNvPr>
          <p:cNvSpPr txBox="1"/>
          <p:nvPr/>
        </p:nvSpPr>
        <p:spPr>
          <a:xfrm>
            <a:off x="11282758" y="779929"/>
            <a:ext cx="726141" cy="369332"/>
          </a:xfrm>
          <a:prstGeom prst="rect">
            <a:avLst/>
          </a:prstGeom>
          <a:noFill/>
        </p:spPr>
        <p:txBody>
          <a:bodyPr wrap="square">
            <a:spAutoFit/>
          </a:bodyPr>
          <a:lstStyle/>
          <a:p>
            <a:r>
              <a:rPr lang="en-US" dirty="0"/>
              <a:t>b.</a:t>
            </a:r>
          </a:p>
        </p:txBody>
      </p:sp>
    </p:spTree>
    <p:extLst>
      <p:ext uri="{BB962C8B-B14F-4D97-AF65-F5344CB8AC3E}">
        <p14:creationId xmlns:p14="http://schemas.microsoft.com/office/powerpoint/2010/main" val="3726576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CB86E21-E2BD-408E-8E61-D30AB8715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5F0EC475-13E6-4268-ADCE-833DE95CD7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4399637"/>
            <a:ext cx="12192000" cy="2458363"/>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810 w 12192000"/>
              <a:gd name="connsiteY144" fmla="*/ 1797886 h 2237474"/>
              <a:gd name="connsiteX145" fmla="*/ 4379064 w 12192000"/>
              <a:gd name="connsiteY145" fmla="*/ 1817177 h 2237474"/>
              <a:gd name="connsiteX146" fmla="*/ 4319209 w 12192000"/>
              <a:gd name="connsiteY146" fmla="*/ 1834833 h 2237474"/>
              <a:gd name="connsiteX147" fmla="*/ 4306907 w 12192000"/>
              <a:gd name="connsiteY147" fmla="*/ 1841641 h 2237474"/>
              <a:gd name="connsiteX148" fmla="*/ 4290981 w 12192000"/>
              <a:gd name="connsiteY148" fmla="*/ 1839677 h 2237474"/>
              <a:gd name="connsiteX149" fmla="*/ 4285792 w 12192000"/>
              <a:gd name="connsiteY149" fmla="*/ 1836231 h 2237474"/>
              <a:gd name="connsiteX150" fmla="*/ 4238372 w 12192000"/>
              <a:gd name="connsiteY150" fmla="*/ 1851480 h 2237474"/>
              <a:gd name="connsiteX151" fmla="*/ 4232517 w 12192000"/>
              <a:gd name="connsiteY151" fmla="*/ 1852567 h 2237474"/>
              <a:gd name="connsiteX152" fmla="*/ 4191732 w 12192000"/>
              <a:gd name="connsiteY152" fmla="*/ 1857328 h 2237474"/>
              <a:gd name="connsiteX153" fmla="*/ 4065532 w 12192000"/>
              <a:gd name="connsiteY153" fmla="*/ 1855477 h 2237474"/>
              <a:gd name="connsiteX154" fmla="*/ 4028460 w 12192000"/>
              <a:gd name="connsiteY154" fmla="*/ 1855137 h 2237474"/>
              <a:gd name="connsiteX155" fmla="*/ 4002267 w 12192000"/>
              <a:gd name="connsiteY155" fmla="*/ 1852352 h 2237474"/>
              <a:gd name="connsiteX156" fmla="*/ 3931396 w 12192000"/>
              <a:gd name="connsiteY156" fmla="*/ 1858915 h 2237474"/>
              <a:gd name="connsiteX157" fmla="*/ 3812162 w 12192000"/>
              <a:gd name="connsiteY157" fmla="*/ 1875501 h 2237474"/>
              <a:gd name="connsiteX158" fmla="*/ 3767672 w 12192000"/>
              <a:gd name="connsiteY158" fmla="*/ 1874600 h 2237474"/>
              <a:gd name="connsiteX159" fmla="*/ 3764741 w 12192000"/>
              <a:gd name="connsiteY159" fmla="*/ 1869433 h 2237474"/>
              <a:gd name="connsiteX160" fmla="*/ 3751332 w 12192000"/>
              <a:gd name="connsiteY160" fmla="*/ 1869854 h 2237474"/>
              <a:gd name="connsiteX161" fmla="*/ 3748155 w 12192000"/>
              <a:gd name="connsiteY161" fmla="*/ 1868903 h 2237474"/>
              <a:gd name="connsiteX162" fmla="*/ 3729530 w 12192000"/>
              <a:gd name="connsiteY162" fmla="*/ 1864513 h 2237474"/>
              <a:gd name="connsiteX163" fmla="*/ 3680177 w 12192000"/>
              <a:gd name="connsiteY163" fmla="*/ 1881552 h 2237474"/>
              <a:gd name="connsiteX164" fmla="*/ 3567259 w 12192000"/>
              <a:gd name="connsiteY164" fmla="*/ 1893482 h 2237474"/>
              <a:gd name="connsiteX165" fmla="*/ 3405770 w 12192000"/>
              <a:gd name="connsiteY165" fmla="*/ 1904591 h 2237474"/>
              <a:gd name="connsiteX166" fmla="*/ 3280097 w 12192000"/>
              <a:gd name="connsiteY166" fmla="*/ 1919610 h 2237474"/>
              <a:gd name="connsiteX167" fmla="*/ 3123424 w 12192000"/>
              <a:gd name="connsiteY167" fmla="*/ 1952930 h 2237474"/>
              <a:gd name="connsiteX168" fmla="*/ 3009910 w 12192000"/>
              <a:gd name="connsiteY168" fmla="*/ 1957866 h 2237474"/>
              <a:gd name="connsiteX169" fmla="*/ 2995934 w 12192000"/>
              <a:gd name="connsiteY169" fmla="*/ 1967085 h 2237474"/>
              <a:gd name="connsiteX170" fmla="*/ 2980071 w 12192000"/>
              <a:gd name="connsiteY170" fmla="*/ 1972988 h 2237474"/>
              <a:gd name="connsiteX171" fmla="*/ 2978094 w 12192000"/>
              <a:gd name="connsiteY171" fmla="*/ 1972369 h 2237474"/>
              <a:gd name="connsiteX172" fmla="*/ 2942858 w 12192000"/>
              <a:gd name="connsiteY172" fmla="*/ 1981367 h 2237474"/>
              <a:gd name="connsiteX173" fmla="*/ 2875436 w 12192000"/>
              <a:gd name="connsiteY173" fmla="*/ 1996977 h 2237474"/>
              <a:gd name="connsiteX174" fmla="*/ 2874892 w 12192000"/>
              <a:gd name="connsiteY174" fmla="*/ 1996085 h 2237474"/>
              <a:gd name="connsiteX175" fmla="*/ 2864145 w 12192000"/>
              <a:gd name="connsiteY175" fmla="*/ 1994061 h 2237474"/>
              <a:gd name="connsiteX176" fmla="*/ 2843662 w 12192000"/>
              <a:gd name="connsiteY176" fmla="*/ 1992498 h 2237474"/>
              <a:gd name="connsiteX177" fmla="*/ 2796128 w 12192000"/>
              <a:gd name="connsiteY177" fmla="*/ 1976403 h 2237474"/>
              <a:gd name="connsiteX178" fmla="*/ 2756784 w 12192000"/>
              <a:gd name="connsiteY178" fmla="*/ 1985116 h 2237474"/>
              <a:gd name="connsiteX179" fmla="*/ 2748833 w 12192000"/>
              <a:gd name="connsiteY179" fmla="*/ 1986323 h 2237474"/>
              <a:gd name="connsiteX180" fmla="*/ 2748661 w 12192000"/>
              <a:gd name="connsiteY180" fmla="*/ 1986122 h 2237474"/>
              <a:gd name="connsiteX181" fmla="*/ 2740251 w 12192000"/>
              <a:gd name="connsiteY181" fmla="*/ 1986946 h 2237474"/>
              <a:gd name="connsiteX182" fmla="*/ 2718916 w 12192000"/>
              <a:gd name="connsiteY182" fmla="*/ 1990867 h 2237474"/>
              <a:gd name="connsiteX183" fmla="*/ 2713522 w 12192000"/>
              <a:gd name="connsiteY183" fmla="*/ 1990173 h 2237474"/>
              <a:gd name="connsiteX184" fmla="*/ 2680597 w 12192000"/>
              <a:gd name="connsiteY184" fmla="*/ 1984996 h 2237474"/>
              <a:gd name="connsiteX185" fmla="*/ 2578178 w 12192000"/>
              <a:gd name="connsiteY185" fmla="*/ 1990531 h 2237474"/>
              <a:gd name="connsiteX186" fmla="*/ 2476147 w 12192000"/>
              <a:gd name="connsiteY186" fmla="*/ 1998305 h 2237474"/>
              <a:gd name="connsiteX187" fmla="*/ 2373568 w 12192000"/>
              <a:gd name="connsiteY187" fmla="*/ 2003219 h 2237474"/>
              <a:gd name="connsiteX188" fmla="*/ 2321399 w 12192000"/>
              <a:gd name="connsiteY188" fmla="*/ 1989467 h 2237474"/>
              <a:gd name="connsiteX189" fmla="*/ 2315525 w 12192000"/>
              <a:gd name="connsiteY189" fmla="*/ 1989708 h 2237474"/>
              <a:gd name="connsiteX190" fmla="*/ 2300792 w 12192000"/>
              <a:gd name="connsiteY190" fmla="*/ 1994290 h 2237474"/>
              <a:gd name="connsiteX191" fmla="*/ 2295469 w 12192000"/>
              <a:gd name="connsiteY191" fmla="*/ 1996659 h 2237474"/>
              <a:gd name="connsiteX192" fmla="*/ 2287219 w 12192000"/>
              <a:gd name="connsiteY192" fmla="*/ 1998750 h 2237474"/>
              <a:gd name="connsiteX193" fmla="*/ 2286948 w 12192000"/>
              <a:gd name="connsiteY193" fmla="*/ 1998596 h 2237474"/>
              <a:gd name="connsiteX194" fmla="*/ 2243069 w 12192000"/>
              <a:gd name="connsiteY194" fmla="*/ 2015111 h 2237474"/>
              <a:gd name="connsiteX195" fmla="*/ 2186609 w 12192000"/>
              <a:gd name="connsiteY195" fmla="*/ 2008263 h 2237474"/>
              <a:gd name="connsiteX196" fmla="*/ 2164831 w 12192000"/>
              <a:gd name="connsiteY196" fmla="*/ 2010143 h 2237474"/>
              <a:gd name="connsiteX197" fmla="*/ 2152836 w 12192000"/>
              <a:gd name="connsiteY197" fmla="*/ 2010048 h 2237474"/>
              <a:gd name="connsiteX198" fmla="*/ 2117102 w 12192000"/>
              <a:gd name="connsiteY198" fmla="*/ 2023004 h 2237474"/>
              <a:gd name="connsiteX199" fmla="*/ 2111935 w 12192000"/>
              <a:gd name="connsiteY199" fmla="*/ 2023163 h 2237474"/>
              <a:gd name="connsiteX200" fmla="*/ 2089991 w 12192000"/>
              <a:gd name="connsiteY200" fmla="*/ 2034193 h 2237474"/>
              <a:gd name="connsiteX201" fmla="*/ 2058061 w 12192000"/>
              <a:gd name="connsiteY201" fmla="*/ 2047942 h 2237474"/>
              <a:gd name="connsiteX202" fmla="*/ 2055737 w 12192000"/>
              <a:gd name="connsiteY202" fmla="*/ 2047704 h 2237474"/>
              <a:gd name="connsiteX203" fmla="*/ 2042244 w 12192000"/>
              <a:gd name="connsiteY203" fmla="*/ 2055560 h 2237474"/>
              <a:gd name="connsiteX204" fmla="*/ 1976224 w 12192000"/>
              <a:gd name="connsiteY204" fmla="*/ 2074257 h 2237474"/>
              <a:gd name="connsiteX205" fmla="*/ 1877728 w 12192000"/>
              <a:gd name="connsiteY205" fmla="*/ 2101004 h 2237474"/>
              <a:gd name="connsiteX206" fmla="*/ 1759056 w 12192000"/>
              <a:gd name="connsiteY206" fmla="*/ 2125608 h 2237474"/>
              <a:gd name="connsiteX207" fmla="*/ 1637948 w 12192000"/>
              <a:gd name="connsiteY207" fmla="*/ 2172597 h 2237474"/>
              <a:gd name="connsiteX208" fmla="*/ 1434549 w 12192000"/>
              <a:gd name="connsiteY208" fmla="*/ 2234522 h 2237474"/>
              <a:gd name="connsiteX209" fmla="*/ 1398481 w 12192000"/>
              <a:gd name="connsiteY209" fmla="*/ 2237074 h 2237474"/>
              <a:gd name="connsiteX210" fmla="*/ 1398407 w 12192000"/>
              <a:gd name="connsiteY210" fmla="*/ 2237095 h 2237474"/>
              <a:gd name="connsiteX211" fmla="*/ 1370962 w 12192000"/>
              <a:gd name="connsiteY211" fmla="*/ 2237474 h 2237474"/>
              <a:gd name="connsiteX212" fmla="*/ 1356367 w 12192000"/>
              <a:gd name="connsiteY212" fmla="*/ 2235089 h 2237474"/>
              <a:gd name="connsiteX213" fmla="*/ 1324828 w 12192000"/>
              <a:gd name="connsiteY213" fmla="*/ 2231968 h 2237474"/>
              <a:gd name="connsiteX214" fmla="*/ 1297744 w 12192000"/>
              <a:gd name="connsiteY214" fmla="*/ 2235849 h 2237474"/>
              <a:gd name="connsiteX215" fmla="*/ 1286236 w 12192000"/>
              <a:gd name="connsiteY215" fmla="*/ 2233135 h 2237474"/>
              <a:gd name="connsiteX216" fmla="*/ 1283504 w 12192000"/>
              <a:gd name="connsiteY216" fmla="*/ 2233797 h 2237474"/>
              <a:gd name="connsiteX217" fmla="*/ 1279765 w 12192000"/>
              <a:gd name="connsiteY217" fmla="*/ 2229639 h 2237474"/>
              <a:gd name="connsiteX218" fmla="*/ 1195347 w 12192000"/>
              <a:gd name="connsiteY218" fmla="*/ 2212354 h 2237474"/>
              <a:gd name="connsiteX219" fmla="*/ 970251 w 12192000"/>
              <a:gd name="connsiteY219" fmla="*/ 2221029 h 2237474"/>
              <a:gd name="connsiteX220" fmla="*/ 812914 w 12192000"/>
              <a:gd name="connsiteY220" fmla="*/ 2202752 h 2237474"/>
              <a:gd name="connsiteX221" fmla="*/ 800195 w 12192000"/>
              <a:gd name="connsiteY221" fmla="*/ 2209407 h 2237474"/>
              <a:gd name="connsiteX222" fmla="*/ 784978 w 12192000"/>
              <a:gd name="connsiteY222" fmla="*/ 2212360 h 2237474"/>
              <a:gd name="connsiteX223" fmla="*/ 681987 w 12192000"/>
              <a:gd name="connsiteY223" fmla="*/ 2216757 h 2237474"/>
              <a:gd name="connsiteX224" fmla="*/ 669923 w 12192000"/>
              <a:gd name="connsiteY224" fmla="*/ 2211682 h 2237474"/>
              <a:gd name="connsiteX225" fmla="*/ 648680 w 12192000"/>
              <a:gd name="connsiteY225" fmla="*/ 2206229 h 2237474"/>
              <a:gd name="connsiteX226" fmla="*/ 597225 w 12192000"/>
              <a:gd name="connsiteY226" fmla="*/ 2180999 h 2237474"/>
              <a:gd name="connsiteX227" fmla="*/ 558449 w 12192000"/>
              <a:gd name="connsiteY227" fmla="*/ 2182346 h 2237474"/>
              <a:gd name="connsiteX228" fmla="*/ 550517 w 12192000"/>
              <a:gd name="connsiteY228" fmla="*/ 2182060 h 2237474"/>
              <a:gd name="connsiteX229" fmla="*/ 550309 w 12192000"/>
              <a:gd name="connsiteY229" fmla="*/ 2181825 h 2237474"/>
              <a:gd name="connsiteX230" fmla="*/ 541836 w 12192000"/>
              <a:gd name="connsiteY230" fmla="*/ 2181063 h 2237474"/>
              <a:gd name="connsiteX231" fmla="*/ 536057 w 12192000"/>
              <a:gd name="connsiteY231" fmla="*/ 2181537 h 2237474"/>
              <a:gd name="connsiteX232" fmla="*/ 520671 w 12192000"/>
              <a:gd name="connsiteY232" fmla="*/ 2180980 h 2237474"/>
              <a:gd name="connsiteX233" fmla="*/ 515024 w 12192000"/>
              <a:gd name="connsiteY233" fmla="*/ 2179258 h 2237474"/>
              <a:gd name="connsiteX234" fmla="*/ 512278 w 12192000"/>
              <a:gd name="connsiteY234" fmla="*/ 2176369 h 2237474"/>
              <a:gd name="connsiteX235" fmla="*/ 480419 w 12192000"/>
              <a:gd name="connsiteY235" fmla="*/ 2167807 h 2237474"/>
              <a:gd name="connsiteX236" fmla="*/ 413835 w 12192000"/>
              <a:gd name="connsiteY236" fmla="*/ 2156783 h 2237474"/>
              <a:gd name="connsiteX237" fmla="*/ 376513 w 12192000"/>
              <a:gd name="connsiteY237" fmla="*/ 2154014 h 2237474"/>
              <a:gd name="connsiteX238" fmla="*/ 273386 w 12192000"/>
              <a:gd name="connsiteY238" fmla="*/ 2142551 h 2237474"/>
              <a:gd name="connsiteX239" fmla="*/ 169207 w 12192000"/>
              <a:gd name="connsiteY239" fmla="*/ 2128100 h 2237474"/>
              <a:gd name="connsiteX240" fmla="*/ 93149 w 12192000"/>
              <a:gd name="connsiteY240" fmla="*/ 2105324 h 2237474"/>
              <a:gd name="connsiteX241" fmla="*/ 88109 w 12192000"/>
              <a:gd name="connsiteY241" fmla="*/ 2106704 h 2237474"/>
              <a:gd name="connsiteX242" fmla="*/ 80022 w 12192000"/>
              <a:gd name="connsiteY242" fmla="*/ 2107254 h 2237474"/>
              <a:gd name="connsiteX243" fmla="*/ 79717 w 12192000"/>
              <a:gd name="connsiteY243" fmla="*/ 2107046 h 2237474"/>
              <a:gd name="connsiteX244" fmla="*/ 72352 w 12192000"/>
              <a:gd name="connsiteY244" fmla="*/ 2107991 h 2237474"/>
              <a:gd name="connsiteX245" fmla="*/ 37645 w 12192000"/>
              <a:gd name="connsiteY245" fmla="*/ 2115401 h 2237474"/>
              <a:gd name="connsiteX246" fmla="*/ 4572 w 12192000"/>
              <a:gd name="connsiteY246" fmla="*/ 2111091 h 2237474"/>
              <a:gd name="connsiteX247" fmla="*/ 0 w 12192000"/>
              <a:gd name="connsiteY247" fmla="*/ 2110468 h 2237474"/>
              <a:gd name="connsiteX248" fmla="*/ 0 w 12192000"/>
              <a:gd name="connsiteY2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459810 w 12192000"/>
              <a:gd name="connsiteY143" fmla="*/ 1797886 h 2237474"/>
              <a:gd name="connsiteX144" fmla="*/ 4379064 w 12192000"/>
              <a:gd name="connsiteY144" fmla="*/ 1817177 h 2237474"/>
              <a:gd name="connsiteX145" fmla="*/ 4319209 w 12192000"/>
              <a:gd name="connsiteY145" fmla="*/ 1834833 h 2237474"/>
              <a:gd name="connsiteX146" fmla="*/ 4306907 w 12192000"/>
              <a:gd name="connsiteY146" fmla="*/ 1841641 h 2237474"/>
              <a:gd name="connsiteX147" fmla="*/ 4290981 w 12192000"/>
              <a:gd name="connsiteY147" fmla="*/ 1839677 h 2237474"/>
              <a:gd name="connsiteX148" fmla="*/ 4285792 w 12192000"/>
              <a:gd name="connsiteY148" fmla="*/ 1836231 h 2237474"/>
              <a:gd name="connsiteX149" fmla="*/ 4238372 w 12192000"/>
              <a:gd name="connsiteY149" fmla="*/ 1851480 h 2237474"/>
              <a:gd name="connsiteX150" fmla="*/ 4232517 w 12192000"/>
              <a:gd name="connsiteY150" fmla="*/ 1852567 h 2237474"/>
              <a:gd name="connsiteX151" fmla="*/ 4191732 w 12192000"/>
              <a:gd name="connsiteY151" fmla="*/ 1857328 h 2237474"/>
              <a:gd name="connsiteX152" fmla="*/ 4065532 w 12192000"/>
              <a:gd name="connsiteY152" fmla="*/ 1855477 h 2237474"/>
              <a:gd name="connsiteX153" fmla="*/ 4028460 w 12192000"/>
              <a:gd name="connsiteY153" fmla="*/ 1855137 h 2237474"/>
              <a:gd name="connsiteX154" fmla="*/ 4002267 w 12192000"/>
              <a:gd name="connsiteY154" fmla="*/ 1852352 h 2237474"/>
              <a:gd name="connsiteX155" fmla="*/ 3931396 w 12192000"/>
              <a:gd name="connsiteY155" fmla="*/ 1858915 h 2237474"/>
              <a:gd name="connsiteX156" fmla="*/ 3812162 w 12192000"/>
              <a:gd name="connsiteY156" fmla="*/ 1875501 h 2237474"/>
              <a:gd name="connsiteX157" fmla="*/ 3767672 w 12192000"/>
              <a:gd name="connsiteY157" fmla="*/ 1874600 h 2237474"/>
              <a:gd name="connsiteX158" fmla="*/ 3764741 w 12192000"/>
              <a:gd name="connsiteY158" fmla="*/ 1869433 h 2237474"/>
              <a:gd name="connsiteX159" fmla="*/ 3751332 w 12192000"/>
              <a:gd name="connsiteY159" fmla="*/ 1869854 h 2237474"/>
              <a:gd name="connsiteX160" fmla="*/ 3748155 w 12192000"/>
              <a:gd name="connsiteY160" fmla="*/ 1868903 h 2237474"/>
              <a:gd name="connsiteX161" fmla="*/ 3729530 w 12192000"/>
              <a:gd name="connsiteY161" fmla="*/ 1864513 h 2237474"/>
              <a:gd name="connsiteX162" fmla="*/ 3680177 w 12192000"/>
              <a:gd name="connsiteY162" fmla="*/ 1881552 h 2237474"/>
              <a:gd name="connsiteX163" fmla="*/ 3567259 w 12192000"/>
              <a:gd name="connsiteY163" fmla="*/ 1893482 h 2237474"/>
              <a:gd name="connsiteX164" fmla="*/ 3405770 w 12192000"/>
              <a:gd name="connsiteY164" fmla="*/ 1904591 h 2237474"/>
              <a:gd name="connsiteX165" fmla="*/ 3280097 w 12192000"/>
              <a:gd name="connsiteY165" fmla="*/ 1919610 h 2237474"/>
              <a:gd name="connsiteX166" fmla="*/ 3123424 w 12192000"/>
              <a:gd name="connsiteY166" fmla="*/ 1952930 h 2237474"/>
              <a:gd name="connsiteX167" fmla="*/ 3009910 w 12192000"/>
              <a:gd name="connsiteY167" fmla="*/ 1957866 h 2237474"/>
              <a:gd name="connsiteX168" fmla="*/ 2995934 w 12192000"/>
              <a:gd name="connsiteY168" fmla="*/ 1967085 h 2237474"/>
              <a:gd name="connsiteX169" fmla="*/ 2980071 w 12192000"/>
              <a:gd name="connsiteY169" fmla="*/ 1972988 h 2237474"/>
              <a:gd name="connsiteX170" fmla="*/ 2978094 w 12192000"/>
              <a:gd name="connsiteY170" fmla="*/ 1972369 h 2237474"/>
              <a:gd name="connsiteX171" fmla="*/ 2942858 w 12192000"/>
              <a:gd name="connsiteY171" fmla="*/ 1981367 h 2237474"/>
              <a:gd name="connsiteX172" fmla="*/ 2875436 w 12192000"/>
              <a:gd name="connsiteY172" fmla="*/ 1996977 h 2237474"/>
              <a:gd name="connsiteX173" fmla="*/ 2874892 w 12192000"/>
              <a:gd name="connsiteY173" fmla="*/ 1996085 h 2237474"/>
              <a:gd name="connsiteX174" fmla="*/ 2864145 w 12192000"/>
              <a:gd name="connsiteY174" fmla="*/ 1994061 h 2237474"/>
              <a:gd name="connsiteX175" fmla="*/ 2843662 w 12192000"/>
              <a:gd name="connsiteY175" fmla="*/ 1992498 h 2237474"/>
              <a:gd name="connsiteX176" fmla="*/ 2796128 w 12192000"/>
              <a:gd name="connsiteY176" fmla="*/ 1976403 h 2237474"/>
              <a:gd name="connsiteX177" fmla="*/ 2756784 w 12192000"/>
              <a:gd name="connsiteY177" fmla="*/ 1985116 h 2237474"/>
              <a:gd name="connsiteX178" fmla="*/ 2748833 w 12192000"/>
              <a:gd name="connsiteY178" fmla="*/ 1986323 h 2237474"/>
              <a:gd name="connsiteX179" fmla="*/ 2748661 w 12192000"/>
              <a:gd name="connsiteY179" fmla="*/ 1986122 h 2237474"/>
              <a:gd name="connsiteX180" fmla="*/ 2740251 w 12192000"/>
              <a:gd name="connsiteY180" fmla="*/ 1986946 h 2237474"/>
              <a:gd name="connsiteX181" fmla="*/ 2718916 w 12192000"/>
              <a:gd name="connsiteY181" fmla="*/ 1990867 h 2237474"/>
              <a:gd name="connsiteX182" fmla="*/ 2713522 w 12192000"/>
              <a:gd name="connsiteY182" fmla="*/ 1990173 h 2237474"/>
              <a:gd name="connsiteX183" fmla="*/ 2680597 w 12192000"/>
              <a:gd name="connsiteY183" fmla="*/ 1984996 h 2237474"/>
              <a:gd name="connsiteX184" fmla="*/ 2578178 w 12192000"/>
              <a:gd name="connsiteY184" fmla="*/ 1990531 h 2237474"/>
              <a:gd name="connsiteX185" fmla="*/ 2476147 w 12192000"/>
              <a:gd name="connsiteY185" fmla="*/ 1998305 h 2237474"/>
              <a:gd name="connsiteX186" fmla="*/ 2373568 w 12192000"/>
              <a:gd name="connsiteY186" fmla="*/ 2003219 h 2237474"/>
              <a:gd name="connsiteX187" fmla="*/ 2321399 w 12192000"/>
              <a:gd name="connsiteY187" fmla="*/ 1989467 h 2237474"/>
              <a:gd name="connsiteX188" fmla="*/ 2315525 w 12192000"/>
              <a:gd name="connsiteY188" fmla="*/ 1989708 h 2237474"/>
              <a:gd name="connsiteX189" fmla="*/ 2300792 w 12192000"/>
              <a:gd name="connsiteY189" fmla="*/ 1994290 h 2237474"/>
              <a:gd name="connsiteX190" fmla="*/ 2295469 w 12192000"/>
              <a:gd name="connsiteY190" fmla="*/ 1996659 h 2237474"/>
              <a:gd name="connsiteX191" fmla="*/ 2287219 w 12192000"/>
              <a:gd name="connsiteY191" fmla="*/ 1998750 h 2237474"/>
              <a:gd name="connsiteX192" fmla="*/ 2286948 w 12192000"/>
              <a:gd name="connsiteY192" fmla="*/ 1998596 h 2237474"/>
              <a:gd name="connsiteX193" fmla="*/ 2243069 w 12192000"/>
              <a:gd name="connsiteY193" fmla="*/ 2015111 h 2237474"/>
              <a:gd name="connsiteX194" fmla="*/ 2186609 w 12192000"/>
              <a:gd name="connsiteY194" fmla="*/ 2008263 h 2237474"/>
              <a:gd name="connsiteX195" fmla="*/ 2164831 w 12192000"/>
              <a:gd name="connsiteY195" fmla="*/ 2010143 h 2237474"/>
              <a:gd name="connsiteX196" fmla="*/ 2152836 w 12192000"/>
              <a:gd name="connsiteY196" fmla="*/ 2010048 h 2237474"/>
              <a:gd name="connsiteX197" fmla="*/ 2117102 w 12192000"/>
              <a:gd name="connsiteY197" fmla="*/ 2023004 h 2237474"/>
              <a:gd name="connsiteX198" fmla="*/ 2111935 w 12192000"/>
              <a:gd name="connsiteY198" fmla="*/ 2023163 h 2237474"/>
              <a:gd name="connsiteX199" fmla="*/ 2089991 w 12192000"/>
              <a:gd name="connsiteY199" fmla="*/ 2034193 h 2237474"/>
              <a:gd name="connsiteX200" fmla="*/ 2058061 w 12192000"/>
              <a:gd name="connsiteY200" fmla="*/ 2047942 h 2237474"/>
              <a:gd name="connsiteX201" fmla="*/ 2055737 w 12192000"/>
              <a:gd name="connsiteY201" fmla="*/ 2047704 h 2237474"/>
              <a:gd name="connsiteX202" fmla="*/ 2042244 w 12192000"/>
              <a:gd name="connsiteY202" fmla="*/ 2055560 h 2237474"/>
              <a:gd name="connsiteX203" fmla="*/ 1976224 w 12192000"/>
              <a:gd name="connsiteY203" fmla="*/ 2074257 h 2237474"/>
              <a:gd name="connsiteX204" fmla="*/ 1877728 w 12192000"/>
              <a:gd name="connsiteY204" fmla="*/ 2101004 h 2237474"/>
              <a:gd name="connsiteX205" fmla="*/ 1759056 w 12192000"/>
              <a:gd name="connsiteY205" fmla="*/ 2125608 h 2237474"/>
              <a:gd name="connsiteX206" fmla="*/ 1637948 w 12192000"/>
              <a:gd name="connsiteY206" fmla="*/ 2172597 h 2237474"/>
              <a:gd name="connsiteX207" fmla="*/ 1434549 w 12192000"/>
              <a:gd name="connsiteY207" fmla="*/ 2234522 h 2237474"/>
              <a:gd name="connsiteX208" fmla="*/ 1398481 w 12192000"/>
              <a:gd name="connsiteY208" fmla="*/ 2237074 h 2237474"/>
              <a:gd name="connsiteX209" fmla="*/ 1398407 w 12192000"/>
              <a:gd name="connsiteY209" fmla="*/ 2237095 h 2237474"/>
              <a:gd name="connsiteX210" fmla="*/ 1370962 w 12192000"/>
              <a:gd name="connsiteY210" fmla="*/ 2237474 h 2237474"/>
              <a:gd name="connsiteX211" fmla="*/ 1356367 w 12192000"/>
              <a:gd name="connsiteY211" fmla="*/ 2235089 h 2237474"/>
              <a:gd name="connsiteX212" fmla="*/ 1324828 w 12192000"/>
              <a:gd name="connsiteY212" fmla="*/ 2231968 h 2237474"/>
              <a:gd name="connsiteX213" fmla="*/ 1297744 w 12192000"/>
              <a:gd name="connsiteY213" fmla="*/ 2235849 h 2237474"/>
              <a:gd name="connsiteX214" fmla="*/ 1286236 w 12192000"/>
              <a:gd name="connsiteY214" fmla="*/ 2233135 h 2237474"/>
              <a:gd name="connsiteX215" fmla="*/ 1283504 w 12192000"/>
              <a:gd name="connsiteY215" fmla="*/ 2233797 h 2237474"/>
              <a:gd name="connsiteX216" fmla="*/ 1279765 w 12192000"/>
              <a:gd name="connsiteY216" fmla="*/ 2229639 h 2237474"/>
              <a:gd name="connsiteX217" fmla="*/ 1195347 w 12192000"/>
              <a:gd name="connsiteY217" fmla="*/ 2212354 h 2237474"/>
              <a:gd name="connsiteX218" fmla="*/ 970251 w 12192000"/>
              <a:gd name="connsiteY218" fmla="*/ 2221029 h 2237474"/>
              <a:gd name="connsiteX219" fmla="*/ 812914 w 12192000"/>
              <a:gd name="connsiteY219" fmla="*/ 2202752 h 2237474"/>
              <a:gd name="connsiteX220" fmla="*/ 800195 w 12192000"/>
              <a:gd name="connsiteY220" fmla="*/ 2209407 h 2237474"/>
              <a:gd name="connsiteX221" fmla="*/ 784978 w 12192000"/>
              <a:gd name="connsiteY221" fmla="*/ 2212360 h 2237474"/>
              <a:gd name="connsiteX222" fmla="*/ 681987 w 12192000"/>
              <a:gd name="connsiteY222" fmla="*/ 2216757 h 2237474"/>
              <a:gd name="connsiteX223" fmla="*/ 669923 w 12192000"/>
              <a:gd name="connsiteY223" fmla="*/ 2211682 h 2237474"/>
              <a:gd name="connsiteX224" fmla="*/ 648680 w 12192000"/>
              <a:gd name="connsiteY224" fmla="*/ 2206229 h 2237474"/>
              <a:gd name="connsiteX225" fmla="*/ 597225 w 12192000"/>
              <a:gd name="connsiteY225" fmla="*/ 2180999 h 2237474"/>
              <a:gd name="connsiteX226" fmla="*/ 558449 w 12192000"/>
              <a:gd name="connsiteY226" fmla="*/ 2182346 h 2237474"/>
              <a:gd name="connsiteX227" fmla="*/ 550517 w 12192000"/>
              <a:gd name="connsiteY227" fmla="*/ 2182060 h 2237474"/>
              <a:gd name="connsiteX228" fmla="*/ 550309 w 12192000"/>
              <a:gd name="connsiteY228" fmla="*/ 2181825 h 2237474"/>
              <a:gd name="connsiteX229" fmla="*/ 541836 w 12192000"/>
              <a:gd name="connsiteY229" fmla="*/ 2181063 h 2237474"/>
              <a:gd name="connsiteX230" fmla="*/ 536057 w 12192000"/>
              <a:gd name="connsiteY230" fmla="*/ 2181537 h 2237474"/>
              <a:gd name="connsiteX231" fmla="*/ 520671 w 12192000"/>
              <a:gd name="connsiteY231" fmla="*/ 2180980 h 2237474"/>
              <a:gd name="connsiteX232" fmla="*/ 515024 w 12192000"/>
              <a:gd name="connsiteY232" fmla="*/ 2179258 h 2237474"/>
              <a:gd name="connsiteX233" fmla="*/ 512278 w 12192000"/>
              <a:gd name="connsiteY233" fmla="*/ 2176369 h 2237474"/>
              <a:gd name="connsiteX234" fmla="*/ 480419 w 12192000"/>
              <a:gd name="connsiteY234" fmla="*/ 2167807 h 2237474"/>
              <a:gd name="connsiteX235" fmla="*/ 413835 w 12192000"/>
              <a:gd name="connsiteY235" fmla="*/ 2156783 h 2237474"/>
              <a:gd name="connsiteX236" fmla="*/ 376513 w 12192000"/>
              <a:gd name="connsiteY236" fmla="*/ 2154014 h 2237474"/>
              <a:gd name="connsiteX237" fmla="*/ 273386 w 12192000"/>
              <a:gd name="connsiteY237" fmla="*/ 2142551 h 2237474"/>
              <a:gd name="connsiteX238" fmla="*/ 169207 w 12192000"/>
              <a:gd name="connsiteY238" fmla="*/ 2128100 h 2237474"/>
              <a:gd name="connsiteX239" fmla="*/ 93149 w 12192000"/>
              <a:gd name="connsiteY239" fmla="*/ 2105324 h 2237474"/>
              <a:gd name="connsiteX240" fmla="*/ 88109 w 12192000"/>
              <a:gd name="connsiteY240" fmla="*/ 2106704 h 2237474"/>
              <a:gd name="connsiteX241" fmla="*/ 80022 w 12192000"/>
              <a:gd name="connsiteY241" fmla="*/ 2107254 h 2237474"/>
              <a:gd name="connsiteX242" fmla="*/ 79717 w 12192000"/>
              <a:gd name="connsiteY242" fmla="*/ 2107046 h 2237474"/>
              <a:gd name="connsiteX243" fmla="*/ 72352 w 12192000"/>
              <a:gd name="connsiteY243" fmla="*/ 2107991 h 2237474"/>
              <a:gd name="connsiteX244" fmla="*/ 37645 w 12192000"/>
              <a:gd name="connsiteY244" fmla="*/ 2115401 h 2237474"/>
              <a:gd name="connsiteX245" fmla="*/ 4572 w 12192000"/>
              <a:gd name="connsiteY245" fmla="*/ 2111091 h 2237474"/>
              <a:gd name="connsiteX246" fmla="*/ 0 w 12192000"/>
              <a:gd name="connsiteY246" fmla="*/ 2110468 h 2237474"/>
              <a:gd name="connsiteX247" fmla="*/ 0 w 12192000"/>
              <a:gd name="connsiteY2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53307 w 12192000"/>
              <a:gd name="connsiteY117" fmla="*/ 1815450 h 2237474"/>
              <a:gd name="connsiteX118" fmla="*/ 5364192 w 12192000"/>
              <a:gd name="connsiteY118" fmla="*/ 1826074 h 2237474"/>
              <a:gd name="connsiteX119" fmla="*/ 5350380 w 12192000"/>
              <a:gd name="connsiteY119" fmla="*/ 1830891 h 2237474"/>
              <a:gd name="connsiteX120" fmla="*/ 5259633 w 12192000"/>
              <a:gd name="connsiteY120" fmla="*/ 1837160 h 2237474"/>
              <a:gd name="connsiteX121" fmla="*/ 5197513 w 12192000"/>
              <a:gd name="connsiteY121" fmla="*/ 1844718 h 2237474"/>
              <a:gd name="connsiteX122" fmla="*/ 5184170 w 12192000"/>
              <a:gd name="connsiteY122" fmla="*/ 1849402 h 2237474"/>
              <a:gd name="connsiteX123" fmla="*/ 5168852 w 12192000"/>
              <a:gd name="connsiteY123" fmla="*/ 1844846 h 2237474"/>
              <a:gd name="connsiteX124" fmla="*/ 5164370 w 12192000"/>
              <a:gd name="connsiteY124" fmla="*/ 1840597 h 2237474"/>
              <a:gd name="connsiteX125" fmla="*/ 5114927 w 12192000"/>
              <a:gd name="connsiteY125" fmla="*/ 1847827 h 2237474"/>
              <a:gd name="connsiteX126" fmla="*/ 5108970 w 12192000"/>
              <a:gd name="connsiteY126" fmla="*/ 1847935 h 2237474"/>
              <a:gd name="connsiteX127" fmla="*/ 5067961 w 12192000"/>
              <a:gd name="connsiteY127" fmla="*/ 1845917 h 2237474"/>
              <a:gd name="connsiteX128" fmla="*/ 5007075 w 12192000"/>
              <a:gd name="connsiteY128" fmla="*/ 1838626 h 2237474"/>
              <a:gd name="connsiteX129" fmla="*/ 4944087 w 12192000"/>
              <a:gd name="connsiteY129" fmla="*/ 1823332 h 2237474"/>
              <a:gd name="connsiteX130" fmla="*/ 4907662 w 12192000"/>
              <a:gd name="connsiteY130" fmla="*/ 1816900 h 2237474"/>
              <a:gd name="connsiteX131" fmla="*/ 4882386 w 12192000"/>
              <a:gd name="connsiteY131" fmla="*/ 1809844 h 2237474"/>
              <a:gd name="connsiteX132" fmla="*/ 4811440 w 12192000"/>
              <a:gd name="connsiteY132" fmla="*/ 1804655 h 2237474"/>
              <a:gd name="connsiteX133" fmla="*/ 4691075 w 12192000"/>
              <a:gd name="connsiteY133" fmla="*/ 1801389 h 2237474"/>
              <a:gd name="connsiteX134" fmla="*/ 4647449 w 12192000"/>
              <a:gd name="connsiteY134" fmla="*/ 1793181 h 2237474"/>
              <a:gd name="connsiteX135" fmla="*/ 4645504 w 12192000"/>
              <a:gd name="connsiteY135" fmla="*/ 1787606 h 2237474"/>
              <a:gd name="connsiteX136" fmla="*/ 4632229 w 12192000"/>
              <a:gd name="connsiteY136" fmla="*/ 1785815 h 2237474"/>
              <a:gd name="connsiteX137" fmla="*/ 4629273 w 12192000"/>
              <a:gd name="connsiteY137" fmla="*/ 1784355 h 2237474"/>
              <a:gd name="connsiteX138" fmla="*/ 4611738 w 12192000"/>
              <a:gd name="connsiteY138" fmla="*/ 1776964 h 2237474"/>
              <a:gd name="connsiteX139" fmla="*/ 4560070 w 12192000"/>
              <a:gd name="connsiteY139" fmla="*/ 1785640 h 2237474"/>
              <a:gd name="connsiteX140" fmla="*/ 4536503 w 12192000"/>
              <a:gd name="connsiteY140" fmla="*/ 1785334 h 2237474"/>
              <a:gd name="connsiteX141" fmla="*/ 4513724 w 12192000"/>
              <a:gd name="connsiteY141" fmla="*/ 1791996 h 2237474"/>
              <a:gd name="connsiteX142" fmla="*/ 4459810 w 12192000"/>
              <a:gd name="connsiteY142" fmla="*/ 1797886 h 2237474"/>
              <a:gd name="connsiteX143" fmla="*/ 4379064 w 12192000"/>
              <a:gd name="connsiteY143" fmla="*/ 1817177 h 2237474"/>
              <a:gd name="connsiteX144" fmla="*/ 4319209 w 12192000"/>
              <a:gd name="connsiteY144" fmla="*/ 1834833 h 2237474"/>
              <a:gd name="connsiteX145" fmla="*/ 4306907 w 12192000"/>
              <a:gd name="connsiteY145" fmla="*/ 1841641 h 2237474"/>
              <a:gd name="connsiteX146" fmla="*/ 4290981 w 12192000"/>
              <a:gd name="connsiteY146" fmla="*/ 1839677 h 2237474"/>
              <a:gd name="connsiteX147" fmla="*/ 4285792 w 12192000"/>
              <a:gd name="connsiteY147" fmla="*/ 1836231 h 2237474"/>
              <a:gd name="connsiteX148" fmla="*/ 4238372 w 12192000"/>
              <a:gd name="connsiteY148" fmla="*/ 1851480 h 2237474"/>
              <a:gd name="connsiteX149" fmla="*/ 4232517 w 12192000"/>
              <a:gd name="connsiteY149" fmla="*/ 1852567 h 2237474"/>
              <a:gd name="connsiteX150" fmla="*/ 4191732 w 12192000"/>
              <a:gd name="connsiteY150" fmla="*/ 1857328 h 2237474"/>
              <a:gd name="connsiteX151" fmla="*/ 4065532 w 12192000"/>
              <a:gd name="connsiteY151" fmla="*/ 1855477 h 2237474"/>
              <a:gd name="connsiteX152" fmla="*/ 4028460 w 12192000"/>
              <a:gd name="connsiteY152" fmla="*/ 1855137 h 2237474"/>
              <a:gd name="connsiteX153" fmla="*/ 4002267 w 12192000"/>
              <a:gd name="connsiteY153" fmla="*/ 1852352 h 2237474"/>
              <a:gd name="connsiteX154" fmla="*/ 3931396 w 12192000"/>
              <a:gd name="connsiteY154" fmla="*/ 1858915 h 2237474"/>
              <a:gd name="connsiteX155" fmla="*/ 3812162 w 12192000"/>
              <a:gd name="connsiteY155" fmla="*/ 1875501 h 2237474"/>
              <a:gd name="connsiteX156" fmla="*/ 3767672 w 12192000"/>
              <a:gd name="connsiteY156" fmla="*/ 1874600 h 2237474"/>
              <a:gd name="connsiteX157" fmla="*/ 3764741 w 12192000"/>
              <a:gd name="connsiteY157" fmla="*/ 1869433 h 2237474"/>
              <a:gd name="connsiteX158" fmla="*/ 3751332 w 12192000"/>
              <a:gd name="connsiteY158" fmla="*/ 1869854 h 2237474"/>
              <a:gd name="connsiteX159" fmla="*/ 3748155 w 12192000"/>
              <a:gd name="connsiteY159" fmla="*/ 1868903 h 2237474"/>
              <a:gd name="connsiteX160" fmla="*/ 3729530 w 12192000"/>
              <a:gd name="connsiteY160" fmla="*/ 1864513 h 2237474"/>
              <a:gd name="connsiteX161" fmla="*/ 3680177 w 12192000"/>
              <a:gd name="connsiteY161" fmla="*/ 1881552 h 2237474"/>
              <a:gd name="connsiteX162" fmla="*/ 3567259 w 12192000"/>
              <a:gd name="connsiteY162" fmla="*/ 1893482 h 2237474"/>
              <a:gd name="connsiteX163" fmla="*/ 3405770 w 12192000"/>
              <a:gd name="connsiteY163" fmla="*/ 1904591 h 2237474"/>
              <a:gd name="connsiteX164" fmla="*/ 3280097 w 12192000"/>
              <a:gd name="connsiteY164" fmla="*/ 1919610 h 2237474"/>
              <a:gd name="connsiteX165" fmla="*/ 3123424 w 12192000"/>
              <a:gd name="connsiteY165" fmla="*/ 1952930 h 2237474"/>
              <a:gd name="connsiteX166" fmla="*/ 3009910 w 12192000"/>
              <a:gd name="connsiteY166" fmla="*/ 1957866 h 2237474"/>
              <a:gd name="connsiteX167" fmla="*/ 2995934 w 12192000"/>
              <a:gd name="connsiteY167" fmla="*/ 1967085 h 2237474"/>
              <a:gd name="connsiteX168" fmla="*/ 2980071 w 12192000"/>
              <a:gd name="connsiteY168" fmla="*/ 1972988 h 2237474"/>
              <a:gd name="connsiteX169" fmla="*/ 2978094 w 12192000"/>
              <a:gd name="connsiteY169" fmla="*/ 1972369 h 2237474"/>
              <a:gd name="connsiteX170" fmla="*/ 2942858 w 12192000"/>
              <a:gd name="connsiteY170" fmla="*/ 1981367 h 2237474"/>
              <a:gd name="connsiteX171" fmla="*/ 2875436 w 12192000"/>
              <a:gd name="connsiteY171" fmla="*/ 1996977 h 2237474"/>
              <a:gd name="connsiteX172" fmla="*/ 2874892 w 12192000"/>
              <a:gd name="connsiteY172" fmla="*/ 1996085 h 2237474"/>
              <a:gd name="connsiteX173" fmla="*/ 2864145 w 12192000"/>
              <a:gd name="connsiteY173" fmla="*/ 1994061 h 2237474"/>
              <a:gd name="connsiteX174" fmla="*/ 2843662 w 12192000"/>
              <a:gd name="connsiteY174" fmla="*/ 1992498 h 2237474"/>
              <a:gd name="connsiteX175" fmla="*/ 2796128 w 12192000"/>
              <a:gd name="connsiteY175" fmla="*/ 1976403 h 2237474"/>
              <a:gd name="connsiteX176" fmla="*/ 2756784 w 12192000"/>
              <a:gd name="connsiteY176" fmla="*/ 1985116 h 2237474"/>
              <a:gd name="connsiteX177" fmla="*/ 2748833 w 12192000"/>
              <a:gd name="connsiteY177" fmla="*/ 1986323 h 2237474"/>
              <a:gd name="connsiteX178" fmla="*/ 2748661 w 12192000"/>
              <a:gd name="connsiteY178" fmla="*/ 1986122 h 2237474"/>
              <a:gd name="connsiteX179" fmla="*/ 2740251 w 12192000"/>
              <a:gd name="connsiteY179" fmla="*/ 1986946 h 2237474"/>
              <a:gd name="connsiteX180" fmla="*/ 2718916 w 12192000"/>
              <a:gd name="connsiteY180" fmla="*/ 1990867 h 2237474"/>
              <a:gd name="connsiteX181" fmla="*/ 2713522 w 12192000"/>
              <a:gd name="connsiteY181" fmla="*/ 1990173 h 2237474"/>
              <a:gd name="connsiteX182" fmla="*/ 2680597 w 12192000"/>
              <a:gd name="connsiteY182" fmla="*/ 1984996 h 2237474"/>
              <a:gd name="connsiteX183" fmla="*/ 2578178 w 12192000"/>
              <a:gd name="connsiteY183" fmla="*/ 1990531 h 2237474"/>
              <a:gd name="connsiteX184" fmla="*/ 2476147 w 12192000"/>
              <a:gd name="connsiteY184" fmla="*/ 1998305 h 2237474"/>
              <a:gd name="connsiteX185" fmla="*/ 2373568 w 12192000"/>
              <a:gd name="connsiteY185" fmla="*/ 2003219 h 2237474"/>
              <a:gd name="connsiteX186" fmla="*/ 2321399 w 12192000"/>
              <a:gd name="connsiteY186" fmla="*/ 1989467 h 2237474"/>
              <a:gd name="connsiteX187" fmla="*/ 2315525 w 12192000"/>
              <a:gd name="connsiteY187" fmla="*/ 1989708 h 2237474"/>
              <a:gd name="connsiteX188" fmla="*/ 2300792 w 12192000"/>
              <a:gd name="connsiteY188" fmla="*/ 1994290 h 2237474"/>
              <a:gd name="connsiteX189" fmla="*/ 2295469 w 12192000"/>
              <a:gd name="connsiteY189" fmla="*/ 1996659 h 2237474"/>
              <a:gd name="connsiteX190" fmla="*/ 2287219 w 12192000"/>
              <a:gd name="connsiteY190" fmla="*/ 1998750 h 2237474"/>
              <a:gd name="connsiteX191" fmla="*/ 2286948 w 12192000"/>
              <a:gd name="connsiteY191" fmla="*/ 1998596 h 2237474"/>
              <a:gd name="connsiteX192" fmla="*/ 2243069 w 12192000"/>
              <a:gd name="connsiteY192" fmla="*/ 2015111 h 2237474"/>
              <a:gd name="connsiteX193" fmla="*/ 2186609 w 12192000"/>
              <a:gd name="connsiteY193" fmla="*/ 2008263 h 2237474"/>
              <a:gd name="connsiteX194" fmla="*/ 2164831 w 12192000"/>
              <a:gd name="connsiteY194" fmla="*/ 2010143 h 2237474"/>
              <a:gd name="connsiteX195" fmla="*/ 2152836 w 12192000"/>
              <a:gd name="connsiteY195" fmla="*/ 2010048 h 2237474"/>
              <a:gd name="connsiteX196" fmla="*/ 2117102 w 12192000"/>
              <a:gd name="connsiteY196" fmla="*/ 2023004 h 2237474"/>
              <a:gd name="connsiteX197" fmla="*/ 2111935 w 12192000"/>
              <a:gd name="connsiteY197" fmla="*/ 2023163 h 2237474"/>
              <a:gd name="connsiteX198" fmla="*/ 2089991 w 12192000"/>
              <a:gd name="connsiteY198" fmla="*/ 2034193 h 2237474"/>
              <a:gd name="connsiteX199" fmla="*/ 2058061 w 12192000"/>
              <a:gd name="connsiteY199" fmla="*/ 2047942 h 2237474"/>
              <a:gd name="connsiteX200" fmla="*/ 2055737 w 12192000"/>
              <a:gd name="connsiteY200" fmla="*/ 2047704 h 2237474"/>
              <a:gd name="connsiteX201" fmla="*/ 2042244 w 12192000"/>
              <a:gd name="connsiteY201" fmla="*/ 2055560 h 2237474"/>
              <a:gd name="connsiteX202" fmla="*/ 1976224 w 12192000"/>
              <a:gd name="connsiteY202" fmla="*/ 2074257 h 2237474"/>
              <a:gd name="connsiteX203" fmla="*/ 1877728 w 12192000"/>
              <a:gd name="connsiteY203" fmla="*/ 2101004 h 2237474"/>
              <a:gd name="connsiteX204" fmla="*/ 1759056 w 12192000"/>
              <a:gd name="connsiteY204" fmla="*/ 2125608 h 2237474"/>
              <a:gd name="connsiteX205" fmla="*/ 1637948 w 12192000"/>
              <a:gd name="connsiteY205" fmla="*/ 2172597 h 2237474"/>
              <a:gd name="connsiteX206" fmla="*/ 1434549 w 12192000"/>
              <a:gd name="connsiteY206" fmla="*/ 2234522 h 2237474"/>
              <a:gd name="connsiteX207" fmla="*/ 1398481 w 12192000"/>
              <a:gd name="connsiteY207" fmla="*/ 2237074 h 2237474"/>
              <a:gd name="connsiteX208" fmla="*/ 1398407 w 12192000"/>
              <a:gd name="connsiteY208" fmla="*/ 2237095 h 2237474"/>
              <a:gd name="connsiteX209" fmla="*/ 1370962 w 12192000"/>
              <a:gd name="connsiteY209" fmla="*/ 2237474 h 2237474"/>
              <a:gd name="connsiteX210" fmla="*/ 1356367 w 12192000"/>
              <a:gd name="connsiteY210" fmla="*/ 2235089 h 2237474"/>
              <a:gd name="connsiteX211" fmla="*/ 1324828 w 12192000"/>
              <a:gd name="connsiteY211" fmla="*/ 2231968 h 2237474"/>
              <a:gd name="connsiteX212" fmla="*/ 1297744 w 12192000"/>
              <a:gd name="connsiteY212" fmla="*/ 2235849 h 2237474"/>
              <a:gd name="connsiteX213" fmla="*/ 1286236 w 12192000"/>
              <a:gd name="connsiteY213" fmla="*/ 2233135 h 2237474"/>
              <a:gd name="connsiteX214" fmla="*/ 1283504 w 12192000"/>
              <a:gd name="connsiteY214" fmla="*/ 2233797 h 2237474"/>
              <a:gd name="connsiteX215" fmla="*/ 1279765 w 12192000"/>
              <a:gd name="connsiteY215" fmla="*/ 2229639 h 2237474"/>
              <a:gd name="connsiteX216" fmla="*/ 1195347 w 12192000"/>
              <a:gd name="connsiteY216" fmla="*/ 2212354 h 2237474"/>
              <a:gd name="connsiteX217" fmla="*/ 970251 w 12192000"/>
              <a:gd name="connsiteY217" fmla="*/ 2221029 h 2237474"/>
              <a:gd name="connsiteX218" fmla="*/ 812914 w 12192000"/>
              <a:gd name="connsiteY218" fmla="*/ 2202752 h 2237474"/>
              <a:gd name="connsiteX219" fmla="*/ 800195 w 12192000"/>
              <a:gd name="connsiteY219" fmla="*/ 2209407 h 2237474"/>
              <a:gd name="connsiteX220" fmla="*/ 784978 w 12192000"/>
              <a:gd name="connsiteY220" fmla="*/ 2212360 h 2237474"/>
              <a:gd name="connsiteX221" fmla="*/ 681987 w 12192000"/>
              <a:gd name="connsiteY221" fmla="*/ 2216757 h 2237474"/>
              <a:gd name="connsiteX222" fmla="*/ 669923 w 12192000"/>
              <a:gd name="connsiteY222" fmla="*/ 2211682 h 2237474"/>
              <a:gd name="connsiteX223" fmla="*/ 648680 w 12192000"/>
              <a:gd name="connsiteY223" fmla="*/ 2206229 h 2237474"/>
              <a:gd name="connsiteX224" fmla="*/ 597225 w 12192000"/>
              <a:gd name="connsiteY224" fmla="*/ 2180999 h 2237474"/>
              <a:gd name="connsiteX225" fmla="*/ 558449 w 12192000"/>
              <a:gd name="connsiteY225" fmla="*/ 2182346 h 2237474"/>
              <a:gd name="connsiteX226" fmla="*/ 550517 w 12192000"/>
              <a:gd name="connsiteY226" fmla="*/ 2182060 h 2237474"/>
              <a:gd name="connsiteX227" fmla="*/ 550309 w 12192000"/>
              <a:gd name="connsiteY227" fmla="*/ 2181825 h 2237474"/>
              <a:gd name="connsiteX228" fmla="*/ 541836 w 12192000"/>
              <a:gd name="connsiteY228" fmla="*/ 2181063 h 2237474"/>
              <a:gd name="connsiteX229" fmla="*/ 536057 w 12192000"/>
              <a:gd name="connsiteY229" fmla="*/ 2181537 h 2237474"/>
              <a:gd name="connsiteX230" fmla="*/ 520671 w 12192000"/>
              <a:gd name="connsiteY230" fmla="*/ 2180980 h 2237474"/>
              <a:gd name="connsiteX231" fmla="*/ 515024 w 12192000"/>
              <a:gd name="connsiteY231" fmla="*/ 2179258 h 2237474"/>
              <a:gd name="connsiteX232" fmla="*/ 512278 w 12192000"/>
              <a:gd name="connsiteY232" fmla="*/ 2176369 h 2237474"/>
              <a:gd name="connsiteX233" fmla="*/ 480419 w 12192000"/>
              <a:gd name="connsiteY233" fmla="*/ 2167807 h 2237474"/>
              <a:gd name="connsiteX234" fmla="*/ 413835 w 12192000"/>
              <a:gd name="connsiteY234" fmla="*/ 2156783 h 2237474"/>
              <a:gd name="connsiteX235" fmla="*/ 376513 w 12192000"/>
              <a:gd name="connsiteY235" fmla="*/ 2154014 h 2237474"/>
              <a:gd name="connsiteX236" fmla="*/ 273386 w 12192000"/>
              <a:gd name="connsiteY236" fmla="*/ 2142551 h 2237474"/>
              <a:gd name="connsiteX237" fmla="*/ 169207 w 12192000"/>
              <a:gd name="connsiteY237" fmla="*/ 2128100 h 2237474"/>
              <a:gd name="connsiteX238" fmla="*/ 93149 w 12192000"/>
              <a:gd name="connsiteY238" fmla="*/ 2105324 h 2237474"/>
              <a:gd name="connsiteX239" fmla="*/ 88109 w 12192000"/>
              <a:gd name="connsiteY239" fmla="*/ 2106704 h 2237474"/>
              <a:gd name="connsiteX240" fmla="*/ 80022 w 12192000"/>
              <a:gd name="connsiteY240" fmla="*/ 2107254 h 2237474"/>
              <a:gd name="connsiteX241" fmla="*/ 79717 w 12192000"/>
              <a:gd name="connsiteY241" fmla="*/ 2107046 h 2237474"/>
              <a:gd name="connsiteX242" fmla="*/ 72352 w 12192000"/>
              <a:gd name="connsiteY242" fmla="*/ 2107991 h 2237474"/>
              <a:gd name="connsiteX243" fmla="*/ 37645 w 12192000"/>
              <a:gd name="connsiteY243" fmla="*/ 2115401 h 2237474"/>
              <a:gd name="connsiteX244" fmla="*/ 4572 w 12192000"/>
              <a:gd name="connsiteY244" fmla="*/ 2111091 h 2237474"/>
              <a:gd name="connsiteX245" fmla="*/ 0 w 12192000"/>
              <a:gd name="connsiteY245" fmla="*/ 2110468 h 2237474"/>
              <a:gd name="connsiteX246" fmla="*/ 0 w 12192000"/>
              <a:gd name="connsiteY2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29273 w 12192000"/>
              <a:gd name="connsiteY136" fmla="*/ 1784355 h 2237474"/>
              <a:gd name="connsiteX137" fmla="*/ 4611738 w 12192000"/>
              <a:gd name="connsiteY137" fmla="*/ 1776964 h 2237474"/>
              <a:gd name="connsiteX138" fmla="*/ 4560070 w 12192000"/>
              <a:gd name="connsiteY138" fmla="*/ 1785640 h 2237474"/>
              <a:gd name="connsiteX139" fmla="*/ 4536503 w 12192000"/>
              <a:gd name="connsiteY139" fmla="*/ 1785334 h 2237474"/>
              <a:gd name="connsiteX140" fmla="*/ 4513724 w 12192000"/>
              <a:gd name="connsiteY140" fmla="*/ 1791996 h 2237474"/>
              <a:gd name="connsiteX141" fmla="*/ 4459810 w 12192000"/>
              <a:gd name="connsiteY141" fmla="*/ 1797886 h 2237474"/>
              <a:gd name="connsiteX142" fmla="*/ 4379064 w 12192000"/>
              <a:gd name="connsiteY142" fmla="*/ 1817177 h 2237474"/>
              <a:gd name="connsiteX143" fmla="*/ 4319209 w 12192000"/>
              <a:gd name="connsiteY143" fmla="*/ 1834833 h 2237474"/>
              <a:gd name="connsiteX144" fmla="*/ 4306907 w 12192000"/>
              <a:gd name="connsiteY144" fmla="*/ 1841641 h 2237474"/>
              <a:gd name="connsiteX145" fmla="*/ 4290981 w 12192000"/>
              <a:gd name="connsiteY145" fmla="*/ 1839677 h 2237474"/>
              <a:gd name="connsiteX146" fmla="*/ 4285792 w 12192000"/>
              <a:gd name="connsiteY146" fmla="*/ 1836231 h 2237474"/>
              <a:gd name="connsiteX147" fmla="*/ 4238372 w 12192000"/>
              <a:gd name="connsiteY147" fmla="*/ 1851480 h 2237474"/>
              <a:gd name="connsiteX148" fmla="*/ 4232517 w 12192000"/>
              <a:gd name="connsiteY148" fmla="*/ 1852567 h 2237474"/>
              <a:gd name="connsiteX149" fmla="*/ 4191732 w 12192000"/>
              <a:gd name="connsiteY149" fmla="*/ 1857328 h 2237474"/>
              <a:gd name="connsiteX150" fmla="*/ 4065532 w 12192000"/>
              <a:gd name="connsiteY150" fmla="*/ 1855477 h 2237474"/>
              <a:gd name="connsiteX151" fmla="*/ 4028460 w 12192000"/>
              <a:gd name="connsiteY151" fmla="*/ 1855137 h 2237474"/>
              <a:gd name="connsiteX152" fmla="*/ 4002267 w 12192000"/>
              <a:gd name="connsiteY152" fmla="*/ 1852352 h 2237474"/>
              <a:gd name="connsiteX153" fmla="*/ 3931396 w 12192000"/>
              <a:gd name="connsiteY153" fmla="*/ 1858915 h 2237474"/>
              <a:gd name="connsiteX154" fmla="*/ 3812162 w 12192000"/>
              <a:gd name="connsiteY154" fmla="*/ 1875501 h 2237474"/>
              <a:gd name="connsiteX155" fmla="*/ 3767672 w 12192000"/>
              <a:gd name="connsiteY155" fmla="*/ 1874600 h 2237474"/>
              <a:gd name="connsiteX156" fmla="*/ 3764741 w 12192000"/>
              <a:gd name="connsiteY156" fmla="*/ 1869433 h 2237474"/>
              <a:gd name="connsiteX157" fmla="*/ 3751332 w 12192000"/>
              <a:gd name="connsiteY157" fmla="*/ 1869854 h 2237474"/>
              <a:gd name="connsiteX158" fmla="*/ 3748155 w 12192000"/>
              <a:gd name="connsiteY158" fmla="*/ 1868903 h 2237474"/>
              <a:gd name="connsiteX159" fmla="*/ 3729530 w 12192000"/>
              <a:gd name="connsiteY159" fmla="*/ 1864513 h 2237474"/>
              <a:gd name="connsiteX160" fmla="*/ 3680177 w 12192000"/>
              <a:gd name="connsiteY160" fmla="*/ 1881552 h 2237474"/>
              <a:gd name="connsiteX161" fmla="*/ 3567259 w 12192000"/>
              <a:gd name="connsiteY161" fmla="*/ 1893482 h 2237474"/>
              <a:gd name="connsiteX162" fmla="*/ 3405770 w 12192000"/>
              <a:gd name="connsiteY162" fmla="*/ 1904591 h 2237474"/>
              <a:gd name="connsiteX163" fmla="*/ 3280097 w 12192000"/>
              <a:gd name="connsiteY163" fmla="*/ 1919610 h 2237474"/>
              <a:gd name="connsiteX164" fmla="*/ 3123424 w 12192000"/>
              <a:gd name="connsiteY164" fmla="*/ 1952930 h 2237474"/>
              <a:gd name="connsiteX165" fmla="*/ 3009910 w 12192000"/>
              <a:gd name="connsiteY165" fmla="*/ 1957866 h 2237474"/>
              <a:gd name="connsiteX166" fmla="*/ 2995934 w 12192000"/>
              <a:gd name="connsiteY166" fmla="*/ 1967085 h 2237474"/>
              <a:gd name="connsiteX167" fmla="*/ 2980071 w 12192000"/>
              <a:gd name="connsiteY167" fmla="*/ 1972988 h 2237474"/>
              <a:gd name="connsiteX168" fmla="*/ 2978094 w 12192000"/>
              <a:gd name="connsiteY168" fmla="*/ 1972369 h 2237474"/>
              <a:gd name="connsiteX169" fmla="*/ 2942858 w 12192000"/>
              <a:gd name="connsiteY169" fmla="*/ 1981367 h 2237474"/>
              <a:gd name="connsiteX170" fmla="*/ 2875436 w 12192000"/>
              <a:gd name="connsiteY170" fmla="*/ 1996977 h 2237474"/>
              <a:gd name="connsiteX171" fmla="*/ 2874892 w 12192000"/>
              <a:gd name="connsiteY171" fmla="*/ 1996085 h 2237474"/>
              <a:gd name="connsiteX172" fmla="*/ 2864145 w 12192000"/>
              <a:gd name="connsiteY172" fmla="*/ 1994061 h 2237474"/>
              <a:gd name="connsiteX173" fmla="*/ 2843662 w 12192000"/>
              <a:gd name="connsiteY173" fmla="*/ 1992498 h 2237474"/>
              <a:gd name="connsiteX174" fmla="*/ 2796128 w 12192000"/>
              <a:gd name="connsiteY174" fmla="*/ 1976403 h 2237474"/>
              <a:gd name="connsiteX175" fmla="*/ 2756784 w 12192000"/>
              <a:gd name="connsiteY175" fmla="*/ 1985116 h 2237474"/>
              <a:gd name="connsiteX176" fmla="*/ 2748833 w 12192000"/>
              <a:gd name="connsiteY176" fmla="*/ 1986323 h 2237474"/>
              <a:gd name="connsiteX177" fmla="*/ 2748661 w 12192000"/>
              <a:gd name="connsiteY177" fmla="*/ 1986122 h 2237474"/>
              <a:gd name="connsiteX178" fmla="*/ 2740251 w 12192000"/>
              <a:gd name="connsiteY178" fmla="*/ 1986946 h 2237474"/>
              <a:gd name="connsiteX179" fmla="*/ 2718916 w 12192000"/>
              <a:gd name="connsiteY179" fmla="*/ 1990867 h 2237474"/>
              <a:gd name="connsiteX180" fmla="*/ 2713522 w 12192000"/>
              <a:gd name="connsiteY180" fmla="*/ 1990173 h 2237474"/>
              <a:gd name="connsiteX181" fmla="*/ 2680597 w 12192000"/>
              <a:gd name="connsiteY181" fmla="*/ 1984996 h 2237474"/>
              <a:gd name="connsiteX182" fmla="*/ 2578178 w 12192000"/>
              <a:gd name="connsiteY182" fmla="*/ 1990531 h 2237474"/>
              <a:gd name="connsiteX183" fmla="*/ 2476147 w 12192000"/>
              <a:gd name="connsiteY183" fmla="*/ 1998305 h 2237474"/>
              <a:gd name="connsiteX184" fmla="*/ 2373568 w 12192000"/>
              <a:gd name="connsiteY184" fmla="*/ 2003219 h 2237474"/>
              <a:gd name="connsiteX185" fmla="*/ 2321399 w 12192000"/>
              <a:gd name="connsiteY185" fmla="*/ 1989467 h 2237474"/>
              <a:gd name="connsiteX186" fmla="*/ 2315525 w 12192000"/>
              <a:gd name="connsiteY186" fmla="*/ 1989708 h 2237474"/>
              <a:gd name="connsiteX187" fmla="*/ 2300792 w 12192000"/>
              <a:gd name="connsiteY187" fmla="*/ 1994290 h 2237474"/>
              <a:gd name="connsiteX188" fmla="*/ 2295469 w 12192000"/>
              <a:gd name="connsiteY188" fmla="*/ 1996659 h 2237474"/>
              <a:gd name="connsiteX189" fmla="*/ 2287219 w 12192000"/>
              <a:gd name="connsiteY189" fmla="*/ 1998750 h 2237474"/>
              <a:gd name="connsiteX190" fmla="*/ 2286948 w 12192000"/>
              <a:gd name="connsiteY190" fmla="*/ 1998596 h 2237474"/>
              <a:gd name="connsiteX191" fmla="*/ 2243069 w 12192000"/>
              <a:gd name="connsiteY191" fmla="*/ 2015111 h 2237474"/>
              <a:gd name="connsiteX192" fmla="*/ 2186609 w 12192000"/>
              <a:gd name="connsiteY192" fmla="*/ 2008263 h 2237474"/>
              <a:gd name="connsiteX193" fmla="*/ 2164831 w 12192000"/>
              <a:gd name="connsiteY193" fmla="*/ 2010143 h 2237474"/>
              <a:gd name="connsiteX194" fmla="*/ 2152836 w 12192000"/>
              <a:gd name="connsiteY194" fmla="*/ 2010048 h 2237474"/>
              <a:gd name="connsiteX195" fmla="*/ 2117102 w 12192000"/>
              <a:gd name="connsiteY195" fmla="*/ 2023004 h 2237474"/>
              <a:gd name="connsiteX196" fmla="*/ 2111935 w 12192000"/>
              <a:gd name="connsiteY196" fmla="*/ 2023163 h 2237474"/>
              <a:gd name="connsiteX197" fmla="*/ 2089991 w 12192000"/>
              <a:gd name="connsiteY197" fmla="*/ 2034193 h 2237474"/>
              <a:gd name="connsiteX198" fmla="*/ 2058061 w 12192000"/>
              <a:gd name="connsiteY198" fmla="*/ 2047942 h 2237474"/>
              <a:gd name="connsiteX199" fmla="*/ 2055737 w 12192000"/>
              <a:gd name="connsiteY199" fmla="*/ 2047704 h 2237474"/>
              <a:gd name="connsiteX200" fmla="*/ 2042244 w 12192000"/>
              <a:gd name="connsiteY200" fmla="*/ 2055560 h 2237474"/>
              <a:gd name="connsiteX201" fmla="*/ 1976224 w 12192000"/>
              <a:gd name="connsiteY201" fmla="*/ 2074257 h 2237474"/>
              <a:gd name="connsiteX202" fmla="*/ 1877728 w 12192000"/>
              <a:gd name="connsiteY202" fmla="*/ 2101004 h 2237474"/>
              <a:gd name="connsiteX203" fmla="*/ 1759056 w 12192000"/>
              <a:gd name="connsiteY203" fmla="*/ 2125608 h 2237474"/>
              <a:gd name="connsiteX204" fmla="*/ 1637948 w 12192000"/>
              <a:gd name="connsiteY204" fmla="*/ 2172597 h 2237474"/>
              <a:gd name="connsiteX205" fmla="*/ 1434549 w 12192000"/>
              <a:gd name="connsiteY205" fmla="*/ 2234522 h 2237474"/>
              <a:gd name="connsiteX206" fmla="*/ 1398481 w 12192000"/>
              <a:gd name="connsiteY206" fmla="*/ 2237074 h 2237474"/>
              <a:gd name="connsiteX207" fmla="*/ 1398407 w 12192000"/>
              <a:gd name="connsiteY207" fmla="*/ 2237095 h 2237474"/>
              <a:gd name="connsiteX208" fmla="*/ 1370962 w 12192000"/>
              <a:gd name="connsiteY208" fmla="*/ 2237474 h 2237474"/>
              <a:gd name="connsiteX209" fmla="*/ 1356367 w 12192000"/>
              <a:gd name="connsiteY209" fmla="*/ 2235089 h 2237474"/>
              <a:gd name="connsiteX210" fmla="*/ 1324828 w 12192000"/>
              <a:gd name="connsiteY210" fmla="*/ 2231968 h 2237474"/>
              <a:gd name="connsiteX211" fmla="*/ 1297744 w 12192000"/>
              <a:gd name="connsiteY211" fmla="*/ 2235849 h 2237474"/>
              <a:gd name="connsiteX212" fmla="*/ 1286236 w 12192000"/>
              <a:gd name="connsiteY212" fmla="*/ 2233135 h 2237474"/>
              <a:gd name="connsiteX213" fmla="*/ 1283504 w 12192000"/>
              <a:gd name="connsiteY213" fmla="*/ 2233797 h 2237474"/>
              <a:gd name="connsiteX214" fmla="*/ 1279765 w 12192000"/>
              <a:gd name="connsiteY214" fmla="*/ 2229639 h 2237474"/>
              <a:gd name="connsiteX215" fmla="*/ 1195347 w 12192000"/>
              <a:gd name="connsiteY215" fmla="*/ 2212354 h 2237474"/>
              <a:gd name="connsiteX216" fmla="*/ 970251 w 12192000"/>
              <a:gd name="connsiteY216" fmla="*/ 2221029 h 2237474"/>
              <a:gd name="connsiteX217" fmla="*/ 812914 w 12192000"/>
              <a:gd name="connsiteY217" fmla="*/ 2202752 h 2237474"/>
              <a:gd name="connsiteX218" fmla="*/ 800195 w 12192000"/>
              <a:gd name="connsiteY218" fmla="*/ 2209407 h 2237474"/>
              <a:gd name="connsiteX219" fmla="*/ 784978 w 12192000"/>
              <a:gd name="connsiteY219" fmla="*/ 2212360 h 2237474"/>
              <a:gd name="connsiteX220" fmla="*/ 681987 w 12192000"/>
              <a:gd name="connsiteY220" fmla="*/ 2216757 h 2237474"/>
              <a:gd name="connsiteX221" fmla="*/ 669923 w 12192000"/>
              <a:gd name="connsiteY221" fmla="*/ 2211682 h 2237474"/>
              <a:gd name="connsiteX222" fmla="*/ 648680 w 12192000"/>
              <a:gd name="connsiteY222" fmla="*/ 2206229 h 2237474"/>
              <a:gd name="connsiteX223" fmla="*/ 597225 w 12192000"/>
              <a:gd name="connsiteY223" fmla="*/ 2180999 h 2237474"/>
              <a:gd name="connsiteX224" fmla="*/ 558449 w 12192000"/>
              <a:gd name="connsiteY224" fmla="*/ 2182346 h 2237474"/>
              <a:gd name="connsiteX225" fmla="*/ 550517 w 12192000"/>
              <a:gd name="connsiteY225" fmla="*/ 2182060 h 2237474"/>
              <a:gd name="connsiteX226" fmla="*/ 550309 w 12192000"/>
              <a:gd name="connsiteY226" fmla="*/ 2181825 h 2237474"/>
              <a:gd name="connsiteX227" fmla="*/ 541836 w 12192000"/>
              <a:gd name="connsiteY227" fmla="*/ 2181063 h 2237474"/>
              <a:gd name="connsiteX228" fmla="*/ 536057 w 12192000"/>
              <a:gd name="connsiteY228" fmla="*/ 2181537 h 2237474"/>
              <a:gd name="connsiteX229" fmla="*/ 520671 w 12192000"/>
              <a:gd name="connsiteY229" fmla="*/ 2180980 h 2237474"/>
              <a:gd name="connsiteX230" fmla="*/ 515024 w 12192000"/>
              <a:gd name="connsiteY230" fmla="*/ 2179258 h 2237474"/>
              <a:gd name="connsiteX231" fmla="*/ 512278 w 12192000"/>
              <a:gd name="connsiteY231" fmla="*/ 2176369 h 2237474"/>
              <a:gd name="connsiteX232" fmla="*/ 480419 w 12192000"/>
              <a:gd name="connsiteY232" fmla="*/ 2167807 h 2237474"/>
              <a:gd name="connsiteX233" fmla="*/ 413835 w 12192000"/>
              <a:gd name="connsiteY233" fmla="*/ 2156783 h 2237474"/>
              <a:gd name="connsiteX234" fmla="*/ 376513 w 12192000"/>
              <a:gd name="connsiteY234" fmla="*/ 2154014 h 2237474"/>
              <a:gd name="connsiteX235" fmla="*/ 273386 w 12192000"/>
              <a:gd name="connsiteY235" fmla="*/ 2142551 h 2237474"/>
              <a:gd name="connsiteX236" fmla="*/ 169207 w 12192000"/>
              <a:gd name="connsiteY236" fmla="*/ 2128100 h 2237474"/>
              <a:gd name="connsiteX237" fmla="*/ 93149 w 12192000"/>
              <a:gd name="connsiteY237" fmla="*/ 2105324 h 2237474"/>
              <a:gd name="connsiteX238" fmla="*/ 88109 w 12192000"/>
              <a:gd name="connsiteY238" fmla="*/ 2106704 h 2237474"/>
              <a:gd name="connsiteX239" fmla="*/ 80022 w 12192000"/>
              <a:gd name="connsiteY239" fmla="*/ 2107254 h 2237474"/>
              <a:gd name="connsiteX240" fmla="*/ 79717 w 12192000"/>
              <a:gd name="connsiteY240" fmla="*/ 2107046 h 2237474"/>
              <a:gd name="connsiteX241" fmla="*/ 72352 w 12192000"/>
              <a:gd name="connsiteY241" fmla="*/ 2107991 h 2237474"/>
              <a:gd name="connsiteX242" fmla="*/ 37645 w 12192000"/>
              <a:gd name="connsiteY242" fmla="*/ 2115401 h 2237474"/>
              <a:gd name="connsiteX243" fmla="*/ 4572 w 12192000"/>
              <a:gd name="connsiteY243" fmla="*/ 2111091 h 2237474"/>
              <a:gd name="connsiteX244" fmla="*/ 0 w 12192000"/>
              <a:gd name="connsiteY244" fmla="*/ 2110468 h 2237474"/>
              <a:gd name="connsiteX245" fmla="*/ 0 w 12192000"/>
              <a:gd name="connsiteY2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11738 w 12192000"/>
              <a:gd name="connsiteY136" fmla="*/ 1776964 h 2237474"/>
              <a:gd name="connsiteX137" fmla="*/ 4560070 w 12192000"/>
              <a:gd name="connsiteY137" fmla="*/ 1785640 h 2237474"/>
              <a:gd name="connsiteX138" fmla="*/ 4536503 w 12192000"/>
              <a:gd name="connsiteY138" fmla="*/ 1785334 h 2237474"/>
              <a:gd name="connsiteX139" fmla="*/ 4513724 w 12192000"/>
              <a:gd name="connsiteY139" fmla="*/ 1791996 h 2237474"/>
              <a:gd name="connsiteX140" fmla="*/ 4459810 w 12192000"/>
              <a:gd name="connsiteY140" fmla="*/ 1797886 h 2237474"/>
              <a:gd name="connsiteX141" fmla="*/ 4379064 w 12192000"/>
              <a:gd name="connsiteY141" fmla="*/ 1817177 h 2237474"/>
              <a:gd name="connsiteX142" fmla="*/ 4319209 w 12192000"/>
              <a:gd name="connsiteY142" fmla="*/ 1834833 h 2237474"/>
              <a:gd name="connsiteX143" fmla="*/ 4306907 w 12192000"/>
              <a:gd name="connsiteY143" fmla="*/ 1841641 h 2237474"/>
              <a:gd name="connsiteX144" fmla="*/ 4290981 w 12192000"/>
              <a:gd name="connsiteY144" fmla="*/ 1839677 h 2237474"/>
              <a:gd name="connsiteX145" fmla="*/ 4285792 w 12192000"/>
              <a:gd name="connsiteY145" fmla="*/ 1836231 h 2237474"/>
              <a:gd name="connsiteX146" fmla="*/ 4238372 w 12192000"/>
              <a:gd name="connsiteY146" fmla="*/ 1851480 h 2237474"/>
              <a:gd name="connsiteX147" fmla="*/ 4232517 w 12192000"/>
              <a:gd name="connsiteY147" fmla="*/ 1852567 h 2237474"/>
              <a:gd name="connsiteX148" fmla="*/ 4191732 w 12192000"/>
              <a:gd name="connsiteY148" fmla="*/ 1857328 h 2237474"/>
              <a:gd name="connsiteX149" fmla="*/ 4065532 w 12192000"/>
              <a:gd name="connsiteY149" fmla="*/ 1855477 h 2237474"/>
              <a:gd name="connsiteX150" fmla="*/ 4028460 w 12192000"/>
              <a:gd name="connsiteY150" fmla="*/ 1855137 h 2237474"/>
              <a:gd name="connsiteX151" fmla="*/ 4002267 w 12192000"/>
              <a:gd name="connsiteY151" fmla="*/ 1852352 h 2237474"/>
              <a:gd name="connsiteX152" fmla="*/ 3931396 w 12192000"/>
              <a:gd name="connsiteY152" fmla="*/ 1858915 h 2237474"/>
              <a:gd name="connsiteX153" fmla="*/ 3812162 w 12192000"/>
              <a:gd name="connsiteY153" fmla="*/ 1875501 h 2237474"/>
              <a:gd name="connsiteX154" fmla="*/ 3767672 w 12192000"/>
              <a:gd name="connsiteY154" fmla="*/ 1874600 h 2237474"/>
              <a:gd name="connsiteX155" fmla="*/ 3764741 w 12192000"/>
              <a:gd name="connsiteY155" fmla="*/ 1869433 h 2237474"/>
              <a:gd name="connsiteX156" fmla="*/ 3751332 w 12192000"/>
              <a:gd name="connsiteY156" fmla="*/ 1869854 h 2237474"/>
              <a:gd name="connsiteX157" fmla="*/ 3748155 w 12192000"/>
              <a:gd name="connsiteY157" fmla="*/ 1868903 h 2237474"/>
              <a:gd name="connsiteX158" fmla="*/ 3729530 w 12192000"/>
              <a:gd name="connsiteY158" fmla="*/ 1864513 h 2237474"/>
              <a:gd name="connsiteX159" fmla="*/ 3680177 w 12192000"/>
              <a:gd name="connsiteY159" fmla="*/ 1881552 h 2237474"/>
              <a:gd name="connsiteX160" fmla="*/ 3567259 w 12192000"/>
              <a:gd name="connsiteY160" fmla="*/ 1893482 h 2237474"/>
              <a:gd name="connsiteX161" fmla="*/ 3405770 w 12192000"/>
              <a:gd name="connsiteY161" fmla="*/ 1904591 h 2237474"/>
              <a:gd name="connsiteX162" fmla="*/ 3280097 w 12192000"/>
              <a:gd name="connsiteY162" fmla="*/ 1919610 h 2237474"/>
              <a:gd name="connsiteX163" fmla="*/ 3123424 w 12192000"/>
              <a:gd name="connsiteY163" fmla="*/ 1952930 h 2237474"/>
              <a:gd name="connsiteX164" fmla="*/ 3009910 w 12192000"/>
              <a:gd name="connsiteY164" fmla="*/ 1957866 h 2237474"/>
              <a:gd name="connsiteX165" fmla="*/ 2995934 w 12192000"/>
              <a:gd name="connsiteY165" fmla="*/ 1967085 h 2237474"/>
              <a:gd name="connsiteX166" fmla="*/ 2980071 w 12192000"/>
              <a:gd name="connsiteY166" fmla="*/ 1972988 h 2237474"/>
              <a:gd name="connsiteX167" fmla="*/ 2978094 w 12192000"/>
              <a:gd name="connsiteY167" fmla="*/ 1972369 h 2237474"/>
              <a:gd name="connsiteX168" fmla="*/ 2942858 w 12192000"/>
              <a:gd name="connsiteY168" fmla="*/ 1981367 h 2237474"/>
              <a:gd name="connsiteX169" fmla="*/ 2875436 w 12192000"/>
              <a:gd name="connsiteY169" fmla="*/ 1996977 h 2237474"/>
              <a:gd name="connsiteX170" fmla="*/ 2874892 w 12192000"/>
              <a:gd name="connsiteY170" fmla="*/ 1996085 h 2237474"/>
              <a:gd name="connsiteX171" fmla="*/ 2864145 w 12192000"/>
              <a:gd name="connsiteY171" fmla="*/ 1994061 h 2237474"/>
              <a:gd name="connsiteX172" fmla="*/ 2843662 w 12192000"/>
              <a:gd name="connsiteY172" fmla="*/ 1992498 h 2237474"/>
              <a:gd name="connsiteX173" fmla="*/ 2796128 w 12192000"/>
              <a:gd name="connsiteY173" fmla="*/ 1976403 h 2237474"/>
              <a:gd name="connsiteX174" fmla="*/ 2756784 w 12192000"/>
              <a:gd name="connsiteY174" fmla="*/ 1985116 h 2237474"/>
              <a:gd name="connsiteX175" fmla="*/ 2748833 w 12192000"/>
              <a:gd name="connsiteY175" fmla="*/ 1986323 h 2237474"/>
              <a:gd name="connsiteX176" fmla="*/ 2748661 w 12192000"/>
              <a:gd name="connsiteY176" fmla="*/ 1986122 h 2237474"/>
              <a:gd name="connsiteX177" fmla="*/ 2740251 w 12192000"/>
              <a:gd name="connsiteY177" fmla="*/ 1986946 h 2237474"/>
              <a:gd name="connsiteX178" fmla="*/ 2718916 w 12192000"/>
              <a:gd name="connsiteY178" fmla="*/ 1990867 h 2237474"/>
              <a:gd name="connsiteX179" fmla="*/ 2713522 w 12192000"/>
              <a:gd name="connsiteY179" fmla="*/ 1990173 h 2237474"/>
              <a:gd name="connsiteX180" fmla="*/ 2680597 w 12192000"/>
              <a:gd name="connsiteY180" fmla="*/ 1984996 h 2237474"/>
              <a:gd name="connsiteX181" fmla="*/ 2578178 w 12192000"/>
              <a:gd name="connsiteY181" fmla="*/ 1990531 h 2237474"/>
              <a:gd name="connsiteX182" fmla="*/ 2476147 w 12192000"/>
              <a:gd name="connsiteY182" fmla="*/ 1998305 h 2237474"/>
              <a:gd name="connsiteX183" fmla="*/ 2373568 w 12192000"/>
              <a:gd name="connsiteY183" fmla="*/ 2003219 h 2237474"/>
              <a:gd name="connsiteX184" fmla="*/ 2321399 w 12192000"/>
              <a:gd name="connsiteY184" fmla="*/ 1989467 h 2237474"/>
              <a:gd name="connsiteX185" fmla="*/ 2315525 w 12192000"/>
              <a:gd name="connsiteY185" fmla="*/ 1989708 h 2237474"/>
              <a:gd name="connsiteX186" fmla="*/ 2300792 w 12192000"/>
              <a:gd name="connsiteY186" fmla="*/ 1994290 h 2237474"/>
              <a:gd name="connsiteX187" fmla="*/ 2295469 w 12192000"/>
              <a:gd name="connsiteY187" fmla="*/ 1996659 h 2237474"/>
              <a:gd name="connsiteX188" fmla="*/ 2287219 w 12192000"/>
              <a:gd name="connsiteY188" fmla="*/ 1998750 h 2237474"/>
              <a:gd name="connsiteX189" fmla="*/ 2286948 w 12192000"/>
              <a:gd name="connsiteY189" fmla="*/ 1998596 h 2237474"/>
              <a:gd name="connsiteX190" fmla="*/ 2243069 w 12192000"/>
              <a:gd name="connsiteY190" fmla="*/ 2015111 h 2237474"/>
              <a:gd name="connsiteX191" fmla="*/ 2186609 w 12192000"/>
              <a:gd name="connsiteY191" fmla="*/ 2008263 h 2237474"/>
              <a:gd name="connsiteX192" fmla="*/ 2164831 w 12192000"/>
              <a:gd name="connsiteY192" fmla="*/ 2010143 h 2237474"/>
              <a:gd name="connsiteX193" fmla="*/ 2152836 w 12192000"/>
              <a:gd name="connsiteY193" fmla="*/ 2010048 h 2237474"/>
              <a:gd name="connsiteX194" fmla="*/ 2117102 w 12192000"/>
              <a:gd name="connsiteY194" fmla="*/ 2023004 h 2237474"/>
              <a:gd name="connsiteX195" fmla="*/ 2111935 w 12192000"/>
              <a:gd name="connsiteY195" fmla="*/ 2023163 h 2237474"/>
              <a:gd name="connsiteX196" fmla="*/ 2089991 w 12192000"/>
              <a:gd name="connsiteY196" fmla="*/ 2034193 h 2237474"/>
              <a:gd name="connsiteX197" fmla="*/ 2058061 w 12192000"/>
              <a:gd name="connsiteY197" fmla="*/ 2047942 h 2237474"/>
              <a:gd name="connsiteX198" fmla="*/ 2055737 w 12192000"/>
              <a:gd name="connsiteY198" fmla="*/ 2047704 h 2237474"/>
              <a:gd name="connsiteX199" fmla="*/ 2042244 w 12192000"/>
              <a:gd name="connsiteY199" fmla="*/ 2055560 h 2237474"/>
              <a:gd name="connsiteX200" fmla="*/ 1976224 w 12192000"/>
              <a:gd name="connsiteY200" fmla="*/ 2074257 h 2237474"/>
              <a:gd name="connsiteX201" fmla="*/ 1877728 w 12192000"/>
              <a:gd name="connsiteY201" fmla="*/ 2101004 h 2237474"/>
              <a:gd name="connsiteX202" fmla="*/ 1759056 w 12192000"/>
              <a:gd name="connsiteY202" fmla="*/ 2125608 h 2237474"/>
              <a:gd name="connsiteX203" fmla="*/ 1637948 w 12192000"/>
              <a:gd name="connsiteY203" fmla="*/ 2172597 h 2237474"/>
              <a:gd name="connsiteX204" fmla="*/ 1434549 w 12192000"/>
              <a:gd name="connsiteY204" fmla="*/ 2234522 h 2237474"/>
              <a:gd name="connsiteX205" fmla="*/ 1398481 w 12192000"/>
              <a:gd name="connsiteY205" fmla="*/ 2237074 h 2237474"/>
              <a:gd name="connsiteX206" fmla="*/ 1398407 w 12192000"/>
              <a:gd name="connsiteY206" fmla="*/ 2237095 h 2237474"/>
              <a:gd name="connsiteX207" fmla="*/ 1370962 w 12192000"/>
              <a:gd name="connsiteY207" fmla="*/ 2237474 h 2237474"/>
              <a:gd name="connsiteX208" fmla="*/ 1356367 w 12192000"/>
              <a:gd name="connsiteY208" fmla="*/ 2235089 h 2237474"/>
              <a:gd name="connsiteX209" fmla="*/ 1324828 w 12192000"/>
              <a:gd name="connsiteY209" fmla="*/ 2231968 h 2237474"/>
              <a:gd name="connsiteX210" fmla="*/ 1297744 w 12192000"/>
              <a:gd name="connsiteY210" fmla="*/ 2235849 h 2237474"/>
              <a:gd name="connsiteX211" fmla="*/ 1286236 w 12192000"/>
              <a:gd name="connsiteY211" fmla="*/ 2233135 h 2237474"/>
              <a:gd name="connsiteX212" fmla="*/ 1283504 w 12192000"/>
              <a:gd name="connsiteY212" fmla="*/ 2233797 h 2237474"/>
              <a:gd name="connsiteX213" fmla="*/ 1279765 w 12192000"/>
              <a:gd name="connsiteY213" fmla="*/ 2229639 h 2237474"/>
              <a:gd name="connsiteX214" fmla="*/ 1195347 w 12192000"/>
              <a:gd name="connsiteY214" fmla="*/ 2212354 h 2237474"/>
              <a:gd name="connsiteX215" fmla="*/ 970251 w 12192000"/>
              <a:gd name="connsiteY215" fmla="*/ 2221029 h 2237474"/>
              <a:gd name="connsiteX216" fmla="*/ 812914 w 12192000"/>
              <a:gd name="connsiteY216" fmla="*/ 2202752 h 2237474"/>
              <a:gd name="connsiteX217" fmla="*/ 800195 w 12192000"/>
              <a:gd name="connsiteY217" fmla="*/ 2209407 h 2237474"/>
              <a:gd name="connsiteX218" fmla="*/ 784978 w 12192000"/>
              <a:gd name="connsiteY218" fmla="*/ 2212360 h 2237474"/>
              <a:gd name="connsiteX219" fmla="*/ 681987 w 12192000"/>
              <a:gd name="connsiteY219" fmla="*/ 2216757 h 2237474"/>
              <a:gd name="connsiteX220" fmla="*/ 669923 w 12192000"/>
              <a:gd name="connsiteY220" fmla="*/ 2211682 h 2237474"/>
              <a:gd name="connsiteX221" fmla="*/ 648680 w 12192000"/>
              <a:gd name="connsiteY221" fmla="*/ 2206229 h 2237474"/>
              <a:gd name="connsiteX222" fmla="*/ 597225 w 12192000"/>
              <a:gd name="connsiteY222" fmla="*/ 2180999 h 2237474"/>
              <a:gd name="connsiteX223" fmla="*/ 558449 w 12192000"/>
              <a:gd name="connsiteY223" fmla="*/ 2182346 h 2237474"/>
              <a:gd name="connsiteX224" fmla="*/ 550517 w 12192000"/>
              <a:gd name="connsiteY224" fmla="*/ 2182060 h 2237474"/>
              <a:gd name="connsiteX225" fmla="*/ 550309 w 12192000"/>
              <a:gd name="connsiteY225" fmla="*/ 2181825 h 2237474"/>
              <a:gd name="connsiteX226" fmla="*/ 541836 w 12192000"/>
              <a:gd name="connsiteY226" fmla="*/ 2181063 h 2237474"/>
              <a:gd name="connsiteX227" fmla="*/ 536057 w 12192000"/>
              <a:gd name="connsiteY227" fmla="*/ 2181537 h 2237474"/>
              <a:gd name="connsiteX228" fmla="*/ 520671 w 12192000"/>
              <a:gd name="connsiteY228" fmla="*/ 2180980 h 2237474"/>
              <a:gd name="connsiteX229" fmla="*/ 515024 w 12192000"/>
              <a:gd name="connsiteY229" fmla="*/ 2179258 h 2237474"/>
              <a:gd name="connsiteX230" fmla="*/ 512278 w 12192000"/>
              <a:gd name="connsiteY230" fmla="*/ 2176369 h 2237474"/>
              <a:gd name="connsiteX231" fmla="*/ 480419 w 12192000"/>
              <a:gd name="connsiteY231" fmla="*/ 2167807 h 2237474"/>
              <a:gd name="connsiteX232" fmla="*/ 413835 w 12192000"/>
              <a:gd name="connsiteY232" fmla="*/ 2156783 h 2237474"/>
              <a:gd name="connsiteX233" fmla="*/ 376513 w 12192000"/>
              <a:gd name="connsiteY233" fmla="*/ 2154014 h 2237474"/>
              <a:gd name="connsiteX234" fmla="*/ 273386 w 12192000"/>
              <a:gd name="connsiteY234" fmla="*/ 2142551 h 2237474"/>
              <a:gd name="connsiteX235" fmla="*/ 169207 w 12192000"/>
              <a:gd name="connsiteY235" fmla="*/ 2128100 h 2237474"/>
              <a:gd name="connsiteX236" fmla="*/ 93149 w 12192000"/>
              <a:gd name="connsiteY236" fmla="*/ 2105324 h 2237474"/>
              <a:gd name="connsiteX237" fmla="*/ 88109 w 12192000"/>
              <a:gd name="connsiteY237" fmla="*/ 2106704 h 2237474"/>
              <a:gd name="connsiteX238" fmla="*/ 80022 w 12192000"/>
              <a:gd name="connsiteY238" fmla="*/ 2107254 h 2237474"/>
              <a:gd name="connsiteX239" fmla="*/ 79717 w 12192000"/>
              <a:gd name="connsiteY239" fmla="*/ 2107046 h 2237474"/>
              <a:gd name="connsiteX240" fmla="*/ 72352 w 12192000"/>
              <a:gd name="connsiteY240" fmla="*/ 2107991 h 2237474"/>
              <a:gd name="connsiteX241" fmla="*/ 37645 w 12192000"/>
              <a:gd name="connsiteY241" fmla="*/ 2115401 h 2237474"/>
              <a:gd name="connsiteX242" fmla="*/ 4572 w 12192000"/>
              <a:gd name="connsiteY242" fmla="*/ 2111091 h 2237474"/>
              <a:gd name="connsiteX243" fmla="*/ 0 w 12192000"/>
              <a:gd name="connsiteY243" fmla="*/ 2110468 h 2237474"/>
              <a:gd name="connsiteX244" fmla="*/ 0 w 12192000"/>
              <a:gd name="connsiteY2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11738 w 12192000"/>
              <a:gd name="connsiteY135" fmla="*/ 1776964 h 2237474"/>
              <a:gd name="connsiteX136" fmla="*/ 4560070 w 12192000"/>
              <a:gd name="connsiteY136" fmla="*/ 1785640 h 2237474"/>
              <a:gd name="connsiteX137" fmla="*/ 4536503 w 12192000"/>
              <a:gd name="connsiteY137" fmla="*/ 1785334 h 2237474"/>
              <a:gd name="connsiteX138" fmla="*/ 4513724 w 12192000"/>
              <a:gd name="connsiteY138" fmla="*/ 1791996 h 2237474"/>
              <a:gd name="connsiteX139" fmla="*/ 4459810 w 12192000"/>
              <a:gd name="connsiteY139" fmla="*/ 1797886 h 2237474"/>
              <a:gd name="connsiteX140" fmla="*/ 4379064 w 12192000"/>
              <a:gd name="connsiteY140" fmla="*/ 1817177 h 2237474"/>
              <a:gd name="connsiteX141" fmla="*/ 4319209 w 12192000"/>
              <a:gd name="connsiteY141" fmla="*/ 1834833 h 2237474"/>
              <a:gd name="connsiteX142" fmla="*/ 4306907 w 12192000"/>
              <a:gd name="connsiteY142" fmla="*/ 1841641 h 2237474"/>
              <a:gd name="connsiteX143" fmla="*/ 4290981 w 12192000"/>
              <a:gd name="connsiteY143" fmla="*/ 1839677 h 2237474"/>
              <a:gd name="connsiteX144" fmla="*/ 4285792 w 12192000"/>
              <a:gd name="connsiteY144" fmla="*/ 1836231 h 2237474"/>
              <a:gd name="connsiteX145" fmla="*/ 4238372 w 12192000"/>
              <a:gd name="connsiteY145" fmla="*/ 1851480 h 2237474"/>
              <a:gd name="connsiteX146" fmla="*/ 4232517 w 12192000"/>
              <a:gd name="connsiteY146" fmla="*/ 1852567 h 2237474"/>
              <a:gd name="connsiteX147" fmla="*/ 4191732 w 12192000"/>
              <a:gd name="connsiteY147" fmla="*/ 1857328 h 2237474"/>
              <a:gd name="connsiteX148" fmla="*/ 4065532 w 12192000"/>
              <a:gd name="connsiteY148" fmla="*/ 1855477 h 2237474"/>
              <a:gd name="connsiteX149" fmla="*/ 4028460 w 12192000"/>
              <a:gd name="connsiteY149" fmla="*/ 1855137 h 2237474"/>
              <a:gd name="connsiteX150" fmla="*/ 4002267 w 12192000"/>
              <a:gd name="connsiteY150" fmla="*/ 1852352 h 2237474"/>
              <a:gd name="connsiteX151" fmla="*/ 3931396 w 12192000"/>
              <a:gd name="connsiteY151" fmla="*/ 1858915 h 2237474"/>
              <a:gd name="connsiteX152" fmla="*/ 3812162 w 12192000"/>
              <a:gd name="connsiteY152" fmla="*/ 1875501 h 2237474"/>
              <a:gd name="connsiteX153" fmla="*/ 3767672 w 12192000"/>
              <a:gd name="connsiteY153" fmla="*/ 1874600 h 2237474"/>
              <a:gd name="connsiteX154" fmla="*/ 3764741 w 12192000"/>
              <a:gd name="connsiteY154" fmla="*/ 1869433 h 2237474"/>
              <a:gd name="connsiteX155" fmla="*/ 3751332 w 12192000"/>
              <a:gd name="connsiteY155" fmla="*/ 1869854 h 2237474"/>
              <a:gd name="connsiteX156" fmla="*/ 3748155 w 12192000"/>
              <a:gd name="connsiteY156" fmla="*/ 1868903 h 2237474"/>
              <a:gd name="connsiteX157" fmla="*/ 3729530 w 12192000"/>
              <a:gd name="connsiteY157" fmla="*/ 1864513 h 2237474"/>
              <a:gd name="connsiteX158" fmla="*/ 3680177 w 12192000"/>
              <a:gd name="connsiteY158" fmla="*/ 1881552 h 2237474"/>
              <a:gd name="connsiteX159" fmla="*/ 3567259 w 12192000"/>
              <a:gd name="connsiteY159" fmla="*/ 1893482 h 2237474"/>
              <a:gd name="connsiteX160" fmla="*/ 3405770 w 12192000"/>
              <a:gd name="connsiteY160" fmla="*/ 1904591 h 2237474"/>
              <a:gd name="connsiteX161" fmla="*/ 3280097 w 12192000"/>
              <a:gd name="connsiteY161" fmla="*/ 1919610 h 2237474"/>
              <a:gd name="connsiteX162" fmla="*/ 3123424 w 12192000"/>
              <a:gd name="connsiteY162" fmla="*/ 1952930 h 2237474"/>
              <a:gd name="connsiteX163" fmla="*/ 3009910 w 12192000"/>
              <a:gd name="connsiteY163" fmla="*/ 1957866 h 2237474"/>
              <a:gd name="connsiteX164" fmla="*/ 2995934 w 12192000"/>
              <a:gd name="connsiteY164" fmla="*/ 1967085 h 2237474"/>
              <a:gd name="connsiteX165" fmla="*/ 2980071 w 12192000"/>
              <a:gd name="connsiteY165" fmla="*/ 1972988 h 2237474"/>
              <a:gd name="connsiteX166" fmla="*/ 2978094 w 12192000"/>
              <a:gd name="connsiteY166" fmla="*/ 1972369 h 2237474"/>
              <a:gd name="connsiteX167" fmla="*/ 2942858 w 12192000"/>
              <a:gd name="connsiteY167" fmla="*/ 1981367 h 2237474"/>
              <a:gd name="connsiteX168" fmla="*/ 2875436 w 12192000"/>
              <a:gd name="connsiteY168" fmla="*/ 1996977 h 2237474"/>
              <a:gd name="connsiteX169" fmla="*/ 2874892 w 12192000"/>
              <a:gd name="connsiteY169" fmla="*/ 1996085 h 2237474"/>
              <a:gd name="connsiteX170" fmla="*/ 2864145 w 12192000"/>
              <a:gd name="connsiteY170" fmla="*/ 1994061 h 2237474"/>
              <a:gd name="connsiteX171" fmla="*/ 2843662 w 12192000"/>
              <a:gd name="connsiteY171" fmla="*/ 1992498 h 2237474"/>
              <a:gd name="connsiteX172" fmla="*/ 2796128 w 12192000"/>
              <a:gd name="connsiteY172" fmla="*/ 1976403 h 2237474"/>
              <a:gd name="connsiteX173" fmla="*/ 2756784 w 12192000"/>
              <a:gd name="connsiteY173" fmla="*/ 1985116 h 2237474"/>
              <a:gd name="connsiteX174" fmla="*/ 2748833 w 12192000"/>
              <a:gd name="connsiteY174" fmla="*/ 1986323 h 2237474"/>
              <a:gd name="connsiteX175" fmla="*/ 2748661 w 12192000"/>
              <a:gd name="connsiteY175" fmla="*/ 1986122 h 2237474"/>
              <a:gd name="connsiteX176" fmla="*/ 2740251 w 12192000"/>
              <a:gd name="connsiteY176" fmla="*/ 1986946 h 2237474"/>
              <a:gd name="connsiteX177" fmla="*/ 2718916 w 12192000"/>
              <a:gd name="connsiteY177" fmla="*/ 1990867 h 2237474"/>
              <a:gd name="connsiteX178" fmla="*/ 2713522 w 12192000"/>
              <a:gd name="connsiteY178" fmla="*/ 1990173 h 2237474"/>
              <a:gd name="connsiteX179" fmla="*/ 2680597 w 12192000"/>
              <a:gd name="connsiteY179" fmla="*/ 1984996 h 2237474"/>
              <a:gd name="connsiteX180" fmla="*/ 2578178 w 12192000"/>
              <a:gd name="connsiteY180" fmla="*/ 1990531 h 2237474"/>
              <a:gd name="connsiteX181" fmla="*/ 2476147 w 12192000"/>
              <a:gd name="connsiteY181" fmla="*/ 1998305 h 2237474"/>
              <a:gd name="connsiteX182" fmla="*/ 2373568 w 12192000"/>
              <a:gd name="connsiteY182" fmla="*/ 2003219 h 2237474"/>
              <a:gd name="connsiteX183" fmla="*/ 2321399 w 12192000"/>
              <a:gd name="connsiteY183" fmla="*/ 1989467 h 2237474"/>
              <a:gd name="connsiteX184" fmla="*/ 2315525 w 12192000"/>
              <a:gd name="connsiteY184" fmla="*/ 1989708 h 2237474"/>
              <a:gd name="connsiteX185" fmla="*/ 2300792 w 12192000"/>
              <a:gd name="connsiteY185" fmla="*/ 1994290 h 2237474"/>
              <a:gd name="connsiteX186" fmla="*/ 2295469 w 12192000"/>
              <a:gd name="connsiteY186" fmla="*/ 1996659 h 2237474"/>
              <a:gd name="connsiteX187" fmla="*/ 2287219 w 12192000"/>
              <a:gd name="connsiteY187" fmla="*/ 1998750 h 2237474"/>
              <a:gd name="connsiteX188" fmla="*/ 2286948 w 12192000"/>
              <a:gd name="connsiteY188" fmla="*/ 1998596 h 2237474"/>
              <a:gd name="connsiteX189" fmla="*/ 2243069 w 12192000"/>
              <a:gd name="connsiteY189" fmla="*/ 2015111 h 2237474"/>
              <a:gd name="connsiteX190" fmla="*/ 2186609 w 12192000"/>
              <a:gd name="connsiteY190" fmla="*/ 2008263 h 2237474"/>
              <a:gd name="connsiteX191" fmla="*/ 2164831 w 12192000"/>
              <a:gd name="connsiteY191" fmla="*/ 2010143 h 2237474"/>
              <a:gd name="connsiteX192" fmla="*/ 2152836 w 12192000"/>
              <a:gd name="connsiteY192" fmla="*/ 2010048 h 2237474"/>
              <a:gd name="connsiteX193" fmla="*/ 2117102 w 12192000"/>
              <a:gd name="connsiteY193" fmla="*/ 2023004 h 2237474"/>
              <a:gd name="connsiteX194" fmla="*/ 2111935 w 12192000"/>
              <a:gd name="connsiteY194" fmla="*/ 2023163 h 2237474"/>
              <a:gd name="connsiteX195" fmla="*/ 2089991 w 12192000"/>
              <a:gd name="connsiteY195" fmla="*/ 2034193 h 2237474"/>
              <a:gd name="connsiteX196" fmla="*/ 2058061 w 12192000"/>
              <a:gd name="connsiteY196" fmla="*/ 2047942 h 2237474"/>
              <a:gd name="connsiteX197" fmla="*/ 2055737 w 12192000"/>
              <a:gd name="connsiteY197" fmla="*/ 2047704 h 2237474"/>
              <a:gd name="connsiteX198" fmla="*/ 2042244 w 12192000"/>
              <a:gd name="connsiteY198" fmla="*/ 2055560 h 2237474"/>
              <a:gd name="connsiteX199" fmla="*/ 1976224 w 12192000"/>
              <a:gd name="connsiteY199" fmla="*/ 2074257 h 2237474"/>
              <a:gd name="connsiteX200" fmla="*/ 1877728 w 12192000"/>
              <a:gd name="connsiteY200" fmla="*/ 2101004 h 2237474"/>
              <a:gd name="connsiteX201" fmla="*/ 1759056 w 12192000"/>
              <a:gd name="connsiteY201" fmla="*/ 2125608 h 2237474"/>
              <a:gd name="connsiteX202" fmla="*/ 1637948 w 12192000"/>
              <a:gd name="connsiteY202" fmla="*/ 2172597 h 2237474"/>
              <a:gd name="connsiteX203" fmla="*/ 1434549 w 12192000"/>
              <a:gd name="connsiteY203" fmla="*/ 2234522 h 2237474"/>
              <a:gd name="connsiteX204" fmla="*/ 1398481 w 12192000"/>
              <a:gd name="connsiteY204" fmla="*/ 2237074 h 2237474"/>
              <a:gd name="connsiteX205" fmla="*/ 1398407 w 12192000"/>
              <a:gd name="connsiteY205" fmla="*/ 2237095 h 2237474"/>
              <a:gd name="connsiteX206" fmla="*/ 1370962 w 12192000"/>
              <a:gd name="connsiteY206" fmla="*/ 2237474 h 2237474"/>
              <a:gd name="connsiteX207" fmla="*/ 1356367 w 12192000"/>
              <a:gd name="connsiteY207" fmla="*/ 2235089 h 2237474"/>
              <a:gd name="connsiteX208" fmla="*/ 1324828 w 12192000"/>
              <a:gd name="connsiteY208" fmla="*/ 2231968 h 2237474"/>
              <a:gd name="connsiteX209" fmla="*/ 1297744 w 12192000"/>
              <a:gd name="connsiteY209" fmla="*/ 2235849 h 2237474"/>
              <a:gd name="connsiteX210" fmla="*/ 1286236 w 12192000"/>
              <a:gd name="connsiteY210" fmla="*/ 2233135 h 2237474"/>
              <a:gd name="connsiteX211" fmla="*/ 1283504 w 12192000"/>
              <a:gd name="connsiteY211" fmla="*/ 2233797 h 2237474"/>
              <a:gd name="connsiteX212" fmla="*/ 1279765 w 12192000"/>
              <a:gd name="connsiteY212" fmla="*/ 2229639 h 2237474"/>
              <a:gd name="connsiteX213" fmla="*/ 1195347 w 12192000"/>
              <a:gd name="connsiteY213" fmla="*/ 2212354 h 2237474"/>
              <a:gd name="connsiteX214" fmla="*/ 970251 w 12192000"/>
              <a:gd name="connsiteY214" fmla="*/ 2221029 h 2237474"/>
              <a:gd name="connsiteX215" fmla="*/ 812914 w 12192000"/>
              <a:gd name="connsiteY215" fmla="*/ 2202752 h 2237474"/>
              <a:gd name="connsiteX216" fmla="*/ 800195 w 12192000"/>
              <a:gd name="connsiteY216" fmla="*/ 2209407 h 2237474"/>
              <a:gd name="connsiteX217" fmla="*/ 784978 w 12192000"/>
              <a:gd name="connsiteY217" fmla="*/ 2212360 h 2237474"/>
              <a:gd name="connsiteX218" fmla="*/ 681987 w 12192000"/>
              <a:gd name="connsiteY218" fmla="*/ 2216757 h 2237474"/>
              <a:gd name="connsiteX219" fmla="*/ 669923 w 12192000"/>
              <a:gd name="connsiteY219" fmla="*/ 2211682 h 2237474"/>
              <a:gd name="connsiteX220" fmla="*/ 648680 w 12192000"/>
              <a:gd name="connsiteY220" fmla="*/ 2206229 h 2237474"/>
              <a:gd name="connsiteX221" fmla="*/ 597225 w 12192000"/>
              <a:gd name="connsiteY221" fmla="*/ 2180999 h 2237474"/>
              <a:gd name="connsiteX222" fmla="*/ 558449 w 12192000"/>
              <a:gd name="connsiteY222" fmla="*/ 2182346 h 2237474"/>
              <a:gd name="connsiteX223" fmla="*/ 550517 w 12192000"/>
              <a:gd name="connsiteY223" fmla="*/ 2182060 h 2237474"/>
              <a:gd name="connsiteX224" fmla="*/ 550309 w 12192000"/>
              <a:gd name="connsiteY224" fmla="*/ 2181825 h 2237474"/>
              <a:gd name="connsiteX225" fmla="*/ 541836 w 12192000"/>
              <a:gd name="connsiteY225" fmla="*/ 2181063 h 2237474"/>
              <a:gd name="connsiteX226" fmla="*/ 536057 w 12192000"/>
              <a:gd name="connsiteY226" fmla="*/ 2181537 h 2237474"/>
              <a:gd name="connsiteX227" fmla="*/ 520671 w 12192000"/>
              <a:gd name="connsiteY227" fmla="*/ 2180980 h 2237474"/>
              <a:gd name="connsiteX228" fmla="*/ 515024 w 12192000"/>
              <a:gd name="connsiteY228" fmla="*/ 2179258 h 2237474"/>
              <a:gd name="connsiteX229" fmla="*/ 512278 w 12192000"/>
              <a:gd name="connsiteY229" fmla="*/ 2176369 h 2237474"/>
              <a:gd name="connsiteX230" fmla="*/ 480419 w 12192000"/>
              <a:gd name="connsiteY230" fmla="*/ 2167807 h 2237474"/>
              <a:gd name="connsiteX231" fmla="*/ 413835 w 12192000"/>
              <a:gd name="connsiteY231" fmla="*/ 2156783 h 2237474"/>
              <a:gd name="connsiteX232" fmla="*/ 376513 w 12192000"/>
              <a:gd name="connsiteY232" fmla="*/ 2154014 h 2237474"/>
              <a:gd name="connsiteX233" fmla="*/ 273386 w 12192000"/>
              <a:gd name="connsiteY233" fmla="*/ 2142551 h 2237474"/>
              <a:gd name="connsiteX234" fmla="*/ 169207 w 12192000"/>
              <a:gd name="connsiteY234" fmla="*/ 2128100 h 2237474"/>
              <a:gd name="connsiteX235" fmla="*/ 93149 w 12192000"/>
              <a:gd name="connsiteY235" fmla="*/ 2105324 h 2237474"/>
              <a:gd name="connsiteX236" fmla="*/ 88109 w 12192000"/>
              <a:gd name="connsiteY236" fmla="*/ 2106704 h 2237474"/>
              <a:gd name="connsiteX237" fmla="*/ 80022 w 12192000"/>
              <a:gd name="connsiteY237" fmla="*/ 2107254 h 2237474"/>
              <a:gd name="connsiteX238" fmla="*/ 79717 w 12192000"/>
              <a:gd name="connsiteY238" fmla="*/ 2107046 h 2237474"/>
              <a:gd name="connsiteX239" fmla="*/ 72352 w 12192000"/>
              <a:gd name="connsiteY239" fmla="*/ 2107991 h 2237474"/>
              <a:gd name="connsiteX240" fmla="*/ 37645 w 12192000"/>
              <a:gd name="connsiteY240" fmla="*/ 2115401 h 2237474"/>
              <a:gd name="connsiteX241" fmla="*/ 4572 w 12192000"/>
              <a:gd name="connsiteY241" fmla="*/ 2111091 h 2237474"/>
              <a:gd name="connsiteX242" fmla="*/ 0 w 12192000"/>
              <a:gd name="connsiteY242" fmla="*/ 2110468 h 2237474"/>
              <a:gd name="connsiteX243" fmla="*/ 0 w 12192000"/>
              <a:gd name="connsiteY2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11738 w 12192000"/>
              <a:gd name="connsiteY134" fmla="*/ 1776964 h 2237474"/>
              <a:gd name="connsiteX135" fmla="*/ 4560070 w 12192000"/>
              <a:gd name="connsiteY135" fmla="*/ 1785640 h 2237474"/>
              <a:gd name="connsiteX136" fmla="*/ 4536503 w 12192000"/>
              <a:gd name="connsiteY136" fmla="*/ 1785334 h 2237474"/>
              <a:gd name="connsiteX137" fmla="*/ 4513724 w 12192000"/>
              <a:gd name="connsiteY137" fmla="*/ 1791996 h 2237474"/>
              <a:gd name="connsiteX138" fmla="*/ 4459810 w 12192000"/>
              <a:gd name="connsiteY138" fmla="*/ 1797886 h 2237474"/>
              <a:gd name="connsiteX139" fmla="*/ 4379064 w 12192000"/>
              <a:gd name="connsiteY139" fmla="*/ 1817177 h 2237474"/>
              <a:gd name="connsiteX140" fmla="*/ 4319209 w 12192000"/>
              <a:gd name="connsiteY140" fmla="*/ 1834833 h 2237474"/>
              <a:gd name="connsiteX141" fmla="*/ 4306907 w 12192000"/>
              <a:gd name="connsiteY141" fmla="*/ 1841641 h 2237474"/>
              <a:gd name="connsiteX142" fmla="*/ 4290981 w 12192000"/>
              <a:gd name="connsiteY142" fmla="*/ 1839677 h 2237474"/>
              <a:gd name="connsiteX143" fmla="*/ 4285792 w 12192000"/>
              <a:gd name="connsiteY143" fmla="*/ 1836231 h 2237474"/>
              <a:gd name="connsiteX144" fmla="*/ 4238372 w 12192000"/>
              <a:gd name="connsiteY144" fmla="*/ 1851480 h 2237474"/>
              <a:gd name="connsiteX145" fmla="*/ 4232517 w 12192000"/>
              <a:gd name="connsiteY145" fmla="*/ 1852567 h 2237474"/>
              <a:gd name="connsiteX146" fmla="*/ 4191732 w 12192000"/>
              <a:gd name="connsiteY146" fmla="*/ 1857328 h 2237474"/>
              <a:gd name="connsiteX147" fmla="*/ 4065532 w 12192000"/>
              <a:gd name="connsiteY147" fmla="*/ 1855477 h 2237474"/>
              <a:gd name="connsiteX148" fmla="*/ 4028460 w 12192000"/>
              <a:gd name="connsiteY148" fmla="*/ 1855137 h 2237474"/>
              <a:gd name="connsiteX149" fmla="*/ 4002267 w 12192000"/>
              <a:gd name="connsiteY149" fmla="*/ 1852352 h 2237474"/>
              <a:gd name="connsiteX150" fmla="*/ 3931396 w 12192000"/>
              <a:gd name="connsiteY150" fmla="*/ 1858915 h 2237474"/>
              <a:gd name="connsiteX151" fmla="*/ 3812162 w 12192000"/>
              <a:gd name="connsiteY151" fmla="*/ 1875501 h 2237474"/>
              <a:gd name="connsiteX152" fmla="*/ 3767672 w 12192000"/>
              <a:gd name="connsiteY152" fmla="*/ 1874600 h 2237474"/>
              <a:gd name="connsiteX153" fmla="*/ 3764741 w 12192000"/>
              <a:gd name="connsiteY153" fmla="*/ 1869433 h 2237474"/>
              <a:gd name="connsiteX154" fmla="*/ 3751332 w 12192000"/>
              <a:gd name="connsiteY154" fmla="*/ 1869854 h 2237474"/>
              <a:gd name="connsiteX155" fmla="*/ 3748155 w 12192000"/>
              <a:gd name="connsiteY155" fmla="*/ 1868903 h 2237474"/>
              <a:gd name="connsiteX156" fmla="*/ 3729530 w 12192000"/>
              <a:gd name="connsiteY156" fmla="*/ 1864513 h 2237474"/>
              <a:gd name="connsiteX157" fmla="*/ 3680177 w 12192000"/>
              <a:gd name="connsiteY157" fmla="*/ 1881552 h 2237474"/>
              <a:gd name="connsiteX158" fmla="*/ 3567259 w 12192000"/>
              <a:gd name="connsiteY158" fmla="*/ 1893482 h 2237474"/>
              <a:gd name="connsiteX159" fmla="*/ 3405770 w 12192000"/>
              <a:gd name="connsiteY159" fmla="*/ 1904591 h 2237474"/>
              <a:gd name="connsiteX160" fmla="*/ 3280097 w 12192000"/>
              <a:gd name="connsiteY160" fmla="*/ 1919610 h 2237474"/>
              <a:gd name="connsiteX161" fmla="*/ 3123424 w 12192000"/>
              <a:gd name="connsiteY161" fmla="*/ 1952930 h 2237474"/>
              <a:gd name="connsiteX162" fmla="*/ 3009910 w 12192000"/>
              <a:gd name="connsiteY162" fmla="*/ 1957866 h 2237474"/>
              <a:gd name="connsiteX163" fmla="*/ 2995934 w 12192000"/>
              <a:gd name="connsiteY163" fmla="*/ 1967085 h 2237474"/>
              <a:gd name="connsiteX164" fmla="*/ 2980071 w 12192000"/>
              <a:gd name="connsiteY164" fmla="*/ 1972988 h 2237474"/>
              <a:gd name="connsiteX165" fmla="*/ 2978094 w 12192000"/>
              <a:gd name="connsiteY165" fmla="*/ 1972369 h 2237474"/>
              <a:gd name="connsiteX166" fmla="*/ 2942858 w 12192000"/>
              <a:gd name="connsiteY166" fmla="*/ 1981367 h 2237474"/>
              <a:gd name="connsiteX167" fmla="*/ 2875436 w 12192000"/>
              <a:gd name="connsiteY167" fmla="*/ 1996977 h 2237474"/>
              <a:gd name="connsiteX168" fmla="*/ 2874892 w 12192000"/>
              <a:gd name="connsiteY168" fmla="*/ 1996085 h 2237474"/>
              <a:gd name="connsiteX169" fmla="*/ 2864145 w 12192000"/>
              <a:gd name="connsiteY169" fmla="*/ 1994061 h 2237474"/>
              <a:gd name="connsiteX170" fmla="*/ 2843662 w 12192000"/>
              <a:gd name="connsiteY170" fmla="*/ 1992498 h 2237474"/>
              <a:gd name="connsiteX171" fmla="*/ 2796128 w 12192000"/>
              <a:gd name="connsiteY171" fmla="*/ 1976403 h 2237474"/>
              <a:gd name="connsiteX172" fmla="*/ 2756784 w 12192000"/>
              <a:gd name="connsiteY172" fmla="*/ 1985116 h 2237474"/>
              <a:gd name="connsiteX173" fmla="*/ 2748833 w 12192000"/>
              <a:gd name="connsiteY173" fmla="*/ 1986323 h 2237474"/>
              <a:gd name="connsiteX174" fmla="*/ 2748661 w 12192000"/>
              <a:gd name="connsiteY174" fmla="*/ 1986122 h 2237474"/>
              <a:gd name="connsiteX175" fmla="*/ 2740251 w 12192000"/>
              <a:gd name="connsiteY175" fmla="*/ 1986946 h 2237474"/>
              <a:gd name="connsiteX176" fmla="*/ 2718916 w 12192000"/>
              <a:gd name="connsiteY176" fmla="*/ 1990867 h 2237474"/>
              <a:gd name="connsiteX177" fmla="*/ 2713522 w 12192000"/>
              <a:gd name="connsiteY177" fmla="*/ 1990173 h 2237474"/>
              <a:gd name="connsiteX178" fmla="*/ 2680597 w 12192000"/>
              <a:gd name="connsiteY178" fmla="*/ 1984996 h 2237474"/>
              <a:gd name="connsiteX179" fmla="*/ 2578178 w 12192000"/>
              <a:gd name="connsiteY179" fmla="*/ 1990531 h 2237474"/>
              <a:gd name="connsiteX180" fmla="*/ 2476147 w 12192000"/>
              <a:gd name="connsiteY180" fmla="*/ 1998305 h 2237474"/>
              <a:gd name="connsiteX181" fmla="*/ 2373568 w 12192000"/>
              <a:gd name="connsiteY181" fmla="*/ 2003219 h 2237474"/>
              <a:gd name="connsiteX182" fmla="*/ 2321399 w 12192000"/>
              <a:gd name="connsiteY182" fmla="*/ 1989467 h 2237474"/>
              <a:gd name="connsiteX183" fmla="*/ 2315525 w 12192000"/>
              <a:gd name="connsiteY183" fmla="*/ 1989708 h 2237474"/>
              <a:gd name="connsiteX184" fmla="*/ 2300792 w 12192000"/>
              <a:gd name="connsiteY184" fmla="*/ 1994290 h 2237474"/>
              <a:gd name="connsiteX185" fmla="*/ 2295469 w 12192000"/>
              <a:gd name="connsiteY185" fmla="*/ 1996659 h 2237474"/>
              <a:gd name="connsiteX186" fmla="*/ 2287219 w 12192000"/>
              <a:gd name="connsiteY186" fmla="*/ 1998750 h 2237474"/>
              <a:gd name="connsiteX187" fmla="*/ 2286948 w 12192000"/>
              <a:gd name="connsiteY187" fmla="*/ 1998596 h 2237474"/>
              <a:gd name="connsiteX188" fmla="*/ 2243069 w 12192000"/>
              <a:gd name="connsiteY188" fmla="*/ 2015111 h 2237474"/>
              <a:gd name="connsiteX189" fmla="*/ 2186609 w 12192000"/>
              <a:gd name="connsiteY189" fmla="*/ 2008263 h 2237474"/>
              <a:gd name="connsiteX190" fmla="*/ 2164831 w 12192000"/>
              <a:gd name="connsiteY190" fmla="*/ 2010143 h 2237474"/>
              <a:gd name="connsiteX191" fmla="*/ 2152836 w 12192000"/>
              <a:gd name="connsiteY191" fmla="*/ 2010048 h 2237474"/>
              <a:gd name="connsiteX192" fmla="*/ 2117102 w 12192000"/>
              <a:gd name="connsiteY192" fmla="*/ 2023004 h 2237474"/>
              <a:gd name="connsiteX193" fmla="*/ 2111935 w 12192000"/>
              <a:gd name="connsiteY193" fmla="*/ 2023163 h 2237474"/>
              <a:gd name="connsiteX194" fmla="*/ 2089991 w 12192000"/>
              <a:gd name="connsiteY194" fmla="*/ 2034193 h 2237474"/>
              <a:gd name="connsiteX195" fmla="*/ 2058061 w 12192000"/>
              <a:gd name="connsiteY195" fmla="*/ 2047942 h 2237474"/>
              <a:gd name="connsiteX196" fmla="*/ 2055737 w 12192000"/>
              <a:gd name="connsiteY196" fmla="*/ 2047704 h 2237474"/>
              <a:gd name="connsiteX197" fmla="*/ 2042244 w 12192000"/>
              <a:gd name="connsiteY197" fmla="*/ 2055560 h 2237474"/>
              <a:gd name="connsiteX198" fmla="*/ 1976224 w 12192000"/>
              <a:gd name="connsiteY198" fmla="*/ 2074257 h 2237474"/>
              <a:gd name="connsiteX199" fmla="*/ 1877728 w 12192000"/>
              <a:gd name="connsiteY199" fmla="*/ 2101004 h 2237474"/>
              <a:gd name="connsiteX200" fmla="*/ 1759056 w 12192000"/>
              <a:gd name="connsiteY200" fmla="*/ 2125608 h 2237474"/>
              <a:gd name="connsiteX201" fmla="*/ 1637948 w 12192000"/>
              <a:gd name="connsiteY201" fmla="*/ 2172597 h 2237474"/>
              <a:gd name="connsiteX202" fmla="*/ 1434549 w 12192000"/>
              <a:gd name="connsiteY202" fmla="*/ 2234522 h 2237474"/>
              <a:gd name="connsiteX203" fmla="*/ 1398481 w 12192000"/>
              <a:gd name="connsiteY203" fmla="*/ 2237074 h 2237474"/>
              <a:gd name="connsiteX204" fmla="*/ 1398407 w 12192000"/>
              <a:gd name="connsiteY204" fmla="*/ 2237095 h 2237474"/>
              <a:gd name="connsiteX205" fmla="*/ 1370962 w 12192000"/>
              <a:gd name="connsiteY205" fmla="*/ 2237474 h 2237474"/>
              <a:gd name="connsiteX206" fmla="*/ 1356367 w 12192000"/>
              <a:gd name="connsiteY206" fmla="*/ 2235089 h 2237474"/>
              <a:gd name="connsiteX207" fmla="*/ 1324828 w 12192000"/>
              <a:gd name="connsiteY207" fmla="*/ 2231968 h 2237474"/>
              <a:gd name="connsiteX208" fmla="*/ 1297744 w 12192000"/>
              <a:gd name="connsiteY208" fmla="*/ 2235849 h 2237474"/>
              <a:gd name="connsiteX209" fmla="*/ 1286236 w 12192000"/>
              <a:gd name="connsiteY209" fmla="*/ 2233135 h 2237474"/>
              <a:gd name="connsiteX210" fmla="*/ 1283504 w 12192000"/>
              <a:gd name="connsiteY210" fmla="*/ 2233797 h 2237474"/>
              <a:gd name="connsiteX211" fmla="*/ 1279765 w 12192000"/>
              <a:gd name="connsiteY211" fmla="*/ 2229639 h 2237474"/>
              <a:gd name="connsiteX212" fmla="*/ 1195347 w 12192000"/>
              <a:gd name="connsiteY212" fmla="*/ 2212354 h 2237474"/>
              <a:gd name="connsiteX213" fmla="*/ 970251 w 12192000"/>
              <a:gd name="connsiteY213" fmla="*/ 2221029 h 2237474"/>
              <a:gd name="connsiteX214" fmla="*/ 812914 w 12192000"/>
              <a:gd name="connsiteY214" fmla="*/ 2202752 h 2237474"/>
              <a:gd name="connsiteX215" fmla="*/ 800195 w 12192000"/>
              <a:gd name="connsiteY215" fmla="*/ 2209407 h 2237474"/>
              <a:gd name="connsiteX216" fmla="*/ 784978 w 12192000"/>
              <a:gd name="connsiteY216" fmla="*/ 2212360 h 2237474"/>
              <a:gd name="connsiteX217" fmla="*/ 681987 w 12192000"/>
              <a:gd name="connsiteY217" fmla="*/ 2216757 h 2237474"/>
              <a:gd name="connsiteX218" fmla="*/ 669923 w 12192000"/>
              <a:gd name="connsiteY218" fmla="*/ 2211682 h 2237474"/>
              <a:gd name="connsiteX219" fmla="*/ 648680 w 12192000"/>
              <a:gd name="connsiteY219" fmla="*/ 2206229 h 2237474"/>
              <a:gd name="connsiteX220" fmla="*/ 597225 w 12192000"/>
              <a:gd name="connsiteY220" fmla="*/ 2180999 h 2237474"/>
              <a:gd name="connsiteX221" fmla="*/ 558449 w 12192000"/>
              <a:gd name="connsiteY221" fmla="*/ 2182346 h 2237474"/>
              <a:gd name="connsiteX222" fmla="*/ 550517 w 12192000"/>
              <a:gd name="connsiteY222" fmla="*/ 2182060 h 2237474"/>
              <a:gd name="connsiteX223" fmla="*/ 550309 w 12192000"/>
              <a:gd name="connsiteY223" fmla="*/ 2181825 h 2237474"/>
              <a:gd name="connsiteX224" fmla="*/ 541836 w 12192000"/>
              <a:gd name="connsiteY224" fmla="*/ 2181063 h 2237474"/>
              <a:gd name="connsiteX225" fmla="*/ 536057 w 12192000"/>
              <a:gd name="connsiteY225" fmla="*/ 2181537 h 2237474"/>
              <a:gd name="connsiteX226" fmla="*/ 520671 w 12192000"/>
              <a:gd name="connsiteY226" fmla="*/ 2180980 h 2237474"/>
              <a:gd name="connsiteX227" fmla="*/ 515024 w 12192000"/>
              <a:gd name="connsiteY227" fmla="*/ 2179258 h 2237474"/>
              <a:gd name="connsiteX228" fmla="*/ 512278 w 12192000"/>
              <a:gd name="connsiteY228" fmla="*/ 2176369 h 2237474"/>
              <a:gd name="connsiteX229" fmla="*/ 480419 w 12192000"/>
              <a:gd name="connsiteY229" fmla="*/ 2167807 h 2237474"/>
              <a:gd name="connsiteX230" fmla="*/ 413835 w 12192000"/>
              <a:gd name="connsiteY230" fmla="*/ 2156783 h 2237474"/>
              <a:gd name="connsiteX231" fmla="*/ 376513 w 12192000"/>
              <a:gd name="connsiteY231" fmla="*/ 2154014 h 2237474"/>
              <a:gd name="connsiteX232" fmla="*/ 273386 w 12192000"/>
              <a:gd name="connsiteY232" fmla="*/ 2142551 h 2237474"/>
              <a:gd name="connsiteX233" fmla="*/ 169207 w 12192000"/>
              <a:gd name="connsiteY233" fmla="*/ 2128100 h 2237474"/>
              <a:gd name="connsiteX234" fmla="*/ 93149 w 12192000"/>
              <a:gd name="connsiteY234" fmla="*/ 2105324 h 2237474"/>
              <a:gd name="connsiteX235" fmla="*/ 88109 w 12192000"/>
              <a:gd name="connsiteY235" fmla="*/ 2106704 h 2237474"/>
              <a:gd name="connsiteX236" fmla="*/ 80022 w 12192000"/>
              <a:gd name="connsiteY236" fmla="*/ 2107254 h 2237474"/>
              <a:gd name="connsiteX237" fmla="*/ 79717 w 12192000"/>
              <a:gd name="connsiteY237" fmla="*/ 2107046 h 2237474"/>
              <a:gd name="connsiteX238" fmla="*/ 72352 w 12192000"/>
              <a:gd name="connsiteY238" fmla="*/ 2107991 h 2237474"/>
              <a:gd name="connsiteX239" fmla="*/ 37645 w 12192000"/>
              <a:gd name="connsiteY239" fmla="*/ 2115401 h 2237474"/>
              <a:gd name="connsiteX240" fmla="*/ 4572 w 12192000"/>
              <a:gd name="connsiteY240" fmla="*/ 2111091 h 2237474"/>
              <a:gd name="connsiteX241" fmla="*/ 0 w 12192000"/>
              <a:gd name="connsiteY241" fmla="*/ 2110468 h 2237474"/>
              <a:gd name="connsiteX242" fmla="*/ 0 w 12192000"/>
              <a:gd name="connsiteY2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306907 w 12192000"/>
              <a:gd name="connsiteY140" fmla="*/ 1841641 h 2237474"/>
              <a:gd name="connsiteX141" fmla="*/ 4290981 w 12192000"/>
              <a:gd name="connsiteY141" fmla="*/ 1839677 h 2237474"/>
              <a:gd name="connsiteX142" fmla="*/ 4285792 w 12192000"/>
              <a:gd name="connsiteY142" fmla="*/ 1836231 h 2237474"/>
              <a:gd name="connsiteX143" fmla="*/ 4238372 w 12192000"/>
              <a:gd name="connsiteY143" fmla="*/ 1851480 h 2237474"/>
              <a:gd name="connsiteX144" fmla="*/ 4232517 w 12192000"/>
              <a:gd name="connsiteY144" fmla="*/ 1852567 h 2237474"/>
              <a:gd name="connsiteX145" fmla="*/ 4191732 w 12192000"/>
              <a:gd name="connsiteY145" fmla="*/ 1857328 h 2237474"/>
              <a:gd name="connsiteX146" fmla="*/ 4065532 w 12192000"/>
              <a:gd name="connsiteY146" fmla="*/ 1855477 h 2237474"/>
              <a:gd name="connsiteX147" fmla="*/ 4028460 w 12192000"/>
              <a:gd name="connsiteY147" fmla="*/ 1855137 h 2237474"/>
              <a:gd name="connsiteX148" fmla="*/ 4002267 w 12192000"/>
              <a:gd name="connsiteY148" fmla="*/ 1852352 h 2237474"/>
              <a:gd name="connsiteX149" fmla="*/ 3931396 w 12192000"/>
              <a:gd name="connsiteY149" fmla="*/ 1858915 h 2237474"/>
              <a:gd name="connsiteX150" fmla="*/ 3812162 w 12192000"/>
              <a:gd name="connsiteY150" fmla="*/ 1875501 h 2237474"/>
              <a:gd name="connsiteX151" fmla="*/ 3767672 w 12192000"/>
              <a:gd name="connsiteY151" fmla="*/ 1874600 h 2237474"/>
              <a:gd name="connsiteX152" fmla="*/ 3764741 w 12192000"/>
              <a:gd name="connsiteY152" fmla="*/ 1869433 h 2237474"/>
              <a:gd name="connsiteX153" fmla="*/ 3751332 w 12192000"/>
              <a:gd name="connsiteY153" fmla="*/ 1869854 h 2237474"/>
              <a:gd name="connsiteX154" fmla="*/ 3748155 w 12192000"/>
              <a:gd name="connsiteY154" fmla="*/ 1868903 h 2237474"/>
              <a:gd name="connsiteX155" fmla="*/ 3729530 w 12192000"/>
              <a:gd name="connsiteY155" fmla="*/ 1864513 h 2237474"/>
              <a:gd name="connsiteX156" fmla="*/ 3680177 w 12192000"/>
              <a:gd name="connsiteY156" fmla="*/ 1881552 h 2237474"/>
              <a:gd name="connsiteX157" fmla="*/ 3567259 w 12192000"/>
              <a:gd name="connsiteY157" fmla="*/ 1893482 h 2237474"/>
              <a:gd name="connsiteX158" fmla="*/ 3405770 w 12192000"/>
              <a:gd name="connsiteY158" fmla="*/ 1904591 h 2237474"/>
              <a:gd name="connsiteX159" fmla="*/ 3280097 w 12192000"/>
              <a:gd name="connsiteY159" fmla="*/ 1919610 h 2237474"/>
              <a:gd name="connsiteX160" fmla="*/ 3123424 w 12192000"/>
              <a:gd name="connsiteY160" fmla="*/ 1952930 h 2237474"/>
              <a:gd name="connsiteX161" fmla="*/ 3009910 w 12192000"/>
              <a:gd name="connsiteY161" fmla="*/ 1957866 h 2237474"/>
              <a:gd name="connsiteX162" fmla="*/ 2995934 w 12192000"/>
              <a:gd name="connsiteY162" fmla="*/ 1967085 h 2237474"/>
              <a:gd name="connsiteX163" fmla="*/ 2980071 w 12192000"/>
              <a:gd name="connsiteY163" fmla="*/ 1972988 h 2237474"/>
              <a:gd name="connsiteX164" fmla="*/ 2978094 w 12192000"/>
              <a:gd name="connsiteY164" fmla="*/ 1972369 h 2237474"/>
              <a:gd name="connsiteX165" fmla="*/ 2942858 w 12192000"/>
              <a:gd name="connsiteY165" fmla="*/ 1981367 h 2237474"/>
              <a:gd name="connsiteX166" fmla="*/ 2875436 w 12192000"/>
              <a:gd name="connsiteY166" fmla="*/ 1996977 h 2237474"/>
              <a:gd name="connsiteX167" fmla="*/ 2874892 w 12192000"/>
              <a:gd name="connsiteY167" fmla="*/ 1996085 h 2237474"/>
              <a:gd name="connsiteX168" fmla="*/ 2864145 w 12192000"/>
              <a:gd name="connsiteY168" fmla="*/ 1994061 h 2237474"/>
              <a:gd name="connsiteX169" fmla="*/ 2843662 w 12192000"/>
              <a:gd name="connsiteY169" fmla="*/ 1992498 h 2237474"/>
              <a:gd name="connsiteX170" fmla="*/ 2796128 w 12192000"/>
              <a:gd name="connsiteY170" fmla="*/ 1976403 h 2237474"/>
              <a:gd name="connsiteX171" fmla="*/ 2756784 w 12192000"/>
              <a:gd name="connsiteY171" fmla="*/ 1985116 h 2237474"/>
              <a:gd name="connsiteX172" fmla="*/ 2748833 w 12192000"/>
              <a:gd name="connsiteY172" fmla="*/ 1986323 h 2237474"/>
              <a:gd name="connsiteX173" fmla="*/ 2748661 w 12192000"/>
              <a:gd name="connsiteY173" fmla="*/ 1986122 h 2237474"/>
              <a:gd name="connsiteX174" fmla="*/ 2740251 w 12192000"/>
              <a:gd name="connsiteY174" fmla="*/ 1986946 h 2237474"/>
              <a:gd name="connsiteX175" fmla="*/ 2718916 w 12192000"/>
              <a:gd name="connsiteY175" fmla="*/ 1990867 h 2237474"/>
              <a:gd name="connsiteX176" fmla="*/ 2713522 w 12192000"/>
              <a:gd name="connsiteY176" fmla="*/ 1990173 h 2237474"/>
              <a:gd name="connsiteX177" fmla="*/ 2680597 w 12192000"/>
              <a:gd name="connsiteY177" fmla="*/ 1984996 h 2237474"/>
              <a:gd name="connsiteX178" fmla="*/ 2578178 w 12192000"/>
              <a:gd name="connsiteY178" fmla="*/ 1990531 h 2237474"/>
              <a:gd name="connsiteX179" fmla="*/ 2476147 w 12192000"/>
              <a:gd name="connsiteY179" fmla="*/ 1998305 h 2237474"/>
              <a:gd name="connsiteX180" fmla="*/ 2373568 w 12192000"/>
              <a:gd name="connsiteY180" fmla="*/ 2003219 h 2237474"/>
              <a:gd name="connsiteX181" fmla="*/ 2321399 w 12192000"/>
              <a:gd name="connsiteY181" fmla="*/ 1989467 h 2237474"/>
              <a:gd name="connsiteX182" fmla="*/ 2315525 w 12192000"/>
              <a:gd name="connsiteY182" fmla="*/ 1989708 h 2237474"/>
              <a:gd name="connsiteX183" fmla="*/ 2300792 w 12192000"/>
              <a:gd name="connsiteY183" fmla="*/ 1994290 h 2237474"/>
              <a:gd name="connsiteX184" fmla="*/ 2295469 w 12192000"/>
              <a:gd name="connsiteY184" fmla="*/ 1996659 h 2237474"/>
              <a:gd name="connsiteX185" fmla="*/ 2287219 w 12192000"/>
              <a:gd name="connsiteY185" fmla="*/ 1998750 h 2237474"/>
              <a:gd name="connsiteX186" fmla="*/ 2286948 w 12192000"/>
              <a:gd name="connsiteY186" fmla="*/ 1998596 h 2237474"/>
              <a:gd name="connsiteX187" fmla="*/ 2243069 w 12192000"/>
              <a:gd name="connsiteY187" fmla="*/ 2015111 h 2237474"/>
              <a:gd name="connsiteX188" fmla="*/ 2186609 w 12192000"/>
              <a:gd name="connsiteY188" fmla="*/ 2008263 h 2237474"/>
              <a:gd name="connsiteX189" fmla="*/ 2164831 w 12192000"/>
              <a:gd name="connsiteY189" fmla="*/ 2010143 h 2237474"/>
              <a:gd name="connsiteX190" fmla="*/ 2152836 w 12192000"/>
              <a:gd name="connsiteY190" fmla="*/ 2010048 h 2237474"/>
              <a:gd name="connsiteX191" fmla="*/ 2117102 w 12192000"/>
              <a:gd name="connsiteY191" fmla="*/ 2023004 h 2237474"/>
              <a:gd name="connsiteX192" fmla="*/ 2111935 w 12192000"/>
              <a:gd name="connsiteY192" fmla="*/ 2023163 h 2237474"/>
              <a:gd name="connsiteX193" fmla="*/ 2089991 w 12192000"/>
              <a:gd name="connsiteY193" fmla="*/ 2034193 h 2237474"/>
              <a:gd name="connsiteX194" fmla="*/ 2058061 w 12192000"/>
              <a:gd name="connsiteY194" fmla="*/ 2047942 h 2237474"/>
              <a:gd name="connsiteX195" fmla="*/ 2055737 w 12192000"/>
              <a:gd name="connsiteY195" fmla="*/ 2047704 h 2237474"/>
              <a:gd name="connsiteX196" fmla="*/ 2042244 w 12192000"/>
              <a:gd name="connsiteY196" fmla="*/ 2055560 h 2237474"/>
              <a:gd name="connsiteX197" fmla="*/ 1976224 w 12192000"/>
              <a:gd name="connsiteY197" fmla="*/ 2074257 h 2237474"/>
              <a:gd name="connsiteX198" fmla="*/ 1877728 w 12192000"/>
              <a:gd name="connsiteY198" fmla="*/ 2101004 h 2237474"/>
              <a:gd name="connsiteX199" fmla="*/ 1759056 w 12192000"/>
              <a:gd name="connsiteY199" fmla="*/ 2125608 h 2237474"/>
              <a:gd name="connsiteX200" fmla="*/ 1637948 w 12192000"/>
              <a:gd name="connsiteY200" fmla="*/ 2172597 h 2237474"/>
              <a:gd name="connsiteX201" fmla="*/ 1434549 w 12192000"/>
              <a:gd name="connsiteY201" fmla="*/ 2234522 h 2237474"/>
              <a:gd name="connsiteX202" fmla="*/ 1398481 w 12192000"/>
              <a:gd name="connsiteY202" fmla="*/ 2237074 h 2237474"/>
              <a:gd name="connsiteX203" fmla="*/ 1398407 w 12192000"/>
              <a:gd name="connsiteY203" fmla="*/ 2237095 h 2237474"/>
              <a:gd name="connsiteX204" fmla="*/ 1370962 w 12192000"/>
              <a:gd name="connsiteY204" fmla="*/ 2237474 h 2237474"/>
              <a:gd name="connsiteX205" fmla="*/ 1356367 w 12192000"/>
              <a:gd name="connsiteY205" fmla="*/ 2235089 h 2237474"/>
              <a:gd name="connsiteX206" fmla="*/ 1324828 w 12192000"/>
              <a:gd name="connsiteY206" fmla="*/ 2231968 h 2237474"/>
              <a:gd name="connsiteX207" fmla="*/ 1297744 w 12192000"/>
              <a:gd name="connsiteY207" fmla="*/ 2235849 h 2237474"/>
              <a:gd name="connsiteX208" fmla="*/ 1286236 w 12192000"/>
              <a:gd name="connsiteY208" fmla="*/ 2233135 h 2237474"/>
              <a:gd name="connsiteX209" fmla="*/ 1283504 w 12192000"/>
              <a:gd name="connsiteY209" fmla="*/ 2233797 h 2237474"/>
              <a:gd name="connsiteX210" fmla="*/ 1279765 w 12192000"/>
              <a:gd name="connsiteY210" fmla="*/ 2229639 h 2237474"/>
              <a:gd name="connsiteX211" fmla="*/ 1195347 w 12192000"/>
              <a:gd name="connsiteY211" fmla="*/ 2212354 h 2237474"/>
              <a:gd name="connsiteX212" fmla="*/ 970251 w 12192000"/>
              <a:gd name="connsiteY212" fmla="*/ 2221029 h 2237474"/>
              <a:gd name="connsiteX213" fmla="*/ 812914 w 12192000"/>
              <a:gd name="connsiteY213" fmla="*/ 2202752 h 2237474"/>
              <a:gd name="connsiteX214" fmla="*/ 800195 w 12192000"/>
              <a:gd name="connsiteY214" fmla="*/ 2209407 h 2237474"/>
              <a:gd name="connsiteX215" fmla="*/ 784978 w 12192000"/>
              <a:gd name="connsiteY215" fmla="*/ 2212360 h 2237474"/>
              <a:gd name="connsiteX216" fmla="*/ 681987 w 12192000"/>
              <a:gd name="connsiteY216" fmla="*/ 2216757 h 2237474"/>
              <a:gd name="connsiteX217" fmla="*/ 669923 w 12192000"/>
              <a:gd name="connsiteY217" fmla="*/ 2211682 h 2237474"/>
              <a:gd name="connsiteX218" fmla="*/ 648680 w 12192000"/>
              <a:gd name="connsiteY218" fmla="*/ 2206229 h 2237474"/>
              <a:gd name="connsiteX219" fmla="*/ 597225 w 12192000"/>
              <a:gd name="connsiteY219" fmla="*/ 2180999 h 2237474"/>
              <a:gd name="connsiteX220" fmla="*/ 558449 w 12192000"/>
              <a:gd name="connsiteY220" fmla="*/ 2182346 h 2237474"/>
              <a:gd name="connsiteX221" fmla="*/ 550517 w 12192000"/>
              <a:gd name="connsiteY221" fmla="*/ 2182060 h 2237474"/>
              <a:gd name="connsiteX222" fmla="*/ 550309 w 12192000"/>
              <a:gd name="connsiteY222" fmla="*/ 2181825 h 2237474"/>
              <a:gd name="connsiteX223" fmla="*/ 541836 w 12192000"/>
              <a:gd name="connsiteY223" fmla="*/ 2181063 h 2237474"/>
              <a:gd name="connsiteX224" fmla="*/ 536057 w 12192000"/>
              <a:gd name="connsiteY224" fmla="*/ 2181537 h 2237474"/>
              <a:gd name="connsiteX225" fmla="*/ 520671 w 12192000"/>
              <a:gd name="connsiteY225" fmla="*/ 2180980 h 2237474"/>
              <a:gd name="connsiteX226" fmla="*/ 515024 w 12192000"/>
              <a:gd name="connsiteY226" fmla="*/ 2179258 h 2237474"/>
              <a:gd name="connsiteX227" fmla="*/ 512278 w 12192000"/>
              <a:gd name="connsiteY227" fmla="*/ 2176369 h 2237474"/>
              <a:gd name="connsiteX228" fmla="*/ 480419 w 12192000"/>
              <a:gd name="connsiteY228" fmla="*/ 2167807 h 2237474"/>
              <a:gd name="connsiteX229" fmla="*/ 413835 w 12192000"/>
              <a:gd name="connsiteY229" fmla="*/ 2156783 h 2237474"/>
              <a:gd name="connsiteX230" fmla="*/ 376513 w 12192000"/>
              <a:gd name="connsiteY230" fmla="*/ 2154014 h 2237474"/>
              <a:gd name="connsiteX231" fmla="*/ 273386 w 12192000"/>
              <a:gd name="connsiteY231" fmla="*/ 2142551 h 2237474"/>
              <a:gd name="connsiteX232" fmla="*/ 169207 w 12192000"/>
              <a:gd name="connsiteY232" fmla="*/ 2128100 h 2237474"/>
              <a:gd name="connsiteX233" fmla="*/ 93149 w 12192000"/>
              <a:gd name="connsiteY233" fmla="*/ 2105324 h 2237474"/>
              <a:gd name="connsiteX234" fmla="*/ 88109 w 12192000"/>
              <a:gd name="connsiteY234" fmla="*/ 2106704 h 2237474"/>
              <a:gd name="connsiteX235" fmla="*/ 80022 w 12192000"/>
              <a:gd name="connsiteY235" fmla="*/ 2107254 h 2237474"/>
              <a:gd name="connsiteX236" fmla="*/ 79717 w 12192000"/>
              <a:gd name="connsiteY236" fmla="*/ 2107046 h 2237474"/>
              <a:gd name="connsiteX237" fmla="*/ 72352 w 12192000"/>
              <a:gd name="connsiteY237" fmla="*/ 2107991 h 2237474"/>
              <a:gd name="connsiteX238" fmla="*/ 37645 w 12192000"/>
              <a:gd name="connsiteY238" fmla="*/ 2115401 h 2237474"/>
              <a:gd name="connsiteX239" fmla="*/ 4572 w 12192000"/>
              <a:gd name="connsiteY239" fmla="*/ 2111091 h 2237474"/>
              <a:gd name="connsiteX240" fmla="*/ 0 w 12192000"/>
              <a:gd name="connsiteY240" fmla="*/ 2110468 h 2237474"/>
              <a:gd name="connsiteX241" fmla="*/ 0 w 12192000"/>
              <a:gd name="connsiteY2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64741 w 12192000"/>
              <a:gd name="connsiteY151" fmla="*/ 1869433 h 2237474"/>
              <a:gd name="connsiteX152" fmla="*/ 3751332 w 12192000"/>
              <a:gd name="connsiteY152" fmla="*/ 1869854 h 2237474"/>
              <a:gd name="connsiteX153" fmla="*/ 3748155 w 12192000"/>
              <a:gd name="connsiteY153" fmla="*/ 1868903 h 2237474"/>
              <a:gd name="connsiteX154" fmla="*/ 3729530 w 12192000"/>
              <a:gd name="connsiteY154" fmla="*/ 1864513 h 2237474"/>
              <a:gd name="connsiteX155" fmla="*/ 3680177 w 12192000"/>
              <a:gd name="connsiteY155" fmla="*/ 1881552 h 2237474"/>
              <a:gd name="connsiteX156" fmla="*/ 3567259 w 12192000"/>
              <a:gd name="connsiteY156" fmla="*/ 1893482 h 2237474"/>
              <a:gd name="connsiteX157" fmla="*/ 3405770 w 12192000"/>
              <a:gd name="connsiteY157" fmla="*/ 1904591 h 2237474"/>
              <a:gd name="connsiteX158" fmla="*/ 3280097 w 12192000"/>
              <a:gd name="connsiteY158" fmla="*/ 1919610 h 2237474"/>
              <a:gd name="connsiteX159" fmla="*/ 3123424 w 12192000"/>
              <a:gd name="connsiteY159" fmla="*/ 1952930 h 2237474"/>
              <a:gd name="connsiteX160" fmla="*/ 3009910 w 12192000"/>
              <a:gd name="connsiteY160" fmla="*/ 1957866 h 2237474"/>
              <a:gd name="connsiteX161" fmla="*/ 2995934 w 12192000"/>
              <a:gd name="connsiteY161" fmla="*/ 1967085 h 2237474"/>
              <a:gd name="connsiteX162" fmla="*/ 2980071 w 12192000"/>
              <a:gd name="connsiteY162" fmla="*/ 1972988 h 2237474"/>
              <a:gd name="connsiteX163" fmla="*/ 2978094 w 12192000"/>
              <a:gd name="connsiteY163" fmla="*/ 1972369 h 2237474"/>
              <a:gd name="connsiteX164" fmla="*/ 2942858 w 12192000"/>
              <a:gd name="connsiteY164" fmla="*/ 1981367 h 2237474"/>
              <a:gd name="connsiteX165" fmla="*/ 2875436 w 12192000"/>
              <a:gd name="connsiteY165" fmla="*/ 1996977 h 2237474"/>
              <a:gd name="connsiteX166" fmla="*/ 2874892 w 12192000"/>
              <a:gd name="connsiteY166" fmla="*/ 1996085 h 2237474"/>
              <a:gd name="connsiteX167" fmla="*/ 2864145 w 12192000"/>
              <a:gd name="connsiteY167" fmla="*/ 1994061 h 2237474"/>
              <a:gd name="connsiteX168" fmla="*/ 2843662 w 12192000"/>
              <a:gd name="connsiteY168" fmla="*/ 1992498 h 2237474"/>
              <a:gd name="connsiteX169" fmla="*/ 2796128 w 12192000"/>
              <a:gd name="connsiteY169" fmla="*/ 1976403 h 2237474"/>
              <a:gd name="connsiteX170" fmla="*/ 2756784 w 12192000"/>
              <a:gd name="connsiteY170" fmla="*/ 1985116 h 2237474"/>
              <a:gd name="connsiteX171" fmla="*/ 2748833 w 12192000"/>
              <a:gd name="connsiteY171" fmla="*/ 1986323 h 2237474"/>
              <a:gd name="connsiteX172" fmla="*/ 2748661 w 12192000"/>
              <a:gd name="connsiteY172" fmla="*/ 1986122 h 2237474"/>
              <a:gd name="connsiteX173" fmla="*/ 2740251 w 12192000"/>
              <a:gd name="connsiteY173" fmla="*/ 1986946 h 2237474"/>
              <a:gd name="connsiteX174" fmla="*/ 2718916 w 12192000"/>
              <a:gd name="connsiteY174" fmla="*/ 1990867 h 2237474"/>
              <a:gd name="connsiteX175" fmla="*/ 2713522 w 12192000"/>
              <a:gd name="connsiteY175" fmla="*/ 1990173 h 2237474"/>
              <a:gd name="connsiteX176" fmla="*/ 2680597 w 12192000"/>
              <a:gd name="connsiteY176" fmla="*/ 1984996 h 2237474"/>
              <a:gd name="connsiteX177" fmla="*/ 2578178 w 12192000"/>
              <a:gd name="connsiteY177" fmla="*/ 1990531 h 2237474"/>
              <a:gd name="connsiteX178" fmla="*/ 2476147 w 12192000"/>
              <a:gd name="connsiteY178" fmla="*/ 1998305 h 2237474"/>
              <a:gd name="connsiteX179" fmla="*/ 2373568 w 12192000"/>
              <a:gd name="connsiteY179" fmla="*/ 2003219 h 2237474"/>
              <a:gd name="connsiteX180" fmla="*/ 2321399 w 12192000"/>
              <a:gd name="connsiteY180" fmla="*/ 1989467 h 2237474"/>
              <a:gd name="connsiteX181" fmla="*/ 2315525 w 12192000"/>
              <a:gd name="connsiteY181" fmla="*/ 1989708 h 2237474"/>
              <a:gd name="connsiteX182" fmla="*/ 2300792 w 12192000"/>
              <a:gd name="connsiteY182" fmla="*/ 1994290 h 2237474"/>
              <a:gd name="connsiteX183" fmla="*/ 2295469 w 12192000"/>
              <a:gd name="connsiteY183" fmla="*/ 1996659 h 2237474"/>
              <a:gd name="connsiteX184" fmla="*/ 2287219 w 12192000"/>
              <a:gd name="connsiteY184" fmla="*/ 1998750 h 2237474"/>
              <a:gd name="connsiteX185" fmla="*/ 2286948 w 12192000"/>
              <a:gd name="connsiteY185" fmla="*/ 1998596 h 2237474"/>
              <a:gd name="connsiteX186" fmla="*/ 2243069 w 12192000"/>
              <a:gd name="connsiteY186" fmla="*/ 2015111 h 2237474"/>
              <a:gd name="connsiteX187" fmla="*/ 2186609 w 12192000"/>
              <a:gd name="connsiteY187" fmla="*/ 2008263 h 2237474"/>
              <a:gd name="connsiteX188" fmla="*/ 2164831 w 12192000"/>
              <a:gd name="connsiteY188" fmla="*/ 2010143 h 2237474"/>
              <a:gd name="connsiteX189" fmla="*/ 2152836 w 12192000"/>
              <a:gd name="connsiteY189" fmla="*/ 2010048 h 2237474"/>
              <a:gd name="connsiteX190" fmla="*/ 2117102 w 12192000"/>
              <a:gd name="connsiteY190" fmla="*/ 2023004 h 2237474"/>
              <a:gd name="connsiteX191" fmla="*/ 2111935 w 12192000"/>
              <a:gd name="connsiteY191" fmla="*/ 2023163 h 2237474"/>
              <a:gd name="connsiteX192" fmla="*/ 2089991 w 12192000"/>
              <a:gd name="connsiteY192" fmla="*/ 2034193 h 2237474"/>
              <a:gd name="connsiteX193" fmla="*/ 2058061 w 12192000"/>
              <a:gd name="connsiteY193" fmla="*/ 2047942 h 2237474"/>
              <a:gd name="connsiteX194" fmla="*/ 2055737 w 12192000"/>
              <a:gd name="connsiteY194" fmla="*/ 2047704 h 2237474"/>
              <a:gd name="connsiteX195" fmla="*/ 2042244 w 12192000"/>
              <a:gd name="connsiteY195" fmla="*/ 2055560 h 2237474"/>
              <a:gd name="connsiteX196" fmla="*/ 1976224 w 12192000"/>
              <a:gd name="connsiteY196" fmla="*/ 2074257 h 2237474"/>
              <a:gd name="connsiteX197" fmla="*/ 1877728 w 12192000"/>
              <a:gd name="connsiteY197" fmla="*/ 2101004 h 2237474"/>
              <a:gd name="connsiteX198" fmla="*/ 1759056 w 12192000"/>
              <a:gd name="connsiteY198" fmla="*/ 2125608 h 2237474"/>
              <a:gd name="connsiteX199" fmla="*/ 1637948 w 12192000"/>
              <a:gd name="connsiteY199" fmla="*/ 2172597 h 2237474"/>
              <a:gd name="connsiteX200" fmla="*/ 1434549 w 12192000"/>
              <a:gd name="connsiteY200" fmla="*/ 2234522 h 2237474"/>
              <a:gd name="connsiteX201" fmla="*/ 1398481 w 12192000"/>
              <a:gd name="connsiteY201" fmla="*/ 2237074 h 2237474"/>
              <a:gd name="connsiteX202" fmla="*/ 1398407 w 12192000"/>
              <a:gd name="connsiteY202" fmla="*/ 2237095 h 2237474"/>
              <a:gd name="connsiteX203" fmla="*/ 1370962 w 12192000"/>
              <a:gd name="connsiteY203" fmla="*/ 2237474 h 2237474"/>
              <a:gd name="connsiteX204" fmla="*/ 1356367 w 12192000"/>
              <a:gd name="connsiteY204" fmla="*/ 2235089 h 2237474"/>
              <a:gd name="connsiteX205" fmla="*/ 1324828 w 12192000"/>
              <a:gd name="connsiteY205" fmla="*/ 2231968 h 2237474"/>
              <a:gd name="connsiteX206" fmla="*/ 1297744 w 12192000"/>
              <a:gd name="connsiteY206" fmla="*/ 2235849 h 2237474"/>
              <a:gd name="connsiteX207" fmla="*/ 1286236 w 12192000"/>
              <a:gd name="connsiteY207" fmla="*/ 2233135 h 2237474"/>
              <a:gd name="connsiteX208" fmla="*/ 1283504 w 12192000"/>
              <a:gd name="connsiteY208" fmla="*/ 2233797 h 2237474"/>
              <a:gd name="connsiteX209" fmla="*/ 1279765 w 12192000"/>
              <a:gd name="connsiteY209" fmla="*/ 2229639 h 2237474"/>
              <a:gd name="connsiteX210" fmla="*/ 1195347 w 12192000"/>
              <a:gd name="connsiteY210" fmla="*/ 2212354 h 2237474"/>
              <a:gd name="connsiteX211" fmla="*/ 970251 w 12192000"/>
              <a:gd name="connsiteY211" fmla="*/ 2221029 h 2237474"/>
              <a:gd name="connsiteX212" fmla="*/ 812914 w 12192000"/>
              <a:gd name="connsiteY212" fmla="*/ 2202752 h 2237474"/>
              <a:gd name="connsiteX213" fmla="*/ 800195 w 12192000"/>
              <a:gd name="connsiteY213" fmla="*/ 2209407 h 2237474"/>
              <a:gd name="connsiteX214" fmla="*/ 784978 w 12192000"/>
              <a:gd name="connsiteY214" fmla="*/ 2212360 h 2237474"/>
              <a:gd name="connsiteX215" fmla="*/ 681987 w 12192000"/>
              <a:gd name="connsiteY215" fmla="*/ 2216757 h 2237474"/>
              <a:gd name="connsiteX216" fmla="*/ 669923 w 12192000"/>
              <a:gd name="connsiteY216" fmla="*/ 2211682 h 2237474"/>
              <a:gd name="connsiteX217" fmla="*/ 648680 w 12192000"/>
              <a:gd name="connsiteY217" fmla="*/ 2206229 h 2237474"/>
              <a:gd name="connsiteX218" fmla="*/ 597225 w 12192000"/>
              <a:gd name="connsiteY218" fmla="*/ 2180999 h 2237474"/>
              <a:gd name="connsiteX219" fmla="*/ 558449 w 12192000"/>
              <a:gd name="connsiteY219" fmla="*/ 2182346 h 2237474"/>
              <a:gd name="connsiteX220" fmla="*/ 550517 w 12192000"/>
              <a:gd name="connsiteY220" fmla="*/ 2182060 h 2237474"/>
              <a:gd name="connsiteX221" fmla="*/ 550309 w 12192000"/>
              <a:gd name="connsiteY221" fmla="*/ 2181825 h 2237474"/>
              <a:gd name="connsiteX222" fmla="*/ 541836 w 12192000"/>
              <a:gd name="connsiteY222" fmla="*/ 2181063 h 2237474"/>
              <a:gd name="connsiteX223" fmla="*/ 536057 w 12192000"/>
              <a:gd name="connsiteY223" fmla="*/ 2181537 h 2237474"/>
              <a:gd name="connsiteX224" fmla="*/ 520671 w 12192000"/>
              <a:gd name="connsiteY224" fmla="*/ 2180980 h 2237474"/>
              <a:gd name="connsiteX225" fmla="*/ 515024 w 12192000"/>
              <a:gd name="connsiteY225" fmla="*/ 2179258 h 2237474"/>
              <a:gd name="connsiteX226" fmla="*/ 512278 w 12192000"/>
              <a:gd name="connsiteY226" fmla="*/ 2176369 h 2237474"/>
              <a:gd name="connsiteX227" fmla="*/ 480419 w 12192000"/>
              <a:gd name="connsiteY227" fmla="*/ 2167807 h 2237474"/>
              <a:gd name="connsiteX228" fmla="*/ 413835 w 12192000"/>
              <a:gd name="connsiteY228" fmla="*/ 2156783 h 2237474"/>
              <a:gd name="connsiteX229" fmla="*/ 376513 w 12192000"/>
              <a:gd name="connsiteY229" fmla="*/ 2154014 h 2237474"/>
              <a:gd name="connsiteX230" fmla="*/ 273386 w 12192000"/>
              <a:gd name="connsiteY230" fmla="*/ 2142551 h 2237474"/>
              <a:gd name="connsiteX231" fmla="*/ 169207 w 12192000"/>
              <a:gd name="connsiteY231" fmla="*/ 2128100 h 2237474"/>
              <a:gd name="connsiteX232" fmla="*/ 93149 w 12192000"/>
              <a:gd name="connsiteY232" fmla="*/ 2105324 h 2237474"/>
              <a:gd name="connsiteX233" fmla="*/ 88109 w 12192000"/>
              <a:gd name="connsiteY233" fmla="*/ 2106704 h 2237474"/>
              <a:gd name="connsiteX234" fmla="*/ 80022 w 12192000"/>
              <a:gd name="connsiteY234" fmla="*/ 2107254 h 2237474"/>
              <a:gd name="connsiteX235" fmla="*/ 79717 w 12192000"/>
              <a:gd name="connsiteY235" fmla="*/ 2107046 h 2237474"/>
              <a:gd name="connsiteX236" fmla="*/ 72352 w 12192000"/>
              <a:gd name="connsiteY236" fmla="*/ 2107991 h 2237474"/>
              <a:gd name="connsiteX237" fmla="*/ 37645 w 12192000"/>
              <a:gd name="connsiteY237" fmla="*/ 2115401 h 2237474"/>
              <a:gd name="connsiteX238" fmla="*/ 4572 w 12192000"/>
              <a:gd name="connsiteY238" fmla="*/ 2111091 h 2237474"/>
              <a:gd name="connsiteX239" fmla="*/ 0 w 12192000"/>
              <a:gd name="connsiteY239" fmla="*/ 2110468 h 2237474"/>
              <a:gd name="connsiteX240" fmla="*/ 0 w 12192000"/>
              <a:gd name="connsiteY2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48155 w 12192000"/>
              <a:gd name="connsiteY152" fmla="*/ 1868903 h 2237474"/>
              <a:gd name="connsiteX153" fmla="*/ 3729530 w 12192000"/>
              <a:gd name="connsiteY153" fmla="*/ 1864513 h 2237474"/>
              <a:gd name="connsiteX154" fmla="*/ 3680177 w 12192000"/>
              <a:gd name="connsiteY154" fmla="*/ 1881552 h 2237474"/>
              <a:gd name="connsiteX155" fmla="*/ 3567259 w 12192000"/>
              <a:gd name="connsiteY155" fmla="*/ 1893482 h 2237474"/>
              <a:gd name="connsiteX156" fmla="*/ 3405770 w 12192000"/>
              <a:gd name="connsiteY156" fmla="*/ 1904591 h 2237474"/>
              <a:gd name="connsiteX157" fmla="*/ 3280097 w 12192000"/>
              <a:gd name="connsiteY157" fmla="*/ 1919610 h 2237474"/>
              <a:gd name="connsiteX158" fmla="*/ 3123424 w 12192000"/>
              <a:gd name="connsiteY158" fmla="*/ 1952930 h 2237474"/>
              <a:gd name="connsiteX159" fmla="*/ 3009910 w 12192000"/>
              <a:gd name="connsiteY159" fmla="*/ 1957866 h 2237474"/>
              <a:gd name="connsiteX160" fmla="*/ 2995934 w 12192000"/>
              <a:gd name="connsiteY160" fmla="*/ 1967085 h 2237474"/>
              <a:gd name="connsiteX161" fmla="*/ 2980071 w 12192000"/>
              <a:gd name="connsiteY161" fmla="*/ 1972988 h 2237474"/>
              <a:gd name="connsiteX162" fmla="*/ 2978094 w 12192000"/>
              <a:gd name="connsiteY162" fmla="*/ 1972369 h 2237474"/>
              <a:gd name="connsiteX163" fmla="*/ 2942858 w 12192000"/>
              <a:gd name="connsiteY163" fmla="*/ 1981367 h 2237474"/>
              <a:gd name="connsiteX164" fmla="*/ 2875436 w 12192000"/>
              <a:gd name="connsiteY164" fmla="*/ 1996977 h 2237474"/>
              <a:gd name="connsiteX165" fmla="*/ 2874892 w 12192000"/>
              <a:gd name="connsiteY165" fmla="*/ 1996085 h 2237474"/>
              <a:gd name="connsiteX166" fmla="*/ 2864145 w 12192000"/>
              <a:gd name="connsiteY166" fmla="*/ 1994061 h 2237474"/>
              <a:gd name="connsiteX167" fmla="*/ 2843662 w 12192000"/>
              <a:gd name="connsiteY167" fmla="*/ 1992498 h 2237474"/>
              <a:gd name="connsiteX168" fmla="*/ 2796128 w 12192000"/>
              <a:gd name="connsiteY168" fmla="*/ 1976403 h 2237474"/>
              <a:gd name="connsiteX169" fmla="*/ 2756784 w 12192000"/>
              <a:gd name="connsiteY169" fmla="*/ 1985116 h 2237474"/>
              <a:gd name="connsiteX170" fmla="*/ 2748833 w 12192000"/>
              <a:gd name="connsiteY170" fmla="*/ 1986323 h 2237474"/>
              <a:gd name="connsiteX171" fmla="*/ 2748661 w 12192000"/>
              <a:gd name="connsiteY171" fmla="*/ 1986122 h 2237474"/>
              <a:gd name="connsiteX172" fmla="*/ 2740251 w 12192000"/>
              <a:gd name="connsiteY172" fmla="*/ 1986946 h 2237474"/>
              <a:gd name="connsiteX173" fmla="*/ 2718916 w 12192000"/>
              <a:gd name="connsiteY173" fmla="*/ 1990867 h 2237474"/>
              <a:gd name="connsiteX174" fmla="*/ 2713522 w 12192000"/>
              <a:gd name="connsiteY174" fmla="*/ 1990173 h 2237474"/>
              <a:gd name="connsiteX175" fmla="*/ 2680597 w 12192000"/>
              <a:gd name="connsiteY175" fmla="*/ 1984996 h 2237474"/>
              <a:gd name="connsiteX176" fmla="*/ 2578178 w 12192000"/>
              <a:gd name="connsiteY176" fmla="*/ 1990531 h 2237474"/>
              <a:gd name="connsiteX177" fmla="*/ 2476147 w 12192000"/>
              <a:gd name="connsiteY177" fmla="*/ 1998305 h 2237474"/>
              <a:gd name="connsiteX178" fmla="*/ 2373568 w 12192000"/>
              <a:gd name="connsiteY178" fmla="*/ 2003219 h 2237474"/>
              <a:gd name="connsiteX179" fmla="*/ 2321399 w 12192000"/>
              <a:gd name="connsiteY179" fmla="*/ 1989467 h 2237474"/>
              <a:gd name="connsiteX180" fmla="*/ 2315525 w 12192000"/>
              <a:gd name="connsiteY180" fmla="*/ 1989708 h 2237474"/>
              <a:gd name="connsiteX181" fmla="*/ 2300792 w 12192000"/>
              <a:gd name="connsiteY181" fmla="*/ 1994290 h 2237474"/>
              <a:gd name="connsiteX182" fmla="*/ 2295469 w 12192000"/>
              <a:gd name="connsiteY182" fmla="*/ 1996659 h 2237474"/>
              <a:gd name="connsiteX183" fmla="*/ 2287219 w 12192000"/>
              <a:gd name="connsiteY183" fmla="*/ 1998750 h 2237474"/>
              <a:gd name="connsiteX184" fmla="*/ 2286948 w 12192000"/>
              <a:gd name="connsiteY184" fmla="*/ 1998596 h 2237474"/>
              <a:gd name="connsiteX185" fmla="*/ 2243069 w 12192000"/>
              <a:gd name="connsiteY185" fmla="*/ 2015111 h 2237474"/>
              <a:gd name="connsiteX186" fmla="*/ 2186609 w 12192000"/>
              <a:gd name="connsiteY186" fmla="*/ 2008263 h 2237474"/>
              <a:gd name="connsiteX187" fmla="*/ 2164831 w 12192000"/>
              <a:gd name="connsiteY187" fmla="*/ 2010143 h 2237474"/>
              <a:gd name="connsiteX188" fmla="*/ 2152836 w 12192000"/>
              <a:gd name="connsiteY188" fmla="*/ 2010048 h 2237474"/>
              <a:gd name="connsiteX189" fmla="*/ 2117102 w 12192000"/>
              <a:gd name="connsiteY189" fmla="*/ 2023004 h 2237474"/>
              <a:gd name="connsiteX190" fmla="*/ 2111935 w 12192000"/>
              <a:gd name="connsiteY190" fmla="*/ 2023163 h 2237474"/>
              <a:gd name="connsiteX191" fmla="*/ 2089991 w 12192000"/>
              <a:gd name="connsiteY191" fmla="*/ 2034193 h 2237474"/>
              <a:gd name="connsiteX192" fmla="*/ 2058061 w 12192000"/>
              <a:gd name="connsiteY192" fmla="*/ 2047942 h 2237474"/>
              <a:gd name="connsiteX193" fmla="*/ 2055737 w 12192000"/>
              <a:gd name="connsiteY193" fmla="*/ 2047704 h 2237474"/>
              <a:gd name="connsiteX194" fmla="*/ 2042244 w 12192000"/>
              <a:gd name="connsiteY194" fmla="*/ 2055560 h 2237474"/>
              <a:gd name="connsiteX195" fmla="*/ 1976224 w 12192000"/>
              <a:gd name="connsiteY195" fmla="*/ 2074257 h 2237474"/>
              <a:gd name="connsiteX196" fmla="*/ 1877728 w 12192000"/>
              <a:gd name="connsiteY196" fmla="*/ 2101004 h 2237474"/>
              <a:gd name="connsiteX197" fmla="*/ 1759056 w 12192000"/>
              <a:gd name="connsiteY197" fmla="*/ 2125608 h 2237474"/>
              <a:gd name="connsiteX198" fmla="*/ 1637948 w 12192000"/>
              <a:gd name="connsiteY198" fmla="*/ 2172597 h 2237474"/>
              <a:gd name="connsiteX199" fmla="*/ 1434549 w 12192000"/>
              <a:gd name="connsiteY199" fmla="*/ 2234522 h 2237474"/>
              <a:gd name="connsiteX200" fmla="*/ 1398481 w 12192000"/>
              <a:gd name="connsiteY200" fmla="*/ 2237074 h 2237474"/>
              <a:gd name="connsiteX201" fmla="*/ 1398407 w 12192000"/>
              <a:gd name="connsiteY201" fmla="*/ 2237095 h 2237474"/>
              <a:gd name="connsiteX202" fmla="*/ 1370962 w 12192000"/>
              <a:gd name="connsiteY202" fmla="*/ 2237474 h 2237474"/>
              <a:gd name="connsiteX203" fmla="*/ 1356367 w 12192000"/>
              <a:gd name="connsiteY203" fmla="*/ 2235089 h 2237474"/>
              <a:gd name="connsiteX204" fmla="*/ 1324828 w 12192000"/>
              <a:gd name="connsiteY204" fmla="*/ 2231968 h 2237474"/>
              <a:gd name="connsiteX205" fmla="*/ 1297744 w 12192000"/>
              <a:gd name="connsiteY205" fmla="*/ 2235849 h 2237474"/>
              <a:gd name="connsiteX206" fmla="*/ 1286236 w 12192000"/>
              <a:gd name="connsiteY206" fmla="*/ 2233135 h 2237474"/>
              <a:gd name="connsiteX207" fmla="*/ 1283504 w 12192000"/>
              <a:gd name="connsiteY207" fmla="*/ 2233797 h 2237474"/>
              <a:gd name="connsiteX208" fmla="*/ 1279765 w 12192000"/>
              <a:gd name="connsiteY208" fmla="*/ 2229639 h 2237474"/>
              <a:gd name="connsiteX209" fmla="*/ 1195347 w 12192000"/>
              <a:gd name="connsiteY209" fmla="*/ 2212354 h 2237474"/>
              <a:gd name="connsiteX210" fmla="*/ 970251 w 12192000"/>
              <a:gd name="connsiteY210" fmla="*/ 2221029 h 2237474"/>
              <a:gd name="connsiteX211" fmla="*/ 812914 w 12192000"/>
              <a:gd name="connsiteY211" fmla="*/ 2202752 h 2237474"/>
              <a:gd name="connsiteX212" fmla="*/ 800195 w 12192000"/>
              <a:gd name="connsiteY212" fmla="*/ 2209407 h 2237474"/>
              <a:gd name="connsiteX213" fmla="*/ 784978 w 12192000"/>
              <a:gd name="connsiteY213" fmla="*/ 2212360 h 2237474"/>
              <a:gd name="connsiteX214" fmla="*/ 681987 w 12192000"/>
              <a:gd name="connsiteY214" fmla="*/ 2216757 h 2237474"/>
              <a:gd name="connsiteX215" fmla="*/ 669923 w 12192000"/>
              <a:gd name="connsiteY215" fmla="*/ 2211682 h 2237474"/>
              <a:gd name="connsiteX216" fmla="*/ 648680 w 12192000"/>
              <a:gd name="connsiteY216" fmla="*/ 2206229 h 2237474"/>
              <a:gd name="connsiteX217" fmla="*/ 597225 w 12192000"/>
              <a:gd name="connsiteY217" fmla="*/ 2180999 h 2237474"/>
              <a:gd name="connsiteX218" fmla="*/ 558449 w 12192000"/>
              <a:gd name="connsiteY218" fmla="*/ 2182346 h 2237474"/>
              <a:gd name="connsiteX219" fmla="*/ 550517 w 12192000"/>
              <a:gd name="connsiteY219" fmla="*/ 2182060 h 2237474"/>
              <a:gd name="connsiteX220" fmla="*/ 550309 w 12192000"/>
              <a:gd name="connsiteY220" fmla="*/ 2181825 h 2237474"/>
              <a:gd name="connsiteX221" fmla="*/ 541836 w 12192000"/>
              <a:gd name="connsiteY221" fmla="*/ 2181063 h 2237474"/>
              <a:gd name="connsiteX222" fmla="*/ 536057 w 12192000"/>
              <a:gd name="connsiteY222" fmla="*/ 2181537 h 2237474"/>
              <a:gd name="connsiteX223" fmla="*/ 520671 w 12192000"/>
              <a:gd name="connsiteY223" fmla="*/ 2180980 h 2237474"/>
              <a:gd name="connsiteX224" fmla="*/ 515024 w 12192000"/>
              <a:gd name="connsiteY224" fmla="*/ 2179258 h 2237474"/>
              <a:gd name="connsiteX225" fmla="*/ 512278 w 12192000"/>
              <a:gd name="connsiteY225" fmla="*/ 2176369 h 2237474"/>
              <a:gd name="connsiteX226" fmla="*/ 480419 w 12192000"/>
              <a:gd name="connsiteY226" fmla="*/ 2167807 h 2237474"/>
              <a:gd name="connsiteX227" fmla="*/ 413835 w 12192000"/>
              <a:gd name="connsiteY227" fmla="*/ 2156783 h 2237474"/>
              <a:gd name="connsiteX228" fmla="*/ 376513 w 12192000"/>
              <a:gd name="connsiteY228" fmla="*/ 2154014 h 2237474"/>
              <a:gd name="connsiteX229" fmla="*/ 273386 w 12192000"/>
              <a:gd name="connsiteY229" fmla="*/ 2142551 h 2237474"/>
              <a:gd name="connsiteX230" fmla="*/ 169207 w 12192000"/>
              <a:gd name="connsiteY230" fmla="*/ 2128100 h 2237474"/>
              <a:gd name="connsiteX231" fmla="*/ 93149 w 12192000"/>
              <a:gd name="connsiteY231" fmla="*/ 2105324 h 2237474"/>
              <a:gd name="connsiteX232" fmla="*/ 88109 w 12192000"/>
              <a:gd name="connsiteY232" fmla="*/ 2106704 h 2237474"/>
              <a:gd name="connsiteX233" fmla="*/ 80022 w 12192000"/>
              <a:gd name="connsiteY233" fmla="*/ 2107254 h 2237474"/>
              <a:gd name="connsiteX234" fmla="*/ 79717 w 12192000"/>
              <a:gd name="connsiteY234" fmla="*/ 2107046 h 2237474"/>
              <a:gd name="connsiteX235" fmla="*/ 72352 w 12192000"/>
              <a:gd name="connsiteY235" fmla="*/ 2107991 h 2237474"/>
              <a:gd name="connsiteX236" fmla="*/ 37645 w 12192000"/>
              <a:gd name="connsiteY236" fmla="*/ 2115401 h 2237474"/>
              <a:gd name="connsiteX237" fmla="*/ 4572 w 12192000"/>
              <a:gd name="connsiteY237" fmla="*/ 2111091 h 2237474"/>
              <a:gd name="connsiteX238" fmla="*/ 0 w 12192000"/>
              <a:gd name="connsiteY238" fmla="*/ 2110468 h 2237474"/>
              <a:gd name="connsiteX239" fmla="*/ 0 w 12192000"/>
              <a:gd name="connsiteY2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29530 w 12192000"/>
              <a:gd name="connsiteY152" fmla="*/ 1864513 h 2237474"/>
              <a:gd name="connsiteX153" fmla="*/ 3680177 w 12192000"/>
              <a:gd name="connsiteY153" fmla="*/ 1881552 h 2237474"/>
              <a:gd name="connsiteX154" fmla="*/ 3567259 w 12192000"/>
              <a:gd name="connsiteY154" fmla="*/ 1893482 h 2237474"/>
              <a:gd name="connsiteX155" fmla="*/ 3405770 w 12192000"/>
              <a:gd name="connsiteY155" fmla="*/ 1904591 h 2237474"/>
              <a:gd name="connsiteX156" fmla="*/ 3280097 w 12192000"/>
              <a:gd name="connsiteY156" fmla="*/ 1919610 h 2237474"/>
              <a:gd name="connsiteX157" fmla="*/ 3123424 w 12192000"/>
              <a:gd name="connsiteY157" fmla="*/ 1952930 h 2237474"/>
              <a:gd name="connsiteX158" fmla="*/ 3009910 w 12192000"/>
              <a:gd name="connsiteY158" fmla="*/ 1957866 h 2237474"/>
              <a:gd name="connsiteX159" fmla="*/ 2995934 w 12192000"/>
              <a:gd name="connsiteY159" fmla="*/ 1967085 h 2237474"/>
              <a:gd name="connsiteX160" fmla="*/ 2980071 w 12192000"/>
              <a:gd name="connsiteY160" fmla="*/ 1972988 h 2237474"/>
              <a:gd name="connsiteX161" fmla="*/ 2978094 w 12192000"/>
              <a:gd name="connsiteY161" fmla="*/ 1972369 h 2237474"/>
              <a:gd name="connsiteX162" fmla="*/ 2942858 w 12192000"/>
              <a:gd name="connsiteY162" fmla="*/ 1981367 h 2237474"/>
              <a:gd name="connsiteX163" fmla="*/ 2875436 w 12192000"/>
              <a:gd name="connsiteY163" fmla="*/ 1996977 h 2237474"/>
              <a:gd name="connsiteX164" fmla="*/ 2874892 w 12192000"/>
              <a:gd name="connsiteY164" fmla="*/ 1996085 h 2237474"/>
              <a:gd name="connsiteX165" fmla="*/ 2864145 w 12192000"/>
              <a:gd name="connsiteY165" fmla="*/ 1994061 h 2237474"/>
              <a:gd name="connsiteX166" fmla="*/ 2843662 w 12192000"/>
              <a:gd name="connsiteY166" fmla="*/ 1992498 h 2237474"/>
              <a:gd name="connsiteX167" fmla="*/ 2796128 w 12192000"/>
              <a:gd name="connsiteY167" fmla="*/ 1976403 h 2237474"/>
              <a:gd name="connsiteX168" fmla="*/ 2756784 w 12192000"/>
              <a:gd name="connsiteY168" fmla="*/ 1985116 h 2237474"/>
              <a:gd name="connsiteX169" fmla="*/ 2748833 w 12192000"/>
              <a:gd name="connsiteY169" fmla="*/ 1986323 h 2237474"/>
              <a:gd name="connsiteX170" fmla="*/ 2748661 w 12192000"/>
              <a:gd name="connsiteY170" fmla="*/ 1986122 h 2237474"/>
              <a:gd name="connsiteX171" fmla="*/ 2740251 w 12192000"/>
              <a:gd name="connsiteY171" fmla="*/ 1986946 h 2237474"/>
              <a:gd name="connsiteX172" fmla="*/ 2718916 w 12192000"/>
              <a:gd name="connsiteY172" fmla="*/ 1990867 h 2237474"/>
              <a:gd name="connsiteX173" fmla="*/ 2713522 w 12192000"/>
              <a:gd name="connsiteY173" fmla="*/ 1990173 h 2237474"/>
              <a:gd name="connsiteX174" fmla="*/ 2680597 w 12192000"/>
              <a:gd name="connsiteY174" fmla="*/ 1984996 h 2237474"/>
              <a:gd name="connsiteX175" fmla="*/ 2578178 w 12192000"/>
              <a:gd name="connsiteY175" fmla="*/ 1990531 h 2237474"/>
              <a:gd name="connsiteX176" fmla="*/ 2476147 w 12192000"/>
              <a:gd name="connsiteY176" fmla="*/ 1998305 h 2237474"/>
              <a:gd name="connsiteX177" fmla="*/ 2373568 w 12192000"/>
              <a:gd name="connsiteY177" fmla="*/ 2003219 h 2237474"/>
              <a:gd name="connsiteX178" fmla="*/ 2321399 w 12192000"/>
              <a:gd name="connsiteY178" fmla="*/ 1989467 h 2237474"/>
              <a:gd name="connsiteX179" fmla="*/ 2315525 w 12192000"/>
              <a:gd name="connsiteY179" fmla="*/ 1989708 h 2237474"/>
              <a:gd name="connsiteX180" fmla="*/ 2300792 w 12192000"/>
              <a:gd name="connsiteY180" fmla="*/ 1994290 h 2237474"/>
              <a:gd name="connsiteX181" fmla="*/ 2295469 w 12192000"/>
              <a:gd name="connsiteY181" fmla="*/ 1996659 h 2237474"/>
              <a:gd name="connsiteX182" fmla="*/ 2287219 w 12192000"/>
              <a:gd name="connsiteY182" fmla="*/ 1998750 h 2237474"/>
              <a:gd name="connsiteX183" fmla="*/ 2286948 w 12192000"/>
              <a:gd name="connsiteY183" fmla="*/ 1998596 h 2237474"/>
              <a:gd name="connsiteX184" fmla="*/ 2243069 w 12192000"/>
              <a:gd name="connsiteY184" fmla="*/ 2015111 h 2237474"/>
              <a:gd name="connsiteX185" fmla="*/ 2186609 w 12192000"/>
              <a:gd name="connsiteY185" fmla="*/ 2008263 h 2237474"/>
              <a:gd name="connsiteX186" fmla="*/ 2164831 w 12192000"/>
              <a:gd name="connsiteY186" fmla="*/ 2010143 h 2237474"/>
              <a:gd name="connsiteX187" fmla="*/ 2152836 w 12192000"/>
              <a:gd name="connsiteY187" fmla="*/ 2010048 h 2237474"/>
              <a:gd name="connsiteX188" fmla="*/ 2117102 w 12192000"/>
              <a:gd name="connsiteY188" fmla="*/ 2023004 h 2237474"/>
              <a:gd name="connsiteX189" fmla="*/ 2111935 w 12192000"/>
              <a:gd name="connsiteY189" fmla="*/ 2023163 h 2237474"/>
              <a:gd name="connsiteX190" fmla="*/ 2089991 w 12192000"/>
              <a:gd name="connsiteY190" fmla="*/ 2034193 h 2237474"/>
              <a:gd name="connsiteX191" fmla="*/ 2058061 w 12192000"/>
              <a:gd name="connsiteY191" fmla="*/ 2047942 h 2237474"/>
              <a:gd name="connsiteX192" fmla="*/ 2055737 w 12192000"/>
              <a:gd name="connsiteY192" fmla="*/ 2047704 h 2237474"/>
              <a:gd name="connsiteX193" fmla="*/ 2042244 w 12192000"/>
              <a:gd name="connsiteY193" fmla="*/ 2055560 h 2237474"/>
              <a:gd name="connsiteX194" fmla="*/ 1976224 w 12192000"/>
              <a:gd name="connsiteY194" fmla="*/ 2074257 h 2237474"/>
              <a:gd name="connsiteX195" fmla="*/ 1877728 w 12192000"/>
              <a:gd name="connsiteY195" fmla="*/ 2101004 h 2237474"/>
              <a:gd name="connsiteX196" fmla="*/ 1759056 w 12192000"/>
              <a:gd name="connsiteY196" fmla="*/ 2125608 h 2237474"/>
              <a:gd name="connsiteX197" fmla="*/ 1637948 w 12192000"/>
              <a:gd name="connsiteY197" fmla="*/ 2172597 h 2237474"/>
              <a:gd name="connsiteX198" fmla="*/ 1434549 w 12192000"/>
              <a:gd name="connsiteY198" fmla="*/ 2234522 h 2237474"/>
              <a:gd name="connsiteX199" fmla="*/ 1398481 w 12192000"/>
              <a:gd name="connsiteY199" fmla="*/ 2237074 h 2237474"/>
              <a:gd name="connsiteX200" fmla="*/ 1398407 w 12192000"/>
              <a:gd name="connsiteY200" fmla="*/ 2237095 h 2237474"/>
              <a:gd name="connsiteX201" fmla="*/ 1370962 w 12192000"/>
              <a:gd name="connsiteY201" fmla="*/ 2237474 h 2237474"/>
              <a:gd name="connsiteX202" fmla="*/ 1356367 w 12192000"/>
              <a:gd name="connsiteY202" fmla="*/ 2235089 h 2237474"/>
              <a:gd name="connsiteX203" fmla="*/ 1324828 w 12192000"/>
              <a:gd name="connsiteY203" fmla="*/ 2231968 h 2237474"/>
              <a:gd name="connsiteX204" fmla="*/ 1297744 w 12192000"/>
              <a:gd name="connsiteY204" fmla="*/ 2235849 h 2237474"/>
              <a:gd name="connsiteX205" fmla="*/ 1286236 w 12192000"/>
              <a:gd name="connsiteY205" fmla="*/ 2233135 h 2237474"/>
              <a:gd name="connsiteX206" fmla="*/ 1283504 w 12192000"/>
              <a:gd name="connsiteY206" fmla="*/ 2233797 h 2237474"/>
              <a:gd name="connsiteX207" fmla="*/ 1279765 w 12192000"/>
              <a:gd name="connsiteY207" fmla="*/ 2229639 h 2237474"/>
              <a:gd name="connsiteX208" fmla="*/ 1195347 w 12192000"/>
              <a:gd name="connsiteY208" fmla="*/ 2212354 h 2237474"/>
              <a:gd name="connsiteX209" fmla="*/ 970251 w 12192000"/>
              <a:gd name="connsiteY209" fmla="*/ 2221029 h 2237474"/>
              <a:gd name="connsiteX210" fmla="*/ 812914 w 12192000"/>
              <a:gd name="connsiteY210" fmla="*/ 2202752 h 2237474"/>
              <a:gd name="connsiteX211" fmla="*/ 800195 w 12192000"/>
              <a:gd name="connsiteY211" fmla="*/ 2209407 h 2237474"/>
              <a:gd name="connsiteX212" fmla="*/ 784978 w 12192000"/>
              <a:gd name="connsiteY212" fmla="*/ 2212360 h 2237474"/>
              <a:gd name="connsiteX213" fmla="*/ 681987 w 12192000"/>
              <a:gd name="connsiteY213" fmla="*/ 2216757 h 2237474"/>
              <a:gd name="connsiteX214" fmla="*/ 669923 w 12192000"/>
              <a:gd name="connsiteY214" fmla="*/ 2211682 h 2237474"/>
              <a:gd name="connsiteX215" fmla="*/ 648680 w 12192000"/>
              <a:gd name="connsiteY215" fmla="*/ 2206229 h 2237474"/>
              <a:gd name="connsiteX216" fmla="*/ 597225 w 12192000"/>
              <a:gd name="connsiteY216" fmla="*/ 2180999 h 2237474"/>
              <a:gd name="connsiteX217" fmla="*/ 558449 w 12192000"/>
              <a:gd name="connsiteY217" fmla="*/ 2182346 h 2237474"/>
              <a:gd name="connsiteX218" fmla="*/ 550517 w 12192000"/>
              <a:gd name="connsiteY218" fmla="*/ 2182060 h 2237474"/>
              <a:gd name="connsiteX219" fmla="*/ 550309 w 12192000"/>
              <a:gd name="connsiteY219" fmla="*/ 2181825 h 2237474"/>
              <a:gd name="connsiteX220" fmla="*/ 541836 w 12192000"/>
              <a:gd name="connsiteY220" fmla="*/ 2181063 h 2237474"/>
              <a:gd name="connsiteX221" fmla="*/ 536057 w 12192000"/>
              <a:gd name="connsiteY221" fmla="*/ 2181537 h 2237474"/>
              <a:gd name="connsiteX222" fmla="*/ 520671 w 12192000"/>
              <a:gd name="connsiteY222" fmla="*/ 2180980 h 2237474"/>
              <a:gd name="connsiteX223" fmla="*/ 515024 w 12192000"/>
              <a:gd name="connsiteY223" fmla="*/ 2179258 h 2237474"/>
              <a:gd name="connsiteX224" fmla="*/ 512278 w 12192000"/>
              <a:gd name="connsiteY224" fmla="*/ 2176369 h 2237474"/>
              <a:gd name="connsiteX225" fmla="*/ 480419 w 12192000"/>
              <a:gd name="connsiteY225" fmla="*/ 2167807 h 2237474"/>
              <a:gd name="connsiteX226" fmla="*/ 413835 w 12192000"/>
              <a:gd name="connsiteY226" fmla="*/ 2156783 h 2237474"/>
              <a:gd name="connsiteX227" fmla="*/ 376513 w 12192000"/>
              <a:gd name="connsiteY227" fmla="*/ 2154014 h 2237474"/>
              <a:gd name="connsiteX228" fmla="*/ 273386 w 12192000"/>
              <a:gd name="connsiteY228" fmla="*/ 2142551 h 2237474"/>
              <a:gd name="connsiteX229" fmla="*/ 169207 w 12192000"/>
              <a:gd name="connsiteY229" fmla="*/ 2128100 h 2237474"/>
              <a:gd name="connsiteX230" fmla="*/ 93149 w 12192000"/>
              <a:gd name="connsiteY230" fmla="*/ 2105324 h 2237474"/>
              <a:gd name="connsiteX231" fmla="*/ 88109 w 12192000"/>
              <a:gd name="connsiteY231" fmla="*/ 2106704 h 2237474"/>
              <a:gd name="connsiteX232" fmla="*/ 80022 w 12192000"/>
              <a:gd name="connsiteY232" fmla="*/ 2107254 h 2237474"/>
              <a:gd name="connsiteX233" fmla="*/ 79717 w 12192000"/>
              <a:gd name="connsiteY233" fmla="*/ 2107046 h 2237474"/>
              <a:gd name="connsiteX234" fmla="*/ 72352 w 12192000"/>
              <a:gd name="connsiteY234" fmla="*/ 2107991 h 2237474"/>
              <a:gd name="connsiteX235" fmla="*/ 37645 w 12192000"/>
              <a:gd name="connsiteY235" fmla="*/ 2115401 h 2237474"/>
              <a:gd name="connsiteX236" fmla="*/ 4572 w 12192000"/>
              <a:gd name="connsiteY236" fmla="*/ 2111091 h 2237474"/>
              <a:gd name="connsiteX237" fmla="*/ 0 w 12192000"/>
              <a:gd name="connsiteY237" fmla="*/ 2110468 h 2237474"/>
              <a:gd name="connsiteX238" fmla="*/ 0 w 12192000"/>
              <a:gd name="connsiteY23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29530 w 12192000"/>
              <a:gd name="connsiteY151" fmla="*/ 1864513 h 2237474"/>
              <a:gd name="connsiteX152" fmla="*/ 3680177 w 12192000"/>
              <a:gd name="connsiteY152" fmla="*/ 1881552 h 2237474"/>
              <a:gd name="connsiteX153" fmla="*/ 3567259 w 12192000"/>
              <a:gd name="connsiteY153" fmla="*/ 1893482 h 2237474"/>
              <a:gd name="connsiteX154" fmla="*/ 3405770 w 12192000"/>
              <a:gd name="connsiteY154" fmla="*/ 1904591 h 2237474"/>
              <a:gd name="connsiteX155" fmla="*/ 3280097 w 12192000"/>
              <a:gd name="connsiteY155" fmla="*/ 1919610 h 2237474"/>
              <a:gd name="connsiteX156" fmla="*/ 3123424 w 12192000"/>
              <a:gd name="connsiteY156" fmla="*/ 1952930 h 2237474"/>
              <a:gd name="connsiteX157" fmla="*/ 3009910 w 12192000"/>
              <a:gd name="connsiteY157" fmla="*/ 1957866 h 2237474"/>
              <a:gd name="connsiteX158" fmla="*/ 2995934 w 12192000"/>
              <a:gd name="connsiteY158" fmla="*/ 1967085 h 2237474"/>
              <a:gd name="connsiteX159" fmla="*/ 2980071 w 12192000"/>
              <a:gd name="connsiteY159" fmla="*/ 1972988 h 2237474"/>
              <a:gd name="connsiteX160" fmla="*/ 2978094 w 12192000"/>
              <a:gd name="connsiteY160" fmla="*/ 1972369 h 2237474"/>
              <a:gd name="connsiteX161" fmla="*/ 2942858 w 12192000"/>
              <a:gd name="connsiteY161" fmla="*/ 1981367 h 2237474"/>
              <a:gd name="connsiteX162" fmla="*/ 2875436 w 12192000"/>
              <a:gd name="connsiteY162" fmla="*/ 1996977 h 2237474"/>
              <a:gd name="connsiteX163" fmla="*/ 2874892 w 12192000"/>
              <a:gd name="connsiteY163" fmla="*/ 1996085 h 2237474"/>
              <a:gd name="connsiteX164" fmla="*/ 2864145 w 12192000"/>
              <a:gd name="connsiteY164" fmla="*/ 1994061 h 2237474"/>
              <a:gd name="connsiteX165" fmla="*/ 2843662 w 12192000"/>
              <a:gd name="connsiteY165" fmla="*/ 1992498 h 2237474"/>
              <a:gd name="connsiteX166" fmla="*/ 2796128 w 12192000"/>
              <a:gd name="connsiteY166" fmla="*/ 1976403 h 2237474"/>
              <a:gd name="connsiteX167" fmla="*/ 2756784 w 12192000"/>
              <a:gd name="connsiteY167" fmla="*/ 1985116 h 2237474"/>
              <a:gd name="connsiteX168" fmla="*/ 2748833 w 12192000"/>
              <a:gd name="connsiteY168" fmla="*/ 1986323 h 2237474"/>
              <a:gd name="connsiteX169" fmla="*/ 2748661 w 12192000"/>
              <a:gd name="connsiteY169" fmla="*/ 1986122 h 2237474"/>
              <a:gd name="connsiteX170" fmla="*/ 2740251 w 12192000"/>
              <a:gd name="connsiteY170" fmla="*/ 1986946 h 2237474"/>
              <a:gd name="connsiteX171" fmla="*/ 2718916 w 12192000"/>
              <a:gd name="connsiteY171" fmla="*/ 1990867 h 2237474"/>
              <a:gd name="connsiteX172" fmla="*/ 2713522 w 12192000"/>
              <a:gd name="connsiteY172" fmla="*/ 1990173 h 2237474"/>
              <a:gd name="connsiteX173" fmla="*/ 2680597 w 12192000"/>
              <a:gd name="connsiteY173" fmla="*/ 1984996 h 2237474"/>
              <a:gd name="connsiteX174" fmla="*/ 2578178 w 12192000"/>
              <a:gd name="connsiteY174" fmla="*/ 1990531 h 2237474"/>
              <a:gd name="connsiteX175" fmla="*/ 2476147 w 12192000"/>
              <a:gd name="connsiteY175" fmla="*/ 1998305 h 2237474"/>
              <a:gd name="connsiteX176" fmla="*/ 2373568 w 12192000"/>
              <a:gd name="connsiteY176" fmla="*/ 2003219 h 2237474"/>
              <a:gd name="connsiteX177" fmla="*/ 2321399 w 12192000"/>
              <a:gd name="connsiteY177" fmla="*/ 1989467 h 2237474"/>
              <a:gd name="connsiteX178" fmla="*/ 2315525 w 12192000"/>
              <a:gd name="connsiteY178" fmla="*/ 1989708 h 2237474"/>
              <a:gd name="connsiteX179" fmla="*/ 2300792 w 12192000"/>
              <a:gd name="connsiteY179" fmla="*/ 1994290 h 2237474"/>
              <a:gd name="connsiteX180" fmla="*/ 2295469 w 12192000"/>
              <a:gd name="connsiteY180" fmla="*/ 1996659 h 2237474"/>
              <a:gd name="connsiteX181" fmla="*/ 2287219 w 12192000"/>
              <a:gd name="connsiteY181" fmla="*/ 1998750 h 2237474"/>
              <a:gd name="connsiteX182" fmla="*/ 2286948 w 12192000"/>
              <a:gd name="connsiteY182" fmla="*/ 1998596 h 2237474"/>
              <a:gd name="connsiteX183" fmla="*/ 2243069 w 12192000"/>
              <a:gd name="connsiteY183" fmla="*/ 2015111 h 2237474"/>
              <a:gd name="connsiteX184" fmla="*/ 2186609 w 12192000"/>
              <a:gd name="connsiteY184" fmla="*/ 2008263 h 2237474"/>
              <a:gd name="connsiteX185" fmla="*/ 2164831 w 12192000"/>
              <a:gd name="connsiteY185" fmla="*/ 2010143 h 2237474"/>
              <a:gd name="connsiteX186" fmla="*/ 2152836 w 12192000"/>
              <a:gd name="connsiteY186" fmla="*/ 2010048 h 2237474"/>
              <a:gd name="connsiteX187" fmla="*/ 2117102 w 12192000"/>
              <a:gd name="connsiteY187" fmla="*/ 2023004 h 2237474"/>
              <a:gd name="connsiteX188" fmla="*/ 2111935 w 12192000"/>
              <a:gd name="connsiteY188" fmla="*/ 2023163 h 2237474"/>
              <a:gd name="connsiteX189" fmla="*/ 2089991 w 12192000"/>
              <a:gd name="connsiteY189" fmla="*/ 2034193 h 2237474"/>
              <a:gd name="connsiteX190" fmla="*/ 2058061 w 12192000"/>
              <a:gd name="connsiteY190" fmla="*/ 2047942 h 2237474"/>
              <a:gd name="connsiteX191" fmla="*/ 2055737 w 12192000"/>
              <a:gd name="connsiteY191" fmla="*/ 2047704 h 2237474"/>
              <a:gd name="connsiteX192" fmla="*/ 2042244 w 12192000"/>
              <a:gd name="connsiteY192" fmla="*/ 2055560 h 2237474"/>
              <a:gd name="connsiteX193" fmla="*/ 1976224 w 12192000"/>
              <a:gd name="connsiteY193" fmla="*/ 2074257 h 2237474"/>
              <a:gd name="connsiteX194" fmla="*/ 1877728 w 12192000"/>
              <a:gd name="connsiteY194" fmla="*/ 2101004 h 2237474"/>
              <a:gd name="connsiteX195" fmla="*/ 1759056 w 12192000"/>
              <a:gd name="connsiteY195" fmla="*/ 2125608 h 2237474"/>
              <a:gd name="connsiteX196" fmla="*/ 1637948 w 12192000"/>
              <a:gd name="connsiteY196" fmla="*/ 2172597 h 2237474"/>
              <a:gd name="connsiteX197" fmla="*/ 1434549 w 12192000"/>
              <a:gd name="connsiteY197" fmla="*/ 2234522 h 2237474"/>
              <a:gd name="connsiteX198" fmla="*/ 1398481 w 12192000"/>
              <a:gd name="connsiteY198" fmla="*/ 2237074 h 2237474"/>
              <a:gd name="connsiteX199" fmla="*/ 1398407 w 12192000"/>
              <a:gd name="connsiteY199" fmla="*/ 2237095 h 2237474"/>
              <a:gd name="connsiteX200" fmla="*/ 1370962 w 12192000"/>
              <a:gd name="connsiteY200" fmla="*/ 2237474 h 2237474"/>
              <a:gd name="connsiteX201" fmla="*/ 1356367 w 12192000"/>
              <a:gd name="connsiteY201" fmla="*/ 2235089 h 2237474"/>
              <a:gd name="connsiteX202" fmla="*/ 1324828 w 12192000"/>
              <a:gd name="connsiteY202" fmla="*/ 2231968 h 2237474"/>
              <a:gd name="connsiteX203" fmla="*/ 1297744 w 12192000"/>
              <a:gd name="connsiteY203" fmla="*/ 2235849 h 2237474"/>
              <a:gd name="connsiteX204" fmla="*/ 1286236 w 12192000"/>
              <a:gd name="connsiteY204" fmla="*/ 2233135 h 2237474"/>
              <a:gd name="connsiteX205" fmla="*/ 1283504 w 12192000"/>
              <a:gd name="connsiteY205" fmla="*/ 2233797 h 2237474"/>
              <a:gd name="connsiteX206" fmla="*/ 1279765 w 12192000"/>
              <a:gd name="connsiteY206" fmla="*/ 2229639 h 2237474"/>
              <a:gd name="connsiteX207" fmla="*/ 1195347 w 12192000"/>
              <a:gd name="connsiteY207" fmla="*/ 2212354 h 2237474"/>
              <a:gd name="connsiteX208" fmla="*/ 970251 w 12192000"/>
              <a:gd name="connsiteY208" fmla="*/ 2221029 h 2237474"/>
              <a:gd name="connsiteX209" fmla="*/ 812914 w 12192000"/>
              <a:gd name="connsiteY209" fmla="*/ 2202752 h 2237474"/>
              <a:gd name="connsiteX210" fmla="*/ 800195 w 12192000"/>
              <a:gd name="connsiteY210" fmla="*/ 2209407 h 2237474"/>
              <a:gd name="connsiteX211" fmla="*/ 784978 w 12192000"/>
              <a:gd name="connsiteY211" fmla="*/ 2212360 h 2237474"/>
              <a:gd name="connsiteX212" fmla="*/ 681987 w 12192000"/>
              <a:gd name="connsiteY212" fmla="*/ 2216757 h 2237474"/>
              <a:gd name="connsiteX213" fmla="*/ 669923 w 12192000"/>
              <a:gd name="connsiteY213" fmla="*/ 2211682 h 2237474"/>
              <a:gd name="connsiteX214" fmla="*/ 648680 w 12192000"/>
              <a:gd name="connsiteY214" fmla="*/ 2206229 h 2237474"/>
              <a:gd name="connsiteX215" fmla="*/ 597225 w 12192000"/>
              <a:gd name="connsiteY215" fmla="*/ 2180999 h 2237474"/>
              <a:gd name="connsiteX216" fmla="*/ 558449 w 12192000"/>
              <a:gd name="connsiteY216" fmla="*/ 2182346 h 2237474"/>
              <a:gd name="connsiteX217" fmla="*/ 550517 w 12192000"/>
              <a:gd name="connsiteY217" fmla="*/ 2182060 h 2237474"/>
              <a:gd name="connsiteX218" fmla="*/ 550309 w 12192000"/>
              <a:gd name="connsiteY218" fmla="*/ 2181825 h 2237474"/>
              <a:gd name="connsiteX219" fmla="*/ 541836 w 12192000"/>
              <a:gd name="connsiteY219" fmla="*/ 2181063 h 2237474"/>
              <a:gd name="connsiteX220" fmla="*/ 536057 w 12192000"/>
              <a:gd name="connsiteY220" fmla="*/ 2181537 h 2237474"/>
              <a:gd name="connsiteX221" fmla="*/ 520671 w 12192000"/>
              <a:gd name="connsiteY221" fmla="*/ 2180980 h 2237474"/>
              <a:gd name="connsiteX222" fmla="*/ 515024 w 12192000"/>
              <a:gd name="connsiteY222" fmla="*/ 2179258 h 2237474"/>
              <a:gd name="connsiteX223" fmla="*/ 512278 w 12192000"/>
              <a:gd name="connsiteY223" fmla="*/ 2176369 h 2237474"/>
              <a:gd name="connsiteX224" fmla="*/ 480419 w 12192000"/>
              <a:gd name="connsiteY224" fmla="*/ 2167807 h 2237474"/>
              <a:gd name="connsiteX225" fmla="*/ 413835 w 12192000"/>
              <a:gd name="connsiteY225" fmla="*/ 2156783 h 2237474"/>
              <a:gd name="connsiteX226" fmla="*/ 376513 w 12192000"/>
              <a:gd name="connsiteY226" fmla="*/ 2154014 h 2237474"/>
              <a:gd name="connsiteX227" fmla="*/ 273386 w 12192000"/>
              <a:gd name="connsiteY227" fmla="*/ 2142551 h 2237474"/>
              <a:gd name="connsiteX228" fmla="*/ 169207 w 12192000"/>
              <a:gd name="connsiteY228" fmla="*/ 2128100 h 2237474"/>
              <a:gd name="connsiteX229" fmla="*/ 93149 w 12192000"/>
              <a:gd name="connsiteY229" fmla="*/ 2105324 h 2237474"/>
              <a:gd name="connsiteX230" fmla="*/ 88109 w 12192000"/>
              <a:gd name="connsiteY230" fmla="*/ 2106704 h 2237474"/>
              <a:gd name="connsiteX231" fmla="*/ 80022 w 12192000"/>
              <a:gd name="connsiteY231" fmla="*/ 2107254 h 2237474"/>
              <a:gd name="connsiteX232" fmla="*/ 79717 w 12192000"/>
              <a:gd name="connsiteY232" fmla="*/ 2107046 h 2237474"/>
              <a:gd name="connsiteX233" fmla="*/ 72352 w 12192000"/>
              <a:gd name="connsiteY233" fmla="*/ 2107991 h 2237474"/>
              <a:gd name="connsiteX234" fmla="*/ 37645 w 12192000"/>
              <a:gd name="connsiteY234" fmla="*/ 2115401 h 2237474"/>
              <a:gd name="connsiteX235" fmla="*/ 4572 w 12192000"/>
              <a:gd name="connsiteY235" fmla="*/ 2111091 h 2237474"/>
              <a:gd name="connsiteX236" fmla="*/ 0 w 12192000"/>
              <a:gd name="connsiteY236" fmla="*/ 2110468 h 2237474"/>
              <a:gd name="connsiteX237" fmla="*/ 0 w 12192000"/>
              <a:gd name="connsiteY23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29530 w 12192000"/>
              <a:gd name="connsiteY150" fmla="*/ 1864513 h 2237474"/>
              <a:gd name="connsiteX151" fmla="*/ 3680177 w 12192000"/>
              <a:gd name="connsiteY151" fmla="*/ 1881552 h 2237474"/>
              <a:gd name="connsiteX152" fmla="*/ 3567259 w 12192000"/>
              <a:gd name="connsiteY152" fmla="*/ 1893482 h 2237474"/>
              <a:gd name="connsiteX153" fmla="*/ 3405770 w 12192000"/>
              <a:gd name="connsiteY153" fmla="*/ 1904591 h 2237474"/>
              <a:gd name="connsiteX154" fmla="*/ 3280097 w 12192000"/>
              <a:gd name="connsiteY154" fmla="*/ 1919610 h 2237474"/>
              <a:gd name="connsiteX155" fmla="*/ 3123424 w 12192000"/>
              <a:gd name="connsiteY155" fmla="*/ 1952930 h 2237474"/>
              <a:gd name="connsiteX156" fmla="*/ 3009910 w 12192000"/>
              <a:gd name="connsiteY156" fmla="*/ 1957866 h 2237474"/>
              <a:gd name="connsiteX157" fmla="*/ 2995934 w 12192000"/>
              <a:gd name="connsiteY157" fmla="*/ 1967085 h 2237474"/>
              <a:gd name="connsiteX158" fmla="*/ 2980071 w 12192000"/>
              <a:gd name="connsiteY158" fmla="*/ 1972988 h 2237474"/>
              <a:gd name="connsiteX159" fmla="*/ 2978094 w 12192000"/>
              <a:gd name="connsiteY159" fmla="*/ 1972369 h 2237474"/>
              <a:gd name="connsiteX160" fmla="*/ 2942858 w 12192000"/>
              <a:gd name="connsiteY160" fmla="*/ 1981367 h 2237474"/>
              <a:gd name="connsiteX161" fmla="*/ 2875436 w 12192000"/>
              <a:gd name="connsiteY161" fmla="*/ 1996977 h 2237474"/>
              <a:gd name="connsiteX162" fmla="*/ 2874892 w 12192000"/>
              <a:gd name="connsiteY162" fmla="*/ 1996085 h 2237474"/>
              <a:gd name="connsiteX163" fmla="*/ 2864145 w 12192000"/>
              <a:gd name="connsiteY163" fmla="*/ 1994061 h 2237474"/>
              <a:gd name="connsiteX164" fmla="*/ 2843662 w 12192000"/>
              <a:gd name="connsiteY164" fmla="*/ 1992498 h 2237474"/>
              <a:gd name="connsiteX165" fmla="*/ 2796128 w 12192000"/>
              <a:gd name="connsiteY165" fmla="*/ 1976403 h 2237474"/>
              <a:gd name="connsiteX166" fmla="*/ 2756784 w 12192000"/>
              <a:gd name="connsiteY166" fmla="*/ 1985116 h 2237474"/>
              <a:gd name="connsiteX167" fmla="*/ 2748833 w 12192000"/>
              <a:gd name="connsiteY167" fmla="*/ 1986323 h 2237474"/>
              <a:gd name="connsiteX168" fmla="*/ 2748661 w 12192000"/>
              <a:gd name="connsiteY168" fmla="*/ 1986122 h 2237474"/>
              <a:gd name="connsiteX169" fmla="*/ 2740251 w 12192000"/>
              <a:gd name="connsiteY169" fmla="*/ 1986946 h 2237474"/>
              <a:gd name="connsiteX170" fmla="*/ 2718916 w 12192000"/>
              <a:gd name="connsiteY170" fmla="*/ 1990867 h 2237474"/>
              <a:gd name="connsiteX171" fmla="*/ 2713522 w 12192000"/>
              <a:gd name="connsiteY171" fmla="*/ 1990173 h 2237474"/>
              <a:gd name="connsiteX172" fmla="*/ 2680597 w 12192000"/>
              <a:gd name="connsiteY172" fmla="*/ 1984996 h 2237474"/>
              <a:gd name="connsiteX173" fmla="*/ 2578178 w 12192000"/>
              <a:gd name="connsiteY173" fmla="*/ 1990531 h 2237474"/>
              <a:gd name="connsiteX174" fmla="*/ 2476147 w 12192000"/>
              <a:gd name="connsiteY174" fmla="*/ 1998305 h 2237474"/>
              <a:gd name="connsiteX175" fmla="*/ 2373568 w 12192000"/>
              <a:gd name="connsiteY175" fmla="*/ 2003219 h 2237474"/>
              <a:gd name="connsiteX176" fmla="*/ 2321399 w 12192000"/>
              <a:gd name="connsiteY176" fmla="*/ 1989467 h 2237474"/>
              <a:gd name="connsiteX177" fmla="*/ 2315525 w 12192000"/>
              <a:gd name="connsiteY177" fmla="*/ 1989708 h 2237474"/>
              <a:gd name="connsiteX178" fmla="*/ 2300792 w 12192000"/>
              <a:gd name="connsiteY178" fmla="*/ 1994290 h 2237474"/>
              <a:gd name="connsiteX179" fmla="*/ 2295469 w 12192000"/>
              <a:gd name="connsiteY179" fmla="*/ 1996659 h 2237474"/>
              <a:gd name="connsiteX180" fmla="*/ 2287219 w 12192000"/>
              <a:gd name="connsiteY180" fmla="*/ 1998750 h 2237474"/>
              <a:gd name="connsiteX181" fmla="*/ 2286948 w 12192000"/>
              <a:gd name="connsiteY181" fmla="*/ 1998596 h 2237474"/>
              <a:gd name="connsiteX182" fmla="*/ 2243069 w 12192000"/>
              <a:gd name="connsiteY182" fmla="*/ 2015111 h 2237474"/>
              <a:gd name="connsiteX183" fmla="*/ 2186609 w 12192000"/>
              <a:gd name="connsiteY183" fmla="*/ 2008263 h 2237474"/>
              <a:gd name="connsiteX184" fmla="*/ 2164831 w 12192000"/>
              <a:gd name="connsiteY184" fmla="*/ 2010143 h 2237474"/>
              <a:gd name="connsiteX185" fmla="*/ 2152836 w 12192000"/>
              <a:gd name="connsiteY185" fmla="*/ 2010048 h 2237474"/>
              <a:gd name="connsiteX186" fmla="*/ 2117102 w 12192000"/>
              <a:gd name="connsiteY186" fmla="*/ 2023004 h 2237474"/>
              <a:gd name="connsiteX187" fmla="*/ 2111935 w 12192000"/>
              <a:gd name="connsiteY187" fmla="*/ 2023163 h 2237474"/>
              <a:gd name="connsiteX188" fmla="*/ 2089991 w 12192000"/>
              <a:gd name="connsiteY188" fmla="*/ 2034193 h 2237474"/>
              <a:gd name="connsiteX189" fmla="*/ 2058061 w 12192000"/>
              <a:gd name="connsiteY189" fmla="*/ 2047942 h 2237474"/>
              <a:gd name="connsiteX190" fmla="*/ 2055737 w 12192000"/>
              <a:gd name="connsiteY190" fmla="*/ 2047704 h 2237474"/>
              <a:gd name="connsiteX191" fmla="*/ 2042244 w 12192000"/>
              <a:gd name="connsiteY191" fmla="*/ 2055560 h 2237474"/>
              <a:gd name="connsiteX192" fmla="*/ 1976224 w 12192000"/>
              <a:gd name="connsiteY192" fmla="*/ 2074257 h 2237474"/>
              <a:gd name="connsiteX193" fmla="*/ 1877728 w 12192000"/>
              <a:gd name="connsiteY193" fmla="*/ 2101004 h 2237474"/>
              <a:gd name="connsiteX194" fmla="*/ 1759056 w 12192000"/>
              <a:gd name="connsiteY194" fmla="*/ 2125608 h 2237474"/>
              <a:gd name="connsiteX195" fmla="*/ 1637948 w 12192000"/>
              <a:gd name="connsiteY195" fmla="*/ 2172597 h 2237474"/>
              <a:gd name="connsiteX196" fmla="*/ 1434549 w 12192000"/>
              <a:gd name="connsiteY196" fmla="*/ 2234522 h 2237474"/>
              <a:gd name="connsiteX197" fmla="*/ 1398481 w 12192000"/>
              <a:gd name="connsiteY197" fmla="*/ 2237074 h 2237474"/>
              <a:gd name="connsiteX198" fmla="*/ 1398407 w 12192000"/>
              <a:gd name="connsiteY198" fmla="*/ 2237095 h 2237474"/>
              <a:gd name="connsiteX199" fmla="*/ 1370962 w 12192000"/>
              <a:gd name="connsiteY199" fmla="*/ 2237474 h 2237474"/>
              <a:gd name="connsiteX200" fmla="*/ 1356367 w 12192000"/>
              <a:gd name="connsiteY200" fmla="*/ 2235089 h 2237474"/>
              <a:gd name="connsiteX201" fmla="*/ 1324828 w 12192000"/>
              <a:gd name="connsiteY201" fmla="*/ 2231968 h 2237474"/>
              <a:gd name="connsiteX202" fmla="*/ 1297744 w 12192000"/>
              <a:gd name="connsiteY202" fmla="*/ 2235849 h 2237474"/>
              <a:gd name="connsiteX203" fmla="*/ 1286236 w 12192000"/>
              <a:gd name="connsiteY203" fmla="*/ 2233135 h 2237474"/>
              <a:gd name="connsiteX204" fmla="*/ 1283504 w 12192000"/>
              <a:gd name="connsiteY204" fmla="*/ 2233797 h 2237474"/>
              <a:gd name="connsiteX205" fmla="*/ 1279765 w 12192000"/>
              <a:gd name="connsiteY205" fmla="*/ 2229639 h 2237474"/>
              <a:gd name="connsiteX206" fmla="*/ 1195347 w 12192000"/>
              <a:gd name="connsiteY206" fmla="*/ 2212354 h 2237474"/>
              <a:gd name="connsiteX207" fmla="*/ 970251 w 12192000"/>
              <a:gd name="connsiteY207" fmla="*/ 2221029 h 2237474"/>
              <a:gd name="connsiteX208" fmla="*/ 812914 w 12192000"/>
              <a:gd name="connsiteY208" fmla="*/ 2202752 h 2237474"/>
              <a:gd name="connsiteX209" fmla="*/ 800195 w 12192000"/>
              <a:gd name="connsiteY209" fmla="*/ 2209407 h 2237474"/>
              <a:gd name="connsiteX210" fmla="*/ 784978 w 12192000"/>
              <a:gd name="connsiteY210" fmla="*/ 2212360 h 2237474"/>
              <a:gd name="connsiteX211" fmla="*/ 681987 w 12192000"/>
              <a:gd name="connsiteY211" fmla="*/ 2216757 h 2237474"/>
              <a:gd name="connsiteX212" fmla="*/ 669923 w 12192000"/>
              <a:gd name="connsiteY212" fmla="*/ 2211682 h 2237474"/>
              <a:gd name="connsiteX213" fmla="*/ 648680 w 12192000"/>
              <a:gd name="connsiteY213" fmla="*/ 2206229 h 2237474"/>
              <a:gd name="connsiteX214" fmla="*/ 597225 w 12192000"/>
              <a:gd name="connsiteY214" fmla="*/ 2180999 h 2237474"/>
              <a:gd name="connsiteX215" fmla="*/ 558449 w 12192000"/>
              <a:gd name="connsiteY215" fmla="*/ 2182346 h 2237474"/>
              <a:gd name="connsiteX216" fmla="*/ 550517 w 12192000"/>
              <a:gd name="connsiteY216" fmla="*/ 2182060 h 2237474"/>
              <a:gd name="connsiteX217" fmla="*/ 550309 w 12192000"/>
              <a:gd name="connsiteY217" fmla="*/ 2181825 h 2237474"/>
              <a:gd name="connsiteX218" fmla="*/ 541836 w 12192000"/>
              <a:gd name="connsiteY218" fmla="*/ 2181063 h 2237474"/>
              <a:gd name="connsiteX219" fmla="*/ 536057 w 12192000"/>
              <a:gd name="connsiteY219" fmla="*/ 2181537 h 2237474"/>
              <a:gd name="connsiteX220" fmla="*/ 520671 w 12192000"/>
              <a:gd name="connsiteY220" fmla="*/ 2180980 h 2237474"/>
              <a:gd name="connsiteX221" fmla="*/ 515024 w 12192000"/>
              <a:gd name="connsiteY221" fmla="*/ 2179258 h 2237474"/>
              <a:gd name="connsiteX222" fmla="*/ 512278 w 12192000"/>
              <a:gd name="connsiteY222" fmla="*/ 2176369 h 2237474"/>
              <a:gd name="connsiteX223" fmla="*/ 480419 w 12192000"/>
              <a:gd name="connsiteY223" fmla="*/ 2167807 h 2237474"/>
              <a:gd name="connsiteX224" fmla="*/ 413835 w 12192000"/>
              <a:gd name="connsiteY224" fmla="*/ 2156783 h 2237474"/>
              <a:gd name="connsiteX225" fmla="*/ 376513 w 12192000"/>
              <a:gd name="connsiteY225" fmla="*/ 2154014 h 2237474"/>
              <a:gd name="connsiteX226" fmla="*/ 273386 w 12192000"/>
              <a:gd name="connsiteY226" fmla="*/ 2142551 h 2237474"/>
              <a:gd name="connsiteX227" fmla="*/ 169207 w 12192000"/>
              <a:gd name="connsiteY227" fmla="*/ 2128100 h 2237474"/>
              <a:gd name="connsiteX228" fmla="*/ 93149 w 12192000"/>
              <a:gd name="connsiteY228" fmla="*/ 2105324 h 2237474"/>
              <a:gd name="connsiteX229" fmla="*/ 88109 w 12192000"/>
              <a:gd name="connsiteY229" fmla="*/ 2106704 h 2237474"/>
              <a:gd name="connsiteX230" fmla="*/ 80022 w 12192000"/>
              <a:gd name="connsiteY230" fmla="*/ 2107254 h 2237474"/>
              <a:gd name="connsiteX231" fmla="*/ 79717 w 12192000"/>
              <a:gd name="connsiteY231" fmla="*/ 2107046 h 2237474"/>
              <a:gd name="connsiteX232" fmla="*/ 72352 w 12192000"/>
              <a:gd name="connsiteY232" fmla="*/ 2107991 h 2237474"/>
              <a:gd name="connsiteX233" fmla="*/ 37645 w 12192000"/>
              <a:gd name="connsiteY233" fmla="*/ 2115401 h 2237474"/>
              <a:gd name="connsiteX234" fmla="*/ 4572 w 12192000"/>
              <a:gd name="connsiteY234" fmla="*/ 2111091 h 2237474"/>
              <a:gd name="connsiteX235" fmla="*/ 0 w 12192000"/>
              <a:gd name="connsiteY235" fmla="*/ 2110468 h 2237474"/>
              <a:gd name="connsiteX236" fmla="*/ 0 w 12192000"/>
              <a:gd name="connsiteY23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43319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08541 w 12192000"/>
              <a:gd name="connsiteY102" fmla="*/ 1668757 h 2237474"/>
              <a:gd name="connsiteX103" fmla="*/ 6471012 w 12192000"/>
              <a:gd name="connsiteY103" fmla="*/ 1678604 h 2237474"/>
              <a:gd name="connsiteX104" fmla="*/ 6415265 w 12192000"/>
              <a:gd name="connsiteY104" fmla="*/ 1665317 h 2237474"/>
              <a:gd name="connsiteX105" fmla="*/ 6364035 w 12192000"/>
              <a:gd name="connsiteY105" fmla="*/ 1667683 h 2237474"/>
              <a:gd name="connsiteX106" fmla="*/ 6280959 w 12192000"/>
              <a:gd name="connsiteY106" fmla="*/ 1689329 h 2237474"/>
              <a:gd name="connsiteX107" fmla="*/ 6243319 w 12192000"/>
              <a:gd name="connsiteY107" fmla="*/ 1695560 h 2237474"/>
              <a:gd name="connsiteX108" fmla="*/ 6098321 w 12192000"/>
              <a:gd name="connsiteY108" fmla="*/ 1721646 h 2237474"/>
              <a:gd name="connsiteX109" fmla="*/ 5880652 w 12192000"/>
              <a:gd name="connsiteY109" fmla="*/ 1779643 h 2237474"/>
              <a:gd name="connsiteX110" fmla="*/ 5785959 w 12192000"/>
              <a:gd name="connsiteY110" fmla="*/ 1775307 h 2237474"/>
              <a:gd name="connsiteX111" fmla="*/ 5643534 w 12192000"/>
              <a:gd name="connsiteY111" fmla="*/ 1802919 h 2237474"/>
              <a:gd name="connsiteX112" fmla="*/ 5518799 w 12192000"/>
              <a:gd name="connsiteY112" fmla="*/ 1818312 h 2237474"/>
              <a:gd name="connsiteX113" fmla="*/ 5505014 w 12192000"/>
              <a:gd name="connsiteY113" fmla="*/ 1819259 h 2237474"/>
              <a:gd name="connsiteX114" fmla="*/ 5453307 w 12192000"/>
              <a:gd name="connsiteY114" fmla="*/ 1815450 h 2237474"/>
              <a:gd name="connsiteX115" fmla="*/ 5364192 w 12192000"/>
              <a:gd name="connsiteY115" fmla="*/ 1826074 h 2237474"/>
              <a:gd name="connsiteX116" fmla="*/ 5350380 w 12192000"/>
              <a:gd name="connsiteY116" fmla="*/ 1830891 h 2237474"/>
              <a:gd name="connsiteX117" fmla="*/ 5259633 w 12192000"/>
              <a:gd name="connsiteY117" fmla="*/ 1837160 h 2237474"/>
              <a:gd name="connsiteX118" fmla="*/ 5197513 w 12192000"/>
              <a:gd name="connsiteY118" fmla="*/ 1844718 h 2237474"/>
              <a:gd name="connsiteX119" fmla="*/ 5184170 w 12192000"/>
              <a:gd name="connsiteY119" fmla="*/ 1849402 h 2237474"/>
              <a:gd name="connsiteX120" fmla="*/ 5168852 w 12192000"/>
              <a:gd name="connsiteY120" fmla="*/ 1844846 h 2237474"/>
              <a:gd name="connsiteX121" fmla="*/ 5164370 w 12192000"/>
              <a:gd name="connsiteY121" fmla="*/ 1840597 h 2237474"/>
              <a:gd name="connsiteX122" fmla="*/ 5114927 w 12192000"/>
              <a:gd name="connsiteY122" fmla="*/ 1847827 h 2237474"/>
              <a:gd name="connsiteX123" fmla="*/ 5108970 w 12192000"/>
              <a:gd name="connsiteY123" fmla="*/ 1847935 h 2237474"/>
              <a:gd name="connsiteX124" fmla="*/ 5067961 w 12192000"/>
              <a:gd name="connsiteY124" fmla="*/ 1845917 h 2237474"/>
              <a:gd name="connsiteX125" fmla="*/ 5007075 w 12192000"/>
              <a:gd name="connsiteY125" fmla="*/ 1838626 h 2237474"/>
              <a:gd name="connsiteX126" fmla="*/ 4944087 w 12192000"/>
              <a:gd name="connsiteY126" fmla="*/ 1823332 h 2237474"/>
              <a:gd name="connsiteX127" fmla="*/ 4907662 w 12192000"/>
              <a:gd name="connsiteY127" fmla="*/ 1816900 h 2237474"/>
              <a:gd name="connsiteX128" fmla="*/ 4882386 w 12192000"/>
              <a:gd name="connsiteY128" fmla="*/ 1809844 h 2237474"/>
              <a:gd name="connsiteX129" fmla="*/ 4811440 w 12192000"/>
              <a:gd name="connsiteY129" fmla="*/ 1804655 h 2237474"/>
              <a:gd name="connsiteX130" fmla="*/ 4691075 w 12192000"/>
              <a:gd name="connsiteY130" fmla="*/ 1801389 h 2237474"/>
              <a:gd name="connsiteX131" fmla="*/ 4611738 w 12192000"/>
              <a:gd name="connsiteY131" fmla="*/ 1776964 h 2237474"/>
              <a:gd name="connsiteX132" fmla="*/ 4560070 w 12192000"/>
              <a:gd name="connsiteY132" fmla="*/ 1785640 h 2237474"/>
              <a:gd name="connsiteX133" fmla="*/ 4536503 w 12192000"/>
              <a:gd name="connsiteY133" fmla="*/ 1785334 h 2237474"/>
              <a:gd name="connsiteX134" fmla="*/ 4513724 w 12192000"/>
              <a:gd name="connsiteY134" fmla="*/ 1791996 h 2237474"/>
              <a:gd name="connsiteX135" fmla="*/ 4459810 w 12192000"/>
              <a:gd name="connsiteY135" fmla="*/ 1797886 h 2237474"/>
              <a:gd name="connsiteX136" fmla="*/ 4379064 w 12192000"/>
              <a:gd name="connsiteY136" fmla="*/ 1817177 h 2237474"/>
              <a:gd name="connsiteX137" fmla="*/ 4319209 w 12192000"/>
              <a:gd name="connsiteY137" fmla="*/ 1834833 h 2237474"/>
              <a:gd name="connsiteX138" fmla="*/ 4290981 w 12192000"/>
              <a:gd name="connsiteY138" fmla="*/ 1839677 h 2237474"/>
              <a:gd name="connsiteX139" fmla="*/ 4285792 w 12192000"/>
              <a:gd name="connsiteY139" fmla="*/ 1836231 h 2237474"/>
              <a:gd name="connsiteX140" fmla="*/ 4238372 w 12192000"/>
              <a:gd name="connsiteY140" fmla="*/ 1851480 h 2237474"/>
              <a:gd name="connsiteX141" fmla="*/ 4232517 w 12192000"/>
              <a:gd name="connsiteY141" fmla="*/ 1852567 h 2237474"/>
              <a:gd name="connsiteX142" fmla="*/ 4191732 w 12192000"/>
              <a:gd name="connsiteY142" fmla="*/ 1857328 h 2237474"/>
              <a:gd name="connsiteX143" fmla="*/ 4065532 w 12192000"/>
              <a:gd name="connsiteY143" fmla="*/ 1855477 h 2237474"/>
              <a:gd name="connsiteX144" fmla="*/ 4028460 w 12192000"/>
              <a:gd name="connsiteY144" fmla="*/ 1855137 h 2237474"/>
              <a:gd name="connsiteX145" fmla="*/ 4002267 w 12192000"/>
              <a:gd name="connsiteY145" fmla="*/ 1852352 h 2237474"/>
              <a:gd name="connsiteX146" fmla="*/ 3931396 w 12192000"/>
              <a:gd name="connsiteY146" fmla="*/ 1858915 h 2237474"/>
              <a:gd name="connsiteX147" fmla="*/ 3812162 w 12192000"/>
              <a:gd name="connsiteY147" fmla="*/ 1875501 h 2237474"/>
              <a:gd name="connsiteX148" fmla="*/ 3729530 w 12192000"/>
              <a:gd name="connsiteY148" fmla="*/ 1864513 h 2237474"/>
              <a:gd name="connsiteX149" fmla="*/ 3680177 w 12192000"/>
              <a:gd name="connsiteY149" fmla="*/ 1881552 h 2237474"/>
              <a:gd name="connsiteX150" fmla="*/ 3567259 w 12192000"/>
              <a:gd name="connsiteY150" fmla="*/ 1893482 h 2237474"/>
              <a:gd name="connsiteX151" fmla="*/ 3405770 w 12192000"/>
              <a:gd name="connsiteY151" fmla="*/ 1904591 h 2237474"/>
              <a:gd name="connsiteX152" fmla="*/ 3280097 w 12192000"/>
              <a:gd name="connsiteY152" fmla="*/ 1919610 h 2237474"/>
              <a:gd name="connsiteX153" fmla="*/ 3123424 w 12192000"/>
              <a:gd name="connsiteY153" fmla="*/ 1952930 h 2237474"/>
              <a:gd name="connsiteX154" fmla="*/ 3009910 w 12192000"/>
              <a:gd name="connsiteY154" fmla="*/ 1957866 h 2237474"/>
              <a:gd name="connsiteX155" fmla="*/ 2995934 w 12192000"/>
              <a:gd name="connsiteY155" fmla="*/ 1967085 h 2237474"/>
              <a:gd name="connsiteX156" fmla="*/ 2980071 w 12192000"/>
              <a:gd name="connsiteY156" fmla="*/ 1972988 h 2237474"/>
              <a:gd name="connsiteX157" fmla="*/ 2978094 w 12192000"/>
              <a:gd name="connsiteY157" fmla="*/ 1972369 h 2237474"/>
              <a:gd name="connsiteX158" fmla="*/ 2942858 w 12192000"/>
              <a:gd name="connsiteY158" fmla="*/ 1981367 h 2237474"/>
              <a:gd name="connsiteX159" fmla="*/ 2875436 w 12192000"/>
              <a:gd name="connsiteY159" fmla="*/ 1996977 h 2237474"/>
              <a:gd name="connsiteX160" fmla="*/ 2874892 w 12192000"/>
              <a:gd name="connsiteY160" fmla="*/ 1996085 h 2237474"/>
              <a:gd name="connsiteX161" fmla="*/ 2864145 w 12192000"/>
              <a:gd name="connsiteY161" fmla="*/ 1994061 h 2237474"/>
              <a:gd name="connsiteX162" fmla="*/ 2843662 w 12192000"/>
              <a:gd name="connsiteY162" fmla="*/ 1992498 h 2237474"/>
              <a:gd name="connsiteX163" fmla="*/ 2796128 w 12192000"/>
              <a:gd name="connsiteY163" fmla="*/ 1976403 h 2237474"/>
              <a:gd name="connsiteX164" fmla="*/ 2756784 w 12192000"/>
              <a:gd name="connsiteY164" fmla="*/ 1985116 h 2237474"/>
              <a:gd name="connsiteX165" fmla="*/ 2748833 w 12192000"/>
              <a:gd name="connsiteY165" fmla="*/ 1986323 h 2237474"/>
              <a:gd name="connsiteX166" fmla="*/ 2748661 w 12192000"/>
              <a:gd name="connsiteY166" fmla="*/ 1986122 h 2237474"/>
              <a:gd name="connsiteX167" fmla="*/ 2740251 w 12192000"/>
              <a:gd name="connsiteY167" fmla="*/ 1986946 h 2237474"/>
              <a:gd name="connsiteX168" fmla="*/ 2718916 w 12192000"/>
              <a:gd name="connsiteY168" fmla="*/ 1990867 h 2237474"/>
              <a:gd name="connsiteX169" fmla="*/ 2713522 w 12192000"/>
              <a:gd name="connsiteY169" fmla="*/ 1990173 h 2237474"/>
              <a:gd name="connsiteX170" fmla="*/ 2680597 w 12192000"/>
              <a:gd name="connsiteY170" fmla="*/ 1984996 h 2237474"/>
              <a:gd name="connsiteX171" fmla="*/ 2578178 w 12192000"/>
              <a:gd name="connsiteY171" fmla="*/ 1990531 h 2237474"/>
              <a:gd name="connsiteX172" fmla="*/ 2476147 w 12192000"/>
              <a:gd name="connsiteY172" fmla="*/ 1998305 h 2237474"/>
              <a:gd name="connsiteX173" fmla="*/ 2373568 w 12192000"/>
              <a:gd name="connsiteY173" fmla="*/ 2003219 h 2237474"/>
              <a:gd name="connsiteX174" fmla="*/ 2321399 w 12192000"/>
              <a:gd name="connsiteY174" fmla="*/ 1989467 h 2237474"/>
              <a:gd name="connsiteX175" fmla="*/ 2315525 w 12192000"/>
              <a:gd name="connsiteY175" fmla="*/ 1989708 h 2237474"/>
              <a:gd name="connsiteX176" fmla="*/ 2300792 w 12192000"/>
              <a:gd name="connsiteY176" fmla="*/ 1994290 h 2237474"/>
              <a:gd name="connsiteX177" fmla="*/ 2295469 w 12192000"/>
              <a:gd name="connsiteY177" fmla="*/ 1996659 h 2237474"/>
              <a:gd name="connsiteX178" fmla="*/ 2287219 w 12192000"/>
              <a:gd name="connsiteY178" fmla="*/ 1998750 h 2237474"/>
              <a:gd name="connsiteX179" fmla="*/ 2286948 w 12192000"/>
              <a:gd name="connsiteY179" fmla="*/ 1998596 h 2237474"/>
              <a:gd name="connsiteX180" fmla="*/ 2243069 w 12192000"/>
              <a:gd name="connsiteY180" fmla="*/ 2015111 h 2237474"/>
              <a:gd name="connsiteX181" fmla="*/ 2186609 w 12192000"/>
              <a:gd name="connsiteY181" fmla="*/ 2008263 h 2237474"/>
              <a:gd name="connsiteX182" fmla="*/ 2164831 w 12192000"/>
              <a:gd name="connsiteY182" fmla="*/ 2010143 h 2237474"/>
              <a:gd name="connsiteX183" fmla="*/ 2152836 w 12192000"/>
              <a:gd name="connsiteY183" fmla="*/ 2010048 h 2237474"/>
              <a:gd name="connsiteX184" fmla="*/ 2117102 w 12192000"/>
              <a:gd name="connsiteY184" fmla="*/ 2023004 h 2237474"/>
              <a:gd name="connsiteX185" fmla="*/ 2111935 w 12192000"/>
              <a:gd name="connsiteY185" fmla="*/ 2023163 h 2237474"/>
              <a:gd name="connsiteX186" fmla="*/ 2089991 w 12192000"/>
              <a:gd name="connsiteY186" fmla="*/ 2034193 h 2237474"/>
              <a:gd name="connsiteX187" fmla="*/ 2058061 w 12192000"/>
              <a:gd name="connsiteY187" fmla="*/ 2047942 h 2237474"/>
              <a:gd name="connsiteX188" fmla="*/ 2055737 w 12192000"/>
              <a:gd name="connsiteY188" fmla="*/ 2047704 h 2237474"/>
              <a:gd name="connsiteX189" fmla="*/ 2042244 w 12192000"/>
              <a:gd name="connsiteY189" fmla="*/ 2055560 h 2237474"/>
              <a:gd name="connsiteX190" fmla="*/ 1976224 w 12192000"/>
              <a:gd name="connsiteY190" fmla="*/ 2074257 h 2237474"/>
              <a:gd name="connsiteX191" fmla="*/ 1877728 w 12192000"/>
              <a:gd name="connsiteY191" fmla="*/ 2101004 h 2237474"/>
              <a:gd name="connsiteX192" fmla="*/ 1759056 w 12192000"/>
              <a:gd name="connsiteY192" fmla="*/ 2125608 h 2237474"/>
              <a:gd name="connsiteX193" fmla="*/ 1637948 w 12192000"/>
              <a:gd name="connsiteY193" fmla="*/ 2172597 h 2237474"/>
              <a:gd name="connsiteX194" fmla="*/ 1434549 w 12192000"/>
              <a:gd name="connsiteY194" fmla="*/ 2234522 h 2237474"/>
              <a:gd name="connsiteX195" fmla="*/ 1398481 w 12192000"/>
              <a:gd name="connsiteY195" fmla="*/ 2237074 h 2237474"/>
              <a:gd name="connsiteX196" fmla="*/ 1398407 w 12192000"/>
              <a:gd name="connsiteY196" fmla="*/ 2237095 h 2237474"/>
              <a:gd name="connsiteX197" fmla="*/ 1370962 w 12192000"/>
              <a:gd name="connsiteY197" fmla="*/ 2237474 h 2237474"/>
              <a:gd name="connsiteX198" fmla="*/ 1356367 w 12192000"/>
              <a:gd name="connsiteY198" fmla="*/ 2235089 h 2237474"/>
              <a:gd name="connsiteX199" fmla="*/ 1324828 w 12192000"/>
              <a:gd name="connsiteY199" fmla="*/ 2231968 h 2237474"/>
              <a:gd name="connsiteX200" fmla="*/ 1297744 w 12192000"/>
              <a:gd name="connsiteY200" fmla="*/ 2235849 h 2237474"/>
              <a:gd name="connsiteX201" fmla="*/ 1286236 w 12192000"/>
              <a:gd name="connsiteY201" fmla="*/ 2233135 h 2237474"/>
              <a:gd name="connsiteX202" fmla="*/ 1283504 w 12192000"/>
              <a:gd name="connsiteY202" fmla="*/ 2233797 h 2237474"/>
              <a:gd name="connsiteX203" fmla="*/ 1279765 w 12192000"/>
              <a:gd name="connsiteY203" fmla="*/ 2229639 h 2237474"/>
              <a:gd name="connsiteX204" fmla="*/ 1195347 w 12192000"/>
              <a:gd name="connsiteY204" fmla="*/ 2212354 h 2237474"/>
              <a:gd name="connsiteX205" fmla="*/ 970251 w 12192000"/>
              <a:gd name="connsiteY205" fmla="*/ 2221029 h 2237474"/>
              <a:gd name="connsiteX206" fmla="*/ 812914 w 12192000"/>
              <a:gd name="connsiteY206" fmla="*/ 2202752 h 2237474"/>
              <a:gd name="connsiteX207" fmla="*/ 800195 w 12192000"/>
              <a:gd name="connsiteY207" fmla="*/ 2209407 h 2237474"/>
              <a:gd name="connsiteX208" fmla="*/ 784978 w 12192000"/>
              <a:gd name="connsiteY208" fmla="*/ 2212360 h 2237474"/>
              <a:gd name="connsiteX209" fmla="*/ 681987 w 12192000"/>
              <a:gd name="connsiteY209" fmla="*/ 2216757 h 2237474"/>
              <a:gd name="connsiteX210" fmla="*/ 669923 w 12192000"/>
              <a:gd name="connsiteY210" fmla="*/ 2211682 h 2237474"/>
              <a:gd name="connsiteX211" fmla="*/ 648680 w 12192000"/>
              <a:gd name="connsiteY211" fmla="*/ 2206229 h 2237474"/>
              <a:gd name="connsiteX212" fmla="*/ 597225 w 12192000"/>
              <a:gd name="connsiteY212" fmla="*/ 2180999 h 2237474"/>
              <a:gd name="connsiteX213" fmla="*/ 558449 w 12192000"/>
              <a:gd name="connsiteY213" fmla="*/ 2182346 h 2237474"/>
              <a:gd name="connsiteX214" fmla="*/ 550517 w 12192000"/>
              <a:gd name="connsiteY214" fmla="*/ 2182060 h 2237474"/>
              <a:gd name="connsiteX215" fmla="*/ 550309 w 12192000"/>
              <a:gd name="connsiteY215" fmla="*/ 2181825 h 2237474"/>
              <a:gd name="connsiteX216" fmla="*/ 541836 w 12192000"/>
              <a:gd name="connsiteY216" fmla="*/ 2181063 h 2237474"/>
              <a:gd name="connsiteX217" fmla="*/ 536057 w 12192000"/>
              <a:gd name="connsiteY217" fmla="*/ 2181537 h 2237474"/>
              <a:gd name="connsiteX218" fmla="*/ 520671 w 12192000"/>
              <a:gd name="connsiteY218" fmla="*/ 2180980 h 2237474"/>
              <a:gd name="connsiteX219" fmla="*/ 515024 w 12192000"/>
              <a:gd name="connsiteY219" fmla="*/ 2179258 h 2237474"/>
              <a:gd name="connsiteX220" fmla="*/ 512278 w 12192000"/>
              <a:gd name="connsiteY220" fmla="*/ 2176369 h 2237474"/>
              <a:gd name="connsiteX221" fmla="*/ 480419 w 12192000"/>
              <a:gd name="connsiteY221" fmla="*/ 2167807 h 2237474"/>
              <a:gd name="connsiteX222" fmla="*/ 413835 w 12192000"/>
              <a:gd name="connsiteY222" fmla="*/ 2156783 h 2237474"/>
              <a:gd name="connsiteX223" fmla="*/ 376513 w 12192000"/>
              <a:gd name="connsiteY223" fmla="*/ 2154014 h 2237474"/>
              <a:gd name="connsiteX224" fmla="*/ 273386 w 12192000"/>
              <a:gd name="connsiteY224" fmla="*/ 2142551 h 2237474"/>
              <a:gd name="connsiteX225" fmla="*/ 169207 w 12192000"/>
              <a:gd name="connsiteY225" fmla="*/ 2128100 h 2237474"/>
              <a:gd name="connsiteX226" fmla="*/ 93149 w 12192000"/>
              <a:gd name="connsiteY226" fmla="*/ 2105324 h 2237474"/>
              <a:gd name="connsiteX227" fmla="*/ 88109 w 12192000"/>
              <a:gd name="connsiteY227" fmla="*/ 2106704 h 2237474"/>
              <a:gd name="connsiteX228" fmla="*/ 80022 w 12192000"/>
              <a:gd name="connsiteY228" fmla="*/ 2107254 h 2237474"/>
              <a:gd name="connsiteX229" fmla="*/ 79717 w 12192000"/>
              <a:gd name="connsiteY229" fmla="*/ 2107046 h 2237474"/>
              <a:gd name="connsiteX230" fmla="*/ 72352 w 12192000"/>
              <a:gd name="connsiteY230" fmla="*/ 2107991 h 2237474"/>
              <a:gd name="connsiteX231" fmla="*/ 37645 w 12192000"/>
              <a:gd name="connsiteY231" fmla="*/ 2115401 h 2237474"/>
              <a:gd name="connsiteX232" fmla="*/ 4572 w 12192000"/>
              <a:gd name="connsiteY232" fmla="*/ 2111091 h 2237474"/>
              <a:gd name="connsiteX233" fmla="*/ 0 w 12192000"/>
              <a:gd name="connsiteY233" fmla="*/ 2110468 h 2237474"/>
              <a:gd name="connsiteX234" fmla="*/ 0 w 12192000"/>
              <a:gd name="connsiteY23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16595 w 12192000"/>
              <a:gd name="connsiteY100" fmla="*/ 1667475 h 2237474"/>
              <a:gd name="connsiteX101" fmla="*/ 6508541 w 12192000"/>
              <a:gd name="connsiteY101" fmla="*/ 1668757 h 2237474"/>
              <a:gd name="connsiteX102" fmla="*/ 6471012 w 12192000"/>
              <a:gd name="connsiteY102" fmla="*/ 1678604 h 2237474"/>
              <a:gd name="connsiteX103" fmla="*/ 6415265 w 12192000"/>
              <a:gd name="connsiteY103" fmla="*/ 1665317 h 2237474"/>
              <a:gd name="connsiteX104" fmla="*/ 6364035 w 12192000"/>
              <a:gd name="connsiteY104" fmla="*/ 1667683 h 2237474"/>
              <a:gd name="connsiteX105" fmla="*/ 6280959 w 12192000"/>
              <a:gd name="connsiteY105" fmla="*/ 1689329 h 2237474"/>
              <a:gd name="connsiteX106" fmla="*/ 6243319 w 12192000"/>
              <a:gd name="connsiteY106" fmla="*/ 1695560 h 2237474"/>
              <a:gd name="connsiteX107" fmla="*/ 6098321 w 12192000"/>
              <a:gd name="connsiteY107" fmla="*/ 1721646 h 2237474"/>
              <a:gd name="connsiteX108" fmla="*/ 5880652 w 12192000"/>
              <a:gd name="connsiteY108" fmla="*/ 1779643 h 2237474"/>
              <a:gd name="connsiteX109" fmla="*/ 5785959 w 12192000"/>
              <a:gd name="connsiteY109" fmla="*/ 1775307 h 2237474"/>
              <a:gd name="connsiteX110" fmla="*/ 5643534 w 12192000"/>
              <a:gd name="connsiteY110" fmla="*/ 1802919 h 2237474"/>
              <a:gd name="connsiteX111" fmla="*/ 5518799 w 12192000"/>
              <a:gd name="connsiteY111" fmla="*/ 1818312 h 2237474"/>
              <a:gd name="connsiteX112" fmla="*/ 5505014 w 12192000"/>
              <a:gd name="connsiteY112" fmla="*/ 1819259 h 2237474"/>
              <a:gd name="connsiteX113" fmla="*/ 5453307 w 12192000"/>
              <a:gd name="connsiteY113" fmla="*/ 1815450 h 2237474"/>
              <a:gd name="connsiteX114" fmla="*/ 5364192 w 12192000"/>
              <a:gd name="connsiteY114" fmla="*/ 1826074 h 2237474"/>
              <a:gd name="connsiteX115" fmla="*/ 5350380 w 12192000"/>
              <a:gd name="connsiteY115" fmla="*/ 1830891 h 2237474"/>
              <a:gd name="connsiteX116" fmla="*/ 5259633 w 12192000"/>
              <a:gd name="connsiteY116" fmla="*/ 1837160 h 2237474"/>
              <a:gd name="connsiteX117" fmla="*/ 5197513 w 12192000"/>
              <a:gd name="connsiteY117" fmla="*/ 1844718 h 2237474"/>
              <a:gd name="connsiteX118" fmla="*/ 5184170 w 12192000"/>
              <a:gd name="connsiteY118" fmla="*/ 1849402 h 2237474"/>
              <a:gd name="connsiteX119" fmla="*/ 5168852 w 12192000"/>
              <a:gd name="connsiteY119" fmla="*/ 1844846 h 2237474"/>
              <a:gd name="connsiteX120" fmla="*/ 5164370 w 12192000"/>
              <a:gd name="connsiteY120" fmla="*/ 1840597 h 2237474"/>
              <a:gd name="connsiteX121" fmla="*/ 5114927 w 12192000"/>
              <a:gd name="connsiteY121" fmla="*/ 1847827 h 2237474"/>
              <a:gd name="connsiteX122" fmla="*/ 5108970 w 12192000"/>
              <a:gd name="connsiteY122" fmla="*/ 1847935 h 2237474"/>
              <a:gd name="connsiteX123" fmla="*/ 5067961 w 12192000"/>
              <a:gd name="connsiteY123" fmla="*/ 1845917 h 2237474"/>
              <a:gd name="connsiteX124" fmla="*/ 5007075 w 12192000"/>
              <a:gd name="connsiteY124" fmla="*/ 1838626 h 2237474"/>
              <a:gd name="connsiteX125" fmla="*/ 4944087 w 12192000"/>
              <a:gd name="connsiteY125" fmla="*/ 1823332 h 2237474"/>
              <a:gd name="connsiteX126" fmla="*/ 4907662 w 12192000"/>
              <a:gd name="connsiteY126" fmla="*/ 1816900 h 2237474"/>
              <a:gd name="connsiteX127" fmla="*/ 4882386 w 12192000"/>
              <a:gd name="connsiteY127" fmla="*/ 1809844 h 2237474"/>
              <a:gd name="connsiteX128" fmla="*/ 4811440 w 12192000"/>
              <a:gd name="connsiteY128" fmla="*/ 1804655 h 2237474"/>
              <a:gd name="connsiteX129" fmla="*/ 4691075 w 12192000"/>
              <a:gd name="connsiteY129" fmla="*/ 1801389 h 2237474"/>
              <a:gd name="connsiteX130" fmla="*/ 4611738 w 12192000"/>
              <a:gd name="connsiteY130" fmla="*/ 1776964 h 2237474"/>
              <a:gd name="connsiteX131" fmla="*/ 4560070 w 12192000"/>
              <a:gd name="connsiteY131" fmla="*/ 1785640 h 2237474"/>
              <a:gd name="connsiteX132" fmla="*/ 4536503 w 12192000"/>
              <a:gd name="connsiteY132" fmla="*/ 1785334 h 2237474"/>
              <a:gd name="connsiteX133" fmla="*/ 4513724 w 12192000"/>
              <a:gd name="connsiteY133" fmla="*/ 1791996 h 2237474"/>
              <a:gd name="connsiteX134" fmla="*/ 4459810 w 12192000"/>
              <a:gd name="connsiteY134" fmla="*/ 1797886 h 2237474"/>
              <a:gd name="connsiteX135" fmla="*/ 4379064 w 12192000"/>
              <a:gd name="connsiteY135" fmla="*/ 1817177 h 2237474"/>
              <a:gd name="connsiteX136" fmla="*/ 4319209 w 12192000"/>
              <a:gd name="connsiteY136" fmla="*/ 1834833 h 2237474"/>
              <a:gd name="connsiteX137" fmla="*/ 4290981 w 12192000"/>
              <a:gd name="connsiteY137" fmla="*/ 1839677 h 2237474"/>
              <a:gd name="connsiteX138" fmla="*/ 4285792 w 12192000"/>
              <a:gd name="connsiteY138" fmla="*/ 1836231 h 2237474"/>
              <a:gd name="connsiteX139" fmla="*/ 4238372 w 12192000"/>
              <a:gd name="connsiteY139" fmla="*/ 1851480 h 2237474"/>
              <a:gd name="connsiteX140" fmla="*/ 4232517 w 12192000"/>
              <a:gd name="connsiteY140" fmla="*/ 1852567 h 2237474"/>
              <a:gd name="connsiteX141" fmla="*/ 4191732 w 12192000"/>
              <a:gd name="connsiteY141" fmla="*/ 1857328 h 2237474"/>
              <a:gd name="connsiteX142" fmla="*/ 4065532 w 12192000"/>
              <a:gd name="connsiteY142" fmla="*/ 1855477 h 2237474"/>
              <a:gd name="connsiteX143" fmla="*/ 4028460 w 12192000"/>
              <a:gd name="connsiteY143" fmla="*/ 1855137 h 2237474"/>
              <a:gd name="connsiteX144" fmla="*/ 4002267 w 12192000"/>
              <a:gd name="connsiteY144" fmla="*/ 1852352 h 2237474"/>
              <a:gd name="connsiteX145" fmla="*/ 3931396 w 12192000"/>
              <a:gd name="connsiteY145" fmla="*/ 1858915 h 2237474"/>
              <a:gd name="connsiteX146" fmla="*/ 3812162 w 12192000"/>
              <a:gd name="connsiteY146" fmla="*/ 1875501 h 2237474"/>
              <a:gd name="connsiteX147" fmla="*/ 3729530 w 12192000"/>
              <a:gd name="connsiteY147" fmla="*/ 1864513 h 2237474"/>
              <a:gd name="connsiteX148" fmla="*/ 3680177 w 12192000"/>
              <a:gd name="connsiteY148" fmla="*/ 1881552 h 2237474"/>
              <a:gd name="connsiteX149" fmla="*/ 3567259 w 12192000"/>
              <a:gd name="connsiteY149" fmla="*/ 1893482 h 2237474"/>
              <a:gd name="connsiteX150" fmla="*/ 3405770 w 12192000"/>
              <a:gd name="connsiteY150" fmla="*/ 1904591 h 2237474"/>
              <a:gd name="connsiteX151" fmla="*/ 3280097 w 12192000"/>
              <a:gd name="connsiteY151" fmla="*/ 1919610 h 2237474"/>
              <a:gd name="connsiteX152" fmla="*/ 3123424 w 12192000"/>
              <a:gd name="connsiteY152" fmla="*/ 1952930 h 2237474"/>
              <a:gd name="connsiteX153" fmla="*/ 3009910 w 12192000"/>
              <a:gd name="connsiteY153" fmla="*/ 1957866 h 2237474"/>
              <a:gd name="connsiteX154" fmla="*/ 2995934 w 12192000"/>
              <a:gd name="connsiteY154" fmla="*/ 1967085 h 2237474"/>
              <a:gd name="connsiteX155" fmla="*/ 2980071 w 12192000"/>
              <a:gd name="connsiteY155" fmla="*/ 1972988 h 2237474"/>
              <a:gd name="connsiteX156" fmla="*/ 2978094 w 12192000"/>
              <a:gd name="connsiteY156" fmla="*/ 1972369 h 2237474"/>
              <a:gd name="connsiteX157" fmla="*/ 2942858 w 12192000"/>
              <a:gd name="connsiteY157" fmla="*/ 1981367 h 2237474"/>
              <a:gd name="connsiteX158" fmla="*/ 2875436 w 12192000"/>
              <a:gd name="connsiteY158" fmla="*/ 1996977 h 2237474"/>
              <a:gd name="connsiteX159" fmla="*/ 2874892 w 12192000"/>
              <a:gd name="connsiteY159" fmla="*/ 1996085 h 2237474"/>
              <a:gd name="connsiteX160" fmla="*/ 2864145 w 12192000"/>
              <a:gd name="connsiteY160" fmla="*/ 1994061 h 2237474"/>
              <a:gd name="connsiteX161" fmla="*/ 2843662 w 12192000"/>
              <a:gd name="connsiteY161" fmla="*/ 1992498 h 2237474"/>
              <a:gd name="connsiteX162" fmla="*/ 2796128 w 12192000"/>
              <a:gd name="connsiteY162" fmla="*/ 1976403 h 2237474"/>
              <a:gd name="connsiteX163" fmla="*/ 2756784 w 12192000"/>
              <a:gd name="connsiteY163" fmla="*/ 1985116 h 2237474"/>
              <a:gd name="connsiteX164" fmla="*/ 2748833 w 12192000"/>
              <a:gd name="connsiteY164" fmla="*/ 1986323 h 2237474"/>
              <a:gd name="connsiteX165" fmla="*/ 2748661 w 12192000"/>
              <a:gd name="connsiteY165" fmla="*/ 1986122 h 2237474"/>
              <a:gd name="connsiteX166" fmla="*/ 2740251 w 12192000"/>
              <a:gd name="connsiteY166" fmla="*/ 1986946 h 2237474"/>
              <a:gd name="connsiteX167" fmla="*/ 2718916 w 12192000"/>
              <a:gd name="connsiteY167" fmla="*/ 1990867 h 2237474"/>
              <a:gd name="connsiteX168" fmla="*/ 2713522 w 12192000"/>
              <a:gd name="connsiteY168" fmla="*/ 1990173 h 2237474"/>
              <a:gd name="connsiteX169" fmla="*/ 2680597 w 12192000"/>
              <a:gd name="connsiteY169" fmla="*/ 1984996 h 2237474"/>
              <a:gd name="connsiteX170" fmla="*/ 2578178 w 12192000"/>
              <a:gd name="connsiteY170" fmla="*/ 1990531 h 2237474"/>
              <a:gd name="connsiteX171" fmla="*/ 2476147 w 12192000"/>
              <a:gd name="connsiteY171" fmla="*/ 1998305 h 2237474"/>
              <a:gd name="connsiteX172" fmla="*/ 2373568 w 12192000"/>
              <a:gd name="connsiteY172" fmla="*/ 2003219 h 2237474"/>
              <a:gd name="connsiteX173" fmla="*/ 2321399 w 12192000"/>
              <a:gd name="connsiteY173" fmla="*/ 1989467 h 2237474"/>
              <a:gd name="connsiteX174" fmla="*/ 2315525 w 12192000"/>
              <a:gd name="connsiteY174" fmla="*/ 1989708 h 2237474"/>
              <a:gd name="connsiteX175" fmla="*/ 2300792 w 12192000"/>
              <a:gd name="connsiteY175" fmla="*/ 1994290 h 2237474"/>
              <a:gd name="connsiteX176" fmla="*/ 2295469 w 12192000"/>
              <a:gd name="connsiteY176" fmla="*/ 1996659 h 2237474"/>
              <a:gd name="connsiteX177" fmla="*/ 2287219 w 12192000"/>
              <a:gd name="connsiteY177" fmla="*/ 1998750 h 2237474"/>
              <a:gd name="connsiteX178" fmla="*/ 2286948 w 12192000"/>
              <a:gd name="connsiteY178" fmla="*/ 1998596 h 2237474"/>
              <a:gd name="connsiteX179" fmla="*/ 2243069 w 12192000"/>
              <a:gd name="connsiteY179" fmla="*/ 2015111 h 2237474"/>
              <a:gd name="connsiteX180" fmla="*/ 2186609 w 12192000"/>
              <a:gd name="connsiteY180" fmla="*/ 2008263 h 2237474"/>
              <a:gd name="connsiteX181" fmla="*/ 2164831 w 12192000"/>
              <a:gd name="connsiteY181" fmla="*/ 2010143 h 2237474"/>
              <a:gd name="connsiteX182" fmla="*/ 2152836 w 12192000"/>
              <a:gd name="connsiteY182" fmla="*/ 2010048 h 2237474"/>
              <a:gd name="connsiteX183" fmla="*/ 2117102 w 12192000"/>
              <a:gd name="connsiteY183" fmla="*/ 2023004 h 2237474"/>
              <a:gd name="connsiteX184" fmla="*/ 2111935 w 12192000"/>
              <a:gd name="connsiteY184" fmla="*/ 2023163 h 2237474"/>
              <a:gd name="connsiteX185" fmla="*/ 2089991 w 12192000"/>
              <a:gd name="connsiteY185" fmla="*/ 2034193 h 2237474"/>
              <a:gd name="connsiteX186" fmla="*/ 2058061 w 12192000"/>
              <a:gd name="connsiteY186" fmla="*/ 2047942 h 2237474"/>
              <a:gd name="connsiteX187" fmla="*/ 2055737 w 12192000"/>
              <a:gd name="connsiteY187" fmla="*/ 2047704 h 2237474"/>
              <a:gd name="connsiteX188" fmla="*/ 2042244 w 12192000"/>
              <a:gd name="connsiteY188" fmla="*/ 2055560 h 2237474"/>
              <a:gd name="connsiteX189" fmla="*/ 1976224 w 12192000"/>
              <a:gd name="connsiteY189" fmla="*/ 2074257 h 2237474"/>
              <a:gd name="connsiteX190" fmla="*/ 1877728 w 12192000"/>
              <a:gd name="connsiteY190" fmla="*/ 2101004 h 2237474"/>
              <a:gd name="connsiteX191" fmla="*/ 1759056 w 12192000"/>
              <a:gd name="connsiteY191" fmla="*/ 2125608 h 2237474"/>
              <a:gd name="connsiteX192" fmla="*/ 1637948 w 12192000"/>
              <a:gd name="connsiteY192" fmla="*/ 2172597 h 2237474"/>
              <a:gd name="connsiteX193" fmla="*/ 1434549 w 12192000"/>
              <a:gd name="connsiteY193" fmla="*/ 2234522 h 2237474"/>
              <a:gd name="connsiteX194" fmla="*/ 1398481 w 12192000"/>
              <a:gd name="connsiteY194" fmla="*/ 2237074 h 2237474"/>
              <a:gd name="connsiteX195" fmla="*/ 1398407 w 12192000"/>
              <a:gd name="connsiteY195" fmla="*/ 2237095 h 2237474"/>
              <a:gd name="connsiteX196" fmla="*/ 1370962 w 12192000"/>
              <a:gd name="connsiteY196" fmla="*/ 2237474 h 2237474"/>
              <a:gd name="connsiteX197" fmla="*/ 1356367 w 12192000"/>
              <a:gd name="connsiteY197" fmla="*/ 2235089 h 2237474"/>
              <a:gd name="connsiteX198" fmla="*/ 1324828 w 12192000"/>
              <a:gd name="connsiteY198" fmla="*/ 2231968 h 2237474"/>
              <a:gd name="connsiteX199" fmla="*/ 1297744 w 12192000"/>
              <a:gd name="connsiteY199" fmla="*/ 2235849 h 2237474"/>
              <a:gd name="connsiteX200" fmla="*/ 1286236 w 12192000"/>
              <a:gd name="connsiteY200" fmla="*/ 2233135 h 2237474"/>
              <a:gd name="connsiteX201" fmla="*/ 1283504 w 12192000"/>
              <a:gd name="connsiteY201" fmla="*/ 2233797 h 2237474"/>
              <a:gd name="connsiteX202" fmla="*/ 1279765 w 12192000"/>
              <a:gd name="connsiteY202" fmla="*/ 2229639 h 2237474"/>
              <a:gd name="connsiteX203" fmla="*/ 1195347 w 12192000"/>
              <a:gd name="connsiteY203" fmla="*/ 2212354 h 2237474"/>
              <a:gd name="connsiteX204" fmla="*/ 970251 w 12192000"/>
              <a:gd name="connsiteY204" fmla="*/ 2221029 h 2237474"/>
              <a:gd name="connsiteX205" fmla="*/ 812914 w 12192000"/>
              <a:gd name="connsiteY205" fmla="*/ 2202752 h 2237474"/>
              <a:gd name="connsiteX206" fmla="*/ 800195 w 12192000"/>
              <a:gd name="connsiteY206" fmla="*/ 2209407 h 2237474"/>
              <a:gd name="connsiteX207" fmla="*/ 784978 w 12192000"/>
              <a:gd name="connsiteY207" fmla="*/ 2212360 h 2237474"/>
              <a:gd name="connsiteX208" fmla="*/ 681987 w 12192000"/>
              <a:gd name="connsiteY208" fmla="*/ 2216757 h 2237474"/>
              <a:gd name="connsiteX209" fmla="*/ 669923 w 12192000"/>
              <a:gd name="connsiteY209" fmla="*/ 2211682 h 2237474"/>
              <a:gd name="connsiteX210" fmla="*/ 648680 w 12192000"/>
              <a:gd name="connsiteY210" fmla="*/ 2206229 h 2237474"/>
              <a:gd name="connsiteX211" fmla="*/ 597225 w 12192000"/>
              <a:gd name="connsiteY211" fmla="*/ 2180999 h 2237474"/>
              <a:gd name="connsiteX212" fmla="*/ 558449 w 12192000"/>
              <a:gd name="connsiteY212" fmla="*/ 2182346 h 2237474"/>
              <a:gd name="connsiteX213" fmla="*/ 550517 w 12192000"/>
              <a:gd name="connsiteY213" fmla="*/ 2182060 h 2237474"/>
              <a:gd name="connsiteX214" fmla="*/ 550309 w 12192000"/>
              <a:gd name="connsiteY214" fmla="*/ 2181825 h 2237474"/>
              <a:gd name="connsiteX215" fmla="*/ 541836 w 12192000"/>
              <a:gd name="connsiteY215" fmla="*/ 2181063 h 2237474"/>
              <a:gd name="connsiteX216" fmla="*/ 536057 w 12192000"/>
              <a:gd name="connsiteY216" fmla="*/ 2181537 h 2237474"/>
              <a:gd name="connsiteX217" fmla="*/ 520671 w 12192000"/>
              <a:gd name="connsiteY217" fmla="*/ 2180980 h 2237474"/>
              <a:gd name="connsiteX218" fmla="*/ 515024 w 12192000"/>
              <a:gd name="connsiteY218" fmla="*/ 2179258 h 2237474"/>
              <a:gd name="connsiteX219" fmla="*/ 512278 w 12192000"/>
              <a:gd name="connsiteY219" fmla="*/ 2176369 h 2237474"/>
              <a:gd name="connsiteX220" fmla="*/ 480419 w 12192000"/>
              <a:gd name="connsiteY220" fmla="*/ 2167807 h 2237474"/>
              <a:gd name="connsiteX221" fmla="*/ 413835 w 12192000"/>
              <a:gd name="connsiteY221" fmla="*/ 2156783 h 2237474"/>
              <a:gd name="connsiteX222" fmla="*/ 376513 w 12192000"/>
              <a:gd name="connsiteY222" fmla="*/ 2154014 h 2237474"/>
              <a:gd name="connsiteX223" fmla="*/ 273386 w 12192000"/>
              <a:gd name="connsiteY223" fmla="*/ 2142551 h 2237474"/>
              <a:gd name="connsiteX224" fmla="*/ 169207 w 12192000"/>
              <a:gd name="connsiteY224" fmla="*/ 2128100 h 2237474"/>
              <a:gd name="connsiteX225" fmla="*/ 93149 w 12192000"/>
              <a:gd name="connsiteY225" fmla="*/ 2105324 h 2237474"/>
              <a:gd name="connsiteX226" fmla="*/ 88109 w 12192000"/>
              <a:gd name="connsiteY226" fmla="*/ 2106704 h 2237474"/>
              <a:gd name="connsiteX227" fmla="*/ 80022 w 12192000"/>
              <a:gd name="connsiteY227" fmla="*/ 2107254 h 2237474"/>
              <a:gd name="connsiteX228" fmla="*/ 79717 w 12192000"/>
              <a:gd name="connsiteY228" fmla="*/ 2107046 h 2237474"/>
              <a:gd name="connsiteX229" fmla="*/ 72352 w 12192000"/>
              <a:gd name="connsiteY229" fmla="*/ 2107991 h 2237474"/>
              <a:gd name="connsiteX230" fmla="*/ 37645 w 12192000"/>
              <a:gd name="connsiteY230" fmla="*/ 2115401 h 2237474"/>
              <a:gd name="connsiteX231" fmla="*/ 4572 w 12192000"/>
              <a:gd name="connsiteY231" fmla="*/ 2111091 h 2237474"/>
              <a:gd name="connsiteX232" fmla="*/ 0 w 12192000"/>
              <a:gd name="connsiteY232" fmla="*/ 2110468 h 2237474"/>
              <a:gd name="connsiteX233" fmla="*/ 0 w 12192000"/>
              <a:gd name="connsiteY23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16595 w 12192000"/>
              <a:gd name="connsiteY99" fmla="*/ 1667475 h 2237474"/>
              <a:gd name="connsiteX100" fmla="*/ 6508541 w 12192000"/>
              <a:gd name="connsiteY100" fmla="*/ 1668757 h 2237474"/>
              <a:gd name="connsiteX101" fmla="*/ 6471012 w 12192000"/>
              <a:gd name="connsiteY101" fmla="*/ 1678604 h 2237474"/>
              <a:gd name="connsiteX102" fmla="*/ 6415265 w 12192000"/>
              <a:gd name="connsiteY102" fmla="*/ 1665317 h 2237474"/>
              <a:gd name="connsiteX103" fmla="*/ 6364035 w 12192000"/>
              <a:gd name="connsiteY103" fmla="*/ 1667683 h 2237474"/>
              <a:gd name="connsiteX104" fmla="*/ 6280959 w 12192000"/>
              <a:gd name="connsiteY104" fmla="*/ 1689329 h 2237474"/>
              <a:gd name="connsiteX105" fmla="*/ 6243319 w 12192000"/>
              <a:gd name="connsiteY105" fmla="*/ 1695560 h 2237474"/>
              <a:gd name="connsiteX106" fmla="*/ 6098321 w 12192000"/>
              <a:gd name="connsiteY106" fmla="*/ 1721646 h 2237474"/>
              <a:gd name="connsiteX107" fmla="*/ 5880652 w 12192000"/>
              <a:gd name="connsiteY107" fmla="*/ 1779643 h 2237474"/>
              <a:gd name="connsiteX108" fmla="*/ 5785959 w 12192000"/>
              <a:gd name="connsiteY108" fmla="*/ 1775307 h 2237474"/>
              <a:gd name="connsiteX109" fmla="*/ 5643534 w 12192000"/>
              <a:gd name="connsiteY109" fmla="*/ 1802919 h 2237474"/>
              <a:gd name="connsiteX110" fmla="*/ 5518799 w 12192000"/>
              <a:gd name="connsiteY110" fmla="*/ 1818312 h 2237474"/>
              <a:gd name="connsiteX111" fmla="*/ 5505014 w 12192000"/>
              <a:gd name="connsiteY111" fmla="*/ 1819259 h 2237474"/>
              <a:gd name="connsiteX112" fmla="*/ 5453307 w 12192000"/>
              <a:gd name="connsiteY112" fmla="*/ 1815450 h 2237474"/>
              <a:gd name="connsiteX113" fmla="*/ 5364192 w 12192000"/>
              <a:gd name="connsiteY113" fmla="*/ 1826074 h 2237474"/>
              <a:gd name="connsiteX114" fmla="*/ 5350380 w 12192000"/>
              <a:gd name="connsiteY114" fmla="*/ 1830891 h 2237474"/>
              <a:gd name="connsiteX115" fmla="*/ 5259633 w 12192000"/>
              <a:gd name="connsiteY115" fmla="*/ 1837160 h 2237474"/>
              <a:gd name="connsiteX116" fmla="*/ 5197513 w 12192000"/>
              <a:gd name="connsiteY116" fmla="*/ 1844718 h 2237474"/>
              <a:gd name="connsiteX117" fmla="*/ 5184170 w 12192000"/>
              <a:gd name="connsiteY117" fmla="*/ 1849402 h 2237474"/>
              <a:gd name="connsiteX118" fmla="*/ 5168852 w 12192000"/>
              <a:gd name="connsiteY118" fmla="*/ 1844846 h 2237474"/>
              <a:gd name="connsiteX119" fmla="*/ 5164370 w 12192000"/>
              <a:gd name="connsiteY119" fmla="*/ 1840597 h 2237474"/>
              <a:gd name="connsiteX120" fmla="*/ 5114927 w 12192000"/>
              <a:gd name="connsiteY120" fmla="*/ 1847827 h 2237474"/>
              <a:gd name="connsiteX121" fmla="*/ 5108970 w 12192000"/>
              <a:gd name="connsiteY121" fmla="*/ 1847935 h 2237474"/>
              <a:gd name="connsiteX122" fmla="*/ 5067961 w 12192000"/>
              <a:gd name="connsiteY122" fmla="*/ 1845917 h 2237474"/>
              <a:gd name="connsiteX123" fmla="*/ 5007075 w 12192000"/>
              <a:gd name="connsiteY123" fmla="*/ 1838626 h 2237474"/>
              <a:gd name="connsiteX124" fmla="*/ 4944087 w 12192000"/>
              <a:gd name="connsiteY124" fmla="*/ 1823332 h 2237474"/>
              <a:gd name="connsiteX125" fmla="*/ 4907662 w 12192000"/>
              <a:gd name="connsiteY125" fmla="*/ 1816900 h 2237474"/>
              <a:gd name="connsiteX126" fmla="*/ 4882386 w 12192000"/>
              <a:gd name="connsiteY126" fmla="*/ 1809844 h 2237474"/>
              <a:gd name="connsiteX127" fmla="*/ 4811440 w 12192000"/>
              <a:gd name="connsiteY127" fmla="*/ 1804655 h 2237474"/>
              <a:gd name="connsiteX128" fmla="*/ 4691075 w 12192000"/>
              <a:gd name="connsiteY128" fmla="*/ 1801389 h 2237474"/>
              <a:gd name="connsiteX129" fmla="*/ 4611738 w 12192000"/>
              <a:gd name="connsiteY129" fmla="*/ 1776964 h 2237474"/>
              <a:gd name="connsiteX130" fmla="*/ 4560070 w 12192000"/>
              <a:gd name="connsiteY130" fmla="*/ 1785640 h 2237474"/>
              <a:gd name="connsiteX131" fmla="*/ 4536503 w 12192000"/>
              <a:gd name="connsiteY131" fmla="*/ 1785334 h 2237474"/>
              <a:gd name="connsiteX132" fmla="*/ 4513724 w 12192000"/>
              <a:gd name="connsiteY132" fmla="*/ 1791996 h 2237474"/>
              <a:gd name="connsiteX133" fmla="*/ 4459810 w 12192000"/>
              <a:gd name="connsiteY133" fmla="*/ 1797886 h 2237474"/>
              <a:gd name="connsiteX134" fmla="*/ 4379064 w 12192000"/>
              <a:gd name="connsiteY134" fmla="*/ 1817177 h 2237474"/>
              <a:gd name="connsiteX135" fmla="*/ 4319209 w 12192000"/>
              <a:gd name="connsiteY135" fmla="*/ 1834833 h 2237474"/>
              <a:gd name="connsiteX136" fmla="*/ 4290981 w 12192000"/>
              <a:gd name="connsiteY136" fmla="*/ 1839677 h 2237474"/>
              <a:gd name="connsiteX137" fmla="*/ 4285792 w 12192000"/>
              <a:gd name="connsiteY137" fmla="*/ 1836231 h 2237474"/>
              <a:gd name="connsiteX138" fmla="*/ 4238372 w 12192000"/>
              <a:gd name="connsiteY138" fmla="*/ 1851480 h 2237474"/>
              <a:gd name="connsiteX139" fmla="*/ 4232517 w 12192000"/>
              <a:gd name="connsiteY139" fmla="*/ 1852567 h 2237474"/>
              <a:gd name="connsiteX140" fmla="*/ 4191732 w 12192000"/>
              <a:gd name="connsiteY140" fmla="*/ 1857328 h 2237474"/>
              <a:gd name="connsiteX141" fmla="*/ 4065532 w 12192000"/>
              <a:gd name="connsiteY141" fmla="*/ 1855477 h 2237474"/>
              <a:gd name="connsiteX142" fmla="*/ 4028460 w 12192000"/>
              <a:gd name="connsiteY142" fmla="*/ 1855137 h 2237474"/>
              <a:gd name="connsiteX143" fmla="*/ 4002267 w 12192000"/>
              <a:gd name="connsiteY143" fmla="*/ 1852352 h 2237474"/>
              <a:gd name="connsiteX144" fmla="*/ 3931396 w 12192000"/>
              <a:gd name="connsiteY144" fmla="*/ 1858915 h 2237474"/>
              <a:gd name="connsiteX145" fmla="*/ 3812162 w 12192000"/>
              <a:gd name="connsiteY145" fmla="*/ 1875501 h 2237474"/>
              <a:gd name="connsiteX146" fmla="*/ 3729530 w 12192000"/>
              <a:gd name="connsiteY146" fmla="*/ 1864513 h 2237474"/>
              <a:gd name="connsiteX147" fmla="*/ 3680177 w 12192000"/>
              <a:gd name="connsiteY147" fmla="*/ 1881552 h 2237474"/>
              <a:gd name="connsiteX148" fmla="*/ 3567259 w 12192000"/>
              <a:gd name="connsiteY148" fmla="*/ 1893482 h 2237474"/>
              <a:gd name="connsiteX149" fmla="*/ 3405770 w 12192000"/>
              <a:gd name="connsiteY149" fmla="*/ 1904591 h 2237474"/>
              <a:gd name="connsiteX150" fmla="*/ 3280097 w 12192000"/>
              <a:gd name="connsiteY150" fmla="*/ 1919610 h 2237474"/>
              <a:gd name="connsiteX151" fmla="*/ 3123424 w 12192000"/>
              <a:gd name="connsiteY151" fmla="*/ 1952930 h 2237474"/>
              <a:gd name="connsiteX152" fmla="*/ 3009910 w 12192000"/>
              <a:gd name="connsiteY152" fmla="*/ 1957866 h 2237474"/>
              <a:gd name="connsiteX153" fmla="*/ 2995934 w 12192000"/>
              <a:gd name="connsiteY153" fmla="*/ 1967085 h 2237474"/>
              <a:gd name="connsiteX154" fmla="*/ 2980071 w 12192000"/>
              <a:gd name="connsiteY154" fmla="*/ 1972988 h 2237474"/>
              <a:gd name="connsiteX155" fmla="*/ 2978094 w 12192000"/>
              <a:gd name="connsiteY155" fmla="*/ 1972369 h 2237474"/>
              <a:gd name="connsiteX156" fmla="*/ 2942858 w 12192000"/>
              <a:gd name="connsiteY156" fmla="*/ 1981367 h 2237474"/>
              <a:gd name="connsiteX157" fmla="*/ 2875436 w 12192000"/>
              <a:gd name="connsiteY157" fmla="*/ 1996977 h 2237474"/>
              <a:gd name="connsiteX158" fmla="*/ 2874892 w 12192000"/>
              <a:gd name="connsiteY158" fmla="*/ 1996085 h 2237474"/>
              <a:gd name="connsiteX159" fmla="*/ 2864145 w 12192000"/>
              <a:gd name="connsiteY159" fmla="*/ 1994061 h 2237474"/>
              <a:gd name="connsiteX160" fmla="*/ 2843662 w 12192000"/>
              <a:gd name="connsiteY160" fmla="*/ 1992498 h 2237474"/>
              <a:gd name="connsiteX161" fmla="*/ 2796128 w 12192000"/>
              <a:gd name="connsiteY161" fmla="*/ 1976403 h 2237474"/>
              <a:gd name="connsiteX162" fmla="*/ 2756784 w 12192000"/>
              <a:gd name="connsiteY162" fmla="*/ 1985116 h 2237474"/>
              <a:gd name="connsiteX163" fmla="*/ 2748833 w 12192000"/>
              <a:gd name="connsiteY163" fmla="*/ 1986323 h 2237474"/>
              <a:gd name="connsiteX164" fmla="*/ 2748661 w 12192000"/>
              <a:gd name="connsiteY164" fmla="*/ 1986122 h 2237474"/>
              <a:gd name="connsiteX165" fmla="*/ 2740251 w 12192000"/>
              <a:gd name="connsiteY165" fmla="*/ 1986946 h 2237474"/>
              <a:gd name="connsiteX166" fmla="*/ 2718916 w 12192000"/>
              <a:gd name="connsiteY166" fmla="*/ 1990867 h 2237474"/>
              <a:gd name="connsiteX167" fmla="*/ 2713522 w 12192000"/>
              <a:gd name="connsiteY167" fmla="*/ 1990173 h 2237474"/>
              <a:gd name="connsiteX168" fmla="*/ 2680597 w 12192000"/>
              <a:gd name="connsiteY168" fmla="*/ 1984996 h 2237474"/>
              <a:gd name="connsiteX169" fmla="*/ 2578178 w 12192000"/>
              <a:gd name="connsiteY169" fmla="*/ 1990531 h 2237474"/>
              <a:gd name="connsiteX170" fmla="*/ 2476147 w 12192000"/>
              <a:gd name="connsiteY170" fmla="*/ 1998305 h 2237474"/>
              <a:gd name="connsiteX171" fmla="*/ 2373568 w 12192000"/>
              <a:gd name="connsiteY171" fmla="*/ 2003219 h 2237474"/>
              <a:gd name="connsiteX172" fmla="*/ 2321399 w 12192000"/>
              <a:gd name="connsiteY172" fmla="*/ 1989467 h 2237474"/>
              <a:gd name="connsiteX173" fmla="*/ 2315525 w 12192000"/>
              <a:gd name="connsiteY173" fmla="*/ 1989708 h 2237474"/>
              <a:gd name="connsiteX174" fmla="*/ 2300792 w 12192000"/>
              <a:gd name="connsiteY174" fmla="*/ 1994290 h 2237474"/>
              <a:gd name="connsiteX175" fmla="*/ 2295469 w 12192000"/>
              <a:gd name="connsiteY175" fmla="*/ 1996659 h 2237474"/>
              <a:gd name="connsiteX176" fmla="*/ 2287219 w 12192000"/>
              <a:gd name="connsiteY176" fmla="*/ 1998750 h 2237474"/>
              <a:gd name="connsiteX177" fmla="*/ 2286948 w 12192000"/>
              <a:gd name="connsiteY177" fmla="*/ 1998596 h 2237474"/>
              <a:gd name="connsiteX178" fmla="*/ 2243069 w 12192000"/>
              <a:gd name="connsiteY178" fmla="*/ 2015111 h 2237474"/>
              <a:gd name="connsiteX179" fmla="*/ 2186609 w 12192000"/>
              <a:gd name="connsiteY179" fmla="*/ 2008263 h 2237474"/>
              <a:gd name="connsiteX180" fmla="*/ 2164831 w 12192000"/>
              <a:gd name="connsiteY180" fmla="*/ 2010143 h 2237474"/>
              <a:gd name="connsiteX181" fmla="*/ 2152836 w 12192000"/>
              <a:gd name="connsiteY181" fmla="*/ 2010048 h 2237474"/>
              <a:gd name="connsiteX182" fmla="*/ 2117102 w 12192000"/>
              <a:gd name="connsiteY182" fmla="*/ 2023004 h 2237474"/>
              <a:gd name="connsiteX183" fmla="*/ 2111935 w 12192000"/>
              <a:gd name="connsiteY183" fmla="*/ 2023163 h 2237474"/>
              <a:gd name="connsiteX184" fmla="*/ 2089991 w 12192000"/>
              <a:gd name="connsiteY184" fmla="*/ 2034193 h 2237474"/>
              <a:gd name="connsiteX185" fmla="*/ 2058061 w 12192000"/>
              <a:gd name="connsiteY185" fmla="*/ 2047942 h 2237474"/>
              <a:gd name="connsiteX186" fmla="*/ 2055737 w 12192000"/>
              <a:gd name="connsiteY186" fmla="*/ 2047704 h 2237474"/>
              <a:gd name="connsiteX187" fmla="*/ 2042244 w 12192000"/>
              <a:gd name="connsiteY187" fmla="*/ 2055560 h 2237474"/>
              <a:gd name="connsiteX188" fmla="*/ 1976224 w 12192000"/>
              <a:gd name="connsiteY188" fmla="*/ 2074257 h 2237474"/>
              <a:gd name="connsiteX189" fmla="*/ 1877728 w 12192000"/>
              <a:gd name="connsiteY189" fmla="*/ 2101004 h 2237474"/>
              <a:gd name="connsiteX190" fmla="*/ 1759056 w 12192000"/>
              <a:gd name="connsiteY190" fmla="*/ 2125608 h 2237474"/>
              <a:gd name="connsiteX191" fmla="*/ 1637948 w 12192000"/>
              <a:gd name="connsiteY191" fmla="*/ 2172597 h 2237474"/>
              <a:gd name="connsiteX192" fmla="*/ 1434549 w 12192000"/>
              <a:gd name="connsiteY192" fmla="*/ 2234522 h 2237474"/>
              <a:gd name="connsiteX193" fmla="*/ 1398481 w 12192000"/>
              <a:gd name="connsiteY193" fmla="*/ 2237074 h 2237474"/>
              <a:gd name="connsiteX194" fmla="*/ 1398407 w 12192000"/>
              <a:gd name="connsiteY194" fmla="*/ 2237095 h 2237474"/>
              <a:gd name="connsiteX195" fmla="*/ 1370962 w 12192000"/>
              <a:gd name="connsiteY195" fmla="*/ 2237474 h 2237474"/>
              <a:gd name="connsiteX196" fmla="*/ 1356367 w 12192000"/>
              <a:gd name="connsiteY196" fmla="*/ 2235089 h 2237474"/>
              <a:gd name="connsiteX197" fmla="*/ 1324828 w 12192000"/>
              <a:gd name="connsiteY197" fmla="*/ 2231968 h 2237474"/>
              <a:gd name="connsiteX198" fmla="*/ 1297744 w 12192000"/>
              <a:gd name="connsiteY198" fmla="*/ 2235849 h 2237474"/>
              <a:gd name="connsiteX199" fmla="*/ 1286236 w 12192000"/>
              <a:gd name="connsiteY199" fmla="*/ 2233135 h 2237474"/>
              <a:gd name="connsiteX200" fmla="*/ 1283504 w 12192000"/>
              <a:gd name="connsiteY200" fmla="*/ 2233797 h 2237474"/>
              <a:gd name="connsiteX201" fmla="*/ 1279765 w 12192000"/>
              <a:gd name="connsiteY201" fmla="*/ 2229639 h 2237474"/>
              <a:gd name="connsiteX202" fmla="*/ 1195347 w 12192000"/>
              <a:gd name="connsiteY202" fmla="*/ 2212354 h 2237474"/>
              <a:gd name="connsiteX203" fmla="*/ 970251 w 12192000"/>
              <a:gd name="connsiteY203" fmla="*/ 2221029 h 2237474"/>
              <a:gd name="connsiteX204" fmla="*/ 812914 w 12192000"/>
              <a:gd name="connsiteY204" fmla="*/ 2202752 h 2237474"/>
              <a:gd name="connsiteX205" fmla="*/ 800195 w 12192000"/>
              <a:gd name="connsiteY205" fmla="*/ 2209407 h 2237474"/>
              <a:gd name="connsiteX206" fmla="*/ 784978 w 12192000"/>
              <a:gd name="connsiteY206" fmla="*/ 2212360 h 2237474"/>
              <a:gd name="connsiteX207" fmla="*/ 681987 w 12192000"/>
              <a:gd name="connsiteY207" fmla="*/ 2216757 h 2237474"/>
              <a:gd name="connsiteX208" fmla="*/ 669923 w 12192000"/>
              <a:gd name="connsiteY208" fmla="*/ 2211682 h 2237474"/>
              <a:gd name="connsiteX209" fmla="*/ 648680 w 12192000"/>
              <a:gd name="connsiteY209" fmla="*/ 2206229 h 2237474"/>
              <a:gd name="connsiteX210" fmla="*/ 597225 w 12192000"/>
              <a:gd name="connsiteY210" fmla="*/ 2180999 h 2237474"/>
              <a:gd name="connsiteX211" fmla="*/ 558449 w 12192000"/>
              <a:gd name="connsiteY211" fmla="*/ 2182346 h 2237474"/>
              <a:gd name="connsiteX212" fmla="*/ 550517 w 12192000"/>
              <a:gd name="connsiteY212" fmla="*/ 2182060 h 2237474"/>
              <a:gd name="connsiteX213" fmla="*/ 550309 w 12192000"/>
              <a:gd name="connsiteY213" fmla="*/ 2181825 h 2237474"/>
              <a:gd name="connsiteX214" fmla="*/ 541836 w 12192000"/>
              <a:gd name="connsiteY214" fmla="*/ 2181063 h 2237474"/>
              <a:gd name="connsiteX215" fmla="*/ 536057 w 12192000"/>
              <a:gd name="connsiteY215" fmla="*/ 2181537 h 2237474"/>
              <a:gd name="connsiteX216" fmla="*/ 520671 w 12192000"/>
              <a:gd name="connsiteY216" fmla="*/ 2180980 h 2237474"/>
              <a:gd name="connsiteX217" fmla="*/ 515024 w 12192000"/>
              <a:gd name="connsiteY217" fmla="*/ 2179258 h 2237474"/>
              <a:gd name="connsiteX218" fmla="*/ 512278 w 12192000"/>
              <a:gd name="connsiteY218" fmla="*/ 2176369 h 2237474"/>
              <a:gd name="connsiteX219" fmla="*/ 480419 w 12192000"/>
              <a:gd name="connsiteY219" fmla="*/ 2167807 h 2237474"/>
              <a:gd name="connsiteX220" fmla="*/ 413835 w 12192000"/>
              <a:gd name="connsiteY220" fmla="*/ 2156783 h 2237474"/>
              <a:gd name="connsiteX221" fmla="*/ 376513 w 12192000"/>
              <a:gd name="connsiteY221" fmla="*/ 2154014 h 2237474"/>
              <a:gd name="connsiteX222" fmla="*/ 273386 w 12192000"/>
              <a:gd name="connsiteY222" fmla="*/ 2142551 h 2237474"/>
              <a:gd name="connsiteX223" fmla="*/ 169207 w 12192000"/>
              <a:gd name="connsiteY223" fmla="*/ 2128100 h 2237474"/>
              <a:gd name="connsiteX224" fmla="*/ 93149 w 12192000"/>
              <a:gd name="connsiteY224" fmla="*/ 2105324 h 2237474"/>
              <a:gd name="connsiteX225" fmla="*/ 88109 w 12192000"/>
              <a:gd name="connsiteY225" fmla="*/ 2106704 h 2237474"/>
              <a:gd name="connsiteX226" fmla="*/ 80022 w 12192000"/>
              <a:gd name="connsiteY226" fmla="*/ 2107254 h 2237474"/>
              <a:gd name="connsiteX227" fmla="*/ 79717 w 12192000"/>
              <a:gd name="connsiteY227" fmla="*/ 2107046 h 2237474"/>
              <a:gd name="connsiteX228" fmla="*/ 72352 w 12192000"/>
              <a:gd name="connsiteY228" fmla="*/ 2107991 h 2237474"/>
              <a:gd name="connsiteX229" fmla="*/ 37645 w 12192000"/>
              <a:gd name="connsiteY229" fmla="*/ 2115401 h 2237474"/>
              <a:gd name="connsiteX230" fmla="*/ 4572 w 12192000"/>
              <a:gd name="connsiteY230" fmla="*/ 2111091 h 2237474"/>
              <a:gd name="connsiteX231" fmla="*/ 0 w 12192000"/>
              <a:gd name="connsiteY231" fmla="*/ 2110468 h 2237474"/>
              <a:gd name="connsiteX232" fmla="*/ 0 w 12192000"/>
              <a:gd name="connsiteY23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16595 w 12192000"/>
              <a:gd name="connsiteY98" fmla="*/ 1667475 h 2237474"/>
              <a:gd name="connsiteX99" fmla="*/ 6508541 w 12192000"/>
              <a:gd name="connsiteY99" fmla="*/ 1668757 h 2237474"/>
              <a:gd name="connsiteX100" fmla="*/ 6471012 w 12192000"/>
              <a:gd name="connsiteY100" fmla="*/ 1678604 h 2237474"/>
              <a:gd name="connsiteX101" fmla="*/ 6415265 w 12192000"/>
              <a:gd name="connsiteY101" fmla="*/ 1665317 h 2237474"/>
              <a:gd name="connsiteX102" fmla="*/ 6364035 w 12192000"/>
              <a:gd name="connsiteY102" fmla="*/ 1667683 h 2237474"/>
              <a:gd name="connsiteX103" fmla="*/ 6280959 w 12192000"/>
              <a:gd name="connsiteY103" fmla="*/ 1689329 h 2237474"/>
              <a:gd name="connsiteX104" fmla="*/ 6243319 w 12192000"/>
              <a:gd name="connsiteY104" fmla="*/ 1695560 h 2237474"/>
              <a:gd name="connsiteX105" fmla="*/ 6098321 w 12192000"/>
              <a:gd name="connsiteY105" fmla="*/ 1721646 h 2237474"/>
              <a:gd name="connsiteX106" fmla="*/ 5880652 w 12192000"/>
              <a:gd name="connsiteY106" fmla="*/ 1779643 h 2237474"/>
              <a:gd name="connsiteX107" fmla="*/ 5785959 w 12192000"/>
              <a:gd name="connsiteY107" fmla="*/ 1775307 h 2237474"/>
              <a:gd name="connsiteX108" fmla="*/ 5643534 w 12192000"/>
              <a:gd name="connsiteY108" fmla="*/ 1802919 h 2237474"/>
              <a:gd name="connsiteX109" fmla="*/ 5518799 w 12192000"/>
              <a:gd name="connsiteY109" fmla="*/ 1818312 h 2237474"/>
              <a:gd name="connsiteX110" fmla="*/ 5505014 w 12192000"/>
              <a:gd name="connsiteY110" fmla="*/ 1819259 h 2237474"/>
              <a:gd name="connsiteX111" fmla="*/ 5453307 w 12192000"/>
              <a:gd name="connsiteY111" fmla="*/ 1815450 h 2237474"/>
              <a:gd name="connsiteX112" fmla="*/ 5364192 w 12192000"/>
              <a:gd name="connsiteY112" fmla="*/ 1826074 h 2237474"/>
              <a:gd name="connsiteX113" fmla="*/ 5350380 w 12192000"/>
              <a:gd name="connsiteY113" fmla="*/ 1830891 h 2237474"/>
              <a:gd name="connsiteX114" fmla="*/ 5259633 w 12192000"/>
              <a:gd name="connsiteY114" fmla="*/ 1837160 h 2237474"/>
              <a:gd name="connsiteX115" fmla="*/ 5197513 w 12192000"/>
              <a:gd name="connsiteY115" fmla="*/ 1844718 h 2237474"/>
              <a:gd name="connsiteX116" fmla="*/ 5184170 w 12192000"/>
              <a:gd name="connsiteY116" fmla="*/ 1849402 h 2237474"/>
              <a:gd name="connsiteX117" fmla="*/ 5168852 w 12192000"/>
              <a:gd name="connsiteY117" fmla="*/ 1844846 h 2237474"/>
              <a:gd name="connsiteX118" fmla="*/ 5164370 w 12192000"/>
              <a:gd name="connsiteY118" fmla="*/ 1840597 h 2237474"/>
              <a:gd name="connsiteX119" fmla="*/ 5114927 w 12192000"/>
              <a:gd name="connsiteY119" fmla="*/ 1847827 h 2237474"/>
              <a:gd name="connsiteX120" fmla="*/ 5108970 w 12192000"/>
              <a:gd name="connsiteY120" fmla="*/ 1847935 h 2237474"/>
              <a:gd name="connsiteX121" fmla="*/ 5067961 w 12192000"/>
              <a:gd name="connsiteY121" fmla="*/ 1845917 h 2237474"/>
              <a:gd name="connsiteX122" fmla="*/ 5007075 w 12192000"/>
              <a:gd name="connsiteY122" fmla="*/ 1838626 h 2237474"/>
              <a:gd name="connsiteX123" fmla="*/ 4944087 w 12192000"/>
              <a:gd name="connsiteY123" fmla="*/ 1823332 h 2237474"/>
              <a:gd name="connsiteX124" fmla="*/ 4907662 w 12192000"/>
              <a:gd name="connsiteY124" fmla="*/ 1816900 h 2237474"/>
              <a:gd name="connsiteX125" fmla="*/ 4882386 w 12192000"/>
              <a:gd name="connsiteY125" fmla="*/ 1809844 h 2237474"/>
              <a:gd name="connsiteX126" fmla="*/ 4811440 w 12192000"/>
              <a:gd name="connsiteY126" fmla="*/ 1804655 h 2237474"/>
              <a:gd name="connsiteX127" fmla="*/ 4691075 w 12192000"/>
              <a:gd name="connsiteY127" fmla="*/ 1801389 h 2237474"/>
              <a:gd name="connsiteX128" fmla="*/ 4611738 w 12192000"/>
              <a:gd name="connsiteY128" fmla="*/ 1776964 h 2237474"/>
              <a:gd name="connsiteX129" fmla="*/ 4560070 w 12192000"/>
              <a:gd name="connsiteY129" fmla="*/ 1785640 h 2237474"/>
              <a:gd name="connsiteX130" fmla="*/ 4536503 w 12192000"/>
              <a:gd name="connsiteY130" fmla="*/ 1785334 h 2237474"/>
              <a:gd name="connsiteX131" fmla="*/ 4513724 w 12192000"/>
              <a:gd name="connsiteY131" fmla="*/ 1791996 h 2237474"/>
              <a:gd name="connsiteX132" fmla="*/ 4459810 w 12192000"/>
              <a:gd name="connsiteY132" fmla="*/ 1797886 h 2237474"/>
              <a:gd name="connsiteX133" fmla="*/ 4379064 w 12192000"/>
              <a:gd name="connsiteY133" fmla="*/ 1817177 h 2237474"/>
              <a:gd name="connsiteX134" fmla="*/ 4319209 w 12192000"/>
              <a:gd name="connsiteY134" fmla="*/ 1834833 h 2237474"/>
              <a:gd name="connsiteX135" fmla="*/ 4290981 w 12192000"/>
              <a:gd name="connsiteY135" fmla="*/ 1839677 h 2237474"/>
              <a:gd name="connsiteX136" fmla="*/ 4285792 w 12192000"/>
              <a:gd name="connsiteY136" fmla="*/ 1836231 h 2237474"/>
              <a:gd name="connsiteX137" fmla="*/ 4238372 w 12192000"/>
              <a:gd name="connsiteY137" fmla="*/ 1851480 h 2237474"/>
              <a:gd name="connsiteX138" fmla="*/ 4232517 w 12192000"/>
              <a:gd name="connsiteY138" fmla="*/ 1852567 h 2237474"/>
              <a:gd name="connsiteX139" fmla="*/ 4191732 w 12192000"/>
              <a:gd name="connsiteY139" fmla="*/ 1857328 h 2237474"/>
              <a:gd name="connsiteX140" fmla="*/ 4065532 w 12192000"/>
              <a:gd name="connsiteY140" fmla="*/ 1855477 h 2237474"/>
              <a:gd name="connsiteX141" fmla="*/ 4028460 w 12192000"/>
              <a:gd name="connsiteY141" fmla="*/ 1855137 h 2237474"/>
              <a:gd name="connsiteX142" fmla="*/ 4002267 w 12192000"/>
              <a:gd name="connsiteY142" fmla="*/ 1852352 h 2237474"/>
              <a:gd name="connsiteX143" fmla="*/ 3931396 w 12192000"/>
              <a:gd name="connsiteY143" fmla="*/ 1858915 h 2237474"/>
              <a:gd name="connsiteX144" fmla="*/ 3812162 w 12192000"/>
              <a:gd name="connsiteY144" fmla="*/ 1875501 h 2237474"/>
              <a:gd name="connsiteX145" fmla="*/ 3729530 w 12192000"/>
              <a:gd name="connsiteY145" fmla="*/ 1864513 h 2237474"/>
              <a:gd name="connsiteX146" fmla="*/ 3680177 w 12192000"/>
              <a:gd name="connsiteY146" fmla="*/ 1881552 h 2237474"/>
              <a:gd name="connsiteX147" fmla="*/ 3567259 w 12192000"/>
              <a:gd name="connsiteY147" fmla="*/ 1893482 h 2237474"/>
              <a:gd name="connsiteX148" fmla="*/ 3405770 w 12192000"/>
              <a:gd name="connsiteY148" fmla="*/ 1904591 h 2237474"/>
              <a:gd name="connsiteX149" fmla="*/ 3280097 w 12192000"/>
              <a:gd name="connsiteY149" fmla="*/ 1919610 h 2237474"/>
              <a:gd name="connsiteX150" fmla="*/ 3123424 w 12192000"/>
              <a:gd name="connsiteY150" fmla="*/ 1952930 h 2237474"/>
              <a:gd name="connsiteX151" fmla="*/ 3009910 w 12192000"/>
              <a:gd name="connsiteY151" fmla="*/ 1957866 h 2237474"/>
              <a:gd name="connsiteX152" fmla="*/ 2995934 w 12192000"/>
              <a:gd name="connsiteY152" fmla="*/ 1967085 h 2237474"/>
              <a:gd name="connsiteX153" fmla="*/ 2980071 w 12192000"/>
              <a:gd name="connsiteY153" fmla="*/ 1972988 h 2237474"/>
              <a:gd name="connsiteX154" fmla="*/ 2978094 w 12192000"/>
              <a:gd name="connsiteY154" fmla="*/ 1972369 h 2237474"/>
              <a:gd name="connsiteX155" fmla="*/ 2942858 w 12192000"/>
              <a:gd name="connsiteY155" fmla="*/ 1981367 h 2237474"/>
              <a:gd name="connsiteX156" fmla="*/ 2875436 w 12192000"/>
              <a:gd name="connsiteY156" fmla="*/ 1996977 h 2237474"/>
              <a:gd name="connsiteX157" fmla="*/ 2874892 w 12192000"/>
              <a:gd name="connsiteY157" fmla="*/ 1996085 h 2237474"/>
              <a:gd name="connsiteX158" fmla="*/ 2864145 w 12192000"/>
              <a:gd name="connsiteY158" fmla="*/ 1994061 h 2237474"/>
              <a:gd name="connsiteX159" fmla="*/ 2843662 w 12192000"/>
              <a:gd name="connsiteY159" fmla="*/ 1992498 h 2237474"/>
              <a:gd name="connsiteX160" fmla="*/ 2796128 w 12192000"/>
              <a:gd name="connsiteY160" fmla="*/ 1976403 h 2237474"/>
              <a:gd name="connsiteX161" fmla="*/ 2756784 w 12192000"/>
              <a:gd name="connsiteY161" fmla="*/ 1985116 h 2237474"/>
              <a:gd name="connsiteX162" fmla="*/ 2748833 w 12192000"/>
              <a:gd name="connsiteY162" fmla="*/ 1986323 h 2237474"/>
              <a:gd name="connsiteX163" fmla="*/ 2748661 w 12192000"/>
              <a:gd name="connsiteY163" fmla="*/ 1986122 h 2237474"/>
              <a:gd name="connsiteX164" fmla="*/ 2740251 w 12192000"/>
              <a:gd name="connsiteY164" fmla="*/ 1986946 h 2237474"/>
              <a:gd name="connsiteX165" fmla="*/ 2718916 w 12192000"/>
              <a:gd name="connsiteY165" fmla="*/ 1990867 h 2237474"/>
              <a:gd name="connsiteX166" fmla="*/ 2713522 w 12192000"/>
              <a:gd name="connsiteY166" fmla="*/ 1990173 h 2237474"/>
              <a:gd name="connsiteX167" fmla="*/ 2680597 w 12192000"/>
              <a:gd name="connsiteY167" fmla="*/ 1984996 h 2237474"/>
              <a:gd name="connsiteX168" fmla="*/ 2578178 w 12192000"/>
              <a:gd name="connsiteY168" fmla="*/ 1990531 h 2237474"/>
              <a:gd name="connsiteX169" fmla="*/ 2476147 w 12192000"/>
              <a:gd name="connsiteY169" fmla="*/ 1998305 h 2237474"/>
              <a:gd name="connsiteX170" fmla="*/ 2373568 w 12192000"/>
              <a:gd name="connsiteY170" fmla="*/ 2003219 h 2237474"/>
              <a:gd name="connsiteX171" fmla="*/ 2321399 w 12192000"/>
              <a:gd name="connsiteY171" fmla="*/ 1989467 h 2237474"/>
              <a:gd name="connsiteX172" fmla="*/ 2315525 w 12192000"/>
              <a:gd name="connsiteY172" fmla="*/ 1989708 h 2237474"/>
              <a:gd name="connsiteX173" fmla="*/ 2300792 w 12192000"/>
              <a:gd name="connsiteY173" fmla="*/ 1994290 h 2237474"/>
              <a:gd name="connsiteX174" fmla="*/ 2295469 w 12192000"/>
              <a:gd name="connsiteY174" fmla="*/ 1996659 h 2237474"/>
              <a:gd name="connsiteX175" fmla="*/ 2287219 w 12192000"/>
              <a:gd name="connsiteY175" fmla="*/ 1998750 h 2237474"/>
              <a:gd name="connsiteX176" fmla="*/ 2286948 w 12192000"/>
              <a:gd name="connsiteY176" fmla="*/ 1998596 h 2237474"/>
              <a:gd name="connsiteX177" fmla="*/ 2243069 w 12192000"/>
              <a:gd name="connsiteY177" fmla="*/ 2015111 h 2237474"/>
              <a:gd name="connsiteX178" fmla="*/ 2186609 w 12192000"/>
              <a:gd name="connsiteY178" fmla="*/ 2008263 h 2237474"/>
              <a:gd name="connsiteX179" fmla="*/ 2164831 w 12192000"/>
              <a:gd name="connsiteY179" fmla="*/ 2010143 h 2237474"/>
              <a:gd name="connsiteX180" fmla="*/ 2152836 w 12192000"/>
              <a:gd name="connsiteY180" fmla="*/ 2010048 h 2237474"/>
              <a:gd name="connsiteX181" fmla="*/ 2117102 w 12192000"/>
              <a:gd name="connsiteY181" fmla="*/ 2023004 h 2237474"/>
              <a:gd name="connsiteX182" fmla="*/ 2111935 w 12192000"/>
              <a:gd name="connsiteY182" fmla="*/ 2023163 h 2237474"/>
              <a:gd name="connsiteX183" fmla="*/ 2089991 w 12192000"/>
              <a:gd name="connsiteY183" fmla="*/ 2034193 h 2237474"/>
              <a:gd name="connsiteX184" fmla="*/ 2058061 w 12192000"/>
              <a:gd name="connsiteY184" fmla="*/ 2047942 h 2237474"/>
              <a:gd name="connsiteX185" fmla="*/ 2055737 w 12192000"/>
              <a:gd name="connsiteY185" fmla="*/ 2047704 h 2237474"/>
              <a:gd name="connsiteX186" fmla="*/ 2042244 w 12192000"/>
              <a:gd name="connsiteY186" fmla="*/ 2055560 h 2237474"/>
              <a:gd name="connsiteX187" fmla="*/ 1976224 w 12192000"/>
              <a:gd name="connsiteY187" fmla="*/ 2074257 h 2237474"/>
              <a:gd name="connsiteX188" fmla="*/ 1877728 w 12192000"/>
              <a:gd name="connsiteY188" fmla="*/ 2101004 h 2237474"/>
              <a:gd name="connsiteX189" fmla="*/ 1759056 w 12192000"/>
              <a:gd name="connsiteY189" fmla="*/ 2125608 h 2237474"/>
              <a:gd name="connsiteX190" fmla="*/ 1637948 w 12192000"/>
              <a:gd name="connsiteY190" fmla="*/ 2172597 h 2237474"/>
              <a:gd name="connsiteX191" fmla="*/ 1434549 w 12192000"/>
              <a:gd name="connsiteY191" fmla="*/ 2234522 h 2237474"/>
              <a:gd name="connsiteX192" fmla="*/ 1398481 w 12192000"/>
              <a:gd name="connsiteY192" fmla="*/ 2237074 h 2237474"/>
              <a:gd name="connsiteX193" fmla="*/ 1398407 w 12192000"/>
              <a:gd name="connsiteY193" fmla="*/ 2237095 h 2237474"/>
              <a:gd name="connsiteX194" fmla="*/ 1370962 w 12192000"/>
              <a:gd name="connsiteY194" fmla="*/ 2237474 h 2237474"/>
              <a:gd name="connsiteX195" fmla="*/ 1356367 w 12192000"/>
              <a:gd name="connsiteY195" fmla="*/ 2235089 h 2237474"/>
              <a:gd name="connsiteX196" fmla="*/ 1324828 w 12192000"/>
              <a:gd name="connsiteY196" fmla="*/ 2231968 h 2237474"/>
              <a:gd name="connsiteX197" fmla="*/ 1297744 w 12192000"/>
              <a:gd name="connsiteY197" fmla="*/ 2235849 h 2237474"/>
              <a:gd name="connsiteX198" fmla="*/ 1286236 w 12192000"/>
              <a:gd name="connsiteY198" fmla="*/ 2233135 h 2237474"/>
              <a:gd name="connsiteX199" fmla="*/ 1283504 w 12192000"/>
              <a:gd name="connsiteY199" fmla="*/ 2233797 h 2237474"/>
              <a:gd name="connsiteX200" fmla="*/ 1279765 w 12192000"/>
              <a:gd name="connsiteY200" fmla="*/ 2229639 h 2237474"/>
              <a:gd name="connsiteX201" fmla="*/ 1195347 w 12192000"/>
              <a:gd name="connsiteY201" fmla="*/ 2212354 h 2237474"/>
              <a:gd name="connsiteX202" fmla="*/ 970251 w 12192000"/>
              <a:gd name="connsiteY202" fmla="*/ 2221029 h 2237474"/>
              <a:gd name="connsiteX203" fmla="*/ 812914 w 12192000"/>
              <a:gd name="connsiteY203" fmla="*/ 2202752 h 2237474"/>
              <a:gd name="connsiteX204" fmla="*/ 800195 w 12192000"/>
              <a:gd name="connsiteY204" fmla="*/ 2209407 h 2237474"/>
              <a:gd name="connsiteX205" fmla="*/ 784978 w 12192000"/>
              <a:gd name="connsiteY205" fmla="*/ 2212360 h 2237474"/>
              <a:gd name="connsiteX206" fmla="*/ 681987 w 12192000"/>
              <a:gd name="connsiteY206" fmla="*/ 2216757 h 2237474"/>
              <a:gd name="connsiteX207" fmla="*/ 669923 w 12192000"/>
              <a:gd name="connsiteY207" fmla="*/ 2211682 h 2237474"/>
              <a:gd name="connsiteX208" fmla="*/ 648680 w 12192000"/>
              <a:gd name="connsiteY208" fmla="*/ 2206229 h 2237474"/>
              <a:gd name="connsiteX209" fmla="*/ 597225 w 12192000"/>
              <a:gd name="connsiteY209" fmla="*/ 2180999 h 2237474"/>
              <a:gd name="connsiteX210" fmla="*/ 558449 w 12192000"/>
              <a:gd name="connsiteY210" fmla="*/ 2182346 h 2237474"/>
              <a:gd name="connsiteX211" fmla="*/ 550517 w 12192000"/>
              <a:gd name="connsiteY211" fmla="*/ 2182060 h 2237474"/>
              <a:gd name="connsiteX212" fmla="*/ 550309 w 12192000"/>
              <a:gd name="connsiteY212" fmla="*/ 2181825 h 2237474"/>
              <a:gd name="connsiteX213" fmla="*/ 541836 w 12192000"/>
              <a:gd name="connsiteY213" fmla="*/ 2181063 h 2237474"/>
              <a:gd name="connsiteX214" fmla="*/ 536057 w 12192000"/>
              <a:gd name="connsiteY214" fmla="*/ 2181537 h 2237474"/>
              <a:gd name="connsiteX215" fmla="*/ 520671 w 12192000"/>
              <a:gd name="connsiteY215" fmla="*/ 2180980 h 2237474"/>
              <a:gd name="connsiteX216" fmla="*/ 515024 w 12192000"/>
              <a:gd name="connsiteY216" fmla="*/ 2179258 h 2237474"/>
              <a:gd name="connsiteX217" fmla="*/ 512278 w 12192000"/>
              <a:gd name="connsiteY217" fmla="*/ 2176369 h 2237474"/>
              <a:gd name="connsiteX218" fmla="*/ 480419 w 12192000"/>
              <a:gd name="connsiteY218" fmla="*/ 2167807 h 2237474"/>
              <a:gd name="connsiteX219" fmla="*/ 413835 w 12192000"/>
              <a:gd name="connsiteY219" fmla="*/ 2156783 h 2237474"/>
              <a:gd name="connsiteX220" fmla="*/ 376513 w 12192000"/>
              <a:gd name="connsiteY220" fmla="*/ 2154014 h 2237474"/>
              <a:gd name="connsiteX221" fmla="*/ 273386 w 12192000"/>
              <a:gd name="connsiteY221" fmla="*/ 2142551 h 2237474"/>
              <a:gd name="connsiteX222" fmla="*/ 169207 w 12192000"/>
              <a:gd name="connsiteY222" fmla="*/ 2128100 h 2237474"/>
              <a:gd name="connsiteX223" fmla="*/ 93149 w 12192000"/>
              <a:gd name="connsiteY223" fmla="*/ 2105324 h 2237474"/>
              <a:gd name="connsiteX224" fmla="*/ 88109 w 12192000"/>
              <a:gd name="connsiteY224" fmla="*/ 2106704 h 2237474"/>
              <a:gd name="connsiteX225" fmla="*/ 80022 w 12192000"/>
              <a:gd name="connsiteY225" fmla="*/ 2107254 h 2237474"/>
              <a:gd name="connsiteX226" fmla="*/ 79717 w 12192000"/>
              <a:gd name="connsiteY226" fmla="*/ 2107046 h 2237474"/>
              <a:gd name="connsiteX227" fmla="*/ 72352 w 12192000"/>
              <a:gd name="connsiteY227" fmla="*/ 2107991 h 2237474"/>
              <a:gd name="connsiteX228" fmla="*/ 37645 w 12192000"/>
              <a:gd name="connsiteY228" fmla="*/ 2115401 h 2237474"/>
              <a:gd name="connsiteX229" fmla="*/ 4572 w 12192000"/>
              <a:gd name="connsiteY229" fmla="*/ 2111091 h 2237474"/>
              <a:gd name="connsiteX230" fmla="*/ 0 w 12192000"/>
              <a:gd name="connsiteY230" fmla="*/ 2110468 h 2237474"/>
              <a:gd name="connsiteX231" fmla="*/ 0 w 12192000"/>
              <a:gd name="connsiteY23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16595 w 12192000"/>
              <a:gd name="connsiteY97" fmla="*/ 1667475 h 2237474"/>
              <a:gd name="connsiteX98" fmla="*/ 6508541 w 12192000"/>
              <a:gd name="connsiteY98" fmla="*/ 1668757 h 2237474"/>
              <a:gd name="connsiteX99" fmla="*/ 6471012 w 12192000"/>
              <a:gd name="connsiteY99" fmla="*/ 1678604 h 2237474"/>
              <a:gd name="connsiteX100" fmla="*/ 6415265 w 12192000"/>
              <a:gd name="connsiteY100" fmla="*/ 1665317 h 2237474"/>
              <a:gd name="connsiteX101" fmla="*/ 6364035 w 12192000"/>
              <a:gd name="connsiteY101" fmla="*/ 1667683 h 2237474"/>
              <a:gd name="connsiteX102" fmla="*/ 6280959 w 12192000"/>
              <a:gd name="connsiteY102" fmla="*/ 1689329 h 2237474"/>
              <a:gd name="connsiteX103" fmla="*/ 6243319 w 12192000"/>
              <a:gd name="connsiteY103" fmla="*/ 1695560 h 2237474"/>
              <a:gd name="connsiteX104" fmla="*/ 6098321 w 12192000"/>
              <a:gd name="connsiteY104" fmla="*/ 1721646 h 2237474"/>
              <a:gd name="connsiteX105" fmla="*/ 5880652 w 12192000"/>
              <a:gd name="connsiteY105" fmla="*/ 1779643 h 2237474"/>
              <a:gd name="connsiteX106" fmla="*/ 5785959 w 12192000"/>
              <a:gd name="connsiteY106" fmla="*/ 1775307 h 2237474"/>
              <a:gd name="connsiteX107" fmla="*/ 5643534 w 12192000"/>
              <a:gd name="connsiteY107" fmla="*/ 1802919 h 2237474"/>
              <a:gd name="connsiteX108" fmla="*/ 5518799 w 12192000"/>
              <a:gd name="connsiteY108" fmla="*/ 1818312 h 2237474"/>
              <a:gd name="connsiteX109" fmla="*/ 5505014 w 12192000"/>
              <a:gd name="connsiteY109" fmla="*/ 1819259 h 2237474"/>
              <a:gd name="connsiteX110" fmla="*/ 5453307 w 12192000"/>
              <a:gd name="connsiteY110" fmla="*/ 1815450 h 2237474"/>
              <a:gd name="connsiteX111" fmla="*/ 5364192 w 12192000"/>
              <a:gd name="connsiteY111" fmla="*/ 1826074 h 2237474"/>
              <a:gd name="connsiteX112" fmla="*/ 5350380 w 12192000"/>
              <a:gd name="connsiteY112" fmla="*/ 1830891 h 2237474"/>
              <a:gd name="connsiteX113" fmla="*/ 5259633 w 12192000"/>
              <a:gd name="connsiteY113" fmla="*/ 1837160 h 2237474"/>
              <a:gd name="connsiteX114" fmla="*/ 5197513 w 12192000"/>
              <a:gd name="connsiteY114" fmla="*/ 1844718 h 2237474"/>
              <a:gd name="connsiteX115" fmla="*/ 5184170 w 12192000"/>
              <a:gd name="connsiteY115" fmla="*/ 1849402 h 2237474"/>
              <a:gd name="connsiteX116" fmla="*/ 5168852 w 12192000"/>
              <a:gd name="connsiteY116" fmla="*/ 1844846 h 2237474"/>
              <a:gd name="connsiteX117" fmla="*/ 5164370 w 12192000"/>
              <a:gd name="connsiteY117" fmla="*/ 1840597 h 2237474"/>
              <a:gd name="connsiteX118" fmla="*/ 5114927 w 12192000"/>
              <a:gd name="connsiteY118" fmla="*/ 1847827 h 2237474"/>
              <a:gd name="connsiteX119" fmla="*/ 5108970 w 12192000"/>
              <a:gd name="connsiteY119" fmla="*/ 1847935 h 2237474"/>
              <a:gd name="connsiteX120" fmla="*/ 5067961 w 12192000"/>
              <a:gd name="connsiteY120" fmla="*/ 1845917 h 2237474"/>
              <a:gd name="connsiteX121" fmla="*/ 5007075 w 12192000"/>
              <a:gd name="connsiteY121" fmla="*/ 1838626 h 2237474"/>
              <a:gd name="connsiteX122" fmla="*/ 4944087 w 12192000"/>
              <a:gd name="connsiteY122" fmla="*/ 1823332 h 2237474"/>
              <a:gd name="connsiteX123" fmla="*/ 4907662 w 12192000"/>
              <a:gd name="connsiteY123" fmla="*/ 1816900 h 2237474"/>
              <a:gd name="connsiteX124" fmla="*/ 4882386 w 12192000"/>
              <a:gd name="connsiteY124" fmla="*/ 1809844 h 2237474"/>
              <a:gd name="connsiteX125" fmla="*/ 4811440 w 12192000"/>
              <a:gd name="connsiteY125" fmla="*/ 1804655 h 2237474"/>
              <a:gd name="connsiteX126" fmla="*/ 4691075 w 12192000"/>
              <a:gd name="connsiteY126" fmla="*/ 1801389 h 2237474"/>
              <a:gd name="connsiteX127" fmla="*/ 4611738 w 12192000"/>
              <a:gd name="connsiteY127" fmla="*/ 1776964 h 2237474"/>
              <a:gd name="connsiteX128" fmla="*/ 4560070 w 12192000"/>
              <a:gd name="connsiteY128" fmla="*/ 1785640 h 2237474"/>
              <a:gd name="connsiteX129" fmla="*/ 4536503 w 12192000"/>
              <a:gd name="connsiteY129" fmla="*/ 1785334 h 2237474"/>
              <a:gd name="connsiteX130" fmla="*/ 4513724 w 12192000"/>
              <a:gd name="connsiteY130" fmla="*/ 1791996 h 2237474"/>
              <a:gd name="connsiteX131" fmla="*/ 4459810 w 12192000"/>
              <a:gd name="connsiteY131" fmla="*/ 1797886 h 2237474"/>
              <a:gd name="connsiteX132" fmla="*/ 4379064 w 12192000"/>
              <a:gd name="connsiteY132" fmla="*/ 1817177 h 2237474"/>
              <a:gd name="connsiteX133" fmla="*/ 4319209 w 12192000"/>
              <a:gd name="connsiteY133" fmla="*/ 1834833 h 2237474"/>
              <a:gd name="connsiteX134" fmla="*/ 4290981 w 12192000"/>
              <a:gd name="connsiteY134" fmla="*/ 1839677 h 2237474"/>
              <a:gd name="connsiteX135" fmla="*/ 4285792 w 12192000"/>
              <a:gd name="connsiteY135" fmla="*/ 1836231 h 2237474"/>
              <a:gd name="connsiteX136" fmla="*/ 4238372 w 12192000"/>
              <a:gd name="connsiteY136" fmla="*/ 1851480 h 2237474"/>
              <a:gd name="connsiteX137" fmla="*/ 4232517 w 12192000"/>
              <a:gd name="connsiteY137" fmla="*/ 1852567 h 2237474"/>
              <a:gd name="connsiteX138" fmla="*/ 4191732 w 12192000"/>
              <a:gd name="connsiteY138" fmla="*/ 1857328 h 2237474"/>
              <a:gd name="connsiteX139" fmla="*/ 4065532 w 12192000"/>
              <a:gd name="connsiteY139" fmla="*/ 1855477 h 2237474"/>
              <a:gd name="connsiteX140" fmla="*/ 4028460 w 12192000"/>
              <a:gd name="connsiteY140" fmla="*/ 1855137 h 2237474"/>
              <a:gd name="connsiteX141" fmla="*/ 4002267 w 12192000"/>
              <a:gd name="connsiteY141" fmla="*/ 1852352 h 2237474"/>
              <a:gd name="connsiteX142" fmla="*/ 3931396 w 12192000"/>
              <a:gd name="connsiteY142" fmla="*/ 1858915 h 2237474"/>
              <a:gd name="connsiteX143" fmla="*/ 3812162 w 12192000"/>
              <a:gd name="connsiteY143" fmla="*/ 1875501 h 2237474"/>
              <a:gd name="connsiteX144" fmla="*/ 3729530 w 12192000"/>
              <a:gd name="connsiteY144" fmla="*/ 1864513 h 2237474"/>
              <a:gd name="connsiteX145" fmla="*/ 3680177 w 12192000"/>
              <a:gd name="connsiteY145" fmla="*/ 1881552 h 2237474"/>
              <a:gd name="connsiteX146" fmla="*/ 3567259 w 12192000"/>
              <a:gd name="connsiteY146" fmla="*/ 1893482 h 2237474"/>
              <a:gd name="connsiteX147" fmla="*/ 3405770 w 12192000"/>
              <a:gd name="connsiteY147" fmla="*/ 1904591 h 2237474"/>
              <a:gd name="connsiteX148" fmla="*/ 3280097 w 12192000"/>
              <a:gd name="connsiteY148" fmla="*/ 1919610 h 2237474"/>
              <a:gd name="connsiteX149" fmla="*/ 3123424 w 12192000"/>
              <a:gd name="connsiteY149" fmla="*/ 1952930 h 2237474"/>
              <a:gd name="connsiteX150" fmla="*/ 3009910 w 12192000"/>
              <a:gd name="connsiteY150" fmla="*/ 1957866 h 2237474"/>
              <a:gd name="connsiteX151" fmla="*/ 2995934 w 12192000"/>
              <a:gd name="connsiteY151" fmla="*/ 1967085 h 2237474"/>
              <a:gd name="connsiteX152" fmla="*/ 2980071 w 12192000"/>
              <a:gd name="connsiteY152" fmla="*/ 1972988 h 2237474"/>
              <a:gd name="connsiteX153" fmla="*/ 2978094 w 12192000"/>
              <a:gd name="connsiteY153" fmla="*/ 1972369 h 2237474"/>
              <a:gd name="connsiteX154" fmla="*/ 2942858 w 12192000"/>
              <a:gd name="connsiteY154" fmla="*/ 1981367 h 2237474"/>
              <a:gd name="connsiteX155" fmla="*/ 2875436 w 12192000"/>
              <a:gd name="connsiteY155" fmla="*/ 1996977 h 2237474"/>
              <a:gd name="connsiteX156" fmla="*/ 2874892 w 12192000"/>
              <a:gd name="connsiteY156" fmla="*/ 1996085 h 2237474"/>
              <a:gd name="connsiteX157" fmla="*/ 2864145 w 12192000"/>
              <a:gd name="connsiteY157" fmla="*/ 1994061 h 2237474"/>
              <a:gd name="connsiteX158" fmla="*/ 2843662 w 12192000"/>
              <a:gd name="connsiteY158" fmla="*/ 1992498 h 2237474"/>
              <a:gd name="connsiteX159" fmla="*/ 2796128 w 12192000"/>
              <a:gd name="connsiteY159" fmla="*/ 1976403 h 2237474"/>
              <a:gd name="connsiteX160" fmla="*/ 2756784 w 12192000"/>
              <a:gd name="connsiteY160" fmla="*/ 1985116 h 2237474"/>
              <a:gd name="connsiteX161" fmla="*/ 2748833 w 12192000"/>
              <a:gd name="connsiteY161" fmla="*/ 1986323 h 2237474"/>
              <a:gd name="connsiteX162" fmla="*/ 2748661 w 12192000"/>
              <a:gd name="connsiteY162" fmla="*/ 1986122 h 2237474"/>
              <a:gd name="connsiteX163" fmla="*/ 2740251 w 12192000"/>
              <a:gd name="connsiteY163" fmla="*/ 1986946 h 2237474"/>
              <a:gd name="connsiteX164" fmla="*/ 2718916 w 12192000"/>
              <a:gd name="connsiteY164" fmla="*/ 1990867 h 2237474"/>
              <a:gd name="connsiteX165" fmla="*/ 2713522 w 12192000"/>
              <a:gd name="connsiteY165" fmla="*/ 1990173 h 2237474"/>
              <a:gd name="connsiteX166" fmla="*/ 2680597 w 12192000"/>
              <a:gd name="connsiteY166" fmla="*/ 1984996 h 2237474"/>
              <a:gd name="connsiteX167" fmla="*/ 2578178 w 12192000"/>
              <a:gd name="connsiteY167" fmla="*/ 1990531 h 2237474"/>
              <a:gd name="connsiteX168" fmla="*/ 2476147 w 12192000"/>
              <a:gd name="connsiteY168" fmla="*/ 1998305 h 2237474"/>
              <a:gd name="connsiteX169" fmla="*/ 2373568 w 12192000"/>
              <a:gd name="connsiteY169" fmla="*/ 2003219 h 2237474"/>
              <a:gd name="connsiteX170" fmla="*/ 2321399 w 12192000"/>
              <a:gd name="connsiteY170" fmla="*/ 1989467 h 2237474"/>
              <a:gd name="connsiteX171" fmla="*/ 2315525 w 12192000"/>
              <a:gd name="connsiteY171" fmla="*/ 1989708 h 2237474"/>
              <a:gd name="connsiteX172" fmla="*/ 2300792 w 12192000"/>
              <a:gd name="connsiteY172" fmla="*/ 1994290 h 2237474"/>
              <a:gd name="connsiteX173" fmla="*/ 2295469 w 12192000"/>
              <a:gd name="connsiteY173" fmla="*/ 1996659 h 2237474"/>
              <a:gd name="connsiteX174" fmla="*/ 2287219 w 12192000"/>
              <a:gd name="connsiteY174" fmla="*/ 1998750 h 2237474"/>
              <a:gd name="connsiteX175" fmla="*/ 2286948 w 12192000"/>
              <a:gd name="connsiteY175" fmla="*/ 1998596 h 2237474"/>
              <a:gd name="connsiteX176" fmla="*/ 2243069 w 12192000"/>
              <a:gd name="connsiteY176" fmla="*/ 2015111 h 2237474"/>
              <a:gd name="connsiteX177" fmla="*/ 2186609 w 12192000"/>
              <a:gd name="connsiteY177" fmla="*/ 2008263 h 2237474"/>
              <a:gd name="connsiteX178" fmla="*/ 2164831 w 12192000"/>
              <a:gd name="connsiteY178" fmla="*/ 2010143 h 2237474"/>
              <a:gd name="connsiteX179" fmla="*/ 2152836 w 12192000"/>
              <a:gd name="connsiteY179" fmla="*/ 2010048 h 2237474"/>
              <a:gd name="connsiteX180" fmla="*/ 2117102 w 12192000"/>
              <a:gd name="connsiteY180" fmla="*/ 2023004 h 2237474"/>
              <a:gd name="connsiteX181" fmla="*/ 2111935 w 12192000"/>
              <a:gd name="connsiteY181" fmla="*/ 2023163 h 2237474"/>
              <a:gd name="connsiteX182" fmla="*/ 2089991 w 12192000"/>
              <a:gd name="connsiteY182" fmla="*/ 2034193 h 2237474"/>
              <a:gd name="connsiteX183" fmla="*/ 2058061 w 12192000"/>
              <a:gd name="connsiteY183" fmla="*/ 2047942 h 2237474"/>
              <a:gd name="connsiteX184" fmla="*/ 2055737 w 12192000"/>
              <a:gd name="connsiteY184" fmla="*/ 2047704 h 2237474"/>
              <a:gd name="connsiteX185" fmla="*/ 2042244 w 12192000"/>
              <a:gd name="connsiteY185" fmla="*/ 2055560 h 2237474"/>
              <a:gd name="connsiteX186" fmla="*/ 1976224 w 12192000"/>
              <a:gd name="connsiteY186" fmla="*/ 2074257 h 2237474"/>
              <a:gd name="connsiteX187" fmla="*/ 1877728 w 12192000"/>
              <a:gd name="connsiteY187" fmla="*/ 2101004 h 2237474"/>
              <a:gd name="connsiteX188" fmla="*/ 1759056 w 12192000"/>
              <a:gd name="connsiteY188" fmla="*/ 2125608 h 2237474"/>
              <a:gd name="connsiteX189" fmla="*/ 1637948 w 12192000"/>
              <a:gd name="connsiteY189" fmla="*/ 2172597 h 2237474"/>
              <a:gd name="connsiteX190" fmla="*/ 1434549 w 12192000"/>
              <a:gd name="connsiteY190" fmla="*/ 2234522 h 2237474"/>
              <a:gd name="connsiteX191" fmla="*/ 1398481 w 12192000"/>
              <a:gd name="connsiteY191" fmla="*/ 2237074 h 2237474"/>
              <a:gd name="connsiteX192" fmla="*/ 1398407 w 12192000"/>
              <a:gd name="connsiteY192" fmla="*/ 2237095 h 2237474"/>
              <a:gd name="connsiteX193" fmla="*/ 1370962 w 12192000"/>
              <a:gd name="connsiteY193" fmla="*/ 2237474 h 2237474"/>
              <a:gd name="connsiteX194" fmla="*/ 1356367 w 12192000"/>
              <a:gd name="connsiteY194" fmla="*/ 2235089 h 2237474"/>
              <a:gd name="connsiteX195" fmla="*/ 1324828 w 12192000"/>
              <a:gd name="connsiteY195" fmla="*/ 2231968 h 2237474"/>
              <a:gd name="connsiteX196" fmla="*/ 1297744 w 12192000"/>
              <a:gd name="connsiteY196" fmla="*/ 2235849 h 2237474"/>
              <a:gd name="connsiteX197" fmla="*/ 1286236 w 12192000"/>
              <a:gd name="connsiteY197" fmla="*/ 2233135 h 2237474"/>
              <a:gd name="connsiteX198" fmla="*/ 1283504 w 12192000"/>
              <a:gd name="connsiteY198" fmla="*/ 2233797 h 2237474"/>
              <a:gd name="connsiteX199" fmla="*/ 1279765 w 12192000"/>
              <a:gd name="connsiteY199" fmla="*/ 2229639 h 2237474"/>
              <a:gd name="connsiteX200" fmla="*/ 1195347 w 12192000"/>
              <a:gd name="connsiteY200" fmla="*/ 2212354 h 2237474"/>
              <a:gd name="connsiteX201" fmla="*/ 970251 w 12192000"/>
              <a:gd name="connsiteY201" fmla="*/ 2221029 h 2237474"/>
              <a:gd name="connsiteX202" fmla="*/ 812914 w 12192000"/>
              <a:gd name="connsiteY202" fmla="*/ 2202752 h 2237474"/>
              <a:gd name="connsiteX203" fmla="*/ 800195 w 12192000"/>
              <a:gd name="connsiteY203" fmla="*/ 2209407 h 2237474"/>
              <a:gd name="connsiteX204" fmla="*/ 784978 w 12192000"/>
              <a:gd name="connsiteY204" fmla="*/ 2212360 h 2237474"/>
              <a:gd name="connsiteX205" fmla="*/ 681987 w 12192000"/>
              <a:gd name="connsiteY205" fmla="*/ 2216757 h 2237474"/>
              <a:gd name="connsiteX206" fmla="*/ 669923 w 12192000"/>
              <a:gd name="connsiteY206" fmla="*/ 2211682 h 2237474"/>
              <a:gd name="connsiteX207" fmla="*/ 648680 w 12192000"/>
              <a:gd name="connsiteY207" fmla="*/ 2206229 h 2237474"/>
              <a:gd name="connsiteX208" fmla="*/ 597225 w 12192000"/>
              <a:gd name="connsiteY208" fmla="*/ 2180999 h 2237474"/>
              <a:gd name="connsiteX209" fmla="*/ 558449 w 12192000"/>
              <a:gd name="connsiteY209" fmla="*/ 2182346 h 2237474"/>
              <a:gd name="connsiteX210" fmla="*/ 550517 w 12192000"/>
              <a:gd name="connsiteY210" fmla="*/ 2182060 h 2237474"/>
              <a:gd name="connsiteX211" fmla="*/ 550309 w 12192000"/>
              <a:gd name="connsiteY211" fmla="*/ 2181825 h 2237474"/>
              <a:gd name="connsiteX212" fmla="*/ 541836 w 12192000"/>
              <a:gd name="connsiteY212" fmla="*/ 2181063 h 2237474"/>
              <a:gd name="connsiteX213" fmla="*/ 536057 w 12192000"/>
              <a:gd name="connsiteY213" fmla="*/ 2181537 h 2237474"/>
              <a:gd name="connsiteX214" fmla="*/ 520671 w 12192000"/>
              <a:gd name="connsiteY214" fmla="*/ 2180980 h 2237474"/>
              <a:gd name="connsiteX215" fmla="*/ 515024 w 12192000"/>
              <a:gd name="connsiteY215" fmla="*/ 2179258 h 2237474"/>
              <a:gd name="connsiteX216" fmla="*/ 512278 w 12192000"/>
              <a:gd name="connsiteY216" fmla="*/ 2176369 h 2237474"/>
              <a:gd name="connsiteX217" fmla="*/ 480419 w 12192000"/>
              <a:gd name="connsiteY217" fmla="*/ 2167807 h 2237474"/>
              <a:gd name="connsiteX218" fmla="*/ 413835 w 12192000"/>
              <a:gd name="connsiteY218" fmla="*/ 2156783 h 2237474"/>
              <a:gd name="connsiteX219" fmla="*/ 376513 w 12192000"/>
              <a:gd name="connsiteY219" fmla="*/ 2154014 h 2237474"/>
              <a:gd name="connsiteX220" fmla="*/ 273386 w 12192000"/>
              <a:gd name="connsiteY220" fmla="*/ 2142551 h 2237474"/>
              <a:gd name="connsiteX221" fmla="*/ 169207 w 12192000"/>
              <a:gd name="connsiteY221" fmla="*/ 2128100 h 2237474"/>
              <a:gd name="connsiteX222" fmla="*/ 93149 w 12192000"/>
              <a:gd name="connsiteY222" fmla="*/ 2105324 h 2237474"/>
              <a:gd name="connsiteX223" fmla="*/ 88109 w 12192000"/>
              <a:gd name="connsiteY223" fmla="*/ 2106704 h 2237474"/>
              <a:gd name="connsiteX224" fmla="*/ 80022 w 12192000"/>
              <a:gd name="connsiteY224" fmla="*/ 2107254 h 2237474"/>
              <a:gd name="connsiteX225" fmla="*/ 79717 w 12192000"/>
              <a:gd name="connsiteY225" fmla="*/ 2107046 h 2237474"/>
              <a:gd name="connsiteX226" fmla="*/ 72352 w 12192000"/>
              <a:gd name="connsiteY226" fmla="*/ 2107991 h 2237474"/>
              <a:gd name="connsiteX227" fmla="*/ 37645 w 12192000"/>
              <a:gd name="connsiteY227" fmla="*/ 2115401 h 2237474"/>
              <a:gd name="connsiteX228" fmla="*/ 4572 w 12192000"/>
              <a:gd name="connsiteY228" fmla="*/ 2111091 h 2237474"/>
              <a:gd name="connsiteX229" fmla="*/ 0 w 12192000"/>
              <a:gd name="connsiteY229" fmla="*/ 2110468 h 2237474"/>
              <a:gd name="connsiteX230" fmla="*/ 0 w 12192000"/>
              <a:gd name="connsiteY23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02328 w 12192000"/>
              <a:gd name="connsiteY67" fmla="*/ 1345865 h 2237474"/>
              <a:gd name="connsiteX68" fmla="*/ 7898322 w 12192000"/>
              <a:gd name="connsiteY68" fmla="*/ 1345689 h 2237474"/>
              <a:gd name="connsiteX69" fmla="*/ 7875879 w 12192000"/>
              <a:gd name="connsiteY69" fmla="*/ 1345646 h 2237474"/>
              <a:gd name="connsiteX70" fmla="*/ 7840612 w 12192000"/>
              <a:gd name="connsiteY70" fmla="*/ 1369373 h 2237474"/>
              <a:gd name="connsiteX71" fmla="*/ 7786819 w 12192000"/>
              <a:gd name="connsiteY71" fmla="*/ 1378970 h 2237474"/>
              <a:gd name="connsiteX72" fmla="*/ 7548172 w 12192000"/>
              <a:gd name="connsiteY72" fmla="*/ 1417460 h 2237474"/>
              <a:gd name="connsiteX73" fmla="*/ 7483437 w 12192000"/>
              <a:gd name="connsiteY73" fmla="*/ 1478152 h 2237474"/>
              <a:gd name="connsiteX74" fmla="*/ 7377870 w 12192000"/>
              <a:gd name="connsiteY74" fmla="*/ 1523319 h 2237474"/>
              <a:gd name="connsiteX75" fmla="*/ 7230737 w 12192000"/>
              <a:gd name="connsiteY75" fmla="*/ 1562633 h 2237474"/>
              <a:gd name="connsiteX76" fmla="*/ 7224458 w 12192000"/>
              <a:gd name="connsiteY76" fmla="*/ 1573008 h 2237474"/>
              <a:gd name="connsiteX77" fmla="*/ 7213486 w 12192000"/>
              <a:gd name="connsiteY77" fmla="*/ 1580987 h 2237474"/>
              <a:gd name="connsiteX78" fmla="*/ 7210972 w 12192000"/>
              <a:gd name="connsiteY78" fmla="*/ 1580856 h 2237474"/>
              <a:gd name="connsiteX79" fmla="*/ 7183121 w 12192000"/>
              <a:gd name="connsiteY79" fmla="*/ 1595162 h 2237474"/>
              <a:gd name="connsiteX80" fmla="*/ 7164601 w 12192000"/>
              <a:gd name="connsiteY80" fmla="*/ 1606490 h 2237474"/>
              <a:gd name="connsiteX81" fmla="*/ 7159286 w 12192000"/>
              <a:gd name="connsiteY81" fmla="*/ 1606850 h 2237474"/>
              <a:gd name="connsiteX82" fmla="*/ 7114651 w 12192000"/>
              <a:gd name="connsiteY82" fmla="*/ 1620959 h 2237474"/>
              <a:gd name="connsiteX83" fmla="*/ 7092727 w 12192000"/>
              <a:gd name="connsiteY83" fmla="*/ 1623628 h 2237474"/>
              <a:gd name="connsiteX84" fmla="*/ 7031309 w 12192000"/>
              <a:gd name="connsiteY84" fmla="*/ 1619451 h 2237474"/>
              <a:gd name="connsiteX85" fmla="*/ 6999084 w 12192000"/>
              <a:gd name="connsiteY85" fmla="*/ 1634317 h 2237474"/>
              <a:gd name="connsiteX86" fmla="*/ 6992107 w 12192000"/>
              <a:gd name="connsiteY86" fmla="*/ 1636860 h 2237474"/>
              <a:gd name="connsiteX87" fmla="*/ 6991765 w 12192000"/>
              <a:gd name="connsiteY87" fmla="*/ 1636725 h 2237474"/>
              <a:gd name="connsiteX88" fmla="*/ 6983996 w 12192000"/>
              <a:gd name="connsiteY88" fmla="*/ 1639040 h 2237474"/>
              <a:gd name="connsiteX89" fmla="*/ 6979383 w 12192000"/>
              <a:gd name="connsiteY89" fmla="*/ 1641496 h 2237474"/>
              <a:gd name="connsiteX90" fmla="*/ 6900177 w 12192000"/>
              <a:gd name="connsiteY90" fmla="*/ 1636016 h 2237474"/>
              <a:gd name="connsiteX91" fmla="*/ 6795372 w 12192000"/>
              <a:gd name="connsiteY91" fmla="*/ 1644845 h 2237474"/>
              <a:gd name="connsiteX92" fmla="*/ 6692251 w 12192000"/>
              <a:gd name="connsiteY92" fmla="*/ 1656357 h 2237474"/>
              <a:gd name="connsiteX93" fmla="*/ 6655235 w 12192000"/>
              <a:gd name="connsiteY93" fmla="*/ 1661869 h 2237474"/>
              <a:gd name="connsiteX94" fmla="*/ 6587857 w 12192000"/>
              <a:gd name="connsiteY94" fmla="*/ 1665769 h 2237474"/>
              <a:gd name="connsiteX95" fmla="*/ 6554894 w 12192000"/>
              <a:gd name="connsiteY95" fmla="*/ 1664428 h 2237474"/>
              <a:gd name="connsiteX96" fmla="*/ 6516595 w 12192000"/>
              <a:gd name="connsiteY96" fmla="*/ 1667475 h 2237474"/>
              <a:gd name="connsiteX97" fmla="*/ 6508541 w 12192000"/>
              <a:gd name="connsiteY97" fmla="*/ 1668757 h 2237474"/>
              <a:gd name="connsiteX98" fmla="*/ 6471012 w 12192000"/>
              <a:gd name="connsiteY98" fmla="*/ 1678604 h 2237474"/>
              <a:gd name="connsiteX99" fmla="*/ 6415265 w 12192000"/>
              <a:gd name="connsiteY99" fmla="*/ 1665317 h 2237474"/>
              <a:gd name="connsiteX100" fmla="*/ 6364035 w 12192000"/>
              <a:gd name="connsiteY100" fmla="*/ 1667683 h 2237474"/>
              <a:gd name="connsiteX101" fmla="*/ 6280959 w 12192000"/>
              <a:gd name="connsiteY101" fmla="*/ 1689329 h 2237474"/>
              <a:gd name="connsiteX102" fmla="*/ 6243319 w 12192000"/>
              <a:gd name="connsiteY102" fmla="*/ 1695560 h 2237474"/>
              <a:gd name="connsiteX103" fmla="*/ 6098321 w 12192000"/>
              <a:gd name="connsiteY103" fmla="*/ 1721646 h 2237474"/>
              <a:gd name="connsiteX104" fmla="*/ 5880652 w 12192000"/>
              <a:gd name="connsiteY104" fmla="*/ 1779643 h 2237474"/>
              <a:gd name="connsiteX105" fmla="*/ 5785959 w 12192000"/>
              <a:gd name="connsiteY105" fmla="*/ 1775307 h 2237474"/>
              <a:gd name="connsiteX106" fmla="*/ 5643534 w 12192000"/>
              <a:gd name="connsiteY106" fmla="*/ 1802919 h 2237474"/>
              <a:gd name="connsiteX107" fmla="*/ 5518799 w 12192000"/>
              <a:gd name="connsiteY107" fmla="*/ 1818312 h 2237474"/>
              <a:gd name="connsiteX108" fmla="*/ 5505014 w 12192000"/>
              <a:gd name="connsiteY108" fmla="*/ 1819259 h 2237474"/>
              <a:gd name="connsiteX109" fmla="*/ 5453307 w 12192000"/>
              <a:gd name="connsiteY109" fmla="*/ 1815450 h 2237474"/>
              <a:gd name="connsiteX110" fmla="*/ 5364192 w 12192000"/>
              <a:gd name="connsiteY110" fmla="*/ 1826074 h 2237474"/>
              <a:gd name="connsiteX111" fmla="*/ 5350380 w 12192000"/>
              <a:gd name="connsiteY111" fmla="*/ 1830891 h 2237474"/>
              <a:gd name="connsiteX112" fmla="*/ 5259633 w 12192000"/>
              <a:gd name="connsiteY112" fmla="*/ 1837160 h 2237474"/>
              <a:gd name="connsiteX113" fmla="*/ 5197513 w 12192000"/>
              <a:gd name="connsiteY113" fmla="*/ 1844718 h 2237474"/>
              <a:gd name="connsiteX114" fmla="*/ 5184170 w 12192000"/>
              <a:gd name="connsiteY114" fmla="*/ 1849402 h 2237474"/>
              <a:gd name="connsiteX115" fmla="*/ 5168852 w 12192000"/>
              <a:gd name="connsiteY115" fmla="*/ 1844846 h 2237474"/>
              <a:gd name="connsiteX116" fmla="*/ 5164370 w 12192000"/>
              <a:gd name="connsiteY116" fmla="*/ 1840597 h 2237474"/>
              <a:gd name="connsiteX117" fmla="*/ 5114927 w 12192000"/>
              <a:gd name="connsiteY117" fmla="*/ 1847827 h 2237474"/>
              <a:gd name="connsiteX118" fmla="*/ 5108970 w 12192000"/>
              <a:gd name="connsiteY118" fmla="*/ 1847935 h 2237474"/>
              <a:gd name="connsiteX119" fmla="*/ 5067961 w 12192000"/>
              <a:gd name="connsiteY119" fmla="*/ 1845917 h 2237474"/>
              <a:gd name="connsiteX120" fmla="*/ 5007075 w 12192000"/>
              <a:gd name="connsiteY120" fmla="*/ 1838626 h 2237474"/>
              <a:gd name="connsiteX121" fmla="*/ 4944087 w 12192000"/>
              <a:gd name="connsiteY121" fmla="*/ 1823332 h 2237474"/>
              <a:gd name="connsiteX122" fmla="*/ 4907662 w 12192000"/>
              <a:gd name="connsiteY122" fmla="*/ 1816900 h 2237474"/>
              <a:gd name="connsiteX123" fmla="*/ 4882386 w 12192000"/>
              <a:gd name="connsiteY123" fmla="*/ 1809844 h 2237474"/>
              <a:gd name="connsiteX124" fmla="*/ 4811440 w 12192000"/>
              <a:gd name="connsiteY124" fmla="*/ 1804655 h 2237474"/>
              <a:gd name="connsiteX125" fmla="*/ 4691075 w 12192000"/>
              <a:gd name="connsiteY125" fmla="*/ 1801389 h 2237474"/>
              <a:gd name="connsiteX126" fmla="*/ 4611738 w 12192000"/>
              <a:gd name="connsiteY126" fmla="*/ 1776964 h 2237474"/>
              <a:gd name="connsiteX127" fmla="*/ 4560070 w 12192000"/>
              <a:gd name="connsiteY127" fmla="*/ 1785640 h 2237474"/>
              <a:gd name="connsiteX128" fmla="*/ 4536503 w 12192000"/>
              <a:gd name="connsiteY128" fmla="*/ 1785334 h 2237474"/>
              <a:gd name="connsiteX129" fmla="*/ 4513724 w 12192000"/>
              <a:gd name="connsiteY129" fmla="*/ 1791996 h 2237474"/>
              <a:gd name="connsiteX130" fmla="*/ 4459810 w 12192000"/>
              <a:gd name="connsiteY130" fmla="*/ 1797886 h 2237474"/>
              <a:gd name="connsiteX131" fmla="*/ 4379064 w 12192000"/>
              <a:gd name="connsiteY131" fmla="*/ 1817177 h 2237474"/>
              <a:gd name="connsiteX132" fmla="*/ 4319209 w 12192000"/>
              <a:gd name="connsiteY132" fmla="*/ 1834833 h 2237474"/>
              <a:gd name="connsiteX133" fmla="*/ 4290981 w 12192000"/>
              <a:gd name="connsiteY133" fmla="*/ 1839677 h 2237474"/>
              <a:gd name="connsiteX134" fmla="*/ 4285792 w 12192000"/>
              <a:gd name="connsiteY134" fmla="*/ 1836231 h 2237474"/>
              <a:gd name="connsiteX135" fmla="*/ 4238372 w 12192000"/>
              <a:gd name="connsiteY135" fmla="*/ 1851480 h 2237474"/>
              <a:gd name="connsiteX136" fmla="*/ 4232517 w 12192000"/>
              <a:gd name="connsiteY136" fmla="*/ 1852567 h 2237474"/>
              <a:gd name="connsiteX137" fmla="*/ 4191732 w 12192000"/>
              <a:gd name="connsiteY137" fmla="*/ 1857328 h 2237474"/>
              <a:gd name="connsiteX138" fmla="*/ 4065532 w 12192000"/>
              <a:gd name="connsiteY138" fmla="*/ 1855477 h 2237474"/>
              <a:gd name="connsiteX139" fmla="*/ 4028460 w 12192000"/>
              <a:gd name="connsiteY139" fmla="*/ 1855137 h 2237474"/>
              <a:gd name="connsiteX140" fmla="*/ 4002267 w 12192000"/>
              <a:gd name="connsiteY140" fmla="*/ 1852352 h 2237474"/>
              <a:gd name="connsiteX141" fmla="*/ 3931396 w 12192000"/>
              <a:gd name="connsiteY141" fmla="*/ 1858915 h 2237474"/>
              <a:gd name="connsiteX142" fmla="*/ 3812162 w 12192000"/>
              <a:gd name="connsiteY142" fmla="*/ 1875501 h 2237474"/>
              <a:gd name="connsiteX143" fmla="*/ 3729530 w 12192000"/>
              <a:gd name="connsiteY143" fmla="*/ 1864513 h 2237474"/>
              <a:gd name="connsiteX144" fmla="*/ 3680177 w 12192000"/>
              <a:gd name="connsiteY144" fmla="*/ 1881552 h 2237474"/>
              <a:gd name="connsiteX145" fmla="*/ 3567259 w 12192000"/>
              <a:gd name="connsiteY145" fmla="*/ 1893482 h 2237474"/>
              <a:gd name="connsiteX146" fmla="*/ 3405770 w 12192000"/>
              <a:gd name="connsiteY146" fmla="*/ 1904591 h 2237474"/>
              <a:gd name="connsiteX147" fmla="*/ 3280097 w 12192000"/>
              <a:gd name="connsiteY147" fmla="*/ 1919610 h 2237474"/>
              <a:gd name="connsiteX148" fmla="*/ 3123424 w 12192000"/>
              <a:gd name="connsiteY148" fmla="*/ 1952930 h 2237474"/>
              <a:gd name="connsiteX149" fmla="*/ 3009910 w 12192000"/>
              <a:gd name="connsiteY149" fmla="*/ 1957866 h 2237474"/>
              <a:gd name="connsiteX150" fmla="*/ 2995934 w 12192000"/>
              <a:gd name="connsiteY150" fmla="*/ 1967085 h 2237474"/>
              <a:gd name="connsiteX151" fmla="*/ 2980071 w 12192000"/>
              <a:gd name="connsiteY151" fmla="*/ 1972988 h 2237474"/>
              <a:gd name="connsiteX152" fmla="*/ 2978094 w 12192000"/>
              <a:gd name="connsiteY152" fmla="*/ 1972369 h 2237474"/>
              <a:gd name="connsiteX153" fmla="*/ 2942858 w 12192000"/>
              <a:gd name="connsiteY153" fmla="*/ 1981367 h 2237474"/>
              <a:gd name="connsiteX154" fmla="*/ 2875436 w 12192000"/>
              <a:gd name="connsiteY154" fmla="*/ 1996977 h 2237474"/>
              <a:gd name="connsiteX155" fmla="*/ 2874892 w 12192000"/>
              <a:gd name="connsiteY155" fmla="*/ 1996085 h 2237474"/>
              <a:gd name="connsiteX156" fmla="*/ 2864145 w 12192000"/>
              <a:gd name="connsiteY156" fmla="*/ 1994061 h 2237474"/>
              <a:gd name="connsiteX157" fmla="*/ 2843662 w 12192000"/>
              <a:gd name="connsiteY157" fmla="*/ 1992498 h 2237474"/>
              <a:gd name="connsiteX158" fmla="*/ 2796128 w 12192000"/>
              <a:gd name="connsiteY158" fmla="*/ 1976403 h 2237474"/>
              <a:gd name="connsiteX159" fmla="*/ 2756784 w 12192000"/>
              <a:gd name="connsiteY159" fmla="*/ 1985116 h 2237474"/>
              <a:gd name="connsiteX160" fmla="*/ 2748833 w 12192000"/>
              <a:gd name="connsiteY160" fmla="*/ 1986323 h 2237474"/>
              <a:gd name="connsiteX161" fmla="*/ 2748661 w 12192000"/>
              <a:gd name="connsiteY161" fmla="*/ 1986122 h 2237474"/>
              <a:gd name="connsiteX162" fmla="*/ 2740251 w 12192000"/>
              <a:gd name="connsiteY162" fmla="*/ 1986946 h 2237474"/>
              <a:gd name="connsiteX163" fmla="*/ 2718916 w 12192000"/>
              <a:gd name="connsiteY163" fmla="*/ 1990867 h 2237474"/>
              <a:gd name="connsiteX164" fmla="*/ 2713522 w 12192000"/>
              <a:gd name="connsiteY164" fmla="*/ 1990173 h 2237474"/>
              <a:gd name="connsiteX165" fmla="*/ 2680597 w 12192000"/>
              <a:gd name="connsiteY165" fmla="*/ 1984996 h 2237474"/>
              <a:gd name="connsiteX166" fmla="*/ 2578178 w 12192000"/>
              <a:gd name="connsiteY166" fmla="*/ 1990531 h 2237474"/>
              <a:gd name="connsiteX167" fmla="*/ 2476147 w 12192000"/>
              <a:gd name="connsiteY167" fmla="*/ 1998305 h 2237474"/>
              <a:gd name="connsiteX168" fmla="*/ 2373568 w 12192000"/>
              <a:gd name="connsiteY168" fmla="*/ 2003219 h 2237474"/>
              <a:gd name="connsiteX169" fmla="*/ 2321399 w 12192000"/>
              <a:gd name="connsiteY169" fmla="*/ 1989467 h 2237474"/>
              <a:gd name="connsiteX170" fmla="*/ 2315525 w 12192000"/>
              <a:gd name="connsiteY170" fmla="*/ 1989708 h 2237474"/>
              <a:gd name="connsiteX171" fmla="*/ 2300792 w 12192000"/>
              <a:gd name="connsiteY171" fmla="*/ 1994290 h 2237474"/>
              <a:gd name="connsiteX172" fmla="*/ 2295469 w 12192000"/>
              <a:gd name="connsiteY172" fmla="*/ 1996659 h 2237474"/>
              <a:gd name="connsiteX173" fmla="*/ 2287219 w 12192000"/>
              <a:gd name="connsiteY173" fmla="*/ 1998750 h 2237474"/>
              <a:gd name="connsiteX174" fmla="*/ 2286948 w 12192000"/>
              <a:gd name="connsiteY174" fmla="*/ 1998596 h 2237474"/>
              <a:gd name="connsiteX175" fmla="*/ 2243069 w 12192000"/>
              <a:gd name="connsiteY175" fmla="*/ 2015111 h 2237474"/>
              <a:gd name="connsiteX176" fmla="*/ 2186609 w 12192000"/>
              <a:gd name="connsiteY176" fmla="*/ 2008263 h 2237474"/>
              <a:gd name="connsiteX177" fmla="*/ 2164831 w 12192000"/>
              <a:gd name="connsiteY177" fmla="*/ 2010143 h 2237474"/>
              <a:gd name="connsiteX178" fmla="*/ 2152836 w 12192000"/>
              <a:gd name="connsiteY178" fmla="*/ 2010048 h 2237474"/>
              <a:gd name="connsiteX179" fmla="*/ 2117102 w 12192000"/>
              <a:gd name="connsiteY179" fmla="*/ 2023004 h 2237474"/>
              <a:gd name="connsiteX180" fmla="*/ 2111935 w 12192000"/>
              <a:gd name="connsiteY180" fmla="*/ 2023163 h 2237474"/>
              <a:gd name="connsiteX181" fmla="*/ 2089991 w 12192000"/>
              <a:gd name="connsiteY181" fmla="*/ 2034193 h 2237474"/>
              <a:gd name="connsiteX182" fmla="*/ 2058061 w 12192000"/>
              <a:gd name="connsiteY182" fmla="*/ 2047942 h 2237474"/>
              <a:gd name="connsiteX183" fmla="*/ 2055737 w 12192000"/>
              <a:gd name="connsiteY183" fmla="*/ 2047704 h 2237474"/>
              <a:gd name="connsiteX184" fmla="*/ 2042244 w 12192000"/>
              <a:gd name="connsiteY184" fmla="*/ 2055560 h 2237474"/>
              <a:gd name="connsiteX185" fmla="*/ 1976224 w 12192000"/>
              <a:gd name="connsiteY185" fmla="*/ 2074257 h 2237474"/>
              <a:gd name="connsiteX186" fmla="*/ 1877728 w 12192000"/>
              <a:gd name="connsiteY186" fmla="*/ 2101004 h 2237474"/>
              <a:gd name="connsiteX187" fmla="*/ 1759056 w 12192000"/>
              <a:gd name="connsiteY187" fmla="*/ 2125608 h 2237474"/>
              <a:gd name="connsiteX188" fmla="*/ 1637948 w 12192000"/>
              <a:gd name="connsiteY188" fmla="*/ 2172597 h 2237474"/>
              <a:gd name="connsiteX189" fmla="*/ 1434549 w 12192000"/>
              <a:gd name="connsiteY189" fmla="*/ 2234522 h 2237474"/>
              <a:gd name="connsiteX190" fmla="*/ 1398481 w 12192000"/>
              <a:gd name="connsiteY190" fmla="*/ 2237074 h 2237474"/>
              <a:gd name="connsiteX191" fmla="*/ 1398407 w 12192000"/>
              <a:gd name="connsiteY191" fmla="*/ 2237095 h 2237474"/>
              <a:gd name="connsiteX192" fmla="*/ 1370962 w 12192000"/>
              <a:gd name="connsiteY192" fmla="*/ 2237474 h 2237474"/>
              <a:gd name="connsiteX193" fmla="*/ 1356367 w 12192000"/>
              <a:gd name="connsiteY193" fmla="*/ 2235089 h 2237474"/>
              <a:gd name="connsiteX194" fmla="*/ 1324828 w 12192000"/>
              <a:gd name="connsiteY194" fmla="*/ 2231968 h 2237474"/>
              <a:gd name="connsiteX195" fmla="*/ 1297744 w 12192000"/>
              <a:gd name="connsiteY195" fmla="*/ 2235849 h 2237474"/>
              <a:gd name="connsiteX196" fmla="*/ 1286236 w 12192000"/>
              <a:gd name="connsiteY196" fmla="*/ 2233135 h 2237474"/>
              <a:gd name="connsiteX197" fmla="*/ 1283504 w 12192000"/>
              <a:gd name="connsiteY197" fmla="*/ 2233797 h 2237474"/>
              <a:gd name="connsiteX198" fmla="*/ 1279765 w 12192000"/>
              <a:gd name="connsiteY198" fmla="*/ 2229639 h 2237474"/>
              <a:gd name="connsiteX199" fmla="*/ 1195347 w 12192000"/>
              <a:gd name="connsiteY199" fmla="*/ 2212354 h 2237474"/>
              <a:gd name="connsiteX200" fmla="*/ 970251 w 12192000"/>
              <a:gd name="connsiteY200" fmla="*/ 2221029 h 2237474"/>
              <a:gd name="connsiteX201" fmla="*/ 812914 w 12192000"/>
              <a:gd name="connsiteY201" fmla="*/ 2202752 h 2237474"/>
              <a:gd name="connsiteX202" fmla="*/ 800195 w 12192000"/>
              <a:gd name="connsiteY202" fmla="*/ 2209407 h 2237474"/>
              <a:gd name="connsiteX203" fmla="*/ 784978 w 12192000"/>
              <a:gd name="connsiteY203" fmla="*/ 2212360 h 2237474"/>
              <a:gd name="connsiteX204" fmla="*/ 681987 w 12192000"/>
              <a:gd name="connsiteY204" fmla="*/ 2216757 h 2237474"/>
              <a:gd name="connsiteX205" fmla="*/ 669923 w 12192000"/>
              <a:gd name="connsiteY205" fmla="*/ 2211682 h 2237474"/>
              <a:gd name="connsiteX206" fmla="*/ 648680 w 12192000"/>
              <a:gd name="connsiteY206" fmla="*/ 2206229 h 2237474"/>
              <a:gd name="connsiteX207" fmla="*/ 597225 w 12192000"/>
              <a:gd name="connsiteY207" fmla="*/ 2180999 h 2237474"/>
              <a:gd name="connsiteX208" fmla="*/ 558449 w 12192000"/>
              <a:gd name="connsiteY208" fmla="*/ 2182346 h 2237474"/>
              <a:gd name="connsiteX209" fmla="*/ 550517 w 12192000"/>
              <a:gd name="connsiteY209" fmla="*/ 2182060 h 2237474"/>
              <a:gd name="connsiteX210" fmla="*/ 550309 w 12192000"/>
              <a:gd name="connsiteY210" fmla="*/ 2181825 h 2237474"/>
              <a:gd name="connsiteX211" fmla="*/ 541836 w 12192000"/>
              <a:gd name="connsiteY211" fmla="*/ 2181063 h 2237474"/>
              <a:gd name="connsiteX212" fmla="*/ 536057 w 12192000"/>
              <a:gd name="connsiteY212" fmla="*/ 2181537 h 2237474"/>
              <a:gd name="connsiteX213" fmla="*/ 520671 w 12192000"/>
              <a:gd name="connsiteY213" fmla="*/ 2180980 h 2237474"/>
              <a:gd name="connsiteX214" fmla="*/ 515024 w 12192000"/>
              <a:gd name="connsiteY214" fmla="*/ 2179258 h 2237474"/>
              <a:gd name="connsiteX215" fmla="*/ 512278 w 12192000"/>
              <a:gd name="connsiteY215" fmla="*/ 2176369 h 2237474"/>
              <a:gd name="connsiteX216" fmla="*/ 480419 w 12192000"/>
              <a:gd name="connsiteY216" fmla="*/ 2167807 h 2237474"/>
              <a:gd name="connsiteX217" fmla="*/ 413835 w 12192000"/>
              <a:gd name="connsiteY217" fmla="*/ 2156783 h 2237474"/>
              <a:gd name="connsiteX218" fmla="*/ 376513 w 12192000"/>
              <a:gd name="connsiteY218" fmla="*/ 2154014 h 2237474"/>
              <a:gd name="connsiteX219" fmla="*/ 273386 w 12192000"/>
              <a:gd name="connsiteY219" fmla="*/ 2142551 h 2237474"/>
              <a:gd name="connsiteX220" fmla="*/ 169207 w 12192000"/>
              <a:gd name="connsiteY220" fmla="*/ 2128100 h 2237474"/>
              <a:gd name="connsiteX221" fmla="*/ 93149 w 12192000"/>
              <a:gd name="connsiteY221" fmla="*/ 2105324 h 2237474"/>
              <a:gd name="connsiteX222" fmla="*/ 88109 w 12192000"/>
              <a:gd name="connsiteY222" fmla="*/ 2106704 h 2237474"/>
              <a:gd name="connsiteX223" fmla="*/ 80022 w 12192000"/>
              <a:gd name="connsiteY223" fmla="*/ 2107254 h 2237474"/>
              <a:gd name="connsiteX224" fmla="*/ 79717 w 12192000"/>
              <a:gd name="connsiteY224" fmla="*/ 2107046 h 2237474"/>
              <a:gd name="connsiteX225" fmla="*/ 72352 w 12192000"/>
              <a:gd name="connsiteY225" fmla="*/ 2107991 h 2237474"/>
              <a:gd name="connsiteX226" fmla="*/ 37645 w 12192000"/>
              <a:gd name="connsiteY226" fmla="*/ 2115401 h 2237474"/>
              <a:gd name="connsiteX227" fmla="*/ 4572 w 12192000"/>
              <a:gd name="connsiteY227" fmla="*/ 2111091 h 2237474"/>
              <a:gd name="connsiteX228" fmla="*/ 0 w 12192000"/>
              <a:gd name="connsiteY228" fmla="*/ 2110468 h 2237474"/>
              <a:gd name="connsiteX229" fmla="*/ 0 w 12192000"/>
              <a:gd name="connsiteY22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79383 w 12192000"/>
              <a:gd name="connsiteY88" fmla="*/ 1641496 h 2237474"/>
              <a:gd name="connsiteX89" fmla="*/ 6900177 w 12192000"/>
              <a:gd name="connsiteY89" fmla="*/ 1636016 h 2237474"/>
              <a:gd name="connsiteX90" fmla="*/ 6795372 w 12192000"/>
              <a:gd name="connsiteY90" fmla="*/ 1644845 h 2237474"/>
              <a:gd name="connsiteX91" fmla="*/ 6692251 w 12192000"/>
              <a:gd name="connsiteY91" fmla="*/ 1656357 h 2237474"/>
              <a:gd name="connsiteX92" fmla="*/ 6655235 w 12192000"/>
              <a:gd name="connsiteY92" fmla="*/ 1661869 h 2237474"/>
              <a:gd name="connsiteX93" fmla="*/ 6587857 w 12192000"/>
              <a:gd name="connsiteY93" fmla="*/ 1665769 h 2237474"/>
              <a:gd name="connsiteX94" fmla="*/ 6554894 w 12192000"/>
              <a:gd name="connsiteY94" fmla="*/ 1664428 h 2237474"/>
              <a:gd name="connsiteX95" fmla="*/ 6516595 w 12192000"/>
              <a:gd name="connsiteY95" fmla="*/ 1667475 h 2237474"/>
              <a:gd name="connsiteX96" fmla="*/ 6508541 w 12192000"/>
              <a:gd name="connsiteY96" fmla="*/ 1668757 h 2237474"/>
              <a:gd name="connsiteX97" fmla="*/ 6471012 w 12192000"/>
              <a:gd name="connsiteY97" fmla="*/ 1678604 h 2237474"/>
              <a:gd name="connsiteX98" fmla="*/ 6415265 w 12192000"/>
              <a:gd name="connsiteY98" fmla="*/ 1665317 h 2237474"/>
              <a:gd name="connsiteX99" fmla="*/ 6364035 w 12192000"/>
              <a:gd name="connsiteY99" fmla="*/ 1667683 h 2237474"/>
              <a:gd name="connsiteX100" fmla="*/ 6280959 w 12192000"/>
              <a:gd name="connsiteY100" fmla="*/ 1689329 h 2237474"/>
              <a:gd name="connsiteX101" fmla="*/ 6243319 w 12192000"/>
              <a:gd name="connsiteY101" fmla="*/ 1695560 h 2237474"/>
              <a:gd name="connsiteX102" fmla="*/ 6098321 w 12192000"/>
              <a:gd name="connsiteY102" fmla="*/ 1721646 h 2237474"/>
              <a:gd name="connsiteX103" fmla="*/ 5880652 w 12192000"/>
              <a:gd name="connsiteY103" fmla="*/ 1779643 h 2237474"/>
              <a:gd name="connsiteX104" fmla="*/ 5785959 w 12192000"/>
              <a:gd name="connsiteY104" fmla="*/ 1775307 h 2237474"/>
              <a:gd name="connsiteX105" fmla="*/ 5643534 w 12192000"/>
              <a:gd name="connsiteY105" fmla="*/ 1802919 h 2237474"/>
              <a:gd name="connsiteX106" fmla="*/ 5518799 w 12192000"/>
              <a:gd name="connsiteY106" fmla="*/ 1818312 h 2237474"/>
              <a:gd name="connsiteX107" fmla="*/ 5505014 w 12192000"/>
              <a:gd name="connsiteY107" fmla="*/ 1819259 h 2237474"/>
              <a:gd name="connsiteX108" fmla="*/ 5453307 w 12192000"/>
              <a:gd name="connsiteY108" fmla="*/ 1815450 h 2237474"/>
              <a:gd name="connsiteX109" fmla="*/ 5364192 w 12192000"/>
              <a:gd name="connsiteY109" fmla="*/ 1826074 h 2237474"/>
              <a:gd name="connsiteX110" fmla="*/ 5350380 w 12192000"/>
              <a:gd name="connsiteY110" fmla="*/ 1830891 h 2237474"/>
              <a:gd name="connsiteX111" fmla="*/ 5259633 w 12192000"/>
              <a:gd name="connsiteY111" fmla="*/ 1837160 h 2237474"/>
              <a:gd name="connsiteX112" fmla="*/ 5197513 w 12192000"/>
              <a:gd name="connsiteY112" fmla="*/ 1844718 h 2237474"/>
              <a:gd name="connsiteX113" fmla="*/ 5184170 w 12192000"/>
              <a:gd name="connsiteY113" fmla="*/ 1849402 h 2237474"/>
              <a:gd name="connsiteX114" fmla="*/ 5168852 w 12192000"/>
              <a:gd name="connsiteY114" fmla="*/ 1844846 h 2237474"/>
              <a:gd name="connsiteX115" fmla="*/ 5164370 w 12192000"/>
              <a:gd name="connsiteY115" fmla="*/ 1840597 h 2237474"/>
              <a:gd name="connsiteX116" fmla="*/ 5114927 w 12192000"/>
              <a:gd name="connsiteY116" fmla="*/ 1847827 h 2237474"/>
              <a:gd name="connsiteX117" fmla="*/ 5108970 w 12192000"/>
              <a:gd name="connsiteY117" fmla="*/ 1847935 h 2237474"/>
              <a:gd name="connsiteX118" fmla="*/ 5067961 w 12192000"/>
              <a:gd name="connsiteY118" fmla="*/ 1845917 h 2237474"/>
              <a:gd name="connsiteX119" fmla="*/ 5007075 w 12192000"/>
              <a:gd name="connsiteY119" fmla="*/ 1838626 h 2237474"/>
              <a:gd name="connsiteX120" fmla="*/ 4944087 w 12192000"/>
              <a:gd name="connsiteY120" fmla="*/ 1823332 h 2237474"/>
              <a:gd name="connsiteX121" fmla="*/ 4907662 w 12192000"/>
              <a:gd name="connsiteY121" fmla="*/ 1816900 h 2237474"/>
              <a:gd name="connsiteX122" fmla="*/ 4882386 w 12192000"/>
              <a:gd name="connsiteY122" fmla="*/ 1809844 h 2237474"/>
              <a:gd name="connsiteX123" fmla="*/ 4811440 w 12192000"/>
              <a:gd name="connsiteY123" fmla="*/ 1804655 h 2237474"/>
              <a:gd name="connsiteX124" fmla="*/ 4691075 w 12192000"/>
              <a:gd name="connsiteY124" fmla="*/ 1801389 h 2237474"/>
              <a:gd name="connsiteX125" fmla="*/ 4611738 w 12192000"/>
              <a:gd name="connsiteY125" fmla="*/ 1776964 h 2237474"/>
              <a:gd name="connsiteX126" fmla="*/ 4560070 w 12192000"/>
              <a:gd name="connsiteY126" fmla="*/ 1785640 h 2237474"/>
              <a:gd name="connsiteX127" fmla="*/ 4536503 w 12192000"/>
              <a:gd name="connsiteY127" fmla="*/ 1785334 h 2237474"/>
              <a:gd name="connsiteX128" fmla="*/ 4513724 w 12192000"/>
              <a:gd name="connsiteY128" fmla="*/ 1791996 h 2237474"/>
              <a:gd name="connsiteX129" fmla="*/ 4459810 w 12192000"/>
              <a:gd name="connsiteY129" fmla="*/ 1797886 h 2237474"/>
              <a:gd name="connsiteX130" fmla="*/ 4379064 w 12192000"/>
              <a:gd name="connsiteY130" fmla="*/ 1817177 h 2237474"/>
              <a:gd name="connsiteX131" fmla="*/ 4319209 w 12192000"/>
              <a:gd name="connsiteY131" fmla="*/ 1834833 h 2237474"/>
              <a:gd name="connsiteX132" fmla="*/ 4290981 w 12192000"/>
              <a:gd name="connsiteY132" fmla="*/ 1839677 h 2237474"/>
              <a:gd name="connsiteX133" fmla="*/ 4285792 w 12192000"/>
              <a:gd name="connsiteY133" fmla="*/ 1836231 h 2237474"/>
              <a:gd name="connsiteX134" fmla="*/ 4238372 w 12192000"/>
              <a:gd name="connsiteY134" fmla="*/ 1851480 h 2237474"/>
              <a:gd name="connsiteX135" fmla="*/ 4232517 w 12192000"/>
              <a:gd name="connsiteY135" fmla="*/ 1852567 h 2237474"/>
              <a:gd name="connsiteX136" fmla="*/ 4191732 w 12192000"/>
              <a:gd name="connsiteY136" fmla="*/ 1857328 h 2237474"/>
              <a:gd name="connsiteX137" fmla="*/ 4065532 w 12192000"/>
              <a:gd name="connsiteY137" fmla="*/ 1855477 h 2237474"/>
              <a:gd name="connsiteX138" fmla="*/ 4028460 w 12192000"/>
              <a:gd name="connsiteY138" fmla="*/ 1855137 h 2237474"/>
              <a:gd name="connsiteX139" fmla="*/ 4002267 w 12192000"/>
              <a:gd name="connsiteY139" fmla="*/ 1852352 h 2237474"/>
              <a:gd name="connsiteX140" fmla="*/ 3931396 w 12192000"/>
              <a:gd name="connsiteY140" fmla="*/ 1858915 h 2237474"/>
              <a:gd name="connsiteX141" fmla="*/ 3812162 w 12192000"/>
              <a:gd name="connsiteY141" fmla="*/ 1875501 h 2237474"/>
              <a:gd name="connsiteX142" fmla="*/ 3729530 w 12192000"/>
              <a:gd name="connsiteY142" fmla="*/ 1864513 h 2237474"/>
              <a:gd name="connsiteX143" fmla="*/ 3680177 w 12192000"/>
              <a:gd name="connsiteY143" fmla="*/ 1881552 h 2237474"/>
              <a:gd name="connsiteX144" fmla="*/ 3567259 w 12192000"/>
              <a:gd name="connsiteY144" fmla="*/ 1893482 h 2237474"/>
              <a:gd name="connsiteX145" fmla="*/ 3405770 w 12192000"/>
              <a:gd name="connsiteY145" fmla="*/ 1904591 h 2237474"/>
              <a:gd name="connsiteX146" fmla="*/ 3280097 w 12192000"/>
              <a:gd name="connsiteY146" fmla="*/ 1919610 h 2237474"/>
              <a:gd name="connsiteX147" fmla="*/ 3123424 w 12192000"/>
              <a:gd name="connsiteY147" fmla="*/ 1952930 h 2237474"/>
              <a:gd name="connsiteX148" fmla="*/ 3009910 w 12192000"/>
              <a:gd name="connsiteY148" fmla="*/ 1957866 h 2237474"/>
              <a:gd name="connsiteX149" fmla="*/ 2995934 w 12192000"/>
              <a:gd name="connsiteY149" fmla="*/ 1967085 h 2237474"/>
              <a:gd name="connsiteX150" fmla="*/ 2980071 w 12192000"/>
              <a:gd name="connsiteY150" fmla="*/ 1972988 h 2237474"/>
              <a:gd name="connsiteX151" fmla="*/ 2978094 w 12192000"/>
              <a:gd name="connsiteY151" fmla="*/ 1972369 h 2237474"/>
              <a:gd name="connsiteX152" fmla="*/ 2942858 w 12192000"/>
              <a:gd name="connsiteY152" fmla="*/ 1981367 h 2237474"/>
              <a:gd name="connsiteX153" fmla="*/ 2875436 w 12192000"/>
              <a:gd name="connsiteY153" fmla="*/ 1996977 h 2237474"/>
              <a:gd name="connsiteX154" fmla="*/ 2874892 w 12192000"/>
              <a:gd name="connsiteY154" fmla="*/ 1996085 h 2237474"/>
              <a:gd name="connsiteX155" fmla="*/ 2864145 w 12192000"/>
              <a:gd name="connsiteY155" fmla="*/ 1994061 h 2237474"/>
              <a:gd name="connsiteX156" fmla="*/ 2843662 w 12192000"/>
              <a:gd name="connsiteY156" fmla="*/ 1992498 h 2237474"/>
              <a:gd name="connsiteX157" fmla="*/ 2796128 w 12192000"/>
              <a:gd name="connsiteY157" fmla="*/ 1976403 h 2237474"/>
              <a:gd name="connsiteX158" fmla="*/ 2756784 w 12192000"/>
              <a:gd name="connsiteY158" fmla="*/ 1985116 h 2237474"/>
              <a:gd name="connsiteX159" fmla="*/ 2748833 w 12192000"/>
              <a:gd name="connsiteY159" fmla="*/ 1986323 h 2237474"/>
              <a:gd name="connsiteX160" fmla="*/ 2748661 w 12192000"/>
              <a:gd name="connsiteY160" fmla="*/ 1986122 h 2237474"/>
              <a:gd name="connsiteX161" fmla="*/ 2740251 w 12192000"/>
              <a:gd name="connsiteY161" fmla="*/ 1986946 h 2237474"/>
              <a:gd name="connsiteX162" fmla="*/ 2718916 w 12192000"/>
              <a:gd name="connsiteY162" fmla="*/ 1990867 h 2237474"/>
              <a:gd name="connsiteX163" fmla="*/ 2713522 w 12192000"/>
              <a:gd name="connsiteY163" fmla="*/ 1990173 h 2237474"/>
              <a:gd name="connsiteX164" fmla="*/ 2680597 w 12192000"/>
              <a:gd name="connsiteY164" fmla="*/ 1984996 h 2237474"/>
              <a:gd name="connsiteX165" fmla="*/ 2578178 w 12192000"/>
              <a:gd name="connsiteY165" fmla="*/ 1990531 h 2237474"/>
              <a:gd name="connsiteX166" fmla="*/ 2476147 w 12192000"/>
              <a:gd name="connsiteY166" fmla="*/ 1998305 h 2237474"/>
              <a:gd name="connsiteX167" fmla="*/ 2373568 w 12192000"/>
              <a:gd name="connsiteY167" fmla="*/ 2003219 h 2237474"/>
              <a:gd name="connsiteX168" fmla="*/ 2321399 w 12192000"/>
              <a:gd name="connsiteY168" fmla="*/ 1989467 h 2237474"/>
              <a:gd name="connsiteX169" fmla="*/ 2315525 w 12192000"/>
              <a:gd name="connsiteY169" fmla="*/ 1989708 h 2237474"/>
              <a:gd name="connsiteX170" fmla="*/ 2300792 w 12192000"/>
              <a:gd name="connsiteY170" fmla="*/ 1994290 h 2237474"/>
              <a:gd name="connsiteX171" fmla="*/ 2295469 w 12192000"/>
              <a:gd name="connsiteY171" fmla="*/ 1996659 h 2237474"/>
              <a:gd name="connsiteX172" fmla="*/ 2287219 w 12192000"/>
              <a:gd name="connsiteY172" fmla="*/ 1998750 h 2237474"/>
              <a:gd name="connsiteX173" fmla="*/ 2286948 w 12192000"/>
              <a:gd name="connsiteY173" fmla="*/ 1998596 h 2237474"/>
              <a:gd name="connsiteX174" fmla="*/ 2243069 w 12192000"/>
              <a:gd name="connsiteY174" fmla="*/ 2015111 h 2237474"/>
              <a:gd name="connsiteX175" fmla="*/ 2186609 w 12192000"/>
              <a:gd name="connsiteY175" fmla="*/ 2008263 h 2237474"/>
              <a:gd name="connsiteX176" fmla="*/ 2164831 w 12192000"/>
              <a:gd name="connsiteY176" fmla="*/ 2010143 h 2237474"/>
              <a:gd name="connsiteX177" fmla="*/ 2152836 w 12192000"/>
              <a:gd name="connsiteY177" fmla="*/ 2010048 h 2237474"/>
              <a:gd name="connsiteX178" fmla="*/ 2117102 w 12192000"/>
              <a:gd name="connsiteY178" fmla="*/ 2023004 h 2237474"/>
              <a:gd name="connsiteX179" fmla="*/ 2111935 w 12192000"/>
              <a:gd name="connsiteY179" fmla="*/ 2023163 h 2237474"/>
              <a:gd name="connsiteX180" fmla="*/ 2089991 w 12192000"/>
              <a:gd name="connsiteY180" fmla="*/ 2034193 h 2237474"/>
              <a:gd name="connsiteX181" fmla="*/ 2058061 w 12192000"/>
              <a:gd name="connsiteY181" fmla="*/ 2047942 h 2237474"/>
              <a:gd name="connsiteX182" fmla="*/ 2055737 w 12192000"/>
              <a:gd name="connsiteY182" fmla="*/ 2047704 h 2237474"/>
              <a:gd name="connsiteX183" fmla="*/ 2042244 w 12192000"/>
              <a:gd name="connsiteY183" fmla="*/ 2055560 h 2237474"/>
              <a:gd name="connsiteX184" fmla="*/ 1976224 w 12192000"/>
              <a:gd name="connsiteY184" fmla="*/ 2074257 h 2237474"/>
              <a:gd name="connsiteX185" fmla="*/ 1877728 w 12192000"/>
              <a:gd name="connsiteY185" fmla="*/ 2101004 h 2237474"/>
              <a:gd name="connsiteX186" fmla="*/ 1759056 w 12192000"/>
              <a:gd name="connsiteY186" fmla="*/ 2125608 h 2237474"/>
              <a:gd name="connsiteX187" fmla="*/ 1637948 w 12192000"/>
              <a:gd name="connsiteY187" fmla="*/ 2172597 h 2237474"/>
              <a:gd name="connsiteX188" fmla="*/ 1434549 w 12192000"/>
              <a:gd name="connsiteY188" fmla="*/ 2234522 h 2237474"/>
              <a:gd name="connsiteX189" fmla="*/ 1398481 w 12192000"/>
              <a:gd name="connsiteY189" fmla="*/ 2237074 h 2237474"/>
              <a:gd name="connsiteX190" fmla="*/ 1398407 w 12192000"/>
              <a:gd name="connsiteY190" fmla="*/ 2237095 h 2237474"/>
              <a:gd name="connsiteX191" fmla="*/ 1370962 w 12192000"/>
              <a:gd name="connsiteY191" fmla="*/ 2237474 h 2237474"/>
              <a:gd name="connsiteX192" fmla="*/ 1356367 w 12192000"/>
              <a:gd name="connsiteY192" fmla="*/ 2235089 h 2237474"/>
              <a:gd name="connsiteX193" fmla="*/ 1324828 w 12192000"/>
              <a:gd name="connsiteY193" fmla="*/ 2231968 h 2237474"/>
              <a:gd name="connsiteX194" fmla="*/ 1297744 w 12192000"/>
              <a:gd name="connsiteY194" fmla="*/ 2235849 h 2237474"/>
              <a:gd name="connsiteX195" fmla="*/ 1286236 w 12192000"/>
              <a:gd name="connsiteY195" fmla="*/ 2233135 h 2237474"/>
              <a:gd name="connsiteX196" fmla="*/ 1283504 w 12192000"/>
              <a:gd name="connsiteY196" fmla="*/ 2233797 h 2237474"/>
              <a:gd name="connsiteX197" fmla="*/ 1279765 w 12192000"/>
              <a:gd name="connsiteY197" fmla="*/ 2229639 h 2237474"/>
              <a:gd name="connsiteX198" fmla="*/ 1195347 w 12192000"/>
              <a:gd name="connsiteY198" fmla="*/ 2212354 h 2237474"/>
              <a:gd name="connsiteX199" fmla="*/ 970251 w 12192000"/>
              <a:gd name="connsiteY199" fmla="*/ 2221029 h 2237474"/>
              <a:gd name="connsiteX200" fmla="*/ 812914 w 12192000"/>
              <a:gd name="connsiteY200" fmla="*/ 2202752 h 2237474"/>
              <a:gd name="connsiteX201" fmla="*/ 800195 w 12192000"/>
              <a:gd name="connsiteY201" fmla="*/ 2209407 h 2237474"/>
              <a:gd name="connsiteX202" fmla="*/ 784978 w 12192000"/>
              <a:gd name="connsiteY202" fmla="*/ 2212360 h 2237474"/>
              <a:gd name="connsiteX203" fmla="*/ 681987 w 12192000"/>
              <a:gd name="connsiteY203" fmla="*/ 2216757 h 2237474"/>
              <a:gd name="connsiteX204" fmla="*/ 669923 w 12192000"/>
              <a:gd name="connsiteY204" fmla="*/ 2211682 h 2237474"/>
              <a:gd name="connsiteX205" fmla="*/ 648680 w 12192000"/>
              <a:gd name="connsiteY205" fmla="*/ 2206229 h 2237474"/>
              <a:gd name="connsiteX206" fmla="*/ 597225 w 12192000"/>
              <a:gd name="connsiteY206" fmla="*/ 2180999 h 2237474"/>
              <a:gd name="connsiteX207" fmla="*/ 558449 w 12192000"/>
              <a:gd name="connsiteY207" fmla="*/ 2182346 h 2237474"/>
              <a:gd name="connsiteX208" fmla="*/ 550517 w 12192000"/>
              <a:gd name="connsiteY208" fmla="*/ 2182060 h 2237474"/>
              <a:gd name="connsiteX209" fmla="*/ 550309 w 12192000"/>
              <a:gd name="connsiteY209" fmla="*/ 2181825 h 2237474"/>
              <a:gd name="connsiteX210" fmla="*/ 541836 w 12192000"/>
              <a:gd name="connsiteY210" fmla="*/ 2181063 h 2237474"/>
              <a:gd name="connsiteX211" fmla="*/ 536057 w 12192000"/>
              <a:gd name="connsiteY211" fmla="*/ 2181537 h 2237474"/>
              <a:gd name="connsiteX212" fmla="*/ 520671 w 12192000"/>
              <a:gd name="connsiteY212" fmla="*/ 2180980 h 2237474"/>
              <a:gd name="connsiteX213" fmla="*/ 515024 w 12192000"/>
              <a:gd name="connsiteY213" fmla="*/ 2179258 h 2237474"/>
              <a:gd name="connsiteX214" fmla="*/ 512278 w 12192000"/>
              <a:gd name="connsiteY214" fmla="*/ 2176369 h 2237474"/>
              <a:gd name="connsiteX215" fmla="*/ 480419 w 12192000"/>
              <a:gd name="connsiteY215" fmla="*/ 2167807 h 2237474"/>
              <a:gd name="connsiteX216" fmla="*/ 413835 w 12192000"/>
              <a:gd name="connsiteY216" fmla="*/ 2156783 h 2237474"/>
              <a:gd name="connsiteX217" fmla="*/ 376513 w 12192000"/>
              <a:gd name="connsiteY217" fmla="*/ 2154014 h 2237474"/>
              <a:gd name="connsiteX218" fmla="*/ 273386 w 12192000"/>
              <a:gd name="connsiteY218" fmla="*/ 2142551 h 2237474"/>
              <a:gd name="connsiteX219" fmla="*/ 169207 w 12192000"/>
              <a:gd name="connsiteY219" fmla="*/ 2128100 h 2237474"/>
              <a:gd name="connsiteX220" fmla="*/ 93149 w 12192000"/>
              <a:gd name="connsiteY220" fmla="*/ 2105324 h 2237474"/>
              <a:gd name="connsiteX221" fmla="*/ 88109 w 12192000"/>
              <a:gd name="connsiteY221" fmla="*/ 2106704 h 2237474"/>
              <a:gd name="connsiteX222" fmla="*/ 80022 w 12192000"/>
              <a:gd name="connsiteY222" fmla="*/ 2107254 h 2237474"/>
              <a:gd name="connsiteX223" fmla="*/ 79717 w 12192000"/>
              <a:gd name="connsiteY223" fmla="*/ 2107046 h 2237474"/>
              <a:gd name="connsiteX224" fmla="*/ 72352 w 12192000"/>
              <a:gd name="connsiteY224" fmla="*/ 2107991 h 2237474"/>
              <a:gd name="connsiteX225" fmla="*/ 37645 w 12192000"/>
              <a:gd name="connsiteY225" fmla="*/ 2115401 h 2237474"/>
              <a:gd name="connsiteX226" fmla="*/ 4572 w 12192000"/>
              <a:gd name="connsiteY226" fmla="*/ 2111091 h 2237474"/>
              <a:gd name="connsiteX227" fmla="*/ 0 w 12192000"/>
              <a:gd name="connsiteY227" fmla="*/ 2110468 h 2237474"/>
              <a:gd name="connsiteX228" fmla="*/ 0 w 12192000"/>
              <a:gd name="connsiteY22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00177 w 12192000"/>
              <a:gd name="connsiteY88" fmla="*/ 1636016 h 2237474"/>
              <a:gd name="connsiteX89" fmla="*/ 6795372 w 12192000"/>
              <a:gd name="connsiteY89" fmla="*/ 1644845 h 2237474"/>
              <a:gd name="connsiteX90" fmla="*/ 6692251 w 12192000"/>
              <a:gd name="connsiteY90" fmla="*/ 1656357 h 2237474"/>
              <a:gd name="connsiteX91" fmla="*/ 6655235 w 12192000"/>
              <a:gd name="connsiteY91" fmla="*/ 1661869 h 2237474"/>
              <a:gd name="connsiteX92" fmla="*/ 6587857 w 12192000"/>
              <a:gd name="connsiteY92" fmla="*/ 1665769 h 2237474"/>
              <a:gd name="connsiteX93" fmla="*/ 6554894 w 12192000"/>
              <a:gd name="connsiteY93" fmla="*/ 1664428 h 2237474"/>
              <a:gd name="connsiteX94" fmla="*/ 6516595 w 12192000"/>
              <a:gd name="connsiteY94" fmla="*/ 1667475 h 2237474"/>
              <a:gd name="connsiteX95" fmla="*/ 6508541 w 12192000"/>
              <a:gd name="connsiteY95" fmla="*/ 1668757 h 2237474"/>
              <a:gd name="connsiteX96" fmla="*/ 6471012 w 12192000"/>
              <a:gd name="connsiteY96" fmla="*/ 1678604 h 2237474"/>
              <a:gd name="connsiteX97" fmla="*/ 6415265 w 12192000"/>
              <a:gd name="connsiteY97" fmla="*/ 1665317 h 2237474"/>
              <a:gd name="connsiteX98" fmla="*/ 6364035 w 12192000"/>
              <a:gd name="connsiteY98" fmla="*/ 1667683 h 2237474"/>
              <a:gd name="connsiteX99" fmla="*/ 6280959 w 12192000"/>
              <a:gd name="connsiteY99" fmla="*/ 1689329 h 2237474"/>
              <a:gd name="connsiteX100" fmla="*/ 6243319 w 12192000"/>
              <a:gd name="connsiteY100" fmla="*/ 1695560 h 2237474"/>
              <a:gd name="connsiteX101" fmla="*/ 6098321 w 12192000"/>
              <a:gd name="connsiteY101" fmla="*/ 1721646 h 2237474"/>
              <a:gd name="connsiteX102" fmla="*/ 5880652 w 12192000"/>
              <a:gd name="connsiteY102" fmla="*/ 1779643 h 2237474"/>
              <a:gd name="connsiteX103" fmla="*/ 5785959 w 12192000"/>
              <a:gd name="connsiteY103" fmla="*/ 1775307 h 2237474"/>
              <a:gd name="connsiteX104" fmla="*/ 5643534 w 12192000"/>
              <a:gd name="connsiteY104" fmla="*/ 1802919 h 2237474"/>
              <a:gd name="connsiteX105" fmla="*/ 5518799 w 12192000"/>
              <a:gd name="connsiteY105" fmla="*/ 1818312 h 2237474"/>
              <a:gd name="connsiteX106" fmla="*/ 5505014 w 12192000"/>
              <a:gd name="connsiteY106" fmla="*/ 1819259 h 2237474"/>
              <a:gd name="connsiteX107" fmla="*/ 5453307 w 12192000"/>
              <a:gd name="connsiteY107" fmla="*/ 1815450 h 2237474"/>
              <a:gd name="connsiteX108" fmla="*/ 5364192 w 12192000"/>
              <a:gd name="connsiteY108" fmla="*/ 1826074 h 2237474"/>
              <a:gd name="connsiteX109" fmla="*/ 5350380 w 12192000"/>
              <a:gd name="connsiteY109" fmla="*/ 1830891 h 2237474"/>
              <a:gd name="connsiteX110" fmla="*/ 5259633 w 12192000"/>
              <a:gd name="connsiteY110" fmla="*/ 1837160 h 2237474"/>
              <a:gd name="connsiteX111" fmla="*/ 5197513 w 12192000"/>
              <a:gd name="connsiteY111" fmla="*/ 1844718 h 2237474"/>
              <a:gd name="connsiteX112" fmla="*/ 5184170 w 12192000"/>
              <a:gd name="connsiteY112" fmla="*/ 1849402 h 2237474"/>
              <a:gd name="connsiteX113" fmla="*/ 5168852 w 12192000"/>
              <a:gd name="connsiteY113" fmla="*/ 1844846 h 2237474"/>
              <a:gd name="connsiteX114" fmla="*/ 5164370 w 12192000"/>
              <a:gd name="connsiteY114" fmla="*/ 1840597 h 2237474"/>
              <a:gd name="connsiteX115" fmla="*/ 5114927 w 12192000"/>
              <a:gd name="connsiteY115" fmla="*/ 1847827 h 2237474"/>
              <a:gd name="connsiteX116" fmla="*/ 5108970 w 12192000"/>
              <a:gd name="connsiteY116" fmla="*/ 1847935 h 2237474"/>
              <a:gd name="connsiteX117" fmla="*/ 5067961 w 12192000"/>
              <a:gd name="connsiteY117" fmla="*/ 1845917 h 2237474"/>
              <a:gd name="connsiteX118" fmla="*/ 5007075 w 12192000"/>
              <a:gd name="connsiteY118" fmla="*/ 1838626 h 2237474"/>
              <a:gd name="connsiteX119" fmla="*/ 4944087 w 12192000"/>
              <a:gd name="connsiteY119" fmla="*/ 1823332 h 2237474"/>
              <a:gd name="connsiteX120" fmla="*/ 4907662 w 12192000"/>
              <a:gd name="connsiteY120" fmla="*/ 1816900 h 2237474"/>
              <a:gd name="connsiteX121" fmla="*/ 4882386 w 12192000"/>
              <a:gd name="connsiteY121" fmla="*/ 1809844 h 2237474"/>
              <a:gd name="connsiteX122" fmla="*/ 4811440 w 12192000"/>
              <a:gd name="connsiteY122" fmla="*/ 1804655 h 2237474"/>
              <a:gd name="connsiteX123" fmla="*/ 4691075 w 12192000"/>
              <a:gd name="connsiteY123" fmla="*/ 1801389 h 2237474"/>
              <a:gd name="connsiteX124" fmla="*/ 4611738 w 12192000"/>
              <a:gd name="connsiteY124" fmla="*/ 1776964 h 2237474"/>
              <a:gd name="connsiteX125" fmla="*/ 4560070 w 12192000"/>
              <a:gd name="connsiteY125" fmla="*/ 1785640 h 2237474"/>
              <a:gd name="connsiteX126" fmla="*/ 4536503 w 12192000"/>
              <a:gd name="connsiteY126" fmla="*/ 1785334 h 2237474"/>
              <a:gd name="connsiteX127" fmla="*/ 4513724 w 12192000"/>
              <a:gd name="connsiteY127" fmla="*/ 1791996 h 2237474"/>
              <a:gd name="connsiteX128" fmla="*/ 4459810 w 12192000"/>
              <a:gd name="connsiteY128" fmla="*/ 1797886 h 2237474"/>
              <a:gd name="connsiteX129" fmla="*/ 4379064 w 12192000"/>
              <a:gd name="connsiteY129" fmla="*/ 1817177 h 2237474"/>
              <a:gd name="connsiteX130" fmla="*/ 4319209 w 12192000"/>
              <a:gd name="connsiteY130" fmla="*/ 1834833 h 2237474"/>
              <a:gd name="connsiteX131" fmla="*/ 4290981 w 12192000"/>
              <a:gd name="connsiteY131" fmla="*/ 1839677 h 2237474"/>
              <a:gd name="connsiteX132" fmla="*/ 4285792 w 12192000"/>
              <a:gd name="connsiteY132" fmla="*/ 1836231 h 2237474"/>
              <a:gd name="connsiteX133" fmla="*/ 4238372 w 12192000"/>
              <a:gd name="connsiteY133" fmla="*/ 1851480 h 2237474"/>
              <a:gd name="connsiteX134" fmla="*/ 4232517 w 12192000"/>
              <a:gd name="connsiteY134" fmla="*/ 1852567 h 2237474"/>
              <a:gd name="connsiteX135" fmla="*/ 4191732 w 12192000"/>
              <a:gd name="connsiteY135" fmla="*/ 1857328 h 2237474"/>
              <a:gd name="connsiteX136" fmla="*/ 4065532 w 12192000"/>
              <a:gd name="connsiteY136" fmla="*/ 1855477 h 2237474"/>
              <a:gd name="connsiteX137" fmla="*/ 4028460 w 12192000"/>
              <a:gd name="connsiteY137" fmla="*/ 1855137 h 2237474"/>
              <a:gd name="connsiteX138" fmla="*/ 4002267 w 12192000"/>
              <a:gd name="connsiteY138" fmla="*/ 1852352 h 2237474"/>
              <a:gd name="connsiteX139" fmla="*/ 3931396 w 12192000"/>
              <a:gd name="connsiteY139" fmla="*/ 1858915 h 2237474"/>
              <a:gd name="connsiteX140" fmla="*/ 3812162 w 12192000"/>
              <a:gd name="connsiteY140" fmla="*/ 1875501 h 2237474"/>
              <a:gd name="connsiteX141" fmla="*/ 3729530 w 12192000"/>
              <a:gd name="connsiteY141" fmla="*/ 1864513 h 2237474"/>
              <a:gd name="connsiteX142" fmla="*/ 3680177 w 12192000"/>
              <a:gd name="connsiteY142" fmla="*/ 1881552 h 2237474"/>
              <a:gd name="connsiteX143" fmla="*/ 3567259 w 12192000"/>
              <a:gd name="connsiteY143" fmla="*/ 1893482 h 2237474"/>
              <a:gd name="connsiteX144" fmla="*/ 3405770 w 12192000"/>
              <a:gd name="connsiteY144" fmla="*/ 1904591 h 2237474"/>
              <a:gd name="connsiteX145" fmla="*/ 3280097 w 12192000"/>
              <a:gd name="connsiteY145" fmla="*/ 1919610 h 2237474"/>
              <a:gd name="connsiteX146" fmla="*/ 3123424 w 12192000"/>
              <a:gd name="connsiteY146" fmla="*/ 1952930 h 2237474"/>
              <a:gd name="connsiteX147" fmla="*/ 3009910 w 12192000"/>
              <a:gd name="connsiteY147" fmla="*/ 1957866 h 2237474"/>
              <a:gd name="connsiteX148" fmla="*/ 2995934 w 12192000"/>
              <a:gd name="connsiteY148" fmla="*/ 1967085 h 2237474"/>
              <a:gd name="connsiteX149" fmla="*/ 2980071 w 12192000"/>
              <a:gd name="connsiteY149" fmla="*/ 1972988 h 2237474"/>
              <a:gd name="connsiteX150" fmla="*/ 2978094 w 12192000"/>
              <a:gd name="connsiteY150" fmla="*/ 1972369 h 2237474"/>
              <a:gd name="connsiteX151" fmla="*/ 2942858 w 12192000"/>
              <a:gd name="connsiteY151" fmla="*/ 1981367 h 2237474"/>
              <a:gd name="connsiteX152" fmla="*/ 2875436 w 12192000"/>
              <a:gd name="connsiteY152" fmla="*/ 1996977 h 2237474"/>
              <a:gd name="connsiteX153" fmla="*/ 2874892 w 12192000"/>
              <a:gd name="connsiteY153" fmla="*/ 1996085 h 2237474"/>
              <a:gd name="connsiteX154" fmla="*/ 2864145 w 12192000"/>
              <a:gd name="connsiteY154" fmla="*/ 1994061 h 2237474"/>
              <a:gd name="connsiteX155" fmla="*/ 2843662 w 12192000"/>
              <a:gd name="connsiteY155" fmla="*/ 1992498 h 2237474"/>
              <a:gd name="connsiteX156" fmla="*/ 2796128 w 12192000"/>
              <a:gd name="connsiteY156" fmla="*/ 1976403 h 2237474"/>
              <a:gd name="connsiteX157" fmla="*/ 2756784 w 12192000"/>
              <a:gd name="connsiteY157" fmla="*/ 1985116 h 2237474"/>
              <a:gd name="connsiteX158" fmla="*/ 2748833 w 12192000"/>
              <a:gd name="connsiteY158" fmla="*/ 1986323 h 2237474"/>
              <a:gd name="connsiteX159" fmla="*/ 2748661 w 12192000"/>
              <a:gd name="connsiteY159" fmla="*/ 1986122 h 2237474"/>
              <a:gd name="connsiteX160" fmla="*/ 2740251 w 12192000"/>
              <a:gd name="connsiteY160" fmla="*/ 1986946 h 2237474"/>
              <a:gd name="connsiteX161" fmla="*/ 2718916 w 12192000"/>
              <a:gd name="connsiteY161" fmla="*/ 1990867 h 2237474"/>
              <a:gd name="connsiteX162" fmla="*/ 2713522 w 12192000"/>
              <a:gd name="connsiteY162" fmla="*/ 1990173 h 2237474"/>
              <a:gd name="connsiteX163" fmla="*/ 2680597 w 12192000"/>
              <a:gd name="connsiteY163" fmla="*/ 1984996 h 2237474"/>
              <a:gd name="connsiteX164" fmla="*/ 2578178 w 12192000"/>
              <a:gd name="connsiteY164" fmla="*/ 1990531 h 2237474"/>
              <a:gd name="connsiteX165" fmla="*/ 2476147 w 12192000"/>
              <a:gd name="connsiteY165" fmla="*/ 1998305 h 2237474"/>
              <a:gd name="connsiteX166" fmla="*/ 2373568 w 12192000"/>
              <a:gd name="connsiteY166" fmla="*/ 2003219 h 2237474"/>
              <a:gd name="connsiteX167" fmla="*/ 2321399 w 12192000"/>
              <a:gd name="connsiteY167" fmla="*/ 1989467 h 2237474"/>
              <a:gd name="connsiteX168" fmla="*/ 2315525 w 12192000"/>
              <a:gd name="connsiteY168" fmla="*/ 1989708 h 2237474"/>
              <a:gd name="connsiteX169" fmla="*/ 2300792 w 12192000"/>
              <a:gd name="connsiteY169" fmla="*/ 1994290 h 2237474"/>
              <a:gd name="connsiteX170" fmla="*/ 2295469 w 12192000"/>
              <a:gd name="connsiteY170" fmla="*/ 1996659 h 2237474"/>
              <a:gd name="connsiteX171" fmla="*/ 2287219 w 12192000"/>
              <a:gd name="connsiteY171" fmla="*/ 1998750 h 2237474"/>
              <a:gd name="connsiteX172" fmla="*/ 2286948 w 12192000"/>
              <a:gd name="connsiteY172" fmla="*/ 1998596 h 2237474"/>
              <a:gd name="connsiteX173" fmla="*/ 2243069 w 12192000"/>
              <a:gd name="connsiteY173" fmla="*/ 2015111 h 2237474"/>
              <a:gd name="connsiteX174" fmla="*/ 2186609 w 12192000"/>
              <a:gd name="connsiteY174" fmla="*/ 2008263 h 2237474"/>
              <a:gd name="connsiteX175" fmla="*/ 2164831 w 12192000"/>
              <a:gd name="connsiteY175" fmla="*/ 2010143 h 2237474"/>
              <a:gd name="connsiteX176" fmla="*/ 2152836 w 12192000"/>
              <a:gd name="connsiteY176" fmla="*/ 2010048 h 2237474"/>
              <a:gd name="connsiteX177" fmla="*/ 2117102 w 12192000"/>
              <a:gd name="connsiteY177" fmla="*/ 2023004 h 2237474"/>
              <a:gd name="connsiteX178" fmla="*/ 2111935 w 12192000"/>
              <a:gd name="connsiteY178" fmla="*/ 2023163 h 2237474"/>
              <a:gd name="connsiteX179" fmla="*/ 2089991 w 12192000"/>
              <a:gd name="connsiteY179" fmla="*/ 2034193 h 2237474"/>
              <a:gd name="connsiteX180" fmla="*/ 2058061 w 12192000"/>
              <a:gd name="connsiteY180" fmla="*/ 2047942 h 2237474"/>
              <a:gd name="connsiteX181" fmla="*/ 2055737 w 12192000"/>
              <a:gd name="connsiteY181" fmla="*/ 2047704 h 2237474"/>
              <a:gd name="connsiteX182" fmla="*/ 2042244 w 12192000"/>
              <a:gd name="connsiteY182" fmla="*/ 2055560 h 2237474"/>
              <a:gd name="connsiteX183" fmla="*/ 1976224 w 12192000"/>
              <a:gd name="connsiteY183" fmla="*/ 2074257 h 2237474"/>
              <a:gd name="connsiteX184" fmla="*/ 1877728 w 12192000"/>
              <a:gd name="connsiteY184" fmla="*/ 2101004 h 2237474"/>
              <a:gd name="connsiteX185" fmla="*/ 1759056 w 12192000"/>
              <a:gd name="connsiteY185" fmla="*/ 2125608 h 2237474"/>
              <a:gd name="connsiteX186" fmla="*/ 1637948 w 12192000"/>
              <a:gd name="connsiteY186" fmla="*/ 2172597 h 2237474"/>
              <a:gd name="connsiteX187" fmla="*/ 1434549 w 12192000"/>
              <a:gd name="connsiteY187" fmla="*/ 2234522 h 2237474"/>
              <a:gd name="connsiteX188" fmla="*/ 1398481 w 12192000"/>
              <a:gd name="connsiteY188" fmla="*/ 2237074 h 2237474"/>
              <a:gd name="connsiteX189" fmla="*/ 1398407 w 12192000"/>
              <a:gd name="connsiteY189" fmla="*/ 2237095 h 2237474"/>
              <a:gd name="connsiteX190" fmla="*/ 1370962 w 12192000"/>
              <a:gd name="connsiteY190" fmla="*/ 2237474 h 2237474"/>
              <a:gd name="connsiteX191" fmla="*/ 1356367 w 12192000"/>
              <a:gd name="connsiteY191" fmla="*/ 2235089 h 2237474"/>
              <a:gd name="connsiteX192" fmla="*/ 1324828 w 12192000"/>
              <a:gd name="connsiteY192" fmla="*/ 2231968 h 2237474"/>
              <a:gd name="connsiteX193" fmla="*/ 1297744 w 12192000"/>
              <a:gd name="connsiteY193" fmla="*/ 2235849 h 2237474"/>
              <a:gd name="connsiteX194" fmla="*/ 1286236 w 12192000"/>
              <a:gd name="connsiteY194" fmla="*/ 2233135 h 2237474"/>
              <a:gd name="connsiteX195" fmla="*/ 1283504 w 12192000"/>
              <a:gd name="connsiteY195" fmla="*/ 2233797 h 2237474"/>
              <a:gd name="connsiteX196" fmla="*/ 1279765 w 12192000"/>
              <a:gd name="connsiteY196" fmla="*/ 2229639 h 2237474"/>
              <a:gd name="connsiteX197" fmla="*/ 1195347 w 12192000"/>
              <a:gd name="connsiteY197" fmla="*/ 2212354 h 2237474"/>
              <a:gd name="connsiteX198" fmla="*/ 970251 w 12192000"/>
              <a:gd name="connsiteY198" fmla="*/ 2221029 h 2237474"/>
              <a:gd name="connsiteX199" fmla="*/ 812914 w 12192000"/>
              <a:gd name="connsiteY199" fmla="*/ 2202752 h 2237474"/>
              <a:gd name="connsiteX200" fmla="*/ 800195 w 12192000"/>
              <a:gd name="connsiteY200" fmla="*/ 2209407 h 2237474"/>
              <a:gd name="connsiteX201" fmla="*/ 784978 w 12192000"/>
              <a:gd name="connsiteY201" fmla="*/ 2212360 h 2237474"/>
              <a:gd name="connsiteX202" fmla="*/ 681987 w 12192000"/>
              <a:gd name="connsiteY202" fmla="*/ 2216757 h 2237474"/>
              <a:gd name="connsiteX203" fmla="*/ 669923 w 12192000"/>
              <a:gd name="connsiteY203" fmla="*/ 2211682 h 2237474"/>
              <a:gd name="connsiteX204" fmla="*/ 648680 w 12192000"/>
              <a:gd name="connsiteY204" fmla="*/ 2206229 h 2237474"/>
              <a:gd name="connsiteX205" fmla="*/ 597225 w 12192000"/>
              <a:gd name="connsiteY205" fmla="*/ 2180999 h 2237474"/>
              <a:gd name="connsiteX206" fmla="*/ 558449 w 12192000"/>
              <a:gd name="connsiteY206" fmla="*/ 2182346 h 2237474"/>
              <a:gd name="connsiteX207" fmla="*/ 550517 w 12192000"/>
              <a:gd name="connsiteY207" fmla="*/ 2182060 h 2237474"/>
              <a:gd name="connsiteX208" fmla="*/ 550309 w 12192000"/>
              <a:gd name="connsiteY208" fmla="*/ 2181825 h 2237474"/>
              <a:gd name="connsiteX209" fmla="*/ 541836 w 12192000"/>
              <a:gd name="connsiteY209" fmla="*/ 2181063 h 2237474"/>
              <a:gd name="connsiteX210" fmla="*/ 536057 w 12192000"/>
              <a:gd name="connsiteY210" fmla="*/ 2181537 h 2237474"/>
              <a:gd name="connsiteX211" fmla="*/ 520671 w 12192000"/>
              <a:gd name="connsiteY211" fmla="*/ 2180980 h 2237474"/>
              <a:gd name="connsiteX212" fmla="*/ 515024 w 12192000"/>
              <a:gd name="connsiteY212" fmla="*/ 2179258 h 2237474"/>
              <a:gd name="connsiteX213" fmla="*/ 512278 w 12192000"/>
              <a:gd name="connsiteY213" fmla="*/ 2176369 h 2237474"/>
              <a:gd name="connsiteX214" fmla="*/ 480419 w 12192000"/>
              <a:gd name="connsiteY214" fmla="*/ 2167807 h 2237474"/>
              <a:gd name="connsiteX215" fmla="*/ 413835 w 12192000"/>
              <a:gd name="connsiteY215" fmla="*/ 2156783 h 2237474"/>
              <a:gd name="connsiteX216" fmla="*/ 376513 w 12192000"/>
              <a:gd name="connsiteY216" fmla="*/ 2154014 h 2237474"/>
              <a:gd name="connsiteX217" fmla="*/ 273386 w 12192000"/>
              <a:gd name="connsiteY217" fmla="*/ 2142551 h 2237474"/>
              <a:gd name="connsiteX218" fmla="*/ 169207 w 12192000"/>
              <a:gd name="connsiteY218" fmla="*/ 2128100 h 2237474"/>
              <a:gd name="connsiteX219" fmla="*/ 93149 w 12192000"/>
              <a:gd name="connsiteY219" fmla="*/ 2105324 h 2237474"/>
              <a:gd name="connsiteX220" fmla="*/ 88109 w 12192000"/>
              <a:gd name="connsiteY220" fmla="*/ 2106704 h 2237474"/>
              <a:gd name="connsiteX221" fmla="*/ 80022 w 12192000"/>
              <a:gd name="connsiteY221" fmla="*/ 2107254 h 2237474"/>
              <a:gd name="connsiteX222" fmla="*/ 79717 w 12192000"/>
              <a:gd name="connsiteY222" fmla="*/ 2107046 h 2237474"/>
              <a:gd name="connsiteX223" fmla="*/ 72352 w 12192000"/>
              <a:gd name="connsiteY223" fmla="*/ 2107991 h 2237474"/>
              <a:gd name="connsiteX224" fmla="*/ 37645 w 12192000"/>
              <a:gd name="connsiteY224" fmla="*/ 2115401 h 2237474"/>
              <a:gd name="connsiteX225" fmla="*/ 4572 w 12192000"/>
              <a:gd name="connsiteY225" fmla="*/ 2111091 h 2237474"/>
              <a:gd name="connsiteX226" fmla="*/ 0 w 12192000"/>
              <a:gd name="connsiteY226" fmla="*/ 2110468 h 2237474"/>
              <a:gd name="connsiteX227" fmla="*/ 0 w 12192000"/>
              <a:gd name="connsiteY22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00177 w 12192000"/>
              <a:gd name="connsiteY87" fmla="*/ 1636016 h 2237474"/>
              <a:gd name="connsiteX88" fmla="*/ 6795372 w 12192000"/>
              <a:gd name="connsiteY88" fmla="*/ 1644845 h 2237474"/>
              <a:gd name="connsiteX89" fmla="*/ 6692251 w 12192000"/>
              <a:gd name="connsiteY89" fmla="*/ 1656357 h 2237474"/>
              <a:gd name="connsiteX90" fmla="*/ 6655235 w 12192000"/>
              <a:gd name="connsiteY90" fmla="*/ 1661869 h 2237474"/>
              <a:gd name="connsiteX91" fmla="*/ 6587857 w 12192000"/>
              <a:gd name="connsiteY91" fmla="*/ 1665769 h 2237474"/>
              <a:gd name="connsiteX92" fmla="*/ 6554894 w 12192000"/>
              <a:gd name="connsiteY92" fmla="*/ 1664428 h 2237474"/>
              <a:gd name="connsiteX93" fmla="*/ 6516595 w 12192000"/>
              <a:gd name="connsiteY93" fmla="*/ 1667475 h 2237474"/>
              <a:gd name="connsiteX94" fmla="*/ 6508541 w 12192000"/>
              <a:gd name="connsiteY94" fmla="*/ 1668757 h 2237474"/>
              <a:gd name="connsiteX95" fmla="*/ 6471012 w 12192000"/>
              <a:gd name="connsiteY95" fmla="*/ 1678604 h 2237474"/>
              <a:gd name="connsiteX96" fmla="*/ 6415265 w 12192000"/>
              <a:gd name="connsiteY96" fmla="*/ 1665317 h 2237474"/>
              <a:gd name="connsiteX97" fmla="*/ 6364035 w 12192000"/>
              <a:gd name="connsiteY97" fmla="*/ 1667683 h 2237474"/>
              <a:gd name="connsiteX98" fmla="*/ 6280959 w 12192000"/>
              <a:gd name="connsiteY98" fmla="*/ 1689329 h 2237474"/>
              <a:gd name="connsiteX99" fmla="*/ 6243319 w 12192000"/>
              <a:gd name="connsiteY99" fmla="*/ 1695560 h 2237474"/>
              <a:gd name="connsiteX100" fmla="*/ 6098321 w 12192000"/>
              <a:gd name="connsiteY100" fmla="*/ 1721646 h 2237474"/>
              <a:gd name="connsiteX101" fmla="*/ 5880652 w 12192000"/>
              <a:gd name="connsiteY101" fmla="*/ 1779643 h 2237474"/>
              <a:gd name="connsiteX102" fmla="*/ 5785959 w 12192000"/>
              <a:gd name="connsiteY102" fmla="*/ 1775307 h 2237474"/>
              <a:gd name="connsiteX103" fmla="*/ 5643534 w 12192000"/>
              <a:gd name="connsiteY103" fmla="*/ 1802919 h 2237474"/>
              <a:gd name="connsiteX104" fmla="*/ 5518799 w 12192000"/>
              <a:gd name="connsiteY104" fmla="*/ 1818312 h 2237474"/>
              <a:gd name="connsiteX105" fmla="*/ 5505014 w 12192000"/>
              <a:gd name="connsiteY105" fmla="*/ 1819259 h 2237474"/>
              <a:gd name="connsiteX106" fmla="*/ 5453307 w 12192000"/>
              <a:gd name="connsiteY106" fmla="*/ 1815450 h 2237474"/>
              <a:gd name="connsiteX107" fmla="*/ 5364192 w 12192000"/>
              <a:gd name="connsiteY107" fmla="*/ 1826074 h 2237474"/>
              <a:gd name="connsiteX108" fmla="*/ 5350380 w 12192000"/>
              <a:gd name="connsiteY108" fmla="*/ 1830891 h 2237474"/>
              <a:gd name="connsiteX109" fmla="*/ 5259633 w 12192000"/>
              <a:gd name="connsiteY109" fmla="*/ 1837160 h 2237474"/>
              <a:gd name="connsiteX110" fmla="*/ 5197513 w 12192000"/>
              <a:gd name="connsiteY110" fmla="*/ 1844718 h 2237474"/>
              <a:gd name="connsiteX111" fmla="*/ 5184170 w 12192000"/>
              <a:gd name="connsiteY111" fmla="*/ 1849402 h 2237474"/>
              <a:gd name="connsiteX112" fmla="*/ 5168852 w 12192000"/>
              <a:gd name="connsiteY112" fmla="*/ 1844846 h 2237474"/>
              <a:gd name="connsiteX113" fmla="*/ 5164370 w 12192000"/>
              <a:gd name="connsiteY113" fmla="*/ 1840597 h 2237474"/>
              <a:gd name="connsiteX114" fmla="*/ 5114927 w 12192000"/>
              <a:gd name="connsiteY114" fmla="*/ 1847827 h 2237474"/>
              <a:gd name="connsiteX115" fmla="*/ 5108970 w 12192000"/>
              <a:gd name="connsiteY115" fmla="*/ 1847935 h 2237474"/>
              <a:gd name="connsiteX116" fmla="*/ 5067961 w 12192000"/>
              <a:gd name="connsiteY116" fmla="*/ 1845917 h 2237474"/>
              <a:gd name="connsiteX117" fmla="*/ 5007075 w 12192000"/>
              <a:gd name="connsiteY117" fmla="*/ 1838626 h 2237474"/>
              <a:gd name="connsiteX118" fmla="*/ 4944087 w 12192000"/>
              <a:gd name="connsiteY118" fmla="*/ 1823332 h 2237474"/>
              <a:gd name="connsiteX119" fmla="*/ 4907662 w 12192000"/>
              <a:gd name="connsiteY119" fmla="*/ 1816900 h 2237474"/>
              <a:gd name="connsiteX120" fmla="*/ 4882386 w 12192000"/>
              <a:gd name="connsiteY120" fmla="*/ 1809844 h 2237474"/>
              <a:gd name="connsiteX121" fmla="*/ 4811440 w 12192000"/>
              <a:gd name="connsiteY121" fmla="*/ 1804655 h 2237474"/>
              <a:gd name="connsiteX122" fmla="*/ 4691075 w 12192000"/>
              <a:gd name="connsiteY122" fmla="*/ 1801389 h 2237474"/>
              <a:gd name="connsiteX123" fmla="*/ 4611738 w 12192000"/>
              <a:gd name="connsiteY123" fmla="*/ 1776964 h 2237474"/>
              <a:gd name="connsiteX124" fmla="*/ 4560070 w 12192000"/>
              <a:gd name="connsiteY124" fmla="*/ 1785640 h 2237474"/>
              <a:gd name="connsiteX125" fmla="*/ 4536503 w 12192000"/>
              <a:gd name="connsiteY125" fmla="*/ 1785334 h 2237474"/>
              <a:gd name="connsiteX126" fmla="*/ 4513724 w 12192000"/>
              <a:gd name="connsiteY126" fmla="*/ 1791996 h 2237474"/>
              <a:gd name="connsiteX127" fmla="*/ 4459810 w 12192000"/>
              <a:gd name="connsiteY127" fmla="*/ 1797886 h 2237474"/>
              <a:gd name="connsiteX128" fmla="*/ 4379064 w 12192000"/>
              <a:gd name="connsiteY128" fmla="*/ 1817177 h 2237474"/>
              <a:gd name="connsiteX129" fmla="*/ 4319209 w 12192000"/>
              <a:gd name="connsiteY129" fmla="*/ 1834833 h 2237474"/>
              <a:gd name="connsiteX130" fmla="*/ 4290981 w 12192000"/>
              <a:gd name="connsiteY130" fmla="*/ 1839677 h 2237474"/>
              <a:gd name="connsiteX131" fmla="*/ 4285792 w 12192000"/>
              <a:gd name="connsiteY131" fmla="*/ 1836231 h 2237474"/>
              <a:gd name="connsiteX132" fmla="*/ 4238372 w 12192000"/>
              <a:gd name="connsiteY132" fmla="*/ 1851480 h 2237474"/>
              <a:gd name="connsiteX133" fmla="*/ 4232517 w 12192000"/>
              <a:gd name="connsiteY133" fmla="*/ 1852567 h 2237474"/>
              <a:gd name="connsiteX134" fmla="*/ 4191732 w 12192000"/>
              <a:gd name="connsiteY134" fmla="*/ 1857328 h 2237474"/>
              <a:gd name="connsiteX135" fmla="*/ 4065532 w 12192000"/>
              <a:gd name="connsiteY135" fmla="*/ 1855477 h 2237474"/>
              <a:gd name="connsiteX136" fmla="*/ 4028460 w 12192000"/>
              <a:gd name="connsiteY136" fmla="*/ 1855137 h 2237474"/>
              <a:gd name="connsiteX137" fmla="*/ 4002267 w 12192000"/>
              <a:gd name="connsiteY137" fmla="*/ 1852352 h 2237474"/>
              <a:gd name="connsiteX138" fmla="*/ 3931396 w 12192000"/>
              <a:gd name="connsiteY138" fmla="*/ 1858915 h 2237474"/>
              <a:gd name="connsiteX139" fmla="*/ 3812162 w 12192000"/>
              <a:gd name="connsiteY139" fmla="*/ 1875501 h 2237474"/>
              <a:gd name="connsiteX140" fmla="*/ 3729530 w 12192000"/>
              <a:gd name="connsiteY140" fmla="*/ 1864513 h 2237474"/>
              <a:gd name="connsiteX141" fmla="*/ 3680177 w 12192000"/>
              <a:gd name="connsiteY141" fmla="*/ 1881552 h 2237474"/>
              <a:gd name="connsiteX142" fmla="*/ 3567259 w 12192000"/>
              <a:gd name="connsiteY142" fmla="*/ 1893482 h 2237474"/>
              <a:gd name="connsiteX143" fmla="*/ 3405770 w 12192000"/>
              <a:gd name="connsiteY143" fmla="*/ 1904591 h 2237474"/>
              <a:gd name="connsiteX144" fmla="*/ 3280097 w 12192000"/>
              <a:gd name="connsiteY144" fmla="*/ 1919610 h 2237474"/>
              <a:gd name="connsiteX145" fmla="*/ 3123424 w 12192000"/>
              <a:gd name="connsiteY145" fmla="*/ 1952930 h 2237474"/>
              <a:gd name="connsiteX146" fmla="*/ 3009910 w 12192000"/>
              <a:gd name="connsiteY146" fmla="*/ 1957866 h 2237474"/>
              <a:gd name="connsiteX147" fmla="*/ 2995934 w 12192000"/>
              <a:gd name="connsiteY147" fmla="*/ 1967085 h 2237474"/>
              <a:gd name="connsiteX148" fmla="*/ 2980071 w 12192000"/>
              <a:gd name="connsiteY148" fmla="*/ 1972988 h 2237474"/>
              <a:gd name="connsiteX149" fmla="*/ 2978094 w 12192000"/>
              <a:gd name="connsiteY149" fmla="*/ 1972369 h 2237474"/>
              <a:gd name="connsiteX150" fmla="*/ 2942858 w 12192000"/>
              <a:gd name="connsiteY150" fmla="*/ 1981367 h 2237474"/>
              <a:gd name="connsiteX151" fmla="*/ 2875436 w 12192000"/>
              <a:gd name="connsiteY151" fmla="*/ 1996977 h 2237474"/>
              <a:gd name="connsiteX152" fmla="*/ 2874892 w 12192000"/>
              <a:gd name="connsiteY152" fmla="*/ 1996085 h 2237474"/>
              <a:gd name="connsiteX153" fmla="*/ 2864145 w 12192000"/>
              <a:gd name="connsiteY153" fmla="*/ 1994061 h 2237474"/>
              <a:gd name="connsiteX154" fmla="*/ 2843662 w 12192000"/>
              <a:gd name="connsiteY154" fmla="*/ 1992498 h 2237474"/>
              <a:gd name="connsiteX155" fmla="*/ 2796128 w 12192000"/>
              <a:gd name="connsiteY155" fmla="*/ 1976403 h 2237474"/>
              <a:gd name="connsiteX156" fmla="*/ 2756784 w 12192000"/>
              <a:gd name="connsiteY156" fmla="*/ 1985116 h 2237474"/>
              <a:gd name="connsiteX157" fmla="*/ 2748833 w 12192000"/>
              <a:gd name="connsiteY157" fmla="*/ 1986323 h 2237474"/>
              <a:gd name="connsiteX158" fmla="*/ 2748661 w 12192000"/>
              <a:gd name="connsiteY158" fmla="*/ 1986122 h 2237474"/>
              <a:gd name="connsiteX159" fmla="*/ 2740251 w 12192000"/>
              <a:gd name="connsiteY159" fmla="*/ 1986946 h 2237474"/>
              <a:gd name="connsiteX160" fmla="*/ 2718916 w 12192000"/>
              <a:gd name="connsiteY160" fmla="*/ 1990867 h 2237474"/>
              <a:gd name="connsiteX161" fmla="*/ 2713522 w 12192000"/>
              <a:gd name="connsiteY161" fmla="*/ 1990173 h 2237474"/>
              <a:gd name="connsiteX162" fmla="*/ 2680597 w 12192000"/>
              <a:gd name="connsiteY162" fmla="*/ 1984996 h 2237474"/>
              <a:gd name="connsiteX163" fmla="*/ 2578178 w 12192000"/>
              <a:gd name="connsiteY163" fmla="*/ 1990531 h 2237474"/>
              <a:gd name="connsiteX164" fmla="*/ 2476147 w 12192000"/>
              <a:gd name="connsiteY164" fmla="*/ 1998305 h 2237474"/>
              <a:gd name="connsiteX165" fmla="*/ 2373568 w 12192000"/>
              <a:gd name="connsiteY165" fmla="*/ 2003219 h 2237474"/>
              <a:gd name="connsiteX166" fmla="*/ 2321399 w 12192000"/>
              <a:gd name="connsiteY166" fmla="*/ 1989467 h 2237474"/>
              <a:gd name="connsiteX167" fmla="*/ 2315525 w 12192000"/>
              <a:gd name="connsiteY167" fmla="*/ 1989708 h 2237474"/>
              <a:gd name="connsiteX168" fmla="*/ 2300792 w 12192000"/>
              <a:gd name="connsiteY168" fmla="*/ 1994290 h 2237474"/>
              <a:gd name="connsiteX169" fmla="*/ 2295469 w 12192000"/>
              <a:gd name="connsiteY169" fmla="*/ 1996659 h 2237474"/>
              <a:gd name="connsiteX170" fmla="*/ 2287219 w 12192000"/>
              <a:gd name="connsiteY170" fmla="*/ 1998750 h 2237474"/>
              <a:gd name="connsiteX171" fmla="*/ 2286948 w 12192000"/>
              <a:gd name="connsiteY171" fmla="*/ 1998596 h 2237474"/>
              <a:gd name="connsiteX172" fmla="*/ 2243069 w 12192000"/>
              <a:gd name="connsiteY172" fmla="*/ 2015111 h 2237474"/>
              <a:gd name="connsiteX173" fmla="*/ 2186609 w 12192000"/>
              <a:gd name="connsiteY173" fmla="*/ 2008263 h 2237474"/>
              <a:gd name="connsiteX174" fmla="*/ 2164831 w 12192000"/>
              <a:gd name="connsiteY174" fmla="*/ 2010143 h 2237474"/>
              <a:gd name="connsiteX175" fmla="*/ 2152836 w 12192000"/>
              <a:gd name="connsiteY175" fmla="*/ 2010048 h 2237474"/>
              <a:gd name="connsiteX176" fmla="*/ 2117102 w 12192000"/>
              <a:gd name="connsiteY176" fmla="*/ 2023004 h 2237474"/>
              <a:gd name="connsiteX177" fmla="*/ 2111935 w 12192000"/>
              <a:gd name="connsiteY177" fmla="*/ 2023163 h 2237474"/>
              <a:gd name="connsiteX178" fmla="*/ 2089991 w 12192000"/>
              <a:gd name="connsiteY178" fmla="*/ 2034193 h 2237474"/>
              <a:gd name="connsiteX179" fmla="*/ 2058061 w 12192000"/>
              <a:gd name="connsiteY179" fmla="*/ 2047942 h 2237474"/>
              <a:gd name="connsiteX180" fmla="*/ 2055737 w 12192000"/>
              <a:gd name="connsiteY180" fmla="*/ 2047704 h 2237474"/>
              <a:gd name="connsiteX181" fmla="*/ 2042244 w 12192000"/>
              <a:gd name="connsiteY181" fmla="*/ 2055560 h 2237474"/>
              <a:gd name="connsiteX182" fmla="*/ 1976224 w 12192000"/>
              <a:gd name="connsiteY182" fmla="*/ 2074257 h 2237474"/>
              <a:gd name="connsiteX183" fmla="*/ 1877728 w 12192000"/>
              <a:gd name="connsiteY183" fmla="*/ 2101004 h 2237474"/>
              <a:gd name="connsiteX184" fmla="*/ 1759056 w 12192000"/>
              <a:gd name="connsiteY184" fmla="*/ 2125608 h 2237474"/>
              <a:gd name="connsiteX185" fmla="*/ 1637948 w 12192000"/>
              <a:gd name="connsiteY185" fmla="*/ 2172597 h 2237474"/>
              <a:gd name="connsiteX186" fmla="*/ 1434549 w 12192000"/>
              <a:gd name="connsiteY186" fmla="*/ 2234522 h 2237474"/>
              <a:gd name="connsiteX187" fmla="*/ 1398481 w 12192000"/>
              <a:gd name="connsiteY187" fmla="*/ 2237074 h 2237474"/>
              <a:gd name="connsiteX188" fmla="*/ 1398407 w 12192000"/>
              <a:gd name="connsiteY188" fmla="*/ 2237095 h 2237474"/>
              <a:gd name="connsiteX189" fmla="*/ 1370962 w 12192000"/>
              <a:gd name="connsiteY189" fmla="*/ 2237474 h 2237474"/>
              <a:gd name="connsiteX190" fmla="*/ 1356367 w 12192000"/>
              <a:gd name="connsiteY190" fmla="*/ 2235089 h 2237474"/>
              <a:gd name="connsiteX191" fmla="*/ 1324828 w 12192000"/>
              <a:gd name="connsiteY191" fmla="*/ 2231968 h 2237474"/>
              <a:gd name="connsiteX192" fmla="*/ 1297744 w 12192000"/>
              <a:gd name="connsiteY192" fmla="*/ 2235849 h 2237474"/>
              <a:gd name="connsiteX193" fmla="*/ 1286236 w 12192000"/>
              <a:gd name="connsiteY193" fmla="*/ 2233135 h 2237474"/>
              <a:gd name="connsiteX194" fmla="*/ 1283504 w 12192000"/>
              <a:gd name="connsiteY194" fmla="*/ 2233797 h 2237474"/>
              <a:gd name="connsiteX195" fmla="*/ 1279765 w 12192000"/>
              <a:gd name="connsiteY195" fmla="*/ 2229639 h 2237474"/>
              <a:gd name="connsiteX196" fmla="*/ 1195347 w 12192000"/>
              <a:gd name="connsiteY196" fmla="*/ 2212354 h 2237474"/>
              <a:gd name="connsiteX197" fmla="*/ 970251 w 12192000"/>
              <a:gd name="connsiteY197" fmla="*/ 2221029 h 2237474"/>
              <a:gd name="connsiteX198" fmla="*/ 812914 w 12192000"/>
              <a:gd name="connsiteY198" fmla="*/ 2202752 h 2237474"/>
              <a:gd name="connsiteX199" fmla="*/ 800195 w 12192000"/>
              <a:gd name="connsiteY199" fmla="*/ 2209407 h 2237474"/>
              <a:gd name="connsiteX200" fmla="*/ 784978 w 12192000"/>
              <a:gd name="connsiteY200" fmla="*/ 2212360 h 2237474"/>
              <a:gd name="connsiteX201" fmla="*/ 681987 w 12192000"/>
              <a:gd name="connsiteY201" fmla="*/ 2216757 h 2237474"/>
              <a:gd name="connsiteX202" fmla="*/ 669923 w 12192000"/>
              <a:gd name="connsiteY202" fmla="*/ 2211682 h 2237474"/>
              <a:gd name="connsiteX203" fmla="*/ 648680 w 12192000"/>
              <a:gd name="connsiteY203" fmla="*/ 2206229 h 2237474"/>
              <a:gd name="connsiteX204" fmla="*/ 597225 w 12192000"/>
              <a:gd name="connsiteY204" fmla="*/ 2180999 h 2237474"/>
              <a:gd name="connsiteX205" fmla="*/ 558449 w 12192000"/>
              <a:gd name="connsiteY205" fmla="*/ 2182346 h 2237474"/>
              <a:gd name="connsiteX206" fmla="*/ 550517 w 12192000"/>
              <a:gd name="connsiteY206" fmla="*/ 2182060 h 2237474"/>
              <a:gd name="connsiteX207" fmla="*/ 550309 w 12192000"/>
              <a:gd name="connsiteY207" fmla="*/ 2181825 h 2237474"/>
              <a:gd name="connsiteX208" fmla="*/ 541836 w 12192000"/>
              <a:gd name="connsiteY208" fmla="*/ 2181063 h 2237474"/>
              <a:gd name="connsiteX209" fmla="*/ 536057 w 12192000"/>
              <a:gd name="connsiteY209" fmla="*/ 2181537 h 2237474"/>
              <a:gd name="connsiteX210" fmla="*/ 520671 w 12192000"/>
              <a:gd name="connsiteY210" fmla="*/ 2180980 h 2237474"/>
              <a:gd name="connsiteX211" fmla="*/ 515024 w 12192000"/>
              <a:gd name="connsiteY211" fmla="*/ 2179258 h 2237474"/>
              <a:gd name="connsiteX212" fmla="*/ 512278 w 12192000"/>
              <a:gd name="connsiteY212" fmla="*/ 2176369 h 2237474"/>
              <a:gd name="connsiteX213" fmla="*/ 480419 w 12192000"/>
              <a:gd name="connsiteY213" fmla="*/ 2167807 h 2237474"/>
              <a:gd name="connsiteX214" fmla="*/ 413835 w 12192000"/>
              <a:gd name="connsiteY214" fmla="*/ 2156783 h 2237474"/>
              <a:gd name="connsiteX215" fmla="*/ 376513 w 12192000"/>
              <a:gd name="connsiteY215" fmla="*/ 2154014 h 2237474"/>
              <a:gd name="connsiteX216" fmla="*/ 273386 w 12192000"/>
              <a:gd name="connsiteY216" fmla="*/ 2142551 h 2237474"/>
              <a:gd name="connsiteX217" fmla="*/ 169207 w 12192000"/>
              <a:gd name="connsiteY217" fmla="*/ 2128100 h 2237474"/>
              <a:gd name="connsiteX218" fmla="*/ 93149 w 12192000"/>
              <a:gd name="connsiteY218" fmla="*/ 2105324 h 2237474"/>
              <a:gd name="connsiteX219" fmla="*/ 88109 w 12192000"/>
              <a:gd name="connsiteY219" fmla="*/ 2106704 h 2237474"/>
              <a:gd name="connsiteX220" fmla="*/ 80022 w 12192000"/>
              <a:gd name="connsiteY220" fmla="*/ 2107254 h 2237474"/>
              <a:gd name="connsiteX221" fmla="*/ 79717 w 12192000"/>
              <a:gd name="connsiteY221" fmla="*/ 2107046 h 2237474"/>
              <a:gd name="connsiteX222" fmla="*/ 72352 w 12192000"/>
              <a:gd name="connsiteY222" fmla="*/ 2107991 h 2237474"/>
              <a:gd name="connsiteX223" fmla="*/ 37645 w 12192000"/>
              <a:gd name="connsiteY223" fmla="*/ 2115401 h 2237474"/>
              <a:gd name="connsiteX224" fmla="*/ 4572 w 12192000"/>
              <a:gd name="connsiteY224" fmla="*/ 2111091 h 2237474"/>
              <a:gd name="connsiteX225" fmla="*/ 0 w 12192000"/>
              <a:gd name="connsiteY225" fmla="*/ 2110468 h 2237474"/>
              <a:gd name="connsiteX226" fmla="*/ 0 w 12192000"/>
              <a:gd name="connsiteY22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14651 w 12192000"/>
              <a:gd name="connsiteY80" fmla="*/ 1620959 h 2237474"/>
              <a:gd name="connsiteX81" fmla="*/ 7092727 w 12192000"/>
              <a:gd name="connsiteY81" fmla="*/ 1623628 h 2237474"/>
              <a:gd name="connsiteX82" fmla="*/ 7031309 w 12192000"/>
              <a:gd name="connsiteY82" fmla="*/ 1619451 h 2237474"/>
              <a:gd name="connsiteX83" fmla="*/ 6999084 w 12192000"/>
              <a:gd name="connsiteY83" fmla="*/ 1634317 h 2237474"/>
              <a:gd name="connsiteX84" fmla="*/ 6992107 w 12192000"/>
              <a:gd name="connsiteY84" fmla="*/ 1636860 h 2237474"/>
              <a:gd name="connsiteX85" fmla="*/ 6991765 w 12192000"/>
              <a:gd name="connsiteY85" fmla="*/ 1636725 h 2237474"/>
              <a:gd name="connsiteX86" fmla="*/ 6900177 w 12192000"/>
              <a:gd name="connsiteY86" fmla="*/ 1636016 h 2237474"/>
              <a:gd name="connsiteX87" fmla="*/ 6795372 w 12192000"/>
              <a:gd name="connsiteY87" fmla="*/ 1644845 h 2237474"/>
              <a:gd name="connsiteX88" fmla="*/ 6692251 w 12192000"/>
              <a:gd name="connsiteY88" fmla="*/ 1656357 h 2237474"/>
              <a:gd name="connsiteX89" fmla="*/ 6655235 w 12192000"/>
              <a:gd name="connsiteY89" fmla="*/ 1661869 h 2237474"/>
              <a:gd name="connsiteX90" fmla="*/ 6587857 w 12192000"/>
              <a:gd name="connsiteY90" fmla="*/ 1665769 h 2237474"/>
              <a:gd name="connsiteX91" fmla="*/ 6554894 w 12192000"/>
              <a:gd name="connsiteY91" fmla="*/ 1664428 h 2237474"/>
              <a:gd name="connsiteX92" fmla="*/ 6516595 w 12192000"/>
              <a:gd name="connsiteY92" fmla="*/ 1667475 h 2237474"/>
              <a:gd name="connsiteX93" fmla="*/ 6508541 w 12192000"/>
              <a:gd name="connsiteY93" fmla="*/ 1668757 h 2237474"/>
              <a:gd name="connsiteX94" fmla="*/ 6471012 w 12192000"/>
              <a:gd name="connsiteY94" fmla="*/ 1678604 h 2237474"/>
              <a:gd name="connsiteX95" fmla="*/ 6415265 w 12192000"/>
              <a:gd name="connsiteY95" fmla="*/ 1665317 h 2237474"/>
              <a:gd name="connsiteX96" fmla="*/ 6364035 w 12192000"/>
              <a:gd name="connsiteY96" fmla="*/ 1667683 h 2237474"/>
              <a:gd name="connsiteX97" fmla="*/ 6280959 w 12192000"/>
              <a:gd name="connsiteY97" fmla="*/ 1689329 h 2237474"/>
              <a:gd name="connsiteX98" fmla="*/ 6243319 w 12192000"/>
              <a:gd name="connsiteY98" fmla="*/ 1695560 h 2237474"/>
              <a:gd name="connsiteX99" fmla="*/ 6098321 w 12192000"/>
              <a:gd name="connsiteY99" fmla="*/ 1721646 h 2237474"/>
              <a:gd name="connsiteX100" fmla="*/ 5880652 w 12192000"/>
              <a:gd name="connsiteY100" fmla="*/ 1779643 h 2237474"/>
              <a:gd name="connsiteX101" fmla="*/ 5785959 w 12192000"/>
              <a:gd name="connsiteY101" fmla="*/ 1775307 h 2237474"/>
              <a:gd name="connsiteX102" fmla="*/ 5643534 w 12192000"/>
              <a:gd name="connsiteY102" fmla="*/ 1802919 h 2237474"/>
              <a:gd name="connsiteX103" fmla="*/ 5518799 w 12192000"/>
              <a:gd name="connsiteY103" fmla="*/ 1818312 h 2237474"/>
              <a:gd name="connsiteX104" fmla="*/ 5505014 w 12192000"/>
              <a:gd name="connsiteY104" fmla="*/ 1819259 h 2237474"/>
              <a:gd name="connsiteX105" fmla="*/ 5453307 w 12192000"/>
              <a:gd name="connsiteY105" fmla="*/ 1815450 h 2237474"/>
              <a:gd name="connsiteX106" fmla="*/ 5364192 w 12192000"/>
              <a:gd name="connsiteY106" fmla="*/ 1826074 h 2237474"/>
              <a:gd name="connsiteX107" fmla="*/ 5350380 w 12192000"/>
              <a:gd name="connsiteY107" fmla="*/ 1830891 h 2237474"/>
              <a:gd name="connsiteX108" fmla="*/ 5259633 w 12192000"/>
              <a:gd name="connsiteY108" fmla="*/ 1837160 h 2237474"/>
              <a:gd name="connsiteX109" fmla="*/ 5197513 w 12192000"/>
              <a:gd name="connsiteY109" fmla="*/ 1844718 h 2237474"/>
              <a:gd name="connsiteX110" fmla="*/ 5184170 w 12192000"/>
              <a:gd name="connsiteY110" fmla="*/ 1849402 h 2237474"/>
              <a:gd name="connsiteX111" fmla="*/ 5168852 w 12192000"/>
              <a:gd name="connsiteY111" fmla="*/ 1844846 h 2237474"/>
              <a:gd name="connsiteX112" fmla="*/ 5164370 w 12192000"/>
              <a:gd name="connsiteY112" fmla="*/ 1840597 h 2237474"/>
              <a:gd name="connsiteX113" fmla="*/ 5114927 w 12192000"/>
              <a:gd name="connsiteY113" fmla="*/ 1847827 h 2237474"/>
              <a:gd name="connsiteX114" fmla="*/ 5108970 w 12192000"/>
              <a:gd name="connsiteY114" fmla="*/ 1847935 h 2237474"/>
              <a:gd name="connsiteX115" fmla="*/ 5067961 w 12192000"/>
              <a:gd name="connsiteY115" fmla="*/ 1845917 h 2237474"/>
              <a:gd name="connsiteX116" fmla="*/ 5007075 w 12192000"/>
              <a:gd name="connsiteY116" fmla="*/ 1838626 h 2237474"/>
              <a:gd name="connsiteX117" fmla="*/ 4944087 w 12192000"/>
              <a:gd name="connsiteY117" fmla="*/ 1823332 h 2237474"/>
              <a:gd name="connsiteX118" fmla="*/ 4907662 w 12192000"/>
              <a:gd name="connsiteY118" fmla="*/ 1816900 h 2237474"/>
              <a:gd name="connsiteX119" fmla="*/ 4882386 w 12192000"/>
              <a:gd name="connsiteY119" fmla="*/ 1809844 h 2237474"/>
              <a:gd name="connsiteX120" fmla="*/ 4811440 w 12192000"/>
              <a:gd name="connsiteY120" fmla="*/ 1804655 h 2237474"/>
              <a:gd name="connsiteX121" fmla="*/ 4691075 w 12192000"/>
              <a:gd name="connsiteY121" fmla="*/ 1801389 h 2237474"/>
              <a:gd name="connsiteX122" fmla="*/ 4611738 w 12192000"/>
              <a:gd name="connsiteY122" fmla="*/ 1776964 h 2237474"/>
              <a:gd name="connsiteX123" fmla="*/ 4560070 w 12192000"/>
              <a:gd name="connsiteY123" fmla="*/ 1785640 h 2237474"/>
              <a:gd name="connsiteX124" fmla="*/ 4536503 w 12192000"/>
              <a:gd name="connsiteY124" fmla="*/ 1785334 h 2237474"/>
              <a:gd name="connsiteX125" fmla="*/ 4513724 w 12192000"/>
              <a:gd name="connsiteY125" fmla="*/ 1791996 h 2237474"/>
              <a:gd name="connsiteX126" fmla="*/ 4459810 w 12192000"/>
              <a:gd name="connsiteY126" fmla="*/ 1797886 h 2237474"/>
              <a:gd name="connsiteX127" fmla="*/ 4379064 w 12192000"/>
              <a:gd name="connsiteY127" fmla="*/ 1817177 h 2237474"/>
              <a:gd name="connsiteX128" fmla="*/ 4319209 w 12192000"/>
              <a:gd name="connsiteY128" fmla="*/ 1834833 h 2237474"/>
              <a:gd name="connsiteX129" fmla="*/ 4290981 w 12192000"/>
              <a:gd name="connsiteY129" fmla="*/ 1839677 h 2237474"/>
              <a:gd name="connsiteX130" fmla="*/ 4285792 w 12192000"/>
              <a:gd name="connsiteY130" fmla="*/ 1836231 h 2237474"/>
              <a:gd name="connsiteX131" fmla="*/ 4238372 w 12192000"/>
              <a:gd name="connsiteY131" fmla="*/ 1851480 h 2237474"/>
              <a:gd name="connsiteX132" fmla="*/ 4232517 w 12192000"/>
              <a:gd name="connsiteY132" fmla="*/ 1852567 h 2237474"/>
              <a:gd name="connsiteX133" fmla="*/ 4191732 w 12192000"/>
              <a:gd name="connsiteY133" fmla="*/ 1857328 h 2237474"/>
              <a:gd name="connsiteX134" fmla="*/ 4065532 w 12192000"/>
              <a:gd name="connsiteY134" fmla="*/ 1855477 h 2237474"/>
              <a:gd name="connsiteX135" fmla="*/ 4028460 w 12192000"/>
              <a:gd name="connsiteY135" fmla="*/ 1855137 h 2237474"/>
              <a:gd name="connsiteX136" fmla="*/ 4002267 w 12192000"/>
              <a:gd name="connsiteY136" fmla="*/ 1852352 h 2237474"/>
              <a:gd name="connsiteX137" fmla="*/ 3931396 w 12192000"/>
              <a:gd name="connsiteY137" fmla="*/ 1858915 h 2237474"/>
              <a:gd name="connsiteX138" fmla="*/ 3812162 w 12192000"/>
              <a:gd name="connsiteY138" fmla="*/ 1875501 h 2237474"/>
              <a:gd name="connsiteX139" fmla="*/ 3729530 w 12192000"/>
              <a:gd name="connsiteY139" fmla="*/ 1864513 h 2237474"/>
              <a:gd name="connsiteX140" fmla="*/ 3680177 w 12192000"/>
              <a:gd name="connsiteY140" fmla="*/ 1881552 h 2237474"/>
              <a:gd name="connsiteX141" fmla="*/ 3567259 w 12192000"/>
              <a:gd name="connsiteY141" fmla="*/ 1893482 h 2237474"/>
              <a:gd name="connsiteX142" fmla="*/ 3405770 w 12192000"/>
              <a:gd name="connsiteY142" fmla="*/ 1904591 h 2237474"/>
              <a:gd name="connsiteX143" fmla="*/ 3280097 w 12192000"/>
              <a:gd name="connsiteY143" fmla="*/ 1919610 h 2237474"/>
              <a:gd name="connsiteX144" fmla="*/ 3123424 w 12192000"/>
              <a:gd name="connsiteY144" fmla="*/ 1952930 h 2237474"/>
              <a:gd name="connsiteX145" fmla="*/ 3009910 w 12192000"/>
              <a:gd name="connsiteY145" fmla="*/ 1957866 h 2237474"/>
              <a:gd name="connsiteX146" fmla="*/ 2995934 w 12192000"/>
              <a:gd name="connsiteY146" fmla="*/ 1967085 h 2237474"/>
              <a:gd name="connsiteX147" fmla="*/ 2980071 w 12192000"/>
              <a:gd name="connsiteY147" fmla="*/ 1972988 h 2237474"/>
              <a:gd name="connsiteX148" fmla="*/ 2978094 w 12192000"/>
              <a:gd name="connsiteY148" fmla="*/ 1972369 h 2237474"/>
              <a:gd name="connsiteX149" fmla="*/ 2942858 w 12192000"/>
              <a:gd name="connsiteY149" fmla="*/ 1981367 h 2237474"/>
              <a:gd name="connsiteX150" fmla="*/ 2875436 w 12192000"/>
              <a:gd name="connsiteY150" fmla="*/ 1996977 h 2237474"/>
              <a:gd name="connsiteX151" fmla="*/ 2874892 w 12192000"/>
              <a:gd name="connsiteY151" fmla="*/ 1996085 h 2237474"/>
              <a:gd name="connsiteX152" fmla="*/ 2864145 w 12192000"/>
              <a:gd name="connsiteY152" fmla="*/ 1994061 h 2237474"/>
              <a:gd name="connsiteX153" fmla="*/ 2843662 w 12192000"/>
              <a:gd name="connsiteY153" fmla="*/ 1992498 h 2237474"/>
              <a:gd name="connsiteX154" fmla="*/ 2796128 w 12192000"/>
              <a:gd name="connsiteY154" fmla="*/ 1976403 h 2237474"/>
              <a:gd name="connsiteX155" fmla="*/ 2756784 w 12192000"/>
              <a:gd name="connsiteY155" fmla="*/ 1985116 h 2237474"/>
              <a:gd name="connsiteX156" fmla="*/ 2748833 w 12192000"/>
              <a:gd name="connsiteY156" fmla="*/ 1986323 h 2237474"/>
              <a:gd name="connsiteX157" fmla="*/ 2748661 w 12192000"/>
              <a:gd name="connsiteY157" fmla="*/ 1986122 h 2237474"/>
              <a:gd name="connsiteX158" fmla="*/ 2740251 w 12192000"/>
              <a:gd name="connsiteY158" fmla="*/ 1986946 h 2237474"/>
              <a:gd name="connsiteX159" fmla="*/ 2718916 w 12192000"/>
              <a:gd name="connsiteY159" fmla="*/ 1990867 h 2237474"/>
              <a:gd name="connsiteX160" fmla="*/ 2713522 w 12192000"/>
              <a:gd name="connsiteY160" fmla="*/ 1990173 h 2237474"/>
              <a:gd name="connsiteX161" fmla="*/ 2680597 w 12192000"/>
              <a:gd name="connsiteY161" fmla="*/ 1984996 h 2237474"/>
              <a:gd name="connsiteX162" fmla="*/ 2578178 w 12192000"/>
              <a:gd name="connsiteY162" fmla="*/ 1990531 h 2237474"/>
              <a:gd name="connsiteX163" fmla="*/ 2476147 w 12192000"/>
              <a:gd name="connsiteY163" fmla="*/ 1998305 h 2237474"/>
              <a:gd name="connsiteX164" fmla="*/ 2373568 w 12192000"/>
              <a:gd name="connsiteY164" fmla="*/ 2003219 h 2237474"/>
              <a:gd name="connsiteX165" fmla="*/ 2321399 w 12192000"/>
              <a:gd name="connsiteY165" fmla="*/ 1989467 h 2237474"/>
              <a:gd name="connsiteX166" fmla="*/ 2315525 w 12192000"/>
              <a:gd name="connsiteY166" fmla="*/ 1989708 h 2237474"/>
              <a:gd name="connsiteX167" fmla="*/ 2300792 w 12192000"/>
              <a:gd name="connsiteY167" fmla="*/ 1994290 h 2237474"/>
              <a:gd name="connsiteX168" fmla="*/ 2295469 w 12192000"/>
              <a:gd name="connsiteY168" fmla="*/ 1996659 h 2237474"/>
              <a:gd name="connsiteX169" fmla="*/ 2287219 w 12192000"/>
              <a:gd name="connsiteY169" fmla="*/ 1998750 h 2237474"/>
              <a:gd name="connsiteX170" fmla="*/ 2286948 w 12192000"/>
              <a:gd name="connsiteY170" fmla="*/ 1998596 h 2237474"/>
              <a:gd name="connsiteX171" fmla="*/ 2243069 w 12192000"/>
              <a:gd name="connsiteY171" fmla="*/ 2015111 h 2237474"/>
              <a:gd name="connsiteX172" fmla="*/ 2186609 w 12192000"/>
              <a:gd name="connsiteY172" fmla="*/ 2008263 h 2237474"/>
              <a:gd name="connsiteX173" fmla="*/ 2164831 w 12192000"/>
              <a:gd name="connsiteY173" fmla="*/ 2010143 h 2237474"/>
              <a:gd name="connsiteX174" fmla="*/ 2152836 w 12192000"/>
              <a:gd name="connsiteY174" fmla="*/ 2010048 h 2237474"/>
              <a:gd name="connsiteX175" fmla="*/ 2117102 w 12192000"/>
              <a:gd name="connsiteY175" fmla="*/ 2023004 h 2237474"/>
              <a:gd name="connsiteX176" fmla="*/ 2111935 w 12192000"/>
              <a:gd name="connsiteY176" fmla="*/ 2023163 h 2237474"/>
              <a:gd name="connsiteX177" fmla="*/ 2089991 w 12192000"/>
              <a:gd name="connsiteY177" fmla="*/ 2034193 h 2237474"/>
              <a:gd name="connsiteX178" fmla="*/ 2058061 w 12192000"/>
              <a:gd name="connsiteY178" fmla="*/ 2047942 h 2237474"/>
              <a:gd name="connsiteX179" fmla="*/ 2055737 w 12192000"/>
              <a:gd name="connsiteY179" fmla="*/ 2047704 h 2237474"/>
              <a:gd name="connsiteX180" fmla="*/ 2042244 w 12192000"/>
              <a:gd name="connsiteY180" fmla="*/ 2055560 h 2237474"/>
              <a:gd name="connsiteX181" fmla="*/ 1976224 w 12192000"/>
              <a:gd name="connsiteY181" fmla="*/ 2074257 h 2237474"/>
              <a:gd name="connsiteX182" fmla="*/ 1877728 w 12192000"/>
              <a:gd name="connsiteY182" fmla="*/ 2101004 h 2237474"/>
              <a:gd name="connsiteX183" fmla="*/ 1759056 w 12192000"/>
              <a:gd name="connsiteY183" fmla="*/ 2125608 h 2237474"/>
              <a:gd name="connsiteX184" fmla="*/ 1637948 w 12192000"/>
              <a:gd name="connsiteY184" fmla="*/ 2172597 h 2237474"/>
              <a:gd name="connsiteX185" fmla="*/ 1434549 w 12192000"/>
              <a:gd name="connsiteY185" fmla="*/ 2234522 h 2237474"/>
              <a:gd name="connsiteX186" fmla="*/ 1398481 w 12192000"/>
              <a:gd name="connsiteY186" fmla="*/ 2237074 h 2237474"/>
              <a:gd name="connsiteX187" fmla="*/ 1398407 w 12192000"/>
              <a:gd name="connsiteY187" fmla="*/ 2237095 h 2237474"/>
              <a:gd name="connsiteX188" fmla="*/ 1370962 w 12192000"/>
              <a:gd name="connsiteY188" fmla="*/ 2237474 h 2237474"/>
              <a:gd name="connsiteX189" fmla="*/ 1356367 w 12192000"/>
              <a:gd name="connsiteY189" fmla="*/ 2235089 h 2237474"/>
              <a:gd name="connsiteX190" fmla="*/ 1324828 w 12192000"/>
              <a:gd name="connsiteY190" fmla="*/ 2231968 h 2237474"/>
              <a:gd name="connsiteX191" fmla="*/ 1297744 w 12192000"/>
              <a:gd name="connsiteY191" fmla="*/ 2235849 h 2237474"/>
              <a:gd name="connsiteX192" fmla="*/ 1286236 w 12192000"/>
              <a:gd name="connsiteY192" fmla="*/ 2233135 h 2237474"/>
              <a:gd name="connsiteX193" fmla="*/ 1283504 w 12192000"/>
              <a:gd name="connsiteY193" fmla="*/ 2233797 h 2237474"/>
              <a:gd name="connsiteX194" fmla="*/ 1279765 w 12192000"/>
              <a:gd name="connsiteY194" fmla="*/ 2229639 h 2237474"/>
              <a:gd name="connsiteX195" fmla="*/ 1195347 w 12192000"/>
              <a:gd name="connsiteY195" fmla="*/ 2212354 h 2237474"/>
              <a:gd name="connsiteX196" fmla="*/ 970251 w 12192000"/>
              <a:gd name="connsiteY196" fmla="*/ 2221029 h 2237474"/>
              <a:gd name="connsiteX197" fmla="*/ 812914 w 12192000"/>
              <a:gd name="connsiteY197" fmla="*/ 2202752 h 2237474"/>
              <a:gd name="connsiteX198" fmla="*/ 800195 w 12192000"/>
              <a:gd name="connsiteY198" fmla="*/ 2209407 h 2237474"/>
              <a:gd name="connsiteX199" fmla="*/ 784978 w 12192000"/>
              <a:gd name="connsiteY199" fmla="*/ 2212360 h 2237474"/>
              <a:gd name="connsiteX200" fmla="*/ 681987 w 12192000"/>
              <a:gd name="connsiteY200" fmla="*/ 2216757 h 2237474"/>
              <a:gd name="connsiteX201" fmla="*/ 669923 w 12192000"/>
              <a:gd name="connsiteY201" fmla="*/ 2211682 h 2237474"/>
              <a:gd name="connsiteX202" fmla="*/ 648680 w 12192000"/>
              <a:gd name="connsiteY202" fmla="*/ 2206229 h 2237474"/>
              <a:gd name="connsiteX203" fmla="*/ 597225 w 12192000"/>
              <a:gd name="connsiteY203" fmla="*/ 2180999 h 2237474"/>
              <a:gd name="connsiteX204" fmla="*/ 558449 w 12192000"/>
              <a:gd name="connsiteY204" fmla="*/ 2182346 h 2237474"/>
              <a:gd name="connsiteX205" fmla="*/ 550517 w 12192000"/>
              <a:gd name="connsiteY205" fmla="*/ 2182060 h 2237474"/>
              <a:gd name="connsiteX206" fmla="*/ 550309 w 12192000"/>
              <a:gd name="connsiteY206" fmla="*/ 2181825 h 2237474"/>
              <a:gd name="connsiteX207" fmla="*/ 541836 w 12192000"/>
              <a:gd name="connsiteY207" fmla="*/ 2181063 h 2237474"/>
              <a:gd name="connsiteX208" fmla="*/ 536057 w 12192000"/>
              <a:gd name="connsiteY208" fmla="*/ 2181537 h 2237474"/>
              <a:gd name="connsiteX209" fmla="*/ 520671 w 12192000"/>
              <a:gd name="connsiteY209" fmla="*/ 2180980 h 2237474"/>
              <a:gd name="connsiteX210" fmla="*/ 515024 w 12192000"/>
              <a:gd name="connsiteY210" fmla="*/ 2179258 h 2237474"/>
              <a:gd name="connsiteX211" fmla="*/ 512278 w 12192000"/>
              <a:gd name="connsiteY211" fmla="*/ 2176369 h 2237474"/>
              <a:gd name="connsiteX212" fmla="*/ 480419 w 12192000"/>
              <a:gd name="connsiteY212" fmla="*/ 2167807 h 2237474"/>
              <a:gd name="connsiteX213" fmla="*/ 413835 w 12192000"/>
              <a:gd name="connsiteY213" fmla="*/ 2156783 h 2237474"/>
              <a:gd name="connsiteX214" fmla="*/ 376513 w 12192000"/>
              <a:gd name="connsiteY214" fmla="*/ 2154014 h 2237474"/>
              <a:gd name="connsiteX215" fmla="*/ 273386 w 12192000"/>
              <a:gd name="connsiteY215" fmla="*/ 2142551 h 2237474"/>
              <a:gd name="connsiteX216" fmla="*/ 169207 w 12192000"/>
              <a:gd name="connsiteY216" fmla="*/ 2128100 h 2237474"/>
              <a:gd name="connsiteX217" fmla="*/ 93149 w 12192000"/>
              <a:gd name="connsiteY217" fmla="*/ 2105324 h 2237474"/>
              <a:gd name="connsiteX218" fmla="*/ 88109 w 12192000"/>
              <a:gd name="connsiteY218" fmla="*/ 2106704 h 2237474"/>
              <a:gd name="connsiteX219" fmla="*/ 80022 w 12192000"/>
              <a:gd name="connsiteY219" fmla="*/ 2107254 h 2237474"/>
              <a:gd name="connsiteX220" fmla="*/ 79717 w 12192000"/>
              <a:gd name="connsiteY220" fmla="*/ 2107046 h 2237474"/>
              <a:gd name="connsiteX221" fmla="*/ 72352 w 12192000"/>
              <a:gd name="connsiteY221" fmla="*/ 2107991 h 2237474"/>
              <a:gd name="connsiteX222" fmla="*/ 37645 w 12192000"/>
              <a:gd name="connsiteY222" fmla="*/ 2115401 h 2237474"/>
              <a:gd name="connsiteX223" fmla="*/ 4572 w 12192000"/>
              <a:gd name="connsiteY223" fmla="*/ 2111091 h 2237474"/>
              <a:gd name="connsiteX224" fmla="*/ 0 w 12192000"/>
              <a:gd name="connsiteY224" fmla="*/ 2110468 h 2237474"/>
              <a:gd name="connsiteX225" fmla="*/ 0 w 12192000"/>
              <a:gd name="connsiteY22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64370 w 12192000"/>
              <a:gd name="connsiteY111" fmla="*/ 1840597 h 2237474"/>
              <a:gd name="connsiteX112" fmla="*/ 5114927 w 12192000"/>
              <a:gd name="connsiteY112" fmla="*/ 1847827 h 2237474"/>
              <a:gd name="connsiteX113" fmla="*/ 5108970 w 12192000"/>
              <a:gd name="connsiteY113" fmla="*/ 1847935 h 2237474"/>
              <a:gd name="connsiteX114" fmla="*/ 5067961 w 12192000"/>
              <a:gd name="connsiteY114" fmla="*/ 1845917 h 2237474"/>
              <a:gd name="connsiteX115" fmla="*/ 5007075 w 12192000"/>
              <a:gd name="connsiteY115" fmla="*/ 1838626 h 2237474"/>
              <a:gd name="connsiteX116" fmla="*/ 4944087 w 12192000"/>
              <a:gd name="connsiteY116" fmla="*/ 1823332 h 2237474"/>
              <a:gd name="connsiteX117" fmla="*/ 4907662 w 12192000"/>
              <a:gd name="connsiteY117" fmla="*/ 1816900 h 2237474"/>
              <a:gd name="connsiteX118" fmla="*/ 4882386 w 12192000"/>
              <a:gd name="connsiteY118" fmla="*/ 1809844 h 2237474"/>
              <a:gd name="connsiteX119" fmla="*/ 4811440 w 12192000"/>
              <a:gd name="connsiteY119" fmla="*/ 1804655 h 2237474"/>
              <a:gd name="connsiteX120" fmla="*/ 4691075 w 12192000"/>
              <a:gd name="connsiteY120" fmla="*/ 1801389 h 2237474"/>
              <a:gd name="connsiteX121" fmla="*/ 4611738 w 12192000"/>
              <a:gd name="connsiteY121" fmla="*/ 1776964 h 2237474"/>
              <a:gd name="connsiteX122" fmla="*/ 4560070 w 12192000"/>
              <a:gd name="connsiteY122" fmla="*/ 1785640 h 2237474"/>
              <a:gd name="connsiteX123" fmla="*/ 4536503 w 12192000"/>
              <a:gd name="connsiteY123" fmla="*/ 1785334 h 2237474"/>
              <a:gd name="connsiteX124" fmla="*/ 4513724 w 12192000"/>
              <a:gd name="connsiteY124" fmla="*/ 1791996 h 2237474"/>
              <a:gd name="connsiteX125" fmla="*/ 4459810 w 12192000"/>
              <a:gd name="connsiteY125" fmla="*/ 1797886 h 2237474"/>
              <a:gd name="connsiteX126" fmla="*/ 4379064 w 12192000"/>
              <a:gd name="connsiteY126" fmla="*/ 1817177 h 2237474"/>
              <a:gd name="connsiteX127" fmla="*/ 4319209 w 12192000"/>
              <a:gd name="connsiteY127" fmla="*/ 1834833 h 2237474"/>
              <a:gd name="connsiteX128" fmla="*/ 4290981 w 12192000"/>
              <a:gd name="connsiteY128" fmla="*/ 1839677 h 2237474"/>
              <a:gd name="connsiteX129" fmla="*/ 4285792 w 12192000"/>
              <a:gd name="connsiteY129" fmla="*/ 1836231 h 2237474"/>
              <a:gd name="connsiteX130" fmla="*/ 4238372 w 12192000"/>
              <a:gd name="connsiteY130" fmla="*/ 1851480 h 2237474"/>
              <a:gd name="connsiteX131" fmla="*/ 4232517 w 12192000"/>
              <a:gd name="connsiteY131" fmla="*/ 1852567 h 2237474"/>
              <a:gd name="connsiteX132" fmla="*/ 4191732 w 12192000"/>
              <a:gd name="connsiteY132" fmla="*/ 1857328 h 2237474"/>
              <a:gd name="connsiteX133" fmla="*/ 4065532 w 12192000"/>
              <a:gd name="connsiteY133" fmla="*/ 1855477 h 2237474"/>
              <a:gd name="connsiteX134" fmla="*/ 4028460 w 12192000"/>
              <a:gd name="connsiteY134" fmla="*/ 1855137 h 2237474"/>
              <a:gd name="connsiteX135" fmla="*/ 4002267 w 12192000"/>
              <a:gd name="connsiteY135" fmla="*/ 1852352 h 2237474"/>
              <a:gd name="connsiteX136" fmla="*/ 3931396 w 12192000"/>
              <a:gd name="connsiteY136" fmla="*/ 1858915 h 2237474"/>
              <a:gd name="connsiteX137" fmla="*/ 3812162 w 12192000"/>
              <a:gd name="connsiteY137" fmla="*/ 1875501 h 2237474"/>
              <a:gd name="connsiteX138" fmla="*/ 3729530 w 12192000"/>
              <a:gd name="connsiteY138" fmla="*/ 1864513 h 2237474"/>
              <a:gd name="connsiteX139" fmla="*/ 3680177 w 12192000"/>
              <a:gd name="connsiteY139" fmla="*/ 1881552 h 2237474"/>
              <a:gd name="connsiteX140" fmla="*/ 3567259 w 12192000"/>
              <a:gd name="connsiteY140" fmla="*/ 1893482 h 2237474"/>
              <a:gd name="connsiteX141" fmla="*/ 3405770 w 12192000"/>
              <a:gd name="connsiteY141" fmla="*/ 1904591 h 2237474"/>
              <a:gd name="connsiteX142" fmla="*/ 3280097 w 12192000"/>
              <a:gd name="connsiteY142" fmla="*/ 1919610 h 2237474"/>
              <a:gd name="connsiteX143" fmla="*/ 3123424 w 12192000"/>
              <a:gd name="connsiteY143" fmla="*/ 1952930 h 2237474"/>
              <a:gd name="connsiteX144" fmla="*/ 3009910 w 12192000"/>
              <a:gd name="connsiteY144" fmla="*/ 1957866 h 2237474"/>
              <a:gd name="connsiteX145" fmla="*/ 2995934 w 12192000"/>
              <a:gd name="connsiteY145" fmla="*/ 1967085 h 2237474"/>
              <a:gd name="connsiteX146" fmla="*/ 2980071 w 12192000"/>
              <a:gd name="connsiteY146" fmla="*/ 1972988 h 2237474"/>
              <a:gd name="connsiteX147" fmla="*/ 2978094 w 12192000"/>
              <a:gd name="connsiteY147" fmla="*/ 1972369 h 2237474"/>
              <a:gd name="connsiteX148" fmla="*/ 2942858 w 12192000"/>
              <a:gd name="connsiteY148" fmla="*/ 1981367 h 2237474"/>
              <a:gd name="connsiteX149" fmla="*/ 2875436 w 12192000"/>
              <a:gd name="connsiteY149" fmla="*/ 1996977 h 2237474"/>
              <a:gd name="connsiteX150" fmla="*/ 2874892 w 12192000"/>
              <a:gd name="connsiteY150" fmla="*/ 1996085 h 2237474"/>
              <a:gd name="connsiteX151" fmla="*/ 2864145 w 12192000"/>
              <a:gd name="connsiteY151" fmla="*/ 1994061 h 2237474"/>
              <a:gd name="connsiteX152" fmla="*/ 2843662 w 12192000"/>
              <a:gd name="connsiteY152" fmla="*/ 1992498 h 2237474"/>
              <a:gd name="connsiteX153" fmla="*/ 2796128 w 12192000"/>
              <a:gd name="connsiteY153" fmla="*/ 1976403 h 2237474"/>
              <a:gd name="connsiteX154" fmla="*/ 2756784 w 12192000"/>
              <a:gd name="connsiteY154" fmla="*/ 1985116 h 2237474"/>
              <a:gd name="connsiteX155" fmla="*/ 2748833 w 12192000"/>
              <a:gd name="connsiteY155" fmla="*/ 1986323 h 2237474"/>
              <a:gd name="connsiteX156" fmla="*/ 2748661 w 12192000"/>
              <a:gd name="connsiteY156" fmla="*/ 1986122 h 2237474"/>
              <a:gd name="connsiteX157" fmla="*/ 2740251 w 12192000"/>
              <a:gd name="connsiteY157" fmla="*/ 1986946 h 2237474"/>
              <a:gd name="connsiteX158" fmla="*/ 2718916 w 12192000"/>
              <a:gd name="connsiteY158" fmla="*/ 1990867 h 2237474"/>
              <a:gd name="connsiteX159" fmla="*/ 2713522 w 12192000"/>
              <a:gd name="connsiteY159" fmla="*/ 1990173 h 2237474"/>
              <a:gd name="connsiteX160" fmla="*/ 2680597 w 12192000"/>
              <a:gd name="connsiteY160" fmla="*/ 1984996 h 2237474"/>
              <a:gd name="connsiteX161" fmla="*/ 2578178 w 12192000"/>
              <a:gd name="connsiteY161" fmla="*/ 1990531 h 2237474"/>
              <a:gd name="connsiteX162" fmla="*/ 2476147 w 12192000"/>
              <a:gd name="connsiteY162" fmla="*/ 1998305 h 2237474"/>
              <a:gd name="connsiteX163" fmla="*/ 2373568 w 12192000"/>
              <a:gd name="connsiteY163" fmla="*/ 2003219 h 2237474"/>
              <a:gd name="connsiteX164" fmla="*/ 2321399 w 12192000"/>
              <a:gd name="connsiteY164" fmla="*/ 1989467 h 2237474"/>
              <a:gd name="connsiteX165" fmla="*/ 2315525 w 12192000"/>
              <a:gd name="connsiteY165" fmla="*/ 1989708 h 2237474"/>
              <a:gd name="connsiteX166" fmla="*/ 2300792 w 12192000"/>
              <a:gd name="connsiteY166" fmla="*/ 1994290 h 2237474"/>
              <a:gd name="connsiteX167" fmla="*/ 2295469 w 12192000"/>
              <a:gd name="connsiteY167" fmla="*/ 1996659 h 2237474"/>
              <a:gd name="connsiteX168" fmla="*/ 2287219 w 12192000"/>
              <a:gd name="connsiteY168" fmla="*/ 1998750 h 2237474"/>
              <a:gd name="connsiteX169" fmla="*/ 2286948 w 12192000"/>
              <a:gd name="connsiteY169" fmla="*/ 1998596 h 2237474"/>
              <a:gd name="connsiteX170" fmla="*/ 2243069 w 12192000"/>
              <a:gd name="connsiteY170" fmla="*/ 2015111 h 2237474"/>
              <a:gd name="connsiteX171" fmla="*/ 2186609 w 12192000"/>
              <a:gd name="connsiteY171" fmla="*/ 2008263 h 2237474"/>
              <a:gd name="connsiteX172" fmla="*/ 2164831 w 12192000"/>
              <a:gd name="connsiteY172" fmla="*/ 2010143 h 2237474"/>
              <a:gd name="connsiteX173" fmla="*/ 2152836 w 12192000"/>
              <a:gd name="connsiteY173" fmla="*/ 2010048 h 2237474"/>
              <a:gd name="connsiteX174" fmla="*/ 2117102 w 12192000"/>
              <a:gd name="connsiteY174" fmla="*/ 2023004 h 2237474"/>
              <a:gd name="connsiteX175" fmla="*/ 2111935 w 12192000"/>
              <a:gd name="connsiteY175" fmla="*/ 2023163 h 2237474"/>
              <a:gd name="connsiteX176" fmla="*/ 2089991 w 12192000"/>
              <a:gd name="connsiteY176" fmla="*/ 2034193 h 2237474"/>
              <a:gd name="connsiteX177" fmla="*/ 2058061 w 12192000"/>
              <a:gd name="connsiteY177" fmla="*/ 2047942 h 2237474"/>
              <a:gd name="connsiteX178" fmla="*/ 2055737 w 12192000"/>
              <a:gd name="connsiteY178" fmla="*/ 2047704 h 2237474"/>
              <a:gd name="connsiteX179" fmla="*/ 2042244 w 12192000"/>
              <a:gd name="connsiteY179" fmla="*/ 2055560 h 2237474"/>
              <a:gd name="connsiteX180" fmla="*/ 1976224 w 12192000"/>
              <a:gd name="connsiteY180" fmla="*/ 2074257 h 2237474"/>
              <a:gd name="connsiteX181" fmla="*/ 1877728 w 12192000"/>
              <a:gd name="connsiteY181" fmla="*/ 2101004 h 2237474"/>
              <a:gd name="connsiteX182" fmla="*/ 1759056 w 12192000"/>
              <a:gd name="connsiteY182" fmla="*/ 2125608 h 2237474"/>
              <a:gd name="connsiteX183" fmla="*/ 1637948 w 12192000"/>
              <a:gd name="connsiteY183" fmla="*/ 2172597 h 2237474"/>
              <a:gd name="connsiteX184" fmla="*/ 1434549 w 12192000"/>
              <a:gd name="connsiteY184" fmla="*/ 2234522 h 2237474"/>
              <a:gd name="connsiteX185" fmla="*/ 1398481 w 12192000"/>
              <a:gd name="connsiteY185" fmla="*/ 2237074 h 2237474"/>
              <a:gd name="connsiteX186" fmla="*/ 1398407 w 12192000"/>
              <a:gd name="connsiteY186" fmla="*/ 2237095 h 2237474"/>
              <a:gd name="connsiteX187" fmla="*/ 1370962 w 12192000"/>
              <a:gd name="connsiteY187" fmla="*/ 2237474 h 2237474"/>
              <a:gd name="connsiteX188" fmla="*/ 1356367 w 12192000"/>
              <a:gd name="connsiteY188" fmla="*/ 2235089 h 2237474"/>
              <a:gd name="connsiteX189" fmla="*/ 1324828 w 12192000"/>
              <a:gd name="connsiteY189" fmla="*/ 2231968 h 2237474"/>
              <a:gd name="connsiteX190" fmla="*/ 1297744 w 12192000"/>
              <a:gd name="connsiteY190" fmla="*/ 2235849 h 2237474"/>
              <a:gd name="connsiteX191" fmla="*/ 1286236 w 12192000"/>
              <a:gd name="connsiteY191" fmla="*/ 2233135 h 2237474"/>
              <a:gd name="connsiteX192" fmla="*/ 1283504 w 12192000"/>
              <a:gd name="connsiteY192" fmla="*/ 2233797 h 2237474"/>
              <a:gd name="connsiteX193" fmla="*/ 1279765 w 12192000"/>
              <a:gd name="connsiteY193" fmla="*/ 2229639 h 2237474"/>
              <a:gd name="connsiteX194" fmla="*/ 1195347 w 12192000"/>
              <a:gd name="connsiteY194" fmla="*/ 2212354 h 2237474"/>
              <a:gd name="connsiteX195" fmla="*/ 970251 w 12192000"/>
              <a:gd name="connsiteY195" fmla="*/ 2221029 h 2237474"/>
              <a:gd name="connsiteX196" fmla="*/ 812914 w 12192000"/>
              <a:gd name="connsiteY196" fmla="*/ 2202752 h 2237474"/>
              <a:gd name="connsiteX197" fmla="*/ 800195 w 12192000"/>
              <a:gd name="connsiteY197" fmla="*/ 2209407 h 2237474"/>
              <a:gd name="connsiteX198" fmla="*/ 784978 w 12192000"/>
              <a:gd name="connsiteY198" fmla="*/ 2212360 h 2237474"/>
              <a:gd name="connsiteX199" fmla="*/ 681987 w 12192000"/>
              <a:gd name="connsiteY199" fmla="*/ 2216757 h 2237474"/>
              <a:gd name="connsiteX200" fmla="*/ 669923 w 12192000"/>
              <a:gd name="connsiteY200" fmla="*/ 2211682 h 2237474"/>
              <a:gd name="connsiteX201" fmla="*/ 648680 w 12192000"/>
              <a:gd name="connsiteY201" fmla="*/ 2206229 h 2237474"/>
              <a:gd name="connsiteX202" fmla="*/ 597225 w 12192000"/>
              <a:gd name="connsiteY202" fmla="*/ 2180999 h 2237474"/>
              <a:gd name="connsiteX203" fmla="*/ 558449 w 12192000"/>
              <a:gd name="connsiteY203" fmla="*/ 2182346 h 2237474"/>
              <a:gd name="connsiteX204" fmla="*/ 550517 w 12192000"/>
              <a:gd name="connsiteY204" fmla="*/ 2182060 h 2237474"/>
              <a:gd name="connsiteX205" fmla="*/ 550309 w 12192000"/>
              <a:gd name="connsiteY205" fmla="*/ 2181825 h 2237474"/>
              <a:gd name="connsiteX206" fmla="*/ 541836 w 12192000"/>
              <a:gd name="connsiteY206" fmla="*/ 2181063 h 2237474"/>
              <a:gd name="connsiteX207" fmla="*/ 536057 w 12192000"/>
              <a:gd name="connsiteY207" fmla="*/ 2181537 h 2237474"/>
              <a:gd name="connsiteX208" fmla="*/ 520671 w 12192000"/>
              <a:gd name="connsiteY208" fmla="*/ 2180980 h 2237474"/>
              <a:gd name="connsiteX209" fmla="*/ 515024 w 12192000"/>
              <a:gd name="connsiteY209" fmla="*/ 2179258 h 2237474"/>
              <a:gd name="connsiteX210" fmla="*/ 512278 w 12192000"/>
              <a:gd name="connsiteY210" fmla="*/ 2176369 h 2237474"/>
              <a:gd name="connsiteX211" fmla="*/ 480419 w 12192000"/>
              <a:gd name="connsiteY211" fmla="*/ 2167807 h 2237474"/>
              <a:gd name="connsiteX212" fmla="*/ 413835 w 12192000"/>
              <a:gd name="connsiteY212" fmla="*/ 2156783 h 2237474"/>
              <a:gd name="connsiteX213" fmla="*/ 376513 w 12192000"/>
              <a:gd name="connsiteY213" fmla="*/ 2154014 h 2237474"/>
              <a:gd name="connsiteX214" fmla="*/ 273386 w 12192000"/>
              <a:gd name="connsiteY214" fmla="*/ 2142551 h 2237474"/>
              <a:gd name="connsiteX215" fmla="*/ 169207 w 12192000"/>
              <a:gd name="connsiteY215" fmla="*/ 2128100 h 2237474"/>
              <a:gd name="connsiteX216" fmla="*/ 93149 w 12192000"/>
              <a:gd name="connsiteY216" fmla="*/ 2105324 h 2237474"/>
              <a:gd name="connsiteX217" fmla="*/ 88109 w 12192000"/>
              <a:gd name="connsiteY217" fmla="*/ 2106704 h 2237474"/>
              <a:gd name="connsiteX218" fmla="*/ 80022 w 12192000"/>
              <a:gd name="connsiteY218" fmla="*/ 2107254 h 2237474"/>
              <a:gd name="connsiteX219" fmla="*/ 79717 w 12192000"/>
              <a:gd name="connsiteY219" fmla="*/ 2107046 h 2237474"/>
              <a:gd name="connsiteX220" fmla="*/ 72352 w 12192000"/>
              <a:gd name="connsiteY220" fmla="*/ 2107991 h 2237474"/>
              <a:gd name="connsiteX221" fmla="*/ 37645 w 12192000"/>
              <a:gd name="connsiteY221" fmla="*/ 2115401 h 2237474"/>
              <a:gd name="connsiteX222" fmla="*/ 4572 w 12192000"/>
              <a:gd name="connsiteY222" fmla="*/ 2111091 h 2237474"/>
              <a:gd name="connsiteX223" fmla="*/ 0 w 12192000"/>
              <a:gd name="connsiteY223" fmla="*/ 2110468 h 2237474"/>
              <a:gd name="connsiteX224" fmla="*/ 0 w 12192000"/>
              <a:gd name="connsiteY22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14927 w 12192000"/>
              <a:gd name="connsiteY111" fmla="*/ 1847827 h 2237474"/>
              <a:gd name="connsiteX112" fmla="*/ 5108970 w 12192000"/>
              <a:gd name="connsiteY112" fmla="*/ 1847935 h 2237474"/>
              <a:gd name="connsiteX113" fmla="*/ 5067961 w 12192000"/>
              <a:gd name="connsiteY113" fmla="*/ 1845917 h 2237474"/>
              <a:gd name="connsiteX114" fmla="*/ 5007075 w 12192000"/>
              <a:gd name="connsiteY114" fmla="*/ 1838626 h 2237474"/>
              <a:gd name="connsiteX115" fmla="*/ 4944087 w 12192000"/>
              <a:gd name="connsiteY115" fmla="*/ 1823332 h 2237474"/>
              <a:gd name="connsiteX116" fmla="*/ 4907662 w 12192000"/>
              <a:gd name="connsiteY116" fmla="*/ 1816900 h 2237474"/>
              <a:gd name="connsiteX117" fmla="*/ 4882386 w 12192000"/>
              <a:gd name="connsiteY117" fmla="*/ 1809844 h 2237474"/>
              <a:gd name="connsiteX118" fmla="*/ 4811440 w 12192000"/>
              <a:gd name="connsiteY118" fmla="*/ 1804655 h 2237474"/>
              <a:gd name="connsiteX119" fmla="*/ 4691075 w 12192000"/>
              <a:gd name="connsiteY119" fmla="*/ 1801389 h 2237474"/>
              <a:gd name="connsiteX120" fmla="*/ 4611738 w 12192000"/>
              <a:gd name="connsiteY120" fmla="*/ 1776964 h 2237474"/>
              <a:gd name="connsiteX121" fmla="*/ 4560070 w 12192000"/>
              <a:gd name="connsiteY121" fmla="*/ 1785640 h 2237474"/>
              <a:gd name="connsiteX122" fmla="*/ 4536503 w 12192000"/>
              <a:gd name="connsiteY122" fmla="*/ 1785334 h 2237474"/>
              <a:gd name="connsiteX123" fmla="*/ 4513724 w 12192000"/>
              <a:gd name="connsiteY123" fmla="*/ 1791996 h 2237474"/>
              <a:gd name="connsiteX124" fmla="*/ 4459810 w 12192000"/>
              <a:gd name="connsiteY124" fmla="*/ 1797886 h 2237474"/>
              <a:gd name="connsiteX125" fmla="*/ 4379064 w 12192000"/>
              <a:gd name="connsiteY125" fmla="*/ 1817177 h 2237474"/>
              <a:gd name="connsiteX126" fmla="*/ 4319209 w 12192000"/>
              <a:gd name="connsiteY126" fmla="*/ 1834833 h 2237474"/>
              <a:gd name="connsiteX127" fmla="*/ 4290981 w 12192000"/>
              <a:gd name="connsiteY127" fmla="*/ 1839677 h 2237474"/>
              <a:gd name="connsiteX128" fmla="*/ 4285792 w 12192000"/>
              <a:gd name="connsiteY128" fmla="*/ 1836231 h 2237474"/>
              <a:gd name="connsiteX129" fmla="*/ 4238372 w 12192000"/>
              <a:gd name="connsiteY129" fmla="*/ 1851480 h 2237474"/>
              <a:gd name="connsiteX130" fmla="*/ 4232517 w 12192000"/>
              <a:gd name="connsiteY130" fmla="*/ 1852567 h 2237474"/>
              <a:gd name="connsiteX131" fmla="*/ 4191732 w 12192000"/>
              <a:gd name="connsiteY131" fmla="*/ 1857328 h 2237474"/>
              <a:gd name="connsiteX132" fmla="*/ 4065532 w 12192000"/>
              <a:gd name="connsiteY132" fmla="*/ 1855477 h 2237474"/>
              <a:gd name="connsiteX133" fmla="*/ 4028460 w 12192000"/>
              <a:gd name="connsiteY133" fmla="*/ 1855137 h 2237474"/>
              <a:gd name="connsiteX134" fmla="*/ 4002267 w 12192000"/>
              <a:gd name="connsiteY134" fmla="*/ 1852352 h 2237474"/>
              <a:gd name="connsiteX135" fmla="*/ 3931396 w 12192000"/>
              <a:gd name="connsiteY135" fmla="*/ 1858915 h 2237474"/>
              <a:gd name="connsiteX136" fmla="*/ 3812162 w 12192000"/>
              <a:gd name="connsiteY136" fmla="*/ 1875501 h 2237474"/>
              <a:gd name="connsiteX137" fmla="*/ 3729530 w 12192000"/>
              <a:gd name="connsiteY137" fmla="*/ 1864513 h 2237474"/>
              <a:gd name="connsiteX138" fmla="*/ 3680177 w 12192000"/>
              <a:gd name="connsiteY138" fmla="*/ 1881552 h 2237474"/>
              <a:gd name="connsiteX139" fmla="*/ 3567259 w 12192000"/>
              <a:gd name="connsiteY139" fmla="*/ 1893482 h 2237474"/>
              <a:gd name="connsiteX140" fmla="*/ 3405770 w 12192000"/>
              <a:gd name="connsiteY140" fmla="*/ 1904591 h 2237474"/>
              <a:gd name="connsiteX141" fmla="*/ 3280097 w 12192000"/>
              <a:gd name="connsiteY141" fmla="*/ 1919610 h 2237474"/>
              <a:gd name="connsiteX142" fmla="*/ 3123424 w 12192000"/>
              <a:gd name="connsiteY142" fmla="*/ 1952930 h 2237474"/>
              <a:gd name="connsiteX143" fmla="*/ 3009910 w 12192000"/>
              <a:gd name="connsiteY143" fmla="*/ 1957866 h 2237474"/>
              <a:gd name="connsiteX144" fmla="*/ 2995934 w 12192000"/>
              <a:gd name="connsiteY144" fmla="*/ 1967085 h 2237474"/>
              <a:gd name="connsiteX145" fmla="*/ 2980071 w 12192000"/>
              <a:gd name="connsiteY145" fmla="*/ 1972988 h 2237474"/>
              <a:gd name="connsiteX146" fmla="*/ 2978094 w 12192000"/>
              <a:gd name="connsiteY146" fmla="*/ 1972369 h 2237474"/>
              <a:gd name="connsiteX147" fmla="*/ 2942858 w 12192000"/>
              <a:gd name="connsiteY147" fmla="*/ 1981367 h 2237474"/>
              <a:gd name="connsiteX148" fmla="*/ 2875436 w 12192000"/>
              <a:gd name="connsiteY148" fmla="*/ 1996977 h 2237474"/>
              <a:gd name="connsiteX149" fmla="*/ 2874892 w 12192000"/>
              <a:gd name="connsiteY149" fmla="*/ 1996085 h 2237474"/>
              <a:gd name="connsiteX150" fmla="*/ 2864145 w 12192000"/>
              <a:gd name="connsiteY150" fmla="*/ 1994061 h 2237474"/>
              <a:gd name="connsiteX151" fmla="*/ 2843662 w 12192000"/>
              <a:gd name="connsiteY151" fmla="*/ 1992498 h 2237474"/>
              <a:gd name="connsiteX152" fmla="*/ 2796128 w 12192000"/>
              <a:gd name="connsiteY152" fmla="*/ 1976403 h 2237474"/>
              <a:gd name="connsiteX153" fmla="*/ 2756784 w 12192000"/>
              <a:gd name="connsiteY153" fmla="*/ 1985116 h 2237474"/>
              <a:gd name="connsiteX154" fmla="*/ 2748833 w 12192000"/>
              <a:gd name="connsiteY154" fmla="*/ 1986323 h 2237474"/>
              <a:gd name="connsiteX155" fmla="*/ 2748661 w 12192000"/>
              <a:gd name="connsiteY155" fmla="*/ 1986122 h 2237474"/>
              <a:gd name="connsiteX156" fmla="*/ 2740251 w 12192000"/>
              <a:gd name="connsiteY156" fmla="*/ 1986946 h 2237474"/>
              <a:gd name="connsiteX157" fmla="*/ 2718916 w 12192000"/>
              <a:gd name="connsiteY157" fmla="*/ 1990867 h 2237474"/>
              <a:gd name="connsiteX158" fmla="*/ 2713522 w 12192000"/>
              <a:gd name="connsiteY158" fmla="*/ 1990173 h 2237474"/>
              <a:gd name="connsiteX159" fmla="*/ 2680597 w 12192000"/>
              <a:gd name="connsiteY159" fmla="*/ 1984996 h 2237474"/>
              <a:gd name="connsiteX160" fmla="*/ 2578178 w 12192000"/>
              <a:gd name="connsiteY160" fmla="*/ 1990531 h 2237474"/>
              <a:gd name="connsiteX161" fmla="*/ 2476147 w 12192000"/>
              <a:gd name="connsiteY161" fmla="*/ 1998305 h 2237474"/>
              <a:gd name="connsiteX162" fmla="*/ 2373568 w 12192000"/>
              <a:gd name="connsiteY162" fmla="*/ 2003219 h 2237474"/>
              <a:gd name="connsiteX163" fmla="*/ 2321399 w 12192000"/>
              <a:gd name="connsiteY163" fmla="*/ 1989467 h 2237474"/>
              <a:gd name="connsiteX164" fmla="*/ 2315525 w 12192000"/>
              <a:gd name="connsiteY164" fmla="*/ 1989708 h 2237474"/>
              <a:gd name="connsiteX165" fmla="*/ 2300792 w 12192000"/>
              <a:gd name="connsiteY165" fmla="*/ 1994290 h 2237474"/>
              <a:gd name="connsiteX166" fmla="*/ 2295469 w 12192000"/>
              <a:gd name="connsiteY166" fmla="*/ 1996659 h 2237474"/>
              <a:gd name="connsiteX167" fmla="*/ 2287219 w 12192000"/>
              <a:gd name="connsiteY167" fmla="*/ 1998750 h 2237474"/>
              <a:gd name="connsiteX168" fmla="*/ 2286948 w 12192000"/>
              <a:gd name="connsiteY168" fmla="*/ 1998596 h 2237474"/>
              <a:gd name="connsiteX169" fmla="*/ 2243069 w 12192000"/>
              <a:gd name="connsiteY169" fmla="*/ 2015111 h 2237474"/>
              <a:gd name="connsiteX170" fmla="*/ 2186609 w 12192000"/>
              <a:gd name="connsiteY170" fmla="*/ 2008263 h 2237474"/>
              <a:gd name="connsiteX171" fmla="*/ 2164831 w 12192000"/>
              <a:gd name="connsiteY171" fmla="*/ 2010143 h 2237474"/>
              <a:gd name="connsiteX172" fmla="*/ 2152836 w 12192000"/>
              <a:gd name="connsiteY172" fmla="*/ 2010048 h 2237474"/>
              <a:gd name="connsiteX173" fmla="*/ 2117102 w 12192000"/>
              <a:gd name="connsiteY173" fmla="*/ 2023004 h 2237474"/>
              <a:gd name="connsiteX174" fmla="*/ 2111935 w 12192000"/>
              <a:gd name="connsiteY174" fmla="*/ 2023163 h 2237474"/>
              <a:gd name="connsiteX175" fmla="*/ 2089991 w 12192000"/>
              <a:gd name="connsiteY175" fmla="*/ 2034193 h 2237474"/>
              <a:gd name="connsiteX176" fmla="*/ 2058061 w 12192000"/>
              <a:gd name="connsiteY176" fmla="*/ 2047942 h 2237474"/>
              <a:gd name="connsiteX177" fmla="*/ 2055737 w 12192000"/>
              <a:gd name="connsiteY177" fmla="*/ 2047704 h 2237474"/>
              <a:gd name="connsiteX178" fmla="*/ 2042244 w 12192000"/>
              <a:gd name="connsiteY178" fmla="*/ 2055560 h 2237474"/>
              <a:gd name="connsiteX179" fmla="*/ 1976224 w 12192000"/>
              <a:gd name="connsiteY179" fmla="*/ 2074257 h 2237474"/>
              <a:gd name="connsiteX180" fmla="*/ 1877728 w 12192000"/>
              <a:gd name="connsiteY180" fmla="*/ 2101004 h 2237474"/>
              <a:gd name="connsiteX181" fmla="*/ 1759056 w 12192000"/>
              <a:gd name="connsiteY181" fmla="*/ 2125608 h 2237474"/>
              <a:gd name="connsiteX182" fmla="*/ 1637948 w 12192000"/>
              <a:gd name="connsiteY182" fmla="*/ 2172597 h 2237474"/>
              <a:gd name="connsiteX183" fmla="*/ 1434549 w 12192000"/>
              <a:gd name="connsiteY183" fmla="*/ 2234522 h 2237474"/>
              <a:gd name="connsiteX184" fmla="*/ 1398481 w 12192000"/>
              <a:gd name="connsiteY184" fmla="*/ 2237074 h 2237474"/>
              <a:gd name="connsiteX185" fmla="*/ 1398407 w 12192000"/>
              <a:gd name="connsiteY185" fmla="*/ 2237095 h 2237474"/>
              <a:gd name="connsiteX186" fmla="*/ 1370962 w 12192000"/>
              <a:gd name="connsiteY186" fmla="*/ 2237474 h 2237474"/>
              <a:gd name="connsiteX187" fmla="*/ 1356367 w 12192000"/>
              <a:gd name="connsiteY187" fmla="*/ 2235089 h 2237474"/>
              <a:gd name="connsiteX188" fmla="*/ 1324828 w 12192000"/>
              <a:gd name="connsiteY188" fmla="*/ 2231968 h 2237474"/>
              <a:gd name="connsiteX189" fmla="*/ 1297744 w 12192000"/>
              <a:gd name="connsiteY189" fmla="*/ 2235849 h 2237474"/>
              <a:gd name="connsiteX190" fmla="*/ 1286236 w 12192000"/>
              <a:gd name="connsiteY190" fmla="*/ 2233135 h 2237474"/>
              <a:gd name="connsiteX191" fmla="*/ 1283504 w 12192000"/>
              <a:gd name="connsiteY191" fmla="*/ 2233797 h 2237474"/>
              <a:gd name="connsiteX192" fmla="*/ 1279765 w 12192000"/>
              <a:gd name="connsiteY192" fmla="*/ 2229639 h 2237474"/>
              <a:gd name="connsiteX193" fmla="*/ 1195347 w 12192000"/>
              <a:gd name="connsiteY193" fmla="*/ 2212354 h 2237474"/>
              <a:gd name="connsiteX194" fmla="*/ 970251 w 12192000"/>
              <a:gd name="connsiteY194" fmla="*/ 2221029 h 2237474"/>
              <a:gd name="connsiteX195" fmla="*/ 812914 w 12192000"/>
              <a:gd name="connsiteY195" fmla="*/ 2202752 h 2237474"/>
              <a:gd name="connsiteX196" fmla="*/ 800195 w 12192000"/>
              <a:gd name="connsiteY196" fmla="*/ 2209407 h 2237474"/>
              <a:gd name="connsiteX197" fmla="*/ 784978 w 12192000"/>
              <a:gd name="connsiteY197" fmla="*/ 2212360 h 2237474"/>
              <a:gd name="connsiteX198" fmla="*/ 681987 w 12192000"/>
              <a:gd name="connsiteY198" fmla="*/ 2216757 h 2237474"/>
              <a:gd name="connsiteX199" fmla="*/ 669923 w 12192000"/>
              <a:gd name="connsiteY199" fmla="*/ 2211682 h 2237474"/>
              <a:gd name="connsiteX200" fmla="*/ 648680 w 12192000"/>
              <a:gd name="connsiteY200" fmla="*/ 2206229 h 2237474"/>
              <a:gd name="connsiteX201" fmla="*/ 597225 w 12192000"/>
              <a:gd name="connsiteY201" fmla="*/ 2180999 h 2237474"/>
              <a:gd name="connsiteX202" fmla="*/ 558449 w 12192000"/>
              <a:gd name="connsiteY202" fmla="*/ 2182346 h 2237474"/>
              <a:gd name="connsiteX203" fmla="*/ 550517 w 12192000"/>
              <a:gd name="connsiteY203" fmla="*/ 2182060 h 2237474"/>
              <a:gd name="connsiteX204" fmla="*/ 550309 w 12192000"/>
              <a:gd name="connsiteY204" fmla="*/ 2181825 h 2237474"/>
              <a:gd name="connsiteX205" fmla="*/ 541836 w 12192000"/>
              <a:gd name="connsiteY205" fmla="*/ 2181063 h 2237474"/>
              <a:gd name="connsiteX206" fmla="*/ 536057 w 12192000"/>
              <a:gd name="connsiteY206" fmla="*/ 2181537 h 2237474"/>
              <a:gd name="connsiteX207" fmla="*/ 520671 w 12192000"/>
              <a:gd name="connsiteY207" fmla="*/ 2180980 h 2237474"/>
              <a:gd name="connsiteX208" fmla="*/ 515024 w 12192000"/>
              <a:gd name="connsiteY208" fmla="*/ 2179258 h 2237474"/>
              <a:gd name="connsiteX209" fmla="*/ 512278 w 12192000"/>
              <a:gd name="connsiteY209" fmla="*/ 2176369 h 2237474"/>
              <a:gd name="connsiteX210" fmla="*/ 480419 w 12192000"/>
              <a:gd name="connsiteY210" fmla="*/ 2167807 h 2237474"/>
              <a:gd name="connsiteX211" fmla="*/ 413835 w 12192000"/>
              <a:gd name="connsiteY211" fmla="*/ 2156783 h 2237474"/>
              <a:gd name="connsiteX212" fmla="*/ 376513 w 12192000"/>
              <a:gd name="connsiteY212" fmla="*/ 2154014 h 2237474"/>
              <a:gd name="connsiteX213" fmla="*/ 273386 w 12192000"/>
              <a:gd name="connsiteY213" fmla="*/ 2142551 h 2237474"/>
              <a:gd name="connsiteX214" fmla="*/ 169207 w 12192000"/>
              <a:gd name="connsiteY214" fmla="*/ 2128100 h 2237474"/>
              <a:gd name="connsiteX215" fmla="*/ 93149 w 12192000"/>
              <a:gd name="connsiteY215" fmla="*/ 2105324 h 2237474"/>
              <a:gd name="connsiteX216" fmla="*/ 88109 w 12192000"/>
              <a:gd name="connsiteY216" fmla="*/ 2106704 h 2237474"/>
              <a:gd name="connsiteX217" fmla="*/ 80022 w 12192000"/>
              <a:gd name="connsiteY217" fmla="*/ 2107254 h 2237474"/>
              <a:gd name="connsiteX218" fmla="*/ 79717 w 12192000"/>
              <a:gd name="connsiteY218" fmla="*/ 2107046 h 2237474"/>
              <a:gd name="connsiteX219" fmla="*/ 72352 w 12192000"/>
              <a:gd name="connsiteY219" fmla="*/ 2107991 h 2237474"/>
              <a:gd name="connsiteX220" fmla="*/ 37645 w 12192000"/>
              <a:gd name="connsiteY220" fmla="*/ 2115401 h 2237474"/>
              <a:gd name="connsiteX221" fmla="*/ 4572 w 12192000"/>
              <a:gd name="connsiteY221" fmla="*/ 2111091 h 2237474"/>
              <a:gd name="connsiteX222" fmla="*/ 0 w 12192000"/>
              <a:gd name="connsiteY222" fmla="*/ 2110468 h 2237474"/>
              <a:gd name="connsiteX223" fmla="*/ 0 w 12192000"/>
              <a:gd name="connsiteY22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68852 w 12192000"/>
              <a:gd name="connsiteY109" fmla="*/ 1844846 h 2237474"/>
              <a:gd name="connsiteX110" fmla="*/ 5114927 w 12192000"/>
              <a:gd name="connsiteY110" fmla="*/ 1847827 h 2237474"/>
              <a:gd name="connsiteX111" fmla="*/ 5108970 w 12192000"/>
              <a:gd name="connsiteY111" fmla="*/ 1847935 h 2237474"/>
              <a:gd name="connsiteX112" fmla="*/ 5067961 w 12192000"/>
              <a:gd name="connsiteY112" fmla="*/ 1845917 h 2237474"/>
              <a:gd name="connsiteX113" fmla="*/ 5007075 w 12192000"/>
              <a:gd name="connsiteY113" fmla="*/ 1838626 h 2237474"/>
              <a:gd name="connsiteX114" fmla="*/ 4944087 w 12192000"/>
              <a:gd name="connsiteY114" fmla="*/ 1823332 h 2237474"/>
              <a:gd name="connsiteX115" fmla="*/ 4907662 w 12192000"/>
              <a:gd name="connsiteY115" fmla="*/ 1816900 h 2237474"/>
              <a:gd name="connsiteX116" fmla="*/ 4882386 w 12192000"/>
              <a:gd name="connsiteY116" fmla="*/ 1809844 h 2237474"/>
              <a:gd name="connsiteX117" fmla="*/ 4811440 w 12192000"/>
              <a:gd name="connsiteY117" fmla="*/ 1804655 h 2237474"/>
              <a:gd name="connsiteX118" fmla="*/ 4691075 w 12192000"/>
              <a:gd name="connsiteY118" fmla="*/ 1801389 h 2237474"/>
              <a:gd name="connsiteX119" fmla="*/ 4611738 w 12192000"/>
              <a:gd name="connsiteY119" fmla="*/ 1776964 h 2237474"/>
              <a:gd name="connsiteX120" fmla="*/ 4560070 w 12192000"/>
              <a:gd name="connsiteY120" fmla="*/ 1785640 h 2237474"/>
              <a:gd name="connsiteX121" fmla="*/ 4536503 w 12192000"/>
              <a:gd name="connsiteY121" fmla="*/ 1785334 h 2237474"/>
              <a:gd name="connsiteX122" fmla="*/ 4513724 w 12192000"/>
              <a:gd name="connsiteY122" fmla="*/ 1791996 h 2237474"/>
              <a:gd name="connsiteX123" fmla="*/ 4459810 w 12192000"/>
              <a:gd name="connsiteY123" fmla="*/ 1797886 h 2237474"/>
              <a:gd name="connsiteX124" fmla="*/ 4379064 w 12192000"/>
              <a:gd name="connsiteY124" fmla="*/ 1817177 h 2237474"/>
              <a:gd name="connsiteX125" fmla="*/ 4319209 w 12192000"/>
              <a:gd name="connsiteY125" fmla="*/ 1834833 h 2237474"/>
              <a:gd name="connsiteX126" fmla="*/ 4290981 w 12192000"/>
              <a:gd name="connsiteY126" fmla="*/ 1839677 h 2237474"/>
              <a:gd name="connsiteX127" fmla="*/ 4285792 w 12192000"/>
              <a:gd name="connsiteY127" fmla="*/ 1836231 h 2237474"/>
              <a:gd name="connsiteX128" fmla="*/ 4238372 w 12192000"/>
              <a:gd name="connsiteY128" fmla="*/ 1851480 h 2237474"/>
              <a:gd name="connsiteX129" fmla="*/ 4232517 w 12192000"/>
              <a:gd name="connsiteY129" fmla="*/ 1852567 h 2237474"/>
              <a:gd name="connsiteX130" fmla="*/ 4191732 w 12192000"/>
              <a:gd name="connsiteY130" fmla="*/ 1857328 h 2237474"/>
              <a:gd name="connsiteX131" fmla="*/ 4065532 w 12192000"/>
              <a:gd name="connsiteY131" fmla="*/ 1855477 h 2237474"/>
              <a:gd name="connsiteX132" fmla="*/ 4028460 w 12192000"/>
              <a:gd name="connsiteY132" fmla="*/ 1855137 h 2237474"/>
              <a:gd name="connsiteX133" fmla="*/ 4002267 w 12192000"/>
              <a:gd name="connsiteY133" fmla="*/ 1852352 h 2237474"/>
              <a:gd name="connsiteX134" fmla="*/ 3931396 w 12192000"/>
              <a:gd name="connsiteY134" fmla="*/ 1858915 h 2237474"/>
              <a:gd name="connsiteX135" fmla="*/ 3812162 w 12192000"/>
              <a:gd name="connsiteY135" fmla="*/ 1875501 h 2237474"/>
              <a:gd name="connsiteX136" fmla="*/ 3729530 w 12192000"/>
              <a:gd name="connsiteY136" fmla="*/ 1864513 h 2237474"/>
              <a:gd name="connsiteX137" fmla="*/ 3680177 w 12192000"/>
              <a:gd name="connsiteY137" fmla="*/ 1881552 h 2237474"/>
              <a:gd name="connsiteX138" fmla="*/ 3567259 w 12192000"/>
              <a:gd name="connsiteY138" fmla="*/ 1893482 h 2237474"/>
              <a:gd name="connsiteX139" fmla="*/ 3405770 w 12192000"/>
              <a:gd name="connsiteY139" fmla="*/ 1904591 h 2237474"/>
              <a:gd name="connsiteX140" fmla="*/ 3280097 w 12192000"/>
              <a:gd name="connsiteY140" fmla="*/ 1919610 h 2237474"/>
              <a:gd name="connsiteX141" fmla="*/ 3123424 w 12192000"/>
              <a:gd name="connsiteY141" fmla="*/ 1952930 h 2237474"/>
              <a:gd name="connsiteX142" fmla="*/ 3009910 w 12192000"/>
              <a:gd name="connsiteY142" fmla="*/ 1957866 h 2237474"/>
              <a:gd name="connsiteX143" fmla="*/ 2995934 w 12192000"/>
              <a:gd name="connsiteY143" fmla="*/ 1967085 h 2237474"/>
              <a:gd name="connsiteX144" fmla="*/ 2980071 w 12192000"/>
              <a:gd name="connsiteY144" fmla="*/ 1972988 h 2237474"/>
              <a:gd name="connsiteX145" fmla="*/ 2978094 w 12192000"/>
              <a:gd name="connsiteY145" fmla="*/ 1972369 h 2237474"/>
              <a:gd name="connsiteX146" fmla="*/ 2942858 w 12192000"/>
              <a:gd name="connsiteY146" fmla="*/ 1981367 h 2237474"/>
              <a:gd name="connsiteX147" fmla="*/ 2875436 w 12192000"/>
              <a:gd name="connsiteY147" fmla="*/ 1996977 h 2237474"/>
              <a:gd name="connsiteX148" fmla="*/ 2874892 w 12192000"/>
              <a:gd name="connsiteY148" fmla="*/ 1996085 h 2237474"/>
              <a:gd name="connsiteX149" fmla="*/ 2864145 w 12192000"/>
              <a:gd name="connsiteY149" fmla="*/ 1994061 h 2237474"/>
              <a:gd name="connsiteX150" fmla="*/ 2843662 w 12192000"/>
              <a:gd name="connsiteY150" fmla="*/ 1992498 h 2237474"/>
              <a:gd name="connsiteX151" fmla="*/ 2796128 w 12192000"/>
              <a:gd name="connsiteY151" fmla="*/ 1976403 h 2237474"/>
              <a:gd name="connsiteX152" fmla="*/ 2756784 w 12192000"/>
              <a:gd name="connsiteY152" fmla="*/ 1985116 h 2237474"/>
              <a:gd name="connsiteX153" fmla="*/ 2748833 w 12192000"/>
              <a:gd name="connsiteY153" fmla="*/ 1986323 h 2237474"/>
              <a:gd name="connsiteX154" fmla="*/ 2748661 w 12192000"/>
              <a:gd name="connsiteY154" fmla="*/ 1986122 h 2237474"/>
              <a:gd name="connsiteX155" fmla="*/ 2740251 w 12192000"/>
              <a:gd name="connsiteY155" fmla="*/ 1986946 h 2237474"/>
              <a:gd name="connsiteX156" fmla="*/ 2718916 w 12192000"/>
              <a:gd name="connsiteY156" fmla="*/ 1990867 h 2237474"/>
              <a:gd name="connsiteX157" fmla="*/ 2713522 w 12192000"/>
              <a:gd name="connsiteY157" fmla="*/ 1990173 h 2237474"/>
              <a:gd name="connsiteX158" fmla="*/ 2680597 w 12192000"/>
              <a:gd name="connsiteY158" fmla="*/ 1984996 h 2237474"/>
              <a:gd name="connsiteX159" fmla="*/ 2578178 w 12192000"/>
              <a:gd name="connsiteY159" fmla="*/ 1990531 h 2237474"/>
              <a:gd name="connsiteX160" fmla="*/ 2476147 w 12192000"/>
              <a:gd name="connsiteY160" fmla="*/ 1998305 h 2237474"/>
              <a:gd name="connsiteX161" fmla="*/ 2373568 w 12192000"/>
              <a:gd name="connsiteY161" fmla="*/ 2003219 h 2237474"/>
              <a:gd name="connsiteX162" fmla="*/ 2321399 w 12192000"/>
              <a:gd name="connsiteY162" fmla="*/ 1989467 h 2237474"/>
              <a:gd name="connsiteX163" fmla="*/ 2315525 w 12192000"/>
              <a:gd name="connsiteY163" fmla="*/ 1989708 h 2237474"/>
              <a:gd name="connsiteX164" fmla="*/ 2300792 w 12192000"/>
              <a:gd name="connsiteY164" fmla="*/ 1994290 h 2237474"/>
              <a:gd name="connsiteX165" fmla="*/ 2295469 w 12192000"/>
              <a:gd name="connsiteY165" fmla="*/ 1996659 h 2237474"/>
              <a:gd name="connsiteX166" fmla="*/ 2287219 w 12192000"/>
              <a:gd name="connsiteY166" fmla="*/ 1998750 h 2237474"/>
              <a:gd name="connsiteX167" fmla="*/ 2286948 w 12192000"/>
              <a:gd name="connsiteY167" fmla="*/ 1998596 h 2237474"/>
              <a:gd name="connsiteX168" fmla="*/ 2243069 w 12192000"/>
              <a:gd name="connsiteY168" fmla="*/ 2015111 h 2237474"/>
              <a:gd name="connsiteX169" fmla="*/ 2186609 w 12192000"/>
              <a:gd name="connsiteY169" fmla="*/ 2008263 h 2237474"/>
              <a:gd name="connsiteX170" fmla="*/ 2164831 w 12192000"/>
              <a:gd name="connsiteY170" fmla="*/ 2010143 h 2237474"/>
              <a:gd name="connsiteX171" fmla="*/ 2152836 w 12192000"/>
              <a:gd name="connsiteY171" fmla="*/ 2010048 h 2237474"/>
              <a:gd name="connsiteX172" fmla="*/ 2117102 w 12192000"/>
              <a:gd name="connsiteY172" fmla="*/ 2023004 h 2237474"/>
              <a:gd name="connsiteX173" fmla="*/ 2111935 w 12192000"/>
              <a:gd name="connsiteY173" fmla="*/ 2023163 h 2237474"/>
              <a:gd name="connsiteX174" fmla="*/ 2089991 w 12192000"/>
              <a:gd name="connsiteY174" fmla="*/ 2034193 h 2237474"/>
              <a:gd name="connsiteX175" fmla="*/ 2058061 w 12192000"/>
              <a:gd name="connsiteY175" fmla="*/ 2047942 h 2237474"/>
              <a:gd name="connsiteX176" fmla="*/ 2055737 w 12192000"/>
              <a:gd name="connsiteY176" fmla="*/ 2047704 h 2237474"/>
              <a:gd name="connsiteX177" fmla="*/ 2042244 w 12192000"/>
              <a:gd name="connsiteY177" fmla="*/ 2055560 h 2237474"/>
              <a:gd name="connsiteX178" fmla="*/ 1976224 w 12192000"/>
              <a:gd name="connsiteY178" fmla="*/ 2074257 h 2237474"/>
              <a:gd name="connsiteX179" fmla="*/ 1877728 w 12192000"/>
              <a:gd name="connsiteY179" fmla="*/ 2101004 h 2237474"/>
              <a:gd name="connsiteX180" fmla="*/ 1759056 w 12192000"/>
              <a:gd name="connsiteY180" fmla="*/ 2125608 h 2237474"/>
              <a:gd name="connsiteX181" fmla="*/ 1637948 w 12192000"/>
              <a:gd name="connsiteY181" fmla="*/ 2172597 h 2237474"/>
              <a:gd name="connsiteX182" fmla="*/ 1434549 w 12192000"/>
              <a:gd name="connsiteY182" fmla="*/ 2234522 h 2237474"/>
              <a:gd name="connsiteX183" fmla="*/ 1398481 w 12192000"/>
              <a:gd name="connsiteY183" fmla="*/ 2237074 h 2237474"/>
              <a:gd name="connsiteX184" fmla="*/ 1398407 w 12192000"/>
              <a:gd name="connsiteY184" fmla="*/ 2237095 h 2237474"/>
              <a:gd name="connsiteX185" fmla="*/ 1370962 w 12192000"/>
              <a:gd name="connsiteY185" fmla="*/ 2237474 h 2237474"/>
              <a:gd name="connsiteX186" fmla="*/ 1356367 w 12192000"/>
              <a:gd name="connsiteY186" fmla="*/ 2235089 h 2237474"/>
              <a:gd name="connsiteX187" fmla="*/ 1324828 w 12192000"/>
              <a:gd name="connsiteY187" fmla="*/ 2231968 h 2237474"/>
              <a:gd name="connsiteX188" fmla="*/ 1297744 w 12192000"/>
              <a:gd name="connsiteY188" fmla="*/ 2235849 h 2237474"/>
              <a:gd name="connsiteX189" fmla="*/ 1286236 w 12192000"/>
              <a:gd name="connsiteY189" fmla="*/ 2233135 h 2237474"/>
              <a:gd name="connsiteX190" fmla="*/ 1283504 w 12192000"/>
              <a:gd name="connsiteY190" fmla="*/ 2233797 h 2237474"/>
              <a:gd name="connsiteX191" fmla="*/ 1279765 w 12192000"/>
              <a:gd name="connsiteY191" fmla="*/ 2229639 h 2237474"/>
              <a:gd name="connsiteX192" fmla="*/ 1195347 w 12192000"/>
              <a:gd name="connsiteY192" fmla="*/ 2212354 h 2237474"/>
              <a:gd name="connsiteX193" fmla="*/ 970251 w 12192000"/>
              <a:gd name="connsiteY193" fmla="*/ 2221029 h 2237474"/>
              <a:gd name="connsiteX194" fmla="*/ 812914 w 12192000"/>
              <a:gd name="connsiteY194" fmla="*/ 2202752 h 2237474"/>
              <a:gd name="connsiteX195" fmla="*/ 800195 w 12192000"/>
              <a:gd name="connsiteY195" fmla="*/ 2209407 h 2237474"/>
              <a:gd name="connsiteX196" fmla="*/ 784978 w 12192000"/>
              <a:gd name="connsiteY196" fmla="*/ 2212360 h 2237474"/>
              <a:gd name="connsiteX197" fmla="*/ 681987 w 12192000"/>
              <a:gd name="connsiteY197" fmla="*/ 2216757 h 2237474"/>
              <a:gd name="connsiteX198" fmla="*/ 669923 w 12192000"/>
              <a:gd name="connsiteY198" fmla="*/ 2211682 h 2237474"/>
              <a:gd name="connsiteX199" fmla="*/ 648680 w 12192000"/>
              <a:gd name="connsiteY199" fmla="*/ 2206229 h 2237474"/>
              <a:gd name="connsiteX200" fmla="*/ 597225 w 12192000"/>
              <a:gd name="connsiteY200" fmla="*/ 2180999 h 2237474"/>
              <a:gd name="connsiteX201" fmla="*/ 558449 w 12192000"/>
              <a:gd name="connsiteY201" fmla="*/ 2182346 h 2237474"/>
              <a:gd name="connsiteX202" fmla="*/ 550517 w 12192000"/>
              <a:gd name="connsiteY202" fmla="*/ 2182060 h 2237474"/>
              <a:gd name="connsiteX203" fmla="*/ 550309 w 12192000"/>
              <a:gd name="connsiteY203" fmla="*/ 2181825 h 2237474"/>
              <a:gd name="connsiteX204" fmla="*/ 541836 w 12192000"/>
              <a:gd name="connsiteY204" fmla="*/ 2181063 h 2237474"/>
              <a:gd name="connsiteX205" fmla="*/ 536057 w 12192000"/>
              <a:gd name="connsiteY205" fmla="*/ 2181537 h 2237474"/>
              <a:gd name="connsiteX206" fmla="*/ 520671 w 12192000"/>
              <a:gd name="connsiteY206" fmla="*/ 2180980 h 2237474"/>
              <a:gd name="connsiteX207" fmla="*/ 515024 w 12192000"/>
              <a:gd name="connsiteY207" fmla="*/ 2179258 h 2237474"/>
              <a:gd name="connsiteX208" fmla="*/ 512278 w 12192000"/>
              <a:gd name="connsiteY208" fmla="*/ 2176369 h 2237474"/>
              <a:gd name="connsiteX209" fmla="*/ 480419 w 12192000"/>
              <a:gd name="connsiteY209" fmla="*/ 2167807 h 2237474"/>
              <a:gd name="connsiteX210" fmla="*/ 413835 w 12192000"/>
              <a:gd name="connsiteY210" fmla="*/ 2156783 h 2237474"/>
              <a:gd name="connsiteX211" fmla="*/ 376513 w 12192000"/>
              <a:gd name="connsiteY211" fmla="*/ 2154014 h 2237474"/>
              <a:gd name="connsiteX212" fmla="*/ 273386 w 12192000"/>
              <a:gd name="connsiteY212" fmla="*/ 2142551 h 2237474"/>
              <a:gd name="connsiteX213" fmla="*/ 169207 w 12192000"/>
              <a:gd name="connsiteY213" fmla="*/ 2128100 h 2237474"/>
              <a:gd name="connsiteX214" fmla="*/ 93149 w 12192000"/>
              <a:gd name="connsiteY214" fmla="*/ 2105324 h 2237474"/>
              <a:gd name="connsiteX215" fmla="*/ 88109 w 12192000"/>
              <a:gd name="connsiteY215" fmla="*/ 2106704 h 2237474"/>
              <a:gd name="connsiteX216" fmla="*/ 80022 w 12192000"/>
              <a:gd name="connsiteY216" fmla="*/ 2107254 h 2237474"/>
              <a:gd name="connsiteX217" fmla="*/ 79717 w 12192000"/>
              <a:gd name="connsiteY217" fmla="*/ 2107046 h 2237474"/>
              <a:gd name="connsiteX218" fmla="*/ 72352 w 12192000"/>
              <a:gd name="connsiteY218" fmla="*/ 2107991 h 2237474"/>
              <a:gd name="connsiteX219" fmla="*/ 37645 w 12192000"/>
              <a:gd name="connsiteY219" fmla="*/ 2115401 h 2237474"/>
              <a:gd name="connsiteX220" fmla="*/ 4572 w 12192000"/>
              <a:gd name="connsiteY220" fmla="*/ 2111091 h 2237474"/>
              <a:gd name="connsiteX221" fmla="*/ 0 w 12192000"/>
              <a:gd name="connsiteY221" fmla="*/ 2110468 h 2237474"/>
              <a:gd name="connsiteX222" fmla="*/ 0 w 12192000"/>
              <a:gd name="connsiteY22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75879 w 12192000"/>
              <a:gd name="connsiteY67" fmla="*/ 1345646 h 2237474"/>
              <a:gd name="connsiteX68" fmla="*/ 7840612 w 12192000"/>
              <a:gd name="connsiteY68" fmla="*/ 1369373 h 2237474"/>
              <a:gd name="connsiteX69" fmla="*/ 7786819 w 12192000"/>
              <a:gd name="connsiteY69" fmla="*/ 1378970 h 2237474"/>
              <a:gd name="connsiteX70" fmla="*/ 7548172 w 12192000"/>
              <a:gd name="connsiteY70" fmla="*/ 1417460 h 2237474"/>
              <a:gd name="connsiteX71" fmla="*/ 7483437 w 12192000"/>
              <a:gd name="connsiteY71" fmla="*/ 1478152 h 2237474"/>
              <a:gd name="connsiteX72" fmla="*/ 7377870 w 12192000"/>
              <a:gd name="connsiteY72" fmla="*/ 1523319 h 2237474"/>
              <a:gd name="connsiteX73" fmla="*/ 7230737 w 12192000"/>
              <a:gd name="connsiteY73" fmla="*/ 1562633 h 2237474"/>
              <a:gd name="connsiteX74" fmla="*/ 7224458 w 12192000"/>
              <a:gd name="connsiteY74" fmla="*/ 1573008 h 2237474"/>
              <a:gd name="connsiteX75" fmla="*/ 7213486 w 12192000"/>
              <a:gd name="connsiteY75" fmla="*/ 1580987 h 2237474"/>
              <a:gd name="connsiteX76" fmla="*/ 7183121 w 12192000"/>
              <a:gd name="connsiteY76" fmla="*/ 1595162 h 2237474"/>
              <a:gd name="connsiteX77" fmla="*/ 7164601 w 12192000"/>
              <a:gd name="connsiteY77" fmla="*/ 1606490 h 2237474"/>
              <a:gd name="connsiteX78" fmla="*/ 7114651 w 12192000"/>
              <a:gd name="connsiteY78" fmla="*/ 1620959 h 2237474"/>
              <a:gd name="connsiteX79" fmla="*/ 7092727 w 12192000"/>
              <a:gd name="connsiteY79" fmla="*/ 1623628 h 2237474"/>
              <a:gd name="connsiteX80" fmla="*/ 7031309 w 12192000"/>
              <a:gd name="connsiteY80" fmla="*/ 1619451 h 2237474"/>
              <a:gd name="connsiteX81" fmla="*/ 6999084 w 12192000"/>
              <a:gd name="connsiteY81" fmla="*/ 1634317 h 2237474"/>
              <a:gd name="connsiteX82" fmla="*/ 6992107 w 12192000"/>
              <a:gd name="connsiteY82" fmla="*/ 1636860 h 2237474"/>
              <a:gd name="connsiteX83" fmla="*/ 6991765 w 12192000"/>
              <a:gd name="connsiteY83" fmla="*/ 1636725 h 2237474"/>
              <a:gd name="connsiteX84" fmla="*/ 6900177 w 12192000"/>
              <a:gd name="connsiteY84" fmla="*/ 1636016 h 2237474"/>
              <a:gd name="connsiteX85" fmla="*/ 6795372 w 12192000"/>
              <a:gd name="connsiteY85" fmla="*/ 1644845 h 2237474"/>
              <a:gd name="connsiteX86" fmla="*/ 6692251 w 12192000"/>
              <a:gd name="connsiteY86" fmla="*/ 1656357 h 2237474"/>
              <a:gd name="connsiteX87" fmla="*/ 6655235 w 12192000"/>
              <a:gd name="connsiteY87" fmla="*/ 1661869 h 2237474"/>
              <a:gd name="connsiteX88" fmla="*/ 6587857 w 12192000"/>
              <a:gd name="connsiteY88" fmla="*/ 1665769 h 2237474"/>
              <a:gd name="connsiteX89" fmla="*/ 6554894 w 12192000"/>
              <a:gd name="connsiteY89" fmla="*/ 1664428 h 2237474"/>
              <a:gd name="connsiteX90" fmla="*/ 6516595 w 12192000"/>
              <a:gd name="connsiteY90" fmla="*/ 1667475 h 2237474"/>
              <a:gd name="connsiteX91" fmla="*/ 6508541 w 12192000"/>
              <a:gd name="connsiteY91" fmla="*/ 1668757 h 2237474"/>
              <a:gd name="connsiteX92" fmla="*/ 6471012 w 12192000"/>
              <a:gd name="connsiteY92" fmla="*/ 1678604 h 2237474"/>
              <a:gd name="connsiteX93" fmla="*/ 6415265 w 12192000"/>
              <a:gd name="connsiteY93" fmla="*/ 1665317 h 2237474"/>
              <a:gd name="connsiteX94" fmla="*/ 6364035 w 12192000"/>
              <a:gd name="connsiteY94" fmla="*/ 1667683 h 2237474"/>
              <a:gd name="connsiteX95" fmla="*/ 6280959 w 12192000"/>
              <a:gd name="connsiteY95" fmla="*/ 1689329 h 2237474"/>
              <a:gd name="connsiteX96" fmla="*/ 6243319 w 12192000"/>
              <a:gd name="connsiteY96" fmla="*/ 1695560 h 2237474"/>
              <a:gd name="connsiteX97" fmla="*/ 6098321 w 12192000"/>
              <a:gd name="connsiteY97" fmla="*/ 1721646 h 2237474"/>
              <a:gd name="connsiteX98" fmla="*/ 5880652 w 12192000"/>
              <a:gd name="connsiteY98" fmla="*/ 1779643 h 2237474"/>
              <a:gd name="connsiteX99" fmla="*/ 5785959 w 12192000"/>
              <a:gd name="connsiteY99" fmla="*/ 1775307 h 2237474"/>
              <a:gd name="connsiteX100" fmla="*/ 5643534 w 12192000"/>
              <a:gd name="connsiteY100" fmla="*/ 1802919 h 2237474"/>
              <a:gd name="connsiteX101" fmla="*/ 5518799 w 12192000"/>
              <a:gd name="connsiteY101" fmla="*/ 1818312 h 2237474"/>
              <a:gd name="connsiteX102" fmla="*/ 5505014 w 12192000"/>
              <a:gd name="connsiteY102" fmla="*/ 1819259 h 2237474"/>
              <a:gd name="connsiteX103" fmla="*/ 5453307 w 12192000"/>
              <a:gd name="connsiteY103" fmla="*/ 1815450 h 2237474"/>
              <a:gd name="connsiteX104" fmla="*/ 5364192 w 12192000"/>
              <a:gd name="connsiteY104" fmla="*/ 1826074 h 2237474"/>
              <a:gd name="connsiteX105" fmla="*/ 5350380 w 12192000"/>
              <a:gd name="connsiteY105" fmla="*/ 1830891 h 2237474"/>
              <a:gd name="connsiteX106" fmla="*/ 5259633 w 12192000"/>
              <a:gd name="connsiteY106" fmla="*/ 1837160 h 2237474"/>
              <a:gd name="connsiteX107" fmla="*/ 5197513 w 12192000"/>
              <a:gd name="connsiteY107" fmla="*/ 1844718 h 2237474"/>
              <a:gd name="connsiteX108" fmla="*/ 5168852 w 12192000"/>
              <a:gd name="connsiteY108" fmla="*/ 1844846 h 2237474"/>
              <a:gd name="connsiteX109" fmla="*/ 5114927 w 12192000"/>
              <a:gd name="connsiteY109" fmla="*/ 1847827 h 2237474"/>
              <a:gd name="connsiteX110" fmla="*/ 5108970 w 12192000"/>
              <a:gd name="connsiteY110" fmla="*/ 1847935 h 2237474"/>
              <a:gd name="connsiteX111" fmla="*/ 5067961 w 12192000"/>
              <a:gd name="connsiteY111" fmla="*/ 1845917 h 2237474"/>
              <a:gd name="connsiteX112" fmla="*/ 5007075 w 12192000"/>
              <a:gd name="connsiteY112" fmla="*/ 1838626 h 2237474"/>
              <a:gd name="connsiteX113" fmla="*/ 4944087 w 12192000"/>
              <a:gd name="connsiteY113" fmla="*/ 1823332 h 2237474"/>
              <a:gd name="connsiteX114" fmla="*/ 4907662 w 12192000"/>
              <a:gd name="connsiteY114" fmla="*/ 1816900 h 2237474"/>
              <a:gd name="connsiteX115" fmla="*/ 4882386 w 12192000"/>
              <a:gd name="connsiteY115" fmla="*/ 1809844 h 2237474"/>
              <a:gd name="connsiteX116" fmla="*/ 4811440 w 12192000"/>
              <a:gd name="connsiteY116" fmla="*/ 1804655 h 2237474"/>
              <a:gd name="connsiteX117" fmla="*/ 4691075 w 12192000"/>
              <a:gd name="connsiteY117" fmla="*/ 1801389 h 2237474"/>
              <a:gd name="connsiteX118" fmla="*/ 4611738 w 12192000"/>
              <a:gd name="connsiteY118" fmla="*/ 1776964 h 2237474"/>
              <a:gd name="connsiteX119" fmla="*/ 4560070 w 12192000"/>
              <a:gd name="connsiteY119" fmla="*/ 1785640 h 2237474"/>
              <a:gd name="connsiteX120" fmla="*/ 4536503 w 12192000"/>
              <a:gd name="connsiteY120" fmla="*/ 1785334 h 2237474"/>
              <a:gd name="connsiteX121" fmla="*/ 4513724 w 12192000"/>
              <a:gd name="connsiteY121" fmla="*/ 1791996 h 2237474"/>
              <a:gd name="connsiteX122" fmla="*/ 4459810 w 12192000"/>
              <a:gd name="connsiteY122" fmla="*/ 1797886 h 2237474"/>
              <a:gd name="connsiteX123" fmla="*/ 4379064 w 12192000"/>
              <a:gd name="connsiteY123" fmla="*/ 1817177 h 2237474"/>
              <a:gd name="connsiteX124" fmla="*/ 4319209 w 12192000"/>
              <a:gd name="connsiteY124" fmla="*/ 1834833 h 2237474"/>
              <a:gd name="connsiteX125" fmla="*/ 4290981 w 12192000"/>
              <a:gd name="connsiteY125" fmla="*/ 1839677 h 2237474"/>
              <a:gd name="connsiteX126" fmla="*/ 4285792 w 12192000"/>
              <a:gd name="connsiteY126" fmla="*/ 1836231 h 2237474"/>
              <a:gd name="connsiteX127" fmla="*/ 4238372 w 12192000"/>
              <a:gd name="connsiteY127" fmla="*/ 1851480 h 2237474"/>
              <a:gd name="connsiteX128" fmla="*/ 4232517 w 12192000"/>
              <a:gd name="connsiteY128" fmla="*/ 1852567 h 2237474"/>
              <a:gd name="connsiteX129" fmla="*/ 4191732 w 12192000"/>
              <a:gd name="connsiteY129" fmla="*/ 1857328 h 2237474"/>
              <a:gd name="connsiteX130" fmla="*/ 4065532 w 12192000"/>
              <a:gd name="connsiteY130" fmla="*/ 1855477 h 2237474"/>
              <a:gd name="connsiteX131" fmla="*/ 4028460 w 12192000"/>
              <a:gd name="connsiteY131" fmla="*/ 1855137 h 2237474"/>
              <a:gd name="connsiteX132" fmla="*/ 4002267 w 12192000"/>
              <a:gd name="connsiteY132" fmla="*/ 1852352 h 2237474"/>
              <a:gd name="connsiteX133" fmla="*/ 3931396 w 12192000"/>
              <a:gd name="connsiteY133" fmla="*/ 1858915 h 2237474"/>
              <a:gd name="connsiteX134" fmla="*/ 3812162 w 12192000"/>
              <a:gd name="connsiteY134" fmla="*/ 1875501 h 2237474"/>
              <a:gd name="connsiteX135" fmla="*/ 3729530 w 12192000"/>
              <a:gd name="connsiteY135" fmla="*/ 1864513 h 2237474"/>
              <a:gd name="connsiteX136" fmla="*/ 3680177 w 12192000"/>
              <a:gd name="connsiteY136" fmla="*/ 1881552 h 2237474"/>
              <a:gd name="connsiteX137" fmla="*/ 3567259 w 12192000"/>
              <a:gd name="connsiteY137" fmla="*/ 1893482 h 2237474"/>
              <a:gd name="connsiteX138" fmla="*/ 3405770 w 12192000"/>
              <a:gd name="connsiteY138" fmla="*/ 1904591 h 2237474"/>
              <a:gd name="connsiteX139" fmla="*/ 3280097 w 12192000"/>
              <a:gd name="connsiteY139" fmla="*/ 1919610 h 2237474"/>
              <a:gd name="connsiteX140" fmla="*/ 3123424 w 12192000"/>
              <a:gd name="connsiteY140" fmla="*/ 1952930 h 2237474"/>
              <a:gd name="connsiteX141" fmla="*/ 3009910 w 12192000"/>
              <a:gd name="connsiteY141" fmla="*/ 1957866 h 2237474"/>
              <a:gd name="connsiteX142" fmla="*/ 2995934 w 12192000"/>
              <a:gd name="connsiteY142" fmla="*/ 1967085 h 2237474"/>
              <a:gd name="connsiteX143" fmla="*/ 2980071 w 12192000"/>
              <a:gd name="connsiteY143" fmla="*/ 1972988 h 2237474"/>
              <a:gd name="connsiteX144" fmla="*/ 2978094 w 12192000"/>
              <a:gd name="connsiteY144" fmla="*/ 1972369 h 2237474"/>
              <a:gd name="connsiteX145" fmla="*/ 2942858 w 12192000"/>
              <a:gd name="connsiteY145" fmla="*/ 1981367 h 2237474"/>
              <a:gd name="connsiteX146" fmla="*/ 2875436 w 12192000"/>
              <a:gd name="connsiteY146" fmla="*/ 1996977 h 2237474"/>
              <a:gd name="connsiteX147" fmla="*/ 2874892 w 12192000"/>
              <a:gd name="connsiteY147" fmla="*/ 1996085 h 2237474"/>
              <a:gd name="connsiteX148" fmla="*/ 2864145 w 12192000"/>
              <a:gd name="connsiteY148" fmla="*/ 1994061 h 2237474"/>
              <a:gd name="connsiteX149" fmla="*/ 2843662 w 12192000"/>
              <a:gd name="connsiteY149" fmla="*/ 1992498 h 2237474"/>
              <a:gd name="connsiteX150" fmla="*/ 2796128 w 12192000"/>
              <a:gd name="connsiteY150" fmla="*/ 1976403 h 2237474"/>
              <a:gd name="connsiteX151" fmla="*/ 2756784 w 12192000"/>
              <a:gd name="connsiteY151" fmla="*/ 1985116 h 2237474"/>
              <a:gd name="connsiteX152" fmla="*/ 2748833 w 12192000"/>
              <a:gd name="connsiteY152" fmla="*/ 1986323 h 2237474"/>
              <a:gd name="connsiteX153" fmla="*/ 2748661 w 12192000"/>
              <a:gd name="connsiteY153" fmla="*/ 1986122 h 2237474"/>
              <a:gd name="connsiteX154" fmla="*/ 2740251 w 12192000"/>
              <a:gd name="connsiteY154" fmla="*/ 1986946 h 2237474"/>
              <a:gd name="connsiteX155" fmla="*/ 2718916 w 12192000"/>
              <a:gd name="connsiteY155" fmla="*/ 1990867 h 2237474"/>
              <a:gd name="connsiteX156" fmla="*/ 2713522 w 12192000"/>
              <a:gd name="connsiteY156" fmla="*/ 1990173 h 2237474"/>
              <a:gd name="connsiteX157" fmla="*/ 2680597 w 12192000"/>
              <a:gd name="connsiteY157" fmla="*/ 1984996 h 2237474"/>
              <a:gd name="connsiteX158" fmla="*/ 2578178 w 12192000"/>
              <a:gd name="connsiteY158" fmla="*/ 1990531 h 2237474"/>
              <a:gd name="connsiteX159" fmla="*/ 2476147 w 12192000"/>
              <a:gd name="connsiteY159" fmla="*/ 1998305 h 2237474"/>
              <a:gd name="connsiteX160" fmla="*/ 2373568 w 12192000"/>
              <a:gd name="connsiteY160" fmla="*/ 2003219 h 2237474"/>
              <a:gd name="connsiteX161" fmla="*/ 2321399 w 12192000"/>
              <a:gd name="connsiteY161" fmla="*/ 1989467 h 2237474"/>
              <a:gd name="connsiteX162" fmla="*/ 2315525 w 12192000"/>
              <a:gd name="connsiteY162" fmla="*/ 1989708 h 2237474"/>
              <a:gd name="connsiteX163" fmla="*/ 2300792 w 12192000"/>
              <a:gd name="connsiteY163" fmla="*/ 1994290 h 2237474"/>
              <a:gd name="connsiteX164" fmla="*/ 2295469 w 12192000"/>
              <a:gd name="connsiteY164" fmla="*/ 1996659 h 2237474"/>
              <a:gd name="connsiteX165" fmla="*/ 2287219 w 12192000"/>
              <a:gd name="connsiteY165" fmla="*/ 1998750 h 2237474"/>
              <a:gd name="connsiteX166" fmla="*/ 2286948 w 12192000"/>
              <a:gd name="connsiteY166" fmla="*/ 1998596 h 2237474"/>
              <a:gd name="connsiteX167" fmla="*/ 2243069 w 12192000"/>
              <a:gd name="connsiteY167" fmla="*/ 2015111 h 2237474"/>
              <a:gd name="connsiteX168" fmla="*/ 2186609 w 12192000"/>
              <a:gd name="connsiteY168" fmla="*/ 2008263 h 2237474"/>
              <a:gd name="connsiteX169" fmla="*/ 2164831 w 12192000"/>
              <a:gd name="connsiteY169" fmla="*/ 2010143 h 2237474"/>
              <a:gd name="connsiteX170" fmla="*/ 2152836 w 12192000"/>
              <a:gd name="connsiteY170" fmla="*/ 2010048 h 2237474"/>
              <a:gd name="connsiteX171" fmla="*/ 2117102 w 12192000"/>
              <a:gd name="connsiteY171" fmla="*/ 2023004 h 2237474"/>
              <a:gd name="connsiteX172" fmla="*/ 2111935 w 12192000"/>
              <a:gd name="connsiteY172" fmla="*/ 2023163 h 2237474"/>
              <a:gd name="connsiteX173" fmla="*/ 2089991 w 12192000"/>
              <a:gd name="connsiteY173" fmla="*/ 2034193 h 2237474"/>
              <a:gd name="connsiteX174" fmla="*/ 2058061 w 12192000"/>
              <a:gd name="connsiteY174" fmla="*/ 2047942 h 2237474"/>
              <a:gd name="connsiteX175" fmla="*/ 2055737 w 12192000"/>
              <a:gd name="connsiteY175" fmla="*/ 2047704 h 2237474"/>
              <a:gd name="connsiteX176" fmla="*/ 2042244 w 12192000"/>
              <a:gd name="connsiteY176" fmla="*/ 2055560 h 2237474"/>
              <a:gd name="connsiteX177" fmla="*/ 1976224 w 12192000"/>
              <a:gd name="connsiteY177" fmla="*/ 2074257 h 2237474"/>
              <a:gd name="connsiteX178" fmla="*/ 1877728 w 12192000"/>
              <a:gd name="connsiteY178" fmla="*/ 2101004 h 2237474"/>
              <a:gd name="connsiteX179" fmla="*/ 1759056 w 12192000"/>
              <a:gd name="connsiteY179" fmla="*/ 2125608 h 2237474"/>
              <a:gd name="connsiteX180" fmla="*/ 1637948 w 12192000"/>
              <a:gd name="connsiteY180" fmla="*/ 2172597 h 2237474"/>
              <a:gd name="connsiteX181" fmla="*/ 1434549 w 12192000"/>
              <a:gd name="connsiteY181" fmla="*/ 2234522 h 2237474"/>
              <a:gd name="connsiteX182" fmla="*/ 1398481 w 12192000"/>
              <a:gd name="connsiteY182" fmla="*/ 2237074 h 2237474"/>
              <a:gd name="connsiteX183" fmla="*/ 1398407 w 12192000"/>
              <a:gd name="connsiteY183" fmla="*/ 2237095 h 2237474"/>
              <a:gd name="connsiteX184" fmla="*/ 1370962 w 12192000"/>
              <a:gd name="connsiteY184" fmla="*/ 2237474 h 2237474"/>
              <a:gd name="connsiteX185" fmla="*/ 1356367 w 12192000"/>
              <a:gd name="connsiteY185" fmla="*/ 2235089 h 2237474"/>
              <a:gd name="connsiteX186" fmla="*/ 1324828 w 12192000"/>
              <a:gd name="connsiteY186" fmla="*/ 2231968 h 2237474"/>
              <a:gd name="connsiteX187" fmla="*/ 1297744 w 12192000"/>
              <a:gd name="connsiteY187" fmla="*/ 2235849 h 2237474"/>
              <a:gd name="connsiteX188" fmla="*/ 1286236 w 12192000"/>
              <a:gd name="connsiteY188" fmla="*/ 2233135 h 2237474"/>
              <a:gd name="connsiteX189" fmla="*/ 1283504 w 12192000"/>
              <a:gd name="connsiteY189" fmla="*/ 2233797 h 2237474"/>
              <a:gd name="connsiteX190" fmla="*/ 1279765 w 12192000"/>
              <a:gd name="connsiteY190" fmla="*/ 2229639 h 2237474"/>
              <a:gd name="connsiteX191" fmla="*/ 1195347 w 12192000"/>
              <a:gd name="connsiteY191" fmla="*/ 2212354 h 2237474"/>
              <a:gd name="connsiteX192" fmla="*/ 970251 w 12192000"/>
              <a:gd name="connsiteY192" fmla="*/ 2221029 h 2237474"/>
              <a:gd name="connsiteX193" fmla="*/ 812914 w 12192000"/>
              <a:gd name="connsiteY193" fmla="*/ 2202752 h 2237474"/>
              <a:gd name="connsiteX194" fmla="*/ 800195 w 12192000"/>
              <a:gd name="connsiteY194" fmla="*/ 2209407 h 2237474"/>
              <a:gd name="connsiteX195" fmla="*/ 784978 w 12192000"/>
              <a:gd name="connsiteY195" fmla="*/ 2212360 h 2237474"/>
              <a:gd name="connsiteX196" fmla="*/ 681987 w 12192000"/>
              <a:gd name="connsiteY196" fmla="*/ 2216757 h 2237474"/>
              <a:gd name="connsiteX197" fmla="*/ 669923 w 12192000"/>
              <a:gd name="connsiteY197" fmla="*/ 2211682 h 2237474"/>
              <a:gd name="connsiteX198" fmla="*/ 648680 w 12192000"/>
              <a:gd name="connsiteY198" fmla="*/ 2206229 h 2237474"/>
              <a:gd name="connsiteX199" fmla="*/ 597225 w 12192000"/>
              <a:gd name="connsiteY199" fmla="*/ 2180999 h 2237474"/>
              <a:gd name="connsiteX200" fmla="*/ 558449 w 12192000"/>
              <a:gd name="connsiteY200" fmla="*/ 2182346 h 2237474"/>
              <a:gd name="connsiteX201" fmla="*/ 550517 w 12192000"/>
              <a:gd name="connsiteY201" fmla="*/ 2182060 h 2237474"/>
              <a:gd name="connsiteX202" fmla="*/ 550309 w 12192000"/>
              <a:gd name="connsiteY202" fmla="*/ 2181825 h 2237474"/>
              <a:gd name="connsiteX203" fmla="*/ 541836 w 12192000"/>
              <a:gd name="connsiteY203" fmla="*/ 2181063 h 2237474"/>
              <a:gd name="connsiteX204" fmla="*/ 536057 w 12192000"/>
              <a:gd name="connsiteY204" fmla="*/ 2181537 h 2237474"/>
              <a:gd name="connsiteX205" fmla="*/ 520671 w 12192000"/>
              <a:gd name="connsiteY205" fmla="*/ 2180980 h 2237474"/>
              <a:gd name="connsiteX206" fmla="*/ 515024 w 12192000"/>
              <a:gd name="connsiteY206" fmla="*/ 2179258 h 2237474"/>
              <a:gd name="connsiteX207" fmla="*/ 512278 w 12192000"/>
              <a:gd name="connsiteY207" fmla="*/ 2176369 h 2237474"/>
              <a:gd name="connsiteX208" fmla="*/ 480419 w 12192000"/>
              <a:gd name="connsiteY208" fmla="*/ 2167807 h 2237474"/>
              <a:gd name="connsiteX209" fmla="*/ 413835 w 12192000"/>
              <a:gd name="connsiteY209" fmla="*/ 2156783 h 2237474"/>
              <a:gd name="connsiteX210" fmla="*/ 376513 w 12192000"/>
              <a:gd name="connsiteY210" fmla="*/ 2154014 h 2237474"/>
              <a:gd name="connsiteX211" fmla="*/ 273386 w 12192000"/>
              <a:gd name="connsiteY211" fmla="*/ 2142551 h 2237474"/>
              <a:gd name="connsiteX212" fmla="*/ 169207 w 12192000"/>
              <a:gd name="connsiteY212" fmla="*/ 2128100 h 2237474"/>
              <a:gd name="connsiteX213" fmla="*/ 93149 w 12192000"/>
              <a:gd name="connsiteY213" fmla="*/ 2105324 h 2237474"/>
              <a:gd name="connsiteX214" fmla="*/ 88109 w 12192000"/>
              <a:gd name="connsiteY214" fmla="*/ 2106704 h 2237474"/>
              <a:gd name="connsiteX215" fmla="*/ 80022 w 12192000"/>
              <a:gd name="connsiteY215" fmla="*/ 2107254 h 2237474"/>
              <a:gd name="connsiteX216" fmla="*/ 79717 w 12192000"/>
              <a:gd name="connsiteY216" fmla="*/ 2107046 h 2237474"/>
              <a:gd name="connsiteX217" fmla="*/ 72352 w 12192000"/>
              <a:gd name="connsiteY217" fmla="*/ 2107991 h 2237474"/>
              <a:gd name="connsiteX218" fmla="*/ 37645 w 12192000"/>
              <a:gd name="connsiteY218" fmla="*/ 2115401 h 2237474"/>
              <a:gd name="connsiteX219" fmla="*/ 4572 w 12192000"/>
              <a:gd name="connsiteY219" fmla="*/ 2111091 h 2237474"/>
              <a:gd name="connsiteX220" fmla="*/ 0 w 12192000"/>
              <a:gd name="connsiteY220" fmla="*/ 2110468 h 2237474"/>
              <a:gd name="connsiteX221" fmla="*/ 0 w 12192000"/>
              <a:gd name="connsiteY22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278619 w 12192000"/>
              <a:gd name="connsiteY39" fmla="*/ 1011878 h 2237474"/>
              <a:gd name="connsiteX40" fmla="*/ 9268019 w 12192000"/>
              <a:gd name="connsiteY40" fmla="*/ 1007442 h 2237474"/>
              <a:gd name="connsiteX41" fmla="*/ 9234662 w 12192000"/>
              <a:gd name="connsiteY41" fmla="*/ 1023056 h 2237474"/>
              <a:gd name="connsiteX42" fmla="*/ 9181033 w 12192000"/>
              <a:gd name="connsiteY42" fmla="*/ 1037921 h 2237474"/>
              <a:gd name="connsiteX43" fmla="*/ 9155969 w 12192000"/>
              <a:gd name="connsiteY43" fmla="*/ 1046804 h 2237474"/>
              <a:gd name="connsiteX44" fmla="*/ 9133985 w 12192000"/>
              <a:gd name="connsiteY44" fmla="*/ 1046450 h 2237474"/>
              <a:gd name="connsiteX45" fmla="*/ 9012987 w 12192000"/>
              <a:gd name="connsiteY45" fmla="*/ 1061986 h 2237474"/>
              <a:gd name="connsiteX46" fmla="*/ 8968445 w 12192000"/>
              <a:gd name="connsiteY46" fmla="*/ 1052169 h 2237474"/>
              <a:gd name="connsiteX47" fmla="*/ 8958984 w 12192000"/>
              <a:gd name="connsiteY47" fmla="*/ 1057212 h 2237474"/>
              <a:gd name="connsiteX48" fmla="*/ 8886001 w 12192000"/>
              <a:gd name="connsiteY48" fmla="*/ 1067468 h 2237474"/>
              <a:gd name="connsiteX49" fmla="*/ 8838610 w 12192000"/>
              <a:gd name="connsiteY49" fmla="*/ 1075091 h 2237474"/>
              <a:gd name="connsiteX50" fmla="*/ 8750383 w 12192000"/>
              <a:gd name="connsiteY50" fmla="*/ 1097387 h 2237474"/>
              <a:gd name="connsiteX51" fmla="*/ 8697365 w 12192000"/>
              <a:gd name="connsiteY51" fmla="*/ 1105869 h 2237474"/>
              <a:gd name="connsiteX52" fmla="*/ 8665605 w 12192000"/>
              <a:gd name="connsiteY52" fmla="*/ 1110791 h 2237474"/>
              <a:gd name="connsiteX53" fmla="*/ 8584946 w 12192000"/>
              <a:gd name="connsiteY53" fmla="*/ 1135226 h 2237474"/>
              <a:gd name="connsiteX54" fmla="*/ 8460755 w 12192000"/>
              <a:gd name="connsiteY54" fmla="*/ 1203427 h 2237474"/>
              <a:gd name="connsiteX55" fmla="*/ 8419755 w 12192000"/>
              <a:gd name="connsiteY55" fmla="*/ 1216260 h 2237474"/>
              <a:gd name="connsiteX56" fmla="*/ 8411626 w 12192000"/>
              <a:gd name="connsiteY56" fmla="*/ 1214397 h 2237474"/>
              <a:gd name="connsiteX57" fmla="*/ 8363469 w 12192000"/>
              <a:gd name="connsiteY57" fmla="*/ 1246658 h 2237474"/>
              <a:gd name="connsiteX58" fmla="*/ 8275497 w 12192000"/>
              <a:gd name="connsiteY58" fmla="*/ 1264396 h 2237474"/>
              <a:gd name="connsiteX59" fmla="*/ 8206287 w 12192000"/>
              <a:gd name="connsiteY59" fmla="*/ 1273060 h 2237474"/>
              <a:gd name="connsiteX60" fmla="*/ 8168705 w 12192000"/>
              <a:gd name="connsiteY60" fmla="*/ 1279956 h 2237474"/>
              <a:gd name="connsiteX61" fmla="*/ 8139997 w 12192000"/>
              <a:gd name="connsiteY61" fmla="*/ 1282713 h 2237474"/>
              <a:gd name="connsiteX62" fmla="*/ 8074238 w 12192000"/>
              <a:gd name="connsiteY62" fmla="*/ 1301895 h 2237474"/>
              <a:gd name="connsiteX63" fmla="*/ 7968292 w 12192000"/>
              <a:gd name="connsiteY63" fmla="*/ 1338779 h 2237474"/>
              <a:gd name="connsiteX64" fmla="*/ 7945122 w 12192000"/>
              <a:gd name="connsiteY64" fmla="*/ 1345477 h 2237474"/>
              <a:gd name="connsiteX65" fmla="*/ 7902328 w 12192000"/>
              <a:gd name="connsiteY65" fmla="*/ 1345865 h 2237474"/>
              <a:gd name="connsiteX66" fmla="*/ 7875879 w 12192000"/>
              <a:gd name="connsiteY66" fmla="*/ 1345646 h 2237474"/>
              <a:gd name="connsiteX67" fmla="*/ 7840612 w 12192000"/>
              <a:gd name="connsiteY67" fmla="*/ 1369373 h 2237474"/>
              <a:gd name="connsiteX68" fmla="*/ 7786819 w 12192000"/>
              <a:gd name="connsiteY68" fmla="*/ 1378970 h 2237474"/>
              <a:gd name="connsiteX69" fmla="*/ 7548172 w 12192000"/>
              <a:gd name="connsiteY69" fmla="*/ 1417460 h 2237474"/>
              <a:gd name="connsiteX70" fmla="*/ 7483437 w 12192000"/>
              <a:gd name="connsiteY70" fmla="*/ 1478152 h 2237474"/>
              <a:gd name="connsiteX71" fmla="*/ 7377870 w 12192000"/>
              <a:gd name="connsiteY71" fmla="*/ 1523319 h 2237474"/>
              <a:gd name="connsiteX72" fmla="*/ 7230737 w 12192000"/>
              <a:gd name="connsiteY72" fmla="*/ 1562633 h 2237474"/>
              <a:gd name="connsiteX73" fmla="*/ 7224458 w 12192000"/>
              <a:gd name="connsiteY73" fmla="*/ 1573008 h 2237474"/>
              <a:gd name="connsiteX74" fmla="*/ 7213486 w 12192000"/>
              <a:gd name="connsiteY74" fmla="*/ 1580987 h 2237474"/>
              <a:gd name="connsiteX75" fmla="*/ 7183121 w 12192000"/>
              <a:gd name="connsiteY75" fmla="*/ 1595162 h 2237474"/>
              <a:gd name="connsiteX76" fmla="*/ 7164601 w 12192000"/>
              <a:gd name="connsiteY76" fmla="*/ 1606490 h 2237474"/>
              <a:gd name="connsiteX77" fmla="*/ 7114651 w 12192000"/>
              <a:gd name="connsiteY77" fmla="*/ 1620959 h 2237474"/>
              <a:gd name="connsiteX78" fmla="*/ 7092727 w 12192000"/>
              <a:gd name="connsiteY78" fmla="*/ 1623628 h 2237474"/>
              <a:gd name="connsiteX79" fmla="*/ 7031309 w 12192000"/>
              <a:gd name="connsiteY79" fmla="*/ 1619451 h 2237474"/>
              <a:gd name="connsiteX80" fmla="*/ 6999084 w 12192000"/>
              <a:gd name="connsiteY80" fmla="*/ 1634317 h 2237474"/>
              <a:gd name="connsiteX81" fmla="*/ 6992107 w 12192000"/>
              <a:gd name="connsiteY81" fmla="*/ 1636860 h 2237474"/>
              <a:gd name="connsiteX82" fmla="*/ 6991765 w 12192000"/>
              <a:gd name="connsiteY82" fmla="*/ 1636725 h 2237474"/>
              <a:gd name="connsiteX83" fmla="*/ 6900177 w 12192000"/>
              <a:gd name="connsiteY83" fmla="*/ 1636016 h 2237474"/>
              <a:gd name="connsiteX84" fmla="*/ 6795372 w 12192000"/>
              <a:gd name="connsiteY84" fmla="*/ 1644845 h 2237474"/>
              <a:gd name="connsiteX85" fmla="*/ 6692251 w 12192000"/>
              <a:gd name="connsiteY85" fmla="*/ 1656357 h 2237474"/>
              <a:gd name="connsiteX86" fmla="*/ 6655235 w 12192000"/>
              <a:gd name="connsiteY86" fmla="*/ 1661869 h 2237474"/>
              <a:gd name="connsiteX87" fmla="*/ 6587857 w 12192000"/>
              <a:gd name="connsiteY87" fmla="*/ 1665769 h 2237474"/>
              <a:gd name="connsiteX88" fmla="*/ 6554894 w 12192000"/>
              <a:gd name="connsiteY88" fmla="*/ 1664428 h 2237474"/>
              <a:gd name="connsiteX89" fmla="*/ 6516595 w 12192000"/>
              <a:gd name="connsiteY89" fmla="*/ 1667475 h 2237474"/>
              <a:gd name="connsiteX90" fmla="*/ 6508541 w 12192000"/>
              <a:gd name="connsiteY90" fmla="*/ 1668757 h 2237474"/>
              <a:gd name="connsiteX91" fmla="*/ 6471012 w 12192000"/>
              <a:gd name="connsiteY91" fmla="*/ 1678604 h 2237474"/>
              <a:gd name="connsiteX92" fmla="*/ 6415265 w 12192000"/>
              <a:gd name="connsiteY92" fmla="*/ 1665317 h 2237474"/>
              <a:gd name="connsiteX93" fmla="*/ 6364035 w 12192000"/>
              <a:gd name="connsiteY93" fmla="*/ 1667683 h 2237474"/>
              <a:gd name="connsiteX94" fmla="*/ 6280959 w 12192000"/>
              <a:gd name="connsiteY94" fmla="*/ 1689329 h 2237474"/>
              <a:gd name="connsiteX95" fmla="*/ 6243319 w 12192000"/>
              <a:gd name="connsiteY95" fmla="*/ 1695560 h 2237474"/>
              <a:gd name="connsiteX96" fmla="*/ 6098321 w 12192000"/>
              <a:gd name="connsiteY96" fmla="*/ 1721646 h 2237474"/>
              <a:gd name="connsiteX97" fmla="*/ 5880652 w 12192000"/>
              <a:gd name="connsiteY97" fmla="*/ 1779643 h 2237474"/>
              <a:gd name="connsiteX98" fmla="*/ 5785959 w 12192000"/>
              <a:gd name="connsiteY98" fmla="*/ 1775307 h 2237474"/>
              <a:gd name="connsiteX99" fmla="*/ 5643534 w 12192000"/>
              <a:gd name="connsiteY99" fmla="*/ 1802919 h 2237474"/>
              <a:gd name="connsiteX100" fmla="*/ 5518799 w 12192000"/>
              <a:gd name="connsiteY100" fmla="*/ 1818312 h 2237474"/>
              <a:gd name="connsiteX101" fmla="*/ 5505014 w 12192000"/>
              <a:gd name="connsiteY101" fmla="*/ 1819259 h 2237474"/>
              <a:gd name="connsiteX102" fmla="*/ 5453307 w 12192000"/>
              <a:gd name="connsiteY102" fmla="*/ 1815450 h 2237474"/>
              <a:gd name="connsiteX103" fmla="*/ 5364192 w 12192000"/>
              <a:gd name="connsiteY103" fmla="*/ 1826074 h 2237474"/>
              <a:gd name="connsiteX104" fmla="*/ 5350380 w 12192000"/>
              <a:gd name="connsiteY104" fmla="*/ 1830891 h 2237474"/>
              <a:gd name="connsiteX105" fmla="*/ 5259633 w 12192000"/>
              <a:gd name="connsiteY105" fmla="*/ 1837160 h 2237474"/>
              <a:gd name="connsiteX106" fmla="*/ 5197513 w 12192000"/>
              <a:gd name="connsiteY106" fmla="*/ 1844718 h 2237474"/>
              <a:gd name="connsiteX107" fmla="*/ 5168852 w 12192000"/>
              <a:gd name="connsiteY107" fmla="*/ 1844846 h 2237474"/>
              <a:gd name="connsiteX108" fmla="*/ 5114927 w 12192000"/>
              <a:gd name="connsiteY108" fmla="*/ 1847827 h 2237474"/>
              <a:gd name="connsiteX109" fmla="*/ 5108970 w 12192000"/>
              <a:gd name="connsiteY109" fmla="*/ 1847935 h 2237474"/>
              <a:gd name="connsiteX110" fmla="*/ 5067961 w 12192000"/>
              <a:gd name="connsiteY110" fmla="*/ 1845917 h 2237474"/>
              <a:gd name="connsiteX111" fmla="*/ 5007075 w 12192000"/>
              <a:gd name="connsiteY111" fmla="*/ 1838626 h 2237474"/>
              <a:gd name="connsiteX112" fmla="*/ 4944087 w 12192000"/>
              <a:gd name="connsiteY112" fmla="*/ 1823332 h 2237474"/>
              <a:gd name="connsiteX113" fmla="*/ 4907662 w 12192000"/>
              <a:gd name="connsiteY113" fmla="*/ 1816900 h 2237474"/>
              <a:gd name="connsiteX114" fmla="*/ 4882386 w 12192000"/>
              <a:gd name="connsiteY114" fmla="*/ 1809844 h 2237474"/>
              <a:gd name="connsiteX115" fmla="*/ 4811440 w 12192000"/>
              <a:gd name="connsiteY115" fmla="*/ 1804655 h 2237474"/>
              <a:gd name="connsiteX116" fmla="*/ 4691075 w 12192000"/>
              <a:gd name="connsiteY116" fmla="*/ 1801389 h 2237474"/>
              <a:gd name="connsiteX117" fmla="*/ 4611738 w 12192000"/>
              <a:gd name="connsiteY117" fmla="*/ 1776964 h 2237474"/>
              <a:gd name="connsiteX118" fmla="*/ 4560070 w 12192000"/>
              <a:gd name="connsiteY118" fmla="*/ 1785640 h 2237474"/>
              <a:gd name="connsiteX119" fmla="*/ 4536503 w 12192000"/>
              <a:gd name="connsiteY119" fmla="*/ 1785334 h 2237474"/>
              <a:gd name="connsiteX120" fmla="*/ 4513724 w 12192000"/>
              <a:gd name="connsiteY120" fmla="*/ 1791996 h 2237474"/>
              <a:gd name="connsiteX121" fmla="*/ 4459810 w 12192000"/>
              <a:gd name="connsiteY121" fmla="*/ 1797886 h 2237474"/>
              <a:gd name="connsiteX122" fmla="*/ 4379064 w 12192000"/>
              <a:gd name="connsiteY122" fmla="*/ 1817177 h 2237474"/>
              <a:gd name="connsiteX123" fmla="*/ 4319209 w 12192000"/>
              <a:gd name="connsiteY123" fmla="*/ 1834833 h 2237474"/>
              <a:gd name="connsiteX124" fmla="*/ 4290981 w 12192000"/>
              <a:gd name="connsiteY124" fmla="*/ 1839677 h 2237474"/>
              <a:gd name="connsiteX125" fmla="*/ 4285792 w 12192000"/>
              <a:gd name="connsiteY125" fmla="*/ 1836231 h 2237474"/>
              <a:gd name="connsiteX126" fmla="*/ 4238372 w 12192000"/>
              <a:gd name="connsiteY126" fmla="*/ 1851480 h 2237474"/>
              <a:gd name="connsiteX127" fmla="*/ 4232517 w 12192000"/>
              <a:gd name="connsiteY127" fmla="*/ 1852567 h 2237474"/>
              <a:gd name="connsiteX128" fmla="*/ 4191732 w 12192000"/>
              <a:gd name="connsiteY128" fmla="*/ 1857328 h 2237474"/>
              <a:gd name="connsiteX129" fmla="*/ 4065532 w 12192000"/>
              <a:gd name="connsiteY129" fmla="*/ 1855477 h 2237474"/>
              <a:gd name="connsiteX130" fmla="*/ 4028460 w 12192000"/>
              <a:gd name="connsiteY130" fmla="*/ 1855137 h 2237474"/>
              <a:gd name="connsiteX131" fmla="*/ 4002267 w 12192000"/>
              <a:gd name="connsiteY131" fmla="*/ 1852352 h 2237474"/>
              <a:gd name="connsiteX132" fmla="*/ 3931396 w 12192000"/>
              <a:gd name="connsiteY132" fmla="*/ 1858915 h 2237474"/>
              <a:gd name="connsiteX133" fmla="*/ 3812162 w 12192000"/>
              <a:gd name="connsiteY133" fmla="*/ 1875501 h 2237474"/>
              <a:gd name="connsiteX134" fmla="*/ 3729530 w 12192000"/>
              <a:gd name="connsiteY134" fmla="*/ 1864513 h 2237474"/>
              <a:gd name="connsiteX135" fmla="*/ 3680177 w 12192000"/>
              <a:gd name="connsiteY135" fmla="*/ 1881552 h 2237474"/>
              <a:gd name="connsiteX136" fmla="*/ 3567259 w 12192000"/>
              <a:gd name="connsiteY136" fmla="*/ 1893482 h 2237474"/>
              <a:gd name="connsiteX137" fmla="*/ 3405770 w 12192000"/>
              <a:gd name="connsiteY137" fmla="*/ 1904591 h 2237474"/>
              <a:gd name="connsiteX138" fmla="*/ 3280097 w 12192000"/>
              <a:gd name="connsiteY138" fmla="*/ 1919610 h 2237474"/>
              <a:gd name="connsiteX139" fmla="*/ 3123424 w 12192000"/>
              <a:gd name="connsiteY139" fmla="*/ 1952930 h 2237474"/>
              <a:gd name="connsiteX140" fmla="*/ 3009910 w 12192000"/>
              <a:gd name="connsiteY140" fmla="*/ 1957866 h 2237474"/>
              <a:gd name="connsiteX141" fmla="*/ 2995934 w 12192000"/>
              <a:gd name="connsiteY141" fmla="*/ 1967085 h 2237474"/>
              <a:gd name="connsiteX142" fmla="*/ 2980071 w 12192000"/>
              <a:gd name="connsiteY142" fmla="*/ 1972988 h 2237474"/>
              <a:gd name="connsiteX143" fmla="*/ 2978094 w 12192000"/>
              <a:gd name="connsiteY143" fmla="*/ 1972369 h 2237474"/>
              <a:gd name="connsiteX144" fmla="*/ 2942858 w 12192000"/>
              <a:gd name="connsiteY144" fmla="*/ 1981367 h 2237474"/>
              <a:gd name="connsiteX145" fmla="*/ 2875436 w 12192000"/>
              <a:gd name="connsiteY145" fmla="*/ 1996977 h 2237474"/>
              <a:gd name="connsiteX146" fmla="*/ 2874892 w 12192000"/>
              <a:gd name="connsiteY146" fmla="*/ 1996085 h 2237474"/>
              <a:gd name="connsiteX147" fmla="*/ 2864145 w 12192000"/>
              <a:gd name="connsiteY147" fmla="*/ 1994061 h 2237474"/>
              <a:gd name="connsiteX148" fmla="*/ 2843662 w 12192000"/>
              <a:gd name="connsiteY148" fmla="*/ 1992498 h 2237474"/>
              <a:gd name="connsiteX149" fmla="*/ 2796128 w 12192000"/>
              <a:gd name="connsiteY149" fmla="*/ 1976403 h 2237474"/>
              <a:gd name="connsiteX150" fmla="*/ 2756784 w 12192000"/>
              <a:gd name="connsiteY150" fmla="*/ 1985116 h 2237474"/>
              <a:gd name="connsiteX151" fmla="*/ 2748833 w 12192000"/>
              <a:gd name="connsiteY151" fmla="*/ 1986323 h 2237474"/>
              <a:gd name="connsiteX152" fmla="*/ 2748661 w 12192000"/>
              <a:gd name="connsiteY152" fmla="*/ 1986122 h 2237474"/>
              <a:gd name="connsiteX153" fmla="*/ 2740251 w 12192000"/>
              <a:gd name="connsiteY153" fmla="*/ 1986946 h 2237474"/>
              <a:gd name="connsiteX154" fmla="*/ 2718916 w 12192000"/>
              <a:gd name="connsiteY154" fmla="*/ 1990867 h 2237474"/>
              <a:gd name="connsiteX155" fmla="*/ 2713522 w 12192000"/>
              <a:gd name="connsiteY155" fmla="*/ 1990173 h 2237474"/>
              <a:gd name="connsiteX156" fmla="*/ 2680597 w 12192000"/>
              <a:gd name="connsiteY156" fmla="*/ 1984996 h 2237474"/>
              <a:gd name="connsiteX157" fmla="*/ 2578178 w 12192000"/>
              <a:gd name="connsiteY157" fmla="*/ 1990531 h 2237474"/>
              <a:gd name="connsiteX158" fmla="*/ 2476147 w 12192000"/>
              <a:gd name="connsiteY158" fmla="*/ 1998305 h 2237474"/>
              <a:gd name="connsiteX159" fmla="*/ 2373568 w 12192000"/>
              <a:gd name="connsiteY159" fmla="*/ 2003219 h 2237474"/>
              <a:gd name="connsiteX160" fmla="*/ 2321399 w 12192000"/>
              <a:gd name="connsiteY160" fmla="*/ 1989467 h 2237474"/>
              <a:gd name="connsiteX161" fmla="*/ 2315525 w 12192000"/>
              <a:gd name="connsiteY161" fmla="*/ 1989708 h 2237474"/>
              <a:gd name="connsiteX162" fmla="*/ 2300792 w 12192000"/>
              <a:gd name="connsiteY162" fmla="*/ 1994290 h 2237474"/>
              <a:gd name="connsiteX163" fmla="*/ 2295469 w 12192000"/>
              <a:gd name="connsiteY163" fmla="*/ 1996659 h 2237474"/>
              <a:gd name="connsiteX164" fmla="*/ 2287219 w 12192000"/>
              <a:gd name="connsiteY164" fmla="*/ 1998750 h 2237474"/>
              <a:gd name="connsiteX165" fmla="*/ 2286948 w 12192000"/>
              <a:gd name="connsiteY165" fmla="*/ 1998596 h 2237474"/>
              <a:gd name="connsiteX166" fmla="*/ 2243069 w 12192000"/>
              <a:gd name="connsiteY166" fmla="*/ 2015111 h 2237474"/>
              <a:gd name="connsiteX167" fmla="*/ 2186609 w 12192000"/>
              <a:gd name="connsiteY167" fmla="*/ 2008263 h 2237474"/>
              <a:gd name="connsiteX168" fmla="*/ 2164831 w 12192000"/>
              <a:gd name="connsiteY168" fmla="*/ 2010143 h 2237474"/>
              <a:gd name="connsiteX169" fmla="*/ 2152836 w 12192000"/>
              <a:gd name="connsiteY169" fmla="*/ 2010048 h 2237474"/>
              <a:gd name="connsiteX170" fmla="*/ 2117102 w 12192000"/>
              <a:gd name="connsiteY170" fmla="*/ 2023004 h 2237474"/>
              <a:gd name="connsiteX171" fmla="*/ 2111935 w 12192000"/>
              <a:gd name="connsiteY171" fmla="*/ 2023163 h 2237474"/>
              <a:gd name="connsiteX172" fmla="*/ 2089991 w 12192000"/>
              <a:gd name="connsiteY172" fmla="*/ 2034193 h 2237474"/>
              <a:gd name="connsiteX173" fmla="*/ 2058061 w 12192000"/>
              <a:gd name="connsiteY173" fmla="*/ 2047942 h 2237474"/>
              <a:gd name="connsiteX174" fmla="*/ 2055737 w 12192000"/>
              <a:gd name="connsiteY174" fmla="*/ 2047704 h 2237474"/>
              <a:gd name="connsiteX175" fmla="*/ 2042244 w 12192000"/>
              <a:gd name="connsiteY175" fmla="*/ 2055560 h 2237474"/>
              <a:gd name="connsiteX176" fmla="*/ 1976224 w 12192000"/>
              <a:gd name="connsiteY176" fmla="*/ 2074257 h 2237474"/>
              <a:gd name="connsiteX177" fmla="*/ 1877728 w 12192000"/>
              <a:gd name="connsiteY177" fmla="*/ 2101004 h 2237474"/>
              <a:gd name="connsiteX178" fmla="*/ 1759056 w 12192000"/>
              <a:gd name="connsiteY178" fmla="*/ 2125608 h 2237474"/>
              <a:gd name="connsiteX179" fmla="*/ 1637948 w 12192000"/>
              <a:gd name="connsiteY179" fmla="*/ 2172597 h 2237474"/>
              <a:gd name="connsiteX180" fmla="*/ 1434549 w 12192000"/>
              <a:gd name="connsiteY180" fmla="*/ 2234522 h 2237474"/>
              <a:gd name="connsiteX181" fmla="*/ 1398481 w 12192000"/>
              <a:gd name="connsiteY181" fmla="*/ 2237074 h 2237474"/>
              <a:gd name="connsiteX182" fmla="*/ 1398407 w 12192000"/>
              <a:gd name="connsiteY182" fmla="*/ 2237095 h 2237474"/>
              <a:gd name="connsiteX183" fmla="*/ 1370962 w 12192000"/>
              <a:gd name="connsiteY183" fmla="*/ 2237474 h 2237474"/>
              <a:gd name="connsiteX184" fmla="*/ 1356367 w 12192000"/>
              <a:gd name="connsiteY184" fmla="*/ 2235089 h 2237474"/>
              <a:gd name="connsiteX185" fmla="*/ 1324828 w 12192000"/>
              <a:gd name="connsiteY185" fmla="*/ 2231968 h 2237474"/>
              <a:gd name="connsiteX186" fmla="*/ 1297744 w 12192000"/>
              <a:gd name="connsiteY186" fmla="*/ 2235849 h 2237474"/>
              <a:gd name="connsiteX187" fmla="*/ 1286236 w 12192000"/>
              <a:gd name="connsiteY187" fmla="*/ 2233135 h 2237474"/>
              <a:gd name="connsiteX188" fmla="*/ 1283504 w 12192000"/>
              <a:gd name="connsiteY188" fmla="*/ 2233797 h 2237474"/>
              <a:gd name="connsiteX189" fmla="*/ 1279765 w 12192000"/>
              <a:gd name="connsiteY189" fmla="*/ 2229639 h 2237474"/>
              <a:gd name="connsiteX190" fmla="*/ 1195347 w 12192000"/>
              <a:gd name="connsiteY190" fmla="*/ 2212354 h 2237474"/>
              <a:gd name="connsiteX191" fmla="*/ 970251 w 12192000"/>
              <a:gd name="connsiteY191" fmla="*/ 2221029 h 2237474"/>
              <a:gd name="connsiteX192" fmla="*/ 812914 w 12192000"/>
              <a:gd name="connsiteY192" fmla="*/ 2202752 h 2237474"/>
              <a:gd name="connsiteX193" fmla="*/ 800195 w 12192000"/>
              <a:gd name="connsiteY193" fmla="*/ 2209407 h 2237474"/>
              <a:gd name="connsiteX194" fmla="*/ 784978 w 12192000"/>
              <a:gd name="connsiteY194" fmla="*/ 2212360 h 2237474"/>
              <a:gd name="connsiteX195" fmla="*/ 681987 w 12192000"/>
              <a:gd name="connsiteY195" fmla="*/ 2216757 h 2237474"/>
              <a:gd name="connsiteX196" fmla="*/ 669923 w 12192000"/>
              <a:gd name="connsiteY196" fmla="*/ 2211682 h 2237474"/>
              <a:gd name="connsiteX197" fmla="*/ 648680 w 12192000"/>
              <a:gd name="connsiteY197" fmla="*/ 2206229 h 2237474"/>
              <a:gd name="connsiteX198" fmla="*/ 597225 w 12192000"/>
              <a:gd name="connsiteY198" fmla="*/ 2180999 h 2237474"/>
              <a:gd name="connsiteX199" fmla="*/ 558449 w 12192000"/>
              <a:gd name="connsiteY199" fmla="*/ 2182346 h 2237474"/>
              <a:gd name="connsiteX200" fmla="*/ 550517 w 12192000"/>
              <a:gd name="connsiteY200" fmla="*/ 2182060 h 2237474"/>
              <a:gd name="connsiteX201" fmla="*/ 550309 w 12192000"/>
              <a:gd name="connsiteY201" fmla="*/ 2181825 h 2237474"/>
              <a:gd name="connsiteX202" fmla="*/ 541836 w 12192000"/>
              <a:gd name="connsiteY202" fmla="*/ 2181063 h 2237474"/>
              <a:gd name="connsiteX203" fmla="*/ 536057 w 12192000"/>
              <a:gd name="connsiteY203" fmla="*/ 2181537 h 2237474"/>
              <a:gd name="connsiteX204" fmla="*/ 520671 w 12192000"/>
              <a:gd name="connsiteY204" fmla="*/ 2180980 h 2237474"/>
              <a:gd name="connsiteX205" fmla="*/ 515024 w 12192000"/>
              <a:gd name="connsiteY205" fmla="*/ 2179258 h 2237474"/>
              <a:gd name="connsiteX206" fmla="*/ 512278 w 12192000"/>
              <a:gd name="connsiteY206" fmla="*/ 2176369 h 2237474"/>
              <a:gd name="connsiteX207" fmla="*/ 480419 w 12192000"/>
              <a:gd name="connsiteY207" fmla="*/ 2167807 h 2237474"/>
              <a:gd name="connsiteX208" fmla="*/ 413835 w 12192000"/>
              <a:gd name="connsiteY208" fmla="*/ 2156783 h 2237474"/>
              <a:gd name="connsiteX209" fmla="*/ 376513 w 12192000"/>
              <a:gd name="connsiteY209" fmla="*/ 2154014 h 2237474"/>
              <a:gd name="connsiteX210" fmla="*/ 273386 w 12192000"/>
              <a:gd name="connsiteY210" fmla="*/ 2142551 h 2237474"/>
              <a:gd name="connsiteX211" fmla="*/ 169207 w 12192000"/>
              <a:gd name="connsiteY211" fmla="*/ 2128100 h 2237474"/>
              <a:gd name="connsiteX212" fmla="*/ 93149 w 12192000"/>
              <a:gd name="connsiteY212" fmla="*/ 2105324 h 2237474"/>
              <a:gd name="connsiteX213" fmla="*/ 88109 w 12192000"/>
              <a:gd name="connsiteY213" fmla="*/ 2106704 h 2237474"/>
              <a:gd name="connsiteX214" fmla="*/ 80022 w 12192000"/>
              <a:gd name="connsiteY214" fmla="*/ 2107254 h 2237474"/>
              <a:gd name="connsiteX215" fmla="*/ 79717 w 12192000"/>
              <a:gd name="connsiteY215" fmla="*/ 2107046 h 2237474"/>
              <a:gd name="connsiteX216" fmla="*/ 72352 w 12192000"/>
              <a:gd name="connsiteY216" fmla="*/ 2107991 h 2237474"/>
              <a:gd name="connsiteX217" fmla="*/ 37645 w 12192000"/>
              <a:gd name="connsiteY217" fmla="*/ 2115401 h 2237474"/>
              <a:gd name="connsiteX218" fmla="*/ 4572 w 12192000"/>
              <a:gd name="connsiteY218" fmla="*/ 2111091 h 2237474"/>
              <a:gd name="connsiteX219" fmla="*/ 0 w 12192000"/>
              <a:gd name="connsiteY219" fmla="*/ 2110468 h 2237474"/>
              <a:gd name="connsiteX220" fmla="*/ 0 w 12192000"/>
              <a:gd name="connsiteY22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00499 w 12192000"/>
              <a:gd name="connsiteY34" fmla="*/ 954680 h 2237474"/>
              <a:gd name="connsiteX35" fmla="*/ 9428195 w 12192000"/>
              <a:gd name="connsiteY35" fmla="*/ 986225 h 2237474"/>
              <a:gd name="connsiteX36" fmla="*/ 9410017 w 12192000"/>
              <a:gd name="connsiteY36" fmla="*/ 993931 h 2237474"/>
              <a:gd name="connsiteX37" fmla="*/ 9392919 w 12192000"/>
              <a:gd name="connsiteY37" fmla="*/ 994656 h 2237474"/>
              <a:gd name="connsiteX38" fmla="*/ 9278619 w 12192000"/>
              <a:gd name="connsiteY38" fmla="*/ 1011878 h 2237474"/>
              <a:gd name="connsiteX39" fmla="*/ 9268019 w 12192000"/>
              <a:gd name="connsiteY39" fmla="*/ 1007442 h 2237474"/>
              <a:gd name="connsiteX40" fmla="*/ 9234662 w 12192000"/>
              <a:gd name="connsiteY40" fmla="*/ 1023056 h 2237474"/>
              <a:gd name="connsiteX41" fmla="*/ 9181033 w 12192000"/>
              <a:gd name="connsiteY41" fmla="*/ 1037921 h 2237474"/>
              <a:gd name="connsiteX42" fmla="*/ 9155969 w 12192000"/>
              <a:gd name="connsiteY42" fmla="*/ 1046804 h 2237474"/>
              <a:gd name="connsiteX43" fmla="*/ 9133985 w 12192000"/>
              <a:gd name="connsiteY43" fmla="*/ 1046450 h 2237474"/>
              <a:gd name="connsiteX44" fmla="*/ 9012987 w 12192000"/>
              <a:gd name="connsiteY44" fmla="*/ 1061986 h 2237474"/>
              <a:gd name="connsiteX45" fmla="*/ 8968445 w 12192000"/>
              <a:gd name="connsiteY45" fmla="*/ 1052169 h 2237474"/>
              <a:gd name="connsiteX46" fmla="*/ 8958984 w 12192000"/>
              <a:gd name="connsiteY46" fmla="*/ 1057212 h 2237474"/>
              <a:gd name="connsiteX47" fmla="*/ 8886001 w 12192000"/>
              <a:gd name="connsiteY47" fmla="*/ 1067468 h 2237474"/>
              <a:gd name="connsiteX48" fmla="*/ 8838610 w 12192000"/>
              <a:gd name="connsiteY48" fmla="*/ 1075091 h 2237474"/>
              <a:gd name="connsiteX49" fmla="*/ 8750383 w 12192000"/>
              <a:gd name="connsiteY49" fmla="*/ 1097387 h 2237474"/>
              <a:gd name="connsiteX50" fmla="*/ 8697365 w 12192000"/>
              <a:gd name="connsiteY50" fmla="*/ 1105869 h 2237474"/>
              <a:gd name="connsiteX51" fmla="*/ 8665605 w 12192000"/>
              <a:gd name="connsiteY51" fmla="*/ 1110791 h 2237474"/>
              <a:gd name="connsiteX52" fmla="*/ 8584946 w 12192000"/>
              <a:gd name="connsiteY52" fmla="*/ 1135226 h 2237474"/>
              <a:gd name="connsiteX53" fmla="*/ 8460755 w 12192000"/>
              <a:gd name="connsiteY53" fmla="*/ 1203427 h 2237474"/>
              <a:gd name="connsiteX54" fmla="*/ 8419755 w 12192000"/>
              <a:gd name="connsiteY54" fmla="*/ 1216260 h 2237474"/>
              <a:gd name="connsiteX55" fmla="*/ 8411626 w 12192000"/>
              <a:gd name="connsiteY55" fmla="*/ 1214397 h 2237474"/>
              <a:gd name="connsiteX56" fmla="*/ 8363469 w 12192000"/>
              <a:gd name="connsiteY56" fmla="*/ 1246658 h 2237474"/>
              <a:gd name="connsiteX57" fmla="*/ 8275497 w 12192000"/>
              <a:gd name="connsiteY57" fmla="*/ 1264396 h 2237474"/>
              <a:gd name="connsiteX58" fmla="*/ 8206287 w 12192000"/>
              <a:gd name="connsiteY58" fmla="*/ 1273060 h 2237474"/>
              <a:gd name="connsiteX59" fmla="*/ 8168705 w 12192000"/>
              <a:gd name="connsiteY59" fmla="*/ 1279956 h 2237474"/>
              <a:gd name="connsiteX60" fmla="*/ 8139997 w 12192000"/>
              <a:gd name="connsiteY60" fmla="*/ 1282713 h 2237474"/>
              <a:gd name="connsiteX61" fmla="*/ 8074238 w 12192000"/>
              <a:gd name="connsiteY61" fmla="*/ 1301895 h 2237474"/>
              <a:gd name="connsiteX62" fmla="*/ 7968292 w 12192000"/>
              <a:gd name="connsiteY62" fmla="*/ 1338779 h 2237474"/>
              <a:gd name="connsiteX63" fmla="*/ 7945122 w 12192000"/>
              <a:gd name="connsiteY63" fmla="*/ 1345477 h 2237474"/>
              <a:gd name="connsiteX64" fmla="*/ 7902328 w 12192000"/>
              <a:gd name="connsiteY64" fmla="*/ 1345865 h 2237474"/>
              <a:gd name="connsiteX65" fmla="*/ 7875879 w 12192000"/>
              <a:gd name="connsiteY65" fmla="*/ 1345646 h 2237474"/>
              <a:gd name="connsiteX66" fmla="*/ 7840612 w 12192000"/>
              <a:gd name="connsiteY66" fmla="*/ 1369373 h 2237474"/>
              <a:gd name="connsiteX67" fmla="*/ 7786819 w 12192000"/>
              <a:gd name="connsiteY67" fmla="*/ 1378970 h 2237474"/>
              <a:gd name="connsiteX68" fmla="*/ 7548172 w 12192000"/>
              <a:gd name="connsiteY68" fmla="*/ 1417460 h 2237474"/>
              <a:gd name="connsiteX69" fmla="*/ 7483437 w 12192000"/>
              <a:gd name="connsiteY69" fmla="*/ 1478152 h 2237474"/>
              <a:gd name="connsiteX70" fmla="*/ 7377870 w 12192000"/>
              <a:gd name="connsiteY70" fmla="*/ 1523319 h 2237474"/>
              <a:gd name="connsiteX71" fmla="*/ 7230737 w 12192000"/>
              <a:gd name="connsiteY71" fmla="*/ 1562633 h 2237474"/>
              <a:gd name="connsiteX72" fmla="*/ 7224458 w 12192000"/>
              <a:gd name="connsiteY72" fmla="*/ 1573008 h 2237474"/>
              <a:gd name="connsiteX73" fmla="*/ 7213486 w 12192000"/>
              <a:gd name="connsiteY73" fmla="*/ 1580987 h 2237474"/>
              <a:gd name="connsiteX74" fmla="*/ 7183121 w 12192000"/>
              <a:gd name="connsiteY74" fmla="*/ 1595162 h 2237474"/>
              <a:gd name="connsiteX75" fmla="*/ 7164601 w 12192000"/>
              <a:gd name="connsiteY75" fmla="*/ 1606490 h 2237474"/>
              <a:gd name="connsiteX76" fmla="*/ 7114651 w 12192000"/>
              <a:gd name="connsiteY76" fmla="*/ 1620959 h 2237474"/>
              <a:gd name="connsiteX77" fmla="*/ 7092727 w 12192000"/>
              <a:gd name="connsiteY77" fmla="*/ 1623628 h 2237474"/>
              <a:gd name="connsiteX78" fmla="*/ 7031309 w 12192000"/>
              <a:gd name="connsiteY78" fmla="*/ 1619451 h 2237474"/>
              <a:gd name="connsiteX79" fmla="*/ 6999084 w 12192000"/>
              <a:gd name="connsiteY79" fmla="*/ 1634317 h 2237474"/>
              <a:gd name="connsiteX80" fmla="*/ 6992107 w 12192000"/>
              <a:gd name="connsiteY80" fmla="*/ 1636860 h 2237474"/>
              <a:gd name="connsiteX81" fmla="*/ 6991765 w 12192000"/>
              <a:gd name="connsiteY81" fmla="*/ 1636725 h 2237474"/>
              <a:gd name="connsiteX82" fmla="*/ 6900177 w 12192000"/>
              <a:gd name="connsiteY82" fmla="*/ 1636016 h 2237474"/>
              <a:gd name="connsiteX83" fmla="*/ 6795372 w 12192000"/>
              <a:gd name="connsiteY83" fmla="*/ 1644845 h 2237474"/>
              <a:gd name="connsiteX84" fmla="*/ 6692251 w 12192000"/>
              <a:gd name="connsiteY84" fmla="*/ 1656357 h 2237474"/>
              <a:gd name="connsiteX85" fmla="*/ 6655235 w 12192000"/>
              <a:gd name="connsiteY85" fmla="*/ 1661869 h 2237474"/>
              <a:gd name="connsiteX86" fmla="*/ 6587857 w 12192000"/>
              <a:gd name="connsiteY86" fmla="*/ 1665769 h 2237474"/>
              <a:gd name="connsiteX87" fmla="*/ 6554894 w 12192000"/>
              <a:gd name="connsiteY87" fmla="*/ 1664428 h 2237474"/>
              <a:gd name="connsiteX88" fmla="*/ 6516595 w 12192000"/>
              <a:gd name="connsiteY88" fmla="*/ 1667475 h 2237474"/>
              <a:gd name="connsiteX89" fmla="*/ 6508541 w 12192000"/>
              <a:gd name="connsiteY89" fmla="*/ 1668757 h 2237474"/>
              <a:gd name="connsiteX90" fmla="*/ 6471012 w 12192000"/>
              <a:gd name="connsiteY90" fmla="*/ 1678604 h 2237474"/>
              <a:gd name="connsiteX91" fmla="*/ 6415265 w 12192000"/>
              <a:gd name="connsiteY91" fmla="*/ 1665317 h 2237474"/>
              <a:gd name="connsiteX92" fmla="*/ 6364035 w 12192000"/>
              <a:gd name="connsiteY92" fmla="*/ 1667683 h 2237474"/>
              <a:gd name="connsiteX93" fmla="*/ 6280959 w 12192000"/>
              <a:gd name="connsiteY93" fmla="*/ 1689329 h 2237474"/>
              <a:gd name="connsiteX94" fmla="*/ 6243319 w 12192000"/>
              <a:gd name="connsiteY94" fmla="*/ 1695560 h 2237474"/>
              <a:gd name="connsiteX95" fmla="*/ 6098321 w 12192000"/>
              <a:gd name="connsiteY95" fmla="*/ 1721646 h 2237474"/>
              <a:gd name="connsiteX96" fmla="*/ 5880652 w 12192000"/>
              <a:gd name="connsiteY96" fmla="*/ 1779643 h 2237474"/>
              <a:gd name="connsiteX97" fmla="*/ 5785959 w 12192000"/>
              <a:gd name="connsiteY97" fmla="*/ 1775307 h 2237474"/>
              <a:gd name="connsiteX98" fmla="*/ 5643534 w 12192000"/>
              <a:gd name="connsiteY98" fmla="*/ 1802919 h 2237474"/>
              <a:gd name="connsiteX99" fmla="*/ 5518799 w 12192000"/>
              <a:gd name="connsiteY99" fmla="*/ 1818312 h 2237474"/>
              <a:gd name="connsiteX100" fmla="*/ 5505014 w 12192000"/>
              <a:gd name="connsiteY100" fmla="*/ 1819259 h 2237474"/>
              <a:gd name="connsiteX101" fmla="*/ 5453307 w 12192000"/>
              <a:gd name="connsiteY101" fmla="*/ 1815450 h 2237474"/>
              <a:gd name="connsiteX102" fmla="*/ 5364192 w 12192000"/>
              <a:gd name="connsiteY102" fmla="*/ 1826074 h 2237474"/>
              <a:gd name="connsiteX103" fmla="*/ 5350380 w 12192000"/>
              <a:gd name="connsiteY103" fmla="*/ 1830891 h 2237474"/>
              <a:gd name="connsiteX104" fmla="*/ 5259633 w 12192000"/>
              <a:gd name="connsiteY104" fmla="*/ 1837160 h 2237474"/>
              <a:gd name="connsiteX105" fmla="*/ 5197513 w 12192000"/>
              <a:gd name="connsiteY105" fmla="*/ 1844718 h 2237474"/>
              <a:gd name="connsiteX106" fmla="*/ 5168852 w 12192000"/>
              <a:gd name="connsiteY106" fmla="*/ 1844846 h 2237474"/>
              <a:gd name="connsiteX107" fmla="*/ 5114927 w 12192000"/>
              <a:gd name="connsiteY107" fmla="*/ 1847827 h 2237474"/>
              <a:gd name="connsiteX108" fmla="*/ 5108970 w 12192000"/>
              <a:gd name="connsiteY108" fmla="*/ 1847935 h 2237474"/>
              <a:gd name="connsiteX109" fmla="*/ 5067961 w 12192000"/>
              <a:gd name="connsiteY109" fmla="*/ 1845917 h 2237474"/>
              <a:gd name="connsiteX110" fmla="*/ 5007075 w 12192000"/>
              <a:gd name="connsiteY110" fmla="*/ 1838626 h 2237474"/>
              <a:gd name="connsiteX111" fmla="*/ 4944087 w 12192000"/>
              <a:gd name="connsiteY111" fmla="*/ 1823332 h 2237474"/>
              <a:gd name="connsiteX112" fmla="*/ 4907662 w 12192000"/>
              <a:gd name="connsiteY112" fmla="*/ 1816900 h 2237474"/>
              <a:gd name="connsiteX113" fmla="*/ 4882386 w 12192000"/>
              <a:gd name="connsiteY113" fmla="*/ 1809844 h 2237474"/>
              <a:gd name="connsiteX114" fmla="*/ 4811440 w 12192000"/>
              <a:gd name="connsiteY114" fmla="*/ 1804655 h 2237474"/>
              <a:gd name="connsiteX115" fmla="*/ 4691075 w 12192000"/>
              <a:gd name="connsiteY115" fmla="*/ 1801389 h 2237474"/>
              <a:gd name="connsiteX116" fmla="*/ 4611738 w 12192000"/>
              <a:gd name="connsiteY116" fmla="*/ 1776964 h 2237474"/>
              <a:gd name="connsiteX117" fmla="*/ 4560070 w 12192000"/>
              <a:gd name="connsiteY117" fmla="*/ 1785640 h 2237474"/>
              <a:gd name="connsiteX118" fmla="*/ 4536503 w 12192000"/>
              <a:gd name="connsiteY118" fmla="*/ 1785334 h 2237474"/>
              <a:gd name="connsiteX119" fmla="*/ 4513724 w 12192000"/>
              <a:gd name="connsiteY119" fmla="*/ 1791996 h 2237474"/>
              <a:gd name="connsiteX120" fmla="*/ 4459810 w 12192000"/>
              <a:gd name="connsiteY120" fmla="*/ 1797886 h 2237474"/>
              <a:gd name="connsiteX121" fmla="*/ 4379064 w 12192000"/>
              <a:gd name="connsiteY121" fmla="*/ 1817177 h 2237474"/>
              <a:gd name="connsiteX122" fmla="*/ 4319209 w 12192000"/>
              <a:gd name="connsiteY122" fmla="*/ 1834833 h 2237474"/>
              <a:gd name="connsiteX123" fmla="*/ 4290981 w 12192000"/>
              <a:gd name="connsiteY123" fmla="*/ 1839677 h 2237474"/>
              <a:gd name="connsiteX124" fmla="*/ 4285792 w 12192000"/>
              <a:gd name="connsiteY124" fmla="*/ 1836231 h 2237474"/>
              <a:gd name="connsiteX125" fmla="*/ 4238372 w 12192000"/>
              <a:gd name="connsiteY125" fmla="*/ 1851480 h 2237474"/>
              <a:gd name="connsiteX126" fmla="*/ 4232517 w 12192000"/>
              <a:gd name="connsiteY126" fmla="*/ 1852567 h 2237474"/>
              <a:gd name="connsiteX127" fmla="*/ 4191732 w 12192000"/>
              <a:gd name="connsiteY127" fmla="*/ 1857328 h 2237474"/>
              <a:gd name="connsiteX128" fmla="*/ 4065532 w 12192000"/>
              <a:gd name="connsiteY128" fmla="*/ 1855477 h 2237474"/>
              <a:gd name="connsiteX129" fmla="*/ 4028460 w 12192000"/>
              <a:gd name="connsiteY129" fmla="*/ 1855137 h 2237474"/>
              <a:gd name="connsiteX130" fmla="*/ 4002267 w 12192000"/>
              <a:gd name="connsiteY130" fmla="*/ 1852352 h 2237474"/>
              <a:gd name="connsiteX131" fmla="*/ 3931396 w 12192000"/>
              <a:gd name="connsiteY131" fmla="*/ 1858915 h 2237474"/>
              <a:gd name="connsiteX132" fmla="*/ 3812162 w 12192000"/>
              <a:gd name="connsiteY132" fmla="*/ 1875501 h 2237474"/>
              <a:gd name="connsiteX133" fmla="*/ 3729530 w 12192000"/>
              <a:gd name="connsiteY133" fmla="*/ 1864513 h 2237474"/>
              <a:gd name="connsiteX134" fmla="*/ 3680177 w 12192000"/>
              <a:gd name="connsiteY134" fmla="*/ 1881552 h 2237474"/>
              <a:gd name="connsiteX135" fmla="*/ 3567259 w 12192000"/>
              <a:gd name="connsiteY135" fmla="*/ 1893482 h 2237474"/>
              <a:gd name="connsiteX136" fmla="*/ 3405770 w 12192000"/>
              <a:gd name="connsiteY136" fmla="*/ 1904591 h 2237474"/>
              <a:gd name="connsiteX137" fmla="*/ 3280097 w 12192000"/>
              <a:gd name="connsiteY137" fmla="*/ 1919610 h 2237474"/>
              <a:gd name="connsiteX138" fmla="*/ 3123424 w 12192000"/>
              <a:gd name="connsiteY138" fmla="*/ 1952930 h 2237474"/>
              <a:gd name="connsiteX139" fmla="*/ 3009910 w 12192000"/>
              <a:gd name="connsiteY139" fmla="*/ 1957866 h 2237474"/>
              <a:gd name="connsiteX140" fmla="*/ 2995934 w 12192000"/>
              <a:gd name="connsiteY140" fmla="*/ 1967085 h 2237474"/>
              <a:gd name="connsiteX141" fmla="*/ 2980071 w 12192000"/>
              <a:gd name="connsiteY141" fmla="*/ 1972988 h 2237474"/>
              <a:gd name="connsiteX142" fmla="*/ 2978094 w 12192000"/>
              <a:gd name="connsiteY142" fmla="*/ 1972369 h 2237474"/>
              <a:gd name="connsiteX143" fmla="*/ 2942858 w 12192000"/>
              <a:gd name="connsiteY143" fmla="*/ 1981367 h 2237474"/>
              <a:gd name="connsiteX144" fmla="*/ 2875436 w 12192000"/>
              <a:gd name="connsiteY144" fmla="*/ 1996977 h 2237474"/>
              <a:gd name="connsiteX145" fmla="*/ 2874892 w 12192000"/>
              <a:gd name="connsiteY145" fmla="*/ 1996085 h 2237474"/>
              <a:gd name="connsiteX146" fmla="*/ 2864145 w 12192000"/>
              <a:gd name="connsiteY146" fmla="*/ 1994061 h 2237474"/>
              <a:gd name="connsiteX147" fmla="*/ 2843662 w 12192000"/>
              <a:gd name="connsiteY147" fmla="*/ 1992498 h 2237474"/>
              <a:gd name="connsiteX148" fmla="*/ 2796128 w 12192000"/>
              <a:gd name="connsiteY148" fmla="*/ 1976403 h 2237474"/>
              <a:gd name="connsiteX149" fmla="*/ 2756784 w 12192000"/>
              <a:gd name="connsiteY149" fmla="*/ 1985116 h 2237474"/>
              <a:gd name="connsiteX150" fmla="*/ 2748833 w 12192000"/>
              <a:gd name="connsiteY150" fmla="*/ 1986323 h 2237474"/>
              <a:gd name="connsiteX151" fmla="*/ 2748661 w 12192000"/>
              <a:gd name="connsiteY151" fmla="*/ 1986122 h 2237474"/>
              <a:gd name="connsiteX152" fmla="*/ 2740251 w 12192000"/>
              <a:gd name="connsiteY152" fmla="*/ 1986946 h 2237474"/>
              <a:gd name="connsiteX153" fmla="*/ 2718916 w 12192000"/>
              <a:gd name="connsiteY153" fmla="*/ 1990867 h 2237474"/>
              <a:gd name="connsiteX154" fmla="*/ 2713522 w 12192000"/>
              <a:gd name="connsiteY154" fmla="*/ 1990173 h 2237474"/>
              <a:gd name="connsiteX155" fmla="*/ 2680597 w 12192000"/>
              <a:gd name="connsiteY155" fmla="*/ 1984996 h 2237474"/>
              <a:gd name="connsiteX156" fmla="*/ 2578178 w 12192000"/>
              <a:gd name="connsiteY156" fmla="*/ 1990531 h 2237474"/>
              <a:gd name="connsiteX157" fmla="*/ 2476147 w 12192000"/>
              <a:gd name="connsiteY157" fmla="*/ 1998305 h 2237474"/>
              <a:gd name="connsiteX158" fmla="*/ 2373568 w 12192000"/>
              <a:gd name="connsiteY158" fmla="*/ 2003219 h 2237474"/>
              <a:gd name="connsiteX159" fmla="*/ 2321399 w 12192000"/>
              <a:gd name="connsiteY159" fmla="*/ 1989467 h 2237474"/>
              <a:gd name="connsiteX160" fmla="*/ 2315525 w 12192000"/>
              <a:gd name="connsiteY160" fmla="*/ 1989708 h 2237474"/>
              <a:gd name="connsiteX161" fmla="*/ 2300792 w 12192000"/>
              <a:gd name="connsiteY161" fmla="*/ 1994290 h 2237474"/>
              <a:gd name="connsiteX162" fmla="*/ 2295469 w 12192000"/>
              <a:gd name="connsiteY162" fmla="*/ 1996659 h 2237474"/>
              <a:gd name="connsiteX163" fmla="*/ 2287219 w 12192000"/>
              <a:gd name="connsiteY163" fmla="*/ 1998750 h 2237474"/>
              <a:gd name="connsiteX164" fmla="*/ 2286948 w 12192000"/>
              <a:gd name="connsiteY164" fmla="*/ 1998596 h 2237474"/>
              <a:gd name="connsiteX165" fmla="*/ 2243069 w 12192000"/>
              <a:gd name="connsiteY165" fmla="*/ 2015111 h 2237474"/>
              <a:gd name="connsiteX166" fmla="*/ 2186609 w 12192000"/>
              <a:gd name="connsiteY166" fmla="*/ 2008263 h 2237474"/>
              <a:gd name="connsiteX167" fmla="*/ 2164831 w 12192000"/>
              <a:gd name="connsiteY167" fmla="*/ 2010143 h 2237474"/>
              <a:gd name="connsiteX168" fmla="*/ 2152836 w 12192000"/>
              <a:gd name="connsiteY168" fmla="*/ 2010048 h 2237474"/>
              <a:gd name="connsiteX169" fmla="*/ 2117102 w 12192000"/>
              <a:gd name="connsiteY169" fmla="*/ 2023004 h 2237474"/>
              <a:gd name="connsiteX170" fmla="*/ 2111935 w 12192000"/>
              <a:gd name="connsiteY170" fmla="*/ 2023163 h 2237474"/>
              <a:gd name="connsiteX171" fmla="*/ 2089991 w 12192000"/>
              <a:gd name="connsiteY171" fmla="*/ 2034193 h 2237474"/>
              <a:gd name="connsiteX172" fmla="*/ 2058061 w 12192000"/>
              <a:gd name="connsiteY172" fmla="*/ 2047942 h 2237474"/>
              <a:gd name="connsiteX173" fmla="*/ 2055737 w 12192000"/>
              <a:gd name="connsiteY173" fmla="*/ 2047704 h 2237474"/>
              <a:gd name="connsiteX174" fmla="*/ 2042244 w 12192000"/>
              <a:gd name="connsiteY174" fmla="*/ 2055560 h 2237474"/>
              <a:gd name="connsiteX175" fmla="*/ 1976224 w 12192000"/>
              <a:gd name="connsiteY175" fmla="*/ 2074257 h 2237474"/>
              <a:gd name="connsiteX176" fmla="*/ 1877728 w 12192000"/>
              <a:gd name="connsiteY176" fmla="*/ 2101004 h 2237474"/>
              <a:gd name="connsiteX177" fmla="*/ 1759056 w 12192000"/>
              <a:gd name="connsiteY177" fmla="*/ 2125608 h 2237474"/>
              <a:gd name="connsiteX178" fmla="*/ 1637948 w 12192000"/>
              <a:gd name="connsiteY178" fmla="*/ 2172597 h 2237474"/>
              <a:gd name="connsiteX179" fmla="*/ 1434549 w 12192000"/>
              <a:gd name="connsiteY179" fmla="*/ 2234522 h 2237474"/>
              <a:gd name="connsiteX180" fmla="*/ 1398481 w 12192000"/>
              <a:gd name="connsiteY180" fmla="*/ 2237074 h 2237474"/>
              <a:gd name="connsiteX181" fmla="*/ 1398407 w 12192000"/>
              <a:gd name="connsiteY181" fmla="*/ 2237095 h 2237474"/>
              <a:gd name="connsiteX182" fmla="*/ 1370962 w 12192000"/>
              <a:gd name="connsiteY182" fmla="*/ 2237474 h 2237474"/>
              <a:gd name="connsiteX183" fmla="*/ 1356367 w 12192000"/>
              <a:gd name="connsiteY183" fmla="*/ 2235089 h 2237474"/>
              <a:gd name="connsiteX184" fmla="*/ 1324828 w 12192000"/>
              <a:gd name="connsiteY184" fmla="*/ 2231968 h 2237474"/>
              <a:gd name="connsiteX185" fmla="*/ 1297744 w 12192000"/>
              <a:gd name="connsiteY185" fmla="*/ 2235849 h 2237474"/>
              <a:gd name="connsiteX186" fmla="*/ 1286236 w 12192000"/>
              <a:gd name="connsiteY186" fmla="*/ 2233135 h 2237474"/>
              <a:gd name="connsiteX187" fmla="*/ 1283504 w 12192000"/>
              <a:gd name="connsiteY187" fmla="*/ 2233797 h 2237474"/>
              <a:gd name="connsiteX188" fmla="*/ 1279765 w 12192000"/>
              <a:gd name="connsiteY188" fmla="*/ 2229639 h 2237474"/>
              <a:gd name="connsiteX189" fmla="*/ 1195347 w 12192000"/>
              <a:gd name="connsiteY189" fmla="*/ 2212354 h 2237474"/>
              <a:gd name="connsiteX190" fmla="*/ 970251 w 12192000"/>
              <a:gd name="connsiteY190" fmla="*/ 2221029 h 2237474"/>
              <a:gd name="connsiteX191" fmla="*/ 812914 w 12192000"/>
              <a:gd name="connsiteY191" fmla="*/ 2202752 h 2237474"/>
              <a:gd name="connsiteX192" fmla="*/ 800195 w 12192000"/>
              <a:gd name="connsiteY192" fmla="*/ 2209407 h 2237474"/>
              <a:gd name="connsiteX193" fmla="*/ 784978 w 12192000"/>
              <a:gd name="connsiteY193" fmla="*/ 2212360 h 2237474"/>
              <a:gd name="connsiteX194" fmla="*/ 681987 w 12192000"/>
              <a:gd name="connsiteY194" fmla="*/ 2216757 h 2237474"/>
              <a:gd name="connsiteX195" fmla="*/ 669923 w 12192000"/>
              <a:gd name="connsiteY195" fmla="*/ 2211682 h 2237474"/>
              <a:gd name="connsiteX196" fmla="*/ 648680 w 12192000"/>
              <a:gd name="connsiteY196" fmla="*/ 2206229 h 2237474"/>
              <a:gd name="connsiteX197" fmla="*/ 597225 w 12192000"/>
              <a:gd name="connsiteY197" fmla="*/ 2180999 h 2237474"/>
              <a:gd name="connsiteX198" fmla="*/ 558449 w 12192000"/>
              <a:gd name="connsiteY198" fmla="*/ 2182346 h 2237474"/>
              <a:gd name="connsiteX199" fmla="*/ 550517 w 12192000"/>
              <a:gd name="connsiteY199" fmla="*/ 2182060 h 2237474"/>
              <a:gd name="connsiteX200" fmla="*/ 550309 w 12192000"/>
              <a:gd name="connsiteY200" fmla="*/ 2181825 h 2237474"/>
              <a:gd name="connsiteX201" fmla="*/ 541836 w 12192000"/>
              <a:gd name="connsiteY201" fmla="*/ 2181063 h 2237474"/>
              <a:gd name="connsiteX202" fmla="*/ 536057 w 12192000"/>
              <a:gd name="connsiteY202" fmla="*/ 2181537 h 2237474"/>
              <a:gd name="connsiteX203" fmla="*/ 520671 w 12192000"/>
              <a:gd name="connsiteY203" fmla="*/ 2180980 h 2237474"/>
              <a:gd name="connsiteX204" fmla="*/ 515024 w 12192000"/>
              <a:gd name="connsiteY204" fmla="*/ 2179258 h 2237474"/>
              <a:gd name="connsiteX205" fmla="*/ 512278 w 12192000"/>
              <a:gd name="connsiteY205" fmla="*/ 2176369 h 2237474"/>
              <a:gd name="connsiteX206" fmla="*/ 480419 w 12192000"/>
              <a:gd name="connsiteY206" fmla="*/ 2167807 h 2237474"/>
              <a:gd name="connsiteX207" fmla="*/ 413835 w 12192000"/>
              <a:gd name="connsiteY207" fmla="*/ 2156783 h 2237474"/>
              <a:gd name="connsiteX208" fmla="*/ 376513 w 12192000"/>
              <a:gd name="connsiteY208" fmla="*/ 2154014 h 2237474"/>
              <a:gd name="connsiteX209" fmla="*/ 273386 w 12192000"/>
              <a:gd name="connsiteY209" fmla="*/ 2142551 h 2237474"/>
              <a:gd name="connsiteX210" fmla="*/ 169207 w 12192000"/>
              <a:gd name="connsiteY210" fmla="*/ 2128100 h 2237474"/>
              <a:gd name="connsiteX211" fmla="*/ 93149 w 12192000"/>
              <a:gd name="connsiteY211" fmla="*/ 2105324 h 2237474"/>
              <a:gd name="connsiteX212" fmla="*/ 88109 w 12192000"/>
              <a:gd name="connsiteY212" fmla="*/ 2106704 h 2237474"/>
              <a:gd name="connsiteX213" fmla="*/ 80022 w 12192000"/>
              <a:gd name="connsiteY213" fmla="*/ 2107254 h 2237474"/>
              <a:gd name="connsiteX214" fmla="*/ 79717 w 12192000"/>
              <a:gd name="connsiteY214" fmla="*/ 2107046 h 2237474"/>
              <a:gd name="connsiteX215" fmla="*/ 72352 w 12192000"/>
              <a:gd name="connsiteY215" fmla="*/ 2107991 h 2237474"/>
              <a:gd name="connsiteX216" fmla="*/ 37645 w 12192000"/>
              <a:gd name="connsiteY216" fmla="*/ 2115401 h 2237474"/>
              <a:gd name="connsiteX217" fmla="*/ 4572 w 12192000"/>
              <a:gd name="connsiteY217" fmla="*/ 2111091 h 2237474"/>
              <a:gd name="connsiteX218" fmla="*/ 0 w 12192000"/>
              <a:gd name="connsiteY218" fmla="*/ 2110468 h 2237474"/>
              <a:gd name="connsiteX219" fmla="*/ 0 w 12192000"/>
              <a:gd name="connsiteY21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61459 w 12192000"/>
              <a:gd name="connsiteY27" fmla="*/ 862394 h 2237474"/>
              <a:gd name="connsiteX28" fmla="*/ 9705768 w 12192000"/>
              <a:gd name="connsiteY28" fmla="*/ 894610 h 2237474"/>
              <a:gd name="connsiteX29" fmla="*/ 9683005 w 12192000"/>
              <a:gd name="connsiteY29" fmla="*/ 894128 h 2237474"/>
              <a:gd name="connsiteX30" fmla="*/ 9594438 w 12192000"/>
              <a:gd name="connsiteY30" fmla="*/ 919051 h 2237474"/>
              <a:gd name="connsiteX31" fmla="*/ 9577033 w 12192000"/>
              <a:gd name="connsiteY31" fmla="*/ 922857 h 2237474"/>
              <a:gd name="connsiteX32" fmla="*/ 9544189 w 12192000"/>
              <a:gd name="connsiteY32" fmla="*/ 938966 h 2237474"/>
              <a:gd name="connsiteX33" fmla="*/ 9500499 w 12192000"/>
              <a:gd name="connsiteY33" fmla="*/ 954680 h 2237474"/>
              <a:gd name="connsiteX34" fmla="*/ 9428195 w 12192000"/>
              <a:gd name="connsiteY34" fmla="*/ 986225 h 2237474"/>
              <a:gd name="connsiteX35" fmla="*/ 9410017 w 12192000"/>
              <a:gd name="connsiteY35" fmla="*/ 993931 h 2237474"/>
              <a:gd name="connsiteX36" fmla="*/ 9392919 w 12192000"/>
              <a:gd name="connsiteY36" fmla="*/ 994656 h 2237474"/>
              <a:gd name="connsiteX37" fmla="*/ 9278619 w 12192000"/>
              <a:gd name="connsiteY37" fmla="*/ 1011878 h 2237474"/>
              <a:gd name="connsiteX38" fmla="*/ 9268019 w 12192000"/>
              <a:gd name="connsiteY38" fmla="*/ 1007442 h 2237474"/>
              <a:gd name="connsiteX39" fmla="*/ 9234662 w 12192000"/>
              <a:gd name="connsiteY39" fmla="*/ 1023056 h 2237474"/>
              <a:gd name="connsiteX40" fmla="*/ 9181033 w 12192000"/>
              <a:gd name="connsiteY40" fmla="*/ 1037921 h 2237474"/>
              <a:gd name="connsiteX41" fmla="*/ 9155969 w 12192000"/>
              <a:gd name="connsiteY41" fmla="*/ 1046804 h 2237474"/>
              <a:gd name="connsiteX42" fmla="*/ 9133985 w 12192000"/>
              <a:gd name="connsiteY42" fmla="*/ 1046450 h 2237474"/>
              <a:gd name="connsiteX43" fmla="*/ 9012987 w 12192000"/>
              <a:gd name="connsiteY43" fmla="*/ 1061986 h 2237474"/>
              <a:gd name="connsiteX44" fmla="*/ 8968445 w 12192000"/>
              <a:gd name="connsiteY44" fmla="*/ 1052169 h 2237474"/>
              <a:gd name="connsiteX45" fmla="*/ 8958984 w 12192000"/>
              <a:gd name="connsiteY45" fmla="*/ 1057212 h 2237474"/>
              <a:gd name="connsiteX46" fmla="*/ 8886001 w 12192000"/>
              <a:gd name="connsiteY46" fmla="*/ 1067468 h 2237474"/>
              <a:gd name="connsiteX47" fmla="*/ 8838610 w 12192000"/>
              <a:gd name="connsiteY47" fmla="*/ 1075091 h 2237474"/>
              <a:gd name="connsiteX48" fmla="*/ 8750383 w 12192000"/>
              <a:gd name="connsiteY48" fmla="*/ 1097387 h 2237474"/>
              <a:gd name="connsiteX49" fmla="*/ 8697365 w 12192000"/>
              <a:gd name="connsiteY49" fmla="*/ 1105869 h 2237474"/>
              <a:gd name="connsiteX50" fmla="*/ 8665605 w 12192000"/>
              <a:gd name="connsiteY50" fmla="*/ 1110791 h 2237474"/>
              <a:gd name="connsiteX51" fmla="*/ 8584946 w 12192000"/>
              <a:gd name="connsiteY51" fmla="*/ 1135226 h 2237474"/>
              <a:gd name="connsiteX52" fmla="*/ 8460755 w 12192000"/>
              <a:gd name="connsiteY52" fmla="*/ 1203427 h 2237474"/>
              <a:gd name="connsiteX53" fmla="*/ 8419755 w 12192000"/>
              <a:gd name="connsiteY53" fmla="*/ 1216260 h 2237474"/>
              <a:gd name="connsiteX54" fmla="*/ 8411626 w 12192000"/>
              <a:gd name="connsiteY54" fmla="*/ 1214397 h 2237474"/>
              <a:gd name="connsiteX55" fmla="*/ 8363469 w 12192000"/>
              <a:gd name="connsiteY55" fmla="*/ 1246658 h 2237474"/>
              <a:gd name="connsiteX56" fmla="*/ 8275497 w 12192000"/>
              <a:gd name="connsiteY56" fmla="*/ 1264396 h 2237474"/>
              <a:gd name="connsiteX57" fmla="*/ 8206287 w 12192000"/>
              <a:gd name="connsiteY57" fmla="*/ 1273060 h 2237474"/>
              <a:gd name="connsiteX58" fmla="*/ 8168705 w 12192000"/>
              <a:gd name="connsiteY58" fmla="*/ 1279956 h 2237474"/>
              <a:gd name="connsiteX59" fmla="*/ 8139997 w 12192000"/>
              <a:gd name="connsiteY59" fmla="*/ 1282713 h 2237474"/>
              <a:gd name="connsiteX60" fmla="*/ 8074238 w 12192000"/>
              <a:gd name="connsiteY60" fmla="*/ 1301895 h 2237474"/>
              <a:gd name="connsiteX61" fmla="*/ 7968292 w 12192000"/>
              <a:gd name="connsiteY61" fmla="*/ 1338779 h 2237474"/>
              <a:gd name="connsiteX62" fmla="*/ 7945122 w 12192000"/>
              <a:gd name="connsiteY62" fmla="*/ 1345477 h 2237474"/>
              <a:gd name="connsiteX63" fmla="*/ 7902328 w 12192000"/>
              <a:gd name="connsiteY63" fmla="*/ 1345865 h 2237474"/>
              <a:gd name="connsiteX64" fmla="*/ 7875879 w 12192000"/>
              <a:gd name="connsiteY64" fmla="*/ 1345646 h 2237474"/>
              <a:gd name="connsiteX65" fmla="*/ 7840612 w 12192000"/>
              <a:gd name="connsiteY65" fmla="*/ 1369373 h 2237474"/>
              <a:gd name="connsiteX66" fmla="*/ 7786819 w 12192000"/>
              <a:gd name="connsiteY66" fmla="*/ 1378970 h 2237474"/>
              <a:gd name="connsiteX67" fmla="*/ 7548172 w 12192000"/>
              <a:gd name="connsiteY67" fmla="*/ 1417460 h 2237474"/>
              <a:gd name="connsiteX68" fmla="*/ 7483437 w 12192000"/>
              <a:gd name="connsiteY68" fmla="*/ 1478152 h 2237474"/>
              <a:gd name="connsiteX69" fmla="*/ 7377870 w 12192000"/>
              <a:gd name="connsiteY69" fmla="*/ 1523319 h 2237474"/>
              <a:gd name="connsiteX70" fmla="*/ 7230737 w 12192000"/>
              <a:gd name="connsiteY70" fmla="*/ 1562633 h 2237474"/>
              <a:gd name="connsiteX71" fmla="*/ 7224458 w 12192000"/>
              <a:gd name="connsiteY71" fmla="*/ 1573008 h 2237474"/>
              <a:gd name="connsiteX72" fmla="*/ 7213486 w 12192000"/>
              <a:gd name="connsiteY72" fmla="*/ 1580987 h 2237474"/>
              <a:gd name="connsiteX73" fmla="*/ 7183121 w 12192000"/>
              <a:gd name="connsiteY73" fmla="*/ 1595162 h 2237474"/>
              <a:gd name="connsiteX74" fmla="*/ 7164601 w 12192000"/>
              <a:gd name="connsiteY74" fmla="*/ 1606490 h 2237474"/>
              <a:gd name="connsiteX75" fmla="*/ 7114651 w 12192000"/>
              <a:gd name="connsiteY75" fmla="*/ 1620959 h 2237474"/>
              <a:gd name="connsiteX76" fmla="*/ 7092727 w 12192000"/>
              <a:gd name="connsiteY76" fmla="*/ 1623628 h 2237474"/>
              <a:gd name="connsiteX77" fmla="*/ 7031309 w 12192000"/>
              <a:gd name="connsiteY77" fmla="*/ 1619451 h 2237474"/>
              <a:gd name="connsiteX78" fmla="*/ 6999084 w 12192000"/>
              <a:gd name="connsiteY78" fmla="*/ 1634317 h 2237474"/>
              <a:gd name="connsiteX79" fmla="*/ 6992107 w 12192000"/>
              <a:gd name="connsiteY79" fmla="*/ 1636860 h 2237474"/>
              <a:gd name="connsiteX80" fmla="*/ 6991765 w 12192000"/>
              <a:gd name="connsiteY80" fmla="*/ 1636725 h 2237474"/>
              <a:gd name="connsiteX81" fmla="*/ 6900177 w 12192000"/>
              <a:gd name="connsiteY81" fmla="*/ 1636016 h 2237474"/>
              <a:gd name="connsiteX82" fmla="*/ 6795372 w 12192000"/>
              <a:gd name="connsiteY82" fmla="*/ 1644845 h 2237474"/>
              <a:gd name="connsiteX83" fmla="*/ 6692251 w 12192000"/>
              <a:gd name="connsiteY83" fmla="*/ 1656357 h 2237474"/>
              <a:gd name="connsiteX84" fmla="*/ 6655235 w 12192000"/>
              <a:gd name="connsiteY84" fmla="*/ 1661869 h 2237474"/>
              <a:gd name="connsiteX85" fmla="*/ 6587857 w 12192000"/>
              <a:gd name="connsiteY85" fmla="*/ 1665769 h 2237474"/>
              <a:gd name="connsiteX86" fmla="*/ 6554894 w 12192000"/>
              <a:gd name="connsiteY86" fmla="*/ 1664428 h 2237474"/>
              <a:gd name="connsiteX87" fmla="*/ 6516595 w 12192000"/>
              <a:gd name="connsiteY87" fmla="*/ 1667475 h 2237474"/>
              <a:gd name="connsiteX88" fmla="*/ 6508541 w 12192000"/>
              <a:gd name="connsiteY88" fmla="*/ 1668757 h 2237474"/>
              <a:gd name="connsiteX89" fmla="*/ 6471012 w 12192000"/>
              <a:gd name="connsiteY89" fmla="*/ 1678604 h 2237474"/>
              <a:gd name="connsiteX90" fmla="*/ 6415265 w 12192000"/>
              <a:gd name="connsiteY90" fmla="*/ 1665317 h 2237474"/>
              <a:gd name="connsiteX91" fmla="*/ 6364035 w 12192000"/>
              <a:gd name="connsiteY91" fmla="*/ 1667683 h 2237474"/>
              <a:gd name="connsiteX92" fmla="*/ 6280959 w 12192000"/>
              <a:gd name="connsiteY92" fmla="*/ 1689329 h 2237474"/>
              <a:gd name="connsiteX93" fmla="*/ 6243319 w 12192000"/>
              <a:gd name="connsiteY93" fmla="*/ 1695560 h 2237474"/>
              <a:gd name="connsiteX94" fmla="*/ 6098321 w 12192000"/>
              <a:gd name="connsiteY94" fmla="*/ 1721646 h 2237474"/>
              <a:gd name="connsiteX95" fmla="*/ 5880652 w 12192000"/>
              <a:gd name="connsiteY95" fmla="*/ 1779643 h 2237474"/>
              <a:gd name="connsiteX96" fmla="*/ 5785959 w 12192000"/>
              <a:gd name="connsiteY96" fmla="*/ 1775307 h 2237474"/>
              <a:gd name="connsiteX97" fmla="*/ 5643534 w 12192000"/>
              <a:gd name="connsiteY97" fmla="*/ 1802919 h 2237474"/>
              <a:gd name="connsiteX98" fmla="*/ 5518799 w 12192000"/>
              <a:gd name="connsiteY98" fmla="*/ 1818312 h 2237474"/>
              <a:gd name="connsiteX99" fmla="*/ 5505014 w 12192000"/>
              <a:gd name="connsiteY99" fmla="*/ 1819259 h 2237474"/>
              <a:gd name="connsiteX100" fmla="*/ 5453307 w 12192000"/>
              <a:gd name="connsiteY100" fmla="*/ 1815450 h 2237474"/>
              <a:gd name="connsiteX101" fmla="*/ 5364192 w 12192000"/>
              <a:gd name="connsiteY101" fmla="*/ 1826074 h 2237474"/>
              <a:gd name="connsiteX102" fmla="*/ 5350380 w 12192000"/>
              <a:gd name="connsiteY102" fmla="*/ 1830891 h 2237474"/>
              <a:gd name="connsiteX103" fmla="*/ 5259633 w 12192000"/>
              <a:gd name="connsiteY103" fmla="*/ 1837160 h 2237474"/>
              <a:gd name="connsiteX104" fmla="*/ 5197513 w 12192000"/>
              <a:gd name="connsiteY104" fmla="*/ 1844718 h 2237474"/>
              <a:gd name="connsiteX105" fmla="*/ 5168852 w 12192000"/>
              <a:gd name="connsiteY105" fmla="*/ 1844846 h 2237474"/>
              <a:gd name="connsiteX106" fmla="*/ 5114927 w 12192000"/>
              <a:gd name="connsiteY106" fmla="*/ 1847827 h 2237474"/>
              <a:gd name="connsiteX107" fmla="*/ 5108970 w 12192000"/>
              <a:gd name="connsiteY107" fmla="*/ 1847935 h 2237474"/>
              <a:gd name="connsiteX108" fmla="*/ 5067961 w 12192000"/>
              <a:gd name="connsiteY108" fmla="*/ 1845917 h 2237474"/>
              <a:gd name="connsiteX109" fmla="*/ 5007075 w 12192000"/>
              <a:gd name="connsiteY109" fmla="*/ 1838626 h 2237474"/>
              <a:gd name="connsiteX110" fmla="*/ 4944087 w 12192000"/>
              <a:gd name="connsiteY110" fmla="*/ 1823332 h 2237474"/>
              <a:gd name="connsiteX111" fmla="*/ 4907662 w 12192000"/>
              <a:gd name="connsiteY111" fmla="*/ 1816900 h 2237474"/>
              <a:gd name="connsiteX112" fmla="*/ 4882386 w 12192000"/>
              <a:gd name="connsiteY112" fmla="*/ 1809844 h 2237474"/>
              <a:gd name="connsiteX113" fmla="*/ 4811440 w 12192000"/>
              <a:gd name="connsiteY113" fmla="*/ 1804655 h 2237474"/>
              <a:gd name="connsiteX114" fmla="*/ 4691075 w 12192000"/>
              <a:gd name="connsiteY114" fmla="*/ 1801389 h 2237474"/>
              <a:gd name="connsiteX115" fmla="*/ 4611738 w 12192000"/>
              <a:gd name="connsiteY115" fmla="*/ 1776964 h 2237474"/>
              <a:gd name="connsiteX116" fmla="*/ 4560070 w 12192000"/>
              <a:gd name="connsiteY116" fmla="*/ 1785640 h 2237474"/>
              <a:gd name="connsiteX117" fmla="*/ 4536503 w 12192000"/>
              <a:gd name="connsiteY117" fmla="*/ 1785334 h 2237474"/>
              <a:gd name="connsiteX118" fmla="*/ 4513724 w 12192000"/>
              <a:gd name="connsiteY118" fmla="*/ 1791996 h 2237474"/>
              <a:gd name="connsiteX119" fmla="*/ 4459810 w 12192000"/>
              <a:gd name="connsiteY119" fmla="*/ 1797886 h 2237474"/>
              <a:gd name="connsiteX120" fmla="*/ 4379064 w 12192000"/>
              <a:gd name="connsiteY120" fmla="*/ 1817177 h 2237474"/>
              <a:gd name="connsiteX121" fmla="*/ 4319209 w 12192000"/>
              <a:gd name="connsiteY121" fmla="*/ 1834833 h 2237474"/>
              <a:gd name="connsiteX122" fmla="*/ 4290981 w 12192000"/>
              <a:gd name="connsiteY122" fmla="*/ 1839677 h 2237474"/>
              <a:gd name="connsiteX123" fmla="*/ 4285792 w 12192000"/>
              <a:gd name="connsiteY123" fmla="*/ 1836231 h 2237474"/>
              <a:gd name="connsiteX124" fmla="*/ 4238372 w 12192000"/>
              <a:gd name="connsiteY124" fmla="*/ 1851480 h 2237474"/>
              <a:gd name="connsiteX125" fmla="*/ 4232517 w 12192000"/>
              <a:gd name="connsiteY125" fmla="*/ 1852567 h 2237474"/>
              <a:gd name="connsiteX126" fmla="*/ 4191732 w 12192000"/>
              <a:gd name="connsiteY126" fmla="*/ 1857328 h 2237474"/>
              <a:gd name="connsiteX127" fmla="*/ 4065532 w 12192000"/>
              <a:gd name="connsiteY127" fmla="*/ 1855477 h 2237474"/>
              <a:gd name="connsiteX128" fmla="*/ 4028460 w 12192000"/>
              <a:gd name="connsiteY128" fmla="*/ 1855137 h 2237474"/>
              <a:gd name="connsiteX129" fmla="*/ 4002267 w 12192000"/>
              <a:gd name="connsiteY129" fmla="*/ 1852352 h 2237474"/>
              <a:gd name="connsiteX130" fmla="*/ 3931396 w 12192000"/>
              <a:gd name="connsiteY130" fmla="*/ 1858915 h 2237474"/>
              <a:gd name="connsiteX131" fmla="*/ 3812162 w 12192000"/>
              <a:gd name="connsiteY131" fmla="*/ 1875501 h 2237474"/>
              <a:gd name="connsiteX132" fmla="*/ 3729530 w 12192000"/>
              <a:gd name="connsiteY132" fmla="*/ 1864513 h 2237474"/>
              <a:gd name="connsiteX133" fmla="*/ 3680177 w 12192000"/>
              <a:gd name="connsiteY133" fmla="*/ 1881552 h 2237474"/>
              <a:gd name="connsiteX134" fmla="*/ 3567259 w 12192000"/>
              <a:gd name="connsiteY134" fmla="*/ 1893482 h 2237474"/>
              <a:gd name="connsiteX135" fmla="*/ 3405770 w 12192000"/>
              <a:gd name="connsiteY135" fmla="*/ 1904591 h 2237474"/>
              <a:gd name="connsiteX136" fmla="*/ 3280097 w 12192000"/>
              <a:gd name="connsiteY136" fmla="*/ 1919610 h 2237474"/>
              <a:gd name="connsiteX137" fmla="*/ 3123424 w 12192000"/>
              <a:gd name="connsiteY137" fmla="*/ 1952930 h 2237474"/>
              <a:gd name="connsiteX138" fmla="*/ 3009910 w 12192000"/>
              <a:gd name="connsiteY138" fmla="*/ 1957866 h 2237474"/>
              <a:gd name="connsiteX139" fmla="*/ 2995934 w 12192000"/>
              <a:gd name="connsiteY139" fmla="*/ 1967085 h 2237474"/>
              <a:gd name="connsiteX140" fmla="*/ 2980071 w 12192000"/>
              <a:gd name="connsiteY140" fmla="*/ 1972988 h 2237474"/>
              <a:gd name="connsiteX141" fmla="*/ 2978094 w 12192000"/>
              <a:gd name="connsiteY141" fmla="*/ 1972369 h 2237474"/>
              <a:gd name="connsiteX142" fmla="*/ 2942858 w 12192000"/>
              <a:gd name="connsiteY142" fmla="*/ 1981367 h 2237474"/>
              <a:gd name="connsiteX143" fmla="*/ 2875436 w 12192000"/>
              <a:gd name="connsiteY143" fmla="*/ 1996977 h 2237474"/>
              <a:gd name="connsiteX144" fmla="*/ 2874892 w 12192000"/>
              <a:gd name="connsiteY144" fmla="*/ 1996085 h 2237474"/>
              <a:gd name="connsiteX145" fmla="*/ 2864145 w 12192000"/>
              <a:gd name="connsiteY145" fmla="*/ 1994061 h 2237474"/>
              <a:gd name="connsiteX146" fmla="*/ 2843662 w 12192000"/>
              <a:gd name="connsiteY146" fmla="*/ 1992498 h 2237474"/>
              <a:gd name="connsiteX147" fmla="*/ 2796128 w 12192000"/>
              <a:gd name="connsiteY147" fmla="*/ 1976403 h 2237474"/>
              <a:gd name="connsiteX148" fmla="*/ 2756784 w 12192000"/>
              <a:gd name="connsiteY148" fmla="*/ 1985116 h 2237474"/>
              <a:gd name="connsiteX149" fmla="*/ 2748833 w 12192000"/>
              <a:gd name="connsiteY149" fmla="*/ 1986323 h 2237474"/>
              <a:gd name="connsiteX150" fmla="*/ 2748661 w 12192000"/>
              <a:gd name="connsiteY150" fmla="*/ 1986122 h 2237474"/>
              <a:gd name="connsiteX151" fmla="*/ 2740251 w 12192000"/>
              <a:gd name="connsiteY151" fmla="*/ 1986946 h 2237474"/>
              <a:gd name="connsiteX152" fmla="*/ 2718916 w 12192000"/>
              <a:gd name="connsiteY152" fmla="*/ 1990867 h 2237474"/>
              <a:gd name="connsiteX153" fmla="*/ 2713522 w 12192000"/>
              <a:gd name="connsiteY153" fmla="*/ 1990173 h 2237474"/>
              <a:gd name="connsiteX154" fmla="*/ 2680597 w 12192000"/>
              <a:gd name="connsiteY154" fmla="*/ 1984996 h 2237474"/>
              <a:gd name="connsiteX155" fmla="*/ 2578178 w 12192000"/>
              <a:gd name="connsiteY155" fmla="*/ 1990531 h 2237474"/>
              <a:gd name="connsiteX156" fmla="*/ 2476147 w 12192000"/>
              <a:gd name="connsiteY156" fmla="*/ 1998305 h 2237474"/>
              <a:gd name="connsiteX157" fmla="*/ 2373568 w 12192000"/>
              <a:gd name="connsiteY157" fmla="*/ 2003219 h 2237474"/>
              <a:gd name="connsiteX158" fmla="*/ 2321399 w 12192000"/>
              <a:gd name="connsiteY158" fmla="*/ 1989467 h 2237474"/>
              <a:gd name="connsiteX159" fmla="*/ 2315525 w 12192000"/>
              <a:gd name="connsiteY159" fmla="*/ 1989708 h 2237474"/>
              <a:gd name="connsiteX160" fmla="*/ 2300792 w 12192000"/>
              <a:gd name="connsiteY160" fmla="*/ 1994290 h 2237474"/>
              <a:gd name="connsiteX161" fmla="*/ 2295469 w 12192000"/>
              <a:gd name="connsiteY161" fmla="*/ 1996659 h 2237474"/>
              <a:gd name="connsiteX162" fmla="*/ 2287219 w 12192000"/>
              <a:gd name="connsiteY162" fmla="*/ 1998750 h 2237474"/>
              <a:gd name="connsiteX163" fmla="*/ 2286948 w 12192000"/>
              <a:gd name="connsiteY163" fmla="*/ 1998596 h 2237474"/>
              <a:gd name="connsiteX164" fmla="*/ 2243069 w 12192000"/>
              <a:gd name="connsiteY164" fmla="*/ 2015111 h 2237474"/>
              <a:gd name="connsiteX165" fmla="*/ 2186609 w 12192000"/>
              <a:gd name="connsiteY165" fmla="*/ 2008263 h 2237474"/>
              <a:gd name="connsiteX166" fmla="*/ 2164831 w 12192000"/>
              <a:gd name="connsiteY166" fmla="*/ 2010143 h 2237474"/>
              <a:gd name="connsiteX167" fmla="*/ 2152836 w 12192000"/>
              <a:gd name="connsiteY167" fmla="*/ 2010048 h 2237474"/>
              <a:gd name="connsiteX168" fmla="*/ 2117102 w 12192000"/>
              <a:gd name="connsiteY168" fmla="*/ 2023004 h 2237474"/>
              <a:gd name="connsiteX169" fmla="*/ 2111935 w 12192000"/>
              <a:gd name="connsiteY169" fmla="*/ 2023163 h 2237474"/>
              <a:gd name="connsiteX170" fmla="*/ 2089991 w 12192000"/>
              <a:gd name="connsiteY170" fmla="*/ 2034193 h 2237474"/>
              <a:gd name="connsiteX171" fmla="*/ 2058061 w 12192000"/>
              <a:gd name="connsiteY171" fmla="*/ 2047942 h 2237474"/>
              <a:gd name="connsiteX172" fmla="*/ 2055737 w 12192000"/>
              <a:gd name="connsiteY172" fmla="*/ 2047704 h 2237474"/>
              <a:gd name="connsiteX173" fmla="*/ 2042244 w 12192000"/>
              <a:gd name="connsiteY173" fmla="*/ 2055560 h 2237474"/>
              <a:gd name="connsiteX174" fmla="*/ 1976224 w 12192000"/>
              <a:gd name="connsiteY174" fmla="*/ 2074257 h 2237474"/>
              <a:gd name="connsiteX175" fmla="*/ 1877728 w 12192000"/>
              <a:gd name="connsiteY175" fmla="*/ 2101004 h 2237474"/>
              <a:gd name="connsiteX176" fmla="*/ 1759056 w 12192000"/>
              <a:gd name="connsiteY176" fmla="*/ 2125608 h 2237474"/>
              <a:gd name="connsiteX177" fmla="*/ 1637948 w 12192000"/>
              <a:gd name="connsiteY177" fmla="*/ 2172597 h 2237474"/>
              <a:gd name="connsiteX178" fmla="*/ 1434549 w 12192000"/>
              <a:gd name="connsiteY178" fmla="*/ 2234522 h 2237474"/>
              <a:gd name="connsiteX179" fmla="*/ 1398481 w 12192000"/>
              <a:gd name="connsiteY179" fmla="*/ 2237074 h 2237474"/>
              <a:gd name="connsiteX180" fmla="*/ 1398407 w 12192000"/>
              <a:gd name="connsiteY180" fmla="*/ 2237095 h 2237474"/>
              <a:gd name="connsiteX181" fmla="*/ 1370962 w 12192000"/>
              <a:gd name="connsiteY181" fmla="*/ 2237474 h 2237474"/>
              <a:gd name="connsiteX182" fmla="*/ 1356367 w 12192000"/>
              <a:gd name="connsiteY182" fmla="*/ 2235089 h 2237474"/>
              <a:gd name="connsiteX183" fmla="*/ 1324828 w 12192000"/>
              <a:gd name="connsiteY183" fmla="*/ 2231968 h 2237474"/>
              <a:gd name="connsiteX184" fmla="*/ 1297744 w 12192000"/>
              <a:gd name="connsiteY184" fmla="*/ 2235849 h 2237474"/>
              <a:gd name="connsiteX185" fmla="*/ 1286236 w 12192000"/>
              <a:gd name="connsiteY185" fmla="*/ 2233135 h 2237474"/>
              <a:gd name="connsiteX186" fmla="*/ 1283504 w 12192000"/>
              <a:gd name="connsiteY186" fmla="*/ 2233797 h 2237474"/>
              <a:gd name="connsiteX187" fmla="*/ 1279765 w 12192000"/>
              <a:gd name="connsiteY187" fmla="*/ 2229639 h 2237474"/>
              <a:gd name="connsiteX188" fmla="*/ 1195347 w 12192000"/>
              <a:gd name="connsiteY188" fmla="*/ 2212354 h 2237474"/>
              <a:gd name="connsiteX189" fmla="*/ 970251 w 12192000"/>
              <a:gd name="connsiteY189" fmla="*/ 2221029 h 2237474"/>
              <a:gd name="connsiteX190" fmla="*/ 812914 w 12192000"/>
              <a:gd name="connsiteY190" fmla="*/ 2202752 h 2237474"/>
              <a:gd name="connsiteX191" fmla="*/ 800195 w 12192000"/>
              <a:gd name="connsiteY191" fmla="*/ 2209407 h 2237474"/>
              <a:gd name="connsiteX192" fmla="*/ 784978 w 12192000"/>
              <a:gd name="connsiteY192" fmla="*/ 2212360 h 2237474"/>
              <a:gd name="connsiteX193" fmla="*/ 681987 w 12192000"/>
              <a:gd name="connsiteY193" fmla="*/ 2216757 h 2237474"/>
              <a:gd name="connsiteX194" fmla="*/ 669923 w 12192000"/>
              <a:gd name="connsiteY194" fmla="*/ 2211682 h 2237474"/>
              <a:gd name="connsiteX195" fmla="*/ 648680 w 12192000"/>
              <a:gd name="connsiteY195" fmla="*/ 2206229 h 2237474"/>
              <a:gd name="connsiteX196" fmla="*/ 597225 w 12192000"/>
              <a:gd name="connsiteY196" fmla="*/ 2180999 h 2237474"/>
              <a:gd name="connsiteX197" fmla="*/ 558449 w 12192000"/>
              <a:gd name="connsiteY197" fmla="*/ 2182346 h 2237474"/>
              <a:gd name="connsiteX198" fmla="*/ 550517 w 12192000"/>
              <a:gd name="connsiteY198" fmla="*/ 2182060 h 2237474"/>
              <a:gd name="connsiteX199" fmla="*/ 550309 w 12192000"/>
              <a:gd name="connsiteY199" fmla="*/ 2181825 h 2237474"/>
              <a:gd name="connsiteX200" fmla="*/ 541836 w 12192000"/>
              <a:gd name="connsiteY200" fmla="*/ 2181063 h 2237474"/>
              <a:gd name="connsiteX201" fmla="*/ 536057 w 12192000"/>
              <a:gd name="connsiteY201" fmla="*/ 2181537 h 2237474"/>
              <a:gd name="connsiteX202" fmla="*/ 520671 w 12192000"/>
              <a:gd name="connsiteY202" fmla="*/ 2180980 h 2237474"/>
              <a:gd name="connsiteX203" fmla="*/ 515024 w 12192000"/>
              <a:gd name="connsiteY203" fmla="*/ 2179258 h 2237474"/>
              <a:gd name="connsiteX204" fmla="*/ 512278 w 12192000"/>
              <a:gd name="connsiteY204" fmla="*/ 2176369 h 2237474"/>
              <a:gd name="connsiteX205" fmla="*/ 480419 w 12192000"/>
              <a:gd name="connsiteY205" fmla="*/ 2167807 h 2237474"/>
              <a:gd name="connsiteX206" fmla="*/ 413835 w 12192000"/>
              <a:gd name="connsiteY206" fmla="*/ 2156783 h 2237474"/>
              <a:gd name="connsiteX207" fmla="*/ 376513 w 12192000"/>
              <a:gd name="connsiteY207" fmla="*/ 2154014 h 2237474"/>
              <a:gd name="connsiteX208" fmla="*/ 273386 w 12192000"/>
              <a:gd name="connsiteY208" fmla="*/ 2142551 h 2237474"/>
              <a:gd name="connsiteX209" fmla="*/ 169207 w 12192000"/>
              <a:gd name="connsiteY209" fmla="*/ 2128100 h 2237474"/>
              <a:gd name="connsiteX210" fmla="*/ 93149 w 12192000"/>
              <a:gd name="connsiteY210" fmla="*/ 2105324 h 2237474"/>
              <a:gd name="connsiteX211" fmla="*/ 88109 w 12192000"/>
              <a:gd name="connsiteY211" fmla="*/ 2106704 h 2237474"/>
              <a:gd name="connsiteX212" fmla="*/ 80022 w 12192000"/>
              <a:gd name="connsiteY212" fmla="*/ 2107254 h 2237474"/>
              <a:gd name="connsiteX213" fmla="*/ 79717 w 12192000"/>
              <a:gd name="connsiteY213" fmla="*/ 2107046 h 2237474"/>
              <a:gd name="connsiteX214" fmla="*/ 72352 w 12192000"/>
              <a:gd name="connsiteY214" fmla="*/ 2107991 h 2237474"/>
              <a:gd name="connsiteX215" fmla="*/ 37645 w 12192000"/>
              <a:gd name="connsiteY215" fmla="*/ 2115401 h 2237474"/>
              <a:gd name="connsiteX216" fmla="*/ 4572 w 12192000"/>
              <a:gd name="connsiteY216" fmla="*/ 2111091 h 2237474"/>
              <a:gd name="connsiteX217" fmla="*/ 0 w 12192000"/>
              <a:gd name="connsiteY217" fmla="*/ 2110468 h 2237474"/>
              <a:gd name="connsiteX218" fmla="*/ 0 w 12192000"/>
              <a:gd name="connsiteY21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78288 w 12192000"/>
              <a:gd name="connsiteY25" fmla="*/ 854362 h 2237474"/>
              <a:gd name="connsiteX26" fmla="*/ 9761459 w 12192000"/>
              <a:gd name="connsiteY26" fmla="*/ 862394 h 2237474"/>
              <a:gd name="connsiteX27" fmla="*/ 9705768 w 12192000"/>
              <a:gd name="connsiteY27" fmla="*/ 894610 h 2237474"/>
              <a:gd name="connsiteX28" fmla="*/ 9683005 w 12192000"/>
              <a:gd name="connsiteY28" fmla="*/ 894128 h 2237474"/>
              <a:gd name="connsiteX29" fmla="*/ 9594438 w 12192000"/>
              <a:gd name="connsiteY29" fmla="*/ 919051 h 2237474"/>
              <a:gd name="connsiteX30" fmla="*/ 9577033 w 12192000"/>
              <a:gd name="connsiteY30" fmla="*/ 922857 h 2237474"/>
              <a:gd name="connsiteX31" fmla="*/ 9544189 w 12192000"/>
              <a:gd name="connsiteY31" fmla="*/ 938966 h 2237474"/>
              <a:gd name="connsiteX32" fmla="*/ 9500499 w 12192000"/>
              <a:gd name="connsiteY32" fmla="*/ 954680 h 2237474"/>
              <a:gd name="connsiteX33" fmla="*/ 9428195 w 12192000"/>
              <a:gd name="connsiteY33" fmla="*/ 986225 h 2237474"/>
              <a:gd name="connsiteX34" fmla="*/ 9410017 w 12192000"/>
              <a:gd name="connsiteY34" fmla="*/ 993931 h 2237474"/>
              <a:gd name="connsiteX35" fmla="*/ 9392919 w 12192000"/>
              <a:gd name="connsiteY35" fmla="*/ 994656 h 2237474"/>
              <a:gd name="connsiteX36" fmla="*/ 9278619 w 12192000"/>
              <a:gd name="connsiteY36" fmla="*/ 1011878 h 2237474"/>
              <a:gd name="connsiteX37" fmla="*/ 9268019 w 12192000"/>
              <a:gd name="connsiteY37" fmla="*/ 1007442 h 2237474"/>
              <a:gd name="connsiteX38" fmla="*/ 9234662 w 12192000"/>
              <a:gd name="connsiteY38" fmla="*/ 1023056 h 2237474"/>
              <a:gd name="connsiteX39" fmla="*/ 9181033 w 12192000"/>
              <a:gd name="connsiteY39" fmla="*/ 1037921 h 2237474"/>
              <a:gd name="connsiteX40" fmla="*/ 9155969 w 12192000"/>
              <a:gd name="connsiteY40" fmla="*/ 1046804 h 2237474"/>
              <a:gd name="connsiteX41" fmla="*/ 9133985 w 12192000"/>
              <a:gd name="connsiteY41" fmla="*/ 1046450 h 2237474"/>
              <a:gd name="connsiteX42" fmla="*/ 9012987 w 12192000"/>
              <a:gd name="connsiteY42" fmla="*/ 1061986 h 2237474"/>
              <a:gd name="connsiteX43" fmla="*/ 8968445 w 12192000"/>
              <a:gd name="connsiteY43" fmla="*/ 1052169 h 2237474"/>
              <a:gd name="connsiteX44" fmla="*/ 8958984 w 12192000"/>
              <a:gd name="connsiteY44" fmla="*/ 1057212 h 2237474"/>
              <a:gd name="connsiteX45" fmla="*/ 8886001 w 12192000"/>
              <a:gd name="connsiteY45" fmla="*/ 1067468 h 2237474"/>
              <a:gd name="connsiteX46" fmla="*/ 8838610 w 12192000"/>
              <a:gd name="connsiteY46" fmla="*/ 1075091 h 2237474"/>
              <a:gd name="connsiteX47" fmla="*/ 8750383 w 12192000"/>
              <a:gd name="connsiteY47" fmla="*/ 1097387 h 2237474"/>
              <a:gd name="connsiteX48" fmla="*/ 8697365 w 12192000"/>
              <a:gd name="connsiteY48" fmla="*/ 1105869 h 2237474"/>
              <a:gd name="connsiteX49" fmla="*/ 8665605 w 12192000"/>
              <a:gd name="connsiteY49" fmla="*/ 1110791 h 2237474"/>
              <a:gd name="connsiteX50" fmla="*/ 8584946 w 12192000"/>
              <a:gd name="connsiteY50" fmla="*/ 1135226 h 2237474"/>
              <a:gd name="connsiteX51" fmla="*/ 8460755 w 12192000"/>
              <a:gd name="connsiteY51" fmla="*/ 1203427 h 2237474"/>
              <a:gd name="connsiteX52" fmla="*/ 8419755 w 12192000"/>
              <a:gd name="connsiteY52" fmla="*/ 1216260 h 2237474"/>
              <a:gd name="connsiteX53" fmla="*/ 8411626 w 12192000"/>
              <a:gd name="connsiteY53" fmla="*/ 1214397 h 2237474"/>
              <a:gd name="connsiteX54" fmla="*/ 8363469 w 12192000"/>
              <a:gd name="connsiteY54" fmla="*/ 1246658 h 2237474"/>
              <a:gd name="connsiteX55" fmla="*/ 8275497 w 12192000"/>
              <a:gd name="connsiteY55" fmla="*/ 1264396 h 2237474"/>
              <a:gd name="connsiteX56" fmla="*/ 8206287 w 12192000"/>
              <a:gd name="connsiteY56" fmla="*/ 1273060 h 2237474"/>
              <a:gd name="connsiteX57" fmla="*/ 8168705 w 12192000"/>
              <a:gd name="connsiteY57" fmla="*/ 1279956 h 2237474"/>
              <a:gd name="connsiteX58" fmla="*/ 8139997 w 12192000"/>
              <a:gd name="connsiteY58" fmla="*/ 1282713 h 2237474"/>
              <a:gd name="connsiteX59" fmla="*/ 8074238 w 12192000"/>
              <a:gd name="connsiteY59" fmla="*/ 1301895 h 2237474"/>
              <a:gd name="connsiteX60" fmla="*/ 7968292 w 12192000"/>
              <a:gd name="connsiteY60" fmla="*/ 1338779 h 2237474"/>
              <a:gd name="connsiteX61" fmla="*/ 7945122 w 12192000"/>
              <a:gd name="connsiteY61" fmla="*/ 1345477 h 2237474"/>
              <a:gd name="connsiteX62" fmla="*/ 7902328 w 12192000"/>
              <a:gd name="connsiteY62" fmla="*/ 1345865 h 2237474"/>
              <a:gd name="connsiteX63" fmla="*/ 7875879 w 12192000"/>
              <a:gd name="connsiteY63" fmla="*/ 1345646 h 2237474"/>
              <a:gd name="connsiteX64" fmla="*/ 7840612 w 12192000"/>
              <a:gd name="connsiteY64" fmla="*/ 1369373 h 2237474"/>
              <a:gd name="connsiteX65" fmla="*/ 7786819 w 12192000"/>
              <a:gd name="connsiteY65" fmla="*/ 1378970 h 2237474"/>
              <a:gd name="connsiteX66" fmla="*/ 7548172 w 12192000"/>
              <a:gd name="connsiteY66" fmla="*/ 1417460 h 2237474"/>
              <a:gd name="connsiteX67" fmla="*/ 7483437 w 12192000"/>
              <a:gd name="connsiteY67" fmla="*/ 1478152 h 2237474"/>
              <a:gd name="connsiteX68" fmla="*/ 7377870 w 12192000"/>
              <a:gd name="connsiteY68" fmla="*/ 1523319 h 2237474"/>
              <a:gd name="connsiteX69" fmla="*/ 7230737 w 12192000"/>
              <a:gd name="connsiteY69" fmla="*/ 1562633 h 2237474"/>
              <a:gd name="connsiteX70" fmla="*/ 7224458 w 12192000"/>
              <a:gd name="connsiteY70" fmla="*/ 1573008 h 2237474"/>
              <a:gd name="connsiteX71" fmla="*/ 7213486 w 12192000"/>
              <a:gd name="connsiteY71" fmla="*/ 1580987 h 2237474"/>
              <a:gd name="connsiteX72" fmla="*/ 7183121 w 12192000"/>
              <a:gd name="connsiteY72" fmla="*/ 1595162 h 2237474"/>
              <a:gd name="connsiteX73" fmla="*/ 7164601 w 12192000"/>
              <a:gd name="connsiteY73" fmla="*/ 1606490 h 2237474"/>
              <a:gd name="connsiteX74" fmla="*/ 7114651 w 12192000"/>
              <a:gd name="connsiteY74" fmla="*/ 1620959 h 2237474"/>
              <a:gd name="connsiteX75" fmla="*/ 7092727 w 12192000"/>
              <a:gd name="connsiteY75" fmla="*/ 1623628 h 2237474"/>
              <a:gd name="connsiteX76" fmla="*/ 7031309 w 12192000"/>
              <a:gd name="connsiteY76" fmla="*/ 1619451 h 2237474"/>
              <a:gd name="connsiteX77" fmla="*/ 6999084 w 12192000"/>
              <a:gd name="connsiteY77" fmla="*/ 1634317 h 2237474"/>
              <a:gd name="connsiteX78" fmla="*/ 6992107 w 12192000"/>
              <a:gd name="connsiteY78" fmla="*/ 1636860 h 2237474"/>
              <a:gd name="connsiteX79" fmla="*/ 6991765 w 12192000"/>
              <a:gd name="connsiteY79" fmla="*/ 1636725 h 2237474"/>
              <a:gd name="connsiteX80" fmla="*/ 6900177 w 12192000"/>
              <a:gd name="connsiteY80" fmla="*/ 1636016 h 2237474"/>
              <a:gd name="connsiteX81" fmla="*/ 6795372 w 12192000"/>
              <a:gd name="connsiteY81" fmla="*/ 1644845 h 2237474"/>
              <a:gd name="connsiteX82" fmla="*/ 6692251 w 12192000"/>
              <a:gd name="connsiteY82" fmla="*/ 1656357 h 2237474"/>
              <a:gd name="connsiteX83" fmla="*/ 6655235 w 12192000"/>
              <a:gd name="connsiteY83" fmla="*/ 1661869 h 2237474"/>
              <a:gd name="connsiteX84" fmla="*/ 6587857 w 12192000"/>
              <a:gd name="connsiteY84" fmla="*/ 1665769 h 2237474"/>
              <a:gd name="connsiteX85" fmla="*/ 6554894 w 12192000"/>
              <a:gd name="connsiteY85" fmla="*/ 1664428 h 2237474"/>
              <a:gd name="connsiteX86" fmla="*/ 6516595 w 12192000"/>
              <a:gd name="connsiteY86" fmla="*/ 1667475 h 2237474"/>
              <a:gd name="connsiteX87" fmla="*/ 6508541 w 12192000"/>
              <a:gd name="connsiteY87" fmla="*/ 1668757 h 2237474"/>
              <a:gd name="connsiteX88" fmla="*/ 6471012 w 12192000"/>
              <a:gd name="connsiteY88" fmla="*/ 1678604 h 2237474"/>
              <a:gd name="connsiteX89" fmla="*/ 6415265 w 12192000"/>
              <a:gd name="connsiteY89" fmla="*/ 1665317 h 2237474"/>
              <a:gd name="connsiteX90" fmla="*/ 6364035 w 12192000"/>
              <a:gd name="connsiteY90" fmla="*/ 1667683 h 2237474"/>
              <a:gd name="connsiteX91" fmla="*/ 6280959 w 12192000"/>
              <a:gd name="connsiteY91" fmla="*/ 1689329 h 2237474"/>
              <a:gd name="connsiteX92" fmla="*/ 6243319 w 12192000"/>
              <a:gd name="connsiteY92" fmla="*/ 1695560 h 2237474"/>
              <a:gd name="connsiteX93" fmla="*/ 6098321 w 12192000"/>
              <a:gd name="connsiteY93" fmla="*/ 1721646 h 2237474"/>
              <a:gd name="connsiteX94" fmla="*/ 5880652 w 12192000"/>
              <a:gd name="connsiteY94" fmla="*/ 1779643 h 2237474"/>
              <a:gd name="connsiteX95" fmla="*/ 5785959 w 12192000"/>
              <a:gd name="connsiteY95" fmla="*/ 1775307 h 2237474"/>
              <a:gd name="connsiteX96" fmla="*/ 5643534 w 12192000"/>
              <a:gd name="connsiteY96" fmla="*/ 1802919 h 2237474"/>
              <a:gd name="connsiteX97" fmla="*/ 5518799 w 12192000"/>
              <a:gd name="connsiteY97" fmla="*/ 1818312 h 2237474"/>
              <a:gd name="connsiteX98" fmla="*/ 5505014 w 12192000"/>
              <a:gd name="connsiteY98" fmla="*/ 1819259 h 2237474"/>
              <a:gd name="connsiteX99" fmla="*/ 5453307 w 12192000"/>
              <a:gd name="connsiteY99" fmla="*/ 1815450 h 2237474"/>
              <a:gd name="connsiteX100" fmla="*/ 5364192 w 12192000"/>
              <a:gd name="connsiteY100" fmla="*/ 1826074 h 2237474"/>
              <a:gd name="connsiteX101" fmla="*/ 5350380 w 12192000"/>
              <a:gd name="connsiteY101" fmla="*/ 1830891 h 2237474"/>
              <a:gd name="connsiteX102" fmla="*/ 5259633 w 12192000"/>
              <a:gd name="connsiteY102" fmla="*/ 1837160 h 2237474"/>
              <a:gd name="connsiteX103" fmla="*/ 5197513 w 12192000"/>
              <a:gd name="connsiteY103" fmla="*/ 1844718 h 2237474"/>
              <a:gd name="connsiteX104" fmla="*/ 5168852 w 12192000"/>
              <a:gd name="connsiteY104" fmla="*/ 1844846 h 2237474"/>
              <a:gd name="connsiteX105" fmla="*/ 5114927 w 12192000"/>
              <a:gd name="connsiteY105" fmla="*/ 1847827 h 2237474"/>
              <a:gd name="connsiteX106" fmla="*/ 5108970 w 12192000"/>
              <a:gd name="connsiteY106" fmla="*/ 1847935 h 2237474"/>
              <a:gd name="connsiteX107" fmla="*/ 5067961 w 12192000"/>
              <a:gd name="connsiteY107" fmla="*/ 1845917 h 2237474"/>
              <a:gd name="connsiteX108" fmla="*/ 5007075 w 12192000"/>
              <a:gd name="connsiteY108" fmla="*/ 1838626 h 2237474"/>
              <a:gd name="connsiteX109" fmla="*/ 4944087 w 12192000"/>
              <a:gd name="connsiteY109" fmla="*/ 1823332 h 2237474"/>
              <a:gd name="connsiteX110" fmla="*/ 4907662 w 12192000"/>
              <a:gd name="connsiteY110" fmla="*/ 1816900 h 2237474"/>
              <a:gd name="connsiteX111" fmla="*/ 4882386 w 12192000"/>
              <a:gd name="connsiteY111" fmla="*/ 1809844 h 2237474"/>
              <a:gd name="connsiteX112" fmla="*/ 4811440 w 12192000"/>
              <a:gd name="connsiteY112" fmla="*/ 1804655 h 2237474"/>
              <a:gd name="connsiteX113" fmla="*/ 4691075 w 12192000"/>
              <a:gd name="connsiteY113" fmla="*/ 1801389 h 2237474"/>
              <a:gd name="connsiteX114" fmla="*/ 4611738 w 12192000"/>
              <a:gd name="connsiteY114" fmla="*/ 1776964 h 2237474"/>
              <a:gd name="connsiteX115" fmla="*/ 4560070 w 12192000"/>
              <a:gd name="connsiteY115" fmla="*/ 1785640 h 2237474"/>
              <a:gd name="connsiteX116" fmla="*/ 4536503 w 12192000"/>
              <a:gd name="connsiteY116" fmla="*/ 1785334 h 2237474"/>
              <a:gd name="connsiteX117" fmla="*/ 4513724 w 12192000"/>
              <a:gd name="connsiteY117" fmla="*/ 1791996 h 2237474"/>
              <a:gd name="connsiteX118" fmla="*/ 4459810 w 12192000"/>
              <a:gd name="connsiteY118" fmla="*/ 1797886 h 2237474"/>
              <a:gd name="connsiteX119" fmla="*/ 4379064 w 12192000"/>
              <a:gd name="connsiteY119" fmla="*/ 1817177 h 2237474"/>
              <a:gd name="connsiteX120" fmla="*/ 4319209 w 12192000"/>
              <a:gd name="connsiteY120" fmla="*/ 1834833 h 2237474"/>
              <a:gd name="connsiteX121" fmla="*/ 4290981 w 12192000"/>
              <a:gd name="connsiteY121" fmla="*/ 1839677 h 2237474"/>
              <a:gd name="connsiteX122" fmla="*/ 4285792 w 12192000"/>
              <a:gd name="connsiteY122" fmla="*/ 1836231 h 2237474"/>
              <a:gd name="connsiteX123" fmla="*/ 4238372 w 12192000"/>
              <a:gd name="connsiteY123" fmla="*/ 1851480 h 2237474"/>
              <a:gd name="connsiteX124" fmla="*/ 4232517 w 12192000"/>
              <a:gd name="connsiteY124" fmla="*/ 1852567 h 2237474"/>
              <a:gd name="connsiteX125" fmla="*/ 4191732 w 12192000"/>
              <a:gd name="connsiteY125" fmla="*/ 1857328 h 2237474"/>
              <a:gd name="connsiteX126" fmla="*/ 4065532 w 12192000"/>
              <a:gd name="connsiteY126" fmla="*/ 1855477 h 2237474"/>
              <a:gd name="connsiteX127" fmla="*/ 4028460 w 12192000"/>
              <a:gd name="connsiteY127" fmla="*/ 1855137 h 2237474"/>
              <a:gd name="connsiteX128" fmla="*/ 4002267 w 12192000"/>
              <a:gd name="connsiteY128" fmla="*/ 1852352 h 2237474"/>
              <a:gd name="connsiteX129" fmla="*/ 3931396 w 12192000"/>
              <a:gd name="connsiteY129" fmla="*/ 1858915 h 2237474"/>
              <a:gd name="connsiteX130" fmla="*/ 3812162 w 12192000"/>
              <a:gd name="connsiteY130" fmla="*/ 1875501 h 2237474"/>
              <a:gd name="connsiteX131" fmla="*/ 3729530 w 12192000"/>
              <a:gd name="connsiteY131" fmla="*/ 1864513 h 2237474"/>
              <a:gd name="connsiteX132" fmla="*/ 3680177 w 12192000"/>
              <a:gd name="connsiteY132" fmla="*/ 1881552 h 2237474"/>
              <a:gd name="connsiteX133" fmla="*/ 3567259 w 12192000"/>
              <a:gd name="connsiteY133" fmla="*/ 1893482 h 2237474"/>
              <a:gd name="connsiteX134" fmla="*/ 3405770 w 12192000"/>
              <a:gd name="connsiteY134" fmla="*/ 1904591 h 2237474"/>
              <a:gd name="connsiteX135" fmla="*/ 3280097 w 12192000"/>
              <a:gd name="connsiteY135" fmla="*/ 1919610 h 2237474"/>
              <a:gd name="connsiteX136" fmla="*/ 3123424 w 12192000"/>
              <a:gd name="connsiteY136" fmla="*/ 1952930 h 2237474"/>
              <a:gd name="connsiteX137" fmla="*/ 3009910 w 12192000"/>
              <a:gd name="connsiteY137" fmla="*/ 1957866 h 2237474"/>
              <a:gd name="connsiteX138" fmla="*/ 2995934 w 12192000"/>
              <a:gd name="connsiteY138" fmla="*/ 1967085 h 2237474"/>
              <a:gd name="connsiteX139" fmla="*/ 2980071 w 12192000"/>
              <a:gd name="connsiteY139" fmla="*/ 1972988 h 2237474"/>
              <a:gd name="connsiteX140" fmla="*/ 2978094 w 12192000"/>
              <a:gd name="connsiteY140" fmla="*/ 1972369 h 2237474"/>
              <a:gd name="connsiteX141" fmla="*/ 2942858 w 12192000"/>
              <a:gd name="connsiteY141" fmla="*/ 1981367 h 2237474"/>
              <a:gd name="connsiteX142" fmla="*/ 2875436 w 12192000"/>
              <a:gd name="connsiteY142" fmla="*/ 1996977 h 2237474"/>
              <a:gd name="connsiteX143" fmla="*/ 2874892 w 12192000"/>
              <a:gd name="connsiteY143" fmla="*/ 1996085 h 2237474"/>
              <a:gd name="connsiteX144" fmla="*/ 2864145 w 12192000"/>
              <a:gd name="connsiteY144" fmla="*/ 1994061 h 2237474"/>
              <a:gd name="connsiteX145" fmla="*/ 2843662 w 12192000"/>
              <a:gd name="connsiteY145" fmla="*/ 1992498 h 2237474"/>
              <a:gd name="connsiteX146" fmla="*/ 2796128 w 12192000"/>
              <a:gd name="connsiteY146" fmla="*/ 1976403 h 2237474"/>
              <a:gd name="connsiteX147" fmla="*/ 2756784 w 12192000"/>
              <a:gd name="connsiteY147" fmla="*/ 1985116 h 2237474"/>
              <a:gd name="connsiteX148" fmla="*/ 2748833 w 12192000"/>
              <a:gd name="connsiteY148" fmla="*/ 1986323 h 2237474"/>
              <a:gd name="connsiteX149" fmla="*/ 2748661 w 12192000"/>
              <a:gd name="connsiteY149" fmla="*/ 1986122 h 2237474"/>
              <a:gd name="connsiteX150" fmla="*/ 2740251 w 12192000"/>
              <a:gd name="connsiteY150" fmla="*/ 1986946 h 2237474"/>
              <a:gd name="connsiteX151" fmla="*/ 2718916 w 12192000"/>
              <a:gd name="connsiteY151" fmla="*/ 1990867 h 2237474"/>
              <a:gd name="connsiteX152" fmla="*/ 2713522 w 12192000"/>
              <a:gd name="connsiteY152" fmla="*/ 1990173 h 2237474"/>
              <a:gd name="connsiteX153" fmla="*/ 2680597 w 12192000"/>
              <a:gd name="connsiteY153" fmla="*/ 1984996 h 2237474"/>
              <a:gd name="connsiteX154" fmla="*/ 2578178 w 12192000"/>
              <a:gd name="connsiteY154" fmla="*/ 1990531 h 2237474"/>
              <a:gd name="connsiteX155" fmla="*/ 2476147 w 12192000"/>
              <a:gd name="connsiteY155" fmla="*/ 1998305 h 2237474"/>
              <a:gd name="connsiteX156" fmla="*/ 2373568 w 12192000"/>
              <a:gd name="connsiteY156" fmla="*/ 2003219 h 2237474"/>
              <a:gd name="connsiteX157" fmla="*/ 2321399 w 12192000"/>
              <a:gd name="connsiteY157" fmla="*/ 1989467 h 2237474"/>
              <a:gd name="connsiteX158" fmla="*/ 2315525 w 12192000"/>
              <a:gd name="connsiteY158" fmla="*/ 1989708 h 2237474"/>
              <a:gd name="connsiteX159" fmla="*/ 2300792 w 12192000"/>
              <a:gd name="connsiteY159" fmla="*/ 1994290 h 2237474"/>
              <a:gd name="connsiteX160" fmla="*/ 2295469 w 12192000"/>
              <a:gd name="connsiteY160" fmla="*/ 1996659 h 2237474"/>
              <a:gd name="connsiteX161" fmla="*/ 2287219 w 12192000"/>
              <a:gd name="connsiteY161" fmla="*/ 1998750 h 2237474"/>
              <a:gd name="connsiteX162" fmla="*/ 2286948 w 12192000"/>
              <a:gd name="connsiteY162" fmla="*/ 1998596 h 2237474"/>
              <a:gd name="connsiteX163" fmla="*/ 2243069 w 12192000"/>
              <a:gd name="connsiteY163" fmla="*/ 2015111 h 2237474"/>
              <a:gd name="connsiteX164" fmla="*/ 2186609 w 12192000"/>
              <a:gd name="connsiteY164" fmla="*/ 2008263 h 2237474"/>
              <a:gd name="connsiteX165" fmla="*/ 2164831 w 12192000"/>
              <a:gd name="connsiteY165" fmla="*/ 2010143 h 2237474"/>
              <a:gd name="connsiteX166" fmla="*/ 2152836 w 12192000"/>
              <a:gd name="connsiteY166" fmla="*/ 2010048 h 2237474"/>
              <a:gd name="connsiteX167" fmla="*/ 2117102 w 12192000"/>
              <a:gd name="connsiteY167" fmla="*/ 2023004 h 2237474"/>
              <a:gd name="connsiteX168" fmla="*/ 2111935 w 12192000"/>
              <a:gd name="connsiteY168" fmla="*/ 2023163 h 2237474"/>
              <a:gd name="connsiteX169" fmla="*/ 2089991 w 12192000"/>
              <a:gd name="connsiteY169" fmla="*/ 2034193 h 2237474"/>
              <a:gd name="connsiteX170" fmla="*/ 2058061 w 12192000"/>
              <a:gd name="connsiteY170" fmla="*/ 2047942 h 2237474"/>
              <a:gd name="connsiteX171" fmla="*/ 2055737 w 12192000"/>
              <a:gd name="connsiteY171" fmla="*/ 2047704 h 2237474"/>
              <a:gd name="connsiteX172" fmla="*/ 2042244 w 12192000"/>
              <a:gd name="connsiteY172" fmla="*/ 2055560 h 2237474"/>
              <a:gd name="connsiteX173" fmla="*/ 1976224 w 12192000"/>
              <a:gd name="connsiteY173" fmla="*/ 2074257 h 2237474"/>
              <a:gd name="connsiteX174" fmla="*/ 1877728 w 12192000"/>
              <a:gd name="connsiteY174" fmla="*/ 2101004 h 2237474"/>
              <a:gd name="connsiteX175" fmla="*/ 1759056 w 12192000"/>
              <a:gd name="connsiteY175" fmla="*/ 2125608 h 2237474"/>
              <a:gd name="connsiteX176" fmla="*/ 1637948 w 12192000"/>
              <a:gd name="connsiteY176" fmla="*/ 2172597 h 2237474"/>
              <a:gd name="connsiteX177" fmla="*/ 1434549 w 12192000"/>
              <a:gd name="connsiteY177" fmla="*/ 2234522 h 2237474"/>
              <a:gd name="connsiteX178" fmla="*/ 1398481 w 12192000"/>
              <a:gd name="connsiteY178" fmla="*/ 2237074 h 2237474"/>
              <a:gd name="connsiteX179" fmla="*/ 1398407 w 12192000"/>
              <a:gd name="connsiteY179" fmla="*/ 2237095 h 2237474"/>
              <a:gd name="connsiteX180" fmla="*/ 1370962 w 12192000"/>
              <a:gd name="connsiteY180" fmla="*/ 2237474 h 2237474"/>
              <a:gd name="connsiteX181" fmla="*/ 1356367 w 12192000"/>
              <a:gd name="connsiteY181" fmla="*/ 2235089 h 2237474"/>
              <a:gd name="connsiteX182" fmla="*/ 1324828 w 12192000"/>
              <a:gd name="connsiteY182" fmla="*/ 2231968 h 2237474"/>
              <a:gd name="connsiteX183" fmla="*/ 1297744 w 12192000"/>
              <a:gd name="connsiteY183" fmla="*/ 2235849 h 2237474"/>
              <a:gd name="connsiteX184" fmla="*/ 1286236 w 12192000"/>
              <a:gd name="connsiteY184" fmla="*/ 2233135 h 2237474"/>
              <a:gd name="connsiteX185" fmla="*/ 1283504 w 12192000"/>
              <a:gd name="connsiteY185" fmla="*/ 2233797 h 2237474"/>
              <a:gd name="connsiteX186" fmla="*/ 1279765 w 12192000"/>
              <a:gd name="connsiteY186" fmla="*/ 2229639 h 2237474"/>
              <a:gd name="connsiteX187" fmla="*/ 1195347 w 12192000"/>
              <a:gd name="connsiteY187" fmla="*/ 2212354 h 2237474"/>
              <a:gd name="connsiteX188" fmla="*/ 970251 w 12192000"/>
              <a:gd name="connsiteY188" fmla="*/ 2221029 h 2237474"/>
              <a:gd name="connsiteX189" fmla="*/ 812914 w 12192000"/>
              <a:gd name="connsiteY189" fmla="*/ 2202752 h 2237474"/>
              <a:gd name="connsiteX190" fmla="*/ 800195 w 12192000"/>
              <a:gd name="connsiteY190" fmla="*/ 2209407 h 2237474"/>
              <a:gd name="connsiteX191" fmla="*/ 784978 w 12192000"/>
              <a:gd name="connsiteY191" fmla="*/ 2212360 h 2237474"/>
              <a:gd name="connsiteX192" fmla="*/ 681987 w 12192000"/>
              <a:gd name="connsiteY192" fmla="*/ 2216757 h 2237474"/>
              <a:gd name="connsiteX193" fmla="*/ 669923 w 12192000"/>
              <a:gd name="connsiteY193" fmla="*/ 2211682 h 2237474"/>
              <a:gd name="connsiteX194" fmla="*/ 648680 w 12192000"/>
              <a:gd name="connsiteY194" fmla="*/ 2206229 h 2237474"/>
              <a:gd name="connsiteX195" fmla="*/ 597225 w 12192000"/>
              <a:gd name="connsiteY195" fmla="*/ 2180999 h 2237474"/>
              <a:gd name="connsiteX196" fmla="*/ 558449 w 12192000"/>
              <a:gd name="connsiteY196" fmla="*/ 2182346 h 2237474"/>
              <a:gd name="connsiteX197" fmla="*/ 550517 w 12192000"/>
              <a:gd name="connsiteY197" fmla="*/ 2182060 h 2237474"/>
              <a:gd name="connsiteX198" fmla="*/ 550309 w 12192000"/>
              <a:gd name="connsiteY198" fmla="*/ 2181825 h 2237474"/>
              <a:gd name="connsiteX199" fmla="*/ 541836 w 12192000"/>
              <a:gd name="connsiteY199" fmla="*/ 2181063 h 2237474"/>
              <a:gd name="connsiteX200" fmla="*/ 536057 w 12192000"/>
              <a:gd name="connsiteY200" fmla="*/ 2181537 h 2237474"/>
              <a:gd name="connsiteX201" fmla="*/ 520671 w 12192000"/>
              <a:gd name="connsiteY201" fmla="*/ 2180980 h 2237474"/>
              <a:gd name="connsiteX202" fmla="*/ 515024 w 12192000"/>
              <a:gd name="connsiteY202" fmla="*/ 2179258 h 2237474"/>
              <a:gd name="connsiteX203" fmla="*/ 512278 w 12192000"/>
              <a:gd name="connsiteY203" fmla="*/ 2176369 h 2237474"/>
              <a:gd name="connsiteX204" fmla="*/ 480419 w 12192000"/>
              <a:gd name="connsiteY204" fmla="*/ 2167807 h 2237474"/>
              <a:gd name="connsiteX205" fmla="*/ 413835 w 12192000"/>
              <a:gd name="connsiteY205" fmla="*/ 2156783 h 2237474"/>
              <a:gd name="connsiteX206" fmla="*/ 376513 w 12192000"/>
              <a:gd name="connsiteY206" fmla="*/ 2154014 h 2237474"/>
              <a:gd name="connsiteX207" fmla="*/ 273386 w 12192000"/>
              <a:gd name="connsiteY207" fmla="*/ 2142551 h 2237474"/>
              <a:gd name="connsiteX208" fmla="*/ 169207 w 12192000"/>
              <a:gd name="connsiteY208" fmla="*/ 2128100 h 2237474"/>
              <a:gd name="connsiteX209" fmla="*/ 93149 w 12192000"/>
              <a:gd name="connsiteY209" fmla="*/ 2105324 h 2237474"/>
              <a:gd name="connsiteX210" fmla="*/ 88109 w 12192000"/>
              <a:gd name="connsiteY210" fmla="*/ 2106704 h 2237474"/>
              <a:gd name="connsiteX211" fmla="*/ 80022 w 12192000"/>
              <a:gd name="connsiteY211" fmla="*/ 2107254 h 2237474"/>
              <a:gd name="connsiteX212" fmla="*/ 79717 w 12192000"/>
              <a:gd name="connsiteY212" fmla="*/ 2107046 h 2237474"/>
              <a:gd name="connsiteX213" fmla="*/ 72352 w 12192000"/>
              <a:gd name="connsiteY213" fmla="*/ 2107991 h 2237474"/>
              <a:gd name="connsiteX214" fmla="*/ 37645 w 12192000"/>
              <a:gd name="connsiteY214" fmla="*/ 2115401 h 2237474"/>
              <a:gd name="connsiteX215" fmla="*/ 4572 w 12192000"/>
              <a:gd name="connsiteY215" fmla="*/ 2111091 h 2237474"/>
              <a:gd name="connsiteX216" fmla="*/ 0 w 12192000"/>
              <a:gd name="connsiteY216" fmla="*/ 2110468 h 2237474"/>
              <a:gd name="connsiteX217" fmla="*/ 0 w 12192000"/>
              <a:gd name="connsiteY21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092727 w 12192000"/>
              <a:gd name="connsiteY72" fmla="*/ 1623628 h 2237474"/>
              <a:gd name="connsiteX73" fmla="*/ 7031309 w 12192000"/>
              <a:gd name="connsiteY73" fmla="*/ 1619451 h 2237474"/>
              <a:gd name="connsiteX74" fmla="*/ 6999084 w 12192000"/>
              <a:gd name="connsiteY74" fmla="*/ 1634317 h 2237474"/>
              <a:gd name="connsiteX75" fmla="*/ 6992107 w 12192000"/>
              <a:gd name="connsiteY75" fmla="*/ 1636860 h 2237474"/>
              <a:gd name="connsiteX76" fmla="*/ 6991765 w 12192000"/>
              <a:gd name="connsiteY76" fmla="*/ 1636725 h 2237474"/>
              <a:gd name="connsiteX77" fmla="*/ 6900177 w 12192000"/>
              <a:gd name="connsiteY77" fmla="*/ 1636016 h 2237474"/>
              <a:gd name="connsiteX78" fmla="*/ 6795372 w 12192000"/>
              <a:gd name="connsiteY78" fmla="*/ 1644845 h 2237474"/>
              <a:gd name="connsiteX79" fmla="*/ 6692251 w 12192000"/>
              <a:gd name="connsiteY79" fmla="*/ 1656357 h 2237474"/>
              <a:gd name="connsiteX80" fmla="*/ 6655235 w 12192000"/>
              <a:gd name="connsiteY80" fmla="*/ 1661869 h 2237474"/>
              <a:gd name="connsiteX81" fmla="*/ 6587857 w 12192000"/>
              <a:gd name="connsiteY81" fmla="*/ 1665769 h 2237474"/>
              <a:gd name="connsiteX82" fmla="*/ 6554894 w 12192000"/>
              <a:gd name="connsiteY82" fmla="*/ 1664428 h 2237474"/>
              <a:gd name="connsiteX83" fmla="*/ 6516595 w 12192000"/>
              <a:gd name="connsiteY83" fmla="*/ 1667475 h 2237474"/>
              <a:gd name="connsiteX84" fmla="*/ 6508541 w 12192000"/>
              <a:gd name="connsiteY84" fmla="*/ 1668757 h 2237474"/>
              <a:gd name="connsiteX85" fmla="*/ 6471012 w 12192000"/>
              <a:gd name="connsiteY85" fmla="*/ 1678604 h 2237474"/>
              <a:gd name="connsiteX86" fmla="*/ 6415265 w 12192000"/>
              <a:gd name="connsiteY86" fmla="*/ 1665317 h 2237474"/>
              <a:gd name="connsiteX87" fmla="*/ 6364035 w 12192000"/>
              <a:gd name="connsiteY87" fmla="*/ 1667683 h 2237474"/>
              <a:gd name="connsiteX88" fmla="*/ 6280959 w 12192000"/>
              <a:gd name="connsiteY88" fmla="*/ 1689329 h 2237474"/>
              <a:gd name="connsiteX89" fmla="*/ 6243319 w 12192000"/>
              <a:gd name="connsiteY89" fmla="*/ 1695560 h 2237474"/>
              <a:gd name="connsiteX90" fmla="*/ 6098321 w 12192000"/>
              <a:gd name="connsiteY90" fmla="*/ 1721646 h 2237474"/>
              <a:gd name="connsiteX91" fmla="*/ 5880652 w 12192000"/>
              <a:gd name="connsiteY91" fmla="*/ 1779643 h 2237474"/>
              <a:gd name="connsiteX92" fmla="*/ 5785959 w 12192000"/>
              <a:gd name="connsiteY92" fmla="*/ 1775307 h 2237474"/>
              <a:gd name="connsiteX93" fmla="*/ 5643534 w 12192000"/>
              <a:gd name="connsiteY93" fmla="*/ 1802919 h 2237474"/>
              <a:gd name="connsiteX94" fmla="*/ 5518799 w 12192000"/>
              <a:gd name="connsiteY94" fmla="*/ 1818312 h 2237474"/>
              <a:gd name="connsiteX95" fmla="*/ 5505014 w 12192000"/>
              <a:gd name="connsiteY95" fmla="*/ 1819259 h 2237474"/>
              <a:gd name="connsiteX96" fmla="*/ 5453307 w 12192000"/>
              <a:gd name="connsiteY96" fmla="*/ 1815450 h 2237474"/>
              <a:gd name="connsiteX97" fmla="*/ 5364192 w 12192000"/>
              <a:gd name="connsiteY97" fmla="*/ 1826074 h 2237474"/>
              <a:gd name="connsiteX98" fmla="*/ 5350380 w 12192000"/>
              <a:gd name="connsiteY98" fmla="*/ 1830891 h 2237474"/>
              <a:gd name="connsiteX99" fmla="*/ 5259633 w 12192000"/>
              <a:gd name="connsiteY99" fmla="*/ 1837160 h 2237474"/>
              <a:gd name="connsiteX100" fmla="*/ 5197513 w 12192000"/>
              <a:gd name="connsiteY100" fmla="*/ 1844718 h 2237474"/>
              <a:gd name="connsiteX101" fmla="*/ 5168852 w 12192000"/>
              <a:gd name="connsiteY101" fmla="*/ 1844846 h 2237474"/>
              <a:gd name="connsiteX102" fmla="*/ 5114927 w 12192000"/>
              <a:gd name="connsiteY102" fmla="*/ 1847827 h 2237474"/>
              <a:gd name="connsiteX103" fmla="*/ 5108970 w 12192000"/>
              <a:gd name="connsiteY103" fmla="*/ 1847935 h 2237474"/>
              <a:gd name="connsiteX104" fmla="*/ 5067961 w 12192000"/>
              <a:gd name="connsiteY104" fmla="*/ 1845917 h 2237474"/>
              <a:gd name="connsiteX105" fmla="*/ 5007075 w 12192000"/>
              <a:gd name="connsiteY105" fmla="*/ 1838626 h 2237474"/>
              <a:gd name="connsiteX106" fmla="*/ 4944087 w 12192000"/>
              <a:gd name="connsiteY106" fmla="*/ 1823332 h 2237474"/>
              <a:gd name="connsiteX107" fmla="*/ 4907662 w 12192000"/>
              <a:gd name="connsiteY107" fmla="*/ 1816900 h 2237474"/>
              <a:gd name="connsiteX108" fmla="*/ 4882386 w 12192000"/>
              <a:gd name="connsiteY108" fmla="*/ 1809844 h 2237474"/>
              <a:gd name="connsiteX109" fmla="*/ 4811440 w 12192000"/>
              <a:gd name="connsiteY109" fmla="*/ 1804655 h 2237474"/>
              <a:gd name="connsiteX110" fmla="*/ 4691075 w 12192000"/>
              <a:gd name="connsiteY110" fmla="*/ 1801389 h 2237474"/>
              <a:gd name="connsiteX111" fmla="*/ 4611738 w 12192000"/>
              <a:gd name="connsiteY111" fmla="*/ 1776964 h 2237474"/>
              <a:gd name="connsiteX112" fmla="*/ 4560070 w 12192000"/>
              <a:gd name="connsiteY112" fmla="*/ 1785640 h 2237474"/>
              <a:gd name="connsiteX113" fmla="*/ 4536503 w 12192000"/>
              <a:gd name="connsiteY113" fmla="*/ 1785334 h 2237474"/>
              <a:gd name="connsiteX114" fmla="*/ 4513724 w 12192000"/>
              <a:gd name="connsiteY114" fmla="*/ 1791996 h 2237474"/>
              <a:gd name="connsiteX115" fmla="*/ 4459810 w 12192000"/>
              <a:gd name="connsiteY115" fmla="*/ 1797886 h 2237474"/>
              <a:gd name="connsiteX116" fmla="*/ 4379064 w 12192000"/>
              <a:gd name="connsiteY116" fmla="*/ 1817177 h 2237474"/>
              <a:gd name="connsiteX117" fmla="*/ 4319209 w 12192000"/>
              <a:gd name="connsiteY117" fmla="*/ 1834833 h 2237474"/>
              <a:gd name="connsiteX118" fmla="*/ 4290981 w 12192000"/>
              <a:gd name="connsiteY118" fmla="*/ 1839677 h 2237474"/>
              <a:gd name="connsiteX119" fmla="*/ 4285792 w 12192000"/>
              <a:gd name="connsiteY119" fmla="*/ 1836231 h 2237474"/>
              <a:gd name="connsiteX120" fmla="*/ 4238372 w 12192000"/>
              <a:gd name="connsiteY120" fmla="*/ 1851480 h 2237474"/>
              <a:gd name="connsiteX121" fmla="*/ 4232517 w 12192000"/>
              <a:gd name="connsiteY121" fmla="*/ 1852567 h 2237474"/>
              <a:gd name="connsiteX122" fmla="*/ 4191732 w 12192000"/>
              <a:gd name="connsiteY122" fmla="*/ 1857328 h 2237474"/>
              <a:gd name="connsiteX123" fmla="*/ 4065532 w 12192000"/>
              <a:gd name="connsiteY123" fmla="*/ 1855477 h 2237474"/>
              <a:gd name="connsiteX124" fmla="*/ 4028460 w 12192000"/>
              <a:gd name="connsiteY124" fmla="*/ 1855137 h 2237474"/>
              <a:gd name="connsiteX125" fmla="*/ 4002267 w 12192000"/>
              <a:gd name="connsiteY125" fmla="*/ 1852352 h 2237474"/>
              <a:gd name="connsiteX126" fmla="*/ 3931396 w 12192000"/>
              <a:gd name="connsiteY126" fmla="*/ 1858915 h 2237474"/>
              <a:gd name="connsiteX127" fmla="*/ 3812162 w 12192000"/>
              <a:gd name="connsiteY127" fmla="*/ 1875501 h 2237474"/>
              <a:gd name="connsiteX128" fmla="*/ 3729530 w 12192000"/>
              <a:gd name="connsiteY128" fmla="*/ 1864513 h 2237474"/>
              <a:gd name="connsiteX129" fmla="*/ 3680177 w 12192000"/>
              <a:gd name="connsiteY129" fmla="*/ 1881552 h 2237474"/>
              <a:gd name="connsiteX130" fmla="*/ 3567259 w 12192000"/>
              <a:gd name="connsiteY130" fmla="*/ 1893482 h 2237474"/>
              <a:gd name="connsiteX131" fmla="*/ 3405770 w 12192000"/>
              <a:gd name="connsiteY131" fmla="*/ 1904591 h 2237474"/>
              <a:gd name="connsiteX132" fmla="*/ 3280097 w 12192000"/>
              <a:gd name="connsiteY132" fmla="*/ 1919610 h 2237474"/>
              <a:gd name="connsiteX133" fmla="*/ 3123424 w 12192000"/>
              <a:gd name="connsiteY133" fmla="*/ 1952930 h 2237474"/>
              <a:gd name="connsiteX134" fmla="*/ 3009910 w 12192000"/>
              <a:gd name="connsiteY134" fmla="*/ 1957866 h 2237474"/>
              <a:gd name="connsiteX135" fmla="*/ 2995934 w 12192000"/>
              <a:gd name="connsiteY135" fmla="*/ 1967085 h 2237474"/>
              <a:gd name="connsiteX136" fmla="*/ 2980071 w 12192000"/>
              <a:gd name="connsiteY136" fmla="*/ 1972988 h 2237474"/>
              <a:gd name="connsiteX137" fmla="*/ 2978094 w 12192000"/>
              <a:gd name="connsiteY137" fmla="*/ 1972369 h 2237474"/>
              <a:gd name="connsiteX138" fmla="*/ 2942858 w 12192000"/>
              <a:gd name="connsiteY138" fmla="*/ 1981367 h 2237474"/>
              <a:gd name="connsiteX139" fmla="*/ 2875436 w 12192000"/>
              <a:gd name="connsiteY139" fmla="*/ 1996977 h 2237474"/>
              <a:gd name="connsiteX140" fmla="*/ 2874892 w 12192000"/>
              <a:gd name="connsiteY140" fmla="*/ 1996085 h 2237474"/>
              <a:gd name="connsiteX141" fmla="*/ 2864145 w 12192000"/>
              <a:gd name="connsiteY141" fmla="*/ 1994061 h 2237474"/>
              <a:gd name="connsiteX142" fmla="*/ 2843662 w 12192000"/>
              <a:gd name="connsiteY142" fmla="*/ 1992498 h 2237474"/>
              <a:gd name="connsiteX143" fmla="*/ 2796128 w 12192000"/>
              <a:gd name="connsiteY143" fmla="*/ 1976403 h 2237474"/>
              <a:gd name="connsiteX144" fmla="*/ 2756784 w 12192000"/>
              <a:gd name="connsiteY144" fmla="*/ 1985116 h 2237474"/>
              <a:gd name="connsiteX145" fmla="*/ 2748833 w 12192000"/>
              <a:gd name="connsiteY145" fmla="*/ 1986323 h 2237474"/>
              <a:gd name="connsiteX146" fmla="*/ 2748661 w 12192000"/>
              <a:gd name="connsiteY146" fmla="*/ 1986122 h 2237474"/>
              <a:gd name="connsiteX147" fmla="*/ 2740251 w 12192000"/>
              <a:gd name="connsiteY147" fmla="*/ 1986946 h 2237474"/>
              <a:gd name="connsiteX148" fmla="*/ 2718916 w 12192000"/>
              <a:gd name="connsiteY148" fmla="*/ 1990867 h 2237474"/>
              <a:gd name="connsiteX149" fmla="*/ 2713522 w 12192000"/>
              <a:gd name="connsiteY149" fmla="*/ 1990173 h 2237474"/>
              <a:gd name="connsiteX150" fmla="*/ 2680597 w 12192000"/>
              <a:gd name="connsiteY150" fmla="*/ 1984996 h 2237474"/>
              <a:gd name="connsiteX151" fmla="*/ 2578178 w 12192000"/>
              <a:gd name="connsiteY151" fmla="*/ 1990531 h 2237474"/>
              <a:gd name="connsiteX152" fmla="*/ 2476147 w 12192000"/>
              <a:gd name="connsiteY152" fmla="*/ 1998305 h 2237474"/>
              <a:gd name="connsiteX153" fmla="*/ 2373568 w 12192000"/>
              <a:gd name="connsiteY153" fmla="*/ 2003219 h 2237474"/>
              <a:gd name="connsiteX154" fmla="*/ 2321399 w 12192000"/>
              <a:gd name="connsiteY154" fmla="*/ 1989467 h 2237474"/>
              <a:gd name="connsiteX155" fmla="*/ 2315525 w 12192000"/>
              <a:gd name="connsiteY155" fmla="*/ 1989708 h 2237474"/>
              <a:gd name="connsiteX156" fmla="*/ 2300792 w 12192000"/>
              <a:gd name="connsiteY156" fmla="*/ 1994290 h 2237474"/>
              <a:gd name="connsiteX157" fmla="*/ 2295469 w 12192000"/>
              <a:gd name="connsiteY157" fmla="*/ 1996659 h 2237474"/>
              <a:gd name="connsiteX158" fmla="*/ 2287219 w 12192000"/>
              <a:gd name="connsiteY158" fmla="*/ 1998750 h 2237474"/>
              <a:gd name="connsiteX159" fmla="*/ 2286948 w 12192000"/>
              <a:gd name="connsiteY159" fmla="*/ 1998596 h 2237474"/>
              <a:gd name="connsiteX160" fmla="*/ 2243069 w 12192000"/>
              <a:gd name="connsiteY160" fmla="*/ 2015111 h 2237474"/>
              <a:gd name="connsiteX161" fmla="*/ 2186609 w 12192000"/>
              <a:gd name="connsiteY161" fmla="*/ 2008263 h 2237474"/>
              <a:gd name="connsiteX162" fmla="*/ 2164831 w 12192000"/>
              <a:gd name="connsiteY162" fmla="*/ 2010143 h 2237474"/>
              <a:gd name="connsiteX163" fmla="*/ 2152836 w 12192000"/>
              <a:gd name="connsiteY163" fmla="*/ 2010048 h 2237474"/>
              <a:gd name="connsiteX164" fmla="*/ 2117102 w 12192000"/>
              <a:gd name="connsiteY164" fmla="*/ 2023004 h 2237474"/>
              <a:gd name="connsiteX165" fmla="*/ 2111935 w 12192000"/>
              <a:gd name="connsiteY165" fmla="*/ 2023163 h 2237474"/>
              <a:gd name="connsiteX166" fmla="*/ 2089991 w 12192000"/>
              <a:gd name="connsiteY166" fmla="*/ 2034193 h 2237474"/>
              <a:gd name="connsiteX167" fmla="*/ 2058061 w 12192000"/>
              <a:gd name="connsiteY167" fmla="*/ 2047942 h 2237474"/>
              <a:gd name="connsiteX168" fmla="*/ 2055737 w 12192000"/>
              <a:gd name="connsiteY168" fmla="*/ 2047704 h 2237474"/>
              <a:gd name="connsiteX169" fmla="*/ 2042244 w 12192000"/>
              <a:gd name="connsiteY169" fmla="*/ 2055560 h 2237474"/>
              <a:gd name="connsiteX170" fmla="*/ 1976224 w 12192000"/>
              <a:gd name="connsiteY170" fmla="*/ 2074257 h 2237474"/>
              <a:gd name="connsiteX171" fmla="*/ 1877728 w 12192000"/>
              <a:gd name="connsiteY171" fmla="*/ 2101004 h 2237474"/>
              <a:gd name="connsiteX172" fmla="*/ 1759056 w 12192000"/>
              <a:gd name="connsiteY172" fmla="*/ 2125608 h 2237474"/>
              <a:gd name="connsiteX173" fmla="*/ 1637948 w 12192000"/>
              <a:gd name="connsiteY173" fmla="*/ 2172597 h 2237474"/>
              <a:gd name="connsiteX174" fmla="*/ 1434549 w 12192000"/>
              <a:gd name="connsiteY174" fmla="*/ 2234522 h 2237474"/>
              <a:gd name="connsiteX175" fmla="*/ 1398481 w 12192000"/>
              <a:gd name="connsiteY175" fmla="*/ 2237074 h 2237474"/>
              <a:gd name="connsiteX176" fmla="*/ 1398407 w 12192000"/>
              <a:gd name="connsiteY176" fmla="*/ 2237095 h 2237474"/>
              <a:gd name="connsiteX177" fmla="*/ 1370962 w 12192000"/>
              <a:gd name="connsiteY177" fmla="*/ 2237474 h 2237474"/>
              <a:gd name="connsiteX178" fmla="*/ 1356367 w 12192000"/>
              <a:gd name="connsiteY178" fmla="*/ 2235089 h 2237474"/>
              <a:gd name="connsiteX179" fmla="*/ 1324828 w 12192000"/>
              <a:gd name="connsiteY179" fmla="*/ 2231968 h 2237474"/>
              <a:gd name="connsiteX180" fmla="*/ 1297744 w 12192000"/>
              <a:gd name="connsiteY180" fmla="*/ 2235849 h 2237474"/>
              <a:gd name="connsiteX181" fmla="*/ 1286236 w 12192000"/>
              <a:gd name="connsiteY181" fmla="*/ 2233135 h 2237474"/>
              <a:gd name="connsiteX182" fmla="*/ 1283504 w 12192000"/>
              <a:gd name="connsiteY182" fmla="*/ 2233797 h 2237474"/>
              <a:gd name="connsiteX183" fmla="*/ 1279765 w 12192000"/>
              <a:gd name="connsiteY183" fmla="*/ 2229639 h 2237474"/>
              <a:gd name="connsiteX184" fmla="*/ 1195347 w 12192000"/>
              <a:gd name="connsiteY184" fmla="*/ 2212354 h 2237474"/>
              <a:gd name="connsiteX185" fmla="*/ 970251 w 12192000"/>
              <a:gd name="connsiteY185" fmla="*/ 2221029 h 2237474"/>
              <a:gd name="connsiteX186" fmla="*/ 812914 w 12192000"/>
              <a:gd name="connsiteY186" fmla="*/ 2202752 h 2237474"/>
              <a:gd name="connsiteX187" fmla="*/ 800195 w 12192000"/>
              <a:gd name="connsiteY187" fmla="*/ 2209407 h 2237474"/>
              <a:gd name="connsiteX188" fmla="*/ 784978 w 12192000"/>
              <a:gd name="connsiteY188" fmla="*/ 2212360 h 2237474"/>
              <a:gd name="connsiteX189" fmla="*/ 681987 w 12192000"/>
              <a:gd name="connsiteY189" fmla="*/ 2216757 h 2237474"/>
              <a:gd name="connsiteX190" fmla="*/ 669923 w 12192000"/>
              <a:gd name="connsiteY190" fmla="*/ 2211682 h 2237474"/>
              <a:gd name="connsiteX191" fmla="*/ 648680 w 12192000"/>
              <a:gd name="connsiteY191" fmla="*/ 2206229 h 2237474"/>
              <a:gd name="connsiteX192" fmla="*/ 597225 w 12192000"/>
              <a:gd name="connsiteY192" fmla="*/ 2180999 h 2237474"/>
              <a:gd name="connsiteX193" fmla="*/ 558449 w 12192000"/>
              <a:gd name="connsiteY193" fmla="*/ 2182346 h 2237474"/>
              <a:gd name="connsiteX194" fmla="*/ 550517 w 12192000"/>
              <a:gd name="connsiteY194" fmla="*/ 2182060 h 2237474"/>
              <a:gd name="connsiteX195" fmla="*/ 550309 w 12192000"/>
              <a:gd name="connsiteY195" fmla="*/ 2181825 h 2237474"/>
              <a:gd name="connsiteX196" fmla="*/ 541836 w 12192000"/>
              <a:gd name="connsiteY196" fmla="*/ 2181063 h 2237474"/>
              <a:gd name="connsiteX197" fmla="*/ 536057 w 12192000"/>
              <a:gd name="connsiteY197" fmla="*/ 2181537 h 2237474"/>
              <a:gd name="connsiteX198" fmla="*/ 520671 w 12192000"/>
              <a:gd name="connsiteY198" fmla="*/ 2180980 h 2237474"/>
              <a:gd name="connsiteX199" fmla="*/ 515024 w 12192000"/>
              <a:gd name="connsiteY199" fmla="*/ 2179258 h 2237474"/>
              <a:gd name="connsiteX200" fmla="*/ 512278 w 12192000"/>
              <a:gd name="connsiteY200" fmla="*/ 2176369 h 2237474"/>
              <a:gd name="connsiteX201" fmla="*/ 480419 w 12192000"/>
              <a:gd name="connsiteY201" fmla="*/ 2167807 h 2237474"/>
              <a:gd name="connsiteX202" fmla="*/ 413835 w 12192000"/>
              <a:gd name="connsiteY202" fmla="*/ 2156783 h 2237474"/>
              <a:gd name="connsiteX203" fmla="*/ 376513 w 12192000"/>
              <a:gd name="connsiteY203" fmla="*/ 2154014 h 2237474"/>
              <a:gd name="connsiteX204" fmla="*/ 273386 w 12192000"/>
              <a:gd name="connsiteY204" fmla="*/ 2142551 h 2237474"/>
              <a:gd name="connsiteX205" fmla="*/ 169207 w 12192000"/>
              <a:gd name="connsiteY205" fmla="*/ 2128100 h 2237474"/>
              <a:gd name="connsiteX206" fmla="*/ 93149 w 12192000"/>
              <a:gd name="connsiteY206" fmla="*/ 2105324 h 2237474"/>
              <a:gd name="connsiteX207" fmla="*/ 88109 w 12192000"/>
              <a:gd name="connsiteY207" fmla="*/ 2106704 h 2237474"/>
              <a:gd name="connsiteX208" fmla="*/ 80022 w 12192000"/>
              <a:gd name="connsiteY208" fmla="*/ 2107254 h 2237474"/>
              <a:gd name="connsiteX209" fmla="*/ 79717 w 12192000"/>
              <a:gd name="connsiteY209" fmla="*/ 2107046 h 2237474"/>
              <a:gd name="connsiteX210" fmla="*/ 72352 w 12192000"/>
              <a:gd name="connsiteY210" fmla="*/ 2107991 h 2237474"/>
              <a:gd name="connsiteX211" fmla="*/ 37645 w 12192000"/>
              <a:gd name="connsiteY211" fmla="*/ 2115401 h 2237474"/>
              <a:gd name="connsiteX212" fmla="*/ 4572 w 12192000"/>
              <a:gd name="connsiteY212" fmla="*/ 2111091 h 2237474"/>
              <a:gd name="connsiteX213" fmla="*/ 0 w 12192000"/>
              <a:gd name="connsiteY213" fmla="*/ 2110468 h 2237474"/>
              <a:gd name="connsiteX214" fmla="*/ 0 w 12192000"/>
              <a:gd name="connsiteY21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87857 w 12192000"/>
              <a:gd name="connsiteY80" fmla="*/ 1665769 h 2237474"/>
              <a:gd name="connsiteX81" fmla="*/ 6554894 w 12192000"/>
              <a:gd name="connsiteY81" fmla="*/ 1664428 h 2237474"/>
              <a:gd name="connsiteX82" fmla="*/ 6516595 w 12192000"/>
              <a:gd name="connsiteY82" fmla="*/ 1667475 h 2237474"/>
              <a:gd name="connsiteX83" fmla="*/ 6508541 w 12192000"/>
              <a:gd name="connsiteY83" fmla="*/ 1668757 h 2237474"/>
              <a:gd name="connsiteX84" fmla="*/ 6471012 w 12192000"/>
              <a:gd name="connsiteY84" fmla="*/ 1678604 h 2237474"/>
              <a:gd name="connsiteX85" fmla="*/ 6415265 w 12192000"/>
              <a:gd name="connsiteY85" fmla="*/ 1665317 h 2237474"/>
              <a:gd name="connsiteX86" fmla="*/ 6364035 w 12192000"/>
              <a:gd name="connsiteY86" fmla="*/ 1667683 h 2237474"/>
              <a:gd name="connsiteX87" fmla="*/ 6280959 w 12192000"/>
              <a:gd name="connsiteY87" fmla="*/ 1689329 h 2237474"/>
              <a:gd name="connsiteX88" fmla="*/ 6243319 w 12192000"/>
              <a:gd name="connsiteY88" fmla="*/ 1695560 h 2237474"/>
              <a:gd name="connsiteX89" fmla="*/ 6098321 w 12192000"/>
              <a:gd name="connsiteY89" fmla="*/ 1721646 h 2237474"/>
              <a:gd name="connsiteX90" fmla="*/ 5880652 w 12192000"/>
              <a:gd name="connsiteY90" fmla="*/ 1779643 h 2237474"/>
              <a:gd name="connsiteX91" fmla="*/ 5785959 w 12192000"/>
              <a:gd name="connsiteY91" fmla="*/ 1775307 h 2237474"/>
              <a:gd name="connsiteX92" fmla="*/ 5643534 w 12192000"/>
              <a:gd name="connsiteY92" fmla="*/ 1802919 h 2237474"/>
              <a:gd name="connsiteX93" fmla="*/ 5518799 w 12192000"/>
              <a:gd name="connsiteY93" fmla="*/ 1818312 h 2237474"/>
              <a:gd name="connsiteX94" fmla="*/ 5505014 w 12192000"/>
              <a:gd name="connsiteY94" fmla="*/ 1819259 h 2237474"/>
              <a:gd name="connsiteX95" fmla="*/ 5453307 w 12192000"/>
              <a:gd name="connsiteY95" fmla="*/ 1815450 h 2237474"/>
              <a:gd name="connsiteX96" fmla="*/ 5364192 w 12192000"/>
              <a:gd name="connsiteY96" fmla="*/ 1826074 h 2237474"/>
              <a:gd name="connsiteX97" fmla="*/ 5350380 w 12192000"/>
              <a:gd name="connsiteY97" fmla="*/ 1830891 h 2237474"/>
              <a:gd name="connsiteX98" fmla="*/ 5259633 w 12192000"/>
              <a:gd name="connsiteY98" fmla="*/ 1837160 h 2237474"/>
              <a:gd name="connsiteX99" fmla="*/ 5197513 w 12192000"/>
              <a:gd name="connsiteY99" fmla="*/ 1844718 h 2237474"/>
              <a:gd name="connsiteX100" fmla="*/ 5168852 w 12192000"/>
              <a:gd name="connsiteY100" fmla="*/ 1844846 h 2237474"/>
              <a:gd name="connsiteX101" fmla="*/ 5114927 w 12192000"/>
              <a:gd name="connsiteY101" fmla="*/ 1847827 h 2237474"/>
              <a:gd name="connsiteX102" fmla="*/ 5108970 w 12192000"/>
              <a:gd name="connsiteY102" fmla="*/ 1847935 h 2237474"/>
              <a:gd name="connsiteX103" fmla="*/ 5067961 w 12192000"/>
              <a:gd name="connsiteY103" fmla="*/ 1845917 h 2237474"/>
              <a:gd name="connsiteX104" fmla="*/ 5007075 w 12192000"/>
              <a:gd name="connsiteY104" fmla="*/ 1838626 h 2237474"/>
              <a:gd name="connsiteX105" fmla="*/ 4944087 w 12192000"/>
              <a:gd name="connsiteY105" fmla="*/ 1823332 h 2237474"/>
              <a:gd name="connsiteX106" fmla="*/ 4907662 w 12192000"/>
              <a:gd name="connsiteY106" fmla="*/ 1816900 h 2237474"/>
              <a:gd name="connsiteX107" fmla="*/ 4882386 w 12192000"/>
              <a:gd name="connsiteY107" fmla="*/ 1809844 h 2237474"/>
              <a:gd name="connsiteX108" fmla="*/ 4811440 w 12192000"/>
              <a:gd name="connsiteY108" fmla="*/ 1804655 h 2237474"/>
              <a:gd name="connsiteX109" fmla="*/ 4691075 w 12192000"/>
              <a:gd name="connsiteY109" fmla="*/ 1801389 h 2237474"/>
              <a:gd name="connsiteX110" fmla="*/ 4611738 w 12192000"/>
              <a:gd name="connsiteY110" fmla="*/ 1776964 h 2237474"/>
              <a:gd name="connsiteX111" fmla="*/ 4560070 w 12192000"/>
              <a:gd name="connsiteY111" fmla="*/ 1785640 h 2237474"/>
              <a:gd name="connsiteX112" fmla="*/ 4536503 w 12192000"/>
              <a:gd name="connsiteY112" fmla="*/ 1785334 h 2237474"/>
              <a:gd name="connsiteX113" fmla="*/ 4513724 w 12192000"/>
              <a:gd name="connsiteY113" fmla="*/ 1791996 h 2237474"/>
              <a:gd name="connsiteX114" fmla="*/ 4459810 w 12192000"/>
              <a:gd name="connsiteY114" fmla="*/ 1797886 h 2237474"/>
              <a:gd name="connsiteX115" fmla="*/ 4379064 w 12192000"/>
              <a:gd name="connsiteY115" fmla="*/ 1817177 h 2237474"/>
              <a:gd name="connsiteX116" fmla="*/ 4319209 w 12192000"/>
              <a:gd name="connsiteY116" fmla="*/ 1834833 h 2237474"/>
              <a:gd name="connsiteX117" fmla="*/ 4290981 w 12192000"/>
              <a:gd name="connsiteY117" fmla="*/ 1839677 h 2237474"/>
              <a:gd name="connsiteX118" fmla="*/ 4285792 w 12192000"/>
              <a:gd name="connsiteY118" fmla="*/ 1836231 h 2237474"/>
              <a:gd name="connsiteX119" fmla="*/ 4238372 w 12192000"/>
              <a:gd name="connsiteY119" fmla="*/ 1851480 h 2237474"/>
              <a:gd name="connsiteX120" fmla="*/ 4232517 w 12192000"/>
              <a:gd name="connsiteY120" fmla="*/ 1852567 h 2237474"/>
              <a:gd name="connsiteX121" fmla="*/ 4191732 w 12192000"/>
              <a:gd name="connsiteY121" fmla="*/ 1857328 h 2237474"/>
              <a:gd name="connsiteX122" fmla="*/ 4065532 w 12192000"/>
              <a:gd name="connsiteY122" fmla="*/ 1855477 h 2237474"/>
              <a:gd name="connsiteX123" fmla="*/ 4028460 w 12192000"/>
              <a:gd name="connsiteY123" fmla="*/ 1855137 h 2237474"/>
              <a:gd name="connsiteX124" fmla="*/ 4002267 w 12192000"/>
              <a:gd name="connsiteY124" fmla="*/ 1852352 h 2237474"/>
              <a:gd name="connsiteX125" fmla="*/ 3931396 w 12192000"/>
              <a:gd name="connsiteY125" fmla="*/ 1858915 h 2237474"/>
              <a:gd name="connsiteX126" fmla="*/ 3812162 w 12192000"/>
              <a:gd name="connsiteY126" fmla="*/ 1875501 h 2237474"/>
              <a:gd name="connsiteX127" fmla="*/ 3729530 w 12192000"/>
              <a:gd name="connsiteY127" fmla="*/ 1864513 h 2237474"/>
              <a:gd name="connsiteX128" fmla="*/ 3680177 w 12192000"/>
              <a:gd name="connsiteY128" fmla="*/ 1881552 h 2237474"/>
              <a:gd name="connsiteX129" fmla="*/ 3567259 w 12192000"/>
              <a:gd name="connsiteY129" fmla="*/ 1893482 h 2237474"/>
              <a:gd name="connsiteX130" fmla="*/ 3405770 w 12192000"/>
              <a:gd name="connsiteY130" fmla="*/ 1904591 h 2237474"/>
              <a:gd name="connsiteX131" fmla="*/ 3280097 w 12192000"/>
              <a:gd name="connsiteY131" fmla="*/ 1919610 h 2237474"/>
              <a:gd name="connsiteX132" fmla="*/ 3123424 w 12192000"/>
              <a:gd name="connsiteY132" fmla="*/ 1952930 h 2237474"/>
              <a:gd name="connsiteX133" fmla="*/ 3009910 w 12192000"/>
              <a:gd name="connsiteY133" fmla="*/ 1957866 h 2237474"/>
              <a:gd name="connsiteX134" fmla="*/ 2995934 w 12192000"/>
              <a:gd name="connsiteY134" fmla="*/ 1967085 h 2237474"/>
              <a:gd name="connsiteX135" fmla="*/ 2980071 w 12192000"/>
              <a:gd name="connsiteY135" fmla="*/ 1972988 h 2237474"/>
              <a:gd name="connsiteX136" fmla="*/ 2978094 w 12192000"/>
              <a:gd name="connsiteY136" fmla="*/ 1972369 h 2237474"/>
              <a:gd name="connsiteX137" fmla="*/ 2942858 w 12192000"/>
              <a:gd name="connsiteY137" fmla="*/ 1981367 h 2237474"/>
              <a:gd name="connsiteX138" fmla="*/ 2875436 w 12192000"/>
              <a:gd name="connsiteY138" fmla="*/ 1996977 h 2237474"/>
              <a:gd name="connsiteX139" fmla="*/ 2874892 w 12192000"/>
              <a:gd name="connsiteY139" fmla="*/ 1996085 h 2237474"/>
              <a:gd name="connsiteX140" fmla="*/ 2864145 w 12192000"/>
              <a:gd name="connsiteY140" fmla="*/ 1994061 h 2237474"/>
              <a:gd name="connsiteX141" fmla="*/ 2843662 w 12192000"/>
              <a:gd name="connsiteY141" fmla="*/ 1992498 h 2237474"/>
              <a:gd name="connsiteX142" fmla="*/ 2796128 w 12192000"/>
              <a:gd name="connsiteY142" fmla="*/ 1976403 h 2237474"/>
              <a:gd name="connsiteX143" fmla="*/ 2756784 w 12192000"/>
              <a:gd name="connsiteY143" fmla="*/ 1985116 h 2237474"/>
              <a:gd name="connsiteX144" fmla="*/ 2748833 w 12192000"/>
              <a:gd name="connsiteY144" fmla="*/ 1986323 h 2237474"/>
              <a:gd name="connsiteX145" fmla="*/ 2748661 w 12192000"/>
              <a:gd name="connsiteY145" fmla="*/ 1986122 h 2237474"/>
              <a:gd name="connsiteX146" fmla="*/ 2740251 w 12192000"/>
              <a:gd name="connsiteY146" fmla="*/ 1986946 h 2237474"/>
              <a:gd name="connsiteX147" fmla="*/ 2718916 w 12192000"/>
              <a:gd name="connsiteY147" fmla="*/ 1990867 h 2237474"/>
              <a:gd name="connsiteX148" fmla="*/ 2713522 w 12192000"/>
              <a:gd name="connsiteY148" fmla="*/ 1990173 h 2237474"/>
              <a:gd name="connsiteX149" fmla="*/ 2680597 w 12192000"/>
              <a:gd name="connsiteY149" fmla="*/ 1984996 h 2237474"/>
              <a:gd name="connsiteX150" fmla="*/ 2578178 w 12192000"/>
              <a:gd name="connsiteY150" fmla="*/ 1990531 h 2237474"/>
              <a:gd name="connsiteX151" fmla="*/ 2476147 w 12192000"/>
              <a:gd name="connsiteY151" fmla="*/ 1998305 h 2237474"/>
              <a:gd name="connsiteX152" fmla="*/ 2373568 w 12192000"/>
              <a:gd name="connsiteY152" fmla="*/ 2003219 h 2237474"/>
              <a:gd name="connsiteX153" fmla="*/ 2321399 w 12192000"/>
              <a:gd name="connsiteY153" fmla="*/ 1989467 h 2237474"/>
              <a:gd name="connsiteX154" fmla="*/ 2315525 w 12192000"/>
              <a:gd name="connsiteY154" fmla="*/ 1989708 h 2237474"/>
              <a:gd name="connsiteX155" fmla="*/ 2300792 w 12192000"/>
              <a:gd name="connsiteY155" fmla="*/ 1994290 h 2237474"/>
              <a:gd name="connsiteX156" fmla="*/ 2295469 w 12192000"/>
              <a:gd name="connsiteY156" fmla="*/ 1996659 h 2237474"/>
              <a:gd name="connsiteX157" fmla="*/ 2287219 w 12192000"/>
              <a:gd name="connsiteY157" fmla="*/ 1998750 h 2237474"/>
              <a:gd name="connsiteX158" fmla="*/ 2286948 w 12192000"/>
              <a:gd name="connsiteY158" fmla="*/ 1998596 h 2237474"/>
              <a:gd name="connsiteX159" fmla="*/ 2243069 w 12192000"/>
              <a:gd name="connsiteY159" fmla="*/ 2015111 h 2237474"/>
              <a:gd name="connsiteX160" fmla="*/ 2186609 w 12192000"/>
              <a:gd name="connsiteY160" fmla="*/ 2008263 h 2237474"/>
              <a:gd name="connsiteX161" fmla="*/ 2164831 w 12192000"/>
              <a:gd name="connsiteY161" fmla="*/ 2010143 h 2237474"/>
              <a:gd name="connsiteX162" fmla="*/ 2152836 w 12192000"/>
              <a:gd name="connsiteY162" fmla="*/ 2010048 h 2237474"/>
              <a:gd name="connsiteX163" fmla="*/ 2117102 w 12192000"/>
              <a:gd name="connsiteY163" fmla="*/ 2023004 h 2237474"/>
              <a:gd name="connsiteX164" fmla="*/ 2111935 w 12192000"/>
              <a:gd name="connsiteY164" fmla="*/ 2023163 h 2237474"/>
              <a:gd name="connsiteX165" fmla="*/ 2089991 w 12192000"/>
              <a:gd name="connsiteY165" fmla="*/ 2034193 h 2237474"/>
              <a:gd name="connsiteX166" fmla="*/ 2058061 w 12192000"/>
              <a:gd name="connsiteY166" fmla="*/ 2047942 h 2237474"/>
              <a:gd name="connsiteX167" fmla="*/ 2055737 w 12192000"/>
              <a:gd name="connsiteY167" fmla="*/ 2047704 h 2237474"/>
              <a:gd name="connsiteX168" fmla="*/ 2042244 w 12192000"/>
              <a:gd name="connsiteY168" fmla="*/ 2055560 h 2237474"/>
              <a:gd name="connsiteX169" fmla="*/ 1976224 w 12192000"/>
              <a:gd name="connsiteY169" fmla="*/ 2074257 h 2237474"/>
              <a:gd name="connsiteX170" fmla="*/ 1877728 w 12192000"/>
              <a:gd name="connsiteY170" fmla="*/ 2101004 h 2237474"/>
              <a:gd name="connsiteX171" fmla="*/ 1759056 w 12192000"/>
              <a:gd name="connsiteY171" fmla="*/ 2125608 h 2237474"/>
              <a:gd name="connsiteX172" fmla="*/ 1637948 w 12192000"/>
              <a:gd name="connsiteY172" fmla="*/ 2172597 h 2237474"/>
              <a:gd name="connsiteX173" fmla="*/ 1434549 w 12192000"/>
              <a:gd name="connsiteY173" fmla="*/ 2234522 h 2237474"/>
              <a:gd name="connsiteX174" fmla="*/ 1398481 w 12192000"/>
              <a:gd name="connsiteY174" fmla="*/ 2237074 h 2237474"/>
              <a:gd name="connsiteX175" fmla="*/ 1398407 w 12192000"/>
              <a:gd name="connsiteY175" fmla="*/ 2237095 h 2237474"/>
              <a:gd name="connsiteX176" fmla="*/ 1370962 w 12192000"/>
              <a:gd name="connsiteY176" fmla="*/ 2237474 h 2237474"/>
              <a:gd name="connsiteX177" fmla="*/ 1356367 w 12192000"/>
              <a:gd name="connsiteY177" fmla="*/ 2235089 h 2237474"/>
              <a:gd name="connsiteX178" fmla="*/ 1324828 w 12192000"/>
              <a:gd name="connsiteY178" fmla="*/ 2231968 h 2237474"/>
              <a:gd name="connsiteX179" fmla="*/ 1297744 w 12192000"/>
              <a:gd name="connsiteY179" fmla="*/ 2235849 h 2237474"/>
              <a:gd name="connsiteX180" fmla="*/ 1286236 w 12192000"/>
              <a:gd name="connsiteY180" fmla="*/ 2233135 h 2237474"/>
              <a:gd name="connsiteX181" fmla="*/ 1283504 w 12192000"/>
              <a:gd name="connsiteY181" fmla="*/ 2233797 h 2237474"/>
              <a:gd name="connsiteX182" fmla="*/ 1279765 w 12192000"/>
              <a:gd name="connsiteY182" fmla="*/ 2229639 h 2237474"/>
              <a:gd name="connsiteX183" fmla="*/ 1195347 w 12192000"/>
              <a:gd name="connsiteY183" fmla="*/ 2212354 h 2237474"/>
              <a:gd name="connsiteX184" fmla="*/ 970251 w 12192000"/>
              <a:gd name="connsiteY184" fmla="*/ 2221029 h 2237474"/>
              <a:gd name="connsiteX185" fmla="*/ 812914 w 12192000"/>
              <a:gd name="connsiteY185" fmla="*/ 2202752 h 2237474"/>
              <a:gd name="connsiteX186" fmla="*/ 800195 w 12192000"/>
              <a:gd name="connsiteY186" fmla="*/ 2209407 h 2237474"/>
              <a:gd name="connsiteX187" fmla="*/ 784978 w 12192000"/>
              <a:gd name="connsiteY187" fmla="*/ 2212360 h 2237474"/>
              <a:gd name="connsiteX188" fmla="*/ 681987 w 12192000"/>
              <a:gd name="connsiteY188" fmla="*/ 2216757 h 2237474"/>
              <a:gd name="connsiteX189" fmla="*/ 669923 w 12192000"/>
              <a:gd name="connsiteY189" fmla="*/ 2211682 h 2237474"/>
              <a:gd name="connsiteX190" fmla="*/ 648680 w 12192000"/>
              <a:gd name="connsiteY190" fmla="*/ 2206229 h 2237474"/>
              <a:gd name="connsiteX191" fmla="*/ 597225 w 12192000"/>
              <a:gd name="connsiteY191" fmla="*/ 2180999 h 2237474"/>
              <a:gd name="connsiteX192" fmla="*/ 558449 w 12192000"/>
              <a:gd name="connsiteY192" fmla="*/ 2182346 h 2237474"/>
              <a:gd name="connsiteX193" fmla="*/ 550517 w 12192000"/>
              <a:gd name="connsiteY193" fmla="*/ 2182060 h 2237474"/>
              <a:gd name="connsiteX194" fmla="*/ 550309 w 12192000"/>
              <a:gd name="connsiteY194" fmla="*/ 2181825 h 2237474"/>
              <a:gd name="connsiteX195" fmla="*/ 541836 w 12192000"/>
              <a:gd name="connsiteY195" fmla="*/ 2181063 h 2237474"/>
              <a:gd name="connsiteX196" fmla="*/ 536057 w 12192000"/>
              <a:gd name="connsiteY196" fmla="*/ 2181537 h 2237474"/>
              <a:gd name="connsiteX197" fmla="*/ 520671 w 12192000"/>
              <a:gd name="connsiteY197" fmla="*/ 2180980 h 2237474"/>
              <a:gd name="connsiteX198" fmla="*/ 515024 w 12192000"/>
              <a:gd name="connsiteY198" fmla="*/ 2179258 h 2237474"/>
              <a:gd name="connsiteX199" fmla="*/ 512278 w 12192000"/>
              <a:gd name="connsiteY199" fmla="*/ 2176369 h 2237474"/>
              <a:gd name="connsiteX200" fmla="*/ 480419 w 12192000"/>
              <a:gd name="connsiteY200" fmla="*/ 2167807 h 2237474"/>
              <a:gd name="connsiteX201" fmla="*/ 413835 w 12192000"/>
              <a:gd name="connsiteY201" fmla="*/ 2156783 h 2237474"/>
              <a:gd name="connsiteX202" fmla="*/ 376513 w 12192000"/>
              <a:gd name="connsiteY202" fmla="*/ 2154014 h 2237474"/>
              <a:gd name="connsiteX203" fmla="*/ 273386 w 12192000"/>
              <a:gd name="connsiteY203" fmla="*/ 2142551 h 2237474"/>
              <a:gd name="connsiteX204" fmla="*/ 169207 w 12192000"/>
              <a:gd name="connsiteY204" fmla="*/ 2128100 h 2237474"/>
              <a:gd name="connsiteX205" fmla="*/ 93149 w 12192000"/>
              <a:gd name="connsiteY205" fmla="*/ 2105324 h 2237474"/>
              <a:gd name="connsiteX206" fmla="*/ 88109 w 12192000"/>
              <a:gd name="connsiteY206" fmla="*/ 2106704 h 2237474"/>
              <a:gd name="connsiteX207" fmla="*/ 80022 w 12192000"/>
              <a:gd name="connsiteY207" fmla="*/ 2107254 h 2237474"/>
              <a:gd name="connsiteX208" fmla="*/ 79717 w 12192000"/>
              <a:gd name="connsiteY208" fmla="*/ 2107046 h 2237474"/>
              <a:gd name="connsiteX209" fmla="*/ 72352 w 12192000"/>
              <a:gd name="connsiteY209" fmla="*/ 2107991 h 2237474"/>
              <a:gd name="connsiteX210" fmla="*/ 37645 w 12192000"/>
              <a:gd name="connsiteY210" fmla="*/ 2115401 h 2237474"/>
              <a:gd name="connsiteX211" fmla="*/ 4572 w 12192000"/>
              <a:gd name="connsiteY211" fmla="*/ 2111091 h 2237474"/>
              <a:gd name="connsiteX212" fmla="*/ 0 w 12192000"/>
              <a:gd name="connsiteY212" fmla="*/ 2110468 h 2237474"/>
              <a:gd name="connsiteX213" fmla="*/ 0 w 12192000"/>
              <a:gd name="connsiteY21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54894 w 12192000"/>
              <a:gd name="connsiteY80" fmla="*/ 1664428 h 2237474"/>
              <a:gd name="connsiteX81" fmla="*/ 6516595 w 12192000"/>
              <a:gd name="connsiteY81" fmla="*/ 1667475 h 2237474"/>
              <a:gd name="connsiteX82" fmla="*/ 6508541 w 12192000"/>
              <a:gd name="connsiteY82" fmla="*/ 1668757 h 2237474"/>
              <a:gd name="connsiteX83" fmla="*/ 6471012 w 12192000"/>
              <a:gd name="connsiteY83" fmla="*/ 1678604 h 2237474"/>
              <a:gd name="connsiteX84" fmla="*/ 6415265 w 12192000"/>
              <a:gd name="connsiteY84" fmla="*/ 1665317 h 2237474"/>
              <a:gd name="connsiteX85" fmla="*/ 6364035 w 12192000"/>
              <a:gd name="connsiteY85" fmla="*/ 1667683 h 2237474"/>
              <a:gd name="connsiteX86" fmla="*/ 6280959 w 12192000"/>
              <a:gd name="connsiteY86" fmla="*/ 1689329 h 2237474"/>
              <a:gd name="connsiteX87" fmla="*/ 6243319 w 12192000"/>
              <a:gd name="connsiteY87" fmla="*/ 1695560 h 2237474"/>
              <a:gd name="connsiteX88" fmla="*/ 6098321 w 12192000"/>
              <a:gd name="connsiteY88" fmla="*/ 1721646 h 2237474"/>
              <a:gd name="connsiteX89" fmla="*/ 5880652 w 12192000"/>
              <a:gd name="connsiteY89" fmla="*/ 1779643 h 2237474"/>
              <a:gd name="connsiteX90" fmla="*/ 5785959 w 12192000"/>
              <a:gd name="connsiteY90" fmla="*/ 1775307 h 2237474"/>
              <a:gd name="connsiteX91" fmla="*/ 5643534 w 12192000"/>
              <a:gd name="connsiteY91" fmla="*/ 1802919 h 2237474"/>
              <a:gd name="connsiteX92" fmla="*/ 5518799 w 12192000"/>
              <a:gd name="connsiteY92" fmla="*/ 1818312 h 2237474"/>
              <a:gd name="connsiteX93" fmla="*/ 5505014 w 12192000"/>
              <a:gd name="connsiteY93" fmla="*/ 1819259 h 2237474"/>
              <a:gd name="connsiteX94" fmla="*/ 5453307 w 12192000"/>
              <a:gd name="connsiteY94" fmla="*/ 1815450 h 2237474"/>
              <a:gd name="connsiteX95" fmla="*/ 5364192 w 12192000"/>
              <a:gd name="connsiteY95" fmla="*/ 1826074 h 2237474"/>
              <a:gd name="connsiteX96" fmla="*/ 5350380 w 12192000"/>
              <a:gd name="connsiteY96" fmla="*/ 1830891 h 2237474"/>
              <a:gd name="connsiteX97" fmla="*/ 5259633 w 12192000"/>
              <a:gd name="connsiteY97" fmla="*/ 1837160 h 2237474"/>
              <a:gd name="connsiteX98" fmla="*/ 5197513 w 12192000"/>
              <a:gd name="connsiteY98" fmla="*/ 1844718 h 2237474"/>
              <a:gd name="connsiteX99" fmla="*/ 5168852 w 12192000"/>
              <a:gd name="connsiteY99" fmla="*/ 1844846 h 2237474"/>
              <a:gd name="connsiteX100" fmla="*/ 5114927 w 12192000"/>
              <a:gd name="connsiteY100" fmla="*/ 1847827 h 2237474"/>
              <a:gd name="connsiteX101" fmla="*/ 5108970 w 12192000"/>
              <a:gd name="connsiteY101" fmla="*/ 1847935 h 2237474"/>
              <a:gd name="connsiteX102" fmla="*/ 5067961 w 12192000"/>
              <a:gd name="connsiteY102" fmla="*/ 1845917 h 2237474"/>
              <a:gd name="connsiteX103" fmla="*/ 5007075 w 12192000"/>
              <a:gd name="connsiteY103" fmla="*/ 1838626 h 2237474"/>
              <a:gd name="connsiteX104" fmla="*/ 4944087 w 12192000"/>
              <a:gd name="connsiteY104" fmla="*/ 1823332 h 2237474"/>
              <a:gd name="connsiteX105" fmla="*/ 4907662 w 12192000"/>
              <a:gd name="connsiteY105" fmla="*/ 1816900 h 2237474"/>
              <a:gd name="connsiteX106" fmla="*/ 4882386 w 12192000"/>
              <a:gd name="connsiteY106" fmla="*/ 1809844 h 2237474"/>
              <a:gd name="connsiteX107" fmla="*/ 4811440 w 12192000"/>
              <a:gd name="connsiteY107" fmla="*/ 1804655 h 2237474"/>
              <a:gd name="connsiteX108" fmla="*/ 4691075 w 12192000"/>
              <a:gd name="connsiteY108" fmla="*/ 1801389 h 2237474"/>
              <a:gd name="connsiteX109" fmla="*/ 4611738 w 12192000"/>
              <a:gd name="connsiteY109" fmla="*/ 1776964 h 2237474"/>
              <a:gd name="connsiteX110" fmla="*/ 4560070 w 12192000"/>
              <a:gd name="connsiteY110" fmla="*/ 1785640 h 2237474"/>
              <a:gd name="connsiteX111" fmla="*/ 4536503 w 12192000"/>
              <a:gd name="connsiteY111" fmla="*/ 1785334 h 2237474"/>
              <a:gd name="connsiteX112" fmla="*/ 4513724 w 12192000"/>
              <a:gd name="connsiteY112" fmla="*/ 1791996 h 2237474"/>
              <a:gd name="connsiteX113" fmla="*/ 4459810 w 12192000"/>
              <a:gd name="connsiteY113" fmla="*/ 1797886 h 2237474"/>
              <a:gd name="connsiteX114" fmla="*/ 4379064 w 12192000"/>
              <a:gd name="connsiteY114" fmla="*/ 1817177 h 2237474"/>
              <a:gd name="connsiteX115" fmla="*/ 4319209 w 12192000"/>
              <a:gd name="connsiteY115" fmla="*/ 1834833 h 2237474"/>
              <a:gd name="connsiteX116" fmla="*/ 4290981 w 12192000"/>
              <a:gd name="connsiteY116" fmla="*/ 1839677 h 2237474"/>
              <a:gd name="connsiteX117" fmla="*/ 4285792 w 12192000"/>
              <a:gd name="connsiteY117" fmla="*/ 1836231 h 2237474"/>
              <a:gd name="connsiteX118" fmla="*/ 4238372 w 12192000"/>
              <a:gd name="connsiteY118" fmla="*/ 1851480 h 2237474"/>
              <a:gd name="connsiteX119" fmla="*/ 4232517 w 12192000"/>
              <a:gd name="connsiteY119" fmla="*/ 1852567 h 2237474"/>
              <a:gd name="connsiteX120" fmla="*/ 4191732 w 12192000"/>
              <a:gd name="connsiteY120" fmla="*/ 1857328 h 2237474"/>
              <a:gd name="connsiteX121" fmla="*/ 4065532 w 12192000"/>
              <a:gd name="connsiteY121" fmla="*/ 1855477 h 2237474"/>
              <a:gd name="connsiteX122" fmla="*/ 4028460 w 12192000"/>
              <a:gd name="connsiteY122" fmla="*/ 1855137 h 2237474"/>
              <a:gd name="connsiteX123" fmla="*/ 4002267 w 12192000"/>
              <a:gd name="connsiteY123" fmla="*/ 1852352 h 2237474"/>
              <a:gd name="connsiteX124" fmla="*/ 3931396 w 12192000"/>
              <a:gd name="connsiteY124" fmla="*/ 1858915 h 2237474"/>
              <a:gd name="connsiteX125" fmla="*/ 3812162 w 12192000"/>
              <a:gd name="connsiteY125" fmla="*/ 1875501 h 2237474"/>
              <a:gd name="connsiteX126" fmla="*/ 3729530 w 12192000"/>
              <a:gd name="connsiteY126" fmla="*/ 1864513 h 2237474"/>
              <a:gd name="connsiteX127" fmla="*/ 3680177 w 12192000"/>
              <a:gd name="connsiteY127" fmla="*/ 1881552 h 2237474"/>
              <a:gd name="connsiteX128" fmla="*/ 3567259 w 12192000"/>
              <a:gd name="connsiteY128" fmla="*/ 1893482 h 2237474"/>
              <a:gd name="connsiteX129" fmla="*/ 3405770 w 12192000"/>
              <a:gd name="connsiteY129" fmla="*/ 1904591 h 2237474"/>
              <a:gd name="connsiteX130" fmla="*/ 3280097 w 12192000"/>
              <a:gd name="connsiteY130" fmla="*/ 1919610 h 2237474"/>
              <a:gd name="connsiteX131" fmla="*/ 3123424 w 12192000"/>
              <a:gd name="connsiteY131" fmla="*/ 1952930 h 2237474"/>
              <a:gd name="connsiteX132" fmla="*/ 3009910 w 12192000"/>
              <a:gd name="connsiteY132" fmla="*/ 1957866 h 2237474"/>
              <a:gd name="connsiteX133" fmla="*/ 2995934 w 12192000"/>
              <a:gd name="connsiteY133" fmla="*/ 1967085 h 2237474"/>
              <a:gd name="connsiteX134" fmla="*/ 2980071 w 12192000"/>
              <a:gd name="connsiteY134" fmla="*/ 1972988 h 2237474"/>
              <a:gd name="connsiteX135" fmla="*/ 2978094 w 12192000"/>
              <a:gd name="connsiteY135" fmla="*/ 1972369 h 2237474"/>
              <a:gd name="connsiteX136" fmla="*/ 2942858 w 12192000"/>
              <a:gd name="connsiteY136" fmla="*/ 1981367 h 2237474"/>
              <a:gd name="connsiteX137" fmla="*/ 2875436 w 12192000"/>
              <a:gd name="connsiteY137" fmla="*/ 1996977 h 2237474"/>
              <a:gd name="connsiteX138" fmla="*/ 2874892 w 12192000"/>
              <a:gd name="connsiteY138" fmla="*/ 1996085 h 2237474"/>
              <a:gd name="connsiteX139" fmla="*/ 2864145 w 12192000"/>
              <a:gd name="connsiteY139" fmla="*/ 1994061 h 2237474"/>
              <a:gd name="connsiteX140" fmla="*/ 2843662 w 12192000"/>
              <a:gd name="connsiteY140" fmla="*/ 1992498 h 2237474"/>
              <a:gd name="connsiteX141" fmla="*/ 2796128 w 12192000"/>
              <a:gd name="connsiteY141" fmla="*/ 1976403 h 2237474"/>
              <a:gd name="connsiteX142" fmla="*/ 2756784 w 12192000"/>
              <a:gd name="connsiteY142" fmla="*/ 1985116 h 2237474"/>
              <a:gd name="connsiteX143" fmla="*/ 2748833 w 12192000"/>
              <a:gd name="connsiteY143" fmla="*/ 1986323 h 2237474"/>
              <a:gd name="connsiteX144" fmla="*/ 2748661 w 12192000"/>
              <a:gd name="connsiteY144" fmla="*/ 1986122 h 2237474"/>
              <a:gd name="connsiteX145" fmla="*/ 2740251 w 12192000"/>
              <a:gd name="connsiteY145" fmla="*/ 1986946 h 2237474"/>
              <a:gd name="connsiteX146" fmla="*/ 2718916 w 12192000"/>
              <a:gd name="connsiteY146" fmla="*/ 1990867 h 2237474"/>
              <a:gd name="connsiteX147" fmla="*/ 2713522 w 12192000"/>
              <a:gd name="connsiteY147" fmla="*/ 1990173 h 2237474"/>
              <a:gd name="connsiteX148" fmla="*/ 2680597 w 12192000"/>
              <a:gd name="connsiteY148" fmla="*/ 1984996 h 2237474"/>
              <a:gd name="connsiteX149" fmla="*/ 2578178 w 12192000"/>
              <a:gd name="connsiteY149" fmla="*/ 1990531 h 2237474"/>
              <a:gd name="connsiteX150" fmla="*/ 2476147 w 12192000"/>
              <a:gd name="connsiteY150" fmla="*/ 1998305 h 2237474"/>
              <a:gd name="connsiteX151" fmla="*/ 2373568 w 12192000"/>
              <a:gd name="connsiteY151" fmla="*/ 2003219 h 2237474"/>
              <a:gd name="connsiteX152" fmla="*/ 2321399 w 12192000"/>
              <a:gd name="connsiteY152" fmla="*/ 1989467 h 2237474"/>
              <a:gd name="connsiteX153" fmla="*/ 2315525 w 12192000"/>
              <a:gd name="connsiteY153" fmla="*/ 1989708 h 2237474"/>
              <a:gd name="connsiteX154" fmla="*/ 2300792 w 12192000"/>
              <a:gd name="connsiteY154" fmla="*/ 1994290 h 2237474"/>
              <a:gd name="connsiteX155" fmla="*/ 2295469 w 12192000"/>
              <a:gd name="connsiteY155" fmla="*/ 1996659 h 2237474"/>
              <a:gd name="connsiteX156" fmla="*/ 2287219 w 12192000"/>
              <a:gd name="connsiteY156" fmla="*/ 1998750 h 2237474"/>
              <a:gd name="connsiteX157" fmla="*/ 2286948 w 12192000"/>
              <a:gd name="connsiteY157" fmla="*/ 1998596 h 2237474"/>
              <a:gd name="connsiteX158" fmla="*/ 2243069 w 12192000"/>
              <a:gd name="connsiteY158" fmla="*/ 2015111 h 2237474"/>
              <a:gd name="connsiteX159" fmla="*/ 2186609 w 12192000"/>
              <a:gd name="connsiteY159" fmla="*/ 2008263 h 2237474"/>
              <a:gd name="connsiteX160" fmla="*/ 2164831 w 12192000"/>
              <a:gd name="connsiteY160" fmla="*/ 2010143 h 2237474"/>
              <a:gd name="connsiteX161" fmla="*/ 2152836 w 12192000"/>
              <a:gd name="connsiteY161" fmla="*/ 2010048 h 2237474"/>
              <a:gd name="connsiteX162" fmla="*/ 2117102 w 12192000"/>
              <a:gd name="connsiteY162" fmla="*/ 2023004 h 2237474"/>
              <a:gd name="connsiteX163" fmla="*/ 2111935 w 12192000"/>
              <a:gd name="connsiteY163" fmla="*/ 2023163 h 2237474"/>
              <a:gd name="connsiteX164" fmla="*/ 2089991 w 12192000"/>
              <a:gd name="connsiteY164" fmla="*/ 2034193 h 2237474"/>
              <a:gd name="connsiteX165" fmla="*/ 2058061 w 12192000"/>
              <a:gd name="connsiteY165" fmla="*/ 2047942 h 2237474"/>
              <a:gd name="connsiteX166" fmla="*/ 2055737 w 12192000"/>
              <a:gd name="connsiteY166" fmla="*/ 2047704 h 2237474"/>
              <a:gd name="connsiteX167" fmla="*/ 2042244 w 12192000"/>
              <a:gd name="connsiteY167" fmla="*/ 2055560 h 2237474"/>
              <a:gd name="connsiteX168" fmla="*/ 1976224 w 12192000"/>
              <a:gd name="connsiteY168" fmla="*/ 2074257 h 2237474"/>
              <a:gd name="connsiteX169" fmla="*/ 1877728 w 12192000"/>
              <a:gd name="connsiteY169" fmla="*/ 2101004 h 2237474"/>
              <a:gd name="connsiteX170" fmla="*/ 1759056 w 12192000"/>
              <a:gd name="connsiteY170" fmla="*/ 2125608 h 2237474"/>
              <a:gd name="connsiteX171" fmla="*/ 1637948 w 12192000"/>
              <a:gd name="connsiteY171" fmla="*/ 2172597 h 2237474"/>
              <a:gd name="connsiteX172" fmla="*/ 1434549 w 12192000"/>
              <a:gd name="connsiteY172" fmla="*/ 2234522 h 2237474"/>
              <a:gd name="connsiteX173" fmla="*/ 1398481 w 12192000"/>
              <a:gd name="connsiteY173" fmla="*/ 2237074 h 2237474"/>
              <a:gd name="connsiteX174" fmla="*/ 1398407 w 12192000"/>
              <a:gd name="connsiteY174" fmla="*/ 2237095 h 2237474"/>
              <a:gd name="connsiteX175" fmla="*/ 1370962 w 12192000"/>
              <a:gd name="connsiteY175" fmla="*/ 2237474 h 2237474"/>
              <a:gd name="connsiteX176" fmla="*/ 1356367 w 12192000"/>
              <a:gd name="connsiteY176" fmla="*/ 2235089 h 2237474"/>
              <a:gd name="connsiteX177" fmla="*/ 1324828 w 12192000"/>
              <a:gd name="connsiteY177" fmla="*/ 2231968 h 2237474"/>
              <a:gd name="connsiteX178" fmla="*/ 1297744 w 12192000"/>
              <a:gd name="connsiteY178" fmla="*/ 2235849 h 2237474"/>
              <a:gd name="connsiteX179" fmla="*/ 1286236 w 12192000"/>
              <a:gd name="connsiteY179" fmla="*/ 2233135 h 2237474"/>
              <a:gd name="connsiteX180" fmla="*/ 1283504 w 12192000"/>
              <a:gd name="connsiteY180" fmla="*/ 2233797 h 2237474"/>
              <a:gd name="connsiteX181" fmla="*/ 1279765 w 12192000"/>
              <a:gd name="connsiteY181" fmla="*/ 2229639 h 2237474"/>
              <a:gd name="connsiteX182" fmla="*/ 1195347 w 12192000"/>
              <a:gd name="connsiteY182" fmla="*/ 2212354 h 2237474"/>
              <a:gd name="connsiteX183" fmla="*/ 970251 w 12192000"/>
              <a:gd name="connsiteY183" fmla="*/ 2221029 h 2237474"/>
              <a:gd name="connsiteX184" fmla="*/ 812914 w 12192000"/>
              <a:gd name="connsiteY184" fmla="*/ 2202752 h 2237474"/>
              <a:gd name="connsiteX185" fmla="*/ 800195 w 12192000"/>
              <a:gd name="connsiteY185" fmla="*/ 2209407 h 2237474"/>
              <a:gd name="connsiteX186" fmla="*/ 784978 w 12192000"/>
              <a:gd name="connsiteY186" fmla="*/ 2212360 h 2237474"/>
              <a:gd name="connsiteX187" fmla="*/ 681987 w 12192000"/>
              <a:gd name="connsiteY187" fmla="*/ 2216757 h 2237474"/>
              <a:gd name="connsiteX188" fmla="*/ 669923 w 12192000"/>
              <a:gd name="connsiteY188" fmla="*/ 2211682 h 2237474"/>
              <a:gd name="connsiteX189" fmla="*/ 648680 w 12192000"/>
              <a:gd name="connsiteY189" fmla="*/ 2206229 h 2237474"/>
              <a:gd name="connsiteX190" fmla="*/ 597225 w 12192000"/>
              <a:gd name="connsiteY190" fmla="*/ 2180999 h 2237474"/>
              <a:gd name="connsiteX191" fmla="*/ 558449 w 12192000"/>
              <a:gd name="connsiteY191" fmla="*/ 2182346 h 2237474"/>
              <a:gd name="connsiteX192" fmla="*/ 550517 w 12192000"/>
              <a:gd name="connsiteY192" fmla="*/ 2182060 h 2237474"/>
              <a:gd name="connsiteX193" fmla="*/ 550309 w 12192000"/>
              <a:gd name="connsiteY193" fmla="*/ 2181825 h 2237474"/>
              <a:gd name="connsiteX194" fmla="*/ 541836 w 12192000"/>
              <a:gd name="connsiteY194" fmla="*/ 2181063 h 2237474"/>
              <a:gd name="connsiteX195" fmla="*/ 536057 w 12192000"/>
              <a:gd name="connsiteY195" fmla="*/ 2181537 h 2237474"/>
              <a:gd name="connsiteX196" fmla="*/ 520671 w 12192000"/>
              <a:gd name="connsiteY196" fmla="*/ 2180980 h 2237474"/>
              <a:gd name="connsiteX197" fmla="*/ 515024 w 12192000"/>
              <a:gd name="connsiteY197" fmla="*/ 2179258 h 2237474"/>
              <a:gd name="connsiteX198" fmla="*/ 512278 w 12192000"/>
              <a:gd name="connsiteY198" fmla="*/ 2176369 h 2237474"/>
              <a:gd name="connsiteX199" fmla="*/ 480419 w 12192000"/>
              <a:gd name="connsiteY199" fmla="*/ 2167807 h 2237474"/>
              <a:gd name="connsiteX200" fmla="*/ 413835 w 12192000"/>
              <a:gd name="connsiteY200" fmla="*/ 2156783 h 2237474"/>
              <a:gd name="connsiteX201" fmla="*/ 376513 w 12192000"/>
              <a:gd name="connsiteY201" fmla="*/ 2154014 h 2237474"/>
              <a:gd name="connsiteX202" fmla="*/ 273386 w 12192000"/>
              <a:gd name="connsiteY202" fmla="*/ 2142551 h 2237474"/>
              <a:gd name="connsiteX203" fmla="*/ 169207 w 12192000"/>
              <a:gd name="connsiteY203" fmla="*/ 2128100 h 2237474"/>
              <a:gd name="connsiteX204" fmla="*/ 93149 w 12192000"/>
              <a:gd name="connsiteY204" fmla="*/ 2105324 h 2237474"/>
              <a:gd name="connsiteX205" fmla="*/ 88109 w 12192000"/>
              <a:gd name="connsiteY205" fmla="*/ 2106704 h 2237474"/>
              <a:gd name="connsiteX206" fmla="*/ 80022 w 12192000"/>
              <a:gd name="connsiteY206" fmla="*/ 2107254 h 2237474"/>
              <a:gd name="connsiteX207" fmla="*/ 79717 w 12192000"/>
              <a:gd name="connsiteY207" fmla="*/ 2107046 h 2237474"/>
              <a:gd name="connsiteX208" fmla="*/ 72352 w 12192000"/>
              <a:gd name="connsiteY208" fmla="*/ 2107991 h 2237474"/>
              <a:gd name="connsiteX209" fmla="*/ 37645 w 12192000"/>
              <a:gd name="connsiteY209" fmla="*/ 2115401 h 2237474"/>
              <a:gd name="connsiteX210" fmla="*/ 4572 w 12192000"/>
              <a:gd name="connsiteY210" fmla="*/ 2111091 h 2237474"/>
              <a:gd name="connsiteX211" fmla="*/ 0 w 12192000"/>
              <a:gd name="connsiteY211" fmla="*/ 2110468 h 2237474"/>
              <a:gd name="connsiteX212" fmla="*/ 0 w 12192000"/>
              <a:gd name="connsiteY21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415265 w 12192000"/>
              <a:gd name="connsiteY83" fmla="*/ 1665317 h 2237474"/>
              <a:gd name="connsiteX84" fmla="*/ 6364035 w 12192000"/>
              <a:gd name="connsiteY84" fmla="*/ 1667683 h 2237474"/>
              <a:gd name="connsiteX85" fmla="*/ 6280959 w 12192000"/>
              <a:gd name="connsiteY85" fmla="*/ 1689329 h 2237474"/>
              <a:gd name="connsiteX86" fmla="*/ 6243319 w 12192000"/>
              <a:gd name="connsiteY86" fmla="*/ 1695560 h 2237474"/>
              <a:gd name="connsiteX87" fmla="*/ 6098321 w 12192000"/>
              <a:gd name="connsiteY87" fmla="*/ 1721646 h 2237474"/>
              <a:gd name="connsiteX88" fmla="*/ 5880652 w 12192000"/>
              <a:gd name="connsiteY88" fmla="*/ 1779643 h 2237474"/>
              <a:gd name="connsiteX89" fmla="*/ 5785959 w 12192000"/>
              <a:gd name="connsiteY89" fmla="*/ 1775307 h 2237474"/>
              <a:gd name="connsiteX90" fmla="*/ 5643534 w 12192000"/>
              <a:gd name="connsiteY90" fmla="*/ 1802919 h 2237474"/>
              <a:gd name="connsiteX91" fmla="*/ 5518799 w 12192000"/>
              <a:gd name="connsiteY91" fmla="*/ 1818312 h 2237474"/>
              <a:gd name="connsiteX92" fmla="*/ 5505014 w 12192000"/>
              <a:gd name="connsiteY92" fmla="*/ 1819259 h 2237474"/>
              <a:gd name="connsiteX93" fmla="*/ 5453307 w 12192000"/>
              <a:gd name="connsiteY93" fmla="*/ 1815450 h 2237474"/>
              <a:gd name="connsiteX94" fmla="*/ 5364192 w 12192000"/>
              <a:gd name="connsiteY94" fmla="*/ 1826074 h 2237474"/>
              <a:gd name="connsiteX95" fmla="*/ 5350380 w 12192000"/>
              <a:gd name="connsiteY95" fmla="*/ 1830891 h 2237474"/>
              <a:gd name="connsiteX96" fmla="*/ 5259633 w 12192000"/>
              <a:gd name="connsiteY96" fmla="*/ 1837160 h 2237474"/>
              <a:gd name="connsiteX97" fmla="*/ 5197513 w 12192000"/>
              <a:gd name="connsiteY97" fmla="*/ 1844718 h 2237474"/>
              <a:gd name="connsiteX98" fmla="*/ 5168852 w 12192000"/>
              <a:gd name="connsiteY98" fmla="*/ 1844846 h 2237474"/>
              <a:gd name="connsiteX99" fmla="*/ 5114927 w 12192000"/>
              <a:gd name="connsiteY99" fmla="*/ 1847827 h 2237474"/>
              <a:gd name="connsiteX100" fmla="*/ 5108970 w 12192000"/>
              <a:gd name="connsiteY100" fmla="*/ 1847935 h 2237474"/>
              <a:gd name="connsiteX101" fmla="*/ 5067961 w 12192000"/>
              <a:gd name="connsiteY101" fmla="*/ 1845917 h 2237474"/>
              <a:gd name="connsiteX102" fmla="*/ 5007075 w 12192000"/>
              <a:gd name="connsiteY102" fmla="*/ 1838626 h 2237474"/>
              <a:gd name="connsiteX103" fmla="*/ 4944087 w 12192000"/>
              <a:gd name="connsiteY103" fmla="*/ 1823332 h 2237474"/>
              <a:gd name="connsiteX104" fmla="*/ 4907662 w 12192000"/>
              <a:gd name="connsiteY104" fmla="*/ 1816900 h 2237474"/>
              <a:gd name="connsiteX105" fmla="*/ 4882386 w 12192000"/>
              <a:gd name="connsiteY105" fmla="*/ 1809844 h 2237474"/>
              <a:gd name="connsiteX106" fmla="*/ 4811440 w 12192000"/>
              <a:gd name="connsiteY106" fmla="*/ 1804655 h 2237474"/>
              <a:gd name="connsiteX107" fmla="*/ 4691075 w 12192000"/>
              <a:gd name="connsiteY107" fmla="*/ 1801389 h 2237474"/>
              <a:gd name="connsiteX108" fmla="*/ 4611738 w 12192000"/>
              <a:gd name="connsiteY108" fmla="*/ 1776964 h 2237474"/>
              <a:gd name="connsiteX109" fmla="*/ 4560070 w 12192000"/>
              <a:gd name="connsiteY109" fmla="*/ 1785640 h 2237474"/>
              <a:gd name="connsiteX110" fmla="*/ 4536503 w 12192000"/>
              <a:gd name="connsiteY110" fmla="*/ 1785334 h 2237474"/>
              <a:gd name="connsiteX111" fmla="*/ 4513724 w 12192000"/>
              <a:gd name="connsiteY111" fmla="*/ 1791996 h 2237474"/>
              <a:gd name="connsiteX112" fmla="*/ 4459810 w 12192000"/>
              <a:gd name="connsiteY112" fmla="*/ 1797886 h 2237474"/>
              <a:gd name="connsiteX113" fmla="*/ 4379064 w 12192000"/>
              <a:gd name="connsiteY113" fmla="*/ 1817177 h 2237474"/>
              <a:gd name="connsiteX114" fmla="*/ 4319209 w 12192000"/>
              <a:gd name="connsiteY114" fmla="*/ 1834833 h 2237474"/>
              <a:gd name="connsiteX115" fmla="*/ 4290981 w 12192000"/>
              <a:gd name="connsiteY115" fmla="*/ 1839677 h 2237474"/>
              <a:gd name="connsiteX116" fmla="*/ 4285792 w 12192000"/>
              <a:gd name="connsiteY116" fmla="*/ 1836231 h 2237474"/>
              <a:gd name="connsiteX117" fmla="*/ 4238372 w 12192000"/>
              <a:gd name="connsiteY117" fmla="*/ 1851480 h 2237474"/>
              <a:gd name="connsiteX118" fmla="*/ 4232517 w 12192000"/>
              <a:gd name="connsiteY118" fmla="*/ 1852567 h 2237474"/>
              <a:gd name="connsiteX119" fmla="*/ 4191732 w 12192000"/>
              <a:gd name="connsiteY119" fmla="*/ 1857328 h 2237474"/>
              <a:gd name="connsiteX120" fmla="*/ 4065532 w 12192000"/>
              <a:gd name="connsiteY120" fmla="*/ 1855477 h 2237474"/>
              <a:gd name="connsiteX121" fmla="*/ 4028460 w 12192000"/>
              <a:gd name="connsiteY121" fmla="*/ 1855137 h 2237474"/>
              <a:gd name="connsiteX122" fmla="*/ 4002267 w 12192000"/>
              <a:gd name="connsiteY122" fmla="*/ 1852352 h 2237474"/>
              <a:gd name="connsiteX123" fmla="*/ 3931396 w 12192000"/>
              <a:gd name="connsiteY123" fmla="*/ 1858915 h 2237474"/>
              <a:gd name="connsiteX124" fmla="*/ 3812162 w 12192000"/>
              <a:gd name="connsiteY124" fmla="*/ 1875501 h 2237474"/>
              <a:gd name="connsiteX125" fmla="*/ 3729530 w 12192000"/>
              <a:gd name="connsiteY125" fmla="*/ 1864513 h 2237474"/>
              <a:gd name="connsiteX126" fmla="*/ 3680177 w 12192000"/>
              <a:gd name="connsiteY126" fmla="*/ 1881552 h 2237474"/>
              <a:gd name="connsiteX127" fmla="*/ 3567259 w 12192000"/>
              <a:gd name="connsiteY127" fmla="*/ 1893482 h 2237474"/>
              <a:gd name="connsiteX128" fmla="*/ 3405770 w 12192000"/>
              <a:gd name="connsiteY128" fmla="*/ 1904591 h 2237474"/>
              <a:gd name="connsiteX129" fmla="*/ 3280097 w 12192000"/>
              <a:gd name="connsiteY129" fmla="*/ 1919610 h 2237474"/>
              <a:gd name="connsiteX130" fmla="*/ 3123424 w 12192000"/>
              <a:gd name="connsiteY130" fmla="*/ 1952930 h 2237474"/>
              <a:gd name="connsiteX131" fmla="*/ 3009910 w 12192000"/>
              <a:gd name="connsiteY131" fmla="*/ 1957866 h 2237474"/>
              <a:gd name="connsiteX132" fmla="*/ 2995934 w 12192000"/>
              <a:gd name="connsiteY132" fmla="*/ 1967085 h 2237474"/>
              <a:gd name="connsiteX133" fmla="*/ 2980071 w 12192000"/>
              <a:gd name="connsiteY133" fmla="*/ 1972988 h 2237474"/>
              <a:gd name="connsiteX134" fmla="*/ 2978094 w 12192000"/>
              <a:gd name="connsiteY134" fmla="*/ 1972369 h 2237474"/>
              <a:gd name="connsiteX135" fmla="*/ 2942858 w 12192000"/>
              <a:gd name="connsiteY135" fmla="*/ 1981367 h 2237474"/>
              <a:gd name="connsiteX136" fmla="*/ 2875436 w 12192000"/>
              <a:gd name="connsiteY136" fmla="*/ 1996977 h 2237474"/>
              <a:gd name="connsiteX137" fmla="*/ 2874892 w 12192000"/>
              <a:gd name="connsiteY137" fmla="*/ 1996085 h 2237474"/>
              <a:gd name="connsiteX138" fmla="*/ 2864145 w 12192000"/>
              <a:gd name="connsiteY138" fmla="*/ 1994061 h 2237474"/>
              <a:gd name="connsiteX139" fmla="*/ 2843662 w 12192000"/>
              <a:gd name="connsiteY139" fmla="*/ 1992498 h 2237474"/>
              <a:gd name="connsiteX140" fmla="*/ 2796128 w 12192000"/>
              <a:gd name="connsiteY140" fmla="*/ 1976403 h 2237474"/>
              <a:gd name="connsiteX141" fmla="*/ 2756784 w 12192000"/>
              <a:gd name="connsiteY141" fmla="*/ 1985116 h 2237474"/>
              <a:gd name="connsiteX142" fmla="*/ 2748833 w 12192000"/>
              <a:gd name="connsiteY142" fmla="*/ 1986323 h 2237474"/>
              <a:gd name="connsiteX143" fmla="*/ 2748661 w 12192000"/>
              <a:gd name="connsiteY143" fmla="*/ 1986122 h 2237474"/>
              <a:gd name="connsiteX144" fmla="*/ 2740251 w 12192000"/>
              <a:gd name="connsiteY144" fmla="*/ 1986946 h 2237474"/>
              <a:gd name="connsiteX145" fmla="*/ 2718916 w 12192000"/>
              <a:gd name="connsiteY145" fmla="*/ 1990867 h 2237474"/>
              <a:gd name="connsiteX146" fmla="*/ 2713522 w 12192000"/>
              <a:gd name="connsiteY146" fmla="*/ 1990173 h 2237474"/>
              <a:gd name="connsiteX147" fmla="*/ 2680597 w 12192000"/>
              <a:gd name="connsiteY147" fmla="*/ 1984996 h 2237474"/>
              <a:gd name="connsiteX148" fmla="*/ 2578178 w 12192000"/>
              <a:gd name="connsiteY148" fmla="*/ 1990531 h 2237474"/>
              <a:gd name="connsiteX149" fmla="*/ 2476147 w 12192000"/>
              <a:gd name="connsiteY149" fmla="*/ 1998305 h 2237474"/>
              <a:gd name="connsiteX150" fmla="*/ 2373568 w 12192000"/>
              <a:gd name="connsiteY150" fmla="*/ 2003219 h 2237474"/>
              <a:gd name="connsiteX151" fmla="*/ 2321399 w 12192000"/>
              <a:gd name="connsiteY151" fmla="*/ 1989467 h 2237474"/>
              <a:gd name="connsiteX152" fmla="*/ 2315525 w 12192000"/>
              <a:gd name="connsiteY152" fmla="*/ 1989708 h 2237474"/>
              <a:gd name="connsiteX153" fmla="*/ 2300792 w 12192000"/>
              <a:gd name="connsiteY153" fmla="*/ 1994290 h 2237474"/>
              <a:gd name="connsiteX154" fmla="*/ 2295469 w 12192000"/>
              <a:gd name="connsiteY154" fmla="*/ 1996659 h 2237474"/>
              <a:gd name="connsiteX155" fmla="*/ 2287219 w 12192000"/>
              <a:gd name="connsiteY155" fmla="*/ 1998750 h 2237474"/>
              <a:gd name="connsiteX156" fmla="*/ 2286948 w 12192000"/>
              <a:gd name="connsiteY156" fmla="*/ 1998596 h 2237474"/>
              <a:gd name="connsiteX157" fmla="*/ 2243069 w 12192000"/>
              <a:gd name="connsiteY157" fmla="*/ 2015111 h 2237474"/>
              <a:gd name="connsiteX158" fmla="*/ 2186609 w 12192000"/>
              <a:gd name="connsiteY158" fmla="*/ 2008263 h 2237474"/>
              <a:gd name="connsiteX159" fmla="*/ 2164831 w 12192000"/>
              <a:gd name="connsiteY159" fmla="*/ 2010143 h 2237474"/>
              <a:gd name="connsiteX160" fmla="*/ 2152836 w 12192000"/>
              <a:gd name="connsiteY160" fmla="*/ 2010048 h 2237474"/>
              <a:gd name="connsiteX161" fmla="*/ 2117102 w 12192000"/>
              <a:gd name="connsiteY161" fmla="*/ 2023004 h 2237474"/>
              <a:gd name="connsiteX162" fmla="*/ 2111935 w 12192000"/>
              <a:gd name="connsiteY162" fmla="*/ 2023163 h 2237474"/>
              <a:gd name="connsiteX163" fmla="*/ 2089991 w 12192000"/>
              <a:gd name="connsiteY163" fmla="*/ 2034193 h 2237474"/>
              <a:gd name="connsiteX164" fmla="*/ 2058061 w 12192000"/>
              <a:gd name="connsiteY164" fmla="*/ 2047942 h 2237474"/>
              <a:gd name="connsiteX165" fmla="*/ 2055737 w 12192000"/>
              <a:gd name="connsiteY165" fmla="*/ 2047704 h 2237474"/>
              <a:gd name="connsiteX166" fmla="*/ 2042244 w 12192000"/>
              <a:gd name="connsiteY166" fmla="*/ 2055560 h 2237474"/>
              <a:gd name="connsiteX167" fmla="*/ 1976224 w 12192000"/>
              <a:gd name="connsiteY167" fmla="*/ 2074257 h 2237474"/>
              <a:gd name="connsiteX168" fmla="*/ 1877728 w 12192000"/>
              <a:gd name="connsiteY168" fmla="*/ 2101004 h 2237474"/>
              <a:gd name="connsiteX169" fmla="*/ 1759056 w 12192000"/>
              <a:gd name="connsiteY169" fmla="*/ 2125608 h 2237474"/>
              <a:gd name="connsiteX170" fmla="*/ 1637948 w 12192000"/>
              <a:gd name="connsiteY170" fmla="*/ 2172597 h 2237474"/>
              <a:gd name="connsiteX171" fmla="*/ 1434549 w 12192000"/>
              <a:gd name="connsiteY171" fmla="*/ 2234522 h 2237474"/>
              <a:gd name="connsiteX172" fmla="*/ 1398481 w 12192000"/>
              <a:gd name="connsiteY172" fmla="*/ 2237074 h 2237474"/>
              <a:gd name="connsiteX173" fmla="*/ 1398407 w 12192000"/>
              <a:gd name="connsiteY173" fmla="*/ 2237095 h 2237474"/>
              <a:gd name="connsiteX174" fmla="*/ 1370962 w 12192000"/>
              <a:gd name="connsiteY174" fmla="*/ 2237474 h 2237474"/>
              <a:gd name="connsiteX175" fmla="*/ 1356367 w 12192000"/>
              <a:gd name="connsiteY175" fmla="*/ 2235089 h 2237474"/>
              <a:gd name="connsiteX176" fmla="*/ 1324828 w 12192000"/>
              <a:gd name="connsiteY176" fmla="*/ 2231968 h 2237474"/>
              <a:gd name="connsiteX177" fmla="*/ 1297744 w 12192000"/>
              <a:gd name="connsiteY177" fmla="*/ 2235849 h 2237474"/>
              <a:gd name="connsiteX178" fmla="*/ 1286236 w 12192000"/>
              <a:gd name="connsiteY178" fmla="*/ 2233135 h 2237474"/>
              <a:gd name="connsiteX179" fmla="*/ 1283504 w 12192000"/>
              <a:gd name="connsiteY179" fmla="*/ 2233797 h 2237474"/>
              <a:gd name="connsiteX180" fmla="*/ 1279765 w 12192000"/>
              <a:gd name="connsiteY180" fmla="*/ 2229639 h 2237474"/>
              <a:gd name="connsiteX181" fmla="*/ 1195347 w 12192000"/>
              <a:gd name="connsiteY181" fmla="*/ 2212354 h 2237474"/>
              <a:gd name="connsiteX182" fmla="*/ 970251 w 12192000"/>
              <a:gd name="connsiteY182" fmla="*/ 2221029 h 2237474"/>
              <a:gd name="connsiteX183" fmla="*/ 812914 w 12192000"/>
              <a:gd name="connsiteY183" fmla="*/ 2202752 h 2237474"/>
              <a:gd name="connsiteX184" fmla="*/ 800195 w 12192000"/>
              <a:gd name="connsiteY184" fmla="*/ 2209407 h 2237474"/>
              <a:gd name="connsiteX185" fmla="*/ 784978 w 12192000"/>
              <a:gd name="connsiteY185" fmla="*/ 2212360 h 2237474"/>
              <a:gd name="connsiteX186" fmla="*/ 681987 w 12192000"/>
              <a:gd name="connsiteY186" fmla="*/ 2216757 h 2237474"/>
              <a:gd name="connsiteX187" fmla="*/ 669923 w 12192000"/>
              <a:gd name="connsiteY187" fmla="*/ 2211682 h 2237474"/>
              <a:gd name="connsiteX188" fmla="*/ 648680 w 12192000"/>
              <a:gd name="connsiteY188" fmla="*/ 2206229 h 2237474"/>
              <a:gd name="connsiteX189" fmla="*/ 597225 w 12192000"/>
              <a:gd name="connsiteY189" fmla="*/ 2180999 h 2237474"/>
              <a:gd name="connsiteX190" fmla="*/ 558449 w 12192000"/>
              <a:gd name="connsiteY190" fmla="*/ 2182346 h 2237474"/>
              <a:gd name="connsiteX191" fmla="*/ 550517 w 12192000"/>
              <a:gd name="connsiteY191" fmla="*/ 2182060 h 2237474"/>
              <a:gd name="connsiteX192" fmla="*/ 550309 w 12192000"/>
              <a:gd name="connsiteY192" fmla="*/ 2181825 h 2237474"/>
              <a:gd name="connsiteX193" fmla="*/ 541836 w 12192000"/>
              <a:gd name="connsiteY193" fmla="*/ 2181063 h 2237474"/>
              <a:gd name="connsiteX194" fmla="*/ 536057 w 12192000"/>
              <a:gd name="connsiteY194" fmla="*/ 2181537 h 2237474"/>
              <a:gd name="connsiteX195" fmla="*/ 520671 w 12192000"/>
              <a:gd name="connsiteY195" fmla="*/ 2180980 h 2237474"/>
              <a:gd name="connsiteX196" fmla="*/ 515024 w 12192000"/>
              <a:gd name="connsiteY196" fmla="*/ 2179258 h 2237474"/>
              <a:gd name="connsiteX197" fmla="*/ 512278 w 12192000"/>
              <a:gd name="connsiteY197" fmla="*/ 2176369 h 2237474"/>
              <a:gd name="connsiteX198" fmla="*/ 480419 w 12192000"/>
              <a:gd name="connsiteY198" fmla="*/ 2167807 h 2237474"/>
              <a:gd name="connsiteX199" fmla="*/ 413835 w 12192000"/>
              <a:gd name="connsiteY199" fmla="*/ 2156783 h 2237474"/>
              <a:gd name="connsiteX200" fmla="*/ 376513 w 12192000"/>
              <a:gd name="connsiteY200" fmla="*/ 2154014 h 2237474"/>
              <a:gd name="connsiteX201" fmla="*/ 273386 w 12192000"/>
              <a:gd name="connsiteY201" fmla="*/ 2142551 h 2237474"/>
              <a:gd name="connsiteX202" fmla="*/ 169207 w 12192000"/>
              <a:gd name="connsiteY202" fmla="*/ 2128100 h 2237474"/>
              <a:gd name="connsiteX203" fmla="*/ 93149 w 12192000"/>
              <a:gd name="connsiteY203" fmla="*/ 2105324 h 2237474"/>
              <a:gd name="connsiteX204" fmla="*/ 88109 w 12192000"/>
              <a:gd name="connsiteY204" fmla="*/ 2106704 h 2237474"/>
              <a:gd name="connsiteX205" fmla="*/ 80022 w 12192000"/>
              <a:gd name="connsiteY205" fmla="*/ 2107254 h 2237474"/>
              <a:gd name="connsiteX206" fmla="*/ 79717 w 12192000"/>
              <a:gd name="connsiteY206" fmla="*/ 2107046 h 2237474"/>
              <a:gd name="connsiteX207" fmla="*/ 72352 w 12192000"/>
              <a:gd name="connsiteY207" fmla="*/ 2107991 h 2237474"/>
              <a:gd name="connsiteX208" fmla="*/ 37645 w 12192000"/>
              <a:gd name="connsiteY208" fmla="*/ 2115401 h 2237474"/>
              <a:gd name="connsiteX209" fmla="*/ 4572 w 12192000"/>
              <a:gd name="connsiteY209" fmla="*/ 2111091 h 2237474"/>
              <a:gd name="connsiteX210" fmla="*/ 0 w 12192000"/>
              <a:gd name="connsiteY210" fmla="*/ 2110468 h 2237474"/>
              <a:gd name="connsiteX211" fmla="*/ 0 w 12192000"/>
              <a:gd name="connsiteY21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364035 w 12192000"/>
              <a:gd name="connsiteY83" fmla="*/ 1667683 h 2237474"/>
              <a:gd name="connsiteX84" fmla="*/ 6280959 w 12192000"/>
              <a:gd name="connsiteY84" fmla="*/ 1689329 h 2237474"/>
              <a:gd name="connsiteX85" fmla="*/ 6243319 w 12192000"/>
              <a:gd name="connsiteY85" fmla="*/ 1695560 h 2237474"/>
              <a:gd name="connsiteX86" fmla="*/ 6098321 w 12192000"/>
              <a:gd name="connsiteY86" fmla="*/ 1721646 h 2237474"/>
              <a:gd name="connsiteX87" fmla="*/ 5880652 w 12192000"/>
              <a:gd name="connsiteY87" fmla="*/ 1779643 h 2237474"/>
              <a:gd name="connsiteX88" fmla="*/ 5785959 w 12192000"/>
              <a:gd name="connsiteY88" fmla="*/ 1775307 h 2237474"/>
              <a:gd name="connsiteX89" fmla="*/ 5643534 w 12192000"/>
              <a:gd name="connsiteY89" fmla="*/ 1802919 h 2237474"/>
              <a:gd name="connsiteX90" fmla="*/ 5518799 w 12192000"/>
              <a:gd name="connsiteY90" fmla="*/ 1818312 h 2237474"/>
              <a:gd name="connsiteX91" fmla="*/ 5505014 w 12192000"/>
              <a:gd name="connsiteY91" fmla="*/ 1819259 h 2237474"/>
              <a:gd name="connsiteX92" fmla="*/ 5453307 w 12192000"/>
              <a:gd name="connsiteY92" fmla="*/ 1815450 h 2237474"/>
              <a:gd name="connsiteX93" fmla="*/ 5364192 w 12192000"/>
              <a:gd name="connsiteY93" fmla="*/ 1826074 h 2237474"/>
              <a:gd name="connsiteX94" fmla="*/ 5350380 w 12192000"/>
              <a:gd name="connsiteY94" fmla="*/ 1830891 h 2237474"/>
              <a:gd name="connsiteX95" fmla="*/ 5259633 w 12192000"/>
              <a:gd name="connsiteY95" fmla="*/ 1837160 h 2237474"/>
              <a:gd name="connsiteX96" fmla="*/ 5197513 w 12192000"/>
              <a:gd name="connsiteY96" fmla="*/ 1844718 h 2237474"/>
              <a:gd name="connsiteX97" fmla="*/ 5168852 w 12192000"/>
              <a:gd name="connsiteY97" fmla="*/ 1844846 h 2237474"/>
              <a:gd name="connsiteX98" fmla="*/ 5114927 w 12192000"/>
              <a:gd name="connsiteY98" fmla="*/ 1847827 h 2237474"/>
              <a:gd name="connsiteX99" fmla="*/ 5108970 w 12192000"/>
              <a:gd name="connsiteY99" fmla="*/ 1847935 h 2237474"/>
              <a:gd name="connsiteX100" fmla="*/ 5067961 w 12192000"/>
              <a:gd name="connsiteY100" fmla="*/ 1845917 h 2237474"/>
              <a:gd name="connsiteX101" fmla="*/ 5007075 w 12192000"/>
              <a:gd name="connsiteY101" fmla="*/ 1838626 h 2237474"/>
              <a:gd name="connsiteX102" fmla="*/ 4944087 w 12192000"/>
              <a:gd name="connsiteY102" fmla="*/ 1823332 h 2237474"/>
              <a:gd name="connsiteX103" fmla="*/ 4907662 w 12192000"/>
              <a:gd name="connsiteY103" fmla="*/ 1816900 h 2237474"/>
              <a:gd name="connsiteX104" fmla="*/ 4882386 w 12192000"/>
              <a:gd name="connsiteY104" fmla="*/ 1809844 h 2237474"/>
              <a:gd name="connsiteX105" fmla="*/ 4811440 w 12192000"/>
              <a:gd name="connsiteY105" fmla="*/ 1804655 h 2237474"/>
              <a:gd name="connsiteX106" fmla="*/ 4691075 w 12192000"/>
              <a:gd name="connsiteY106" fmla="*/ 1801389 h 2237474"/>
              <a:gd name="connsiteX107" fmla="*/ 4611738 w 12192000"/>
              <a:gd name="connsiteY107" fmla="*/ 1776964 h 2237474"/>
              <a:gd name="connsiteX108" fmla="*/ 4560070 w 12192000"/>
              <a:gd name="connsiteY108" fmla="*/ 1785640 h 2237474"/>
              <a:gd name="connsiteX109" fmla="*/ 4536503 w 12192000"/>
              <a:gd name="connsiteY109" fmla="*/ 1785334 h 2237474"/>
              <a:gd name="connsiteX110" fmla="*/ 4513724 w 12192000"/>
              <a:gd name="connsiteY110" fmla="*/ 1791996 h 2237474"/>
              <a:gd name="connsiteX111" fmla="*/ 4459810 w 12192000"/>
              <a:gd name="connsiteY111" fmla="*/ 1797886 h 2237474"/>
              <a:gd name="connsiteX112" fmla="*/ 4379064 w 12192000"/>
              <a:gd name="connsiteY112" fmla="*/ 1817177 h 2237474"/>
              <a:gd name="connsiteX113" fmla="*/ 4319209 w 12192000"/>
              <a:gd name="connsiteY113" fmla="*/ 1834833 h 2237474"/>
              <a:gd name="connsiteX114" fmla="*/ 4290981 w 12192000"/>
              <a:gd name="connsiteY114" fmla="*/ 1839677 h 2237474"/>
              <a:gd name="connsiteX115" fmla="*/ 4285792 w 12192000"/>
              <a:gd name="connsiteY115" fmla="*/ 1836231 h 2237474"/>
              <a:gd name="connsiteX116" fmla="*/ 4238372 w 12192000"/>
              <a:gd name="connsiteY116" fmla="*/ 1851480 h 2237474"/>
              <a:gd name="connsiteX117" fmla="*/ 4232517 w 12192000"/>
              <a:gd name="connsiteY117" fmla="*/ 1852567 h 2237474"/>
              <a:gd name="connsiteX118" fmla="*/ 4191732 w 12192000"/>
              <a:gd name="connsiteY118" fmla="*/ 1857328 h 2237474"/>
              <a:gd name="connsiteX119" fmla="*/ 4065532 w 12192000"/>
              <a:gd name="connsiteY119" fmla="*/ 1855477 h 2237474"/>
              <a:gd name="connsiteX120" fmla="*/ 4028460 w 12192000"/>
              <a:gd name="connsiteY120" fmla="*/ 1855137 h 2237474"/>
              <a:gd name="connsiteX121" fmla="*/ 4002267 w 12192000"/>
              <a:gd name="connsiteY121" fmla="*/ 1852352 h 2237474"/>
              <a:gd name="connsiteX122" fmla="*/ 3931396 w 12192000"/>
              <a:gd name="connsiteY122" fmla="*/ 1858915 h 2237474"/>
              <a:gd name="connsiteX123" fmla="*/ 3812162 w 12192000"/>
              <a:gd name="connsiteY123" fmla="*/ 1875501 h 2237474"/>
              <a:gd name="connsiteX124" fmla="*/ 3729530 w 12192000"/>
              <a:gd name="connsiteY124" fmla="*/ 1864513 h 2237474"/>
              <a:gd name="connsiteX125" fmla="*/ 3680177 w 12192000"/>
              <a:gd name="connsiteY125" fmla="*/ 1881552 h 2237474"/>
              <a:gd name="connsiteX126" fmla="*/ 3567259 w 12192000"/>
              <a:gd name="connsiteY126" fmla="*/ 1893482 h 2237474"/>
              <a:gd name="connsiteX127" fmla="*/ 3405770 w 12192000"/>
              <a:gd name="connsiteY127" fmla="*/ 1904591 h 2237474"/>
              <a:gd name="connsiteX128" fmla="*/ 3280097 w 12192000"/>
              <a:gd name="connsiteY128" fmla="*/ 1919610 h 2237474"/>
              <a:gd name="connsiteX129" fmla="*/ 3123424 w 12192000"/>
              <a:gd name="connsiteY129" fmla="*/ 1952930 h 2237474"/>
              <a:gd name="connsiteX130" fmla="*/ 3009910 w 12192000"/>
              <a:gd name="connsiteY130" fmla="*/ 1957866 h 2237474"/>
              <a:gd name="connsiteX131" fmla="*/ 2995934 w 12192000"/>
              <a:gd name="connsiteY131" fmla="*/ 1967085 h 2237474"/>
              <a:gd name="connsiteX132" fmla="*/ 2980071 w 12192000"/>
              <a:gd name="connsiteY132" fmla="*/ 1972988 h 2237474"/>
              <a:gd name="connsiteX133" fmla="*/ 2978094 w 12192000"/>
              <a:gd name="connsiteY133" fmla="*/ 1972369 h 2237474"/>
              <a:gd name="connsiteX134" fmla="*/ 2942858 w 12192000"/>
              <a:gd name="connsiteY134" fmla="*/ 1981367 h 2237474"/>
              <a:gd name="connsiteX135" fmla="*/ 2875436 w 12192000"/>
              <a:gd name="connsiteY135" fmla="*/ 1996977 h 2237474"/>
              <a:gd name="connsiteX136" fmla="*/ 2874892 w 12192000"/>
              <a:gd name="connsiteY136" fmla="*/ 1996085 h 2237474"/>
              <a:gd name="connsiteX137" fmla="*/ 2864145 w 12192000"/>
              <a:gd name="connsiteY137" fmla="*/ 1994061 h 2237474"/>
              <a:gd name="connsiteX138" fmla="*/ 2843662 w 12192000"/>
              <a:gd name="connsiteY138" fmla="*/ 1992498 h 2237474"/>
              <a:gd name="connsiteX139" fmla="*/ 2796128 w 12192000"/>
              <a:gd name="connsiteY139" fmla="*/ 1976403 h 2237474"/>
              <a:gd name="connsiteX140" fmla="*/ 2756784 w 12192000"/>
              <a:gd name="connsiteY140" fmla="*/ 1985116 h 2237474"/>
              <a:gd name="connsiteX141" fmla="*/ 2748833 w 12192000"/>
              <a:gd name="connsiteY141" fmla="*/ 1986323 h 2237474"/>
              <a:gd name="connsiteX142" fmla="*/ 2748661 w 12192000"/>
              <a:gd name="connsiteY142" fmla="*/ 1986122 h 2237474"/>
              <a:gd name="connsiteX143" fmla="*/ 2740251 w 12192000"/>
              <a:gd name="connsiteY143" fmla="*/ 1986946 h 2237474"/>
              <a:gd name="connsiteX144" fmla="*/ 2718916 w 12192000"/>
              <a:gd name="connsiteY144" fmla="*/ 1990867 h 2237474"/>
              <a:gd name="connsiteX145" fmla="*/ 2713522 w 12192000"/>
              <a:gd name="connsiteY145" fmla="*/ 1990173 h 2237474"/>
              <a:gd name="connsiteX146" fmla="*/ 2680597 w 12192000"/>
              <a:gd name="connsiteY146" fmla="*/ 1984996 h 2237474"/>
              <a:gd name="connsiteX147" fmla="*/ 2578178 w 12192000"/>
              <a:gd name="connsiteY147" fmla="*/ 1990531 h 2237474"/>
              <a:gd name="connsiteX148" fmla="*/ 2476147 w 12192000"/>
              <a:gd name="connsiteY148" fmla="*/ 1998305 h 2237474"/>
              <a:gd name="connsiteX149" fmla="*/ 2373568 w 12192000"/>
              <a:gd name="connsiteY149" fmla="*/ 2003219 h 2237474"/>
              <a:gd name="connsiteX150" fmla="*/ 2321399 w 12192000"/>
              <a:gd name="connsiteY150" fmla="*/ 1989467 h 2237474"/>
              <a:gd name="connsiteX151" fmla="*/ 2315525 w 12192000"/>
              <a:gd name="connsiteY151" fmla="*/ 1989708 h 2237474"/>
              <a:gd name="connsiteX152" fmla="*/ 2300792 w 12192000"/>
              <a:gd name="connsiteY152" fmla="*/ 1994290 h 2237474"/>
              <a:gd name="connsiteX153" fmla="*/ 2295469 w 12192000"/>
              <a:gd name="connsiteY153" fmla="*/ 1996659 h 2237474"/>
              <a:gd name="connsiteX154" fmla="*/ 2287219 w 12192000"/>
              <a:gd name="connsiteY154" fmla="*/ 1998750 h 2237474"/>
              <a:gd name="connsiteX155" fmla="*/ 2286948 w 12192000"/>
              <a:gd name="connsiteY155" fmla="*/ 1998596 h 2237474"/>
              <a:gd name="connsiteX156" fmla="*/ 2243069 w 12192000"/>
              <a:gd name="connsiteY156" fmla="*/ 2015111 h 2237474"/>
              <a:gd name="connsiteX157" fmla="*/ 2186609 w 12192000"/>
              <a:gd name="connsiteY157" fmla="*/ 2008263 h 2237474"/>
              <a:gd name="connsiteX158" fmla="*/ 2164831 w 12192000"/>
              <a:gd name="connsiteY158" fmla="*/ 2010143 h 2237474"/>
              <a:gd name="connsiteX159" fmla="*/ 2152836 w 12192000"/>
              <a:gd name="connsiteY159" fmla="*/ 2010048 h 2237474"/>
              <a:gd name="connsiteX160" fmla="*/ 2117102 w 12192000"/>
              <a:gd name="connsiteY160" fmla="*/ 2023004 h 2237474"/>
              <a:gd name="connsiteX161" fmla="*/ 2111935 w 12192000"/>
              <a:gd name="connsiteY161" fmla="*/ 2023163 h 2237474"/>
              <a:gd name="connsiteX162" fmla="*/ 2089991 w 12192000"/>
              <a:gd name="connsiteY162" fmla="*/ 2034193 h 2237474"/>
              <a:gd name="connsiteX163" fmla="*/ 2058061 w 12192000"/>
              <a:gd name="connsiteY163" fmla="*/ 2047942 h 2237474"/>
              <a:gd name="connsiteX164" fmla="*/ 2055737 w 12192000"/>
              <a:gd name="connsiteY164" fmla="*/ 2047704 h 2237474"/>
              <a:gd name="connsiteX165" fmla="*/ 2042244 w 12192000"/>
              <a:gd name="connsiteY165" fmla="*/ 2055560 h 2237474"/>
              <a:gd name="connsiteX166" fmla="*/ 1976224 w 12192000"/>
              <a:gd name="connsiteY166" fmla="*/ 2074257 h 2237474"/>
              <a:gd name="connsiteX167" fmla="*/ 1877728 w 12192000"/>
              <a:gd name="connsiteY167" fmla="*/ 2101004 h 2237474"/>
              <a:gd name="connsiteX168" fmla="*/ 1759056 w 12192000"/>
              <a:gd name="connsiteY168" fmla="*/ 2125608 h 2237474"/>
              <a:gd name="connsiteX169" fmla="*/ 1637948 w 12192000"/>
              <a:gd name="connsiteY169" fmla="*/ 2172597 h 2237474"/>
              <a:gd name="connsiteX170" fmla="*/ 1434549 w 12192000"/>
              <a:gd name="connsiteY170" fmla="*/ 2234522 h 2237474"/>
              <a:gd name="connsiteX171" fmla="*/ 1398481 w 12192000"/>
              <a:gd name="connsiteY171" fmla="*/ 2237074 h 2237474"/>
              <a:gd name="connsiteX172" fmla="*/ 1398407 w 12192000"/>
              <a:gd name="connsiteY172" fmla="*/ 2237095 h 2237474"/>
              <a:gd name="connsiteX173" fmla="*/ 1370962 w 12192000"/>
              <a:gd name="connsiteY173" fmla="*/ 2237474 h 2237474"/>
              <a:gd name="connsiteX174" fmla="*/ 1356367 w 12192000"/>
              <a:gd name="connsiteY174" fmla="*/ 2235089 h 2237474"/>
              <a:gd name="connsiteX175" fmla="*/ 1324828 w 12192000"/>
              <a:gd name="connsiteY175" fmla="*/ 2231968 h 2237474"/>
              <a:gd name="connsiteX176" fmla="*/ 1297744 w 12192000"/>
              <a:gd name="connsiteY176" fmla="*/ 2235849 h 2237474"/>
              <a:gd name="connsiteX177" fmla="*/ 1286236 w 12192000"/>
              <a:gd name="connsiteY177" fmla="*/ 2233135 h 2237474"/>
              <a:gd name="connsiteX178" fmla="*/ 1283504 w 12192000"/>
              <a:gd name="connsiteY178" fmla="*/ 2233797 h 2237474"/>
              <a:gd name="connsiteX179" fmla="*/ 1279765 w 12192000"/>
              <a:gd name="connsiteY179" fmla="*/ 2229639 h 2237474"/>
              <a:gd name="connsiteX180" fmla="*/ 1195347 w 12192000"/>
              <a:gd name="connsiteY180" fmla="*/ 2212354 h 2237474"/>
              <a:gd name="connsiteX181" fmla="*/ 970251 w 12192000"/>
              <a:gd name="connsiteY181" fmla="*/ 2221029 h 2237474"/>
              <a:gd name="connsiteX182" fmla="*/ 812914 w 12192000"/>
              <a:gd name="connsiteY182" fmla="*/ 2202752 h 2237474"/>
              <a:gd name="connsiteX183" fmla="*/ 800195 w 12192000"/>
              <a:gd name="connsiteY183" fmla="*/ 2209407 h 2237474"/>
              <a:gd name="connsiteX184" fmla="*/ 784978 w 12192000"/>
              <a:gd name="connsiteY184" fmla="*/ 2212360 h 2237474"/>
              <a:gd name="connsiteX185" fmla="*/ 681987 w 12192000"/>
              <a:gd name="connsiteY185" fmla="*/ 2216757 h 2237474"/>
              <a:gd name="connsiteX186" fmla="*/ 669923 w 12192000"/>
              <a:gd name="connsiteY186" fmla="*/ 2211682 h 2237474"/>
              <a:gd name="connsiteX187" fmla="*/ 648680 w 12192000"/>
              <a:gd name="connsiteY187" fmla="*/ 2206229 h 2237474"/>
              <a:gd name="connsiteX188" fmla="*/ 597225 w 12192000"/>
              <a:gd name="connsiteY188" fmla="*/ 2180999 h 2237474"/>
              <a:gd name="connsiteX189" fmla="*/ 558449 w 12192000"/>
              <a:gd name="connsiteY189" fmla="*/ 2182346 h 2237474"/>
              <a:gd name="connsiteX190" fmla="*/ 550517 w 12192000"/>
              <a:gd name="connsiteY190" fmla="*/ 2182060 h 2237474"/>
              <a:gd name="connsiteX191" fmla="*/ 550309 w 12192000"/>
              <a:gd name="connsiteY191" fmla="*/ 2181825 h 2237474"/>
              <a:gd name="connsiteX192" fmla="*/ 541836 w 12192000"/>
              <a:gd name="connsiteY192" fmla="*/ 2181063 h 2237474"/>
              <a:gd name="connsiteX193" fmla="*/ 536057 w 12192000"/>
              <a:gd name="connsiteY193" fmla="*/ 2181537 h 2237474"/>
              <a:gd name="connsiteX194" fmla="*/ 520671 w 12192000"/>
              <a:gd name="connsiteY194" fmla="*/ 2180980 h 2237474"/>
              <a:gd name="connsiteX195" fmla="*/ 515024 w 12192000"/>
              <a:gd name="connsiteY195" fmla="*/ 2179258 h 2237474"/>
              <a:gd name="connsiteX196" fmla="*/ 512278 w 12192000"/>
              <a:gd name="connsiteY196" fmla="*/ 2176369 h 2237474"/>
              <a:gd name="connsiteX197" fmla="*/ 480419 w 12192000"/>
              <a:gd name="connsiteY197" fmla="*/ 2167807 h 2237474"/>
              <a:gd name="connsiteX198" fmla="*/ 413835 w 12192000"/>
              <a:gd name="connsiteY198" fmla="*/ 2156783 h 2237474"/>
              <a:gd name="connsiteX199" fmla="*/ 376513 w 12192000"/>
              <a:gd name="connsiteY199" fmla="*/ 2154014 h 2237474"/>
              <a:gd name="connsiteX200" fmla="*/ 273386 w 12192000"/>
              <a:gd name="connsiteY200" fmla="*/ 2142551 h 2237474"/>
              <a:gd name="connsiteX201" fmla="*/ 169207 w 12192000"/>
              <a:gd name="connsiteY201" fmla="*/ 2128100 h 2237474"/>
              <a:gd name="connsiteX202" fmla="*/ 93149 w 12192000"/>
              <a:gd name="connsiteY202" fmla="*/ 2105324 h 2237474"/>
              <a:gd name="connsiteX203" fmla="*/ 88109 w 12192000"/>
              <a:gd name="connsiteY203" fmla="*/ 2106704 h 2237474"/>
              <a:gd name="connsiteX204" fmla="*/ 80022 w 12192000"/>
              <a:gd name="connsiteY204" fmla="*/ 2107254 h 2237474"/>
              <a:gd name="connsiteX205" fmla="*/ 79717 w 12192000"/>
              <a:gd name="connsiteY205" fmla="*/ 2107046 h 2237474"/>
              <a:gd name="connsiteX206" fmla="*/ 72352 w 12192000"/>
              <a:gd name="connsiteY206" fmla="*/ 2107991 h 2237474"/>
              <a:gd name="connsiteX207" fmla="*/ 37645 w 12192000"/>
              <a:gd name="connsiteY207" fmla="*/ 2115401 h 2237474"/>
              <a:gd name="connsiteX208" fmla="*/ 4572 w 12192000"/>
              <a:gd name="connsiteY208" fmla="*/ 2111091 h 2237474"/>
              <a:gd name="connsiteX209" fmla="*/ 0 w 12192000"/>
              <a:gd name="connsiteY209" fmla="*/ 2110468 h 2237474"/>
              <a:gd name="connsiteX210" fmla="*/ 0 w 12192000"/>
              <a:gd name="connsiteY21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45122 w 12192000"/>
              <a:gd name="connsiteY58" fmla="*/ 1345477 h 2237474"/>
              <a:gd name="connsiteX59" fmla="*/ 7902328 w 12192000"/>
              <a:gd name="connsiteY59" fmla="*/ 1345865 h 2237474"/>
              <a:gd name="connsiteX60" fmla="*/ 7875879 w 12192000"/>
              <a:gd name="connsiteY60" fmla="*/ 1345646 h 2237474"/>
              <a:gd name="connsiteX61" fmla="*/ 7840612 w 12192000"/>
              <a:gd name="connsiteY61" fmla="*/ 1369373 h 2237474"/>
              <a:gd name="connsiteX62" fmla="*/ 7786819 w 12192000"/>
              <a:gd name="connsiteY62" fmla="*/ 1378970 h 2237474"/>
              <a:gd name="connsiteX63" fmla="*/ 7548172 w 12192000"/>
              <a:gd name="connsiteY63" fmla="*/ 1417460 h 2237474"/>
              <a:gd name="connsiteX64" fmla="*/ 7483437 w 12192000"/>
              <a:gd name="connsiteY64" fmla="*/ 1478152 h 2237474"/>
              <a:gd name="connsiteX65" fmla="*/ 7377870 w 12192000"/>
              <a:gd name="connsiteY65" fmla="*/ 1523319 h 2237474"/>
              <a:gd name="connsiteX66" fmla="*/ 7230737 w 12192000"/>
              <a:gd name="connsiteY66" fmla="*/ 1562633 h 2237474"/>
              <a:gd name="connsiteX67" fmla="*/ 7224458 w 12192000"/>
              <a:gd name="connsiteY67" fmla="*/ 1573008 h 2237474"/>
              <a:gd name="connsiteX68" fmla="*/ 7183121 w 12192000"/>
              <a:gd name="connsiteY68" fmla="*/ 1595162 h 2237474"/>
              <a:gd name="connsiteX69" fmla="*/ 7164601 w 12192000"/>
              <a:gd name="connsiteY69" fmla="*/ 1606490 h 2237474"/>
              <a:gd name="connsiteX70" fmla="*/ 7092727 w 12192000"/>
              <a:gd name="connsiteY70" fmla="*/ 1623628 h 2237474"/>
              <a:gd name="connsiteX71" fmla="*/ 7031309 w 12192000"/>
              <a:gd name="connsiteY71" fmla="*/ 1619451 h 2237474"/>
              <a:gd name="connsiteX72" fmla="*/ 6999084 w 12192000"/>
              <a:gd name="connsiteY72" fmla="*/ 1634317 h 2237474"/>
              <a:gd name="connsiteX73" fmla="*/ 6992107 w 12192000"/>
              <a:gd name="connsiteY73" fmla="*/ 1636860 h 2237474"/>
              <a:gd name="connsiteX74" fmla="*/ 6900177 w 12192000"/>
              <a:gd name="connsiteY74" fmla="*/ 1636016 h 2237474"/>
              <a:gd name="connsiteX75" fmla="*/ 6795372 w 12192000"/>
              <a:gd name="connsiteY75" fmla="*/ 1644845 h 2237474"/>
              <a:gd name="connsiteX76" fmla="*/ 6692251 w 12192000"/>
              <a:gd name="connsiteY76" fmla="*/ 1656357 h 2237474"/>
              <a:gd name="connsiteX77" fmla="*/ 6655235 w 12192000"/>
              <a:gd name="connsiteY77" fmla="*/ 1661869 h 2237474"/>
              <a:gd name="connsiteX78" fmla="*/ 6554894 w 12192000"/>
              <a:gd name="connsiteY78" fmla="*/ 1664428 h 2237474"/>
              <a:gd name="connsiteX79" fmla="*/ 6516595 w 12192000"/>
              <a:gd name="connsiteY79" fmla="*/ 1667475 h 2237474"/>
              <a:gd name="connsiteX80" fmla="*/ 6508541 w 12192000"/>
              <a:gd name="connsiteY80" fmla="*/ 1668757 h 2237474"/>
              <a:gd name="connsiteX81" fmla="*/ 6471012 w 12192000"/>
              <a:gd name="connsiteY81" fmla="*/ 1678604 h 2237474"/>
              <a:gd name="connsiteX82" fmla="*/ 6364035 w 12192000"/>
              <a:gd name="connsiteY82" fmla="*/ 1667683 h 2237474"/>
              <a:gd name="connsiteX83" fmla="*/ 6280959 w 12192000"/>
              <a:gd name="connsiteY83" fmla="*/ 1689329 h 2237474"/>
              <a:gd name="connsiteX84" fmla="*/ 6243319 w 12192000"/>
              <a:gd name="connsiteY84" fmla="*/ 1695560 h 2237474"/>
              <a:gd name="connsiteX85" fmla="*/ 6098321 w 12192000"/>
              <a:gd name="connsiteY85" fmla="*/ 1721646 h 2237474"/>
              <a:gd name="connsiteX86" fmla="*/ 5880652 w 12192000"/>
              <a:gd name="connsiteY86" fmla="*/ 1779643 h 2237474"/>
              <a:gd name="connsiteX87" fmla="*/ 5785959 w 12192000"/>
              <a:gd name="connsiteY87" fmla="*/ 1775307 h 2237474"/>
              <a:gd name="connsiteX88" fmla="*/ 5643534 w 12192000"/>
              <a:gd name="connsiteY88" fmla="*/ 1802919 h 2237474"/>
              <a:gd name="connsiteX89" fmla="*/ 5518799 w 12192000"/>
              <a:gd name="connsiteY89" fmla="*/ 1818312 h 2237474"/>
              <a:gd name="connsiteX90" fmla="*/ 5505014 w 12192000"/>
              <a:gd name="connsiteY90" fmla="*/ 1819259 h 2237474"/>
              <a:gd name="connsiteX91" fmla="*/ 5453307 w 12192000"/>
              <a:gd name="connsiteY91" fmla="*/ 1815450 h 2237474"/>
              <a:gd name="connsiteX92" fmla="*/ 5364192 w 12192000"/>
              <a:gd name="connsiteY92" fmla="*/ 1826074 h 2237474"/>
              <a:gd name="connsiteX93" fmla="*/ 5350380 w 12192000"/>
              <a:gd name="connsiteY93" fmla="*/ 1830891 h 2237474"/>
              <a:gd name="connsiteX94" fmla="*/ 5259633 w 12192000"/>
              <a:gd name="connsiteY94" fmla="*/ 1837160 h 2237474"/>
              <a:gd name="connsiteX95" fmla="*/ 5197513 w 12192000"/>
              <a:gd name="connsiteY95" fmla="*/ 1844718 h 2237474"/>
              <a:gd name="connsiteX96" fmla="*/ 5168852 w 12192000"/>
              <a:gd name="connsiteY96" fmla="*/ 1844846 h 2237474"/>
              <a:gd name="connsiteX97" fmla="*/ 5114927 w 12192000"/>
              <a:gd name="connsiteY97" fmla="*/ 1847827 h 2237474"/>
              <a:gd name="connsiteX98" fmla="*/ 5108970 w 12192000"/>
              <a:gd name="connsiteY98" fmla="*/ 1847935 h 2237474"/>
              <a:gd name="connsiteX99" fmla="*/ 5067961 w 12192000"/>
              <a:gd name="connsiteY99" fmla="*/ 1845917 h 2237474"/>
              <a:gd name="connsiteX100" fmla="*/ 5007075 w 12192000"/>
              <a:gd name="connsiteY100" fmla="*/ 1838626 h 2237474"/>
              <a:gd name="connsiteX101" fmla="*/ 4944087 w 12192000"/>
              <a:gd name="connsiteY101" fmla="*/ 1823332 h 2237474"/>
              <a:gd name="connsiteX102" fmla="*/ 4907662 w 12192000"/>
              <a:gd name="connsiteY102" fmla="*/ 1816900 h 2237474"/>
              <a:gd name="connsiteX103" fmla="*/ 4882386 w 12192000"/>
              <a:gd name="connsiteY103" fmla="*/ 1809844 h 2237474"/>
              <a:gd name="connsiteX104" fmla="*/ 4811440 w 12192000"/>
              <a:gd name="connsiteY104" fmla="*/ 1804655 h 2237474"/>
              <a:gd name="connsiteX105" fmla="*/ 4691075 w 12192000"/>
              <a:gd name="connsiteY105" fmla="*/ 1801389 h 2237474"/>
              <a:gd name="connsiteX106" fmla="*/ 4611738 w 12192000"/>
              <a:gd name="connsiteY106" fmla="*/ 1776964 h 2237474"/>
              <a:gd name="connsiteX107" fmla="*/ 4560070 w 12192000"/>
              <a:gd name="connsiteY107" fmla="*/ 1785640 h 2237474"/>
              <a:gd name="connsiteX108" fmla="*/ 4536503 w 12192000"/>
              <a:gd name="connsiteY108" fmla="*/ 1785334 h 2237474"/>
              <a:gd name="connsiteX109" fmla="*/ 4513724 w 12192000"/>
              <a:gd name="connsiteY109" fmla="*/ 1791996 h 2237474"/>
              <a:gd name="connsiteX110" fmla="*/ 4459810 w 12192000"/>
              <a:gd name="connsiteY110" fmla="*/ 1797886 h 2237474"/>
              <a:gd name="connsiteX111" fmla="*/ 4379064 w 12192000"/>
              <a:gd name="connsiteY111" fmla="*/ 1817177 h 2237474"/>
              <a:gd name="connsiteX112" fmla="*/ 4319209 w 12192000"/>
              <a:gd name="connsiteY112" fmla="*/ 1834833 h 2237474"/>
              <a:gd name="connsiteX113" fmla="*/ 4290981 w 12192000"/>
              <a:gd name="connsiteY113" fmla="*/ 1839677 h 2237474"/>
              <a:gd name="connsiteX114" fmla="*/ 4285792 w 12192000"/>
              <a:gd name="connsiteY114" fmla="*/ 1836231 h 2237474"/>
              <a:gd name="connsiteX115" fmla="*/ 4238372 w 12192000"/>
              <a:gd name="connsiteY115" fmla="*/ 1851480 h 2237474"/>
              <a:gd name="connsiteX116" fmla="*/ 4232517 w 12192000"/>
              <a:gd name="connsiteY116" fmla="*/ 1852567 h 2237474"/>
              <a:gd name="connsiteX117" fmla="*/ 4191732 w 12192000"/>
              <a:gd name="connsiteY117" fmla="*/ 1857328 h 2237474"/>
              <a:gd name="connsiteX118" fmla="*/ 4065532 w 12192000"/>
              <a:gd name="connsiteY118" fmla="*/ 1855477 h 2237474"/>
              <a:gd name="connsiteX119" fmla="*/ 4028460 w 12192000"/>
              <a:gd name="connsiteY119" fmla="*/ 1855137 h 2237474"/>
              <a:gd name="connsiteX120" fmla="*/ 4002267 w 12192000"/>
              <a:gd name="connsiteY120" fmla="*/ 1852352 h 2237474"/>
              <a:gd name="connsiteX121" fmla="*/ 3931396 w 12192000"/>
              <a:gd name="connsiteY121" fmla="*/ 1858915 h 2237474"/>
              <a:gd name="connsiteX122" fmla="*/ 3812162 w 12192000"/>
              <a:gd name="connsiteY122" fmla="*/ 1875501 h 2237474"/>
              <a:gd name="connsiteX123" fmla="*/ 3729530 w 12192000"/>
              <a:gd name="connsiteY123" fmla="*/ 1864513 h 2237474"/>
              <a:gd name="connsiteX124" fmla="*/ 3680177 w 12192000"/>
              <a:gd name="connsiteY124" fmla="*/ 1881552 h 2237474"/>
              <a:gd name="connsiteX125" fmla="*/ 3567259 w 12192000"/>
              <a:gd name="connsiteY125" fmla="*/ 1893482 h 2237474"/>
              <a:gd name="connsiteX126" fmla="*/ 3405770 w 12192000"/>
              <a:gd name="connsiteY126" fmla="*/ 1904591 h 2237474"/>
              <a:gd name="connsiteX127" fmla="*/ 3280097 w 12192000"/>
              <a:gd name="connsiteY127" fmla="*/ 1919610 h 2237474"/>
              <a:gd name="connsiteX128" fmla="*/ 3123424 w 12192000"/>
              <a:gd name="connsiteY128" fmla="*/ 1952930 h 2237474"/>
              <a:gd name="connsiteX129" fmla="*/ 3009910 w 12192000"/>
              <a:gd name="connsiteY129" fmla="*/ 1957866 h 2237474"/>
              <a:gd name="connsiteX130" fmla="*/ 2995934 w 12192000"/>
              <a:gd name="connsiteY130" fmla="*/ 1967085 h 2237474"/>
              <a:gd name="connsiteX131" fmla="*/ 2980071 w 12192000"/>
              <a:gd name="connsiteY131" fmla="*/ 1972988 h 2237474"/>
              <a:gd name="connsiteX132" fmla="*/ 2978094 w 12192000"/>
              <a:gd name="connsiteY132" fmla="*/ 1972369 h 2237474"/>
              <a:gd name="connsiteX133" fmla="*/ 2942858 w 12192000"/>
              <a:gd name="connsiteY133" fmla="*/ 1981367 h 2237474"/>
              <a:gd name="connsiteX134" fmla="*/ 2875436 w 12192000"/>
              <a:gd name="connsiteY134" fmla="*/ 1996977 h 2237474"/>
              <a:gd name="connsiteX135" fmla="*/ 2874892 w 12192000"/>
              <a:gd name="connsiteY135" fmla="*/ 1996085 h 2237474"/>
              <a:gd name="connsiteX136" fmla="*/ 2864145 w 12192000"/>
              <a:gd name="connsiteY136" fmla="*/ 1994061 h 2237474"/>
              <a:gd name="connsiteX137" fmla="*/ 2843662 w 12192000"/>
              <a:gd name="connsiteY137" fmla="*/ 1992498 h 2237474"/>
              <a:gd name="connsiteX138" fmla="*/ 2796128 w 12192000"/>
              <a:gd name="connsiteY138" fmla="*/ 1976403 h 2237474"/>
              <a:gd name="connsiteX139" fmla="*/ 2756784 w 12192000"/>
              <a:gd name="connsiteY139" fmla="*/ 1985116 h 2237474"/>
              <a:gd name="connsiteX140" fmla="*/ 2748833 w 12192000"/>
              <a:gd name="connsiteY140" fmla="*/ 1986323 h 2237474"/>
              <a:gd name="connsiteX141" fmla="*/ 2748661 w 12192000"/>
              <a:gd name="connsiteY141" fmla="*/ 1986122 h 2237474"/>
              <a:gd name="connsiteX142" fmla="*/ 2740251 w 12192000"/>
              <a:gd name="connsiteY142" fmla="*/ 1986946 h 2237474"/>
              <a:gd name="connsiteX143" fmla="*/ 2718916 w 12192000"/>
              <a:gd name="connsiteY143" fmla="*/ 1990867 h 2237474"/>
              <a:gd name="connsiteX144" fmla="*/ 2713522 w 12192000"/>
              <a:gd name="connsiteY144" fmla="*/ 1990173 h 2237474"/>
              <a:gd name="connsiteX145" fmla="*/ 2680597 w 12192000"/>
              <a:gd name="connsiteY145" fmla="*/ 1984996 h 2237474"/>
              <a:gd name="connsiteX146" fmla="*/ 2578178 w 12192000"/>
              <a:gd name="connsiteY146" fmla="*/ 1990531 h 2237474"/>
              <a:gd name="connsiteX147" fmla="*/ 2476147 w 12192000"/>
              <a:gd name="connsiteY147" fmla="*/ 1998305 h 2237474"/>
              <a:gd name="connsiteX148" fmla="*/ 2373568 w 12192000"/>
              <a:gd name="connsiteY148" fmla="*/ 2003219 h 2237474"/>
              <a:gd name="connsiteX149" fmla="*/ 2321399 w 12192000"/>
              <a:gd name="connsiteY149" fmla="*/ 1989467 h 2237474"/>
              <a:gd name="connsiteX150" fmla="*/ 2315525 w 12192000"/>
              <a:gd name="connsiteY150" fmla="*/ 1989708 h 2237474"/>
              <a:gd name="connsiteX151" fmla="*/ 2300792 w 12192000"/>
              <a:gd name="connsiteY151" fmla="*/ 1994290 h 2237474"/>
              <a:gd name="connsiteX152" fmla="*/ 2295469 w 12192000"/>
              <a:gd name="connsiteY152" fmla="*/ 1996659 h 2237474"/>
              <a:gd name="connsiteX153" fmla="*/ 2287219 w 12192000"/>
              <a:gd name="connsiteY153" fmla="*/ 1998750 h 2237474"/>
              <a:gd name="connsiteX154" fmla="*/ 2286948 w 12192000"/>
              <a:gd name="connsiteY154" fmla="*/ 1998596 h 2237474"/>
              <a:gd name="connsiteX155" fmla="*/ 2243069 w 12192000"/>
              <a:gd name="connsiteY155" fmla="*/ 2015111 h 2237474"/>
              <a:gd name="connsiteX156" fmla="*/ 2186609 w 12192000"/>
              <a:gd name="connsiteY156" fmla="*/ 2008263 h 2237474"/>
              <a:gd name="connsiteX157" fmla="*/ 2164831 w 12192000"/>
              <a:gd name="connsiteY157" fmla="*/ 2010143 h 2237474"/>
              <a:gd name="connsiteX158" fmla="*/ 2152836 w 12192000"/>
              <a:gd name="connsiteY158" fmla="*/ 2010048 h 2237474"/>
              <a:gd name="connsiteX159" fmla="*/ 2117102 w 12192000"/>
              <a:gd name="connsiteY159" fmla="*/ 2023004 h 2237474"/>
              <a:gd name="connsiteX160" fmla="*/ 2111935 w 12192000"/>
              <a:gd name="connsiteY160" fmla="*/ 2023163 h 2237474"/>
              <a:gd name="connsiteX161" fmla="*/ 2089991 w 12192000"/>
              <a:gd name="connsiteY161" fmla="*/ 2034193 h 2237474"/>
              <a:gd name="connsiteX162" fmla="*/ 2058061 w 12192000"/>
              <a:gd name="connsiteY162" fmla="*/ 2047942 h 2237474"/>
              <a:gd name="connsiteX163" fmla="*/ 2055737 w 12192000"/>
              <a:gd name="connsiteY163" fmla="*/ 2047704 h 2237474"/>
              <a:gd name="connsiteX164" fmla="*/ 2042244 w 12192000"/>
              <a:gd name="connsiteY164" fmla="*/ 2055560 h 2237474"/>
              <a:gd name="connsiteX165" fmla="*/ 1976224 w 12192000"/>
              <a:gd name="connsiteY165" fmla="*/ 2074257 h 2237474"/>
              <a:gd name="connsiteX166" fmla="*/ 1877728 w 12192000"/>
              <a:gd name="connsiteY166" fmla="*/ 2101004 h 2237474"/>
              <a:gd name="connsiteX167" fmla="*/ 1759056 w 12192000"/>
              <a:gd name="connsiteY167" fmla="*/ 2125608 h 2237474"/>
              <a:gd name="connsiteX168" fmla="*/ 1637948 w 12192000"/>
              <a:gd name="connsiteY168" fmla="*/ 2172597 h 2237474"/>
              <a:gd name="connsiteX169" fmla="*/ 1434549 w 12192000"/>
              <a:gd name="connsiteY169" fmla="*/ 2234522 h 2237474"/>
              <a:gd name="connsiteX170" fmla="*/ 1398481 w 12192000"/>
              <a:gd name="connsiteY170" fmla="*/ 2237074 h 2237474"/>
              <a:gd name="connsiteX171" fmla="*/ 1398407 w 12192000"/>
              <a:gd name="connsiteY171" fmla="*/ 2237095 h 2237474"/>
              <a:gd name="connsiteX172" fmla="*/ 1370962 w 12192000"/>
              <a:gd name="connsiteY172" fmla="*/ 2237474 h 2237474"/>
              <a:gd name="connsiteX173" fmla="*/ 1356367 w 12192000"/>
              <a:gd name="connsiteY173" fmla="*/ 2235089 h 2237474"/>
              <a:gd name="connsiteX174" fmla="*/ 1324828 w 12192000"/>
              <a:gd name="connsiteY174" fmla="*/ 2231968 h 2237474"/>
              <a:gd name="connsiteX175" fmla="*/ 1297744 w 12192000"/>
              <a:gd name="connsiteY175" fmla="*/ 2235849 h 2237474"/>
              <a:gd name="connsiteX176" fmla="*/ 1286236 w 12192000"/>
              <a:gd name="connsiteY176" fmla="*/ 2233135 h 2237474"/>
              <a:gd name="connsiteX177" fmla="*/ 1283504 w 12192000"/>
              <a:gd name="connsiteY177" fmla="*/ 2233797 h 2237474"/>
              <a:gd name="connsiteX178" fmla="*/ 1279765 w 12192000"/>
              <a:gd name="connsiteY178" fmla="*/ 2229639 h 2237474"/>
              <a:gd name="connsiteX179" fmla="*/ 1195347 w 12192000"/>
              <a:gd name="connsiteY179" fmla="*/ 2212354 h 2237474"/>
              <a:gd name="connsiteX180" fmla="*/ 970251 w 12192000"/>
              <a:gd name="connsiteY180" fmla="*/ 2221029 h 2237474"/>
              <a:gd name="connsiteX181" fmla="*/ 812914 w 12192000"/>
              <a:gd name="connsiteY181" fmla="*/ 2202752 h 2237474"/>
              <a:gd name="connsiteX182" fmla="*/ 800195 w 12192000"/>
              <a:gd name="connsiteY182" fmla="*/ 2209407 h 2237474"/>
              <a:gd name="connsiteX183" fmla="*/ 784978 w 12192000"/>
              <a:gd name="connsiteY183" fmla="*/ 2212360 h 2237474"/>
              <a:gd name="connsiteX184" fmla="*/ 681987 w 12192000"/>
              <a:gd name="connsiteY184" fmla="*/ 2216757 h 2237474"/>
              <a:gd name="connsiteX185" fmla="*/ 669923 w 12192000"/>
              <a:gd name="connsiteY185" fmla="*/ 2211682 h 2237474"/>
              <a:gd name="connsiteX186" fmla="*/ 648680 w 12192000"/>
              <a:gd name="connsiteY186" fmla="*/ 2206229 h 2237474"/>
              <a:gd name="connsiteX187" fmla="*/ 597225 w 12192000"/>
              <a:gd name="connsiteY187" fmla="*/ 2180999 h 2237474"/>
              <a:gd name="connsiteX188" fmla="*/ 558449 w 12192000"/>
              <a:gd name="connsiteY188" fmla="*/ 2182346 h 2237474"/>
              <a:gd name="connsiteX189" fmla="*/ 550517 w 12192000"/>
              <a:gd name="connsiteY189" fmla="*/ 2182060 h 2237474"/>
              <a:gd name="connsiteX190" fmla="*/ 550309 w 12192000"/>
              <a:gd name="connsiteY190" fmla="*/ 2181825 h 2237474"/>
              <a:gd name="connsiteX191" fmla="*/ 541836 w 12192000"/>
              <a:gd name="connsiteY191" fmla="*/ 2181063 h 2237474"/>
              <a:gd name="connsiteX192" fmla="*/ 536057 w 12192000"/>
              <a:gd name="connsiteY192" fmla="*/ 2181537 h 2237474"/>
              <a:gd name="connsiteX193" fmla="*/ 520671 w 12192000"/>
              <a:gd name="connsiteY193" fmla="*/ 2180980 h 2237474"/>
              <a:gd name="connsiteX194" fmla="*/ 515024 w 12192000"/>
              <a:gd name="connsiteY194" fmla="*/ 2179258 h 2237474"/>
              <a:gd name="connsiteX195" fmla="*/ 512278 w 12192000"/>
              <a:gd name="connsiteY195" fmla="*/ 2176369 h 2237474"/>
              <a:gd name="connsiteX196" fmla="*/ 480419 w 12192000"/>
              <a:gd name="connsiteY196" fmla="*/ 2167807 h 2237474"/>
              <a:gd name="connsiteX197" fmla="*/ 413835 w 12192000"/>
              <a:gd name="connsiteY197" fmla="*/ 2156783 h 2237474"/>
              <a:gd name="connsiteX198" fmla="*/ 376513 w 12192000"/>
              <a:gd name="connsiteY198" fmla="*/ 2154014 h 2237474"/>
              <a:gd name="connsiteX199" fmla="*/ 273386 w 12192000"/>
              <a:gd name="connsiteY199" fmla="*/ 2142551 h 2237474"/>
              <a:gd name="connsiteX200" fmla="*/ 169207 w 12192000"/>
              <a:gd name="connsiteY200" fmla="*/ 2128100 h 2237474"/>
              <a:gd name="connsiteX201" fmla="*/ 93149 w 12192000"/>
              <a:gd name="connsiteY201" fmla="*/ 2105324 h 2237474"/>
              <a:gd name="connsiteX202" fmla="*/ 88109 w 12192000"/>
              <a:gd name="connsiteY202" fmla="*/ 2106704 h 2237474"/>
              <a:gd name="connsiteX203" fmla="*/ 80022 w 12192000"/>
              <a:gd name="connsiteY203" fmla="*/ 2107254 h 2237474"/>
              <a:gd name="connsiteX204" fmla="*/ 79717 w 12192000"/>
              <a:gd name="connsiteY204" fmla="*/ 2107046 h 2237474"/>
              <a:gd name="connsiteX205" fmla="*/ 72352 w 12192000"/>
              <a:gd name="connsiteY205" fmla="*/ 2107991 h 2237474"/>
              <a:gd name="connsiteX206" fmla="*/ 37645 w 12192000"/>
              <a:gd name="connsiteY206" fmla="*/ 2115401 h 2237474"/>
              <a:gd name="connsiteX207" fmla="*/ 4572 w 12192000"/>
              <a:gd name="connsiteY207" fmla="*/ 2111091 h 2237474"/>
              <a:gd name="connsiteX208" fmla="*/ 0 w 12192000"/>
              <a:gd name="connsiteY208" fmla="*/ 2110468 h 2237474"/>
              <a:gd name="connsiteX209" fmla="*/ 0 w 12192000"/>
              <a:gd name="connsiteY20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02328 w 12192000"/>
              <a:gd name="connsiteY58" fmla="*/ 1345865 h 2237474"/>
              <a:gd name="connsiteX59" fmla="*/ 7875879 w 12192000"/>
              <a:gd name="connsiteY59" fmla="*/ 1345646 h 2237474"/>
              <a:gd name="connsiteX60" fmla="*/ 7840612 w 12192000"/>
              <a:gd name="connsiteY60" fmla="*/ 1369373 h 2237474"/>
              <a:gd name="connsiteX61" fmla="*/ 7786819 w 12192000"/>
              <a:gd name="connsiteY61" fmla="*/ 1378970 h 2237474"/>
              <a:gd name="connsiteX62" fmla="*/ 7548172 w 12192000"/>
              <a:gd name="connsiteY62" fmla="*/ 1417460 h 2237474"/>
              <a:gd name="connsiteX63" fmla="*/ 7483437 w 12192000"/>
              <a:gd name="connsiteY63" fmla="*/ 1478152 h 2237474"/>
              <a:gd name="connsiteX64" fmla="*/ 7377870 w 12192000"/>
              <a:gd name="connsiteY64" fmla="*/ 1523319 h 2237474"/>
              <a:gd name="connsiteX65" fmla="*/ 7230737 w 12192000"/>
              <a:gd name="connsiteY65" fmla="*/ 1562633 h 2237474"/>
              <a:gd name="connsiteX66" fmla="*/ 7224458 w 12192000"/>
              <a:gd name="connsiteY66" fmla="*/ 1573008 h 2237474"/>
              <a:gd name="connsiteX67" fmla="*/ 7183121 w 12192000"/>
              <a:gd name="connsiteY67" fmla="*/ 1595162 h 2237474"/>
              <a:gd name="connsiteX68" fmla="*/ 7164601 w 12192000"/>
              <a:gd name="connsiteY68" fmla="*/ 1606490 h 2237474"/>
              <a:gd name="connsiteX69" fmla="*/ 7092727 w 12192000"/>
              <a:gd name="connsiteY69" fmla="*/ 1623628 h 2237474"/>
              <a:gd name="connsiteX70" fmla="*/ 7031309 w 12192000"/>
              <a:gd name="connsiteY70" fmla="*/ 1619451 h 2237474"/>
              <a:gd name="connsiteX71" fmla="*/ 6999084 w 12192000"/>
              <a:gd name="connsiteY71" fmla="*/ 1634317 h 2237474"/>
              <a:gd name="connsiteX72" fmla="*/ 6992107 w 12192000"/>
              <a:gd name="connsiteY72" fmla="*/ 1636860 h 2237474"/>
              <a:gd name="connsiteX73" fmla="*/ 6900177 w 12192000"/>
              <a:gd name="connsiteY73" fmla="*/ 1636016 h 2237474"/>
              <a:gd name="connsiteX74" fmla="*/ 6795372 w 12192000"/>
              <a:gd name="connsiteY74" fmla="*/ 1644845 h 2237474"/>
              <a:gd name="connsiteX75" fmla="*/ 6692251 w 12192000"/>
              <a:gd name="connsiteY75" fmla="*/ 1656357 h 2237474"/>
              <a:gd name="connsiteX76" fmla="*/ 6655235 w 12192000"/>
              <a:gd name="connsiteY76" fmla="*/ 1661869 h 2237474"/>
              <a:gd name="connsiteX77" fmla="*/ 6554894 w 12192000"/>
              <a:gd name="connsiteY77" fmla="*/ 1664428 h 2237474"/>
              <a:gd name="connsiteX78" fmla="*/ 6516595 w 12192000"/>
              <a:gd name="connsiteY78" fmla="*/ 1667475 h 2237474"/>
              <a:gd name="connsiteX79" fmla="*/ 6508541 w 12192000"/>
              <a:gd name="connsiteY79" fmla="*/ 1668757 h 2237474"/>
              <a:gd name="connsiteX80" fmla="*/ 6471012 w 12192000"/>
              <a:gd name="connsiteY80" fmla="*/ 1678604 h 2237474"/>
              <a:gd name="connsiteX81" fmla="*/ 6364035 w 12192000"/>
              <a:gd name="connsiteY81" fmla="*/ 1667683 h 2237474"/>
              <a:gd name="connsiteX82" fmla="*/ 6280959 w 12192000"/>
              <a:gd name="connsiteY82" fmla="*/ 1689329 h 2237474"/>
              <a:gd name="connsiteX83" fmla="*/ 6243319 w 12192000"/>
              <a:gd name="connsiteY83" fmla="*/ 1695560 h 2237474"/>
              <a:gd name="connsiteX84" fmla="*/ 6098321 w 12192000"/>
              <a:gd name="connsiteY84" fmla="*/ 1721646 h 2237474"/>
              <a:gd name="connsiteX85" fmla="*/ 5880652 w 12192000"/>
              <a:gd name="connsiteY85" fmla="*/ 1779643 h 2237474"/>
              <a:gd name="connsiteX86" fmla="*/ 5785959 w 12192000"/>
              <a:gd name="connsiteY86" fmla="*/ 1775307 h 2237474"/>
              <a:gd name="connsiteX87" fmla="*/ 5643534 w 12192000"/>
              <a:gd name="connsiteY87" fmla="*/ 1802919 h 2237474"/>
              <a:gd name="connsiteX88" fmla="*/ 5518799 w 12192000"/>
              <a:gd name="connsiteY88" fmla="*/ 1818312 h 2237474"/>
              <a:gd name="connsiteX89" fmla="*/ 5505014 w 12192000"/>
              <a:gd name="connsiteY89" fmla="*/ 1819259 h 2237474"/>
              <a:gd name="connsiteX90" fmla="*/ 5453307 w 12192000"/>
              <a:gd name="connsiteY90" fmla="*/ 1815450 h 2237474"/>
              <a:gd name="connsiteX91" fmla="*/ 5364192 w 12192000"/>
              <a:gd name="connsiteY91" fmla="*/ 1826074 h 2237474"/>
              <a:gd name="connsiteX92" fmla="*/ 5350380 w 12192000"/>
              <a:gd name="connsiteY92" fmla="*/ 1830891 h 2237474"/>
              <a:gd name="connsiteX93" fmla="*/ 5259633 w 12192000"/>
              <a:gd name="connsiteY93" fmla="*/ 1837160 h 2237474"/>
              <a:gd name="connsiteX94" fmla="*/ 5197513 w 12192000"/>
              <a:gd name="connsiteY94" fmla="*/ 1844718 h 2237474"/>
              <a:gd name="connsiteX95" fmla="*/ 5168852 w 12192000"/>
              <a:gd name="connsiteY95" fmla="*/ 1844846 h 2237474"/>
              <a:gd name="connsiteX96" fmla="*/ 5114927 w 12192000"/>
              <a:gd name="connsiteY96" fmla="*/ 1847827 h 2237474"/>
              <a:gd name="connsiteX97" fmla="*/ 5108970 w 12192000"/>
              <a:gd name="connsiteY97" fmla="*/ 1847935 h 2237474"/>
              <a:gd name="connsiteX98" fmla="*/ 5067961 w 12192000"/>
              <a:gd name="connsiteY98" fmla="*/ 1845917 h 2237474"/>
              <a:gd name="connsiteX99" fmla="*/ 5007075 w 12192000"/>
              <a:gd name="connsiteY99" fmla="*/ 1838626 h 2237474"/>
              <a:gd name="connsiteX100" fmla="*/ 4944087 w 12192000"/>
              <a:gd name="connsiteY100" fmla="*/ 1823332 h 2237474"/>
              <a:gd name="connsiteX101" fmla="*/ 4907662 w 12192000"/>
              <a:gd name="connsiteY101" fmla="*/ 1816900 h 2237474"/>
              <a:gd name="connsiteX102" fmla="*/ 4882386 w 12192000"/>
              <a:gd name="connsiteY102" fmla="*/ 1809844 h 2237474"/>
              <a:gd name="connsiteX103" fmla="*/ 4811440 w 12192000"/>
              <a:gd name="connsiteY103" fmla="*/ 1804655 h 2237474"/>
              <a:gd name="connsiteX104" fmla="*/ 4691075 w 12192000"/>
              <a:gd name="connsiteY104" fmla="*/ 1801389 h 2237474"/>
              <a:gd name="connsiteX105" fmla="*/ 4611738 w 12192000"/>
              <a:gd name="connsiteY105" fmla="*/ 1776964 h 2237474"/>
              <a:gd name="connsiteX106" fmla="*/ 4560070 w 12192000"/>
              <a:gd name="connsiteY106" fmla="*/ 1785640 h 2237474"/>
              <a:gd name="connsiteX107" fmla="*/ 4536503 w 12192000"/>
              <a:gd name="connsiteY107" fmla="*/ 1785334 h 2237474"/>
              <a:gd name="connsiteX108" fmla="*/ 4513724 w 12192000"/>
              <a:gd name="connsiteY108" fmla="*/ 1791996 h 2237474"/>
              <a:gd name="connsiteX109" fmla="*/ 4459810 w 12192000"/>
              <a:gd name="connsiteY109" fmla="*/ 1797886 h 2237474"/>
              <a:gd name="connsiteX110" fmla="*/ 4379064 w 12192000"/>
              <a:gd name="connsiteY110" fmla="*/ 1817177 h 2237474"/>
              <a:gd name="connsiteX111" fmla="*/ 4319209 w 12192000"/>
              <a:gd name="connsiteY111" fmla="*/ 1834833 h 2237474"/>
              <a:gd name="connsiteX112" fmla="*/ 4290981 w 12192000"/>
              <a:gd name="connsiteY112" fmla="*/ 1839677 h 2237474"/>
              <a:gd name="connsiteX113" fmla="*/ 4285792 w 12192000"/>
              <a:gd name="connsiteY113" fmla="*/ 1836231 h 2237474"/>
              <a:gd name="connsiteX114" fmla="*/ 4238372 w 12192000"/>
              <a:gd name="connsiteY114" fmla="*/ 1851480 h 2237474"/>
              <a:gd name="connsiteX115" fmla="*/ 4232517 w 12192000"/>
              <a:gd name="connsiteY115" fmla="*/ 1852567 h 2237474"/>
              <a:gd name="connsiteX116" fmla="*/ 4191732 w 12192000"/>
              <a:gd name="connsiteY116" fmla="*/ 1857328 h 2237474"/>
              <a:gd name="connsiteX117" fmla="*/ 4065532 w 12192000"/>
              <a:gd name="connsiteY117" fmla="*/ 1855477 h 2237474"/>
              <a:gd name="connsiteX118" fmla="*/ 4028460 w 12192000"/>
              <a:gd name="connsiteY118" fmla="*/ 1855137 h 2237474"/>
              <a:gd name="connsiteX119" fmla="*/ 4002267 w 12192000"/>
              <a:gd name="connsiteY119" fmla="*/ 1852352 h 2237474"/>
              <a:gd name="connsiteX120" fmla="*/ 3931396 w 12192000"/>
              <a:gd name="connsiteY120" fmla="*/ 1858915 h 2237474"/>
              <a:gd name="connsiteX121" fmla="*/ 3812162 w 12192000"/>
              <a:gd name="connsiteY121" fmla="*/ 1875501 h 2237474"/>
              <a:gd name="connsiteX122" fmla="*/ 3729530 w 12192000"/>
              <a:gd name="connsiteY122" fmla="*/ 1864513 h 2237474"/>
              <a:gd name="connsiteX123" fmla="*/ 3680177 w 12192000"/>
              <a:gd name="connsiteY123" fmla="*/ 1881552 h 2237474"/>
              <a:gd name="connsiteX124" fmla="*/ 3567259 w 12192000"/>
              <a:gd name="connsiteY124" fmla="*/ 1893482 h 2237474"/>
              <a:gd name="connsiteX125" fmla="*/ 3405770 w 12192000"/>
              <a:gd name="connsiteY125" fmla="*/ 1904591 h 2237474"/>
              <a:gd name="connsiteX126" fmla="*/ 3280097 w 12192000"/>
              <a:gd name="connsiteY126" fmla="*/ 1919610 h 2237474"/>
              <a:gd name="connsiteX127" fmla="*/ 3123424 w 12192000"/>
              <a:gd name="connsiteY127" fmla="*/ 1952930 h 2237474"/>
              <a:gd name="connsiteX128" fmla="*/ 3009910 w 12192000"/>
              <a:gd name="connsiteY128" fmla="*/ 1957866 h 2237474"/>
              <a:gd name="connsiteX129" fmla="*/ 2995934 w 12192000"/>
              <a:gd name="connsiteY129" fmla="*/ 1967085 h 2237474"/>
              <a:gd name="connsiteX130" fmla="*/ 2980071 w 12192000"/>
              <a:gd name="connsiteY130" fmla="*/ 1972988 h 2237474"/>
              <a:gd name="connsiteX131" fmla="*/ 2978094 w 12192000"/>
              <a:gd name="connsiteY131" fmla="*/ 1972369 h 2237474"/>
              <a:gd name="connsiteX132" fmla="*/ 2942858 w 12192000"/>
              <a:gd name="connsiteY132" fmla="*/ 1981367 h 2237474"/>
              <a:gd name="connsiteX133" fmla="*/ 2875436 w 12192000"/>
              <a:gd name="connsiteY133" fmla="*/ 1996977 h 2237474"/>
              <a:gd name="connsiteX134" fmla="*/ 2874892 w 12192000"/>
              <a:gd name="connsiteY134" fmla="*/ 1996085 h 2237474"/>
              <a:gd name="connsiteX135" fmla="*/ 2864145 w 12192000"/>
              <a:gd name="connsiteY135" fmla="*/ 1994061 h 2237474"/>
              <a:gd name="connsiteX136" fmla="*/ 2843662 w 12192000"/>
              <a:gd name="connsiteY136" fmla="*/ 1992498 h 2237474"/>
              <a:gd name="connsiteX137" fmla="*/ 2796128 w 12192000"/>
              <a:gd name="connsiteY137" fmla="*/ 1976403 h 2237474"/>
              <a:gd name="connsiteX138" fmla="*/ 2756784 w 12192000"/>
              <a:gd name="connsiteY138" fmla="*/ 1985116 h 2237474"/>
              <a:gd name="connsiteX139" fmla="*/ 2748833 w 12192000"/>
              <a:gd name="connsiteY139" fmla="*/ 1986323 h 2237474"/>
              <a:gd name="connsiteX140" fmla="*/ 2748661 w 12192000"/>
              <a:gd name="connsiteY140" fmla="*/ 1986122 h 2237474"/>
              <a:gd name="connsiteX141" fmla="*/ 2740251 w 12192000"/>
              <a:gd name="connsiteY141" fmla="*/ 1986946 h 2237474"/>
              <a:gd name="connsiteX142" fmla="*/ 2718916 w 12192000"/>
              <a:gd name="connsiteY142" fmla="*/ 1990867 h 2237474"/>
              <a:gd name="connsiteX143" fmla="*/ 2713522 w 12192000"/>
              <a:gd name="connsiteY143" fmla="*/ 1990173 h 2237474"/>
              <a:gd name="connsiteX144" fmla="*/ 2680597 w 12192000"/>
              <a:gd name="connsiteY144" fmla="*/ 1984996 h 2237474"/>
              <a:gd name="connsiteX145" fmla="*/ 2578178 w 12192000"/>
              <a:gd name="connsiteY145" fmla="*/ 1990531 h 2237474"/>
              <a:gd name="connsiteX146" fmla="*/ 2476147 w 12192000"/>
              <a:gd name="connsiteY146" fmla="*/ 1998305 h 2237474"/>
              <a:gd name="connsiteX147" fmla="*/ 2373568 w 12192000"/>
              <a:gd name="connsiteY147" fmla="*/ 2003219 h 2237474"/>
              <a:gd name="connsiteX148" fmla="*/ 2321399 w 12192000"/>
              <a:gd name="connsiteY148" fmla="*/ 1989467 h 2237474"/>
              <a:gd name="connsiteX149" fmla="*/ 2315525 w 12192000"/>
              <a:gd name="connsiteY149" fmla="*/ 1989708 h 2237474"/>
              <a:gd name="connsiteX150" fmla="*/ 2300792 w 12192000"/>
              <a:gd name="connsiteY150" fmla="*/ 1994290 h 2237474"/>
              <a:gd name="connsiteX151" fmla="*/ 2295469 w 12192000"/>
              <a:gd name="connsiteY151" fmla="*/ 1996659 h 2237474"/>
              <a:gd name="connsiteX152" fmla="*/ 2287219 w 12192000"/>
              <a:gd name="connsiteY152" fmla="*/ 1998750 h 2237474"/>
              <a:gd name="connsiteX153" fmla="*/ 2286948 w 12192000"/>
              <a:gd name="connsiteY153" fmla="*/ 1998596 h 2237474"/>
              <a:gd name="connsiteX154" fmla="*/ 2243069 w 12192000"/>
              <a:gd name="connsiteY154" fmla="*/ 2015111 h 2237474"/>
              <a:gd name="connsiteX155" fmla="*/ 2186609 w 12192000"/>
              <a:gd name="connsiteY155" fmla="*/ 2008263 h 2237474"/>
              <a:gd name="connsiteX156" fmla="*/ 2164831 w 12192000"/>
              <a:gd name="connsiteY156" fmla="*/ 2010143 h 2237474"/>
              <a:gd name="connsiteX157" fmla="*/ 2152836 w 12192000"/>
              <a:gd name="connsiteY157" fmla="*/ 2010048 h 2237474"/>
              <a:gd name="connsiteX158" fmla="*/ 2117102 w 12192000"/>
              <a:gd name="connsiteY158" fmla="*/ 2023004 h 2237474"/>
              <a:gd name="connsiteX159" fmla="*/ 2111935 w 12192000"/>
              <a:gd name="connsiteY159" fmla="*/ 2023163 h 2237474"/>
              <a:gd name="connsiteX160" fmla="*/ 2089991 w 12192000"/>
              <a:gd name="connsiteY160" fmla="*/ 2034193 h 2237474"/>
              <a:gd name="connsiteX161" fmla="*/ 2058061 w 12192000"/>
              <a:gd name="connsiteY161" fmla="*/ 2047942 h 2237474"/>
              <a:gd name="connsiteX162" fmla="*/ 2055737 w 12192000"/>
              <a:gd name="connsiteY162" fmla="*/ 2047704 h 2237474"/>
              <a:gd name="connsiteX163" fmla="*/ 2042244 w 12192000"/>
              <a:gd name="connsiteY163" fmla="*/ 2055560 h 2237474"/>
              <a:gd name="connsiteX164" fmla="*/ 1976224 w 12192000"/>
              <a:gd name="connsiteY164" fmla="*/ 2074257 h 2237474"/>
              <a:gd name="connsiteX165" fmla="*/ 1877728 w 12192000"/>
              <a:gd name="connsiteY165" fmla="*/ 2101004 h 2237474"/>
              <a:gd name="connsiteX166" fmla="*/ 1759056 w 12192000"/>
              <a:gd name="connsiteY166" fmla="*/ 2125608 h 2237474"/>
              <a:gd name="connsiteX167" fmla="*/ 1637948 w 12192000"/>
              <a:gd name="connsiteY167" fmla="*/ 2172597 h 2237474"/>
              <a:gd name="connsiteX168" fmla="*/ 1434549 w 12192000"/>
              <a:gd name="connsiteY168" fmla="*/ 2234522 h 2237474"/>
              <a:gd name="connsiteX169" fmla="*/ 1398481 w 12192000"/>
              <a:gd name="connsiteY169" fmla="*/ 2237074 h 2237474"/>
              <a:gd name="connsiteX170" fmla="*/ 1398407 w 12192000"/>
              <a:gd name="connsiteY170" fmla="*/ 2237095 h 2237474"/>
              <a:gd name="connsiteX171" fmla="*/ 1370962 w 12192000"/>
              <a:gd name="connsiteY171" fmla="*/ 2237474 h 2237474"/>
              <a:gd name="connsiteX172" fmla="*/ 1356367 w 12192000"/>
              <a:gd name="connsiteY172" fmla="*/ 2235089 h 2237474"/>
              <a:gd name="connsiteX173" fmla="*/ 1324828 w 12192000"/>
              <a:gd name="connsiteY173" fmla="*/ 2231968 h 2237474"/>
              <a:gd name="connsiteX174" fmla="*/ 1297744 w 12192000"/>
              <a:gd name="connsiteY174" fmla="*/ 2235849 h 2237474"/>
              <a:gd name="connsiteX175" fmla="*/ 1286236 w 12192000"/>
              <a:gd name="connsiteY175" fmla="*/ 2233135 h 2237474"/>
              <a:gd name="connsiteX176" fmla="*/ 1283504 w 12192000"/>
              <a:gd name="connsiteY176" fmla="*/ 2233797 h 2237474"/>
              <a:gd name="connsiteX177" fmla="*/ 1279765 w 12192000"/>
              <a:gd name="connsiteY177" fmla="*/ 2229639 h 2237474"/>
              <a:gd name="connsiteX178" fmla="*/ 1195347 w 12192000"/>
              <a:gd name="connsiteY178" fmla="*/ 2212354 h 2237474"/>
              <a:gd name="connsiteX179" fmla="*/ 970251 w 12192000"/>
              <a:gd name="connsiteY179" fmla="*/ 2221029 h 2237474"/>
              <a:gd name="connsiteX180" fmla="*/ 812914 w 12192000"/>
              <a:gd name="connsiteY180" fmla="*/ 2202752 h 2237474"/>
              <a:gd name="connsiteX181" fmla="*/ 800195 w 12192000"/>
              <a:gd name="connsiteY181" fmla="*/ 2209407 h 2237474"/>
              <a:gd name="connsiteX182" fmla="*/ 784978 w 12192000"/>
              <a:gd name="connsiteY182" fmla="*/ 2212360 h 2237474"/>
              <a:gd name="connsiteX183" fmla="*/ 681987 w 12192000"/>
              <a:gd name="connsiteY183" fmla="*/ 2216757 h 2237474"/>
              <a:gd name="connsiteX184" fmla="*/ 669923 w 12192000"/>
              <a:gd name="connsiteY184" fmla="*/ 2211682 h 2237474"/>
              <a:gd name="connsiteX185" fmla="*/ 648680 w 12192000"/>
              <a:gd name="connsiteY185" fmla="*/ 2206229 h 2237474"/>
              <a:gd name="connsiteX186" fmla="*/ 597225 w 12192000"/>
              <a:gd name="connsiteY186" fmla="*/ 2180999 h 2237474"/>
              <a:gd name="connsiteX187" fmla="*/ 558449 w 12192000"/>
              <a:gd name="connsiteY187" fmla="*/ 2182346 h 2237474"/>
              <a:gd name="connsiteX188" fmla="*/ 550517 w 12192000"/>
              <a:gd name="connsiteY188" fmla="*/ 2182060 h 2237474"/>
              <a:gd name="connsiteX189" fmla="*/ 550309 w 12192000"/>
              <a:gd name="connsiteY189" fmla="*/ 2181825 h 2237474"/>
              <a:gd name="connsiteX190" fmla="*/ 541836 w 12192000"/>
              <a:gd name="connsiteY190" fmla="*/ 2181063 h 2237474"/>
              <a:gd name="connsiteX191" fmla="*/ 536057 w 12192000"/>
              <a:gd name="connsiteY191" fmla="*/ 2181537 h 2237474"/>
              <a:gd name="connsiteX192" fmla="*/ 520671 w 12192000"/>
              <a:gd name="connsiteY192" fmla="*/ 2180980 h 2237474"/>
              <a:gd name="connsiteX193" fmla="*/ 515024 w 12192000"/>
              <a:gd name="connsiteY193" fmla="*/ 2179258 h 2237474"/>
              <a:gd name="connsiteX194" fmla="*/ 512278 w 12192000"/>
              <a:gd name="connsiteY194" fmla="*/ 2176369 h 2237474"/>
              <a:gd name="connsiteX195" fmla="*/ 480419 w 12192000"/>
              <a:gd name="connsiteY195" fmla="*/ 2167807 h 2237474"/>
              <a:gd name="connsiteX196" fmla="*/ 413835 w 12192000"/>
              <a:gd name="connsiteY196" fmla="*/ 2156783 h 2237474"/>
              <a:gd name="connsiteX197" fmla="*/ 376513 w 12192000"/>
              <a:gd name="connsiteY197" fmla="*/ 2154014 h 2237474"/>
              <a:gd name="connsiteX198" fmla="*/ 273386 w 12192000"/>
              <a:gd name="connsiteY198" fmla="*/ 2142551 h 2237474"/>
              <a:gd name="connsiteX199" fmla="*/ 169207 w 12192000"/>
              <a:gd name="connsiteY199" fmla="*/ 2128100 h 2237474"/>
              <a:gd name="connsiteX200" fmla="*/ 93149 w 12192000"/>
              <a:gd name="connsiteY200" fmla="*/ 2105324 h 2237474"/>
              <a:gd name="connsiteX201" fmla="*/ 88109 w 12192000"/>
              <a:gd name="connsiteY201" fmla="*/ 2106704 h 2237474"/>
              <a:gd name="connsiteX202" fmla="*/ 80022 w 12192000"/>
              <a:gd name="connsiteY202" fmla="*/ 2107254 h 2237474"/>
              <a:gd name="connsiteX203" fmla="*/ 79717 w 12192000"/>
              <a:gd name="connsiteY203" fmla="*/ 2107046 h 2237474"/>
              <a:gd name="connsiteX204" fmla="*/ 72352 w 12192000"/>
              <a:gd name="connsiteY204" fmla="*/ 2107991 h 2237474"/>
              <a:gd name="connsiteX205" fmla="*/ 37645 w 12192000"/>
              <a:gd name="connsiteY205" fmla="*/ 2115401 h 2237474"/>
              <a:gd name="connsiteX206" fmla="*/ 4572 w 12192000"/>
              <a:gd name="connsiteY206" fmla="*/ 2111091 h 2237474"/>
              <a:gd name="connsiteX207" fmla="*/ 0 w 12192000"/>
              <a:gd name="connsiteY207" fmla="*/ 2110468 h 2237474"/>
              <a:gd name="connsiteX208" fmla="*/ 0 w 12192000"/>
              <a:gd name="connsiteY20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05768 w 12192000"/>
              <a:gd name="connsiteY24" fmla="*/ 894610 h 2237474"/>
              <a:gd name="connsiteX25" fmla="*/ 9683005 w 12192000"/>
              <a:gd name="connsiteY25" fmla="*/ 894128 h 2237474"/>
              <a:gd name="connsiteX26" fmla="*/ 9594438 w 12192000"/>
              <a:gd name="connsiteY26" fmla="*/ 919051 h 2237474"/>
              <a:gd name="connsiteX27" fmla="*/ 9577033 w 12192000"/>
              <a:gd name="connsiteY27" fmla="*/ 922857 h 2237474"/>
              <a:gd name="connsiteX28" fmla="*/ 9544189 w 12192000"/>
              <a:gd name="connsiteY28" fmla="*/ 938966 h 2237474"/>
              <a:gd name="connsiteX29" fmla="*/ 9500499 w 12192000"/>
              <a:gd name="connsiteY29" fmla="*/ 954680 h 2237474"/>
              <a:gd name="connsiteX30" fmla="*/ 9428195 w 12192000"/>
              <a:gd name="connsiteY30" fmla="*/ 986225 h 2237474"/>
              <a:gd name="connsiteX31" fmla="*/ 9410017 w 12192000"/>
              <a:gd name="connsiteY31" fmla="*/ 993931 h 2237474"/>
              <a:gd name="connsiteX32" fmla="*/ 9392919 w 12192000"/>
              <a:gd name="connsiteY32" fmla="*/ 994656 h 2237474"/>
              <a:gd name="connsiteX33" fmla="*/ 9278619 w 12192000"/>
              <a:gd name="connsiteY33" fmla="*/ 1011878 h 2237474"/>
              <a:gd name="connsiteX34" fmla="*/ 9268019 w 12192000"/>
              <a:gd name="connsiteY34" fmla="*/ 1007442 h 2237474"/>
              <a:gd name="connsiteX35" fmla="*/ 9234662 w 12192000"/>
              <a:gd name="connsiteY35" fmla="*/ 1023056 h 2237474"/>
              <a:gd name="connsiteX36" fmla="*/ 9181033 w 12192000"/>
              <a:gd name="connsiteY36" fmla="*/ 1037921 h 2237474"/>
              <a:gd name="connsiteX37" fmla="*/ 9155969 w 12192000"/>
              <a:gd name="connsiteY37" fmla="*/ 1046804 h 2237474"/>
              <a:gd name="connsiteX38" fmla="*/ 9133985 w 12192000"/>
              <a:gd name="connsiteY38" fmla="*/ 1046450 h 2237474"/>
              <a:gd name="connsiteX39" fmla="*/ 9012987 w 12192000"/>
              <a:gd name="connsiteY39" fmla="*/ 1061986 h 2237474"/>
              <a:gd name="connsiteX40" fmla="*/ 8968445 w 12192000"/>
              <a:gd name="connsiteY40" fmla="*/ 1052169 h 2237474"/>
              <a:gd name="connsiteX41" fmla="*/ 8958984 w 12192000"/>
              <a:gd name="connsiteY41" fmla="*/ 1057212 h 2237474"/>
              <a:gd name="connsiteX42" fmla="*/ 8886001 w 12192000"/>
              <a:gd name="connsiteY42" fmla="*/ 1067468 h 2237474"/>
              <a:gd name="connsiteX43" fmla="*/ 8838610 w 12192000"/>
              <a:gd name="connsiteY43" fmla="*/ 1075091 h 2237474"/>
              <a:gd name="connsiteX44" fmla="*/ 8750383 w 12192000"/>
              <a:gd name="connsiteY44" fmla="*/ 1097387 h 2237474"/>
              <a:gd name="connsiteX45" fmla="*/ 8665605 w 12192000"/>
              <a:gd name="connsiteY45" fmla="*/ 1110791 h 2237474"/>
              <a:gd name="connsiteX46" fmla="*/ 8584946 w 12192000"/>
              <a:gd name="connsiteY46" fmla="*/ 1135226 h 2237474"/>
              <a:gd name="connsiteX47" fmla="*/ 8460755 w 12192000"/>
              <a:gd name="connsiteY47" fmla="*/ 1203427 h 2237474"/>
              <a:gd name="connsiteX48" fmla="*/ 8419755 w 12192000"/>
              <a:gd name="connsiteY48" fmla="*/ 1216260 h 2237474"/>
              <a:gd name="connsiteX49" fmla="*/ 8411626 w 12192000"/>
              <a:gd name="connsiteY49" fmla="*/ 1214397 h 2237474"/>
              <a:gd name="connsiteX50" fmla="*/ 8363469 w 12192000"/>
              <a:gd name="connsiteY50" fmla="*/ 1246658 h 2237474"/>
              <a:gd name="connsiteX51" fmla="*/ 8275497 w 12192000"/>
              <a:gd name="connsiteY51" fmla="*/ 1264396 h 2237474"/>
              <a:gd name="connsiteX52" fmla="*/ 8206287 w 12192000"/>
              <a:gd name="connsiteY52" fmla="*/ 1273060 h 2237474"/>
              <a:gd name="connsiteX53" fmla="*/ 8168705 w 12192000"/>
              <a:gd name="connsiteY53" fmla="*/ 1279956 h 2237474"/>
              <a:gd name="connsiteX54" fmla="*/ 8139997 w 12192000"/>
              <a:gd name="connsiteY54" fmla="*/ 1282713 h 2237474"/>
              <a:gd name="connsiteX55" fmla="*/ 8074238 w 12192000"/>
              <a:gd name="connsiteY55" fmla="*/ 1301895 h 2237474"/>
              <a:gd name="connsiteX56" fmla="*/ 7968292 w 12192000"/>
              <a:gd name="connsiteY56" fmla="*/ 1338779 h 2237474"/>
              <a:gd name="connsiteX57" fmla="*/ 7902328 w 12192000"/>
              <a:gd name="connsiteY57" fmla="*/ 1345865 h 2237474"/>
              <a:gd name="connsiteX58" fmla="*/ 7875879 w 12192000"/>
              <a:gd name="connsiteY58" fmla="*/ 1345646 h 2237474"/>
              <a:gd name="connsiteX59" fmla="*/ 7840612 w 12192000"/>
              <a:gd name="connsiteY59" fmla="*/ 1369373 h 2237474"/>
              <a:gd name="connsiteX60" fmla="*/ 7786819 w 12192000"/>
              <a:gd name="connsiteY60" fmla="*/ 1378970 h 2237474"/>
              <a:gd name="connsiteX61" fmla="*/ 7548172 w 12192000"/>
              <a:gd name="connsiteY61" fmla="*/ 1417460 h 2237474"/>
              <a:gd name="connsiteX62" fmla="*/ 7483437 w 12192000"/>
              <a:gd name="connsiteY62" fmla="*/ 1478152 h 2237474"/>
              <a:gd name="connsiteX63" fmla="*/ 7377870 w 12192000"/>
              <a:gd name="connsiteY63" fmla="*/ 1523319 h 2237474"/>
              <a:gd name="connsiteX64" fmla="*/ 7230737 w 12192000"/>
              <a:gd name="connsiteY64" fmla="*/ 1562633 h 2237474"/>
              <a:gd name="connsiteX65" fmla="*/ 7224458 w 12192000"/>
              <a:gd name="connsiteY65" fmla="*/ 1573008 h 2237474"/>
              <a:gd name="connsiteX66" fmla="*/ 7183121 w 12192000"/>
              <a:gd name="connsiteY66" fmla="*/ 1595162 h 2237474"/>
              <a:gd name="connsiteX67" fmla="*/ 7164601 w 12192000"/>
              <a:gd name="connsiteY67" fmla="*/ 1606490 h 2237474"/>
              <a:gd name="connsiteX68" fmla="*/ 7092727 w 12192000"/>
              <a:gd name="connsiteY68" fmla="*/ 1623628 h 2237474"/>
              <a:gd name="connsiteX69" fmla="*/ 7031309 w 12192000"/>
              <a:gd name="connsiteY69" fmla="*/ 1619451 h 2237474"/>
              <a:gd name="connsiteX70" fmla="*/ 6999084 w 12192000"/>
              <a:gd name="connsiteY70" fmla="*/ 1634317 h 2237474"/>
              <a:gd name="connsiteX71" fmla="*/ 6992107 w 12192000"/>
              <a:gd name="connsiteY71" fmla="*/ 1636860 h 2237474"/>
              <a:gd name="connsiteX72" fmla="*/ 6900177 w 12192000"/>
              <a:gd name="connsiteY72" fmla="*/ 1636016 h 2237474"/>
              <a:gd name="connsiteX73" fmla="*/ 6795372 w 12192000"/>
              <a:gd name="connsiteY73" fmla="*/ 1644845 h 2237474"/>
              <a:gd name="connsiteX74" fmla="*/ 6692251 w 12192000"/>
              <a:gd name="connsiteY74" fmla="*/ 1656357 h 2237474"/>
              <a:gd name="connsiteX75" fmla="*/ 6655235 w 12192000"/>
              <a:gd name="connsiteY75" fmla="*/ 1661869 h 2237474"/>
              <a:gd name="connsiteX76" fmla="*/ 6554894 w 12192000"/>
              <a:gd name="connsiteY76" fmla="*/ 1664428 h 2237474"/>
              <a:gd name="connsiteX77" fmla="*/ 6516595 w 12192000"/>
              <a:gd name="connsiteY77" fmla="*/ 1667475 h 2237474"/>
              <a:gd name="connsiteX78" fmla="*/ 6508541 w 12192000"/>
              <a:gd name="connsiteY78" fmla="*/ 1668757 h 2237474"/>
              <a:gd name="connsiteX79" fmla="*/ 6471012 w 12192000"/>
              <a:gd name="connsiteY79" fmla="*/ 1678604 h 2237474"/>
              <a:gd name="connsiteX80" fmla="*/ 6364035 w 12192000"/>
              <a:gd name="connsiteY80" fmla="*/ 1667683 h 2237474"/>
              <a:gd name="connsiteX81" fmla="*/ 6280959 w 12192000"/>
              <a:gd name="connsiteY81" fmla="*/ 1689329 h 2237474"/>
              <a:gd name="connsiteX82" fmla="*/ 6243319 w 12192000"/>
              <a:gd name="connsiteY82" fmla="*/ 1695560 h 2237474"/>
              <a:gd name="connsiteX83" fmla="*/ 6098321 w 12192000"/>
              <a:gd name="connsiteY83" fmla="*/ 1721646 h 2237474"/>
              <a:gd name="connsiteX84" fmla="*/ 5880652 w 12192000"/>
              <a:gd name="connsiteY84" fmla="*/ 1779643 h 2237474"/>
              <a:gd name="connsiteX85" fmla="*/ 5785959 w 12192000"/>
              <a:gd name="connsiteY85" fmla="*/ 1775307 h 2237474"/>
              <a:gd name="connsiteX86" fmla="*/ 5643534 w 12192000"/>
              <a:gd name="connsiteY86" fmla="*/ 1802919 h 2237474"/>
              <a:gd name="connsiteX87" fmla="*/ 5518799 w 12192000"/>
              <a:gd name="connsiteY87" fmla="*/ 1818312 h 2237474"/>
              <a:gd name="connsiteX88" fmla="*/ 5505014 w 12192000"/>
              <a:gd name="connsiteY88" fmla="*/ 1819259 h 2237474"/>
              <a:gd name="connsiteX89" fmla="*/ 5453307 w 12192000"/>
              <a:gd name="connsiteY89" fmla="*/ 1815450 h 2237474"/>
              <a:gd name="connsiteX90" fmla="*/ 5364192 w 12192000"/>
              <a:gd name="connsiteY90" fmla="*/ 1826074 h 2237474"/>
              <a:gd name="connsiteX91" fmla="*/ 5350380 w 12192000"/>
              <a:gd name="connsiteY91" fmla="*/ 1830891 h 2237474"/>
              <a:gd name="connsiteX92" fmla="*/ 5259633 w 12192000"/>
              <a:gd name="connsiteY92" fmla="*/ 1837160 h 2237474"/>
              <a:gd name="connsiteX93" fmla="*/ 5197513 w 12192000"/>
              <a:gd name="connsiteY93" fmla="*/ 1844718 h 2237474"/>
              <a:gd name="connsiteX94" fmla="*/ 5168852 w 12192000"/>
              <a:gd name="connsiteY94" fmla="*/ 1844846 h 2237474"/>
              <a:gd name="connsiteX95" fmla="*/ 5114927 w 12192000"/>
              <a:gd name="connsiteY95" fmla="*/ 1847827 h 2237474"/>
              <a:gd name="connsiteX96" fmla="*/ 5108970 w 12192000"/>
              <a:gd name="connsiteY96" fmla="*/ 1847935 h 2237474"/>
              <a:gd name="connsiteX97" fmla="*/ 5067961 w 12192000"/>
              <a:gd name="connsiteY97" fmla="*/ 1845917 h 2237474"/>
              <a:gd name="connsiteX98" fmla="*/ 5007075 w 12192000"/>
              <a:gd name="connsiteY98" fmla="*/ 1838626 h 2237474"/>
              <a:gd name="connsiteX99" fmla="*/ 4944087 w 12192000"/>
              <a:gd name="connsiteY99" fmla="*/ 1823332 h 2237474"/>
              <a:gd name="connsiteX100" fmla="*/ 4907662 w 12192000"/>
              <a:gd name="connsiteY100" fmla="*/ 1816900 h 2237474"/>
              <a:gd name="connsiteX101" fmla="*/ 4882386 w 12192000"/>
              <a:gd name="connsiteY101" fmla="*/ 1809844 h 2237474"/>
              <a:gd name="connsiteX102" fmla="*/ 4811440 w 12192000"/>
              <a:gd name="connsiteY102" fmla="*/ 1804655 h 2237474"/>
              <a:gd name="connsiteX103" fmla="*/ 4691075 w 12192000"/>
              <a:gd name="connsiteY103" fmla="*/ 1801389 h 2237474"/>
              <a:gd name="connsiteX104" fmla="*/ 4611738 w 12192000"/>
              <a:gd name="connsiteY104" fmla="*/ 1776964 h 2237474"/>
              <a:gd name="connsiteX105" fmla="*/ 4560070 w 12192000"/>
              <a:gd name="connsiteY105" fmla="*/ 1785640 h 2237474"/>
              <a:gd name="connsiteX106" fmla="*/ 4536503 w 12192000"/>
              <a:gd name="connsiteY106" fmla="*/ 1785334 h 2237474"/>
              <a:gd name="connsiteX107" fmla="*/ 4513724 w 12192000"/>
              <a:gd name="connsiteY107" fmla="*/ 1791996 h 2237474"/>
              <a:gd name="connsiteX108" fmla="*/ 4459810 w 12192000"/>
              <a:gd name="connsiteY108" fmla="*/ 1797886 h 2237474"/>
              <a:gd name="connsiteX109" fmla="*/ 4379064 w 12192000"/>
              <a:gd name="connsiteY109" fmla="*/ 1817177 h 2237474"/>
              <a:gd name="connsiteX110" fmla="*/ 4319209 w 12192000"/>
              <a:gd name="connsiteY110" fmla="*/ 1834833 h 2237474"/>
              <a:gd name="connsiteX111" fmla="*/ 4290981 w 12192000"/>
              <a:gd name="connsiteY111" fmla="*/ 1839677 h 2237474"/>
              <a:gd name="connsiteX112" fmla="*/ 4285792 w 12192000"/>
              <a:gd name="connsiteY112" fmla="*/ 1836231 h 2237474"/>
              <a:gd name="connsiteX113" fmla="*/ 4238372 w 12192000"/>
              <a:gd name="connsiteY113" fmla="*/ 1851480 h 2237474"/>
              <a:gd name="connsiteX114" fmla="*/ 4232517 w 12192000"/>
              <a:gd name="connsiteY114" fmla="*/ 1852567 h 2237474"/>
              <a:gd name="connsiteX115" fmla="*/ 4191732 w 12192000"/>
              <a:gd name="connsiteY115" fmla="*/ 1857328 h 2237474"/>
              <a:gd name="connsiteX116" fmla="*/ 4065532 w 12192000"/>
              <a:gd name="connsiteY116" fmla="*/ 1855477 h 2237474"/>
              <a:gd name="connsiteX117" fmla="*/ 4028460 w 12192000"/>
              <a:gd name="connsiteY117" fmla="*/ 1855137 h 2237474"/>
              <a:gd name="connsiteX118" fmla="*/ 4002267 w 12192000"/>
              <a:gd name="connsiteY118" fmla="*/ 1852352 h 2237474"/>
              <a:gd name="connsiteX119" fmla="*/ 3931396 w 12192000"/>
              <a:gd name="connsiteY119" fmla="*/ 1858915 h 2237474"/>
              <a:gd name="connsiteX120" fmla="*/ 3812162 w 12192000"/>
              <a:gd name="connsiteY120" fmla="*/ 1875501 h 2237474"/>
              <a:gd name="connsiteX121" fmla="*/ 3729530 w 12192000"/>
              <a:gd name="connsiteY121" fmla="*/ 1864513 h 2237474"/>
              <a:gd name="connsiteX122" fmla="*/ 3680177 w 12192000"/>
              <a:gd name="connsiteY122" fmla="*/ 1881552 h 2237474"/>
              <a:gd name="connsiteX123" fmla="*/ 3567259 w 12192000"/>
              <a:gd name="connsiteY123" fmla="*/ 1893482 h 2237474"/>
              <a:gd name="connsiteX124" fmla="*/ 3405770 w 12192000"/>
              <a:gd name="connsiteY124" fmla="*/ 1904591 h 2237474"/>
              <a:gd name="connsiteX125" fmla="*/ 3280097 w 12192000"/>
              <a:gd name="connsiteY125" fmla="*/ 1919610 h 2237474"/>
              <a:gd name="connsiteX126" fmla="*/ 3123424 w 12192000"/>
              <a:gd name="connsiteY126" fmla="*/ 1952930 h 2237474"/>
              <a:gd name="connsiteX127" fmla="*/ 3009910 w 12192000"/>
              <a:gd name="connsiteY127" fmla="*/ 1957866 h 2237474"/>
              <a:gd name="connsiteX128" fmla="*/ 2995934 w 12192000"/>
              <a:gd name="connsiteY128" fmla="*/ 1967085 h 2237474"/>
              <a:gd name="connsiteX129" fmla="*/ 2980071 w 12192000"/>
              <a:gd name="connsiteY129" fmla="*/ 1972988 h 2237474"/>
              <a:gd name="connsiteX130" fmla="*/ 2978094 w 12192000"/>
              <a:gd name="connsiteY130" fmla="*/ 1972369 h 2237474"/>
              <a:gd name="connsiteX131" fmla="*/ 2942858 w 12192000"/>
              <a:gd name="connsiteY131" fmla="*/ 1981367 h 2237474"/>
              <a:gd name="connsiteX132" fmla="*/ 2875436 w 12192000"/>
              <a:gd name="connsiteY132" fmla="*/ 1996977 h 2237474"/>
              <a:gd name="connsiteX133" fmla="*/ 2874892 w 12192000"/>
              <a:gd name="connsiteY133" fmla="*/ 1996085 h 2237474"/>
              <a:gd name="connsiteX134" fmla="*/ 2864145 w 12192000"/>
              <a:gd name="connsiteY134" fmla="*/ 1994061 h 2237474"/>
              <a:gd name="connsiteX135" fmla="*/ 2843662 w 12192000"/>
              <a:gd name="connsiteY135" fmla="*/ 1992498 h 2237474"/>
              <a:gd name="connsiteX136" fmla="*/ 2796128 w 12192000"/>
              <a:gd name="connsiteY136" fmla="*/ 1976403 h 2237474"/>
              <a:gd name="connsiteX137" fmla="*/ 2756784 w 12192000"/>
              <a:gd name="connsiteY137" fmla="*/ 1985116 h 2237474"/>
              <a:gd name="connsiteX138" fmla="*/ 2748833 w 12192000"/>
              <a:gd name="connsiteY138" fmla="*/ 1986323 h 2237474"/>
              <a:gd name="connsiteX139" fmla="*/ 2748661 w 12192000"/>
              <a:gd name="connsiteY139" fmla="*/ 1986122 h 2237474"/>
              <a:gd name="connsiteX140" fmla="*/ 2740251 w 12192000"/>
              <a:gd name="connsiteY140" fmla="*/ 1986946 h 2237474"/>
              <a:gd name="connsiteX141" fmla="*/ 2718916 w 12192000"/>
              <a:gd name="connsiteY141" fmla="*/ 1990867 h 2237474"/>
              <a:gd name="connsiteX142" fmla="*/ 2713522 w 12192000"/>
              <a:gd name="connsiteY142" fmla="*/ 1990173 h 2237474"/>
              <a:gd name="connsiteX143" fmla="*/ 2680597 w 12192000"/>
              <a:gd name="connsiteY143" fmla="*/ 1984996 h 2237474"/>
              <a:gd name="connsiteX144" fmla="*/ 2578178 w 12192000"/>
              <a:gd name="connsiteY144" fmla="*/ 1990531 h 2237474"/>
              <a:gd name="connsiteX145" fmla="*/ 2476147 w 12192000"/>
              <a:gd name="connsiteY145" fmla="*/ 1998305 h 2237474"/>
              <a:gd name="connsiteX146" fmla="*/ 2373568 w 12192000"/>
              <a:gd name="connsiteY146" fmla="*/ 2003219 h 2237474"/>
              <a:gd name="connsiteX147" fmla="*/ 2321399 w 12192000"/>
              <a:gd name="connsiteY147" fmla="*/ 1989467 h 2237474"/>
              <a:gd name="connsiteX148" fmla="*/ 2315525 w 12192000"/>
              <a:gd name="connsiteY148" fmla="*/ 1989708 h 2237474"/>
              <a:gd name="connsiteX149" fmla="*/ 2300792 w 12192000"/>
              <a:gd name="connsiteY149" fmla="*/ 1994290 h 2237474"/>
              <a:gd name="connsiteX150" fmla="*/ 2295469 w 12192000"/>
              <a:gd name="connsiteY150" fmla="*/ 1996659 h 2237474"/>
              <a:gd name="connsiteX151" fmla="*/ 2287219 w 12192000"/>
              <a:gd name="connsiteY151" fmla="*/ 1998750 h 2237474"/>
              <a:gd name="connsiteX152" fmla="*/ 2286948 w 12192000"/>
              <a:gd name="connsiteY152" fmla="*/ 1998596 h 2237474"/>
              <a:gd name="connsiteX153" fmla="*/ 2243069 w 12192000"/>
              <a:gd name="connsiteY153" fmla="*/ 2015111 h 2237474"/>
              <a:gd name="connsiteX154" fmla="*/ 2186609 w 12192000"/>
              <a:gd name="connsiteY154" fmla="*/ 2008263 h 2237474"/>
              <a:gd name="connsiteX155" fmla="*/ 2164831 w 12192000"/>
              <a:gd name="connsiteY155" fmla="*/ 2010143 h 2237474"/>
              <a:gd name="connsiteX156" fmla="*/ 2152836 w 12192000"/>
              <a:gd name="connsiteY156" fmla="*/ 2010048 h 2237474"/>
              <a:gd name="connsiteX157" fmla="*/ 2117102 w 12192000"/>
              <a:gd name="connsiteY157" fmla="*/ 2023004 h 2237474"/>
              <a:gd name="connsiteX158" fmla="*/ 2111935 w 12192000"/>
              <a:gd name="connsiteY158" fmla="*/ 2023163 h 2237474"/>
              <a:gd name="connsiteX159" fmla="*/ 2089991 w 12192000"/>
              <a:gd name="connsiteY159" fmla="*/ 2034193 h 2237474"/>
              <a:gd name="connsiteX160" fmla="*/ 2058061 w 12192000"/>
              <a:gd name="connsiteY160" fmla="*/ 2047942 h 2237474"/>
              <a:gd name="connsiteX161" fmla="*/ 2055737 w 12192000"/>
              <a:gd name="connsiteY161" fmla="*/ 2047704 h 2237474"/>
              <a:gd name="connsiteX162" fmla="*/ 2042244 w 12192000"/>
              <a:gd name="connsiteY162" fmla="*/ 2055560 h 2237474"/>
              <a:gd name="connsiteX163" fmla="*/ 1976224 w 12192000"/>
              <a:gd name="connsiteY163" fmla="*/ 2074257 h 2237474"/>
              <a:gd name="connsiteX164" fmla="*/ 1877728 w 12192000"/>
              <a:gd name="connsiteY164" fmla="*/ 2101004 h 2237474"/>
              <a:gd name="connsiteX165" fmla="*/ 1759056 w 12192000"/>
              <a:gd name="connsiteY165" fmla="*/ 2125608 h 2237474"/>
              <a:gd name="connsiteX166" fmla="*/ 1637948 w 12192000"/>
              <a:gd name="connsiteY166" fmla="*/ 2172597 h 2237474"/>
              <a:gd name="connsiteX167" fmla="*/ 1434549 w 12192000"/>
              <a:gd name="connsiteY167" fmla="*/ 2234522 h 2237474"/>
              <a:gd name="connsiteX168" fmla="*/ 1398481 w 12192000"/>
              <a:gd name="connsiteY168" fmla="*/ 2237074 h 2237474"/>
              <a:gd name="connsiteX169" fmla="*/ 1398407 w 12192000"/>
              <a:gd name="connsiteY169" fmla="*/ 2237095 h 2237474"/>
              <a:gd name="connsiteX170" fmla="*/ 1370962 w 12192000"/>
              <a:gd name="connsiteY170" fmla="*/ 2237474 h 2237474"/>
              <a:gd name="connsiteX171" fmla="*/ 1356367 w 12192000"/>
              <a:gd name="connsiteY171" fmla="*/ 2235089 h 2237474"/>
              <a:gd name="connsiteX172" fmla="*/ 1324828 w 12192000"/>
              <a:gd name="connsiteY172" fmla="*/ 2231968 h 2237474"/>
              <a:gd name="connsiteX173" fmla="*/ 1297744 w 12192000"/>
              <a:gd name="connsiteY173" fmla="*/ 2235849 h 2237474"/>
              <a:gd name="connsiteX174" fmla="*/ 1286236 w 12192000"/>
              <a:gd name="connsiteY174" fmla="*/ 2233135 h 2237474"/>
              <a:gd name="connsiteX175" fmla="*/ 1283504 w 12192000"/>
              <a:gd name="connsiteY175" fmla="*/ 2233797 h 2237474"/>
              <a:gd name="connsiteX176" fmla="*/ 1279765 w 12192000"/>
              <a:gd name="connsiteY176" fmla="*/ 2229639 h 2237474"/>
              <a:gd name="connsiteX177" fmla="*/ 1195347 w 12192000"/>
              <a:gd name="connsiteY177" fmla="*/ 2212354 h 2237474"/>
              <a:gd name="connsiteX178" fmla="*/ 970251 w 12192000"/>
              <a:gd name="connsiteY178" fmla="*/ 2221029 h 2237474"/>
              <a:gd name="connsiteX179" fmla="*/ 812914 w 12192000"/>
              <a:gd name="connsiteY179" fmla="*/ 2202752 h 2237474"/>
              <a:gd name="connsiteX180" fmla="*/ 800195 w 12192000"/>
              <a:gd name="connsiteY180" fmla="*/ 2209407 h 2237474"/>
              <a:gd name="connsiteX181" fmla="*/ 784978 w 12192000"/>
              <a:gd name="connsiteY181" fmla="*/ 2212360 h 2237474"/>
              <a:gd name="connsiteX182" fmla="*/ 681987 w 12192000"/>
              <a:gd name="connsiteY182" fmla="*/ 2216757 h 2237474"/>
              <a:gd name="connsiteX183" fmla="*/ 669923 w 12192000"/>
              <a:gd name="connsiteY183" fmla="*/ 2211682 h 2237474"/>
              <a:gd name="connsiteX184" fmla="*/ 648680 w 12192000"/>
              <a:gd name="connsiteY184" fmla="*/ 2206229 h 2237474"/>
              <a:gd name="connsiteX185" fmla="*/ 597225 w 12192000"/>
              <a:gd name="connsiteY185" fmla="*/ 2180999 h 2237474"/>
              <a:gd name="connsiteX186" fmla="*/ 558449 w 12192000"/>
              <a:gd name="connsiteY186" fmla="*/ 2182346 h 2237474"/>
              <a:gd name="connsiteX187" fmla="*/ 550517 w 12192000"/>
              <a:gd name="connsiteY187" fmla="*/ 2182060 h 2237474"/>
              <a:gd name="connsiteX188" fmla="*/ 550309 w 12192000"/>
              <a:gd name="connsiteY188" fmla="*/ 2181825 h 2237474"/>
              <a:gd name="connsiteX189" fmla="*/ 541836 w 12192000"/>
              <a:gd name="connsiteY189" fmla="*/ 2181063 h 2237474"/>
              <a:gd name="connsiteX190" fmla="*/ 536057 w 12192000"/>
              <a:gd name="connsiteY190" fmla="*/ 2181537 h 2237474"/>
              <a:gd name="connsiteX191" fmla="*/ 520671 w 12192000"/>
              <a:gd name="connsiteY191" fmla="*/ 2180980 h 2237474"/>
              <a:gd name="connsiteX192" fmla="*/ 515024 w 12192000"/>
              <a:gd name="connsiteY192" fmla="*/ 2179258 h 2237474"/>
              <a:gd name="connsiteX193" fmla="*/ 512278 w 12192000"/>
              <a:gd name="connsiteY193" fmla="*/ 2176369 h 2237474"/>
              <a:gd name="connsiteX194" fmla="*/ 480419 w 12192000"/>
              <a:gd name="connsiteY194" fmla="*/ 2167807 h 2237474"/>
              <a:gd name="connsiteX195" fmla="*/ 413835 w 12192000"/>
              <a:gd name="connsiteY195" fmla="*/ 2156783 h 2237474"/>
              <a:gd name="connsiteX196" fmla="*/ 376513 w 12192000"/>
              <a:gd name="connsiteY196" fmla="*/ 2154014 h 2237474"/>
              <a:gd name="connsiteX197" fmla="*/ 273386 w 12192000"/>
              <a:gd name="connsiteY197" fmla="*/ 2142551 h 2237474"/>
              <a:gd name="connsiteX198" fmla="*/ 169207 w 12192000"/>
              <a:gd name="connsiteY198" fmla="*/ 2128100 h 2237474"/>
              <a:gd name="connsiteX199" fmla="*/ 93149 w 12192000"/>
              <a:gd name="connsiteY199" fmla="*/ 2105324 h 2237474"/>
              <a:gd name="connsiteX200" fmla="*/ 88109 w 12192000"/>
              <a:gd name="connsiteY200" fmla="*/ 2106704 h 2237474"/>
              <a:gd name="connsiteX201" fmla="*/ 80022 w 12192000"/>
              <a:gd name="connsiteY201" fmla="*/ 2107254 h 2237474"/>
              <a:gd name="connsiteX202" fmla="*/ 79717 w 12192000"/>
              <a:gd name="connsiteY202" fmla="*/ 2107046 h 2237474"/>
              <a:gd name="connsiteX203" fmla="*/ 72352 w 12192000"/>
              <a:gd name="connsiteY203" fmla="*/ 2107991 h 2237474"/>
              <a:gd name="connsiteX204" fmla="*/ 37645 w 12192000"/>
              <a:gd name="connsiteY204" fmla="*/ 2115401 h 2237474"/>
              <a:gd name="connsiteX205" fmla="*/ 4572 w 12192000"/>
              <a:gd name="connsiteY205" fmla="*/ 2111091 h 2237474"/>
              <a:gd name="connsiteX206" fmla="*/ 0 w 12192000"/>
              <a:gd name="connsiteY206" fmla="*/ 2110468 h 2237474"/>
              <a:gd name="connsiteX207" fmla="*/ 0 w 12192000"/>
              <a:gd name="connsiteY20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67091 w 12192000"/>
              <a:gd name="connsiteY23" fmla="*/ 870550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834800 w 12192000"/>
              <a:gd name="connsiteY7" fmla="*/ 747840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92107 w 12192000"/>
              <a:gd name="connsiteY68" fmla="*/ 1636860 h 2237474"/>
              <a:gd name="connsiteX69" fmla="*/ 6900177 w 12192000"/>
              <a:gd name="connsiteY69" fmla="*/ 1636016 h 2237474"/>
              <a:gd name="connsiteX70" fmla="*/ 6795372 w 12192000"/>
              <a:gd name="connsiteY70" fmla="*/ 1644845 h 2237474"/>
              <a:gd name="connsiteX71" fmla="*/ 6692251 w 12192000"/>
              <a:gd name="connsiteY71" fmla="*/ 1656357 h 2237474"/>
              <a:gd name="connsiteX72" fmla="*/ 6655235 w 12192000"/>
              <a:gd name="connsiteY72" fmla="*/ 1661869 h 2237474"/>
              <a:gd name="connsiteX73" fmla="*/ 6554894 w 12192000"/>
              <a:gd name="connsiteY73" fmla="*/ 1664428 h 2237474"/>
              <a:gd name="connsiteX74" fmla="*/ 6516595 w 12192000"/>
              <a:gd name="connsiteY74" fmla="*/ 1667475 h 2237474"/>
              <a:gd name="connsiteX75" fmla="*/ 6508541 w 12192000"/>
              <a:gd name="connsiteY75" fmla="*/ 1668757 h 2237474"/>
              <a:gd name="connsiteX76" fmla="*/ 6471012 w 12192000"/>
              <a:gd name="connsiteY76" fmla="*/ 1678604 h 2237474"/>
              <a:gd name="connsiteX77" fmla="*/ 6364035 w 12192000"/>
              <a:gd name="connsiteY77" fmla="*/ 1667683 h 2237474"/>
              <a:gd name="connsiteX78" fmla="*/ 6280959 w 12192000"/>
              <a:gd name="connsiteY78" fmla="*/ 1689329 h 2237474"/>
              <a:gd name="connsiteX79" fmla="*/ 6243319 w 12192000"/>
              <a:gd name="connsiteY79" fmla="*/ 1695560 h 2237474"/>
              <a:gd name="connsiteX80" fmla="*/ 6098321 w 12192000"/>
              <a:gd name="connsiteY80" fmla="*/ 1721646 h 2237474"/>
              <a:gd name="connsiteX81" fmla="*/ 5880652 w 12192000"/>
              <a:gd name="connsiteY81" fmla="*/ 1779643 h 2237474"/>
              <a:gd name="connsiteX82" fmla="*/ 5785959 w 12192000"/>
              <a:gd name="connsiteY82" fmla="*/ 1775307 h 2237474"/>
              <a:gd name="connsiteX83" fmla="*/ 5643534 w 12192000"/>
              <a:gd name="connsiteY83" fmla="*/ 1802919 h 2237474"/>
              <a:gd name="connsiteX84" fmla="*/ 5518799 w 12192000"/>
              <a:gd name="connsiteY84" fmla="*/ 1818312 h 2237474"/>
              <a:gd name="connsiteX85" fmla="*/ 5505014 w 12192000"/>
              <a:gd name="connsiteY85" fmla="*/ 1819259 h 2237474"/>
              <a:gd name="connsiteX86" fmla="*/ 5453307 w 12192000"/>
              <a:gd name="connsiteY86" fmla="*/ 1815450 h 2237474"/>
              <a:gd name="connsiteX87" fmla="*/ 5364192 w 12192000"/>
              <a:gd name="connsiteY87" fmla="*/ 1826074 h 2237474"/>
              <a:gd name="connsiteX88" fmla="*/ 5350380 w 12192000"/>
              <a:gd name="connsiteY88" fmla="*/ 1830891 h 2237474"/>
              <a:gd name="connsiteX89" fmla="*/ 5259633 w 12192000"/>
              <a:gd name="connsiteY89" fmla="*/ 1837160 h 2237474"/>
              <a:gd name="connsiteX90" fmla="*/ 5197513 w 12192000"/>
              <a:gd name="connsiteY90" fmla="*/ 1844718 h 2237474"/>
              <a:gd name="connsiteX91" fmla="*/ 5168852 w 12192000"/>
              <a:gd name="connsiteY91" fmla="*/ 1844846 h 2237474"/>
              <a:gd name="connsiteX92" fmla="*/ 5114927 w 12192000"/>
              <a:gd name="connsiteY92" fmla="*/ 1847827 h 2237474"/>
              <a:gd name="connsiteX93" fmla="*/ 5108970 w 12192000"/>
              <a:gd name="connsiteY93" fmla="*/ 1847935 h 2237474"/>
              <a:gd name="connsiteX94" fmla="*/ 5067961 w 12192000"/>
              <a:gd name="connsiteY94" fmla="*/ 1845917 h 2237474"/>
              <a:gd name="connsiteX95" fmla="*/ 5007075 w 12192000"/>
              <a:gd name="connsiteY95" fmla="*/ 1838626 h 2237474"/>
              <a:gd name="connsiteX96" fmla="*/ 4944087 w 12192000"/>
              <a:gd name="connsiteY96" fmla="*/ 1823332 h 2237474"/>
              <a:gd name="connsiteX97" fmla="*/ 4907662 w 12192000"/>
              <a:gd name="connsiteY97" fmla="*/ 1816900 h 2237474"/>
              <a:gd name="connsiteX98" fmla="*/ 4882386 w 12192000"/>
              <a:gd name="connsiteY98" fmla="*/ 1809844 h 2237474"/>
              <a:gd name="connsiteX99" fmla="*/ 4811440 w 12192000"/>
              <a:gd name="connsiteY99" fmla="*/ 1804655 h 2237474"/>
              <a:gd name="connsiteX100" fmla="*/ 4691075 w 12192000"/>
              <a:gd name="connsiteY100" fmla="*/ 1801389 h 2237474"/>
              <a:gd name="connsiteX101" fmla="*/ 4611738 w 12192000"/>
              <a:gd name="connsiteY101" fmla="*/ 1776964 h 2237474"/>
              <a:gd name="connsiteX102" fmla="*/ 4560070 w 12192000"/>
              <a:gd name="connsiteY102" fmla="*/ 1785640 h 2237474"/>
              <a:gd name="connsiteX103" fmla="*/ 4536503 w 12192000"/>
              <a:gd name="connsiteY103" fmla="*/ 1785334 h 2237474"/>
              <a:gd name="connsiteX104" fmla="*/ 4513724 w 12192000"/>
              <a:gd name="connsiteY104" fmla="*/ 1791996 h 2237474"/>
              <a:gd name="connsiteX105" fmla="*/ 4459810 w 12192000"/>
              <a:gd name="connsiteY105" fmla="*/ 1797886 h 2237474"/>
              <a:gd name="connsiteX106" fmla="*/ 4379064 w 12192000"/>
              <a:gd name="connsiteY106" fmla="*/ 1817177 h 2237474"/>
              <a:gd name="connsiteX107" fmla="*/ 4319209 w 12192000"/>
              <a:gd name="connsiteY107" fmla="*/ 1834833 h 2237474"/>
              <a:gd name="connsiteX108" fmla="*/ 4290981 w 12192000"/>
              <a:gd name="connsiteY108" fmla="*/ 1839677 h 2237474"/>
              <a:gd name="connsiteX109" fmla="*/ 4285792 w 12192000"/>
              <a:gd name="connsiteY109" fmla="*/ 1836231 h 2237474"/>
              <a:gd name="connsiteX110" fmla="*/ 4238372 w 12192000"/>
              <a:gd name="connsiteY110" fmla="*/ 1851480 h 2237474"/>
              <a:gd name="connsiteX111" fmla="*/ 4232517 w 12192000"/>
              <a:gd name="connsiteY111" fmla="*/ 1852567 h 2237474"/>
              <a:gd name="connsiteX112" fmla="*/ 4191732 w 12192000"/>
              <a:gd name="connsiteY112" fmla="*/ 1857328 h 2237474"/>
              <a:gd name="connsiteX113" fmla="*/ 4065532 w 12192000"/>
              <a:gd name="connsiteY113" fmla="*/ 1855477 h 2237474"/>
              <a:gd name="connsiteX114" fmla="*/ 4028460 w 12192000"/>
              <a:gd name="connsiteY114" fmla="*/ 1855137 h 2237474"/>
              <a:gd name="connsiteX115" fmla="*/ 4002267 w 12192000"/>
              <a:gd name="connsiteY115" fmla="*/ 1852352 h 2237474"/>
              <a:gd name="connsiteX116" fmla="*/ 3931396 w 12192000"/>
              <a:gd name="connsiteY116" fmla="*/ 1858915 h 2237474"/>
              <a:gd name="connsiteX117" fmla="*/ 3812162 w 12192000"/>
              <a:gd name="connsiteY117" fmla="*/ 1875501 h 2237474"/>
              <a:gd name="connsiteX118" fmla="*/ 3729530 w 12192000"/>
              <a:gd name="connsiteY118" fmla="*/ 1864513 h 2237474"/>
              <a:gd name="connsiteX119" fmla="*/ 3680177 w 12192000"/>
              <a:gd name="connsiteY119" fmla="*/ 1881552 h 2237474"/>
              <a:gd name="connsiteX120" fmla="*/ 3567259 w 12192000"/>
              <a:gd name="connsiteY120" fmla="*/ 1893482 h 2237474"/>
              <a:gd name="connsiteX121" fmla="*/ 3405770 w 12192000"/>
              <a:gd name="connsiteY121" fmla="*/ 1904591 h 2237474"/>
              <a:gd name="connsiteX122" fmla="*/ 3280097 w 12192000"/>
              <a:gd name="connsiteY122" fmla="*/ 1919610 h 2237474"/>
              <a:gd name="connsiteX123" fmla="*/ 3123424 w 12192000"/>
              <a:gd name="connsiteY123" fmla="*/ 1952930 h 2237474"/>
              <a:gd name="connsiteX124" fmla="*/ 3009910 w 12192000"/>
              <a:gd name="connsiteY124" fmla="*/ 1957866 h 2237474"/>
              <a:gd name="connsiteX125" fmla="*/ 2995934 w 12192000"/>
              <a:gd name="connsiteY125" fmla="*/ 1967085 h 2237474"/>
              <a:gd name="connsiteX126" fmla="*/ 2980071 w 12192000"/>
              <a:gd name="connsiteY126" fmla="*/ 1972988 h 2237474"/>
              <a:gd name="connsiteX127" fmla="*/ 2978094 w 12192000"/>
              <a:gd name="connsiteY127" fmla="*/ 1972369 h 2237474"/>
              <a:gd name="connsiteX128" fmla="*/ 2942858 w 12192000"/>
              <a:gd name="connsiteY128" fmla="*/ 1981367 h 2237474"/>
              <a:gd name="connsiteX129" fmla="*/ 2875436 w 12192000"/>
              <a:gd name="connsiteY129" fmla="*/ 1996977 h 2237474"/>
              <a:gd name="connsiteX130" fmla="*/ 2874892 w 12192000"/>
              <a:gd name="connsiteY130" fmla="*/ 1996085 h 2237474"/>
              <a:gd name="connsiteX131" fmla="*/ 2864145 w 12192000"/>
              <a:gd name="connsiteY131" fmla="*/ 1994061 h 2237474"/>
              <a:gd name="connsiteX132" fmla="*/ 2843662 w 12192000"/>
              <a:gd name="connsiteY132" fmla="*/ 1992498 h 2237474"/>
              <a:gd name="connsiteX133" fmla="*/ 2796128 w 12192000"/>
              <a:gd name="connsiteY133" fmla="*/ 1976403 h 2237474"/>
              <a:gd name="connsiteX134" fmla="*/ 2756784 w 12192000"/>
              <a:gd name="connsiteY134" fmla="*/ 1985116 h 2237474"/>
              <a:gd name="connsiteX135" fmla="*/ 2748833 w 12192000"/>
              <a:gd name="connsiteY135" fmla="*/ 1986323 h 2237474"/>
              <a:gd name="connsiteX136" fmla="*/ 2748661 w 12192000"/>
              <a:gd name="connsiteY136" fmla="*/ 1986122 h 2237474"/>
              <a:gd name="connsiteX137" fmla="*/ 2740251 w 12192000"/>
              <a:gd name="connsiteY137" fmla="*/ 1986946 h 2237474"/>
              <a:gd name="connsiteX138" fmla="*/ 2718916 w 12192000"/>
              <a:gd name="connsiteY138" fmla="*/ 1990867 h 2237474"/>
              <a:gd name="connsiteX139" fmla="*/ 2713522 w 12192000"/>
              <a:gd name="connsiteY139" fmla="*/ 1990173 h 2237474"/>
              <a:gd name="connsiteX140" fmla="*/ 2680597 w 12192000"/>
              <a:gd name="connsiteY140" fmla="*/ 1984996 h 2237474"/>
              <a:gd name="connsiteX141" fmla="*/ 2578178 w 12192000"/>
              <a:gd name="connsiteY141" fmla="*/ 1990531 h 2237474"/>
              <a:gd name="connsiteX142" fmla="*/ 2476147 w 12192000"/>
              <a:gd name="connsiteY142" fmla="*/ 1998305 h 2237474"/>
              <a:gd name="connsiteX143" fmla="*/ 2373568 w 12192000"/>
              <a:gd name="connsiteY143" fmla="*/ 2003219 h 2237474"/>
              <a:gd name="connsiteX144" fmla="*/ 2321399 w 12192000"/>
              <a:gd name="connsiteY144" fmla="*/ 1989467 h 2237474"/>
              <a:gd name="connsiteX145" fmla="*/ 2315525 w 12192000"/>
              <a:gd name="connsiteY145" fmla="*/ 1989708 h 2237474"/>
              <a:gd name="connsiteX146" fmla="*/ 2300792 w 12192000"/>
              <a:gd name="connsiteY146" fmla="*/ 1994290 h 2237474"/>
              <a:gd name="connsiteX147" fmla="*/ 2295469 w 12192000"/>
              <a:gd name="connsiteY147" fmla="*/ 1996659 h 2237474"/>
              <a:gd name="connsiteX148" fmla="*/ 2287219 w 12192000"/>
              <a:gd name="connsiteY148" fmla="*/ 1998750 h 2237474"/>
              <a:gd name="connsiteX149" fmla="*/ 2286948 w 12192000"/>
              <a:gd name="connsiteY149" fmla="*/ 1998596 h 2237474"/>
              <a:gd name="connsiteX150" fmla="*/ 2243069 w 12192000"/>
              <a:gd name="connsiteY150" fmla="*/ 2015111 h 2237474"/>
              <a:gd name="connsiteX151" fmla="*/ 2186609 w 12192000"/>
              <a:gd name="connsiteY151" fmla="*/ 2008263 h 2237474"/>
              <a:gd name="connsiteX152" fmla="*/ 2164831 w 12192000"/>
              <a:gd name="connsiteY152" fmla="*/ 2010143 h 2237474"/>
              <a:gd name="connsiteX153" fmla="*/ 2152836 w 12192000"/>
              <a:gd name="connsiteY153" fmla="*/ 2010048 h 2237474"/>
              <a:gd name="connsiteX154" fmla="*/ 2117102 w 12192000"/>
              <a:gd name="connsiteY154" fmla="*/ 2023004 h 2237474"/>
              <a:gd name="connsiteX155" fmla="*/ 2111935 w 12192000"/>
              <a:gd name="connsiteY155" fmla="*/ 2023163 h 2237474"/>
              <a:gd name="connsiteX156" fmla="*/ 2089991 w 12192000"/>
              <a:gd name="connsiteY156" fmla="*/ 2034193 h 2237474"/>
              <a:gd name="connsiteX157" fmla="*/ 2058061 w 12192000"/>
              <a:gd name="connsiteY157" fmla="*/ 2047942 h 2237474"/>
              <a:gd name="connsiteX158" fmla="*/ 2055737 w 12192000"/>
              <a:gd name="connsiteY158" fmla="*/ 2047704 h 2237474"/>
              <a:gd name="connsiteX159" fmla="*/ 2042244 w 12192000"/>
              <a:gd name="connsiteY159" fmla="*/ 2055560 h 2237474"/>
              <a:gd name="connsiteX160" fmla="*/ 1976224 w 12192000"/>
              <a:gd name="connsiteY160" fmla="*/ 2074257 h 2237474"/>
              <a:gd name="connsiteX161" fmla="*/ 1877728 w 12192000"/>
              <a:gd name="connsiteY161" fmla="*/ 2101004 h 2237474"/>
              <a:gd name="connsiteX162" fmla="*/ 1759056 w 12192000"/>
              <a:gd name="connsiteY162" fmla="*/ 2125608 h 2237474"/>
              <a:gd name="connsiteX163" fmla="*/ 1637948 w 12192000"/>
              <a:gd name="connsiteY163" fmla="*/ 2172597 h 2237474"/>
              <a:gd name="connsiteX164" fmla="*/ 1434549 w 12192000"/>
              <a:gd name="connsiteY164" fmla="*/ 2234522 h 2237474"/>
              <a:gd name="connsiteX165" fmla="*/ 1398481 w 12192000"/>
              <a:gd name="connsiteY165" fmla="*/ 2237074 h 2237474"/>
              <a:gd name="connsiteX166" fmla="*/ 1398407 w 12192000"/>
              <a:gd name="connsiteY166" fmla="*/ 2237095 h 2237474"/>
              <a:gd name="connsiteX167" fmla="*/ 1370962 w 12192000"/>
              <a:gd name="connsiteY167" fmla="*/ 2237474 h 2237474"/>
              <a:gd name="connsiteX168" fmla="*/ 1356367 w 12192000"/>
              <a:gd name="connsiteY168" fmla="*/ 2235089 h 2237474"/>
              <a:gd name="connsiteX169" fmla="*/ 1324828 w 12192000"/>
              <a:gd name="connsiteY169" fmla="*/ 2231968 h 2237474"/>
              <a:gd name="connsiteX170" fmla="*/ 1297744 w 12192000"/>
              <a:gd name="connsiteY170" fmla="*/ 2235849 h 2237474"/>
              <a:gd name="connsiteX171" fmla="*/ 1286236 w 12192000"/>
              <a:gd name="connsiteY171" fmla="*/ 2233135 h 2237474"/>
              <a:gd name="connsiteX172" fmla="*/ 1283504 w 12192000"/>
              <a:gd name="connsiteY172" fmla="*/ 2233797 h 2237474"/>
              <a:gd name="connsiteX173" fmla="*/ 1279765 w 12192000"/>
              <a:gd name="connsiteY173" fmla="*/ 2229639 h 2237474"/>
              <a:gd name="connsiteX174" fmla="*/ 1195347 w 12192000"/>
              <a:gd name="connsiteY174" fmla="*/ 2212354 h 2237474"/>
              <a:gd name="connsiteX175" fmla="*/ 970251 w 12192000"/>
              <a:gd name="connsiteY175" fmla="*/ 2221029 h 2237474"/>
              <a:gd name="connsiteX176" fmla="*/ 812914 w 12192000"/>
              <a:gd name="connsiteY176" fmla="*/ 2202752 h 2237474"/>
              <a:gd name="connsiteX177" fmla="*/ 800195 w 12192000"/>
              <a:gd name="connsiteY177" fmla="*/ 2209407 h 2237474"/>
              <a:gd name="connsiteX178" fmla="*/ 784978 w 12192000"/>
              <a:gd name="connsiteY178" fmla="*/ 2212360 h 2237474"/>
              <a:gd name="connsiteX179" fmla="*/ 681987 w 12192000"/>
              <a:gd name="connsiteY179" fmla="*/ 2216757 h 2237474"/>
              <a:gd name="connsiteX180" fmla="*/ 669923 w 12192000"/>
              <a:gd name="connsiteY180" fmla="*/ 2211682 h 2237474"/>
              <a:gd name="connsiteX181" fmla="*/ 648680 w 12192000"/>
              <a:gd name="connsiteY181" fmla="*/ 2206229 h 2237474"/>
              <a:gd name="connsiteX182" fmla="*/ 597225 w 12192000"/>
              <a:gd name="connsiteY182" fmla="*/ 2180999 h 2237474"/>
              <a:gd name="connsiteX183" fmla="*/ 558449 w 12192000"/>
              <a:gd name="connsiteY183" fmla="*/ 2182346 h 2237474"/>
              <a:gd name="connsiteX184" fmla="*/ 550517 w 12192000"/>
              <a:gd name="connsiteY184" fmla="*/ 2182060 h 2237474"/>
              <a:gd name="connsiteX185" fmla="*/ 550309 w 12192000"/>
              <a:gd name="connsiteY185" fmla="*/ 2181825 h 2237474"/>
              <a:gd name="connsiteX186" fmla="*/ 541836 w 12192000"/>
              <a:gd name="connsiteY186" fmla="*/ 2181063 h 2237474"/>
              <a:gd name="connsiteX187" fmla="*/ 536057 w 12192000"/>
              <a:gd name="connsiteY187" fmla="*/ 2181537 h 2237474"/>
              <a:gd name="connsiteX188" fmla="*/ 520671 w 12192000"/>
              <a:gd name="connsiteY188" fmla="*/ 2180980 h 2237474"/>
              <a:gd name="connsiteX189" fmla="*/ 515024 w 12192000"/>
              <a:gd name="connsiteY189" fmla="*/ 2179258 h 2237474"/>
              <a:gd name="connsiteX190" fmla="*/ 512278 w 12192000"/>
              <a:gd name="connsiteY190" fmla="*/ 2176369 h 2237474"/>
              <a:gd name="connsiteX191" fmla="*/ 480419 w 12192000"/>
              <a:gd name="connsiteY191" fmla="*/ 2167807 h 2237474"/>
              <a:gd name="connsiteX192" fmla="*/ 413835 w 12192000"/>
              <a:gd name="connsiteY192" fmla="*/ 2156783 h 2237474"/>
              <a:gd name="connsiteX193" fmla="*/ 376513 w 12192000"/>
              <a:gd name="connsiteY193" fmla="*/ 2154014 h 2237474"/>
              <a:gd name="connsiteX194" fmla="*/ 273386 w 12192000"/>
              <a:gd name="connsiteY194" fmla="*/ 2142551 h 2237474"/>
              <a:gd name="connsiteX195" fmla="*/ 169207 w 12192000"/>
              <a:gd name="connsiteY195" fmla="*/ 2128100 h 2237474"/>
              <a:gd name="connsiteX196" fmla="*/ 93149 w 12192000"/>
              <a:gd name="connsiteY196" fmla="*/ 2105324 h 2237474"/>
              <a:gd name="connsiteX197" fmla="*/ 88109 w 12192000"/>
              <a:gd name="connsiteY197" fmla="*/ 2106704 h 2237474"/>
              <a:gd name="connsiteX198" fmla="*/ 80022 w 12192000"/>
              <a:gd name="connsiteY198" fmla="*/ 2107254 h 2237474"/>
              <a:gd name="connsiteX199" fmla="*/ 79717 w 12192000"/>
              <a:gd name="connsiteY199" fmla="*/ 2107046 h 2237474"/>
              <a:gd name="connsiteX200" fmla="*/ 72352 w 12192000"/>
              <a:gd name="connsiteY200" fmla="*/ 2107991 h 2237474"/>
              <a:gd name="connsiteX201" fmla="*/ 37645 w 12192000"/>
              <a:gd name="connsiteY201" fmla="*/ 2115401 h 2237474"/>
              <a:gd name="connsiteX202" fmla="*/ 4572 w 12192000"/>
              <a:gd name="connsiteY202" fmla="*/ 2111091 h 2237474"/>
              <a:gd name="connsiteX203" fmla="*/ 0 w 12192000"/>
              <a:gd name="connsiteY203" fmla="*/ 2110468 h 2237474"/>
              <a:gd name="connsiteX204" fmla="*/ 0 w 12192000"/>
              <a:gd name="connsiteY20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00177 w 12192000"/>
              <a:gd name="connsiteY68" fmla="*/ 1636016 h 2237474"/>
              <a:gd name="connsiteX69" fmla="*/ 6795372 w 12192000"/>
              <a:gd name="connsiteY69" fmla="*/ 1644845 h 2237474"/>
              <a:gd name="connsiteX70" fmla="*/ 6692251 w 12192000"/>
              <a:gd name="connsiteY70" fmla="*/ 1656357 h 2237474"/>
              <a:gd name="connsiteX71" fmla="*/ 6655235 w 12192000"/>
              <a:gd name="connsiteY71" fmla="*/ 1661869 h 2237474"/>
              <a:gd name="connsiteX72" fmla="*/ 6554894 w 12192000"/>
              <a:gd name="connsiteY72" fmla="*/ 1664428 h 2237474"/>
              <a:gd name="connsiteX73" fmla="*/ 6516595 w 12192000"/>
              <a:gd name="connsiteY73" fmla="*/ 1667475 h 2237474"/>
              <a:gd name="connsiteX74" fmla="*/ 6508541 w 12192000"/>
              <a:gd name="connsiteY74" fmla="*/ 1668757 h 2237474"/>
              <a:gd name="connsiteX75" fmla="*/ 6471012 w 12192000"/>
              <a:gd name="connsiteY75" fmla="*/ 1678604 h 2237474"/>
              <a:gd name="connsiteX76" fmla="*/ 6364035 w 12192000"/>
              <a:gd name="connsiteY76" fmla="*/ 1667683 h 2237474"/>
              <a:gd name="connsiteX77" fmla="*/ 6280959 w 12192000"/>
              <a:gd name="connsiteY77" fmla="*/ 1689329 h 2237474"/>
              <a:gd name="connsiteX78" fmla="*/ 6243319 w 12192000"/>
              <a:gd name="connsiteY78" fmla="*/ 1695560 h 2237474"/>
              <a:gd name="connsiteX79" fmla="*/ 6098321 w 12192000"/>
              <a:gd name="connsiteY79" fmla="*/ 1721646 h 2237474"/>
              <a:gd name="connsiteX80" fmla="*/ 5880652 w 12192000"/>
              <a:gd name="connsiteY80" fmla="*/ 1779643 h 2237474"/>
              <a:gd name="connsiteX81" fmla="*/ 5785959 w 12192000"/>
              <a:gd name="connsiteY81" fmla="*/ 1775307 h 2237474"/>
              <a:gd name="connsiteX82" fmla="*/ 5643534 w 12192000"/>
              <a:gd name="connsiteY82" fmla="*/ 1802919 h 2237474"/>
              <a:gd name="connsiteX83" fmla="*/ 5518799 w 12192000"/>
              <a:gd name="connsiteY83" fmla="*/ 1818312 h 2237474"/>
              <a:gd name="connsiteX84" fmla="*/ 5505014 w 12192000"/>
              <a:gd name="connsiteY84" fmla="*/ 1819259 h 2237474"/>
              <a:gd name="connsiteX85" fmla="*/ 5453307 w 12192000"/>
              <a:gd name="connsiteY85" fmla="*/ 1815450 h 2237474"/>
              <a:gd name="connsiteX86" fmla="*/ 5364192 w 12192000"/>
              <a:gd name="connsiteY86" fmla="*/ 1826074 h 2237474"/>
              <a:gd name="connsiteX87" fmla="*/ 5350380 w 12192000"/>
              <a:gd name="connsiteY87" fmla="*/ 1830891 h 2237474"/>
              <a:gd name="connsiteX88" fmla="*/ 5259633 w 12192000"/>
              <a:gd name="connsiteY88" fmla="*/ 1837160 h 2237474"/>
              <a:gd name="connsiteX89" fmla="*/ 5197513 w 12192000"/>
              <a:gd name="connsiteY89" fmla="*/ 1844718 h 2237474"/>
              <a:gd name="connsiteX90" fmla="*/ 5168852 w 12192000"/>
              <a:gd name="connsiteY90" fmla="*/ 1844846 h 2237474"/>
              <a:gd name="connsiteX91" fmla="*/ 5114927 w 12192000"/>
              <a:gd name="connsiteY91" fmla="*/ 1847827 h 2237474"/>
              <a:gd name="connsiteX92" fmla="*/ 5108970 w 12192000"/>
              <a:gd name="connsiteY92" fmla="*/ 1847935 h 2237474"/>
              <a:gd name="connsiteX93" fmla="*/ 5067961 w 12192000"/>
              <a:gd name="connsiteY93" fmla="*/ 1845917 h 2237474"/>
              <a:gd name="connsiteX94" fmla="*/ 5007075 w 12192000"/>
              <a:gd name="connsiteY94" fmla="*/ 1838626 h 2237474"/>
              <a:gd name="connsiteX95" fmla="*/ 4944087 w 12192000"/>
              <a:gd name="connsiteY95" fmla="*/ 1823332 h 2237474"/>
              <a:gd name="connsiteX96" fmla="*/ 4907662 w 12192000"/>
              <a:gd name="connsiteY96" fmla="*/ 1816900 h 2237474"/>
              <a:gd name="connsiteX97" fmla="*/ 4882386 w 12192000"/>
              <a:gd name="connsiteY97" fmla="*/ 1809844 h 2237474"/>
              <a:gd name="connsiteX98" fmla="*/ 4811440 w 12192000"/>
              <a:gd name="connsiteY98" fmla="*/ 1804655 h 2237474"/>
              <a:gd name="connsiteX99" fmla="*/ 4691075 w 12192000"/>
              <a:gd name="connsiteY99" fmla="*/ 1801389 h 2237474"/>
              <a:gd name="connsiteX100" fmla="*/ 4611738 w 12192000"/>
              <a:gd name="connsiteY100" fmla="*/ 1776964 h 2237474"/>
              <a:gd name="connsiteX101" fmla="*/ 4560070 w 12192000"/>
              <a:gd name="connsiteY101" fmla="*/ 1785640 h 2237474"/>
              <a:gd name="connsiteX102" fmla="*/ 4536503 w 12192000"/>
              <a:gd name="connsiteY102" fmla="*/ 1785334 h 2237474"/>
              <a:gd name="connsiteX103" fmla="*/ 4513724 w 12192000"/>
              <a:gd name="connsiteY103" fmla="*/ 1791996 h 2237474"/>
              <a:gd name="connsiteX104" fmla="*/ 4459810 w 12192000"/>
              <a:gd name="connsiteY104" fmla="*/ 1797886 h 2237474"/>
              <a:gd name="connsiteX105" fmla="*/ 4379064 w 12192000"/>
              <a:gd name="connsiteY105" fmla="*/ 1817177 h 2237474"/>
              <a:gd name="connsiteX106" fmla="*/ 4319209 w 12192000"/>
              <a:gd name="connsiteY106" fmla="*/ 1834833 h 2237474"/>
              <a:gd name="connsiteX107" fmla="*/ 4290981 w 12192000"/>
              <a:gd name="connsiteY107" fmla="*/ 1839677 h 2237474"/>
              <a:gd name="connsiteX108" fmla="*/ 4285792 w 12192000"/>
              <a:gd name="connsiteY108" fmla="*/ 1836231 h 2237474"/>
              <a:gd name="connsiteX109" fmla="*/ 4238372 w 12192000"/>
              <a:gd name="connsiteY109" fmla="*/ 1851480 h 2237474"/>
              <a:gd name="connsiteX110" fmla="*/ 4232517 w 12192000"/>
              <a:gd name="connsiteY110" fmla="*/ 1852567 h 2237474"/>
              <a:gd name="connsiteX111" fmla="*/ 4191732 w 12192000"/>
              <a:gd name="connsiteY111" fmla="*/ 1857328 h 2237474"/>
              <a:gd name="connsiteX112" fmla="*/ 4065532 w 12192000"/>
              <a:gd name="connsiteY112" fmla="*/ 1855477 h 2237474"/>
              <a:gd name="connsiteX113" fmla="*/ 4028460 w 12192000"/>
              <a:gd name="connsiteY113" fmla="*/ 1855137 h 2237474"/>
              <a:gd name="connsiteX114" fmla="*/ 4002267 w 12192000"/>
              <a:gd name="connsiteY114" fmla="*/ 1852352 h 2237474"/>
              <a:gd name="connsiteX115" fmla="*/ 3931396 w 12192000"/>
              <a:gd name="connsiteY115" fmla="*/ 1858915 h 2237474"/>
              <a:gd name="connsiteX116" fmla="*/ 3812162 w 12192000"/>
              <a:gd name="connsiteY116" fmla="*/ 1875501 h 2237474"/>
              <a:gd name="connsiteX117" fmla="*/ 3729530 w 12192000"/>
              <a:gd name="connsiteY117" fmla="*/ 1864513 h 2237474"/>
              <a:gd name="connsiteX118" fmla="*/ 3680177 w 12192000"/>
              <a:gd name="connsiteY118" fmla="*/ 1881552 h 2237474"/>
              <a:gd name="connsiteX119" fmla="*/ 3567259 w 12192000"/>
              <a:gd name="connsiteY119" fmla="*/ 1893482 h 2237474"/>
              <a:gd name="connsiteX120" fmla="*/ 3405770 w 12192000"/>
              <a:gd name="connsiteY120" fmla="*/ 1904591 h 2237474"/>
              <a:gd name="connsiteX121" fmla="*/ 3280097 w 12192000"/>
              <a:gd name="connsiteY121" fmla="*/ 1919610 h 2237474"/>
              <a:gd name="connsiteX122" fmla="*/ 3123424 w 12192000"/>
              <a:gd name="connsiteY122" fmla="*/ 1952930 h 2237474"/>
              <a:gd name="connsiteX123" fmla="*/ 3009910 w 12192000"/>
              <a:gd name="connsiteY123" fmla="*/ 1957866 h 2237474"/>
              <a:gd name="connsiteX124" fmla="*/ 2995934 w 12192000"/>
              <a:gd name="connsiteY124" fmla="*/ 1967085 h 2237474"/>
              <a:gd name="connsiteX125" fmla="*/ 2980071 w 12192000"/>
              <a:gd name="connsiteY125" fmla="*/ 1972988 h 2237474"/>
              <a:gd name="connsiteX126" fmla="*/ 2978094 w 12192000"/>
              <a:gd name="connsiteY126" fmla="*/ 1972369 h 2237474"/>
              <a:gd name="connsiteX127" fmla="*/ 2942858 w 12192000"/>
              <a:gd name="connsiteY127" fmla="*/ 1981367 h 2237474"/>
              <a:gd name="connsiteX128" fmla="*/ 2875436 w 12192000"/>
              <a:gd name="connsiteY128" fmla="*/ 1996977 h 2237474"/>
              <a:gd name="connsiteX129" fmla="*/ 2874892 w 12192000"/>
              <a:gd name="connsiteY129" fmla="*/ 1996085 h 2237474"/>
              <a:gd name="connsiteX130" fmla="*/ 2864145 w 12192000"/>
              <a:gd name="connsiteY130" fmla="*/ 1994061 h 2237474"/>
              <a:gd name="connsiteX131" fmla="*/ 2843662 w 12192000"/>
              <a:gd name="connsiteY131" fmla="*/ 1992498 h 2237474"/>
              <a:gd name="connsiteX132" fmla="*/ 2796128 w 12192000"/>
              <a:gd name="connsiteY132" fmla="*/ 1976403 h 2237474"/>
              <a:gd name="connsiteX133" fmla="*/ 2756784 w 12192000"/>
              <a:gd name="connsiteY133" fmla="*/ 1985116 h 2237474"/>
              <a:gd name="connsiteX134" fmla="*/ 2748833 w 12192000"/>
              <a:gd name="connsiteY134" fmla="*/ 1986323 h 2237474"/>
              <a:gd name="connsiteX135" fmla="*/ 2748661 w 12192000"/>
              <a:gd name="connsiteY135" fmla="*/ 1986122 h 2237474"/>
              <a:gd name="connsiteX136" fmla="*/ 2740251 w 12192000"/>
              <a:gd name="connsiteY136" fmla="*/ 1986946 h 2237474"/>
              <a:gd name="connsiteX137" fmla="*/ 2718916 w 12192000"/>
              <a:gd name="connsiteY137" fmla="*/ 1990867 h 2237474"/>
              <a:gd name="connsiteX138" fmla="*/ 2713522 w 12192000"/>
              <a:gd name="connsiteY138" fmla="*/ 1990173 h 2237474"/>
              <a:gd name="connsiteX139" fmla="*/ 2680597 w 12192000"/>
              <a:gd name="connsiteY139" fmla="*/ 1984996 h 2237474"/>
              <a:gd name="connsiteX140" fmla="*/ 2578178 w 12192000"/>
              <a:gd name="connsiteY140" fmla="*/ 1990531 h 2237474"/>
              <a:gd name="connsiteX141" fmla="*/ 2476147 w 12192000"/>
              <a:gd name="connsiteY141" fmla="*/ 1998305 h 2237474"/>
              <a:gd name="connsiteX142" fmla="*/ 2373568 w 12192000"/>
              <a:gd name="connsiteY142" fmla="*/ 2003219 h 2237474"/>
              <a:gd name="connsiteX143" fmla="*/ 2321399 w 12192000"/>
              <a:gd name="connsiteY143" fmla="*/ 1989467 h 2237474"/>
              <a:gd name="connsiteX144" fmla="*/ 2315525 w 12192000"/>
              <a:gd name="connsiteY144" fmla="*/ 1989708 h 2237474"/>
              <a:gd name="connsiteX145" fmla="*/ 2300792 w 12192000"/>
              <a:gd name="connsiteY145" fmla="*/ 1994290 h 2237474"/>
              <a:gd name="connsiteX146" fmla="*/ 2295469 w 12192000"/>
              <a:gd name="connsiteY146" fmla="*/ 1996659 h 2237474"/>
              <a:gd name="connsiteX147" fmla="*/ 2287219 w 12192000"/>
              <a:gd name="connsiteY147" fmla="*/ 1998750 h 2237474"/>
              <a:gd name="connsiteX148" fmla="*/ 2286948 w 12192000"/>
              <a:gd name="connsiteY148" fmla="*/ 1998596 h 2237474"/>
              <a:gd name="connsiteX149" fmla="*/ 2243069 w 12192000"/>
              <a:gd name="connsiteY149" fmla="*/ 2015111 h 2237474"/>
              <a:gd name="connsiteX150" fmla="*/ 2186609 w 12192000"/>
              <a:gd name="connsiteY150" fmla="*/ 2008263 h 2237474"/>
              <a:gd name="connsiteX151" fmla="*/ 2164831 w 12192000"/>
              <a:gd name="connsiteY151" fmla="*/ 2010143 h 2237474"/>
              <a:gd name="connsiteX152" fmla="*/ 2152836 w 12192000"/>
              <a:gd name="connsiteY152" fmla="*/ 2010048 h 2237474"/>
              <a:gd name="connsiteX153" fmla="*/ 2117102 w 12192000"/>
              <a:gd name="connsiteY153" fmla="*/ 2023004 h 2237474"/>
              <a:gd name="connsiteX154" fmla="*/ 2111935 w 12192000"/>
              <a:gd name="connsiteY154" fmla="*/ 2023163 h 2237474"/>
              <a:gd name="connsiteX155" fmla="*/ 2089991 w 12192000"/>
              <a:gd name="connsiteY155" fmla="*/ 2034193 h 2237474"/>
              <a:gd name="connsiteX156" fmla="*/ 2058061 w 12192000"/>
              <a:gd name="connsiteY156" fmla="*/ 2047942 h 2237474"/>
              <a:gd name="connsiteX157" fmla="*/ 2055737 w 12192000"/>
              <a:gd name="connsiteY157" fmla="*/ 2047704 h 2237474"/>
              <a:gd name="connsiteX158" fmla="*/ 2042244 w 12192000"/>
              <a:gd name="connsiteY158" fmla="*/ 2055560 h 2237474"/>
              <a:gd name="connsiteX159" fmla="*/ 1976224 w 12192000"/>
              <a:gd name="connsiteY159" fmla="*/ 2074257 h 2237474"/>
              <a:gd name="connsiteX160" fmla="*/ 1877728 w 12192000"/>
              <a:gd name="connsiteY160" fmla="*/ 2101004 h 2237474"/>
              <a:gd name="connsiteX161" fmla="*/ 1759056 w 12192000"/>
              <a:gd name="connsiteY161" fmla="*/ 2125608 h 2237474"/>
              <a:gd name="connsiteX162" fmla="*/ 1637948 w 12192000"/>
              <a:gd name="connsiteY162" fmla="*/ 2172597 h 2237474"/>
              <a:gd name="connsiteX163" fmla="*/ 1434549 w 12192000"/>
              <a:gd name="connsiteY163" fmla="*/ 2234522 h 2237474"/>
              <a:gd name="connsiteX164" fmla="*/ 1398481 w 12192000"/>
              <a:gd name="connsiteY164" fmla="*/ 2237074 h 2237474"/>
              <a:gd name="connsiteX165" fmla="*/ 1398407 w 12192000"/>
              <a:gd name="connsiteY165" fmla="*/ 2237095 h 2237474"/>
              <a:gd name="connsiteX166" fmla="*/ 1370962 w 12192000"/>
              <a:gd name="connsiteY166" fmla="*/ 2237474 h 2237474"/>
              <a:gd name="connsiteX167" fmla="*/ 1356367 w 12192000"/>
              <a:gd name="connsiteY167" fmla="*/ 2235089 h 2237474"/>
              <a:gd name="connsiteX168" fmla="*/ 1324828 w 12192000"/>
              <a:gd name="connsiteY168" fmla="*/ 2231968 h 2237474"/>
              <a:gd name="connsiteX169" fmla="*/ 1297744 w 12192000"/>
              <a:gd name="connsiteY169" fmla="*/ 2235849 h 2237474"/>
              <a:gd name="connsiteX170" fmla="*/ 1286236 w 12192000"/>
              <a:gd name="connsiteY170" fmla="*/ 2233135 h 2237474"/>
              <a:gd name="connsiteX171" fmla="*/ 1283504 w 12192000"/>
              <a:gd name="connsiteY171" fmla="*/ 2233797 h 2237474"/>
              <a:gd name="connsiteX172" fmla="*/ 1279765 w 12192000"/>
              <a:gd name="connsiteY172" fmla="*/ 2229639 h 2237474"/>
              <a:gd name="connsiteX173" fmla="*/ 1195347 w 12192000"/>
              <a:gd name="connsiteY173" fmla="*/ 2212354 h 2237474"/>
              <a:gd name="connsiteX174" fmla="*/ 970251 w 12192000"/>
              <a:gd name="connsiteY174" fmla="*/ 2221029 h 2237474"/>
              <a:gd name="connsiteX175" fmla="*/ 812914 w 12192000"/>
              <a:gd name="connsiteY175" fmla="*/ 2202752 h 2237474"/>
              <a:gd name="connsiteX176" fmla="*/ 800195 w 12192000"/>
              <a:gd name="connsiteY176" fmla="*/ 2209407 h 2237474"/>
              <a:gd name="connsiteX177" fmla="*/ 784978 w 12192000"/>
              <a:gd name="connsiteY177" fmla="*/ 2212360 h 2237474"/>
              <a:gd name="connsiteX178" fmla="*/ 681987 w 12192000"/>
              <a:gd name="connsiteY178" fmla="*/ 2216757 h 2237474"/>
              <a:gd name="connsiteX179" fmla="*/ 669923 w 12192000"/>
              <a:gd name="connsiteY179" fmla="*/ 2211682 h 2237474"/>
              <a:gd name="connsiteX180" fmla="*/ 648680 w 12192000"/>
              <a:gd name="connsiteY180" fmla="*/ 2206229 h 2237474"/>
              <a:gd name="connsiteX181" fmla="*/ 597225 w 12192000"/>
              <a:gd name="connsiteY181" fmla="*/ 2180999 h 2237474"/>
              <a:gd name="connsiteX182" fmla="*/ 558449 w 12192000"/>
              <a:gd name="connsiteY182" fmla="*/ 2182346 h 2237474"/>
              <a:gd name="connsiteX183" fmla="*/ 550517 w 12192000"/>
              <a:gd name="connsiteY183" fmla="*/ 2182060 h 2237474"/>
              <a:gd name="connsiteX184" fmla="*/ 550309 w 12192000"/>
              <a:gd name="connsiteY184" fmla="*/ 2181825 h 2237474"/>
              <a:gd name="connsiteX185" fmla="*/ 541836 w 12192000"/>
              <a:gd name="connsiteY185" fmla="*/ 2181063 h 2237474"/>
              <a:gd name="connsiteX186" fmla="*/ 536057 w 12192000"/>
              <a:gd name="connsiteY186" fmla="*/ 2181537 h 2237474"/>
              <a:gd name="connsiteX187" fmla="*/ 520671 w 12192000"/>
              <a:gd name="connsiteY187" fmla="*/ 2180980 h 2237474"/>
              <a:gd name="connsiteX188" fmla="*/ 515024 w 12192000"/>
              <a:gd name="connsiteY188" fmla="*/ 2179258 h 2237474"/>
              <a:gd name="connsiteX189" fmla="*/ 512278 w 12192000"/>
              <a:gd name="connsiteY189" fmla="*/ 2176369 h 2237474"/>
              <a:gd name="connsiteX190" fmla="*/ 480419 w 12192000"/>
              <a:gd name="connsiteY190" fmla="*/ 2167807 h 2237474"/>
              <a:gd name="connsiteX191" fmla="*/ 413835 w 12192000"/>
              <a:gd name="connsiteY191" fmla="*/ 2156783 h 2237474"/>
              <a:gd name="connsiteX192" fmla="*/ 376513 w 12192000"/>
              <a:gd name="connsiteY192" fmla="*/ 2154014 h 2237474"/>
              <a:gd name="connsiteX193" fmla="*/ 273386 w 12192000"/>
              <a:gd name="connsiteY193" fmla="*/ 2142551 h 2237474"/>
              <a:gd name="connsiteX194" fmla="*/ 169207 w 12192000"/>
              <a:gd name="connsiteY194" fmla="*/ 2128100 h 2237474"/>
              <a:gd name="connsiteX195" fmla="*/ 93149 w 12192000"/>
              <a:gd name="connsiteY195" fmla="*/ 2105324 h 2237474"/>
              <a:gd name="connsiteX196" fmla="*/ 88109 w 12192000"/>
              <a:gd name="connsiteY196" fmla="*/ 2106704 h 2237474"/>
              <a:gd name="connsiteX197" fmla="*/ 80022 w 12192000"/>
              <a:gd name="connsiteY197" fmla="*/ 2107254 h 2237474"/>
              <a:gd name="connsiteX198" fmla="*/ 79717 w 12192000"/>
              <a:gd name="connsiteY198" fmla="*/ 2107046 h 2237474"/>
              <a:gd name="connsiteX199" fmla="*/ 72352 w 12192000"/>
              <a:gd name="connsiteY199" fmla="*/ 2107991 h 2237474"/>
              <a:gd name="connsiteX200" fmla="*/ 37645 w 12192000"/>
              <a:gd name="connsiteY200" fmla="*/ 2115401 h 2237474"/>
              <a:gd name="connsiteX201" fmla="*/ 4572 w 12192000"/>
              <a:gd name="connsiteY201" fmla="*/ 2111091 h 2237474"/>
              <a:gd name="connsiteX202" fmla="*/ 0 w 12192000"/>
              <a:gd name="connsiteY202" fmla="*/ 2110468 h 2237474"/>
              <a:gd name="connsiteX203" fmla="*/ 0 w 12192000"/>
              <a:gd name="connsiteY20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97513 w 12192000"/>
              <a:gd name="connsiteY87" fmla="*/ 1844718 h 2237474"/>
              <a:gd name="connsiteX88" fmla="*/ 5168852 w 12192000"/>
              <a:gd name="connsiteY88" fmla="*/ 1844846 h 2237474"/>
              <a:gd name="connsiteX89" fmla="*/ 5114927 w 12192000"/>
              <a:gd name="connsiteY89" fmla="*/ 1847827 h 2237474"/>
              <a:gd name="connsiteX90" fmla="*/ 5108970 w 12192000"/>
              <a:gd name="connsiteY90" fmla="*/ 1847935 h 2237474"/>
              <a:gd name="connsiteX91" fmla="*/ 5067961 w 12192000"/>
              <a:gd name="connsiteY91" fmla="*/ 1845917 h 2237474"/>
              <a:gd name="connsiteX92" fmla="*/ 5007075 w 12192000"/>
              <a:gd name="connsiteY92" fmla="*/ 1838626 h 2237474"/>
              <a:gd name="connsiteX93" fmla="*/ 4944087 w 12192000"/>
              <a:gd name="connsiteY93" fmla="*/ 1823332 h 2237474"/>
              <a:gd name="connsiteX94" fmla="*/ 4907662 w 12192000"/>
              <a:gd name="connsiteY94" fmla="*/ 1816900 h 2237474"/>
              <a:gd name="connsiteX95" fmla="*/ 4882386 w 12192000"/>
              <a:gd name="connsiteY95" fmla="*/ 1809844 h 2237474"/>
              <a:gd name="connsiteX96" fmla="*/ 4811440 w 12192000"/>
              <a:gd name="connsiteY96" fmla="*/ 1804655 h 2237474"/>
              <a:gd name="connsiteX97" fmla="*/ 4691075 w 12192000"/>
              <a:gd name="connsiteY97" fmla="*/ 1801389 h 2237474"/>
              <a:gd name="connsiteX98" fmla="*/ 4611738 w 12192000"/>
              <a:gd name="connsiteY98" fmla="*/ 1776964 h 2237474"/>
              <a:gd name="connsiteX99" fmla="*/ 4560070 w 12192000"/>
              <a:gd name="connsiteY99" fmla="*/ 1785640 h 2237474"/>
              <a:gd name="connsiteX100" fmla="*/ 4536503 w 12192000"/>
              <a:gd name="connsiteY100" fmla="*/ 1785334 h 2237474"/>
              <a:gd name="connsiteX101" fmla="*/ 4513724 w 12192000"/>
              <a:gd name="connsiteY101" fmla="*/ 1791996 h 2237474"/>
              <a:gd name="connsiteX102" fmla="*/ 4459810 w 12192000"/>
              <a:gd name="connsiteY102" fmla="*/ 1797886 h 2237474"/>
              <a:gd name="connsiteX103" fmla="*/ 4379064 w 12192000"/>
              <a:gd name="connsiteY103" fmla="*/ 1817177 h 2237474"/>
              <a:gd name="connsiteX104" fmla="*/ 4319209 w 12192000"/>
              <a:gd name="connsiteY104" fmla="*/ 1834833 h 2237474"/>
              <a:gd name="connsiteX105" fmla="*/ 4290981 w 12192000"/>
              <a:gd name="connsiteY105" fmla="*/ 1839677 h 2237474"/>
              <a:gd name="connsiteX106" fmla="*/ 4285792 w 12192000"/>
              <a:gd name="connsiteY106" fmla="*/ 1836231 h 2237474"/>
              <a:gd name="connsiteX107" fmla="*/ 4238372 w 12192000"/>
              <a:gd name="connsiteY107" fmla="*/ 1851480 h 2237474"/>
              <a:gd name="connsiteX108" fmla="*/ 4232517 w 12192000"/>
              <a:gd name="connsiteY108" fmla="*/ 1852567 h 2237474"/>
              <a:gd name="connsiteX109" fmla="*/ 4191732 w 12192000"/>
              <a:gd name="connsiteY109" fmla="*/ 1857328 h 2237474"/>
              <a:gd name="connsiteX110" fmla="*/ 4065532 w 12192000"/>
              <a:gd name="connsiteY110" fmla="*/ 1855477 h 2237474"/>
              <a:gd name="connsiteX111" fmla="*/ 4028460 w 12192000"/>
              <a:gd name="connsiteY111" fmla="*/ 1855137 h 2237474"/>
              <a:gd name="connsiteX112" fmla="*/ 4002267 w 12192000"/>
              <a:gd name="connsiteY112" fmla="*/ 1852352 h 2237474"/>
              <a:gd name="connsiteX113" fmla="*/ 3931396 w 12192000"/>
              <a:gd name="connsiteY113" fmla="*/ 1858915 h 2237474"/>
              <a:gd name="connsiteX114" fmla="*/ 3812162 w 12192000"/>
              <a:gd name="connsiteY114" fmla="*/ 1875501 h 2237474"/>
              <a:gd name="connsiteX115" fmla="*/ 3729530 w 12192000"/>
              <a:gd name="connsiteY115" fmla="*/ 1864513 h 2237474"/>
              <a:gd name="connsiteX116" fmla="*/ 3680177 w 12192000"/>
              <a:gd name="connsiteY116" fmla="*/ 1881552 h 2237474"/>
              <a:gd name="connsiteX117" fmla="*/ 3567259 w 12192000"/>
              <a:gd name="connsiteY117" fmla="*/ 1893482 h 2237474"/>
              <a:gd name="connsiteX118" fmla="*/ 3405770 w 12192000"/>
              <a:gd name="connsiteY118" fmla="*/ 1904591 h 2237474"/>
              <a:gd name="connsiteX119" fmla="*/ 3280097 w 12192000"/>
              <a:gd name="connsiteY119" fmla="*/ 1919610 h 2237474"/>
              <a:gd name="connsiteX120" fmla="*/ 3123424 w 12192000"/>
              <a:gd name="connsiteY120" fmla="*/ 1952930 h 2237474"/>
              <a:gd name="connsiteX121" fmla="*/ 3009910 w 12192000"/>
              <a:gd name="connsiteY121" fmla="*/ 1957866 h 2237474"/>
              <a:gd name="connsiteX122" fmla="*/ 2995934 w 12192000"/>
              <a:gd name="connsiteY122" fmla="*/ 1967085 h 2237474"/>
              <a:gd name="connsiteX123" fmla="*/ 2980071 w 12192000"/>
              <a:gd name="connsiteY123" fmla="*/ 1972988 h 2237474"/>
              <a:gd name="connsiteX124" fmla="*/ 2978094 w 12192000"/>
              <a:gd name="connsiteY124" fmla="*/ 1972369 h 2237474"/>
              <a:gd name="connsiteX125" fmla="*/ 2942858 w 12192000"/>
              <a:gd name="connsiteY125" fmla="*/ 1981367 h 2237474"/>
              <a:gd name="connsiteX126" fmla="*/ 2875436 w 12192000"/>
              <a:gd name="connsiteY126" fmla="*/ 1996977 h 2237474"/>
              <a:gd name="connsiteX127" fmla="*/ 2874892 w 12192000"/>
              <a:gd name="connsiteY127" fmla="*/ 1996085 h 2237474"/>
              <a:gd name="connsiteX128" fmla="*/ 2864145 w 12192000"/>
              <a:gd name="connsiteY128" fmla="*/ 1994061 h 2237474"/>
              <a:gd name="connsiteX129" fmla="*/ 2843662 w 12192000"/>
              <a:gd name="connsiteY129" fmla="*/ 1992498 h 2237474"/>
              <a:gd name="connsiteX130" fmla="*/ 2796128 w 12192000"/>
              <a:gd name="connsiteY130" fmla="*/ 1976403 h 2237474"/>
              <a:gd name="connsiteX131" fmla="*/ 2756784 w 12192000"/>
              <a:gd name="connsiteY131" fmla="*/ 1985116 h 2237474"/>
              <a:gd name="connsiteX132" fmla="*/ 2748833 w 12192000"/>
              <a:gd name="connsiteY132" fmla="*/ 1986323 h 2237474"/>
              <a:gd name="connsiteX133" fmla="*/ 2748661 w 12192000"/>
              <a:gd name="connsiteY133" fmla="*/ 1986122 h 2237474"/>
              <a:gd name="connsiteX134" fmla="*/ 2740251 w 12192000"/>
              <a:gd name="connsiteY134" fmla="*/ 1986946 h 2237474"/>
              <a:gd name="connsiteX135" fmla="*/ 2718916 w 12192000"/>
              <a:gd name="connsiteY135" fmla="*/ 1990867 h 2237474"/>
              <a:gd name="connsiteX136" fmla="*/ 2713522 w 12192000"/>
              <a:gd name="connsiteY136" fmla="*/ 1990173 h 2237474"/>
              <a:gd name="connsiteX137" fmla="*/ 2680597 w 12192000"/>
              <a:gd name="connsiteY137" fmla="*/ 1984996 h 2237474"/>
              <a:gd name="connsiteX138" fmla="*/ 2578178 w 12192000"/>
              <a:gd name="connsiteY138" fmla="*/ 1990531 h 2237474"/>
              <a:gd name="connsiteX139" fmla="*/ 2476147 w 12192000"/>
              <a:gd name="connsiteY139" fmla="*/ 1998305 h 2237474"/>
              <a:gd name="connsiteX140" fmla="*/ 2373568 w 12192000"/>
              <a:gd name="connsiteY140" fmla="*/ 2003219 h 2237474"/>
              <a:gd name="connsiteX141" fmla="*/ 2321399 w 12192000"/>
              <a:gd name="connsiteY141" fmla="*/ 1989467 h 2237474"/>
              <a:gd name="connsiteX142" fmla="*/ 2315525 w 12192000"/>
              <a:gd name="connsiteY142" fmla="*/ 1989708 h 2237474"/>
              <a:gd name="connsiteX143" fmla="*/ 2300792 w 12192000"/>
              <a:gd name="connsiteY143" fmla="*/ 1994290 h 2237474"/>
              <a:gd name="connsiteX144" fmla="*/ 2295469 w 12192000"/>
              <a:gd name="connsiteY144" fmla="*/ 1996659 h 2237474"/>
              <a:gd name="connsiteX145" fmla="*/ 2287219 w 12192000"/>
              <a:gd name="connsiteY145" fmla="*/ 1998750 h 2237474"/>
              <a:gd name="connsiteX146" fmla="*/ 2286948 w 12192000"/>
              <a:gd name="connsiteY146" fmla="*/ 1998596 h 2237474"/>
              <a:gd name="connsiteX147" fmla="*/ 2243069 w 12192000"/>
              <a:gd name="connsiteY147" fmla="*/ 2015111 h 2237474"/>
              <a:gd name="connsiteX148" fmla="*/ 2186609 w 12192000"/>
              <a:gd name="connsiteY148" fmla="*/ 2008263 h 2237474"/>
              <a:gd name="connsiteX149" fmla="*/ 2164831 w 12192000"/>
              <a:gd name="connsiteY149" fmla="*/ 2010143 h 2237474"/>
              <a:gd name="connsiteX150" fmla="*/ 2152836 w 12192000"/>
              <a:gd name="connsiteY150" fmla="*/ 2010048 h 2237474"/>
              <a:gd name="connsiteX151" fmla="*/ 2117102 w 12192000"/>
              <a:gd name="connsiteY151" fmla="*/ 2023004 h 2237474"/>
              <a:gd name="connsiteX152" fmla="*/ 2111935 w 12192000"/>
              <a:gd name="connsiteY152" fmla="*/ 2023163 h 2237474"/>
              <a:gd name="connsiteX153" fmla="*/ 2089991 w 12192000"/>
              <a:gd name="connsiteY153" fmla="*/ 2034193 h 2237474"/>
              <a:gd name="connsiteX154" fmla="*/ 2058061 w 12192000"/>
              <a:gd name="connsiteY154" fmla="*/ 2047942 h 2237474"/>
              <a:gd name="connsiteX155" fmla="*/ 2055737 w 12192000"/>
              <a:gd name="connsiteY155" fmla="*/ 2047704 h 2237474"/>
              <a:gd name="connsiteX156" fmla="*/ 2042244 w 12192000"/>
              <a:gd name="connsiteY156" fmla="*/ 2055560 h 2237474"/>
              <a:gd name="connsiteX157" fmla="*/ 1976224 w 12192000"/>
              <a:gd name="connsiteY157" fmla="*/ 2074257 h 2237474"/>
              <a:gd name="connsiteX158" fmla="*/ 1877728 w 12192000"/>
              <a:gd name="connsiteY158" fmla="*/ 2101004 h 2237474"/>
              <a:gd name="connsiteX159" fmla="*/ 1759056 w 12192000"/>
              <a:gd name="connsiteY159" fmla="*/ 2125608 h 2237474"/>
              <a:gd name="connsiteX160" fmla="*/ 1637948 w 12192000"/>
              <a:gd name="connsiteY160" fmla="*/ 2172597 h 2237474"/>
              <a:gd name="connsiteX161" fmla="*/ 1434549 w 12192000"/>
              <a:gd name="connsiteY161" fmla="*/ 2234522 h 2237474"/>
              <a:gd name="connsiteX162" fmla="*/ 1398481 w 12192000"/>
              <a:gd name="connsiteY162" fmla="*/ 2237074 h 2237474"/>
              <a:gd name="connsiteX163" fmla="*/ 1398407 w 12192000"/>
              <a:gd name="connsiteY163" fmla="*/ 2237095 h 2237474"/>
              <a:gd name="connsiteX164" fmla="*/ 1370962 w 12192000"/>
              <a:gd name="connsiteY164" fmla="*/ 2237474 h 2237474"/>
              <a:gd name="connsiteX165" fmla="*/ 1356367 w 12192000"/>
              <a:gd name="connsiteY165" fmla="*/ 2235089 h 2237474"/>
              <a:gd name="connsiteX166" fmla="*/ 1324828 w 12192000"/>
              <a:gd name="connsiteY166" fmla="*/ 2231968 h 2237474"/>
              <a:gd name="connsiteX167" fmla="*/ 1297744 w 12192000"/>
              <a:gd name="connsiteY167" fmla="*/ 2235849 h 2237474"/>
              <a:gd name="connsiteX168" fmla="*/ 1286236 w 12192000"/>
              <a:gd name="connsiteY168" fmla="*/ 2233135 h 2237474"/>
              <a:gd name="connsiteX169" fmla="*/ 1283504 w 12192000"/>
              <a:gd name="connsiteY169" fmla="*/ 2233797 h 2237474"/>
              <a:gd name="connsiteX170" fmla="*/ 1279765 w 12192000"/>
              <a:gd name="connsiteY170" fmla="*/ 2229639 h 2237474"/>
              <a:gd name="connsiteX171" fmla="*/ 1195347 w 12192000"/>
              <a:gd name="connsiteY171" fmla="*/ 2212354 h 2237474"/>
              <a:gd name="connsiteX172" fmla="*/ 970251 w 12192000"/>
              <a:gd name="connsiteY172" fmla="*/ 2221029 h 2237474"/>
              <a:gd name="connsiteX173" fmla="*/ 812914 w 12192000"/>
              <a:gd name="connsiteY173" fmla="*/ 2202752 h 2237474"/>
              <a:gd name="connsiteX174" fmla="*/ 800195 w 12192000"/>
              <a:gd name="connsiteY174" fmla="*/ 2209407 h 2237474"/>
              <a:gd name="connsiteX175" fmla="*/ 784978 w 12192000"/>
              <a:gd name="connsiteY175" fmla="*/ 2212360 h 2237474"/>
              <a:gd name="connsiteX176" fmla="*/ 681987 w 12192000"/>
              <a:gd name="connsiteY176" fmla="*/ 2216757 h 2237474"/>
              <a:gd name="connsiteX177" fmla="*/ 669923 w 12192000"/>
              <a:gd name="connsiteY177" fmla="*/ 2211682 h 2237474"/>
              <a:gd name="connsiteX178" fmla="*/ 648680 w 12192000"/>
              <a:gd name="connsiteY178" fmla="*/ 2206229 h 2237474"/>
              <a:gd name="connsiteX179" fmla="*/ 597225 w 12192000"/>
              <a:gd name="connsiteY179" fmla="*/ 2180999 h 2237474"/>
              <a:gd name="connsiteX180" fmla="*/ 558449 w 12192000"/>
              <a:gd name="connsiteY180" fmla="*/ 2182346 h 2237474"/>
              <a:gd name="connsiteX181" fmla="*/ 550517 w 12192000"/>
              <a:gd name="connsiteY181" fmla="*/ 2182060 h 2237474"/>
              <a:gd name="connsiteX182" fmla="*/ 550309 w 12192000"/>
              <a:gd name="connsiteY182" fmla="*/ 2181825 h 2237474"/>
              <a:gd name="connsiteX183" fmla="*/ 541836 w 12192000"/>
              <a:gd name="connsiteY183" fmla="*/ 2181063 h 2237474"/>
              <a:gd name="connsiteX184" fmla="*/ 536057 w 12192000"/>
              <a:gd name="connsiteY184" fmla="*/ 2181537 h 2237474"/>
              <a:gd name="connsiteX185" fmla="*/ 520671 w 12192000"/>
              <a:gd name="connsiteY185" fmla="*/ 2180980 h 2237474"/>
              <a:gd name="connsiteX186" fmla="*/ 515024 w 12192000"/>
              <a:gd name="connsiteY186" fmla="*/ 2179258 h 2237474"/>
              <a:gd name="connsiteX187" fmla="*/ 512278 w 12192000"/>
              <a:gd name="connsiteY187" fmla="*/ 2176369 h 2237474"/>
              <a:gd name="connsiteX188" fmla="*/ 480419 w 12192000"/>
              <a:gd name="connsiteY188" fmla="*/ 2167807 h 2237474"/>
              <a:gd name="connsiteX189" fmla="*/ 413835 w 12192000"/>
              <a:gd name="connsiteY189" fmla="*/ 2156783 h 2237474"/>
              <a:gd name="connsiteX190" fmla="*/ 376513 w 12192000"/>
              <a:gd name="connsiteY190" fmla="*/ 2154014 h 2237474"/>
              <a:gd name="connsiteX191" fmla="*/ 273386 w 12192000"/>
              <a:gd name="connsiteY191" fmla="*/ 2142551 h 2237474"/>
              <a:gd name="connsiteX192" fmla="*/ 169207 w 12192000"/>
              <a:gd name="connsiteY192" fmla="*/ 2128100 h 2237474"/>
              <a:gd name="connsiteX193" fmla="*/ 93149 w 12192000"/>
              <a:gd name="connsiteY193" fmla="*/ 2105324 h 2237474"/>
              <a:gd name="connsiteX194" fmla="*/ 88109 w 12192000"/>
              <a:gd name="connsiteY194" fmla="*/ 2106704 h 2237474"/>
              <a:gd name="connsiteX195" fmla="*/ 80022 w 12192000"/>
              <a:gd name="connsiteY195" fmla="*/ 2107254 h 2237474"/>
              <a:gd name="connsiteX196" fmla="*/ 79717 w 12192000"/>
              <a:gd name="connsiteY196" fmla="*/ 2107046 h 2237474"/>
              <a:gd name="connsiteX197" fmla="*/ 72352 w 12192000"/>
              <a:gd name="connsiteY197" fmla="*/ 2107991 h 2237474"/>
              <a:gd name="connsiteX198" fmla="*/ 37645 w 12192000"/>
              <a:gd name="connsiteY198" fmla="*/ 2115401 h 2237474"/>
              <a:gd name="connsiteX199" fmla="*/ 4572 w 12192000"/>
              <a:gd name="connsiteY199" fmla="*/ 2111091 h 2237474"/>
              <a:gd name="connsiteX200" fmla="*/ 0 w 12192000"/>
              <a:gd name="connsiteY200" fmla="*/ 2110468 h 2237474"/>
              <a:gd name="connsiteX201" fmla="*/ 0 w 12192000"/>
              <a:gd name="connsiteY20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6885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4980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38372 w 12192000"/>
              <a:gd name="connsiteY104" fmla="*/ 1851480 h 2237474"/>
              <a:gd name="connsiteX105" fmla="*/ 4232517 w 12192000"/>
              <a:gd name="connsiteY105" fmla="*/ 1852567 h 2237474"/>
              <a:gd name="connsiteX106" fmla="*/ 4191732 w 12192000"/>
              <a:gd name="connsiteY106" fmla="*/ 1857328 h 2237474"/>
              <a:gd name="connsiteX107" fmla="*/ 4065532 w 12192000"/>
              <a:gd name="connsiteY107" fmla="*/ 1855477 h 2237474"/>
              <a:gd name="connsiteX108" fmla="*/ 4028460 w 12192000"/>
              <a:gd name="connsiteY108" fmla="*/ 1855137 h 2237474"/>
              <a:gd name="connsiteX109" fmla="*/ 4002267 w 12192000"/>
              <a:gd name="connsiteY109" fmla="*/ 1852352 h 2237474"/>
              <a:gd name="connsiteX110" fmla="*/ 3931396 w 12192000"/>
              <a:gd name="connsiteY110" fmla="*/ 1858915 h 2237474"/>
              <a:gd name="connsiteX111" fmla="*/ 3812162 w 12192000"/>
              <a:gd name="connsiteY111" fmla="*/ 1875501 h 2237474"/>
              <a:gd name="connsiteX112" fmla="*/ 3729530 w 12192000"/>
              <a:gd name="connsiteY112" fmla="*/ 1864513 h 2237474"/>
              <a:gd name="connsiteX113" fmla="*/ 3680177 w 12192000"/>
              <a:gd name="connsiteY113" fmla="*/ 1881552 h 2237474"/>
              <a:gd name="connsiteX114" fmla="*/ 3567259 w 12192000"/>
              <a:gd name="connsiteY114" fmla="*/ 1893482 h 2237474"/>
              <a:gd name="connsiteX115" fmla="*/ 3405770 w 12192000"/>
              <a:gd name="connsiteY115" fmla="*/ 1904591 h 2237474"/>
              <a:gd name="connsiteX116" fmla="*/ 3280097 w 12192000"/>
              <a:gd name="connsiteY116" fmla="*/ 1919610 h 2237474"/>
              <a:gd name="connsiteX117" fmla="*/ 3123424 w 12192000"/>
              <a:gd name="connsiteY117" fmla="*/ 1952930 h 2237474"/>
              <a:gd name="connsiteX118" fmla="*/ 3009910 w 12192000"/>
              <a:gd name="connsiteY118" fmla="*/ 1957866 h 2237474"/>
              <a:gd name="connsiteX119" fmla="*/ 2995934 w 12192000"/>
              <a:gd name="connsiteY119" fmla="*/ 1967085 h 2237474"/>
              <a:gd name="connsiteX120" fmla="*/ 2980071 w 12192000"/>
              <a:gd name="connsiteY120" fmla="*/ 1972988 h 2237474"/>
              <a:gd name="connsiteX121" fmla="*/ 2978094 w 12192000"/>
              <a:gd name="connsiteY121" fmla="*/ 1972369 h 2237474"/>
              <a:gd name="connsiteX122" fmla="*/ 2942858 w 12192000"/>
              <a:gd name="connsiteY122" fmla="*/ 1981367 h 2237474"/>
              <a:gd name="connsiteX123" fmla="*/ 2875436 w 12192000"/>
              <a:gd name="connsiteY123" fmla="*/ 1996977 h 2237474"/>
              <a:gd name="connsiteX124" fmla="*/ 2874892 w 12192000"/>
              <a:gd name="connsiteY124" fmla="*/ 1996085 h 2237474"/>
              <a:gd name="connsiteX125" fmla="*/ 2864145 w 12192000"/>
              <a:gd name="connsiteY125" fmla="*/ 1994061 h 2237474"/>
              <a:gd name="connsiteX126" fmla="*/ 2843662 w 12192000"/>
              <a:gd name="connsiteY126" fmla="*/ 1992498 h 2237474"/>
              <a:gd name="connsiteX127" fmla="*/ 2796128 w 12192000"/>
              <a:gd name="connsiteY127" fmla="*/ 1976403 h 2237474"/>
              <a:gd name="connsiteX128" fmla="*/ 2756784 w 12192000"/>
              <a:gd name="connsiteY128" fmla="*/ 1985116 h 2237474"/>
              <a:gd name="connsiteX129" fmla="*/ 2748833 w 12192000"/>
              <a:gd name="connsiteY129" fmla="*/ 1986323 h 2237474"/>
              <a:gd name="connsiteX130" fmla="*/ 2748661 w 12192000"/>
              <a:gd name="connsiteY130" fmla="*/ 1986122 h 2237474"/>
              <a:gd name="connsiteX131" fmla="*/ 2740251 w 12192000"/>
              <a:gd name="connsiteY131" fmla="*/ 1986946 h 2237474"/>
              <a:gd name="connsiteX132" fmla="*/ 2718916 w 12192000"/>
              <a:gd name="connsiteY132" fmla="*/ 1990867 h 2237474"/>
              <a:gd name="connsiteX133" fmla="*/ 2713522 w 12192000"/>
              <a:gd name="connsiteY133" fmla="*/ 1990173 h 2237474"/>
              <a:gd name="connsiteX134" fmla="*/ 2680597 w 12192000"/>
              <a:gd name="connsiteY134" fmla="*/ 1984996 h 2237474"/>
              <a:gd name="connsiteX135" fmla="*/ 2578178 w 12192000"/>
              <a:gd name="connsiteY135" fmla="*/ 1990531 h 2237474"/>
              <a:gd name="connsiteX136" fmla="*/ 2476147 w 12192000"/>
              <a:gd name="connsiteY136" fmla="*/ 1998305 h 2237474"/>
              <a:gd name="connsiteX137" fmla="*/ 2373568 w 12192000"/>
              <a:gd name="connsiteY137" fmla="*/ 2003219 h 2237474"/>
              <a:gd name="connsiteX138" fmla="*/ 2321399 w 12192000"/>
              <a:gd name="connsiteY138" fmla="*/ 1989467 h 2237474"/>
              <a:gd name="connsiteX139" fmla="*/ 2315525 w 12192000"/>
              <a:gd name="connsiteY139" fmla="*/ 1989708 h 2237474"/>
              <a:gd name="connsiteX140" fmla="*/ 2300792 w 12192000"/>
              <a:gd name="connsiteY140" fmla="*/ 1994290 h 2237474"/>
              <a:gd name="connsiteX141" fmla="*/ 2295469 w 12192000"/>
              <a:gd name="connsiteY141" fmla="*/ 1996659 h 2237474"/>
              <a:gd name="connsiteX142" fmla="*/ 2287219 w 12192000"/>
              <a:gd name="connsiteY142" fmla="*/ 1998750 h 2237474"/>
              <a:gd name="connsiteX143" fmla="*/ 2286948 w 12192000"/>
              <a:gd name="connsiteY143" fmla="*/ 1998596 h 2237474"/>
              <a:gd name="connsiteX144" fmla="*/ 2243069 w 12192000"/>
              <a:gd name="connsiteY144" fmla="*/ 2015111 h 2237474"/>
              <a:gd name="connsiteX145" fmla="*/ 2186609 w 12192000"/>
              <a:gd name="connsiteY145" fmla="*/ 2008263 h 2237474"/>
              <a:gd name="connsiteX146" fmla="*/ 2164831 w 12192000"/>
              <a:gd name="connsiteY146" fmla="*/ 2010143 h 2237474"/>
              <a:gd name="connsiteX147" fmla="*/ 2152836 w 12192000"/>
              <a:gd name="connsiteY147" fmla="*/ 2010048 h 2237474"/>
              <a:gd name="connsiteX148" fmla="*/ 2117102 w 12192000"/>
              <a:gd name="connsiteY148" fmla="*/ 2023004 h 2237474"/>
              <a:gd name="connsiteX149" fmla="*/ 2111935 w 12192000"/>
              <a:gd name="connsiteY149" fmla="*/ 2023163 h 2237474"/>
              <a:gd name="connsiteX150" fmla="*/ 2089991 w 12192000"/>
              <a:gd name="connsiteY150" fmla="*/ 2034193 h 2237474"/>
              <a:gd name="connsiteX151" fmla="*/ 2058061 w 12192000"/>
              <a:gd name="connsiteY151" fmla="*/ 2047942 h 2237474"/>
              <a:gd name="connsiteX152" fmla="*/ 2055737 w 12192000"/>
              <a:gd name="connsiteY152" fmla="*/ 2047704 h 2237474"/>
              <a:gd name="connsiteX153" fmla="*/ 2042244 w 12192000"/>
              <a:gd name="connsiteY153" fmla="*/ 2055560 h 2237474"/>
              <a:gd name="connsiteX154" fmla="*/ 1976224 w 12192000"/>
              <a:gd name="connsiteY154" fmla="*/ 2074257 h 2237474"/>
              <a:gd name="connsiteX155" fmla="*/ 1877728 w 12192000"/>
              <a:gd name="connsiteY155" fmla="*/ 2101004 h 2237474"/>
              <a:gd name="connsiteX156" fmla="*/ 1759056 w 12192000"/>
              <a:gd name="connsiteY156" fmla="*/ 2125608 h 2237474"/>
              <a:gd name="connsiteX157" fmla="*/ 1637948 w 12192000"/>
              <a:gd name="connsiteY157" fmla="*/ 2172597 h 2237474"/>
              <a:gd name="connsiteX158" fmla="*/ 1434549 w 12192000"/>
              <a:gd name="connsiteY158" fmla="*/ 2234522 h 2237474"/>
              <a:gd name="connsiteX159" fmla="*/ 1398481 w 12192000"/>
              <a:gd name="connsiteY159" fmla="*/ 2237074 h 2237474"/>
              <a:gd name="connsiteX160" fmla="*/ 1398407 w 12192000"/>
              <a:gd name="connsiteY160" fmla="*/ 2237095 h 2237474"/>
              <a:gd name="connsiteX161" fmla="*/ 1370962 w 12192000"/>
              <a:gd name="connsiteY161" fmla="*/ 2237474 h 2237474"/>
              <a:gd name="connsiteX162" fmla="*/ 1356367 w 12192000"/>
              <a:gd name="connsiteY162" fmla="*/ 2235089 h 2237474"/>
              <a:gd name="connsiteX163" fmla="*/ 1324828 w 12192000"/>
              <a:gd name="connsiteY163" fmla="*/ 2231968 h 2237474"/>
              <a:gd name="connsiteX164" fmla="*/ 1297744 w 12192000"/>
              <a:gd name="connsiteY164" fmla="*/ 2235849 h 2237474"/>
              <a:gd name="connsiteX165" fmla="*/ 1286236 w 12192000"/>
              <a:gd name="connsiteY165" fmla="*/ 2233135 h 2237474"/>
              <a:gd name="connsiteX166" fmla="*/ 1283504 w 12192000"/>
              <a:gd name="connsiteY166" fmla="*/ 2233797 h 2237474"/>
              <a:gd name="connsiteX167" fmla="*/ 1279765 w 12192000"/>
              <a:gd name="connsiteY167" fmla="*/ 2229639 h 2237474"/>
              <a:gd name="connsiteX168" fmla="*/ 1195347 w 12192000"/>
              <a:gd name="connsiteY168" fmla="*/ 2212354 h 2237474"/>
              <a:gd name="connsiteX169" fmla="*/ 970251 w 12192000"/>
              <a:gd name="connsiteY169" fmla="*/ 2221029 h 2237474"/>
              <a:gd name="connsiteX170" fmla="*/ 812914 w 12192000"/>
              <a:gd name="connsiteY170" fmla="*/ 2202752 h 2237474"/>
              <a:gd name="connsiteX171" fmla="*/ 800195 w 12192000"/>
              <a:gd name="connsiteY171" fmla="*/ 2209407 h 2237474"/>
              <a:gd name="connsiteX172" fmla="*/ 784978 w 12192000"/>
              <a:gd name="connsiteY172" fmla="*/ 2212360 h 2237474"/>
              <a:gd name="connsiteX173" fmla="*/ 681987 w 12192000"/>
              <a:gd name="connsiteY173" fmla="*/ 2216757 h 2237474"/>
              <a:gd name="connsiteX174" fmla="*/ 669923 w 12192000"/>
              <a:gd name="connsiteY174" fmla="*/ 2211682 h 2237474"/>
              <a:gd name="connsiteX175" fmla="*/ 648680 w 12192000"/>
              <a:gd name="connsiteY175" fmla="*/ 2206229 h 2237474"/>
              <a:gd name="connsiteX176" fmla="*/ 597225 w 12192000"/>
              <a:gd name="connsiteY176" fmla="*/ 2180999 h 2237474"/>
              <a:gd name="connsiteX177" fmla="*/ 558449 w 12192000"/>
              <a:gd name="connsiteY177" fmla="*/ 2182346 h 2237474"/>
              <a:gd name="connsiteX178" fmla="*/ 550517 w 12192000"/>
              <a:gd name="connsiteY178" fmla="*/ 2182060 h 2237474"/>
              <a:gd name="connsiteX179" fmla="*/ 550309 w 12192000"/>
              <a:gd name="connsiteY179" fmla="*/ 2181825 h 2237474"/>
              <a:gd name="connsiteX180" fmla="*/ 541836 w 12192000"/>
              <a:gd name="connsiteY180" fmla="*/ 2181063 h 2237474"/>
              <a:gd name="connsiteX181" fmla="*/ 536057 w 12192000"/>
              <a:gd name="connsiteY181" fmla="*/ 2181537 h 2237474"/>
              <a:gd name="connsiteX182" fmla="*/ 520671 w 12192000"/>
              <a:gd name="connsiteY182" fmla="*/ 2180980 h 2237474"/>
              <a:gd name="connsiteX183" fmla="*/ 515024 w 12192000"/>
              <a:gd name="connsiteY183" fmla="*/ 2179258 h 2237474"/>
              <a:gd name="connsiteX184" fmla="*/ 512278 w 12192000"/>
              <a:gd name="connsiteY184" fmla="*/ 2176369 h 2237474"/>
              <a:gd name="connsiteX185" fmla="*/ 480419 w 12192000"/>
              <a:gd name="connsiteY185" fmla="*/ 2167807 h 2237474"/>
              <a:gd name="connsiteX186" fmla="*/ 413835 w 12192000"/>
              <a:gd name="connsiteY186" fmla="*/ 2156783 h 2237474"/>
              <a:gd name="connsiteX187" fmla="*/ 376513 w 12192000"/>
              <a:gd name="connsiteY187" fmla="*/ 2154014 h 2237474"/>
              <a:gd name="connsiteX188" fmla="*/ 273386 w 12192000"/>
              <a:gd name="connsiteY188" fmla="*/ 2142551 h 2237474"/>
              <a:gd name="connsiteX189" fmla="*/ 169207 w 12192000"/>
              <a:gd name="connsiteY189" fmla="*/ 2128100 h 2237474"/>
              <a:gd name="connsiteX190" fmla="*/ 93149 w 12192000"/>
              <a:gd name="connsiteY190" fmla="*/ 2105324 h 2237474"/>
              <a:gd name="connsiteX191" fmla="*/ 88109 w 12192000"/>
              <a:gd name="connsiteY191" fmla="*/ 2106704 h 2237474"/>
              <a:gd name="connsiteX192" fmla="*/ 80022 w 12192000"/>
              <a:gd name="connsiteY192" fmla="*/ 2107254 h 2237474"/>
              <a:gd name="connsiteX193" fmla="*/ 79717 w 12192000"/>
              <a:gd name="connsiteY193" fmla="*/ 2107046 h 2237474"/>
              <a:gd name="connsiteX194" fmla="*/ 72352 w 12192000"/>
              <a:gd name="connsiteY194" fmla="*/ 2107991 h 2237474"/>
              <a:gd name="connsiteX195" fmla="*/ 37645 w 12192000"/>
              <a:gd name="connsiteY195" fmla="*/ 2115401 h 2237474"/>
              <a:gd name="connsiteX196" fmla="*/ 4572 w 12192000"/>
              <a:gd name="connsiteY196" fmla="*/ 2111091 h 2237474"/>
              <a:gd name="connsiteX197" fmla="*/ 0 w 12192000"/>
              <a:gd name="connsiteY197" fmla="*/ 2110468 h 2237474"/>
              <a:gd name="connsiteX198" fmla="*/ 0 w 12192000"/>
              <a:gd name="connsiteY19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42099 w 12192000"/>
              <a:gd name="connsiteY53" fmla="*/ 1336332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39997 w 12192000"/>
              <a:gd name="connsiteY50" fmla="*/ 1282713 h 2237474"/>
              <a:gd name="connsiteX51" fmla="*/ 8074238 w 12192000"/>
              <a:gd name="connsiteY51" fmla="*/ 1301895 h 2237474"/>
              <a:gd name="connsiteX52" fmla="*/ 7942099 w 12192000"/>
              <a:gd name="connsiteY52" fmla="*/ 1336332 h 2237474"/>
              <a:gd name="connsiteX53" fmla="*/ 7902328 w 12192000"/>
              <a:gd name="connsiteY53" fmla="*/ 1345865 h 2237474"/>
              <a:gd name="connsiteX54" fmla="*/ 7840612 w 12192000"/>
              <a:gd name="connsiteY54" fmla="*/ 1369373 h 2237474"/>
              <a:gd name="connsiteX55" fmla="*/ 7786819 w 12192000"/>
              <a:gd name="connsiteY55" fmla="*/ 1378970 h 2237474"/>
              <a:gd name="connsiteX56" fmla="*/ 7548172 w 12192000"/>
              <a:gd name="connsiteY56" fmla="*/ 1417460 h 2237474"/>
              <a:gd name="connsiteX57" fmla="*/ 7483437 w 12192000"/>
              <a:gd name="connsiteY57" fmla="*/ 1478152 h 2237474"/>
              <a:gd name="connsiteX58" fmla="*/ 7377870 w 12192000"/>
              <a:gd name="connsiteY58" fmla="*/ 1523319 h 2237474"/>
              <a:gd name="connsiteX59" fmla="*/ 7230737 w 12192000"/>
              <a:gd name="connsiteY59" fmla="*/ 1562633 h 2237474"/>
              <a:gd name="connsiteX60" fmla="*/ 7224458 w 12192000"/>
              <a:gd name="connsiteY60" fmla="*/ 1573008 h 2237474"/>
              <a:gd name="connsiteX61" fmla="*/ 7183121 w 12192000"/>
              <a:gd name="connsiteY61" fmla="*/ 1595162 h 2237474"/>
              <a:gd name="connsiteX62" fmla="*/ 7164601 w 12192000"/>
              <a:gd name="connsiteY62" fmla="*/ 1606490 h 2237474"/>
              <a:gd name="connsiteX63" fmla="*/ 7031309 w 12192000"/>
              <a:gd name="connsiteY63" fmla="*/ 1619451 h 2237474"/>
              <a:gd name="connsiteX64" fmla="*/ 6900177 w 12192000"/>
              <a:gd name="connsiteY64" fmla="*/ 1636016 h 2237474"/>
              <a:gd name="connsiteX65" fmla="*/ 6795372 w 12192000"/>
              <a:gd name="connsiteY65" fmla="*/ 1644845 h 2237474"/>
              <a:gd name="connsiteX66" fmla="*/ 6692251 w 12192000"/>
              <a:gd name="connsiteY66" fmla="*/ 1656357 h 2237474"/>
              <a:gd name="connsiteX67" fmla="*/ 6655235 w 12192000"/>
              <a:gd name="connsiteY67" fmla="*/ 1661869 h 2237474"/>
              <a:gd name="connsiteX68" fmla="*/ 6554894 w 12192000"/>
              <a:gd name="connsiteY68" fmla="*/ 1664428 h 2237474"/>
              <a:gd name="connsiteX69" fmla="*/ 6516595 w 12192000"/>
              <a:gd name="connsiteY69" fmla="*/ 1667475 h 2237474"/>
              <a:gd name="connsiteX70" fmla="*/ 6508541 w 12192000"/>
              <a:gd name="connsiteY70" fmla="*/ 1668757 h 2237474"/>
              <a:gd name="connsiteX71" fmla="*/ 6471012 w 12192000"/>
              <a:gd name="connsiteY71" fmla="*/ 1678604 h 2237474"/>
              <a:gd name="connsiteX72" fmla="*/ 6364035 w 12192000"/>
              <a:gd name="connsiteY72" fmla="*/ 1667683 h 2237474"/>
              <a:gd name="connsiteX73" fmla="*/ 6280959 w 12192000"/>
              <a:gd name="connsiteY73" fmla="*/ 1689329 h 2237474"/>
              <a:gd name="connsiteX74" fmla="*/ 6243319 w 12192000"/>
              <a:gd name="connsiteY74" fmla="*/ 1695560 h 2237474"/>
              <a:gd name="connsiteX75" fmla="*/ 6098321 w 12192000"/>
              <a:gd name="connsiteY75" fmla="*/ 1721646 h 2237474"/>
              <a:gd name="connsiteX76" fmla="*/ 5880652 w 12192000"/>
              <a:gd name="connsiteY76" fmla="*/ 1779643 h 2237474"/>
              <a:gd name="connsiteX77" fmla="*/ 5785959 w 12192000"/>
              <a:gd name="connsiteY77" fmla="*/ 1775307 h 2237474"/>
              <a:gd name="connsiteX78" fmla="*/ 5643534 w 12192000"/>
              <a:gd name="connsiteY78" fmla="*/ 1802919 h 2237474"/>
              <a:gd name="connsiteX79" fmla="*/ 5518799 w 12192000"/>
              <a:gd name="connsiteY79" fmla="*/ 1818312 h 2237474"/>
              <a:gd name="connsiteX80" fmla="*/ 5505014 w 12192000"/>
              <a:gd name="connsiteY80" fmla="*/ 1819259 h 2237474"/>
              <a:gd name="connsiteX81" fmla="*/ 5453307 w 12192000"/>
              <a:gd name="connsiteY81" fmla="*/ 1815450 h 2237474"/>
              <a:gd name="connsiteX82" fmla="*/ 5221533 w 12192000"/>
              <a:gd name="connsiteY82" fmla="*/ 1846950 h 2237474"/>
              <a:gd name="connsiteX83" fmla="*/ 5149802 w 12192000"/>
              <a:gd name="connsiteY83" fmla="*/ 1844846 h 2237474"/>
              <a:gd name="connsiteX84" fmla="*/ 5114927 w 12192000"/>
              <a:gd name="connsiteY84" fmla="*/ 1847827 h 2237474"/>
              <a:gd name="connsiteX85" fmla="*/ 5108970 w 12192000"/>
              <a:gd name="connsiteY85" fmla="*/ 1847935 h 2237474"/>
              <a:gd name="connsiteX86" fmla="*/ 5067961 w 12192000"/>
              <a:gd name="connsiteY86" fmla="*/ 1845917 h 2237474"/>
              <a:gd name="connsiteX87" fmla="*/ 5007075 w 12192000"/>
              <a:gd name="connsiteY87" fmla="*/ 1838626 h 2237474"/>
              <a:gd name="connsiteX88" fmla="*/ 4944087 w 12192000"/>
              <a:gd name="connsiteY88" fmla="*/ 1823332 h 2237474"/>
              <a:gd name="connsiteX89" fmla="*/ 4907662 w 12192000"/>
              <a:gd name="connsiteY89" fmla="*/ 1816900 h 2237474"/>
              <a:gd name="connsiteX90" fmla="*/ 4882386 w 12192000"/>
              <a:gd name="connsiteY90" fmla="*/ 1809844 h 2237474"/>
              <a:gd name="connsiteX91" fmla="*/ 4811440 w 12192000"/>
              <a:gd name="connsiteY91" fmla="*/ 1804655 h 2237474"/>
              <a:gd name="connsiteX92" fmla="*/ 4691075 w 12192000"/>
              <a:gd name="connsiteY92" fmla="*/ 1801389 h 2237474"/>
              <a:gd name="connsiteX93" fmla="*/ 4611738 w 12192000"/>
              <a:gd name="connsiteY93" fmla="*/ 1776964 h 2237474"/>
              <a:gd name="connsiteX94" fmla="*/ 4560070 w 12192000"/>
              <a:gd name="connsiteY94" fmla="*/ 1785640 h 2237474"/>
              <a:gd name="connsiteX95" fmla="*/ 4536503 w 12192000"/>
              <a:gd name="connsiteY95" fmla="*/ 1785334 h 2237474"/>
              <a:gd name="connsiteX96" fmla="*/ 4513724 w 12192000"/>
              <a:gd name="connsiteY96" fmla="*/ 1791996 h 2237474"/>
              <a:gd name="connsiteX97" fmla="*/ 4459810 w 12192000"/>
              <a:gd name="connsiteY97" fmla="*/ 1797886 h 2237474"/>
              <a:gd name="connsiteX98" fmla="*/ 4379064 w 12192000"/>
              <a:gd name="connsiteY98" fmla="*/ 1817177 h 2237474"/>
              <a:gd name="connsiteX99" fmla="*/ 4290981 w 12192000"/>
              <a:gd name="connsiteY99" fmla="*/ 1839677 h 2237474"/>
              <a:gd name="connsiteX100" fmla="*/ 4238372 w 12192000"/>
              <a:gd name="connsiteY100" fmla="*/ 1851480 h 2237474"/>
              <a:gd name="connsiteX101" fmla="*/ 4232517 w 12192000"/>
              <a:gd name="connsiteY101" fmla="*/ 1852567 h 2237474"/>
              <a:gd name="connsiteX102" fmla="*/ 4191732 w 12192000"/>
              <a:gd name="connsiteY102" fmla="*/ 1857328 h 2237474"/>
              <a:gd name="connsiteX103" fmla="*/ 4065532 w 12192000"/>
              <a:gd name="connsiteY103" fmla="*/ 1855477 h 2237474"/>
              <a:gd name="connsiteX104" fmla="*/ 4028460 w 12192000"/>
              <a:gd name="connsiteY104" fmla="*/ 1855137 h 2237474"/>
              <a:gd name="connsiteX105" fmla="*/ 4002267 w 12192000"/>
              <a:gd name="connsiteY105" fmla="*/ 1852352 h 2237474"/>
              <a:gd name="connsiteX106" fmla="*/ 3931396 w 12192000"/>
              <a:gd name="connsiteY106" fmla="*/ 1858915 h 2237474"/>
              <a:gd name="connsiteX107" fmla="*/ 3812162 w 12192000"/>
              <a:gd name="connsiteY107" fmla="*/ 1875501 h 2237474"/>
              <a:gd name="connsiteX108" fmla="*/ 3729530 w 12192000"/>
              <a:gd name="connsiteY108" fmla="*/ 1864513 h 2237474"/>
              <a:gd name="connsiteX109" fmla="*/ 3680177 w 12192000"/>
              <a:gd name="connsiteY109" fmla="*/ 1881552 h 2237474"/>
              <a:gd name="connsiteX110" fmla="*/ 3567259 w 12192000"/>
              <a:gd name="connsiteY110" fmla="*/ 1893482 h 2237474"/>
              <a:gd name="connsiteX111" fmla="*/ 3405770 w 12192000"/>
              <a:gd name="connsiteY111" fmla="*/ 1904591 h 2237474"/>
              <a:gd name="connsiteX112" fmla="*/ 3280097 w 12192000"/>
              <a:gd name="connsiteY112" fmla="*/ 1919610 h 2237474"/>
              <a:gd name="connsiteX113" fmla="*/ 3123424 w 12192000"/>
              <a:gd name="connsiteY113" fmla="*/ 1952930 h 2237474"/>
              <a:gd name="connsiteX114" fmla="*/ 3009910 w 12192000"/>
              <a:gd name="connsiteY114" fmla="*/ 1957866 h 2237474"/>
              <a:gd name="connsiteX115" fmla="*/ 2995934 w 12192000"/>
              <a:gd name="connsiteY115" fmla="*/ 1967085 h 2237474"/>
              <a:gd name="connsiteX116" fmla="*/ 2980071 w 12192000"/>
              <a:gd name="connsiteY116" fmla="*/ 1972988 h 2237474"/>
              <a:gd name="connsiteX117" fmla="*/ 2978094 w 12192000"/>
              <a:gd name="connsiteY117" fmla="*/ 1972369 h 2237474"/>
              <a:gd name="connsiteX118" fmla="*/ 2942858 w 12192000"/>
              <a:gd name="connsiteY118" fmla="*/ 1981367 h 2237474"/>
              <a:gd name="connsiteX119" fmla="*/ 2875436 w 12192000"/>
              <a:gd name="connsiteY119" fmla="*/ 1996977 h 2237474"/>
              <a:gd name="connsiteX120" fmla="*/ 2874892 w 12192000"/>
              <a:gd name="connsiteY120" fmla="*/ 1996085 h 2237474"/>
              <a:gd name="connsiteX121" fmla="*/ 2864145 w 12192000"/>
              <a:gd name="connsiteY121" fmla="*/ 1994061 h 2237474"/>
              <a:gd name="connsiteX122" fmla="*/ 2843662 w 12192000"/>
              <a:gd name="connsiteY122" fmla="*/ 1992498 h 2237474"/>
              <a:gd name="connsiteX123" fmla="*/ 2796128 w 12192000"/>
              <a:gd name="connsiteY123" fmla="*/ 1976403 h 2237474"/>
              <a:gd name="connsiteX124" fmla="*/ 2756784 w 12192000"/>
              <a:gd name="connsiteY124" fmla="*/ 1985116 h 2237474"/>
              <a:gd name="connsiteX125" fmla="*/ 2748833 w 12192000"/>
              <a:gd name="connsiteY125" fmla="*/ 1986323 h 2237474"/>
              <a:gd name="connsiteX126" fmla="*/ 2748661 w 12192000"/>
              <a:gd name="connsiteY126" fmla="*/ 1986122 h 2237474"/>
              <a:gd name="connsiteX127" fmla="*/ 2740251 w 12192000"/>
              <a:gd name="connsiteY127" fmla="*/ 1986946 h 2237474"/>
              <a:gd name="connsiteX128" fmla="*/ 2718916 w 12192000"/>
              <a:gd name="connsiteY128" fmla="*/ 1990867 h 2237474"/>
              <a:gd name="connsiteX129" fmla="*/ 2713522 w 12192000"/>
              <a:gd name="connsiteY129" fmla="*/ 1990173 h 2237474"/>
              <a:gd name="connsiteX130" fmla="*/ 2680597 w 12192000"/>
              <a:gd name="connsiteY130" fmla="*/ 1984996 h 2237474"/>
              <a:gd name="connsiteX131" fmla="*/ 2578178 w 12192000"/>
              <a:gd name="connsiteY131" fmla="*/ 1990531 h 2237474"/>
              <a:gd name="connsiteX132" fmla="*/ 2476147 w 12192000"/>
              <a:gd name="connsiteY132" fmla="*/ 1998305 h 2237474"/>
              <a:gd name="connsiteX133" fmla="*/ 2373568 w 12192000"/>
              <a:gd name="connsiteY133" fmla="*/ 2003219 h 2237474"/>
              <a:gd name="connsiteX134" fmla="*/ 2321399 w 12192000"/>
              <a:gd name="connsiteY134" fmla="*/ 1989467 h 2237474"/>
              <a:gd name="connsiteX135" fmla="*/ 2315525 w 12192000"/>
              <a:gd name="connsiteY135" fmla="*/ 1989708 h 2237474"/>
              <a:gd name="connsiteX136" fmla="*/ 2300792 w 12192000"/>
              <a:gd name="connsiteY136" fmla="*/ 1994290 h 2237474"/>
              <a:gd name="connsiteX137" fmla="*/ 2295469 w 12192000"/>
              <a:gd name="connsiteY137" fmla="*/ 1996659 h 2237474"/>
              <a:gd name="connsiteX138" fmla="*/ 2287219 w 12192000"/>
              <a:gd name="connsiteY138" fmla="*/ 1998750 h 2237474"/>
              <a:gd name="connsiteX139" fmla="*/ 2286948 w 12192000"/>
              <a:gd name="connsiteY139" fmla="*/ 1998596 h 2237474"/>
              <a:gd name="connsiteX140" fmla="*/ 2243069 w 12192000"/>
              <a:gd name="connsiteY140" fmla="*/ 2015111 h 2237474"/>
              <a:gd name="connsiteX141" fmla="*/ 2186609 w 12192000"/>
              <a:gd name="connsiteY141" fmla="*/ 2008263 h 2237474"/>
              <a:gd name="connsiteX142" fmla="*/ 2164831 w 12192000"/>
              <a:gd name="connsiteY142" fmla="*/ 2010143 h 2237474"/>
              <a:gd name="connsiteX143" fmla="*/ 2152836 w 12192000"/>
              <a:gd name="connsiteY143" fmla="*/ 2010048 h 2237474"/>
              <a:gd name="connsiteX144" fmla="*/ 2117102 w 12192000"/>
              <a:gd name="connsiteY144" fmla="*/ 2023004 h 2237474"/>
              <a:gd name="connsiteX145" fmla="*/ 2111935 w 12192000"/>
              <a:gd name="connsiteY145" fmla="*/ 2023163 h 2237474"/>
              <a:gd name="connsiteX146" fmla="*/ 2089991 w 12192000"/>
              <a:gd name="connsiteY146" fmla="*/ 2034193 h 2237474"/>
              <a:gd name="connsiteX147" fmla="*/ 2058061 w 12192000"/>
              <a:gd name="connsiteY147" fmla="*/ 2047942 h 2237474"/>
              <a:gd name="connsiteX148" fmla="*/ 2055737 w 12192000"/>
              <a:gd name="connsiteY148" fmla="*/ 2047704 h 2237474"/>
              <a:gd name="connsiteX149" fmla="*/ 2042244 w 12192000"/>
              <a:gd name="connsiteY149" fmla="*/ 2055560 h 2237474"/>
              <a:gd name="connsiteX150" fmla="*/ 1976224 w 12192000"/>
              <a:gd name="connsiteY150" fmla="*/ 2074257 h 2237474"/>
              <a:gd name="connsiteX151" fmla="*/ 1877728 w 12192000"/>
              <a:gd name="connsiteY151" fmla="*/ 2101004 h 2237474"/>
              <a:gd name="connsiteX152" fmla="*/ 1759056 w 12192000"/>
              <a:gd name="connsiteY152" fmla="*/ 2125608 h 2237474"/>
              <a:gd name="connsiteX153" fmla="*/ 1637948 w 12192000"/>
              <a:gd name="connsiteY153" fmla="*/ 2172597 h 2237474"/>
              <a:gd name="connsiteX154" fmla="*/ 1434549 w 12192000"/>
              <a:gd name="connsiteY154" fmla="*/ 2234522 h 2237474"/>
              <a:gd name="connsiteX155" fmla="*/ 1398481 w 12192000"/>
              <a:gd name="connsiteY155" fmla="*/ 2237074 h 2237474"/>
              <a:gd name="connsiteX156" fmla="*/ 1398407 w 12192000"/>
              <a:gd name="connsiteY156" fmla="*/ 2237095 h 2237474"/>
              <a:gd name="connsiteX157" fmla="*/ 1370962 w 12192000"/>
              <a:gd name="connsiteY157" fmla="*/ 2237474 h 2237474"/>
              <a:gd name="connsiteX158" fmla="*/ 1356367 w 12192000"/>
              <a:gd name="connsiteY158" fmla="*/ 2235089 h 2237474"/>
              <a:gd name="connsiteX159" fmla="*/ 1324828 w 12192000"/>
              <a:gd name="connsiteY159" fmla="*/ 2231968 h 2237474"/>
              <a:gd name="connsiteX160" fmla="*/ 1297744 w 12192000"/>
              <a:gd name="connsiteY160" fmla="*/ 2235849 h 2237474"/>
              <a:gd name="connsiteX161" fmla="*/ 1286236 w 12192000"/>
              <a:gd name="connsiteY161" fmla="*/ 2233135 h 2237474"/>
              <a:gd name="connsiteX162" fmla="*/ 1283504 w 12192000"/>
              <a:gd name="connsiteY162" fmla="*/ 2233797 h 2237474"/>
              <a:gd name="connsiteX163" fmla="*/ 1279765 w 12192000"/>
              <a:gd name="connsiteY163" fmla="*/ 2229639 h 2237474"/>
              <a:gd name="connsiteX164" fmla="*/ 1195347 w 12192000"/>
              <a:gd name="connsiteY164" fmla="*/ 2212354 h 2237474"/>
              <a:gd name="connsiteX165" fmla="*/ 970251 w 12192000"/>
              <a:gd name="connsiteY165" fmla="*/ 2221029 h 2237474"/>
              <a:gd name="connsiteX166" fmla="*/ 812914 w 12192000"/>
              <a:gd name="connsiteY166" fmla="*/ 2202752 h 2237474"/>
              <a:gd name="connsiteX167" fmla="*/ 800195 w 12192000"/>
              <a:gd name="connsiteY167" fmla="*/ 2209407 h 2237474"/>
              <a:gd name="connsiteX168" fmla="*/ 784978 w 12192000"/>
              <a:gd name="connsiteY168" fmla="*/ 2212360 h 2237474"/>
              <a:gd name="connsiteX169" fmla="*/ 681987 w 12192000"/>
              <a:gd name="connsiteY169" fmla="*/ 2216757 h 2237474"/>
              <a:gd name="connsiteX170" fmla="*/ 669923 w 12192000"/>
              <a:gd name="connsiteY170" fmla="*/ 2211682 h 2237474"/>
              <a:gd name="connsiteX171" fmla="*/ 648680 w 12192000"/>
              <a:gd name="connsiteY171" fmla="*/ 2206229 h 2237474"/>
              <a:gd name="connsiteX172" fmla="*/ 597225 w 12192000"/>
              <a:gd name="connsiteY172" fmla="*/ 2180999 h 2237474"/>
              <a:gd name="connsiteX173" fmla="*/ 558449 w 12192000"/>
              <a:gd name="connsiteY173" fmla="*/ 2182346 h 2237474"/>
              <a:gd name="connsiteX174" fmla="*/ 550517 w 12192000"/>
              <a:gd name="connsiteY174" fmla="*/ 2182060 h 2237474"/>
              <a:gd name="connsiteX175" fmla="*/ 550309 w 12192000"/>
              <a:gd name="connsiteY175" fmla="*/ 2181825 h 2237474"/>
              <a:gd name="connsiteX176" fmla="*/ 541836 w 12192000"/>
              <a:gd name="connsiteY176" fmla="*/ 2181063 h 2237474"/>
              <a:gd name="connsiteX177" fmla="*/ 536057 w 12192000"/>
              <a:gd name="connsiteY177" fmla="*/ 2181537 h 2237474"/>
              <a:gd name="connsiteX178" fmla="*/ 520671 w 12192000"/>
              <a:gd name="connsiteY178" fmla="*/ 2180980 h 2237474"/>
              <a:gd name="connsiteX179" fmla="*/ 515024 w 12192000"/>
              <a:gd name="connsiteY179" fmla="*/ 2179258 h 2237474"/>
              <a:gd name="connsiteX180" fmla="*/ 512278 w 12192000"/>
              <a:gd name="connsiteY180" fmla="*/ 2176369 h 2237474"/>
              <a:gd name="connsiteX181" fmla="*/ 480419 w 12192000"/>
              <a:gd name="connsiteY181" fmla="*/ 2167807 h 2237474"/>
              <a:gd name="connsiteX182" fmla="*/ 413835 w 12192000"/>
              <a:gd name="connsiteY182" fmla="*/ 2156783 h 2237474"/>
              <a:gd name="connsiteX183" fmla="*/ 376513 w 12192000"/>
              <a:gd name="connsiteY183" fmla="*/ 2154014 h 2237474"/>
              <a:gd name="connsiteX184" fmla="*/ 273386 w 12192000"/>
              <a:gd name="connsiteY184" fmla="*/ 2142551 h 2237474"/>
              <a:gd name="connsiteX185" fmla="*/ 169207 w 12192000"/>
              <a:gd name="connsiteY185" fmla="*/ 2128100 h 2237474"/>
              <a:gd name="connsiteX186" fmla="*/ 93149 w 12192000"/>
              <a:gd name="connsiteY186" fmla="*/ 2105324 h 2237474"/>
              <a:gd name="connsiteX187" fmla="*/ 88109 w 12192000"/>
              <a:gd name="connsiteY187" fmla="*/ 2106704 h 2237474"/>
              <a:gd name="connsiteX188" fmla="*/ 80022 w 12192000"/>
              <a:gd name="connsiteY188" fmla="*/ 2107254 h 2237474"/>
              <a:gd name="connsiteX189" fmla="*/ 79717 w 12192000"/>
              <a:gd name="connsiteY189" fmla="*/ 2107046 h 2237474"/>
              <a:gd name="connsiteX190" fmla="*/ 72352 w 12192000"/>
              <a:gd name="connsiteY190" fmla="*/ 2107991 h 2237474"/>
              <a:gd name="connsiteX191" fmla="*/ 37645 w 12192000"/>
              <a:gd name="connsiteY191" fmla="*/ 2115401 h 2237474"/>
              <a:gd name="connsiteX192" fmla="*/ 4572 w 12192000"/>
              <a:gd name="connsiteY192" fmla="*/ 2111091 h 2237474"/>
              <a:gd name="connsiteX193" fmla="*/ 0 w 12192000"/>
              <a:gd name="connsiteY193" fmla="*/ 2110468 h 2237474"/>
              <a:gd name="connsiteX194" fmla="*/ 0 w 12192000"/>
              <a:gd name="connsiteY19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8975 w 12192000"/>
              <a:gd name="connsiteY12" fmla="*/ 75527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715896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78619 w 12192000"/>
              <a:gd name="connsiteY28" fmla="*/ 1011878 h 2237474"/>
              <a:gd name="connsiteX29" fmla="*/ 9268019 w 12192000"/>
              <a:gd name="connsiteY29" fmla="*/ 1007442 h 2237474"/>
              <a:gd name="connsiteX30" fmla="*/ 9234662 w 12192000"/>
              <a:gd name="connsiteY30" fmla="*/ 1023056 h 2237474"/>
              <a:gd name="connsiteX31" fmla="*/ 9181033 w 12192000"/>
              <a:gd name="connsiteY31" fmla="*/ 1037921 h 2237474"/>
              <a:gd name="connsiteX32" fmla="*/ 9155969 w 12192000"/>
              <a:gd name="connsiteY32" fmla="*/ 1046804 h 2237474"/>
              <a:gd name="connsiteX33" fmla="*/ 9133985 w 12192000"/>
              <a:gd name="connsiteY33" fmla="*/ 1046450 h 2237474"/>
              <a:gd name="connsiteX34" fmla="*/ 9003462 w 12192000"/>
              <a:gd name="connsiteY34" fmla="*/ 1042406 h 2237474"/>
              <a:gd name="connsiteX35" fmla="*/ 8968445 w 12192000"/>
              <a:gd name="connsiteY35" fmla="*/ 1052169 h 2237474"/>
              <a:gd name="connsiteX36" fmla="*/ 8886001 w 12192000"/>
              <a:gd name="connsiteY36" fmla="*/ 1067468 h 2237474"/>
              <a:gd name="connsiteX37" fmla="*/ 8838610 w 12192000"/>
              <a:gd name="connsiteY37" fmla="*/ 1075091 h 2237474"/>
              <a:gd name="connsiteX38" fmla="*/ 8750383 w 12192000"/>
              <a:gd name="connsiteY38" fmla="*/ 1097387 h 2237474"/>
              <a:gd name="connsiteX39" fmla="*/ 8665605 w 12192000"/>
              <a:gd name="connsiteY39" fmla="*/ 1110791 h 2237474"/>
              <a:gd name="connsiteX40" fmla="*/ 8584946 w 12192000"/>
              <a:gd name="connsiteY40" fmla="*/ 1135226 h 2237474"/>
              <a:gd name="connsiteX41" fmla="*/ 8460755 w 12192000"/>
              <a:gd name="connsiteY41" fmla="*/ 1203427 h 2237474"/>
              <a:gd name="connsiteX42" fmla="*/ 8419755 w 12192000"/>
              <a:gd name="connsiteY42" fmla="*/ 1216260 h 2237474"/>
              <a:gd name="connsiteX43" fmla="*/ 8411626 w 12192000"/>
              <a:gd name="connsiteY43" fmla="*/ 1214397 h 2237474"/>
              <a:gd name="connsiteX44" fmla="*/ 8363469 w 12192000"/>
              <a:gd name="connsiteY44" fmla="*/ 1246658 h 2237474"/>
              <a:gd name="connsiteX45" fmla="*/ 8275497 w 12192000"/>
              <a:gd name="connsiteY45" fmla="*/ 1264396 h 2237474"/>
              <a:gd name="connsiteX46" fmla="*/ 8206287 w 12192000"/>
              <a:gd name="connsiteY46" fmla="*/ 1273060 h 2237474"/>
              <a:gd name="connsiteX47" fmla="*/ 8139997 w 12192000"/>
              <a:gd name="connsiteY47" fmla="*/ 1282713 h 2237474"/>
              <a:gd name="connsiteX48" fmla="*/ 8074238 w 12192000"/>
              <a:gd name="connsiteY48" fmla="*/ 1301895 h 2237474"/>
              <a:gd name="connsiteX49" fmla="*/ 7942099 w 12192000"/>
              <a:gd name="connsiteY49" fmla="*/ 1336332 h 2237474"/>
              <a:gd name="connsiteX50" fmla="*/ 7902328 w 12192000"/>
              <a:gd name="connsiteY50" fmla="*/ 1345865 h 2237474"/>
              <a:gd name="connsiteX51" fmla="*/ 7840612 w 12192000"/>
              <a:gd name="connsiteY51" fmla="*/ 1369373 h 2237474"/>
              <a:gd name="connsiteX52" fmla="*/ 7786819 w 12192000"/>
              <a:gd name="connsiteY52" fmla="*/ 1378970 h 2237474"/>
              <a:gd name="connsiteX53" fmla="*/ 7548172 w 12192000"/>
              <a:gd name="connsiteY53" fmla="*/ 1417460 h 2237474"/>
              <a:gd name="connsiteX54" fmla="*/ 7483437 w 12192000"/>
              <a:gd name="connsiteY54" fmla="*/ 1478152 h 2237474"/>
              <a:gd name="connsiteX55" fmla="*/ 7377870 w 12192000"/>
              <a:gd name="connsiteY55" fmla="*/ 1523319 h 2237474"/>
              <a:gd name="connsiteX56" fmla="*/ 7230737 w 12192000"/>
              <a:gd name="connsiteY56" fmla="*/ 1562633 h 2237474"/>
              <a:gd name="connsiteX57" fmla="*/ 7224458 w 12192000"/>
              <a:gd name="connsiteY57" fmla="*/ 1573008 h 2237474"/>
              <a:gd name="connsiteX58" fmla="*/ 7183121 w 12192000"/>
              <a:gd name="connsiteY58" fmla="*/ 1595162 h 2237474"/>
              <a:gd name="connsiteX59" fmla="*/ 7164601 w 12192000"/>
              <a:gd name="connsiteY59" fmla="*/ 1606490 h 2237474"/>
              <a:gd name="connsiteX60" fmla="*/ 7031309 w 12192000"/>
              <a:gd name="connsiteY60" fmla="*/ 1619451 h 2237474"/>
              <a:gd name="connsiteX61" fmla="*/ 6900177 w 12192000"/>
              <a:gd name="connsiteY61" fmla="*/ 1636016 h 2237474"/>
              <a:gd name="connsiteX62" fmla="*/ 6795372 w 12192000"/>
              <a:gd name="connsiteY62" fmla="*/ 1644845 h 2237474"/>
              <a:gd name="connsiteX63" fmla="*/ 6692251 w 12192000"/>
              <a:gd name="connsiteY63" fmla="*/ 1656357 h 2237474"/>
              <a:gd name="connsiteX64" fmla="*/ 6655235 w 12192000"/>
              <a:gd name="connsiteY64" fmla="*/ 1661869 h 2237474"/>
              <a:gd name="connsiteX65" fmla="*/ 6554894 w 12192000"/>
              <a:gd name="connsiteY65" fmla="*/ 1664428 h 2237474"/>
              <a:gd name="connsiteX66" fmla="*/ 6516595 w 12192000"/>
              <a:gd name="connsiteY66" fmla="*/ 1667475 h 2237474"/>
              <a:gd name="connsiteX67" fmla="*/ 6508541 w 12192000"/>
              <a:gd name="connsiteY67" fmla="*/ 1668757 h 2237474"/>
              <a:gd name="connsiteX68" fmla="*/ 6471012 w 12192000"/>
              <a:gd name="connsiteY68" fmla="*/ 1678604 h 2237474"/>
              <a:gd name="connsiteX69" fmla="*/ 6364035 w 12192000"/>
              <a:gd name="connsiteY69" fmla="*/ 1667683 h 2237474"/>
              <a:gd name="connsiteX70" fmla="*/ 6280959 w 12192000"/>
              <a:gd name="connsiteY70" fmla="*/ 1689329 h 2237474"/>
              <a:gd name="connsiteX71" fmla="*/ 6243319 w 12192000"/>
              <a:gd name="connsiteY71" fmla="*/ 1695560 h 2237474"/>
              <a:gd name="connsiteX72" fmla="*/ 6098321 w 12192000"/>
              <a:gd name="connsiteY72" fmla="*/ 1721646 h 2237474"/>
              <a:gd name="connsiteX73" fmla="*/ 5880652 w 12192000"/>
              <a:gd name="connsiteY73" fmla="*/ 1779643 h 2237474"/>
              <a:gd name="connsiteX74" fmla="*/ 5785959 w 12192000"/>
              <a:gd name="connsiteY74" fmla="*/ 1775307 h 2237474"/>
              <a:gd name="connsiteX75" fmla="*/ 5643534 w 12192000"/>
              <a:gd name="connsiteY75" fmla="*/ 1802919 h 2237474"/>
              <a:gd name="connsiteX76" fmla="*/ 5518799 w 12192000"/>
              <a:gd name="connsiteY76" fmla="*/ 1818312 h 2237474"/>
              <a:gd name="connsiteX77" fmla="*/ 5505014 w 12192000"/>
              <a:gd name="connsiteY77" fmla="*/ 1819259 h 2237474"/>
              <a:gd name="connsiteX78" fmla="*/ 5453307 w 12192000"/>
              <a:gd name="connsiteY78" fmla="*/ 1815450 h 2237474"/>
              <a:gd name="connsiteX79" fmla="*/ 5221533 w 12192000"/>
              <a:gd name="connsiteY79" fmla="*/ 1846950 h 2237474"/>
              <a:gd name="connsiteX80" fmla="*/ 5149802 w 12192000"/>
              <a:gd name="connsiteY80" fmla="*/ 1844846 h 2237474"/>
              <a:gd name="connsiteX81" fmla="*/ 5114927 w 12192000"/>
              <a:gd name="connsiteY81" fmla="*/ 1847827 h 2237474"/>
              <a:gd name="connsiteX82" fmla="*/ 5108970 w 12192000"/>
              <a:gd name="connsiteY82" fmla="*/ 1847935 h 2237474"/>
              <a:gd name="connsiteX83" fmla="*/ 5067961 w 12192000"/>
              <a:gd name="connsiteY83" fmla="*/ 1845917 h 2237474"/>
              <a:gd name="connsiteX84" fmla="*/ 5007075 w 12192000"/>
              <a:gd name="connsiteY84" fmla="*/ 1838626 h 2237474"/>
              <a:gd name="connsiteX85" fmla="*/ 4944087 w 12192000"/>
              <a:gd name="connsiteY85" fmla="*/ 1823332 h 2237474"/>
              <a:gd name="connsiteX86" fmla="*/ 4907662 w 12192000"/>
              <a:gd name="connsiteY86" fmla="*/ 1816900 h 2237474"/>
              <a:gd name="connsiteX87" fmla="*/ 4882386 w 12192000"/>
              <a:gd name="connsiteY87" fmla="*/ 1809844 h 2237474"/>
              <a:gd name="connsiteX88" fmla="*/ 4811440 w 12192000"/>
              <a:gd name="connsiteY88" fmla="*/ 1804655 h 2237474"/>
              <a:gd name="connsiteX89" fmla="*/ 4691075 w 12192000"/>
              <a:gd name="connsiteY89" fmla="*/ 1801389 h 2237474"/>
              <a:gd name="connsiteX90" fmla="*/ 4640313 w 12192000"/>
              <a:gd name="connsiteY90" fmla="*/ 1784307 h 2237474"/>
              <a:gd name="connsiteX91" fmla="*/ 4536503 w 12192000"/>
              <a:gd name="connsiteY91" fmla="*/ 1785334 h 2237474"/>
              <a:gd name="connsiteX92" fmla="*/ 4513724 w 12192000"/>
              <a:gd name="connsiteY92" fmla="*/ 1791996 h 2237474"/>
              <a:gd name="connsiteX93" fmla="*/ 4459810 w 12192000"/>
              <a:gd name="connsiteY93" fmla="*/ 1797886 h 2237474"/>
              <a:gd name="connsiteX94" fmla="*/ 4379064 w 12192000"/>
              <a:gd name="connsiteY94" fmla="*/ 1817177 h 2237474"/>
              <a:gd name="connsiteX95" fmla="*/ 4290981 w 12192000"/>
              <a:gd name="connsiteY95" fmla="*/ 1839677 h 2237474"/>
              <a:gd name="connsiteX96" fmla="*/ 4238372 w 12192000"/>
              <a:gd name="connsiteY96" fmla="*/ 1851480 h 2237474"/>
              <a:gd name="connsiteX97" fmla="*/ 4232517 w 12192000"/>
              <a:gd name="connsiteY97" fmla="*/ 1852567 h 2237474"/>
              <a:gd name="connsiteX98" fmla="*/ 4191732 w 12192000"/>
              <a:gd name="connsiteY98" fmla="*/ 1857328 h 2237474"/>
              <a:gd name="connsiteX99" fmla="*/ 4065532 w 12192000"/>
              <a:gd name="connsiteY99" fmla="*/ 1855477 h 2237474"/>
              <a:gd name="connsiteX100" fmla="*/ 4028460 w 12192000"/>
              <a:gd name="connsiteY100" fmla="*/ 1855137 h 2237474"/>
              <a:gd name="connsiteX101" fmla="*/ 4002267 w 12192000"/>
              <a:gd name="connsiteY101" fmla="*/ 1852352 h 2237474"/>
              <a:gd name="connsiteX102" fmla="*/ 3931396 w 12192000"/>
              <a:gd name="connsiteY102" fmla="*/ 1858915 h 2237474"/>
              <a:gd name="connsiteX103" fmla="*/ 3812162 w 12192000"/>
              <a:gd name="connsiteY103" fmla="*/ 1875501 h 2237474"/>
              <a:gd name="connsiteX104" fmla="*/ 3758105 w 12192000"/>
              <a:gd name="connsiteY104" fmla="*/ 1871856 h 2237474"/>
              <a:gd name="connsiteX105" fmla="*/ 3715896 w 12192000"/>
              <a:gd name="connsiteY105" fmla="*/ 1881552 h 2237474"/>
              <a:gd name="connsiteX106" fmla="*/ 3567259 w 12192000"/>
              <a:gd name="connsiteY106" fmla="*/ 1893482 h 2237474"/>
              <a:gd name="connsiteX107" fmla="*/ 3405770 w 12192000"/>
              <a:gd name="connsiteY107" fmla="*/ 1904591 h 2237474"/>
              <a:gd name="connsiteX108" fmla="*/ 3280097 w 12192000"/>
              <a:gd name="connsiteY108" fmla="*/ 1919610 h 2237474"/>
              <a:gd name="connsiteX109" fmla="*/ 3123424 w 12192000"/>
              <a:gd name="connsiteY109" fmla="*/ 1952930 h 2237474"/>
              <a:gd name="connsiteX110" fmla="*/ 3009910 w 12192000"/>
              <a:gd name="connsiteY110" fmla="*/ 1957866 h 2237474"/>
              <a:gd name="connsiteX111" fmla="*/ 2995934 w 12192000"/>
              <a:gd name="connsiteY111" fmla="*/ 1967085 h 2237474"/>
              <a:gd name="connsiteX112" fmla="*/ 2980071 w 12192000"/>
              <a:gd name="connsiteY112" fmla="*/ 1972988 h 2237474"/>
              <a:gd name="connsiteX113" fmla="*/ 2942858 w 12192000"/>
              <a:gd name="connsiteY113" fmla="*/ 1981367 h 2237474"/>
              <a:gd name="connsiteX114" fmla="*/ 2875436 w 12192000"/>
              <a:gd name="connsiteY114" fmla="*/ 1996977 h 2237474"/>
              <a:gd name="connsiteX115" fmla="*/ 2874892 w 12192000"/>
              <a:gd name="connsiteY115" fmla="*/ 1996085 h 2237474"/>
              <a:gd name="connsiteX116" fmla="*/ 2864145 w 12192000"/>
              <a:gd name="connsiteY116" fmla="*/ 1994061 h 2237474"/>
              <a:gd name="connsiteX117" fmla="*/ 2843662 w 12192000"/>
              <a:gd name="connsiteY117" fmla="*/ 1992498 h 2237474"/>
              <a:gd name="connsiteX118" fmla="*/ 2796128 w 12192000"/>
              <a:gd name="connsiteY118" fmla="*/ 1976403 h 2237474"/>
              <a:gd name="connsiteX119" fmla="*/ 2756784 w 12192000"/>
              <a:gd name="connsiteY119" fmla="*/ 1985116 h 2237474"/>
              <a:gd name="connsiteX120" fmla="*/ 2748833 w 12192000"/>
              <a:gd name="connsiteY120" fmla="*/ 1986323 h 2237474"/>
              <a:gd name="connsiteX121" fmla="*/ 2748661 w 12192000"/>
              <a:gd name="connsiteY121" fmla="*/ 1986122 h 2237474"/>
              <a:gd name="connsiteX122" fmla="*/ 2740251 w 12192000"/>
              <a:gd name="connsiteY122" fmla="*/ 1986946 h 2237474"/>
              <a:gd name="connsiteX123" fmla="*/ 2718916 w 12192000"/>
              <a:gd name="connsiteY123" fmla="*/ 1990867 h 2237474"/>
              <a:gd name="connsiteX124" fmla="*/ 2713522 w 12192000"/>
              <a:gd name="connsiteY124" fmla="*/ 1990173 h 2237474"/>
              <a:gd name="connsiteX125" fmla="*/ 2680597 w 12192000"/>
              <a:gd name="connsiteY125" fmla="*/ 1984996 h 2237474"/>
              <a:gd name="connsiteX126" fmla="*/ 2578178 w 12192000"/>
              <a:gd name="connsiteY126" fmla="*/ 1990531 h 2237474"/>
              <a:gd name="connsiteX127" fmla="*/ 2476147 w 12192000"/>
              <a:gd name="connsiteY127" fmla="*/ 1998305 h 2237474"/>
              <a:gd name="connsiteX128" fmla="*/ 2373568 w 12192000"/>
              <a:gd name="connsiteY128" fmla="*/ 2003219 h 2237474"/>
              <a:gd name="connsiteX129" fmla="*/ 2321399 w 12192000"/>
              <a:gd name="connsiteY129" fmla="*/ 1989467 h 2237474"/>
              <a:gd name="connsiteX130" fmla="*/ 2315525 w 12192000"/>
              <a:gd name="connsiteY130" fmla="*/ 1989708 h 2237474"/>
              <a:gd name="connsiteX131" fmla="*/ 2300792 w 12192000"/>
              <a:gd name="connsiteY131" fmla="*/ 1994290 h 2237474"/>
              <a:gd name="connsiteX132" fmla="*/ 2295469 w 12192000"/>
              <a:gd name="connsiteY132" fmla="*/ 1996659 h 2237474"/>
              <a:gd name="connsiteX133" fmla="*/ 2287219 w 12192000"/>
              <a:gd name="connsiteY133" fmla="*/ 1998750 h 2237474"/>
              <a:gd name="connsiteX134" fmla="*/ 2286948 w 12192000"/>
              <a:gd name="connsiteY134" fmla="*/ 1998596 h 2237474"/>
              <a:gd name="connsiteX135" fmla="*/ 2243069 w 12192000"/>
              <a:gd name="connsiteY135" fmla="*/ 2015111 h 2237474"/>
              <a:gd name="connsiteX136" fmla="*/ 2186609 w 12192000"/>
              <a:gd name="connsiteY136" fmla="*/ 2008263 h 2237474"/>
              <a:gd name="connsiteX137" fmla="*/ 2164831 w 12192000"/>
              <a:gd name="connsiteY137" fmla="*/ 2010143 h 2237474"/>
              <a:gd name="connsiteX138" fmla="*/ 2152836 w 12192000"/>
              <a:gd name="connsiteY138" fmla="*/ 2010048 h 2237474"/>
              <a:gd name="connsiteX139" fmla="*/ 2117102 w 12192000"/>
              <a:gd name="connsiteY139" fmla="*/ 2023004 h 2237474"/>
              <a:gd name="connsiteX140" fmla="*/ 2111935 w 12192000"/>
              <a:gd name="connsiteY140" fmla="*/ 2023163 h 2237474"/>
              <a:gd name="connsiteX141" fmla="*/ 2089991 w 12192000"/>
              <a:gd name="connsiteY141" fmla="*/ 2034193 h 2237474"/>
              <a:gd name="connsiteX142" fmla="*/ 2058061 w 12192000"/>
              <a:gd name="connsiteY142" fmla="*/ 2047942 h 2237474"/>
              <a:gd name="connsiteX143" fmla="*/ 2055737 w 12192000"/>
              <a:gd name="connsiteY143" fmla="*/ 2047704 h 2237474"/>
              <a:gd name="connsiteX144" fmla="*/ 2042244 w 12192000"/>
              <a:gd name="connsiteY144" fmla="*/ 2055560 h 2237474"/>
              <a:gd name="connsiteX145" fmla="*/ 1976224 w 12192000"/>
              <a:gd name="connsiteY145" fmla="*/ 2074257 h 2237474"/>
              <a:gd name="connsiteX146" fmla="*/ 1877728 w 12192000"/>
              <a:gd name="connsiteY146" fmla="*/ 2101004 h 2237474"/>
              <a:gd name="connsiteX147" fmla="*/ 1759056 w 12192000"/>
              <a:gd name="connsiteY147" fmla="*/ 2125608 h 2237474"/>
              <a:gd name="connsiteX148" fmla="*/ 1637948 w 12192000"/>
              <a:gd name="connsiteY148" fmla="*/ 2172597 h 2237474"/>
              <a:gd name="connsiteX149" fmla="*/ 1434549 w 12192000"/>
              <a:gd name="connsiteY149" fmla="*/ 2234522 h 2237474"/>
              <a:gd name="connsiteX150" fmla="*/ 1398481 w 12192000"/>
              <a:gd name="connsiteY150" fmla="*/ 2237074 h 2237474"/>
              <a:gd name="connsiteX151" fmla="*/ 1398407 w 12192000"/>
              <a:gd name="connsiteY151" fmla="*/ 2237095 h 2237474"/>
              <a:gd name="connsiteX152" fmla="*/ 1370962 w 12192000"/>
              <a:gd name="connsiteY152" fmla="*/ 2237474 h 2237474"/>
              <a:gd name="connsiteX153" fmla="*/ 1356367 w 12192000"/>
              <a:gd name="connsiteY153" fmla="*/ 2235089 h 2237474"/>
              <a:gd name="connsiteX154" fmla="*/ 1324828 w 12192000"/>
              <a:gd name="connsiteY154" fmla="*/ 2231968 h 2237474"/>
              <a:gd name="connsiteX155" fmla="*/ 1297744 w 12192000"/>
              <a:gd name="connsiteY155" fmla="*/ 2235849 h 2237474"/>
              <a:gd name="connsiteX156" fmla="*/ 1286236 w 12192000"/>
              <a:gd name="connsiteY156" fmla="*/ 2233135 h 2237474"/>
              <a:gd name="connsiteX157" fmla="*/ 1283504 w 12192000"/>
              <a:gd name="connsiteY157" fmla="*/ 2233797 h 2237474"/>
              <a:gd name="connsiteX158" fmla="*/ 1279765 w 12192000"/>
              <a:gd name="connsiteY158" fmla="*/ 2229639 h 2237474"/>
              <a:gd name="connsiteX159" fmla="*/ 1195347 w 12192000"/>
              <a:gd name="connsiteY159" fmla="*/ 2212354 h 2237474"/>
              <a:gd name="connsiteX160" fmla="*/ 970251 w 12192000"/>
              <a:gd name="connsiteY160" fmla="*/ 2221029 h 2237474"/>
              <a:gd name="connsiteX161" fmla="*/ 812914 w 12192000"/>
              <a:gd name="connsiteY161" fmla="*/ 2202752 h 2237474"/>
              <a:gd name="connsiteX162" fmla="*/ 800195 w 12192000"/>
              <a:gd name="connsiteY162" fmla="*/ 2209407 h 2237474"/>
              <a:gd name="connsiteX163" fmla="*/ 784978 w 12192000"/>
              <a:gd name="connsiteY163" fmla="*/ 2212360 h 2237474"/>
              <a:gd name="connsiteX164" fmla="*/ 681987 w 12192000"/>
              <a:gd name="connsiteY164" fmla="*/ 2216757 h 2237474"/>
              <a:gd name="connsiteX165" fmla="*/ 669923 w 12192000"/>
              <a:gd name="connsiteY165" fmla="*/ 2211682 h 2237474"/>
              <a:gd name="connsiteX166" fmla="*/ 648680 w 12192000"/>
              <a:gd name="connsiteY166" fmla="*/ 2206229 h 2237474"/>
              <a:gd name="connsiteX167" fmla="*/ 597225 w 12192000"/>
              <a:gd name="connsiteY167" fmla="*/ 2180999 h 2237474"/>
              <a:gd name="connsiteX168" fmla="*/ 558449 w 12192000"/>
              <a:gd name="connsiteY168" fmla="*/ 2182346 h 2237474"/>
              <a:gd name="connsiteX169" fmla="*/ 550517 w 12192000"/>
              <a:gd name="connsiteY169" fmla="*/ 2182060 h 2237474"/>
              <a:gd name="connsiteX170" fmla="*/ 550309 w 12192000"/>
              <a:gd name="connsiteY170" fmla="*/ 2181825 h 2237474"/>
              <a:gd name="connsiteX171" fmla="*/ 541836 w 12192000"/>
              <a:gd name="connsiteY171" fmla="*/ 2181063 h 2237474"/>
              <a:gd name="connsiteX172" fmla="*/ 536057 w 12192000"/>
              <a:gd name="connsiteY172" fmla="*/ 2181537 h 2237474"/>
              <a:gd name="connsiteX173" fmla="*/ 520671 w 12192000"/>
              <a:gd name="connsiteY173" fmla="*/ 2180980 h 2237474"/>
              <a:gd name="connsiteX174" fmla="*/ 515024 w 12192000"/>
              <a:gd name="connsiteY174" fmla="*/ 2179258 h 2237474"/>
              <a:gd name="connsiteX175" fmla="*/ 512278 w 12192000"/>
              <a:gd name="connsiteY175" fmla="*/ 2176369 h 2237474"/>
              <a:gd name="connsiteX176" fmla="*/ 480419 w 12192000"/>
              <a:gd name="connsiteY176" fmla="*/ 2167807 h 2237474"/>
              <a:gd name="connsiteX177" fmla="*/ 413835 w 12192000"/>
              <a:gd name="connsiteY177" fmla="*/ 2156783 h 2237474"/>
              <a:gd name="connsiteX178" fmla="*/ 376513 w 12192000"/>
              <a:gd name="connsiteY178" fmla="*/ 2154014 h 2237474"/>
              <a:gd name="connsiteX179" fmla="*/ 273386 w 12192000"/>
              <a:gd name="connsiteY179" fmla="*/ 2142551 h 2237474"/>
              <a:gd name="connsiteX180" fmla="*/ 169207 w 12192000"/>
              <a:gd name="connsiteY180" fmla="*/ 2128100 h 2237474"/>
              <a:gd name="connsiteX181" fmla="*/ 93149 w 12192000"/>
              <a:gd name="connsiteY181" fmla="*/ 2105324 h 2237474"/>
              <a:gd name="connsiteX182" fmla="*/ 88109 w 12192000"/>
              <a:gd name="connsiteY182" fmla="*/ 2106704 h 2237474"/>
              <a:gd name="connsiteX183" fmla="*/ 80022 w 12192000"/>
              <a:gd name="connsiteY183" fmla="*/ 2107254 h 2237474"/>
              <a:gd name="connsiteX184" fmla="*/ 79717 w 12192000"/>
              <a:gd name="connsiteY184" fmla="*/ 2107046 h 2237474"/>
              <a:gd name="connsiteX185" fmla="*/ 72352 w 12192000"/>
              <a:gd name="connsiteY185" fmla="*/ 2107991 h 2237474"/>
              <a:gd name="connsiteX186" fmla="*/ 37645 w 12192000"/>
              <a:gd name="connsiteY186" fmla="*/ 2115401 h 2237474"/>
              <a:gd name="connsiteX187" fmla="*/ 4572 w 12192000"/>
              <a:gd name="connsiteY187" fmla="*/ 2111091 h 2237474"/>
              <a:gd name="connsiteX188" fmla="*/ 0 w 12192000"/>
              <a:gd name="connsiteY188" fmla="*/ 2110468 h 2237474"/>
              <a:gd name="connsiteX189" fmla="*/ 0 w 12192000"/>
              <a:gd name="connsiteY18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60755 w 12192000"/>
              <a:gd name="connsiteY40" fmla="*/ 1203427 h 2237474"/>
              <a:gd name="connsiteX41" fmla="*/ 8419755 w 12192000"/>
              <a:gd name="connsiteY41" fmla="*/ 1216260 h 2237474"/>
              <a:gd name="connsiteX42" fmla="*/ 8411626 w 12192000"/>
              <a:gd name="connsiteY42" fmla="*/ 1214397 h 2237474"/>
              <a:gd name="connsiteX43" fmla="*/ 8363469 w 12192000"/>
              <a:gd name="connsiteY43" fmla="*/ 1246658 h 2237474"/>
              <a:gd name="connsiteX44" fmla="*/ 8275497 w 12192000"/>
              <a:gd name="connsiteY44" fmla="*/ 1264396 h 2237474"/>
              <a:gd name="connsiteX45" fmla="*/ 8206287 w 12192000"/>
              <a:gd name="connsiteY45" fmla="*/ 1273060 h 2237474"/>
              <a:gd name="connsiteX46" fmla="*/ 8139997 w 12192000"/>
              <a:gd name="connsiteY46" fmla="*/ 1282713 h 2237474"/>
              <a:gd name="connsiteX47" fmla="*/ 8074238 w 12192000"/>
              <a:gd name="connsiteY47" fmla="*/ 1301895 h 2237474"/>
              <a:gd name="connsiteX48" fmla="*/ 7942099 w 12192000"/>
              <a:gd name="connsiteY48" fmla="*/ 1336332 h 2237474"/>
              <a:gd name="connsiteX49" fmla="*/ 7902328 w 12192000"/>
              <a:gd name="connsiteY49" fmla="*/ 1345865 h 2237474"/>
              <a:gd name="connsiteX50" fmla="*/ 7840612 w 12192000"/>
              <a:gd name="connsiteY50" fmla="*/ 1369373 h 2237474"/>
              <a:gd name="connsiteX51" fmla="*/ 7786819 w 12192000"/>
              <a:gd name="connsiteY51" fmla="*/ 1378970 h 2237474"/>
              <a:gd name="connsiteX52" fmla="*/ 7548172 w 12192000"/>
              <a:gd name="connsiteY52" fmla="*/ 1417460 h 2237474"/>
              <a:gd name="connsiteX53" fmla="*/ 7483437 w 12192000"/>
              <a:gd name="connsiteY53" fmla="*/ 1478152 h 2237474"/>
              <a:gd name="connsiteX54" fmla="*/ 7377870 w 12192000"/>
              <a:gd name="connsiteY54" fmla="*/ 1523319 h 2237474"/>
              <a:gd name="connsiteX55" fmla="*/ 7230737 w 12192000"/>
              <a:gd name="connsiteY55" fmla="*/ 1562633 h 2237474"/>
              <a:gd name="connsiteX56" fmla="*/ 7224458 w 12192000"/>
              <a:gd name="connsiteY56" fmla="*/ 1573008 h 2237474"/>
              <a:gd name="connsiteX57" fmla="*/ 7183121 w 12192000"/>
              <a:gd name="connsiteY57" fmla="*/ 1595162 h 2237474"/>
              <a:gd name="connsiteX58" fmla="*/ 7164601 w 12192000"/>
              <a:gd name="connsiteY58" fmla="*/ 1606490 h 2237474"/>
              <a:gd name="connsiteX59" fmla="*/ 7031309 w 12192000"/>
              <a:gd name="connsiteY59" fmla="*/ 1619451 h 2237474"/>
              <a:gd name="connsiteX60" fmla="*/ 6900177 w 12192000"/>
              <a:gd name="connsiteY60" fmla="*/ 1636016 h 2237474"/>
              <a:gd name="connsiteX61" fmla="*/ 6795372 w 12192000"/>
              <a:gd name="connsiteY61" fmla="*/ 1644845 h 2237474"/>
              <a:gd name="connsiteX62" fmla="*/ 6692251 w 12192000"/>
              <a:gd name="connsiteY62" fmla="*/ 1656357 h 2237474"/>
              <a:gd name="connsiteX63" fmla="*/ 6655235 w 12192000"/>
              <a:gd name="connsiteY63" fmla="*/ 1661869 h 2237474"/>
              <a:gd name="connsiteX64" fmla="*/ 6554894 w 12192000"/>
              <a:gd name="connsiteY64" fmla="*/ 1664428 h 2237474"/>
              <a:gd name="connsiteX65" fmla="*/ 6516595 w 12192000"/>
              <a:gd name="connsiteY65" fmla="*/ 1667475 h 2237474"/>
              <a:gd name="connsiteX66" fmla="*/ 6508541 w 12192000"/>
              <a:gd name="connsiteY66" fmla="*/ 1668757 h 2237474"/>
              <a:gd name="connsiteX67" fmla="*/ 6471012 w 12192000"/>
              <a:gd name="connsiteY67" fmla="*/ 1678604 h 2237474"/>
              <a:gd name="connsiteX68" fmla="*/ 6364035 w 12192000"/>
              <a:gd name="connsiteY68" fmla="*/ 1667683 h 2237474"/>
              <a:gd name="connsiteX69" fmla="*/ 6280959 w 12192000"/>
              <a:gd name="connsiteY69" fmla="*/ 1689329 h 2237474"/>
              <a:gd name="connsiteX70" fmla="*/ 6243319 w 12192000"/>
              <a:gd name="connsiteY70" fmla="*/ 1695560 h 2237474"/>
              <a:gd name="connsiteX71" fmla="*/ 6098321 w 12192000"/>
              <a:gd name="connsiteY71" fmla="*/ 1721646 h 2237474"/>
              <a:gd name="connsiteX72" fmla="*/ 5880652 w 12192000"/>
              <a:gd name="connsiteY72" fmla="*/ 1779643 h 2237474"/>
              <a:gd name="connsiteX73" fmla="*/ 5785959 w 12192000"/>
              <a:gd name="connsiteY73" fmla="*/ 1775307 h 2237474"/>
              <a:gd name="connsiteX74" fmla="*/ 5643534 w 12192000"/>
              <a:gd name="connsiteY74" fmla="*/ 1802919 h 2237474"/>
              <a:gd name="connsiteX75" fmla="*/ 5518799 w 12192000"/>
              <a:gd name="connsiteY75" fmla="*/ 1818312 h 2237474"/>
              <a:gd name="connsiteX76" fmla="*/ 5505014 w 12192000"/>
              <a:gd name="connsiteY76" fmla="*/ 1819259 h 2237474"/>
              <a:gd name="connsiteX77" fmla="*/ 5453307 w 12192000"/>
              <a:gd name="connsiteY77" fmla="*/ 1815450 h 2237474"/>
              <a:gd name="connsiteX78" fmla="*/ 5221533 w 12192000"/>
              <a:gd name="connsiteY78" fmla="*/ 1846950 h 2237474"/>
              <a:gd name="connsiteX79" fmla="*/ 5149802 w 12192000"/>
              <a:gd name="connsiteY79" fmla="*/ 1844846 h 2237474"/>
              <a:gd name="connsiteX80" fmla="*/ 5114927 w 12192000"/>
              <a:gd name="connsiteY80" fmla="*/ 1847827 h 2237474"/>
              <a:gd name="connsiteX81" fmla="*/ 5108970 w 12192000"/>
              <a:gd name="connsiteY81" fmla="*/ 1847935 h 2237474"/>
              <a:gd name="connsiteX82" fmla="*/ 5067961 w 12192000"/>
              <a:gd name="connsiteY82" fmla="*/ 1845917 h 2237474"/>
              <a:gd name="connsiteX83" fmla="*/ 5007075 w 12192000"/>
              <a:gd name="connsiteY83" fmla="*/ 1838626 h 2237474"/>
              <a:gd name="connsiteX84" fmla="*/ 4944087 w 12192000"/>
              <a:gd name="connsiteY84" fmla="*/ 1823332 h 2237474"/>
              <a:gd name="connsiteX85" fmla="*/ 4907662 w 12192000"/>
              <a:gd name="connsiteY85" fmla="*/ 1816900 h 2237474"/>
              <a:gd name="connsiteX86" fmla="*/ 4882386 w 12192000"/>
              <a:gd name="connsiteY86" fmla="*/ 1809844 h 2237474"/>
              <a:gd name="connsiteX87" fmla="*/ 4811440 w 12192000"/>
              <a:gd name="connsiteY87" fmla="*/ 1804655 h 2237474"/>
              <a:gd name="connsiteX88" fmla="*/ 4691075 w 12192000"/>
              <a:gd name="connsiteY88" fmla="*/ 1801389 h 2237474"/>
              <a:gd name="connsiteX89" fmla="*/ 4640313 w 12192000"/>
              <a:gd name="connsiteY89" fmla="*/ 1784307 h 2237474"/>
              <a:gd name="connsiteX90" fmla="*/ 4536503 w 12192000"/>
              <a:gd name="connsiteY90" fmla="*/ 1785334 h 2237474"/>
              <a:gd name="connsiteX91" fmla="*/ 4513724 w 12192000"/>
              <a:gd name="connsiteY91" fmla="*/ 1791996 h 2237474"/>
              <a:gd name="connsiteX92" fmla="*/ 4459810 w 12192000"/>
              <a:gd name="connsiteY92" fmla="*/ 1797886 h 2237474"/>
              <a:gd name="connsiteX93" fmla="*/ 4379064 w 12192000"/>
              <a:gd name="connsiteY93" fmla="*/ 1817177 h 2237474"/>
              <a:gd name="connsiteX94" fmla="*/ 4290981 w 12192000"/>
              <a:gd name="connsiteY94" fmla="*/ 1839677 h 2237474"/>
              <a:gd name="connsiteX95" fmla="*/ 4238372 w 12192000"/>
              <a:gd name="connsiteY95" fmla="*/ 1851480 h 2237474"/>
              <a:gd name="connsiteX96" fmla="*/ 4232517 w 12192000"/>
              <a:gd name="connsiteY96" fmla="*/ 1852567 h 2237474"/>
              <a:gd name="connsiteX97" fmla="*/ 4191732 w 12192000"/>
              <a:gd name="connsiteY97" fmla="*/ 1857328 h 2237474"/>
              <a:gd name="connsiteX98" fmla="*/ 4065532 w 12192000"/>
              <a:gd name="connsiteY98" fmla="*/ 1855477 h 2237474"/>
              <a:gd name="connsiteX99" fmla="*/ 4028460 w 12192000"/>
              <a:gd name="connsiteY99" fmla="*/ 1855137 h 2237474"/>
              <a:gd name="connsiteX100" fmla="*/ 4002267 w 12192000"/>
              <a:gd name="connsiteY100" fmla="*/ 1852352 h 2237474"/>
              <a:gd name="connsiteX101" fmla="*/ 3931396 w 12192000"/>
              <a:gd name="connsiteY101" fmla="*/ 1858915 h 2237474"/>
              <a:gd name="connsiteX102" fmla="*/ 3812162 w 12192000"/>
              <a:gd name="connsiteY102" fmla="*/ 1875501 h 2237474"/>
              <a:gd name="connsiteX103" fmla="*/ 3758105 w 12192000"/>
              <a:gd name="connsiteY103" fmla="*/ 1871856 h 2237474"/>
              <a:gd name="connsiteX104" fmla="*/ 3715896 w 12192000"/>
              <a:gd name="connsiteY104" fmla="*/ 1881552 h 2237474"/>
              <a:gd name="connsiteX105" fmla="*/ 3567259 w 12192000"/>
              <a:gd name="connsiteY105" fmla="*/ 1893482 h 2237474"/>
              <a:gd name="connsiteX106" fmla="*/ 3405770 w 12192000"/>
              <a:gd name="connsiteY106" fmla="*/ 1904591 h 2237474"/>
              <a:gd name="connsiteX107" fmla="*/ 3280097 w 12192000"/>
              <a:gd name="connsiteY107" fmla="*/ 1919610 h 2237474"/>
              <a:gd name="connsiteX108" fmla="*/ 3123424 w 12192000"/>
              <a:gd name="connsiteY108" fmla="*/ 1952930 h 2237474"/>
              <a:gd name="connsiteX109" fmla="*/ 3009910 w 12192000"/>
              <a:gd name="connsiteY109" fmla="*/ 1957866 h 2237474"/>
              <a:gd name="connsiteX110" fmla="*/ 2995934 w 12192000"/>
              <a:gd name="connsiteY110" fmla="*/ 1967085 h 2237474"/>
              <a:gd name="connsiteX111" fmla="*/ 2980071 w 12192000"/>
              <a:gd name="connsiteY111" fmla="*/ 1972988 h 2237474"/>
              <a:gd name="connsiteX112" fmla="*/ 2942858 w 12192000"/>
              <a:gd name="connsiteY112" fmla="*/ 1981367 h 2237474"/>
              <a:gd name="connsiteX113" fmla="*/ 2875436 w 12192000"/>
              <a:gd name="connsiteY113" fmla="*/ 1996977 h 2237474"/>
              <a:gd name="connsiteX114" fmla="*/ 2874892 w 12192000"/>
              <a:gd name="connsiteY114" fmla="*/ 1996085 h 2237474"/>
              <a:gd name="connsiteX115" fmla="*/ 2864145 w 12192000"/>
              <a:gd name="connsiteY115" fmla="*/ 1994061 h 2237474"/>
              <a:gd name="connsiteX116" fmla="*/ 2843662 w 12192000"/>
              <a:gd name="connsiteY116" fmla="*/ 1992498 h 2237474"/>
              <a:gd name="connsiteX117" fmla="*/ 2796128 w 12192000"/>
              <a:gd name="connsiteY117" fmla="*/ 1976403 h 2237474"/>
              <a:gd name="connsiteX118" fmla="*/ 2756784 w 12192000"/>
              <a:gd name="connsiteY118" fmla="*/ 1985116 h 2237474"/>
              <a:gd name="connsiteX119" fmla="*/ 2748833 w 12192000"/>
              <a:gd name="connsiteY119" fmla="*/ 1986323 h 2237474"/>
              <a:gd name="connsiteX120" fmla="*/ 2748661 w 12192000"/>
              <a:gd name="connsiteY120" fmla="*/ 1986122 h 2237474"/>
              <a:gd name="connsiteX121" fmla="*/ 2740251 w 12192000"/>
              <a:gd name="connsiteY121" fmla="*/ 1986946 h 2237474"/>
              <a:gd name="connsiteX122" fmla="*/ 2718916 w 12192000"/>
              <a:gd name="connsiteY122" fmla="*/ 1990867 h 2237474"/>
              <a:gd name="connsiteX123" fmla="*/ 2713522 w 12192000"/>
              <a:gd name="connsiteY123" fmla="*/ 1990173 h 2237474"/>
              <a:gd name="connsiteX124" fmla="*/ 2680597 w 12192000"/>
              <a:gd name="connsiteY124" fmla="*/ 1984996 h 2237474"/>
              <a:gd name="connsiteX125" fmla="*/ 2578178 w 12192000"/>
              <a:gd name="connsiteY125" fmla="*/ 1990531 h 2237474"/>
              <a:gd name="connsiteX126" fmla="*/ 2476147 w 12192000"/>
              <a:gd name="connsiteY126" fmla="*/ 1998305 h 2237474"/>
              <a:gd name="connsiteX127" fmla="*/ 2373568 w 12192000"/>
              <a:gd name="connsiteY127" fmla="*/ 2003219 h 2237474"/>
              <a:gd name="connsiteX128" fmla="*/ 2321399 w 12192000"/>
              <a:gd name="connsiteY128" fmla="*/ 1989467 h 2237474"/>
              <a:gd name="connsiteX129" fmla="*/ 2315525 w 12192000"/>
              <a:gd name="connsiteY129" fmla="*/ 1989708 h 2237474"/>
              <a:gd name="connsiteX130" fmla="*/ 2300792 w 12192000"/>
              <a:gd name="connsiteY130" fmla="*/ 1994290 h 2237474"/>
              <a:gd name="connsiteX131" fmla="*/ 2295469 w 12192000"/>
              <a:gd name="connsiteY131" fmla="*/ 1996659 h 2237474"/>
              <a:gd name="connsiteX132" fmla="*/ 2287219 w 12192000"/>
              <a:gd name="connsiteY132" fmla="*/ 1998750 h 2237474"/>
              <a:gd name="connsiteX133" fmla="*/ 2286948 w 12192000"/>
              <a:gd name="connsiteY133" fmla="*/ 1998596 h 2237474"/>
              <a:gd name="connsiteX134" fmla="*/ 2243069 w 12192000"/>
              <a:gd name="connsiteY134" fmla="*/ 2015111 h 2237474"/>
              <a:gd name="connsiteX135" fmla="*/ 2186609 w 12192000"/>
              <a:gd name="connsiteY135" fmla="*/ 2008263 h 2237474"/>
              <a:gd name="connsiteX136" fmla="*/ 2164831 w 12192000"/>
              <a:gd name="connsiteY136" fmla="*/ 2010143 h 2237474"/>
              <a:gd name="connsiteX137" fmla="*/ 2152836 w 12192000"/>
              <a:gd name="connsiteY137" fmla="*/ 2010048 h 2237474"/>
              <a:gd name="connsiteX138" fmla="*/ 2117102 w 12192000"/>
              <a:gd name="connsiteY138" fmla="*/ 2023004 h 2237474"/>
              <a:gd name="connsiteX139" fmla="*/ 2111935 w 12192000"/>
              <a:gd name="connsiteY139" fmla="*/ 2023163 h 2237474"/>
              <a:gd name="connsiteX140" fmla="*/ 2089991 w 12192000"/>
              <a:gd name="connsiteY140" fmla="*/ 2034193 h 2237474"/>
              <a:gd name="connsiteX141" fmla="*/ 2058061 w 12192000"/>
              <a:gd name="connsiteY141" fmla="*/ 2047942 h 2237474"/>
              <a:gd name="connsiteX142" fmla="*/ 2055737 w 12192000"/>
              <a:gd name="connsiteY142" fmla="*/ 2047704 h 2237474"/>
              <a:gd name="connsiteX143" fmla="*/ 2042244 w 12192000"/>
              <a:gd name="connsiteY143" fmla="*/ 2055560 h 2237474"/>
              <a:gd name="connsiteX144" fmla="*/ 1976224 w 12192000"/>
              <a:gd name="connsiteY144" fmla="*/ 2074257 h 2237474"/>
              <a:gd name="connsiteX145" fmla="*/ 1877728 w 12192000"/>
              <a:gd name="connsiteY145" fmla="*/ 2101004 h 2237474"/>
              <a:gd name="connsiteX146" fmla="*/ 1759056 w 12192000"/>
              <a:gd name="connsiteY146" fmla="*/ 2125608 h 2237474"/>
              <a:gd name="connsiteX147" fmla="*/ 1637948 w 12192000"/>
              <a:gd name="connsiteY147" fmla="*/ 2172597 h 2237474"/>
              <a:gd name="connsiteX148" fmla="*/ 1434549 w 12192000"/>
              <a:gd name="connsiteY148" fmla="*/ 2234522 h 2237474"/>
              <a:gd name="connsiteX149" fmla="*/ 1398481 w 12192000"/>
              <a:gd name="connsiteY149" fmla="*/ 2237074 h 2237474"/>
              <a:gd name="connsiteX150" fmla="*/ 1398407 w 12192000"/>
              <a:gd name="connsiteY150" fmla="*/ 2237095 h 2237474"/>
              <a:gd name="connsiteX151" fmla="*/ 1370962 w 12192000"/>
              <a:gd name="connsiteY151" fmla="*/ 2237474 h 2237474"/>
              <a:gd name="connsiteX152" fmla="*/ 1356367 w 12192000"/>
              <a:gd name="connsiteY152" fmla="*/ 2235089 h 2237474"/>
              <a:gd name="connsiteX153" fmla="*/ 1324828 w 12192000"/>
              <a:gd name="connsiteY153" fmla="*/ 2231968 h 2237474"/>
              <a:gd name="connsiteX154" fmla="*/ 1297744 w 12192000"/>
              <a:gd name="connsiteY154" fmla="*/ 2235849 h 2237474"/>
              <a:gd name="connsiteX155" fmla="*/ 1286236 w 12192000"/>
              <a:gd name="connsiteY155" fmla="*/ 2233135 h 2237474"/>
              <a:gd name="connsiteX156" fmla="*/ 1283504 w 12192000"/>
              <a:gd name="connsiteY156" fmla="*/ 2233797 h 2237474"/>
              <a:gd name="connsiteX157" fmla="*/ 1279765 w 12192000"/>
              <a:gd name="connsiteY157" fmla="*/ 2229639 h 2237474"/>
              <a:gd name="connsiteX158" fmla="*/ 1195347 w 12192000"/>
              <a:gd name="connsiteY158" fmla="*/ 2212354 h 2237474"/>
              <a:gd name="connsiteX159" fmla="*/ 970251 w 12192000"/>
              <a:gd name="connsiteY159" fmla="*/ 2221029 h 2237474"/>
              <a:gd name="connsiteX160" fmla="*/ 812914 w 12192000"/>
              <a:gd name="connsiteY160" fmla="*/ 2202752 h 2237474"/>
              <a:gd name="connsiteX161" fmla="*/ 800195 w 12192000"/>
              <a:gd name="connsiteY161" fmla="*/ 2209407 h 2237474"/>
              <a:gd name="connsiteX162" fmla="*/ 784978 w 12192000"/>
              <a:gd name="connsiteY162" fmla="*/ 2212360 h 2237474"/>
              <a:gd name="connsiteX163" fmla="*/ 681987 w 12192000"/>
              <a:gd name="connsiteY163" fmla="*/ 2216757 h 2237474"/>
              <a:gd name="connsiteX164" fmla="*/ 669923 w 12192000"/>
              <a:gd name="connsiteY164" fmla="*/ 2211682 h 2237474"/>
              <a:gd name="connsiteX165" fmla="*/ 648680 w 12192000"/>
              <a:gd name="connsiteY165" fmla="*/ 2206229 h 2237474"/>
              <a:gd name="connsiteX166" fmla="*/ 597225 w 12192000"/>
              <a:gd name="connsiteY166" fmla="*/ 2180999 h 2237474"/>
              <a:gd name="connsiteX167" fmla="*/ 558449 w 12192000"/>
              <a:gd name="connsiteY167" fmla="*/ 2182346 h 2237474"/>
              <a:gd name="connsiteX168" fmla="*/ 550517 w 12192000"/>
              <a:gd name="connsiteY168" fmla="*/ 2182060 h 2237474"/>
              <a:gd name="connsiteX169" fmla="*/ 550309 w 12192000"/>
              <a:gd name="connsiteY169" fmla="*/ 2181825 h 2237474"/>
              <a:gd name="connsiteX170" fmla="*/ 541836 w 12192000"/>
              <a:gd name="connsiteY170" fmla="*/ 2181063 h 2237474"/>
              <a:gd name="connsiteX171" fmla="*/ 536057 w 12192000"/>
              <a:gd name="connsiteY171" fmla="*/ 2181537 h 2237474"/>
              <a:gd name="connsiteX172" fmla="*/ 520671 w 12192000"/>
              <a:gd name="connsiteY172" fmla="*/ 2180980 h 2237474"/>
              <a:gd name="connsiteX173" fmla="*/ 515024 w 12192000"/>
              <a:gd name="connsiteY173" fmla="*/ 2179258 h 2237474"/>
              <a:gd name="connsiteX174" fmla="*/ 512278 w 12192000"/>
              <a:gd name="connsiteY174" fmla="*/ 2176369 h 2237474"/>
              <a:gd name="connsiteX175" fmla="*/ 480419 w 12192000"/>
              <a:gd name="connsiteY175" fmla="*/ 2167807 h 2237474"/>
              <a:gd name="connsiteX176" fmla="*/ 413835 w 12192000"/>
              <a:gd name="connsiteY176" fmla="*/ 2156783 h 2237474"/>
              <a:gd name="connsiteX177" fmla="*/ 376513 w 12192000"/>
              <a:gd name="connsiteY177" fmla="*/ 2154014 h 2237474"/>
              <a:gd name="connsiteX178" fmla="*/ 273386 w 12192000"/>
              <a:gd name="connsiteY178" fmla="*/ 2142551 h 2237474"/>
              <a:gd name="connsiteX179" fmla="*/ 169207 w 12192000"/>
              <a:gd name="connsiteY179" fmla="*/ 2128100 h 2237474"/>
              <a:gd name="connsiteX180" fmla="*/ 93149 w 12192000"/>
              <a:gd name="connsiteY180" fmla="*/ 2105324 h 2237474"/>
              <a:gd name="connsiteX181" fmla="*/ 88109 w 12192000"/>
              <a:gd name="connsiteY181" fmla="*/ 2106704 h 2237474"/>
              <a:gd name="connsiteX182" fmla="*/ 80022 w 12192000"/>
              <a:gd name="connsiteY182" fmla="*/ 2107254 h 2237474"/>
              <a:gd name="connsiteX183" fmla="*/ 79717 w 12192000"/>
              <a:gd name="connsiteY183" fmla="*/ 2107046 h 2237474"/>
              <a:gd name="connsiteX184" fmla="*/ 72352 w 12192000"/>
              <a:gd name="connsiteY184" fmla="*/ 2107991 h 2237474"/>
              <a:gd name="connsiteX185" fmla="*/ 37645 w 12192000"/>
              <a:gd name="connsiteY185" fmla="*/ 2115401 h 2237474"/>
              <a:gd name="connsiteX186" fmla="*/ 4572 w 12192000"/>
              <a:gd name="connsiteY186" fmla="*/ 2111091 h 2237474"/>
              <a:gd name="connsiteX187" fmla="*/ 0 w 12192000"/>
              <a:gd name="connsiteY187" fmla="*/ 2110468 h 2237474"/>
              <a:gd name="connsiteX188" fmla="*/ 0 w 12192000"/>
              <a:gd name="connsiteY18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80071 w 12192000"/>
              <a:gd name="connsiteY110" fmla="*/ 1972988 h 2237474"/>
              <a:gd name="connsiteX111" fmla="*/ 2942858 w 12192000"/>
              <a:gd name="connsiteY111" fmla="*/ 1981367 h 2237474"/>
              <a:gd name="connsiteX112" fmla="*/ 2875436 w 12192000"/>
              <a:gd name="connsiteY112" fmla="*/ 1996977 h 2237474"/>
              <a:gd name="connsiteX113" fmla="*/ 2874892 w 12192000"/>
              <a:gd name="connsiteY113" fmla="*/ 1996085 h 2237474"/>
              <a:gd name="connsiteX114" fmla="*/ 2864145 w 12192000"/>
              <a:gd name="connsiteY114" fmla="*/ 1994061 h 2237474"/>
              <a:gd name="connsiteX115" fmla="*/ 2843662 w 12192000"/>
              <a:gd name="connsiteY115" fmla="*/ 1992498 h 2237474"/>
              <a:gd name="connsiteX116" fmla="*/ 2796128 w 12192000"/>
              <a:gd name="connsiteY116" fmla="*/ 1976403 h 2237474"/>
              <a:gd name="connsiteX117" fmla="*/ 2756784 w 12192000"/>
              <a:gd name="connsiteY117" fmla="*/ 1985116 h 2237474"/>
              <a:gd name="connsiteX118" fmla="*/ 2748833 w 12192000"/>
              <a:gd name="connsiteY118" fmla="*/ 1986323 h 2237474"/>
              <a:gd name="connsiteX119" fmla="*/ 2748661 w 12192000"/>
              <a:gd name="connsiteY119" fmla="*/ 1986122 h 2237474"/>
              <a:gd name="connsiteX120" fmla="*/ 2740251 w 12192000"/>
              <a:gd name="connsiteY120" fmla="*/ 1986946 h 2237474"/>
              <a:gd name="connsiteX121" fmla="*/ 2718916 w 12192000"/>
              <a:gd name="connsiteY121" fmla="*/ 1990867 h 2237474"/>
              <a:gd name="connsiteX122" fmla="*/ 2713522 w 12192000"/>
              <a:gd name="connsiteY122" fmla="*/ 1990173 h 2237474"/>
              <a:gd name="connsiteX123" fmla="*/ 2680597 w 12192000"/>
              <a:gd name="connsiteY123" fmla="*/ 1984996 h 2237474"/>
              <a:gd name="connsiteX124" fmla="*/ 2578178 w 12192000"/>
              <a:gd name="connsiteY124" fmla="*/ 1990531 h 2237474"/>
              <a:gd name="connsiteX125" fmla="*/ 2476147 w 12192000"/>
              <a:gd name="connsiteY125" fmla="*/ 1998305 h 2237474"/>
              <a:gd name="connsiteX126" fmla="*/ 2373568 w 12192000"/>
              <a:gd name="connsiteY126" fmla="*/ 2003219 h 2237474"/>
              <a:gd name="connsiteX127" fmla="*/ 2321399 w 12192000"/>
              <a:gd name="connsiteY127" fmla="*/ 1989467 h 2237474"/>
              <a:gd name="connsiteX128" fmla="*/ 2315525 w 12192000"/>
              <a:gd name="connsiteY128" fmla="*/ 1989708 h 2237474"/>
              <a:gd name="connsiteX129" fmla="*/ 2300792 w 12192000"/>
              <a:gd name="connsiteY129" fmla="*/ 1994290 h 2237474"/>
              <a:gd name="connsiteX130" fmla="*/ 2295469 w 12192000"/>
              <a:gd name="connsiteY130" fmla="*/ 1996659 h 2237474"/>
              <a:gd name="connsiteX131" fmla="*/ 2287219 w 12192000"/>
              <a:gd name="connsiteY131" fmla="*/ 1998750 h 2237474"/>
              <a:gd name="connsiteX132" fmla="*/ 2286948 w 12192000"/>
              <a:gd name="connsiteY132" fmla="*/ 1998596 h 2237474"/>
              <a:gd name="connsiteX133" fmla="*/ 2243069 w 12192000"/>
              <a:gd name="connsiteY133" fmla="*/ 2015111 h 2237474"/>
              <a:gd name="connsiteX134" fmla="*/ 2186609 w 12192000"/>
              <a:gd name="connsiteY134" fmla="*/ 2008263 h 2237474"/>
              <a:gd name="connsiteX135" fmla="*/ 2164831 w 12192000"/>
              <a:gd name="connsiteY135" fmla="*/ 2010143 h 2237474"/>
              <a:gd name="connsiteX136" fmla="*/ 2152836 w 12192000"/>
              <a:gd name="connsiteY136" fmla="*/ 2010048 h 2237474"/>
              <a:gd name="connsiteX137" fmla="*/ 2117102 w 12192000"/>
              <a:gd name="connsiteY137" fmla="*/ 2023004 h 2237474"/>
              <a:gd name="connsiteX138" fmla="*/ 2111935 w 12192000"/>
              <a:gd name="connsiteY138" fmla="*/ 2023163 h 2237474"/>
              <a:gd name="connsiteX139" fmla="*/ 2089991 w 12192000"/>
              <a:gd name="connsiteY139" fmla="*/ 2034193 h 2237474"/>
              <a:gd name="connsiteX140" fmla="*/ 2058061 w 12192000"/>
              <a:gd name="connsiteY140" fmla="*/ 2047942 h 2237474"/>
              <a:gd name="connsiteX141" fmla="*/ 2055737 w 12192000"/>
              <a:gd name="connsiteY141" fmla="*/ 2047704 h 2237474"/>
              <a:gd name="connsiteX142" fmla="*/ 2042244 w 12192000"/>
              <a:gd name="connsiteY142" fmla="*/ 2055560 h 2237474"/>
              <a:gd name="connsiteX143" fmla="*/ 1976224 w 12192000"/>
              <a:gd name="connsiteY143" fmla="*/ 2074257 h 2237474"/>
              <a:gd name="connsiteX144" fmla="*/ 1877728 w 12192000"/>
              <a:gd name="connsiteY144" fmla="*/ 2101004 h 2237474"/>
              <a:gd name="connsiteX145" fmla="*/ 1759056 w 12192000"/>
              <a:gd name="connsiteY145" fmla="*/ 2125608 h 2237474"/>
              <a:gd name="connsiteX146" fmla="*/ 1637948 w 12192000"/>
              <a:gd name="connsiteY146" fmla="*/ 2172597 h 2237474"/>
              <a:gd name="connsiteX147" fmla="*/ 1434549 w 12192000"/>
              <a:gd name="connsiteY147" fmla="*/ 2234522 h 2237474"/>
              <a:gd name="connsiteX148" fmla="*/ 1398481 w 12192000"/>
              <a:gd name="connsiteY148" fmla="*/ 2237074 h 2237474"/>
              <a:gd name="connsiteX149" fmla="*/ 1398407 w 12192000"/>
              <a:gd name="connsiteY149" fmla="*/ 2237095 h 2237474"/>
              <a:gd name="connsiteX150" fmla="*/ 1370962 w 12192000"/>
              <a:gd name="connsiteY150" fmla="*/ 2237474 h 2237474"/>
              <a:gd name="connsiteX151" fmla="*/ 1356367 w 12192000"/>
              <a:gd name="connsiteY151" fmla="*/ 2235089 h 2237474"/>
              <a:gd name="connsiteX152" fmla="*/ 1324828 w 12192000"/>
              <a:gd name="connsiteY152" fmla="*/ 2231968 h 2237474"/>
              <a:gd name="connsiteX153" fmla="*/ 1297744 w 12192000"/>
              <a:gd name="connsiteY153" fmla="*/ 2235849 h 2237474"/>
              <a:gd name="connsiteX154" fmla="*/ 1286236 w 12192000"/>
              <a:gd name="connsiteY154" fmla="*/ 2233135 h 2237474"/>
              <a:gd name="connsiteX155" fmla="*/ 1283504 w 12192000"/>
              <a:gd name="connsiteY155" fmla="*/ 2233797 h 2237474"/>
              <a:gd name="connsiteX156" fmla="*/ 1279765 w 12192000"/>
              <a:gd name="connsiteY156" fmla="*/ 2229639 h 2237474"/>
              <a:gd name="connsiteX157" fmla="*/ 1195347 w 12192000"/>
              <a:gd name="connsiteY157" fmla="*/ 2212354 h 2237474"/>
              <a:gd name="connsiteX158" fmla="*/ 970251 w 12192000"/>
              <a:gd name="connsiteY158" fmla="*/ 2221029 h 2237474"/>
              <a:gd name="connsiteX159" fmla="*/ 812914 w 12192000"/>
              <a:gd name="connsiteY159" fmla="*/ 2202752 h 2237474"/>
              <a:gd name="connsiteX160" fmla="*/ 800195 w 12192000"/>
              <a:gd name="connsiteY160" fmla="*/ 2209407 h 2237474"/>
              <a:gd name="connsiteX161" fmla="*/ 784978 w 12192000"/>
              <a:gd name="connsiteY161" fmla="*/ 2212360 h 2237474"/>
              <a:gd name="connsiteX162" fmla="*/ 681987 w 12192000"/>
              <a:gd name="connsiteY162" fmla="*/ 2216757 h 2237474"/>
              <a:gd name="connsiteX163" fmla="*/ 669923 w 12192000"/>
              <a:gd name="connsiteY163" fmla="*/ 2211682 h 2237474"/>
              <a:gd name="connsiteX164" fmla="*/ 648680 w 12192000"/>
              <a:gd name="connsiteY164" fmla="*/ 2206229 h 2237474"/>
              <a:gd name="connsiteX165" fmla="*/ 597225 w 12192000"/>
              <a:gd name="connsiteY165" fmla="*/ 2180999 h 2237474"/>
              <a:gd name="connsiteX166" fmla="*/ 558449 w 12192000"/>
              <a:gd name="connsiteY166" fmla="*/ 2182346 h 2237474"/>
              <a:gd name="connsiteX167" fmla="*/ 550517 w 12192000"/>
              <a:gd name="connsiteY167" fmla="*/ 2182060 h 2237474"/>
              <a:gd name="connsiteX168" fmla="*/ 550309 w 12192000"/>
              <a:gd name="connsiteY168" fmla="*/ 2181825 h 2237474"/>
              <a:gd name="connsiteX169" fmla="*/ 541836 w 12192000"/>
              <a:gd name="connsiteY169" fmla="*/ 2181063 h 2237474"/>
              <a:gd name="connsiteX170" fmla="*/ 536057 w 12192000"/>
              <a:gd name="connsiteY170" fmla="*/ 2181537 h 2237474"/>
              <a:gd name="connsiteX171" fmla="*/ 520671 w 12192000"/>
              <a:gd name="connsiteY171" fmla="*/ 2180980 h 2237474"/>
              <a:gd name="connsiteX172" fmla="*/ 515024 w 12192000"/>
              <a:gd name="connsiteY172" fmla="*/ 2179258 h 2237474"/>
              <a:gd name="connsiteX173" fmla="*/ 512278 w 12192000"/>
              <a:gd name="connsiteY173" fmla="*/ 2176369 h 2237474"/>
              <a:gd name="connsiteX174" fmla="*/ 480419 w 12192000"/>
              <a:gd name="connsiteY174" fmla="*/ 2167807 h 2237474"/>
              <a:gd name="connsiteX175" fmla="*/ 413835 w 12192000"/>
              <a:gd name="connsiteY175" fmla="*/ 2156783 h 2237474"/>
              <a:gd name="connsiteX176" fmla="*/ 376513 w 12192000"/>
              <a:gd name="connsiteY176" fmla="*/ 2154014 h 2237474"/>
              <a:gd name="connsiteX177" fmla="*/ 273386 w 12192000"/>
              <a:gd name="connsiteY177" fmla="*/ 2142551 h 2237474"/>
              <a:gd name="connsiteX178" fmla="*/ 169207 w 12192000"/>
              <a:gd name="connsiteY178" fmla="*/ 2128100 h 2237474"/>
              <a:gd name="connsiteX179" fmla="*/ 93149 w 12192000"/>
              <a:gd name="connsiteY179" fmla="*/ 2105324 h 2237474"/>
              <a:gd name="connsiteX180" fmla="*/ 88109 w 12192000"/>
              <a:gd name="connsiteY180" fmla="*/ 2106704 h 2237474"/>
              <a:gd name="connsiteX181" fmla="*/ 80022 w 12192000"/>
              <a:gd name="connsiteY181" fmla="*/ 2107254 h 2237474"/>
              <a:gd name="connsiteX182" fmla="*/ 79717 w 12192000"/>
              <a:gd name="connsiteY182" fmla="*/ 2107046 h 2237474"/>
              <a:gd name="connsiteX183" fmla="*/ 72352 w 12192000"/>
              <a:gd name="connsiteY183" fmla="*/ 2107991 h 2237474"/>
              <a:gd name="connsiteX184" fmla="*/ 37645 w 12192000"/>
              <a:gd name="connsiteY184" fmla="*/ 2115401 h 2237474"/>
              <a:gd name="connsiteX185" fmla="*/ 4572 w 12192000"/>
              <a:gd name="connsiteY185" fmla="*/ 2111091 h 2237474"/>
              <a:gd name="connsiteX186" fmla="*/ 0 w 12192000"/>
              <a:gd name="connsiteY186" fmla="*/ 2110468 h 2237474"/>
              <a:gd name="connsiteX187" fmla="*/ 0 w 12192000"/>
              <a:gd name="connsiteY18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40251 w 12192000"/>
              <a:gd name="connsiteY119" fmla="*/ 1986946 h 2237474"/>
              <a:gd name="connsiteX120" fmla="*/ 2718916 w 12192000"/>
              <a:gd name="connsiteY120" fmla="*/ 1990867 h 2237474"/>
              <a:gd name="connsiteX121" fmla="*/ 2713522 w 12192000"/>
              <a:gd name="connsiteY121" fmla="*/ 1990173 h 2237474"/>
              <a:gd name="connsiteX122" fmla="*/ 2680597 w 12192000"/>
              <a:gd name="connsiteY122" fmla="*/ 1984996 h 2237474"/>
              <a:gd name="connsiteX123" fmla="*/ 2578178 w 12192000"/>
              <a:gd name="connsiteY123" fmla="*/ 1990531 h 2237474"/>
              <a:gd name="connsiteX124" fmla="*/ 2476147 w 12192000"/>
              <a:gd name="connsiteY124" fmla="*/ 1998305 h 2237474"/>
              <a:gd name="connsiteX125" fmla="*/ 2373568 w 12192000"/>
              <a:gd name="connsiteY125" fmla="*/ 2003219 h 2237474"/>
              <a:gd name="connsiteX126" fmla="*/ 2321399 w 12192000"/>
              <a:gd name="connsiteY126" fmla="*/ 1989467 h 2237474"/>
              <a:gd name="connsiteX127" fmla="*/ 2315525 w 12192000"/>
              <a:gd name="connsiteY127" fmla="*/ 1989708 h 2237474"/>
              <a:gd name="connsiteX128" fmla="*/ 2300792 w 12192000"/>
              <a:gd name="connsiteY128" fmla="*/ 1994290 h 2237474"/>
              <a:gd name="connsiteX129" fmla="*/ 2295469 w 12192000"/>
              <a:gd name="connsiteY129" fmla="*/ 1996659 h 2237474"/>
              <a:gd name="connsiteX130" fmla="*/ 2287219 w 12192000"/>
              <a:gd name="connsiteY130" fmla="*/ 1998750 h 2237474"/>
              <a:gd name="connsiteX131" fmla="*/ 2286948 w 12192000"/>
              <a:gd name="connsiteY131" fmla="*/ 1998596 h 2237474"/>
              <a:gd name="connsiteX132" fmla="*/ 2243069 w 12192000"/>
              <a:gd name="connsiteY132" fmla="*/ 2015111 h 2237474"/>
              <a:gd name="connsiteX133" fmla="*/ 2186609 w 12192000"/>
              <a:gd name="connsiteY133" fmla="*/ 2008263 h 2237474"/>
              <a:gd name="connsiteX134" fmla="*/ 2164831 w 12192000"/>
              <a:gd name="connsiteY134" fmla="*/ 2010143 h 2237474"/>
              <a:gd name="connsiteX135" fmla="*/ 2152836 w 12192000"/>
              <a:gd name="connsiteY135" fmla="*/ 2010048 h 2237474"/>
              <a:gd name="connsiteX136" fmla="*/ 2117102 w 12192000"/>
              <a:gd name="connsiteY136" fmla="*/ 2023004 h 2237474"/>
              <a:gd name="connsiteX137" fmla="*/ 2111935 w 12192000"/>
              <a:gd name="connsiteY137" fmla="*/ 2023163 h 2237474"/>
              <a:gd name="connsiteX138" fmla="*/ 2089991 w 12192000"/>
              <a:gd name="connsiteY138" fmla="*/ 2034193 h 2237474"/>
              <a:gd name="connsiteX139" fmla="*/ 2058061 w 12192000"/>
              <a:gd name="connsiteY139" fmla="*/ 2047942 h 2237474"/>
              <a:gd name="connsiteX140" fmla="*/ 2055737 w 12192000"/>
              <a:gd name="connsiteY140" fmla="*/ 2047704 h 2237474"/>
              <a:gd name="connsiteX141" fmla="*/ 2042244 w 12192000"/>
              <a:gd name="connsiteY141" fmla="*/ 2055560 h 2237474"/>
              <a:gd name="connsiteX142" fmla="*/ 1976224 w 12192000"/>
              <a:gd name="connsiteY142" fmla="*/ 2074257 h 2237474"/>
              <a:gd name="connsiteX143" fmla="*/ 1877728 w 12192000"/>
              <a:gd name="connsiteY143" fmla="*/ 2101004 h 2237474"/>
              <a:gd name="connsiteX144" fmla="*/ 1759056 w 12192000"/>
              <a:gd name="connsiteY144" fmla="*/ 2125608 h 2237474"/>
              <a:gd name="connsiteX145" fmla="*/ 1637948 w 12192000"/>
              <a:gd name="connsiteY145" fmla="*/ 2172597 h 2237474"/>
              <a:gd name="connsiteX146" fmla="*/ 1434549 w 12192000"/>
              <a:gd name="connsiteY146" fmla="*/ 2234522 h 2237474"/>
              <a:gd name="connsiteX147" fmla="*/ 1398481 w 12192000"/>
              <a:gd name="connsiteY147" fmla="*/ 2237074 h 2237474"/>
              <a:gd name="connsiteX148" fmla="*/ 1398407 w 12192000"/>
              <a:gd name="connsiteY148" fmla="*/ 2237095 h 2237474"/>
              <a:gd name="connsiteX149" fmla="*/ 1370962 w 12192000"/>
              <a:gd name="connsiteY149" fmla="*/ 2237474 h 2237474"/>
              <a:gd name="connsiteX150" fmla="*/ 1356367 w 12192000"/>
              <a:gd name="connsiteY150" fmla="*/ 2235089 h 2237474"/>
              <a:gd name="connsiteX151" fmla="*/ 1324828 w 12192000"/>
              <a:gd name="connsiteY151" fmla="*/ 2231968 h 2237474"/>
              <a:gd name="connsiteX152" fmla="*/ 1297744 w 12192000"/>
              <a:gd name="connsiteY152" fmla="*/ 2235849 h 2237474"/>
              <a:gd name="connsiteX153" fmla="*/ 1286236 w 12192000"/>
              <a:gd name="connsiteY153" fmla="*/ 2233135 h 2237474"/>
              <a:gd name="connsiteX154" fmla="*/ 1283504 w 12192000"/>
              <a:gd name="connsiteY154" fmla="*/ 2233797 h 2237474"/>
              <a:gd name="connsiteX155" fmla="*/ 1279765 w 12192000"/>
              <a:gd name="connsiteY155" fmla="*/ 2229639 h 2237474"/>
              <a:gd name="connsiteX156" fmla="*/ 1195347 w 12192000"/>
              <a:gd name="connsiteY156" fmla="*/ 2212354 h 2237474"/>
              <a:gd name="connsiteX157" fmla="*/ 970251 w 12192000"/>
              <a:gd name="connsiteY157" fmla="*/ 2221029 h 2237474"/>
              <a:gd name="connsiteX158" fmla="*/ 812914 w 12192000"/>
              <a:gd name="connsiteY158" fmla="*/ 2202752 h 2237474"/>
              <a:gd name="connsiteX159" fmla="*/ 800195 w 12192000"/>
              <a:gd name="connsiteY159" fmla="*/ 2209407 h 2237474"/>
              <a:gd name="connsiteX160" fmla="*/ 784978 w 12192000"/>
              <a:gd name="connsiteY160" fmla="*/ 2212360 h 2237474"/>
              <a:gd name="connsiteX161" fmla="*/ 681987 w 12192000"/>
              <a:gd name="connsiteY161" fmla="*/ 2216757 h 2237474"/>
              <a:gd name="connsiteX162" fmla="*/ 669923 w 12192000"/>
              <a:gd name="connsiteY162" fmla="*/ 2211682 h 2237474"/>
              <a:gd name="connsiteX163" fmla="*/ 648680 w 12192000"/>
              <a:gd name="connsiteY163" fmla="*/ 2206229 h 2237474"/>
              <a:gd name="connsiteX164" fmla="*/ 597225 w 12192000"/>
              <a:gd name="connsiteY164" fmla="*/ 2180999 h 2237474"/>
              <a:gd name="connsiteX165" fmla="*/ 558449 w 12192000"/>
              <a:gd name="connsiteY165" fmla="*/ 2182346 h 2237474"/>
              <a:gd name="connsiteX166" fmla="*/ 550517 w 12192000"/>
              <a:gd name="connsiteY166" fmla="*/ 2182060 h 2237474"/>
              <a:gd name="connsiteX167" fmla="*/ 550309 w 12192000"/>
              <a:gd name="connsiteY167" fmla="*/ 2181825 h 2237474"/>
              <a:gd name="connsiteX168" fmla="*/ 541836 w 12192000"/>
              <a:gd name="connsiteY168" fmla="*/ 2181063 h 2237474"/>
              <a:gd name="connsiteX169" fmla="*/ 536057 w 12192000"/>
              <a:gd name="connsiteY169" fmla="*/ 2181537 h 2237474"/>
              <a:gd name="connsiteX170" fmla="*/ 520671 w 12192000"/>
              <a:gd name="connsiteY170" fmla="*/ 2180980 h 2237474"/>
              <a:gd name="connsiteX171" fmla="*/ 515024 w 12192000"/>
              <a:gd name="connsiteY171" fmla="*/ 2179258 h 2237474"/>
              <a:gd name="connsiteX172" fmla="*/ 512278 w 12192000"/>
              <a:gd name="connsiteY172" fmla="*/ 2176369 h 2237474"/>
              <a:gd name="connsiteX173" fmla="*/ 480419 w 12192000"/>
              <a:gd name="connsiteY173" fmla="*/ 2167807 h 2237474"/>
              <a:gd name="connsiteX174" fmla="*/ 413835 w 12192000"/>
              <a:gd name="connsiteY174" fmla="*/ 2156783 h 2237474"/>
              <a:gd name="connsiteX175" fmla="*/ 376513 w 12192000"/>
              <a:gd name="connsiteY175" fmla="*/ 2154014 h 2237474"/>
              <a:gd name="connsiteX176" fmla="*/ 273386 w 12192000"/>
              <a:gd name="connsiteY176" fmla="*/ 2142551 h 2237474"/>
              <a:gd name="connsiteX177" fmla="*/ 169207 w 12192000"/>
              <a:gd name="connsiteY177" fmla="*/ 2128100 h 2237474"/>
              <a:gd name="connsiteX178" fmla="*/ 93149 w 12192000"/>
              <a:gd name="connsiteY178" fmla="*/ 2105324 h 2237474"/>
              <a:gd name="connsiteX179" fmla="*/ 88109 w 12192000"/>
              <a:gd name="connsiteY179" fmla="*/ 2106704 h 2237474"/>
              <a:gd name="connsiteX180" fmla="*/ 80022 w 12192000"/>
              <a:gd name="connsiteY180" fmla="*/ 2107254 h 2237474"/>
              <a:gd name="connsiteX181" fmla="*/ 79717 w 12192000"/>
              <a:gd name="connsiteY181" fmla="*/ 2107046 h 2237474"/>
              <a:gd name="connsiteX182" fmla="*/ 72352 w 12192000"/>
              <a:gd name="connsiteY182" fmla="*/ 2107991 h 2237474"/>
              <a:gd name="connsiteX183" fmla="*/ 37645 w 12192000"/>
              <a:gd name="connsiteY183" fmla="*/ 2115401 h 2237474"/>
              <a:gd name="connsiteX184" fmla="*/ 4572 w 12192000"/>
              <a:gd name="connsiteY184" fmla="*/ 2111091 h 2237474"/>
              <a:gd name="connsiteX185" fmla="*/ 0 w 12192000"/>
              <a:gd name="connsiteY185" fmla="*/ 2110468 h 2237474"/>
              <a:gd name="connsiteX186" fmla="*/ 0 w 12192000"/>
              <a:gd name="connsiteY18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18916 w 12192000"/>
              <a:gd name="connsiteY119" fmla="*/ 1990867 h 2237474"/>
              <a:gd name="connsiteX120" fmla="*/ 2713522 w 12192000"/>
              <a:gd name="connsiteY120" fmla="*/ 1990173 h 2237474"/>
              <a:gd name="connsiteX121" fmla="*/ 2680597 w 12192000"/>
              <a:gd name="connsiteY121" fmla="*/ 1984996 h 2237474"/>
              <a:gd name="connsiteX122" fmla="*/ 2578178 w 12192000"/>
              <a:gd name="connsiteY122" fmla="*/ 1990531 h 2237474"/>
              <a:gd name="connsiteX123" fmla="*/ 2476147 w 12192000"/>
              <a:gd name="connsiteY123" fmla="*/ 1998305 h 2237474"/>
              <a:gd name="connsiteX124" fmla="*/ 2373568 w 12192000"/>
              <a:gd name="connsiteY124" fmla="*/ 2003219 h 2237474"/>
              <a:gd name="connsiteX125" fmla="*/ 2321399 w 12192000"/>
              <a:gd name="connsiteY125" fmla="*/ 1989467 h 2237474"/>
              <a:gd name="connsiteX126" fmla="*/ 2315525 w 12192000"/>
              <a:gd name="connsiteY126" fmla="*/ 1989708 h 2237474"/>
              <a:gd name="connsiteX127" fmla="*/ 2300792 w 12192000"/>
              <a:gd name="connsiteY127" fmla="*/ 1994290 h 2237474"/>
              <a:gd name="connsiteX128" fmla="*/ 2295469 w 12192000"/>
              <a:gd name="connsiteY128" fmla="*/ 1996659 h 2237474"/>
              <a:gd name="connsiteX129" fmla="*/ 2287219 w 12192000"/>
              <a:gd name="connsiteY129" fmla="*/ 1998750 h 2237474"/>
              <a:gd name="connsiteX130" fmla="*/ 2286948 w 12192000"/>
              <a:gd name="connsiteY130" fmla="*/ 1998596 h 2237474"/>
              <a:gd name="connsiteX131" fmla="*/ 2243069 w 12192000"/>
              <a:gd name="connsiteY131" fmla="*/ 2015111 h 2237474"/>
              <a:gd name="connsiteX132" fmla="*/ 2186609 w 12192000"/>
              <a:gd name="connsiteY132" fmla="*/ 2008263 h 2237474"/>
              <a:gd name="connsiteX133" fmla="*/ 2164831 w 12192000"/>
              <a:gd name="connsiteY133" fmla="*/ 2010143 h 2237474"/>
              <a:gd name="connsiteX134" fmla="*/ 2152836 w 12192000"/>
              <a:gd name="connsiteY134" fmla="*/ 2010048 h 2237474"/>
              <a:gd name="connsiteX135" fmla="*/ 2117102 w 12192000"/>
              <a:gd name="connsiteY135" fmla="*/ 2023004 h 2237474"/>
              <a:gd name="connsiteX136" fmla="*/ 2111935 w 12192000"/>
              <a:gd name="connsiteY136" fmla="*/ 2023163 h 2237474"/>
              <a:gd name="connsiteX137" fmla="*/ 2089991 w 12192000"/>
              <a:gd name="connsiteY137" fmla="*/ 2034193 h 2237474"/>
              <a:gd name="connsiteX138" fmla="*/ 2058061 w 12192000"/>
              <a:gd name="connsiteY138" fmla="*/ 2047942 h 2237474"/>
              <a:gd name="connsiteX139" fmla="*/ 2055737 w 12192000"/>
              <a:gd name="connsiteY139" fmla="*/ 2047704 h 2237474"/>
              <a:gd name="connsiteX140" fmla="*/ 2042244 w 12192000"/>
              <a:gd name="connsiteY140" fmla="*/ 2055560 h 2237474"/>
              <a:gd name="connsiteX141" fmla="*/ 1976224 w 12192000"/>
              <a:gd name="connsiteY141" fmla="*/ 2074257 h 2237474"/>
              <a:gd name="connsiteX142" fmla="*/ 1877728 w 12192000"/>
              <a:gd name="connsiteY142" fmla="*/ 2101004 h 2237474"/>
              <a:gd name="connsiteX143" fmla="*/ 1759056 w 12192000"/>
              <a:gd name="connsiteY143" fmla="*/ 2125608 h 2237474"/>
              <a:gd name="connsiteX144" fmla="*/ 1637948 w 12192000"/>
              <a:gd name="connsiteY144" fmla="*/ 2172597 h 2237474"/>
              <a:gd name="connsiteX145" fmla="*/ 1434549 w 12192000"/>
              <a:gd name="connsiteY145" fmla="*/ 2234522 h 2237474"/>
              <a:gd name="connsiteX146" fmla="*/ 1398481 w 12192000"/>
              <a:gd name="connsiteY146" fmla="*/ 2237074 h 2237474"/>
              <a:gd name="connsiteX147" fmla="*/ 1398407 w 12192000"/>
              <a:gd name="connsiteY147" fmla="*/ 2237095 h 2237474"/>
              <a:gd name="connsiteX148" fmla="*/ 1370962 w 12192000"/>
              <a:gd name="connsiteY148" fmla="*/ 2237474 h 2237474"/>
              <a:gd name="connsiteX149" fmla="*/ 1356367 w 12192000"/>
              <a:gd name="connsiteY149" fmla="*/ 2235089 h 2237474"/>
              <a:gd name="connsiteX150" fmla="*/ 1324828 w 12192000"/>
              <a:gd name="connsiteY150" fmla="*/ 2231968 h 2237474"/>
              <a:gd name="connsiteX151" fmla="*/ 1297744 w 12192000"/>
              <a:gd name="connsiteY151" fmla="*/ 2235849 h 2237474"/>
              <a:gd name="connsiteX152" fmla="*/ 1286236 w 12192000"/>
              <a:gd name="connsiteY152" fmla="*/ 2233135 h 2237474"/>
              <a:gd name="connsiteX153" fmla="*/ 1283504 w 12192000"/>
              <a:gd name="connsiteY153" fmla="*/ 2233797 h 2237474"/>
              <a:gd name="connsiteX154" fmla="*/ 1279765 w 12192000"/>
              <a:gd name="connsiteY154" fmla="*/ 2229639 h 2237474"/>
              <a:gd name="connsiteX155" fmla="*/ 1195347 w 12192000"/>
              <a:gd name="connsiteY155" fmla="*/ 2212354 h 2237474"/>
              <a:gd name="connsiteX156" fmla="*/ 970251 w 12192000"/>
              <a:gd name="connsiteY156" fmla="*/ 2221029 h 2237474"/>
              <a:gd name="connsiteX157" fmla="*/ 812914 w 12192000"/>
              <a:gd name="connsiteY157" fmla="*/ 2202752 h 2237474"/>
              <a:gd name="connsiteX158" fmla="*/ 800195 w 12192000"/>
              <a:gd name="connsiteY158" fmla="*/ 2209407 h 2237474"/>
              <a:gd name="connsiteX159" fmla="*/ 784978 w 12192000"/>
              <a:gd name="connsiteY159" fmla="*/ 2212360 h 2237474"/>
              <a:gd name="connsiteX160" fmla="*/ 681987 w 12192000"/>
              <a:gd name="connsiteY160" fmla="*/ 2216757 h 2237474"/>
              <a:gd name="connsiteX161" fmla="*/ 669923 w 12192000"/>
              <a:gd name="connsiteY161" fmla="*/ 2211682 h 2237474"/>
              <a:gd name="connsiteX162" fmla="*/ 648680 w 12192000"/>
              <a:gd name="connsiteY162" fmla="*/ 2206229 h 2237474"/>
              <a:gd name="connsiteX163" fmla="*/ 597225 w 12192000"/>
              <a:gd name="connsiteY163" fmla="*/ 2180999 h 2237474"/>
              <a:gd name="connsiteX164" fmla="*/ 558449 w 12192000"/>
              <a:gd name="connsiteY164" fmla="*/ 2182346 h 2237474"/>
              <a:gd name="connsiteX165" fmla="*/ 550517 w 12192000"/>
              <a:gd name="connsiteY165" fmla="*/ 2182060 h 2237474"/>
              <a:gd name="connsiteX166" fmla="*/ 550309 w 12192000"/>
              <a:gd name="connsiteY166" fmla="*/ 2181825 h 2237474"/>
              <a:gd name="connsiteX167" fmla="*/ 541836 w 12192000"/>
              <a:gd name="connsiteY167" fmla="*/ 2181063 h 2237474"/>
              <a:gd name="connsiteX168" fmla="*/ 536057 w 12192000"/>
              <a:gd name="connsiteY168" fmla="*/ 2181537 h 2237474"/>
              <a:gd name="connsiteX169" fmla="*/ 520671 w 12192000"/>
              <a:gd name="connsiteY169" fmla="*/ 2180980 h 2237474"/>
              <a:gd name="connsiteX170" fmla="*/ 515024 w 12192000"/>
              <a:gd name="connsiteY170" fmla="*/ 2179258 h 2237474"/>
              <a:gd name="connsiteX171" fmla="*/ 512278 w 12192000"/>
              <a:gd name="connsiteY171" fmla="*/ 2176369 h 2237474"/>
              <a:gd name="connsiteX172" fmla="*/ 480419 w 12192000"/>
              <a:gd name="connsiteY172" fmla="*/ 2167807 h 2237474"/>
              <a:gd name="connsiteX173" fmla="*/ 413835 w 12192000"/>
              <a:gd name="connsiteY173" fmla="*/ 2156783 h 2237474"/>
              <a:gd name="connsiteX174" fmla="*/ 376513 w 12192000"/>
              <a:gd name="connsiteY174" fmla="*/ 2154014 h 2237474"/>
              <a:gd name="connsiteX175" fmla="*/ 273386 w 12192000"/>
              <a:gd name="connsiteY175" fmla="*/ 2142551 h 2237474"/>
              <a:gd name="connsiteX176" fmla="*/ 169207 w 12192000"/>
              <a:gd name="connsiteY176" fmla="*/ 2128100 h 2237474"/>
              <a:gd name="connsiteX177" fmla="*/ 93149 w 12192000"/>
              <a:gd name="connsiteY177" fmla="*/ 2105324 h 2237474"/>
              <a:gd name="connsiteX178" fmla="*/ 88109 w 12192000"/>
              <a:gd name="connsiteY178" fmla="*/ 2106704 h 2237474"/>
              <a:gd name="connsiteX179" fmla="*/ 80022 w 12192000"/>
              <a:gd name="connsiteY179" fmla="*/ 2107254 h 2237474"/>
              <a:gd name="connsiteX180" fmla="*/ 79717 w 12192000"/>
              <a:gd name="connsiteY180" fmla="*/ 2107046 h 2237474"/>
              <a:gd name="connsiteX181" fmla="*/ 72352 w 12192000"/>
              <a:gd name="connsiteY181" fmla="*/ 2107991 h 2237474"/>
              <a:gd name="connsiteX182" fmla="*/ 37645 w 12192000"/>
              <a:gd name="connsiteY182" fmla="*/ 2115401 h 2237474"/>
              <a:gd name="connsiteX183" fmla="*/ 4572 w 12192000"/>
              <a:gd name="connsiteY183" fmla="*/ 2111091 h 2237474"/>
              <a:gd name="connsiteX184" fmla="*/ 0 w 12192000"/>
              <a:gd name="connsiteY184" fmla="*/ 2110468 h 2237474"/>
              <a:gd name="connsiteX185" fmla="*/ 0 w 12192000"/>
              <a:gd name="connsiteY18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86948 w 12192000"/>
              <a:gd name="connsiteY129" fmla="*/ 1998596 h 2237474"/>
              <a:gd name="connsiteX130" fmla="*/ 2243069 w 12192000"/>
              <a:gd name="connsiteY130" fmla="*/ 2015111 h 2237474"/>
              <a:gd name="connsiteX131" fmla="*/ 2186609 w 12192000"/>
              <a:gd name="connsiteY131" fmla="*/ 2008263 h 2237474"/>
              <a:gd name="connsiteX132" fmla="*/ 2164831 w 12192000"/>
              <a:gd name="connsiteY132" fmla="*/ 2010143 h 2237474"/>
              <a:gd name="connsiteX133" fmla="*/ 2152836 w 12192000"/>
              <a:gd name="connsiteY133" fmla="*/ 2010048 h 2237474"/>
              <a:gd name="connsiteX134" fmla="*/ 2117102 w 12192000"/>
              <a:gd name="connsiteY134" fmla="*/ 2023004 h 2237474"/>
              <a:gd name="connsiteX135" fmla="*/ 2111935 w 12192000"/>
              <a:gd name="connsiteY135" fmla="*/ 2023163 h 2237474"/>
              <a:gd name="connsiteX136" fmla="*/ 2089991 w 12192000"/>
              <a:gd name="connsiteY136" fmla="*/ 2034193 h 2237474"/>
              <a:gd name="connsiteX137" fmla="*/ 2058061 w 12192000"/>
              <a:gd name="connsiteY137" fmla="*/ 2047942 h 2237474"/>
              <a:gd name="connsiteX138" fmla="*/ 2055737 w 12192000"/>
              <a:gd name="connsiteY138" fmla="*/ 2047704 h 2237474"/>
              <a:gd name="connsiteX139" fmla="*/ 2042244 w 12192000"/>
              <a:gd name="connsiteY139" fmla="*/ 2055560 h 2237474"/>
              <a:gd name="connsiteX140" fmla="*/ 1976224 w 12192000"/>
              <a:gd name="connsiteY140" fmla="*/ 2074257 h 2237474"/>
              <a:gd name="connsiteX141" fmla="*/ 1877728 w 12192000"/>
              <a:gd name="connsiteY141" fmla="*/ 2101004 h 2237474"/>
              <a:gd name="connsiteX142" fmla="*/ 1759056 w 12192000"/>
              <a:gd name="connsiteY142" fmla="*/ 2125608 h 2237474"/>
              <a:gd name="connsiteX143" fmla="*/ 1637948 w 12192000"/>
              <a:gd name="connsiteY143" fmla="*/ 2172597 h 2237474"/>
              <a:gd name="connsiteX144" fmla="*/ 1434549 w 12192000"/>
              <a:gd name="connsiteY144" fmla="*/ 2234522 h 2237474"/>
              <a:gd name="connsiteX145" fmla="*/ 1398481 w 12192000"/>
              <a:gd name="connsiteY145" fmla="*/ 2237074 h 2237474"/>
              <a:gd name="connsiteX146" fmla="*/ 1398407 w 12192000"/>
              <a:gd name="connsiteY146" fmla="*/ 2237095 h 2237474"/>
              <a:gd name="connsiteX147" fmla="*/ 1370962 w 12192000"/>
              <a:gd name="connsiteY147" fmla="*/ 2237474 h 2237474"/>
              <a:gd name="connsiteX148" fmla="*/ 1356367 w 12192000"/>
              <a:gd name="connsiteY148" fmla="*/ 2235089 h 2237474"/>
              <a:gd name="connsiteX149" fmla="*/ 1324828 w 12192000"/>
              <a:gd name="connsiteY149" fmla="*/ 2231968 h 2237474"/>
              <a:gd name="connsiteX150" fmla="*/ 1297744 w 12192000"/>
              <a:gd name="connsiteY150" fmla="*/ 2235849 h 2237474"/>
              <a:gd name="connsiteX151" fmla="*/ 1286236 w 12192000"/>
              <a:gd name="connsiteY151" fmla="*/ 2233135 h 2237474"/>
              <a:gd name="connsiteX152" fmla="*/ 1283504 w 12192000"/>
              <a:gd name="connsiteY152" fmla="*/ 2233797 h 2237474"/>
              <a:gd name="connsiteX153" fmla="*/ 1279765 w 12192000"/>
              <a:gd name="connsiteY153" fmla="*/ 2229639 h 2237474"/>
              <a:gd name="connsiteX154" fmla="*/ 1195347 w 12192000"/>
              <a:gd name="connsiteY154" fmla="*/ 2212354 h 2237474"/>
              <a:gd name="connsiteX155" fmla="*/ 970251 w 12192000"/>
              <a:gd name="connsiteY155" fmla="*/ 2221029 h 2237474"/>
              <a:gd name="connsiteX156" fmla="*/ 812914 w 12192000"/>
              <a:gd name="connsiteY156" fmla="*/ 2202752 h 2237474"/>
              <a:gd name="connsiteX157" fmla="*/ 800195 w 12192000"/>
              <a:gd name="connsiteY157" fmla="*/ 2209407 h 2237474"/>
              <a:gd name="connsiteX158" fmla="*/ 784978 w 12192000"/>
              <a:gd name="connsiteY158" fmla="*/ 2212360 h 2237474"/>
              <a:gd name="connsiteX159" fmla="*/ 681987 w 12192000"/>
              <a:gd name="connsiteY159" fmla="*/ 2216757 h 2237474"/>
              <a:gd name="connsiteX160" fmla="*/ 669923 w 12192000"/>
              <a:gd name="connsiteY160" fmla="*/ 2211682 h 2237474"/>
              <a:gd name="connsiteX161" fmla="*/ 648680 w 12192000"/>
              <a:gd name="connsiteY161" fmla="*/ 2206229 h 2237474"/>
              <a:gd name="connsiteX162" fmla="*/ 597225 w 12192000"/>
              <a:gd name="connsiteY162" fmla="*/ 2180999 h 2237474"/>
              <a:gd name="connsiteX163" fmla="*/ 558449 w 12192000"/>
              <a:gd name="connsiteY163" fmla="*/ 2182346 h 2237474"/>
              <a:gd name="connsiteX164" fmla="*/ 550517 w 12192000"/>
              <a:gd name="connsiteY164" fmla="*/ 2182060 h 2237474"/>
              <a:gd name="connsiteX165" fmla="*/ 550309 w 12192000"/>
              <a:gd name="connsiteY165" fmla="*/ 2181825 h 2237474"/>
              <a:gd name="connsiteX166" fmla="*/ 541836 w 12192000"/>
              <a:gd name="connsiteY166" fmla="*/ 2181063 h 2237474"/>
              <a:gd name="connsiteX167" fmla="*/ 536057 w 12192000"/>
              <a:gd name="connsiteY167" fmla="*/ 2181537 h 2237474"/>
              <a:gd name="connsiteX168" fmla="*/ 520671 w 12192000"/>
              <a:gd name="connsiteY168" fmla="*/ 2180980 h 2237474"/>
              <a:gd name="connsiteX169" fmla="*/ 515024 w 12192000"/>
              <a:gd name="connsiteY169" fmla="*/ 2179258 h 2237474"/>
              <a:gd name="connsiteX170" fmla="*/ 512278 w 12192000"/>
              <a:gd name="connsiteY170" fmla="*/ 2176369 h 2237474"/>
              <a:gd name="connsiteX171" fmla="*/ 480419 w 12192000"/>
              <a:gd name="connsiteY171" fmla="*/ 2167807 h 2237474"/>
              <a:gd name="connsiteX172" fmla="*/ 413835 w 12192000"/>
              <a:gd name="connsiteY172" fmla="*/ 2156783 h 2237474"/>
              <a:gd name="connsiteX173" fmla="*/ 376513 w 12192000"/>
              <a:gd name="connsiteY173" fmla="*/ 2154014 h 2237474"/>
              <a:gd name="connsiteX174" fmla="*/ 273386 w 12192000"/>
              <a:gd name="connsiteY174" fmla="*/ 2142551 h 2237474"/>
              <a:gd name="connsiteX175" fmla="*/ 169207 w 12192000"/>
              <a:gd name="connsiteY175" fmla="*/ 2128100 h 2237474"/>
              <a:gd name="connsiteX176" fmla="*/ 93149 w 12192000"/>
              <a:gd name="connsiteY176" fmla="*/ 2105324 h 2237474"/>
              <a:gd name="connsiteX177" fmla="*/ 88109 w 12192000"/>
              <a:gd name="connsiteY177" fmla="*/ 2106704 h 2237474"/>
              <a:gd name="connsiteX178" fmla="*/ 80022 w 12192000"/>
              <a:gd name="connsiteY178" fmla="*/ 2107254 h 2237474"/>
              <a:gd name="connsiteX179" fmla="*/ 79717 w 12192000"/>
              <a:gd name="connsiteY179" fmla="*/ 2107046 h 2237474"/>
              <a:gd name="connsiteX180" fmla="*/ 72352 w 12192000"/>
              <a:gd name="connsiteY180" fmla="*/ 2107991 h 2237474"/>
              <a:gd name="connsiteX181" fmla="*/ 37645 w 12192000"/>
              <a:gd name="connsiteY181" fmla="*/ 2115401 h 2237474"/>
              <a:gd name="connsiteX182" fmla="*/ 4572 w 12192000"/>
              <a:gd name="connsiteY182" fmla="*/ 2111091 h 2237474"/>
              <a:gd name="connsiteX183" fmla="*/ 0 w 12192000"/>
              <a:gd name="connsiteY183" fmla="*/ 2110468 h 2237474"/>
              <a:gd name="connsiteX184" fmla="*/ 0 w 12192000"/>
              <a:gd name="connsiteY18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43069 w 12192000"/>
              <a:gd name="connsiteY129" fmla="*/ 2015111 h 2237474"/>
              <a:gd name="connsiteX130" fmla="*/ 2186609 w 12192000"/>
              <a:gd name="connsiteY130" fmla="*/ 2008263 h 2237474"/>
              <a:gd name="connsiteX131" fmla="*/ 2164831 w 12192000"/>
              <a:gd name="connsiteY131" fmla="*/ 2010143 h 2237474"/>
              <a:gd name="connsiteX132" fmla="*/ 2152836 w 12192000"/>
              <a:gd name="connsiteY132" fmla="*/ 2010048 h 2237474"/>
              <a:gd name="connsiteX133" fmla="*/ 2117102 w 12192000"/>
              <a:gd name="connsiteY133" fmla="*/ 2023004 h 2237474"/>
              <a:gd name="connsiteX134" fmla="*/ 2111935 w 12192000"/>
              <a:gd name="connsiteY134" fmla="*/ 2023163 h 2237474"/>
              <a:gd name="connsiteX135" fmla="*/ 2089991 w 12192000"/>
              <a:gd name="connsiteY135" fmla="*/ 2034193 h 2237474"/>
              <a:gd name="connsiteX136" fmla="*/ 2058061 w 12192000"/>
              <a:gd name="connsiteY136" fmla="*/ 2047942 h 2237474"/>
              <a:gd name="connsiteX137" fmla="*/ 2055737 w 12192000"/>
              <a:gd name="connsiteY137" fmla="*/ 2047704 h 2237474"/>
              <a:gd name="connsiteX138" fmla="*/ 2042244 w 12192000"/>
              <a:gd name="connsiteY138" fmla="*/ 2055560 h 2237474"/>
              <a:gd name="connsiteX139" fmla="*/ 1976224 w 12192000"/>
              <a:gd name="connsiteY139" fmla="*/ 2074257 h 2237474"/>
              <a:gd name="connsiteX140" fmla="*/ 1877728 w 12192000"/>
              <a:gd name="connsiteY140" fmla="*/ 2101004 h 2237474"/>
              <a:gd name="connsiteX141" fmla="*/ 1759056 w 12192000"/>
              <a:gd name="connsiteY141" fmla="*/ 2125608 h 2237474"/>
              <a:gd name="connsiteX142" fmla="*/ 1637948 w 12192000"/>
              <a:gd name="connsiteY142" fmla="*/ 2172597 h 2237474"/>
              <a:gd name="connsiteX143" fmla="*/ 1434549 w 12192000"/>
              <a:gd name="connsiteY143" fmla="*/ 2234522 h 2237474"/>
              <a:gd name="connsiteX144" fmla="*/ 1398481 w 12192000"/>
              <a:gd name="connsiteY144" fmla="*/ 2237074 h 2237474"/>
              <a:gd name="connsiteX145" fmla="*/ 1398407 w 12192000"/>
              <a:gd name="connsiteY145" fmla="*/ 2237095 h 2237474"/>
              <a:gd name="connsiteX146" fmla="*/ 1370962 w 12192000"/>
              <a:gd name="connsiteY146" fmla="*/ 2237474 h 2237474"/>
              <a:gd name="connsiteX147" fmla="*/ 1356367 w 12192000"/>
              <a:gd name="connsiteY147" fmla="*/ 2235089 h 2237474"/>
              <a:gd name="connsiteX148" fmla="*/ 1324828 w 12192000"/>
              <a:gd name="connsiteY148" fmla="*/ 2231968 h 2237474"/>
              <a:gd name="connsiteX149" fmla="*/ 1297744 w 12192000"/>
              <a:gd name="connsiteY149" fmla="*/ 2235849 h 2237474"/>
              <a:gd name="connsiteX150" fmla="*/ 1286236 w 12192000"/>
              <a:gd name="connsiteY150" fmla="*/ 2233135 h 2237474"/>
              <a:gd name="connsiteX151" fmla="*/ 1283504 w 12192000"/>
              <a:gd name="connsiteY151" fmla="*/ 2233797 h 2237474"/>
              <a:gd name="connsiteX152" fmla="*/ 1279765 w 12192000"/>
              <a:gd name="connsiteY152" fmla="*/ 2229639 h 2237474"/>
              <a:gd name="connsiteX153" fmla="*/ 1195347 w 12192000"/>
              <a:gd name="connsiteY153" fmla="*/ 2212354 h 2237474"/>
              <a:gd name="connsiteX154" fmla="*/ 970251 w 12192000"/>
              <a:gd name="connsiteY154" fmla="*/ 2221029 h 2237474"/>
              <a:gd name="connsiteX155" fmla="*/ 812914 w 12192000"/>
              <a:gd name="connsiteY155" fmla="*/ 2202752 h 2237474"/>
              <a:gd name="connsiteX156" fmla="*/ 800195 w 12192000"/>
              <a:gd name="connsiteY156" fmla="*/ 2209407 h 2237474"/>
              <a:gd name="connsiteX157" fmla="*/ 784978 w 12192000"/>
              <a:gd name="connsiteY157" fmla="*/ 2212360 h 2237474"/>
              <a:gd name="connsiteX158" fmla="*/ 681987 w 12192000"/>
              <a:gd name="connsiteY158" fmla="*/ 2216757 h 2237474"/>
              <a:gd name="connsiteX159" fmla="*/ 669923 w 12192000"/>
              <a:gd name="connsiteY159" fmla="*/ 2211682 h 2237474"/>
              <a:gd name="connsiteX160" fmla="*/ 648680 w 12192000"/>
              <a:gd name="connsiteY160" fmla="*/ 2206229 h 2237474"/>
              <a:gd name="connsiteX161" fmla="*/ 597225 w 12192000"/>
              <a:gd name="connsiteY161" fmla="*/ 2180999 h 2237474"/>
              <a:gd name="connsiteX162" fmla="*/ 558449 w 12192000"/>
              <a:gd name="connsiteY162" fmla="*/ 2182346 h 2237474"/>
              <a:gd name="connsiteX163" fmla="*/ 550517 w 12192000"/>
              <a:gd name="connsiteY163" fmla="*/ 2182060 h 2237474"/>
              <a:gd name="connsiteX164" fmla="*/ 550309 w 12192000"/>
              <a:gd name="connsiteY164" fmla="*/ 2181825 h 2237474"/>
              <a:gd name="connsiteX165" fmla="*/ 541836 w 12192000"/>
              <a:gd name="connsiteY165" fmla="*/ 2181063 h 2237474"/>
              <a:gd name="connsiteX166" fmla="*/ 536057 w 12192000"/>
              <a:gd name="connsiteY166" fmla="*/ 2181537 h 2237474"/>
              <a:gd name="connsiteX167" fmla="*/ 520671 w 12192000"/>
              <a:gd name="connsiteY167" fmla="*/ 2180980 h 2237474"/>
              <a:gd name="connsiteX168" fmla="*/ 515024 w 12192000"/>
              <a:gd name="connsiteY168" fmla="*/ 2179258 h 2237474"/>
              <a:gd name="connsiteX169" fmla="*/ 512278 w 12192000"/>
              <a:gd name="connsiteY169" fmla="*/ 2176369 h 2237474"/>
              <a:gd name="connsiteX170" fmla="*/ 480419 w 12192000"/>
              <a:gd name="connsiteY170" fmla="*/ 2167807 h 2237474"/>
              <a:gd name="connsiteX171" fmla="*/ 413835 w 12192000"/>
              <a:gd name="connsiteY171" fmla="*/ 2156783 h 2237474"/>
              <a:gd name="connsiteX172" fmla="*/ 376513 w 12192000"/>
              <a:gd name="connsiteY172" fmla="*/ 2154014 h 2237474"/>
              <a:gd name="connsiteX173" fmla="*/ 273386 w 12192000"/>
              <a:gd name="connsiteY173" fmla="*/ 2142551 h 2237474"/>
              <a:gd name="connsiteX174" fmla="*/ 169207 w 12192000"/>
              <a:gd name="connsiteY174" fmla="*/ 2128100 h 2237474"/>
              <a:gd name="connsiteX175" fmla="*/ 93149 w 12192000"/>
              <a:gd name="connsiteY175" fmla="*/ 2105324 h 2237474"/>
              <a:gd name="connsiteX176" fmla="*/ 88109 w 12192000"/>
              <a:gd name="connsiteY176" fmla="*/ 2106704 h 2237474"/>
              <a:gd name="connsiteX177" fmla="*/ 80022 w 12192000"/>
              <a:gd name="connsiteY177" fmla="*/ 2107254 h 2237474"/>
              <a:gd name="connsiteX178" fmla="*/ 79717 w 12192000"/>
              <a:gd name="connsiteY178" fmla="*/ 2107046 h 2237474"/>
              <a:gd name="connsiteX179" fmla="*/ 72352 w 12192000"/>
              <a:gd name="connsiteY179" fmla="*/ 2107991 h 2237474"/>
              <a:gd name="connsiteX180" fmla="*/ 37645 w 12192000"/>
              <a:gd name="connsiteY180" fmla="*/ 2115401 h 2237474"/>
              <a:gd name="connsiteX181" fmla="*/ 4572 w 12192000"/>
              <a:gd name="connsiteY181" fmla="*/ 2111091 h 2237474"/>
              <a:gd name="connsiteX182" fmla="*/ 0 w 12192000"/>
              <a:gd name="connsiteY182" fmla="*/ 2110468 h 2237474"/>
              <a:gd name="connsiteX183" fmla="*/ 0 w 12192000"/>
              <a:gd name="connsiteY18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87219 w 12192000"/>
              <a:gd name="connsiteY127" fmla="*/ 1998750 h 2237474"/>
              <a:gd name="connsiteX128" fmla="*/ 2243069 w 12192000"/>
              <a:gd name="connsiteY128" fmla="*/ 2015111 h 2237474"/>
              <a:gd name="connsiteX129" fmla="*/ 2186609 w 12192000"/>
              <a:gd name="connsiteY129" fmla="*/ 2008263 h 2237474"/>
              <a:gd name="connsiteX130" fmla="*/ 2164831 w 12192000"/>
              <a:gd name="connsiteY130" fmla="*/ 2010143 h 2237474"/>
              <a:gd name="connsiteX131" fmla="*/ 2152836 w 12192000"/>
              <a:gd name="connsiteY131" fmla="*/ 2010048 h 2237474"/>
              <a:gd name="connsiteX132" fmla="*/ 2117102 w 12192000"/>
              <a:gd name="connsiteY132" fmla="*/ 2023004 h 2237474"/>
              <a:gd name="connsiteX133" fmla="*/ 2111935 w 12192000"/>
              <a:gd name="connsiteY133" fmla="*/ 2023163 h 2237474"/>
              <a:gd name="connsiteX134" fmla="*/ 2089991 w 12192000"/>
              <a:gd name="connsiteY134" fmla="*/ 2034193 h 2237474"/>
              <a:gd name="connsiteX135" fmla="*/ 2058061 w 12192000"/>
              <a:gd name="connsiteY135" fmla="*/ 2047942 h 2237474"/>
              <a:gd name="connsiteX136" fmla="*/ 2055737 w 12192000"/>
              <a:gd name="connsiteY136" fmla="*/ 2047704 h 2237474"/>
              <a:gd name="connsiteX137" fmla="*/ 2042244 w 12192000"/>
              <a:gd name="connsiteY137" fmla="*/ 2055560 h 2237474"/>
              <a:gd name="connsiteX138" fmla="*/ 1976224 w 12192000"/>
              <a:gd name="connsiteY138" fmla="*/ 2074257 h 2237474"/>
              <a:gd name="connsiteX139" fmla="*/ 1877728 w 12192000"/>
              <a:gd name="connsiteY139" fmla="*/ 2101004 h 2237474"/>
              <a:gd name="connsiteX140" fmla="*/ 1759056 w 12192000"/>
              <a:gd name="connsiteY140" fmla="*/ 2125608 h 2237474"/>
              <a:gd name="connsiteX141" fmla="*/ 1637948 w 12192000"/>
              <a:gd name="connsiteY141" fmla="*/ 2172597 h 2237474"/>
              <a:gd name="connsiteX142" fmla="*/ 1434549 w 12192000"/>
              <a:gd name="connsiteY142" fmla="*/ 2234522 h 2237474"/>
              <a:gd name="connsiteX143" fmla="*/ 1398481 w 12192000"/>
              <a:gd name="connsiteY143" fmla="*/ 2237074 h 2237474"/>
              <a:gd name="connsiteX144" fmla="*/ 1398407 w 12192000"/>
              <a:gd name="connsiteY144" fmla="*/ 2237095 h 2237474"/>
              <a:gd name="connsiteX145" fmla="*/ 1370962 w 12192000"/>
              <a:gd name="connsiteY145" fmla="*/ 2237474 h 2237474"/>
              <a:gd name="connsiteX146" fmla="*/ 1356367 w 12192000"/>
              <a:gd name="connsiteY146" fmla="*/ 2235089 h 2237474"/>
              <a:gd name="connsiteX147" fmla="*/ 1324828 w 12192000"/>
              <a:gd name="connsiteY147" fmla="*/ 2231968 h 2237474"/>
              <a:gd name="connsiteX148" fmla="*/ 1297744 w 12192000"/>
              <a:gd name="connsiteY148" fmla="*/ 2235849 h 2237474"/>
              <a:gd name="connsiteX149" fmla="*/ 1286236 w 12192000"/>
              <a:gd name="connsiteY149" fmla="*/ 2233135 h 2237474"/>
              <a:gd name="connsiteX150" fmla="*/ 1283504 w 12192000"/>
              <a:gd name="connsiteY150" fmla="*/ 2233797 h 2237474"/>
              <a:gd name="connsiteX151" fmla="*/ 1279765 w 12192000"/>
              <a:gd name="connsiteY151" fmla="*/ 2229639 h 2237474"/>
              <a:gd name="connsiteX152" fmla="*/ 1195347 w 12192000"/>
              <a:gd name="connsiteY152" fmla="*/ 2212354 h 2237474"/>
              <a:gd name="connsiteX153" fmla="*/ 970251 w 12192000"/>
              <a:gd name="connsiteY153" fmla="*/ 2221029 h 2237474"/>
              <a:gd name="connsiteX154" fmla="*/ 812914 w 12192000"/>
              <a:gd name="connsiteY154" fmla="*/ 2202752 h 2237474"/>
              <a:gd name="connsiteX155" fmla="*/ 800195 w 12192000"/>
              <a:gd name="connsiteY155" fmla="*/ 2209407 h 2237474"/>
              <a:gd name="connsiteX156" fmla="*/ 784978 w 12192000"/>
              <a:gd name="connsiteY156" fmla="*/ 2212360 h 2237474"/>
              <a:gd name="connsiteX157" fmla="*/ 681987 w 12192000"/>
              <a:gd name="connsiteY157" fmla="*/ 2216757 h 2237474"/>
              <a:gd name="connsiteX158" fmla="*/ 669923 w 12192000"/>
              <a:gd name="connsiteY158" fmla="*/ 2211682 h 2237474"/>
              <a:gd name="connsiteX159" fmla="*/ 648680 w 12192000"/>
              <a:gd name="connsiteY159" fmla="*/ 2206229 h 2237474"/>
              <a:gd name="connsiteX160" fmla="*/ 597225 w 12192000"/>
              <a:gd name="connsiteY160" fmla="*/ 2180999 h 2237474"/>
              <a:gd name="connsiteX161" fmla="*/ 558449 w 12192000"/>
              <a:gd name="connsiteY161" fmla="*/ 2182346 h 2237474"/>
              <a:gd name="connsiteX162" fmla="*/ 550517 w 12192000"/>
              <a:gd name="connsiteY162" fmla="*/ 2182060 h 2237474"/>
              <a:gd name="connsiteX163" fmla="*/ 550309 w 12192000"/>
              <a:gd name="connsiteY163" fmla="*/ 2181825 h 2237474"/>
              <a:gd name="connsiteX164" fmla="*/ 541836 w 12192000"/>
              <a:gd name="connsiteY164" fmla="*/ 2181063 h 2237474"/>
              <a:gd name="connsiteX165" fmla="*/ 536057 w 12192000"/>
              <a:gd name="connsiteY165" fmla="*/ 2181537 h 2237474"/>
              <a:gd name="connsiteX166" fmla="*/ 520671 w 12192000"/>
              <a:gd name="connsiteY166" fmla="*/ 2180980 h 2237474"/>
              <a:gd name="connsiteX167" fmla="*/ 515024 w 12192000"/>
              <a:gd name="connsiteY167" fmla="*/ 2179258 h 2237474"/>
              <a:gd name="connsiteX168" fmla="*/ 512278 w 12192000"/>
              <a:gd name="connsiteY168" fmla="*/ 2176369 h 2237474"/>
              <a:gd name="connsiteX169" fmla="*/ 480419 w 12192000"/>
              <a:gd name="connsiteY169" fmla="*/ 2167807 h 2237474"/>
              <a:gd name="connsiteX170" fmla="*/ 413835 w 12192000"/>
              <a:gd name="connsiteY170" fmla="*/ 2156783 h 2237474"/>
              <a:gd name="connsiteX171" fmla="*/ 376513 w 12192000"/>
              <a:gd name="connsiteY171" fmla="*/ 2154014 h 2237474"/>
              <a:gd name="connsiteX172" fmla="*/ 273386 w 12192000"/>
              <a:gd name="connsiteY172" fmla="*/ 2142551 h 2237474"/>
              <a:gd name="connsiteX173" fmla="*/ 169207 w 12192000"/>
              <a:gd name="connsiteY173" fmla="*/ 2128100 h 2237474"/>
              <a:gd name="connsiteX174" fmla="*/ 93149 w 12192000"/>
              <a:gd name="connsiteY174" fmla="*/ 2105324 h 2237474"/>
              <a:gd name="connsiteX175" fmla="*/ 88109 w 12192000"/>
              <a:gd name="connsiteY175" fmla="*/ 2106704 h 2237474"/>
              <a:gd name="connsiteX176" fmla="*/ 80022 w 12192000"/>
              <a:gd name="connsiteY176" fmla="*/ 2107254 h 2237474"/>
              <a:gd name="connsiteX177" fmla="*/ 79717 w 12192000"/>
              <a:gd name="connsiteY177" fmla="*/ 2107046 h 2237474"/>
              <a:gd name="connsiteX178" fmla="*/ 72352 w 12192000"/>
              <a:gd name="connsiteY178" fmla="*/ 2107991 h 2237474"/>
              <a:gd name="connsiteX179" fmla="*/ 37645 w 12192000"/>
              <a:gd name="connsiteY179" fmla="*/ 2115401 h 2237474"/>
              <a:gd name="connsiteX180" fmla="*/ 4572 w 12192000"/>
              <a:gd name="connsiteY180" fmla="*/ 2111091 h 2237474"/>
              <a:gd name="connsiteX181" fmla="*/ 0 w 12192000"/>
              <a:gd name="connsiteY181" fmla="*/ 2110468 h 2237474"/>
              <a:gd name="connsiteX182" fmla="*/ 0 w 12192000"/>
              <a:gd name="connsiteY18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15525 w 12192000"/>
              <a:gd name="connsiteY124" fmla="*/ 1989708 h 2237474"/>
              <a:gd name="connsiteX125" fmla="*/ 2300792 w 12192000"/>
              <a:gd name="connsiteY125" fmla="*/ 1994290 h 2237474"/>
              <a:gd name="connsiteX126" fmla="*/ 2287219 w 12192000"/>
              <a:gd name="connsiteY126" fmla="*/ 1998750 h 2237474"/>
              <a:gd name="connsiteX127" fmla="*/ 2243069 w 12192000"/>
              <a:gd name="connsiteY127" fmla="*/ 2015111 h 2237474"/>
              <a:gd name="connsiteX128" fmla="*/ 2186609 w 12192000"/>
              <a:gd name="connsiteY128" fmla="*/ 2008263 h 2237474"/>
              <a:gd name="connsiteX129" fmla="*/ 2164831 w 12192000"/>
              <a:gd name="connsiteY129" fmla="*/ 2010143 h 2237474"/>
              <a:gd name="connsiteX130" fmla="*/ 2152836 w 12192000"/>
              <a:gd name="connsiteY130" fmla="*/ 2010048 h 2237474"/>
              <a:gd name="connsiteX131" fmla="*/ 2117102 w 12192000"/>
              <a:gd name="connsiteY131" fmla="*/ 2023004 h 2237474"/>
              <a:gd name="connsiteX132" fmla="*/ 2111935 w 12192000"/>
              <a:gd name="connsiteY132" fmla="*/ 2023163 h 2237474"/>
              <a:gd name="connsiteX133" fmla="*/ 2089991 w 12192000"/>
              <a:gd name="connsiteY133" fmla="*/ 2034193 h 2237474"/>
              <a:gd name="connsiteX134" fmla="*/ 2058061 w 12192000"/>
              <a:gd name="connsiteY134" fmla="*/ 2047942 h 2237474"/>
              <a:gd name="connsiteX135" fmla="*/ 2055737 w 12192000"/>
              <a:gd name="connsiteY135" fmla="*/ 2047704 h 2237474"/>
              <a:gd name="connsiteX136" fmla="*/ 2042244 w 12192000"/>
              <a:gd name="connsiteY136" fmla="*/ 2055560 h 2237474"/>
              <a:gd name="connsiteX137" fmla="*/ 1976224 w 12192000"/>
              <a:gd name="connsiteY137" fmla="*/ 2074257 h 2237474"/>
              <a:gd name="connsiteX138" fmla="*/ 1877728 w 12192000"/>
              <a:gd name="connsiteY138" fmla="*/ 2101004 h 2237474"/>
              <a:gd name="connsiteX139" fmla="*/ 1759056 w 12192000"/>
              <a:gd name="connsiteY139" fmla="*/ 2125608 h 2237474"/>
              <a:gd name="connsiteX140" fmla="*/ 1637948 w 12192000"/>
              <a:gd name="connsiteY140" fmla="*/ 2172597 h 2237474"/>
              <a:gd name="connsiteX141" fmla="*/ 1434549 w 12192000"/>
              <a:gd name="connsiteY141" fmla="*/ 2234522 h 2237474"/>
              <a:gd name="connsiteX142" fmla="*/ 1398481 w 12192000"/>
              <a:gd name="connsiteY142" fmla="*/ 2237074 h 2237474"/>
              <a:gd name="connsiteX143" fmla="*/ 1398407 w 12192000"/>
              <a:gd name="connsiteY143" fmla="*/ 2237095 h 2237474"/>
              <a:gd name="connsiteX144" fmla="*/ 1370962 w 12192000"/>
              <a:gd name="connsiteY144" fmla="*/ 2237474 h 2237474"/>
              <a:gd name="connsiteX145" fmla="*/ 1356367 w 12192000"/>
              <a:gd name="connsiteY145" fmla="*/ 2235089 h 2237474"/>
              <a:gd name="connsiteX146" fmla="*/ 1324828 w 12192000"/>
              <a:gd name="connsiteY146" fmla="*/ 2231968 h 2237474"/>
              <a:gd name="connsiteX147" fmla="*/ 1297744 w 12192000"/>
              <a:gd name="connsiteY147" fmla="*/ 2235849 h 2237474"/>
              <a:gd name="connsiteX148" fmla="*/ 1286236 w 12192000"/>
              <a:gd name="connsiteY148" fmla="*/ 2233135 h 2237474"/>
              <a:gd name="connsiteX149" fmla="*/ 1283504 w 12192000"/>
              <a:gd name="connsiteY149" fmla="*/ 2233797 h 2237474"/>
              <a:gd name="connsiteX150" fmla="*/ 1279765 w 12192000"/>
              <a:gd name="connsiteY150" fmla="*/ 2229639 h 2237474"/>
              <a:gd name="connsiteX151" fmla="*/ 1195347 w 12192000"/>
              <a:gd name="connsiteY151" fmla="*/ 2212354 h 2237474"/>
              <a:gd name="connsiteX152" fmla="*/ 970251 w 12192000"/>
              <a:gd name="connsiteY152" fmla="*/ 2221029 h 2237474"/>
              <a:gd name="connsiteX153" fmla="*/ 812914 w 12192000"/>
              <a:gd name="connsiteY153" fmla="*/ 2202752 h 2237474"/>
              <a:gd name="connsiteX154" fmla="*/ 800195 w 12192000"/>
              <a:gd name="connsiteY154" fmla="*/ 2209407 h 2237474"/>
              <a:gd name="connsiteX155" fmla="*/ 784978 w 12192000"/>
              <a:gd name="connsiteY155" fmla="*/ 2212360 h 2237474"/>
              <a:gd name="connsiteX156" fmla="*/ 681987 w 12192000"/>
              <a:gd name="connsiteY156" fmla="*/ 2216757 h 2237474"/>
              <a:gd name="connsiteX157" fmla="*/ 669923 w 12192000"/>
              <a:gd name="connsiteY157" fmla="*/ 2211682 h 2237474"/>
              <a:gd name="connsiteX158" fmla="*/ 648680 w 12192000"/>
              <a:gd name="connsiteY158" fmla="*/ 2206229 h 2237474"/>
              <a:gd name="connsiteX159" fmla="*/ 597225 w 12192000"/>
              <a:gd name="connsiteY159" fmla="*/ 2180999 h 2237474"/>
              <a:gd name="connsiteX160" fmla="*/ 558449 w 12192000"/>
              <a:gd name="connsiteY160" fmla="*/ 2182346 h 2237474"/>
              <a:gd name="connsiteX161" fmla="*/ 550517 w 12192000"/>
              <a:gd name="connsiteY161" fmla="*/ 2182060 h 2237474"/>
              <a:gd name="connsiteX162" fmla="*/ 550309 w 12192000"/>
              <a:gd name="connsiteY162" fmla="*/ 2181825 h 2237474"/>
              <a:gd name="connsiteX163" fmla="*/ 541836 w 12192000"/>
              <a:gd name="connsiteY163" fmla="*/ 2181063 h 2237474"/>
              <a:gd name="connsiteX164" fmla="*/ 536057 w 12192000"/>
              <a:gd name="connsiteY164" fmla="*/ 2181537 h 2237474"/>
              <a:gd name="connsiteX165" fmla="*/ 520671 w 12192000"/>
              <a:gd name="connsiteY165" fmla="*/ 2180980 h 2237474"/>
              <a:gd name="connsiteX166" fmla="*/ 515024 w 12192000"/>
              <a:gd name="connsiteY166" fmla="*/ 2179258 h 2237474"/>
              <a:gd name="connsiteX167" fmla="*/ 512278 w 12192000"/>
              <a:gd name="connsiteY167" fmla="*/ 2176369 h 2237474"/>
              <a:gd name="connsiteX168" fmla="*/ 480419 w 12192000"/>
              <a:gd name="connsiteY168" fmla="*/ 2167807 h 2237474"/>
              <a:gd name="connsiteX169" fmla="*/ 413835 w 12192000"/>
              <a:gd name="connsiteY169" fmla="*/ 2156783 h 2237474"/>
              <a:gd name="connsiteX170" fmla="*/ 376513 w 12192000"/>
              <a:gd name="connsiteY170" fmla="*/ 2154014 h 2237474"/>
              <a:gd name="connsiteX171" fmla="*/ 273386 w 12192000"/>
              <a:gd name="connsiteY171" fmla="*/ 2142551 h 2237474"/>
              <a:gd name="connsiteX172" fmla="*/ 169207 w 12192000"/>
              <a:gd name="connsiteY172" fmla="*/ 2128100 h 2237474"/>
              <a:gd name="connsiteX173" fmla="*/ 93149 w 12192000"/>
              <a:gd name="connsiteY173" fmla="*/ 2105324 h 2237474"/>
              <a:gd name="connsiteX174" fmla="*/ 88109 w 12192000"/>
              <a:gd name="connsiteY174" fmla="*/ 2106704 h 2237474"/>
              <a:gd name="connsiteX175" fmla="*/ 80022 w 12192000"/>
              <a:gd name="connsiteY175" fmla="*/ 2107254 h 2237474"/>
              <a:gd name="connsiteX176" fmla="*/ 79717 w 12192000"/>
              <a:gd name="connsiteY176" fmla="*/ 2107046 h 2237474"/>
              <a:gd name="connsiteX177" fmla="*/ 72352 w 12192000"/>
              <a:gd name="connsiteY177" fmla="*/ 2107991 h 2237474"/>
              <a:gd name="connsiteX178" fmla="*/ 37645 w 12192000"/>
              <a:gd name="connsiteY178" fmla="*/ 2115401 h 2237474"/>
              <a:gd name="connsiteX179" fmla="*/ 4572 w 12192000"/>
              <a:gd name="connsiteY179" fmla="*/ 2111091 h 2237474"/>
              <a:gd name="connsiteX180" fmla="*/ 0 w 12192000"/>
              <a:gd name="connsiteY180" fmla="*/ 2110468 h 2237474"/>
              <a:gd name="connsiteX181" fmla="*/ 0 w 12192000"/>
              <a:gd name="connsiteY18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00792 w 12192000"/>
              <a:gd name="connsiteY124" fmla="*/ 1994290 h 2237474"/>
              <a:gd name="connsiteX125" fmla="*/ 2287219 w 12192000"/>
              <a:gd name="connsiteY125" fmla="*/ 1998750 h 2237474"/>
              <a:gd name="connsiteX126" fmla="*/ 2243069 w 12192000"/>
              <a:gd name="connsiteY126" fmla="*/ 2015111 h 2237474"/>
              <a:gd name="connsiteX127" fmla="*/ 2186609 w 12192000"/>
              <a:gd name="connsiteY127" fmla="*/ 2008263 h 2237474"/>
              <a:gd name="connsiteX128" fmla="*/ 2164831 w 12192000"/>
              <a:gd name="connsiteY128" fmla="*/ 2010143 h 2237474"/>
              <a:gd name="connsiteX129" fmla="*/ 2152836 w 12192000"/>
              <a:gd name="connsiteY129" fmla="*/ 2010048 h 2237474"/>
              <a:gd name="connsiteX130" fmla="*/ 2117102 w 12192000"/>
              <a:gd name="connsiteY130" fmla="*/ 2023004 h 2237474"/>
              <a:gd name="connsiteX131" fmla="*/ 2111935 w 12192000"/>
              <a:gd name="connsiteY131" fmla="*/ 2023163 h 2237474"/>
              <a:gd name="connsiteX132" fmla="*/ 2089991 w 12192000"/>
              <a:gd name="connsiteY132" fmla="*/ 2034193 h 2237474"/>
              <a:gd name="connsiteX133" fmla="*/ 2058061 w 12192000"/>
              <a:gd name="connsiteY133" fmla="*/ 2047942 h 2237474"/>
              <a:gd name="connsiteX134" fmla="*/ 2055737 w 12192000"/>
              <a:gd name="connsiteY134" fmla="*/ 2047704 h 2237474"/>
              <a:gd name="connsiteX135" fmla="*/ 2042244 w 12192000"/>
              <a:gd name="connsiteY135" fmla="*/ 2055560 h 2237474"/>
              <a:gd name="connsiteX136" fmla="*/ 1976224 w 12192000"/>
              <a:gd name="connsiteY136" fmla="*/ 2074257 h 2237474"/>
              <a:gd name="connsiteX137" fmla="*/ 1877728 w 12192000"/>
              <a:gd name="connsiteY137" fmla="*/ 2101004 h 2237474"/>
              <a:gd name="connsiteX138" fmla="*/ 1759056 w 12192000"/>
              <a:gd name="connsiteY138" fmla="*/ 2125608 h 2237474"/>
              <a:gd name="connsiteX139" fmla="*/ 1637948 w 12192000"/>
              <a:gd name="connsiteY139" fmla="*/ 2172597 h 2237474"/>
              <a:gd name="connsiteX140" fmla="*/ 1434549 w 12192000"/>
              <a:gd name="connsiteY140" fmla="*/ 2234522 h 2237474"/>
              <a:gd name="connsiteX141" fmla="*/ 1398481 w 12192000"/>
              <a:gd name="connsiteY141" fmla="*/ 2237074 h 2237474"/>
              <a:gd name="connsiteX142" fmla="*/ 1398407 w 12192000"/>
              <a:gd name="connsiteY142" fmla="*/ 2237095 h 2237474"/>
              <a:gd name="connsiteX143" fmla="*/ 1370962 w 12192000"/>
              <a:gd name="connsiteY143" fmla="*/ 2237474 h 2237474"/>
              <a:gd name="connsiteX144" fmla="*/ 1356367 w 12192000"/>
              <a:gd name="connsiteY144" fmla="*/ 2235089 h 2237474"/>
              <a:gd name="connsiteX145" fmla="*/ 1324828 w 12192000"/>
              <a:gd name="connsiteY145" fmla="*/ 2231968 h 2237474"/>
              <a:gd name="connsiteX146" fmla="*/ 1297744 w 12192000"/>
              <a:gd name="connsiteY146" fmla="*/ 2235849 h 2237474"/>
              <a:gd name="connsiteX147" fmla="*/ 1286236 w 12192000"/>
              <a:gd name="connsiteY147" fmla="*/ 2233135 h 2237474"/>
              <a:gd name="connsiteX148" fmla="*/ 1283504 w 12192000"/>
              <a:gd name="connsiteY148" fmla="*/ 2233797 h 2237474"/>
              <a:gd name="connsiteX149" fmla="*/ 1279765 w 12192000"/>
              <a:gd name="connsiteY149" fmla="*/ 2229639 h 2237474"/>
              <a:gd name="connsiteX150" fmla="*/ 1195347 w 12192000"/>
              <a:gd name="connsiteY150" fmla="*/ 2212354 h 2237474"/>
              <a:gd name="connsiteX151" fmla="*/ 970251 w 12192000"/>
              <a:gd name="connsiteY151" fmla="*/ 2221029 h 2237474"/>
              <a:gd name="connsiteX152" fmla="*/ 812914 w 12192000"/>
              <a:gd name="connsiteY152" fmla="*/ 2202752 h 2237474"/>
              <a:gd name="connsiteX153" fmla="*/ 800195 w 12192000"/>
              <a:gd name="connsiteY153" fmla="*/ 2209407 h 2237474"/>
              <a:gd name="connsiteX154" fmla="*/ 784978 w 12192000"/>
              <a:gd name="connsiteY154" fmla="*/ 2212360 h 2237474"/>
              <a:gd name="connsiteX155" fmla="*/ 681987 w 12192000"/>
              <a:gd name="connsiteY155" fmla="*/ 2216757 h 2237474"/>
              <a:gd name="connsiteX156" fmla="*/ 669923 w 12192000"/>
              <a:gd name="connsiteY156" fmla="*/ 2211682 h 2237474"/>
              <a:gd name="connsiteX157" fmla="*/ 648680 w 12192000"/>
              <a:gd name="connsiteY157" fmla="*/ 2206229 h 2237474"/>
              <a:gd name="connsiteX158" fmla="*/ 597225 w 12192000"/>
              <a:gd name="connsiteY158" fmla="*/ 2180999 h 2237474"/>
              <a:gd name="connsiteX159" fmla="*/ 558449 w 12192000"/>
              <a:gd name="connsiteY159" fmla="*/ 2182346 h 2237474"/>
              <a:gd name="connsiteX160" fmla="*/ 550517 w 12192000"/>
              <a:gd name="connsiteY160" fmla="*/ 2182060 h 2237474"/>
              <a:gd name="connsiteX161" fmla="*/ 550309 w 12192000"/>
              <a:gd name="connsiteY161" fmla="*/ 2181825 h 2237474"/>
              <a:gd name="connsiteX162" fmla="*/ 541836 w 12192000"/>
              <a:gd name="connsiteY162" fmla="*/ 2181063 h 2237474"/>
              <a:gd name="connsiteX163" fmla="*/ 536057 w 12192000"/>
              <a:gd name="connsiteY163" fmla="*/ 2181537 h 2237474"/>
              <a:gd name="connsiteX164" fmla="*/ 520671 w 12192000"/>
              <a:gd name="connsiteY164" fmla="*/ 2180980 h 2237474"/>
              <a:gd name="connsiteX165" fmla="*/ 515024 w 12192000"/>
              <a:gd name="connsiteY165" fmla="*/ 2179258 h 2237474"/>
              <a:gd name="connsiteX166" fmla="*/ 512278 w 12192000"/>
              <a:gd name="connsiteY166" fmla="*/ 2176369 h 2237474"/>
              <a:gd name="connsiteX167" fmla="*/ 480419 w 12192000"/>
              <a:gd name="connsiteY167" fmla="*/ 2167807 h 2237474"/>
              <a:gd name="connsiteX168" fmla="*/ 413835 w 12192000"/>
              <a:gd name="connsiteY168" fmla="*/ 2156783 h 2237474"/>
              <a:gd name="connsiteX169" fmla="*/ 376513 w 12192000"/>
              <a:gd name="connsiteY169" fmla="*/ 2154014 h 2237474"/>
              <a:gd name="connsiteX170" fmla="*/ 273386 w 12192000"/>
              <a:gd name="connsiteY170" fmla="*/ 2142551 h 2237474"/>
              <a:gd name="connsiteX171" fmla="*/ 169207 w 12192000"/>
              <a:gd name="connsiteY171" fmla="*/ 2128100 h 2237474"/>
              <a:gd name="connsiteX172" fmla="*/ 93149 w 12192000"/>
              <a:gd name="connsiteY172" fmla="*/ 2105324 h 2237474"/>
              <a:gd name="connsiteX173" fmla="*/ 88109 w 12192000"/>
              <a:gd name="connsiteY173" fmla="*/ 2106704 h 2237474"/>
              <a:gd name="connsiteX174" fmla="*/ 80022 w 12192000"/>
              <a:gd name="connsiteY174" fmla="*/ 2107254 h 2237474"/>
              <a:gd name="connsiteX175" fmla="*/ 79717 w 12192000"/>
              <a:gd name="connsiteY175" fmla="*/ 2107046 h 2237474"/>
              <a:gd name="connsiteX176" fmla="*/ 72352 w 12192000"/>
              <a:gd name="connsiteY176" fmla="*/ 2107991 h 2237474"/>
              <a:gd name="connsiteX177" fmla="*/ 37645 w 12192000"/>
              <a:gd name="connsiteY177" fmla="*/ 2115401 h 2237474"/>
              <a:gd name="connsiteX178" fmla="*/ 4572 w 12192000"/>
              <a:gd name="connsiteY178" fmla="*/ 2111091 h 2237474"/>
              <a:gd name="connsiteX179" fmla="*/ 0 w 12192000"/>
              <a:gd name="connsiteY179" fmla="*/ 2110468 h 2237474"/>
              <a:gd name="connsiteX180" fmla="*/ 0 w 12192000"/>
              <a:gd name="connsiteY18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287219 w 12192000"/>
              <a:gd name="connsiteY124" fmla="*/ 1998750 h 2237474"/>
              <a:gd name="connsiteX125" fmla="*/ 2243069 w 12192000"/>
              <a:gd name="connsiteY125" fmla="*/ 2015111 h 2237474"/>
              <a:gd name="connsiteX126" fmla="*/ 2186609 w 12192000"/>
              <a:gd name="connsiteY126" fmla="*/ 2008263 h 2237474"/>
              <a:gd name="connsiteX127" fmla="*/ 2164831 w 12192000"/>
              <a:gd name="connsiteY127" fmla="*/ 2010143 h 2237474"/>
              <a:gd name="connsiteX128" fmla="*/ 2152836 w 12192000"/>
              <a:gd name="connsiteY128" fmla="*/ 2010048 h 2237474"/>
              <a:gd name="connsiteX129" fmla="*/ 2117102 w 12192000"/>
              <a:gd name="connsiteY129" fmla="*/ 2023004 h 2237474"/>
              <a:gd name="connsiteX130" fmla="*/ 2111935 w 12192000"/>
              <a:gd name="connsiteY130" fmla="*/ 2023163 h 2237474"/>
              <a:gd name="connsiteX131" fmla="*/ 2089991 w 12192000"/>
              <a:gd name="connsiteY131" fmla="*/ 2034193 h 2237474"/>
              <a:gd name="connsiteX132" fmla="*/ 2058061 w 12192000"/>
              <a:gd name="connsiteY132" fmla="*/ 2047942 h 2237474"/>
              <a:gd name="connsiteX133" fmla="*/ 2055737 w 12192000"/>
              <a:gd name="connsiteY133" fmla="*/ 2047704 h 2237474"/>
              <a:gd name="connsiteX134" fmla="*/ 2042244 w 12192000"/>
              <a:gd name="connsiteY134" fmla="*/ 2055560 h 2237474"/>
              <a:gd name="connsiteX135" fmla="*/ 1976224 w 12192000"/>
              <a:gd name="connsiteY135" fmla="*/ 2074257 h 2237474"/>
              <a:gd name="connsiteX136" fmla="*/ 1877728 w 12192000"/>
              <a:gd name="connsiteY136" fmla="*/ 2101004 h 2237474"/>
              <a:gd name="connsiteX137" fmla="*/ 1759056 w 12192000"/>
              <a:gd name="connsiteY137" fmla="*/ 2125608 h 2237474"/>
              <a:gd name="connsiteX138" fmla="*/ 1637948 w 12192000"/>
              <a:gd name="connsiteY138" fmla="*/ 2172597 h 2237474"/>
              <a:gd name="connsiteX139" fmla="*/ 1434549 w 12192000"/>
              <a:gd name="connsiteY139" fmla="*/ 2234522 h 2237474"/>
              <a:gd name="connsiteX140" fmla="*/ 1398481 w 12192000"/>
              <a:gd name="connsiteY140" fmla="*/ 2237074 h 2237474"/>
              <a:gd name="connsiteX141" fmla="*/ 1398407 w 12192000"/>
              <a:gd name="connsiteY141" fmla="*/ 2237095 h 2237474"/>
              <a:gd name="connsiteX142" fmla="*/ 1370962 w 12192000"/>
              <a:gd name="connsiteY142" fmla="*/ 2237474 h 2237474"/>
              <a:gd name="connsiteX143" fmla="*/ 1356367 w 12192000"/>
              <a:gd name="connsiteY143" fmla="*/ 2235089 h 2237474"/>
              <a:gd name="connsiteX144" fmla="*/ 1324828 w 12192000"/>
              <a:gd name="connsiteY144" fmla="*/ 2231968 h 2237474"/>
              <a:gd name="connsiteX145" fmla="*/ 1297744 w 12192000"/>
              <a:gd name="connsiteY145" fmla="*/ 2235849 h 2237474"/>
              <a:gd name="connsiteX146" fmla="*/ 1286236 w 12192000"/>
              <a:gd name="connsiteY146" fmla="*/ 2233135 h 2237474"/>
              <a:gd name="connsiteX147" fmla="*/ 1283504 w 12192000"/>
              <a:gd name="connsiteY147" fmla="*/ 2233797 h 2237474"/>
              <a:gd name="connsiteX148" fmla="*/ 1279765 w 12192000"/>
              <a:gd name="connsiteY148" fmla="*/ 2229639 h 2237474"/>
              <a:gd name="connsiteX149" fmla="*/ 1195347 w 12192000"/>
              <a:gd name="connsiteY149" fmla="*/ 2212354 h 2237474"/>
              <a:gd name="connsiteX150" fmla="*/ 970251 w 12192000"/>
              <a:gd name="connsiteY150" fmla="*/ 2221029 h 2237474"/>
              <a:gd name="connsiteX151" fmla="*/ 812914 w 12192000"/>
              <a:gd name="connsiteY151" fmla="*/ 2202752 h 2237474"/>
              <a:gd name="connsiteX152" fmla="*/ 800195 w 12192000"/>
              <a:gd name="connsiteY152" fmla="*/ 2209407 h 2237474"/>
              <a:gd name="connsiteX153" fmla="*/ 784978 w 12192000"/>
              <a:gd name="connsiteY153" fmla="*/ 2212360 h 2237474"/>
              <a:gd name="connsiteX154" fmla="*/ 681987 w 12192000"/>
              <a:gd name="connsiteY154" fmla="*/ 2216757 h 2237474"/>
              <a:gd name="connsiteX155" fmla="*/ 669923 w 12192000"/>
              <a:gd name="connsiteY155" fmla="*/ 2211682 h 2237474"/>
              <a:gd name="connsiteX156" fmla="*/ 648680 w 12192000"/>
              <a:gd name="connsiteY156" fmla="*/ 2206229 h 2237474"/>
              <a:gd name="connsiteX157" fmla="*/ 597225 w 12192000"/>
              <a:gd name="connsiteY157" fmla="*/ 2180999 h 2237474"/>
              <a:gd name="connsiteX158" fmla="*/ 558449 w 12192000"/>
              <a:gd name="connsiteY158" fmla="*/ 2182346 h 2237474"/>
              <a:gd name="connsiteX159" fmla="*/ 550517 w 12192000"/>
              <a:gd name="connsiteY159" fmla="*/ 2182060 h 2237474"/>
              <a:gd name="connsiteX160" fmla="*/ 550309 w 12192000"/>
              <a:gd name="connsiteY160" fmla="*/ 2181825 h 2237474"/>
              <a:gd name="connsiteX161" fmla="*/ 541836 w 12192000"/>
              <a:gd name="connsiteY161" fmla="*/ 2181063 h 2237474"/>
              <a:gd name="connsiteX162" fmla="*/ 536057 w 12192000"/>
              <a:gd name="connsiteY162" fmla="*/ 2181537 h 2237474"/>
              <a:gd name="connsiteX163" fmla="*/ 520671 w 12192000"/>
              <a:gd name="connsiteY163" fmla="*/ 2180980 h 2237474"/>
              <a:gd name="connsiteX164" fmla="*/ 515024 w 12192000"/>
              <a:gd name="connsiteY164" fmla="*/ 2179258 h 2237474"/>
              <a:gd name="connsiteX165" fmla="*/ 512278 w 12192000"/>
              <a:gd name="connsiteY165" fmla="*/ 2176369 h 2237474"/>
              <a:gd name="connsiteX166" fmla="*/ 480419 w 12192000"/>
              <a:gd name="connsiteY166" fmla="*/ 2167807 h 2237474"/>
              <a:gd name="connsiteX167" fmla="*/ 413835 w 12192000"/>
              <a:gd name="connsiteY167" fmla="*/ 2156783 h 2237474"/>
              <a:gd name="connsiteX168" fmla="*/ 376513 w 12192000"/>
              <a:gd name="connsiteY168" fmla="*/ 2154014 h 2237474"/>
              <a:gd name="connsiteX169" fmla="*/ 273386 w 12192000"/>
              <a:gd name="connsiteY169" fmla="*/ 2142551 h 2237474"/>
              <a:gd name="connsiteX170" fmla="*/ 169207 w 12192000"/>
              <a:gd name="connsiteY170" fmla="*/ 2128100 h 2237474"/>
              <a:gd name="connsiteX171" fmla="*/ 93149 w 12192000"/>
              <a:gd name="connsiteY171" fmla="*/ 2105324 h 2237474"/>
              <a:gd name="connsiteX172" fmla="*/ 88109 w 12192000"/>
              <a:gd name="connsiteY172" fmla="*/ 2106704 h 2237474"/>
              <a:gd name="connsiteX173" fmla="*/ 80022 w 12192000"/>
              <a:gd name="connsiteY173" fmla="*/ 2107254 h 2237474"/>
              <a:gd name="connsiteX174" fmla="*/ 79717 w 12192000"/>
              <a:gd name="connsiteY174" fmla="*/ 2107046 h 2237474"/>
              <a:gd name="connsiteX175" fmla="*/ 72352 w 12192000"/>
              <a:gd name="connsiteY175" fmla="*/ 2107991 h 2237474"/>
              <a:gd name="connsiteX176" fmla="*/ 37645 w 12192000"/>
              <a:gd name="connsiteY176" fmla="*/ 2115401 h 2237474"/>
              <a:gd name="connsiteX177" fmla="*/ 4572 w 12192000"/>
              <a:gd name="connsiteY177" fmla="*/ 2111091 h 2237474"/>
              <a:gd name="connsiteX178" fmla="*/ 0 w 12192000"/>
              <a:gd name="connsiteY178" fmla="*/ 2110468 h 2237474"/>
              <a:gd name="connsiteX179" fmla="*/ 0 w 12192000"/>
              <a:gd name="connsiteY17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578178 w 12192000"/>
              <a:gd name="connsiteY120" fmla="*/ 1990531 h 2237474"/>
              <a:gd name="connsiteX121" fmla="*/ 2476147 w 12192000"/>
              <a:gd name="connsiteY121" fmla="*/ 1998305 h 2237474"/>
              <a:gd name="connsiteX122" fmla="*/ 2373568 w 12192000"/>
              <a:gd name="connsiteY122" fmla="*/ 2003219 h 2237474"/>
              <a:gd name="connsiteX123" fmla="*/ 2287219 w 12192000"/>
              <a:gd name="connsiteY123" fmla="*/ 1998750 h 2237474"/>
              <a:gd name="connsiteX124" fmla="*/ 2243069 w 12192000"/>
              <a:gd name="connsiteY124" fmla="*/ 2015111 h 2237474"/>
              <a:gd name="connsiteX125" fmla="*/ 2186609 w 12192000"/>
              <a:gd name="connsiteY125" fmla="*/ 2008263 h 2237474"/>
              <a:gd name="connsiteX126" fmla="*/ 2164831 w 12192000"/>
              <a:gd name="connsiteY126" fmla="*/ 2010143 h 2237474"/>
              <a:gd name="connsiteX127" fmla="*/ 2152836 w 12192000"/>
              <a:gd name="connsiteY127" fmla="*/ 2010048 h 2237474"/>
              <a:gd name="connsiteX128" fmla="*/ 2117102 w 12192000"/>
              <a:gd name="connsiteY128" fmla="*/ 2023004 h 2237474"/>
              <a:gd name="connsiteX129" fmla="*/ 2111935 w 12192000"/>
              <a:gd name="connsiteY129" fmla="*/ 2023163 h 2237474"/>
              <a:gd name="connsiteX130" fmla="*/ 2089991 w 12192000"/>
              <a:gd name="connsiteY130" fmla="*/ 2034193 h 2237474"/>
              <a:gd name="connsiteX131" fmla="*/ 2058061 w 12192000"/>
              <a:gd name="connsiteY131" fmla="*/ 2047942 h 2237474"/>
              <a:gd name="connsiteX132" fmla="*/ 2055737 w 12192000"/>
              <a:gd name="connsiteY132" fmla="*/ 2047704 h 2237474"/>
              <a:gd name="connsiteX133" fmla="*/ 2042244 w 12192000"/>
              <a:gd name="connsiteY133" fmla="*/ 2055560 h 2237474"/>
              <a:gd name="connsiteX134" fmla="*/ 1976224 w 12192000"/>
              <a:gd name="connsiteY134" fmla="*/ 2074257 h 2237474"/>
              <a:gd name="connsiteX135" fmla="*/ 1877728 w 12192000"/>
              <a:gd name="connsiteY135" fmla="*/ 2101004 h 2237474"/>
              <a:gd name="connsiteX136" fmla="*/ 1759056 w 12192000"/>
              <a:gd name="connsiteY136" fmla="*/ 2125608 h 2237474"/>
              <a:gd name="connsiteX137" fmla="*/ 1637948 w 12192000"/>
              <a:gd name="connsiteY137" fmla="*/ 2172597 h 2237474"/>
              <a:gd name="connsiteX138" fmla="*/ 1434549 w 12192000"/>
              <a:gd name="connsiteY138" fmla="*/ 2234522 h 2237474"/>
              <a:gd name="connsiteX139" fmla="*/ 1398481 w 12192000"/>
              <a:gd name="connsiteY139" fmla="*/ 2237074 h 2237474"/>
              <a:gd name="connsiteX140" fmla="*/ 1398407 w 12192000"/>
              <a:gd name="connsiteY140" fmla="*/ 2237095 h 2237474"/>
              <a:gd name="connsiteX141" fmla="*/ 1370962 w 12192000"/>
              <a:gd name="connsiteY141" fmla="*/ 2237474 h 2237474"/>
              <a:gd name="connsiteX142" fmla="*/ 1356367 w 12192000"/>
              <a:gd name="connsiteY142" fmla="*/ 2235089 h 2237474"/>
              <a:gd name="connsiteX143" fmla="*/ 1324828 w 12192000"/>
              <a:gd name="connsiteY143" fmla="*/ 2231968 h 2237474"/>
              <a:gd name="connsiteX144" fmla="*/ 1297744 w 12192000"/>
              <a:gd name="connsiteY144" fmla="*/ 2235849 h 2237474"/>
              <a:gd name="connsiteX145" fmla="*/ 1286236 w 12192000"/>
              <a:gd name="connsiteY145" fmla="*/ 2233135 h 2237474"/>
              <a:gd name="connsiteX146" fmla="*/ 1283504 w 12192000"/>
              <a:gd name="connsiteY146" fmla="*/ 2233797 h 2237474"/>
              <a:gd name="connsiteX147" fmla="*/ 1279765 w 12192000"/>
              <a:gd name="connsiteY147" fmla="*/ 2229639 h 2237474"/>
              <a:gd name="connsiteX148" fmla="*/ 1195347 w 12192000"/>
              <a:gd name="connsiteY148" fmla="*/ 2212354 h 2237474"/>
              <a:gd name="connsiteX149" fmla="*/ 970251 w 12192000"/>
              <a:gd name="connsiteY149" fmla="*/ 2221029 h 2237474"/>
              <a:gd name="connsiteX150" fmla="*/ 812914 w 12192000"/>
              <a:gd name="connsiteY150" fmla="*/ 2202752 h 2237474"/>
              <a:gd name="connsiteX151" fmla="*/ 800195 w 12192000"/>
              <a:gd name="connsiteY151" fmla="*/ 2209407 h 2237474"/>
              <a:gd name="connsiteX152" fmla="*/ 784978 w 12192000"/>
              <a:gd name="connsiteY152" fmla="*/ 2212360 h 2237474"/>
              <a:gd name="connsiteX153" fmla="*/ 681987 w 12192000"/>
              <a:gd name="connsiteY153" fmla="*/ 2216757 h 2237474"/>
              <a:gd name="connsiteX154" fmla="*/ 669923 w 12192000"/>
              <a:gd name="connsiteY154" fmla="*/ 2211682 h 2237474"/>
              <a:gd name="connsiteX155" fmla="*/ 648680 w 12192000"/>
              <a:gd name="connsiteY155" fmla="*/ 2206229 h 2237474"/>
              <a:gd name="connsiteX156" fmla="*/ 597225 w 12192000"/>
              <a:gd name="connsiteY156" fmla="*/ 2180999 h 2237474"/>
              <a:gd name="connsiteX157" fmla="*/ 558449 w 12192000"/>
              <a:gd name="connsiteY157" fmla="*/ 2182346 h 2237474"/>
              <a:gd name="connsiteX158" fmla="*/ 550517 w 12192000"/>
              <a:gd name="connsiteY158" fmla="*/ 2182060 h 2237474"/>
              <a:gd name="connsiteX159" fmla="*/ 550309 w 12192000"/>
              <a:gd name="connsiteY159" fmla="*/ 2181825 h 2237474"/>
              <a:gd name="connsiteX160" fmla="*/ 541836 w 12192000"/>
              <a:gd name="connsiteY160" fmla="*/ 2181063 h 2237474"/>
              <a:gd name="connsiteX161" fmla="*/ 536057 w 12192000"/>
              <a:gd name="connsiteY161" fmla="*/ 2181537 h 2237474"/>
              <a:gd name="connsiteX162" fmla="*/ 520671 w 12192000"/>
              <a:gd name="connsiteY162" fmla="*/ 2180980 h 2237474"/>
              <a:gd name="connsiteX163" fmla="*/ 515024 w 12192000"/>
              <a:gd name="connsiteY163" fmla="*/ 2179258 h 2237474"/>
              <a:gd name="connsiteX164" fmla="*/ 512278 w 12192000"/>
              <a:gd name="connsiteY164" fmla="*/ 2176369 h 2237474"/>
              <a:gd name="connsiteX165" fmla="*/ 480419 w 12192000"/>
              <a:gd name="connsiteY165" fmla="*/ 2167807 h 2237474"/>
              <a:gd name="connsiteX166" fmla="*/ 413835 w 12192000"/>
              <a:gd name="connsiteY166" fmla="*/ 2156783 h 2237474"/>
              <a:gd name="connsiteX167" fmla="*/ 376513 w 12192000"/>
              <a:gd name="connsiteY167" fmla="*/ 2154014 h 2237474"/>
              <a:gd name="connsiteX168" fmla="*/ 273386 w 12192000"/>
              <a:gd name="connsiteY168" fmla="*/ 2142551 h 2237474"/>
              <a:gd name="connsiteX169" fmla="*/ 169207 w 12192000"/>
              <a:gd name="connsiteY169" fmla="*/ 2128100 h 2237474"/>
              <a:gd name="connsiteX170" fmla="*/ 93149 w 12192000"/>
              <a:gd name="connsiteY170" fmla="*/ 2105324 h 2237474"/>
              <a:gd name="connsiteX171" fmla="*/ 88109 w 12192000"/>
              <a:gd name="connsiteY171" fmla="*/ 2106704 h 2237474"/>
              <a:gd name="connsiteX172" fmla="*/ 80022 w 12192000"/>
              <a:gd name="connsiteY172" fmla="*/ 2107254 h 2237474"/>
              <a:gd name="connsiteX173" fmla="*/ 79717 w 12192000"/>
              <a:gd name="connsiteY173" fmla="*/ 2107046 h 2237474"/>
              <a:gd name="connsiteX174" fmla="*/ 72352 w 12192000"/>
              <a:gd name="connsiteY174" fmla="*/ 2107991 h 2237474"/>
              <a:gd name="connsiteX175" fmla="*/ 37645 w 12192000"/>
              <a:gd name="connsiteY175" fmla="*/ 2115401 h 2237474"/>
              <a:gd name="connsiteX176" fmla="*/ 4572 w 12192000"/>
              <a:gd name="connsiteY176" fmla="*/ 2111091 h 2237474"/>
              <a:gd name="connsiteX177" fmla="*/ 0 w 12192000"/>
              <a:gd name="connsiteY177" fmla="*/ 2110468 h 2237474"/>
              <a:gd name="connsiteX178" fmla="*/ 0 w 12192000"/>
              <a:gd name="connsiteY17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48661 w 12192000"/>
              <a:gd name="connsiteY116" fmla="*/ 1986122 h 2237474"/>
              <a:gd name="connsiteX117" fmla="*/ 2718916 w 12192000"/>
              <a:gd name="connsiteY117" fmla="*/ 1990867 h 2237474"/>
              <a:gd name="connsiteX118" fmla="*/ 2713522 w 12192000"/>
              <a:gd name="connsiteY118" fmla="*/ 1990173 h 2237474"/>
              <a:gd name="connsiteX119" fmla="*/ 2578178 w 12192000"/>
              <a:gd name="connsiteY119" fmla="*/ 1990531 h 2237474"/>
              <a:gd name="connsiteX120" fmla="*/ 2476147 w 12192000"/>
              <a:gd name="connsiteY120" fmla="*/ 1998305 h 2237474"/>
              <a:gd name="connsiteX121" fmla="*/ 2373568 w 12192000"/>
              <a:gd name="connsiteY121" fmla="*/ 2003219 h 2237474"/>
              <a:gd name="connsiteX122" fmla="*/ 2287219 w 12192000"/>
              <a:gd name="connsiteY122" fmla="*/ 1998750 h 2237474"/>
              <a:gd name="connsiteX123" fmla="*/ 2243069 w 12192000"/>
              <a:gd name="connsiteY123" fmla="*/ 2015111 h 2237474"/>
              <a:gd name="connsiteX124" fmla="*/ 2186609 w 12192000"/>
              <a:gd name="connsiteY124" fmla="*/ 2008263 h 2237474"/>
              <a:gd name="connsiteX125" fmla="*/ 2164831 w 12192000"/>
              <a:gd name="connsiteY125" fmla="*/ 2010143 h 2237474"/>
              <a:gd name="connsiteX126" fmla="*/ 2152836 w 12192000"/>
              <a:gd name="connsiteY126" fmla="*/ 2010048 h 2237474"/>
              <a:gd name="connsiteX127" fmla="*/ 2117102 w 12192000"/>
              <a:gd name="connsiteY127" fmla="*/ 2023004 h 2237474"/>
              <a:gd name="connsiteX128" fmla="*/ 2111935 w 12192000"/>
              <a:gd name="connsiteY128" fmla="*/ 2023163 h 2237474"/>
              <a:gd name="connsiteX129" fmla="*/ 2089991 w 12192000"/>
              <a:gd name="connsiteY129" fmla="*/ 2034193 h 2237474"/>
              <a:gd name="connsiteX130" fmla="*/ 2058061 w 12192000"/>
              <a:gd name="connsiteY130" fmla="*/ 2047942 h 2237474"/>
              <a:gd name="connsiteX131" fmla="*/ 2055737 w 12192000"/>
              <a:gd name="connsiteY131" fmla="*/ 2047704 h 2237474"/>
              <a:gd name="connsiteX132" fmla="*/ 2042244 w 12192000"/>
              <a:gd name="connsiteY132" fmla="*/ 2055560 h 2237474"/>
              <a:gd name="connsiteX133" fmla="*/ 1976224 w 12192000"/>
              <a:gd name="connsiteY133" fmla="*/ 2074257 h 2237474"/>
              <a:gd name="connsiteX134" fmla="*/ 1877728 w 12192000"/>
              <a:gd name="connsiteY134" fmla="*/ 2101004 h 2237474"/>
              <a:gd name="connsiteX135" fmla="*/ 1759056 w 12192000"/>
              <a:gd name="connsiteY135" fmla="*/ 2125608 h 2237474"/>
              <a:gd name="connsiteX136" fmla="*/ 1637948 w 12192000"/>
              <a:gd name="connsiteY136" fmla="*/ 2172597 h 2237474"/>
              <a:gd name="connsiteX137" fmla="*/ 1434549 w 12192000"/>
              <a:gd name="connsiteY137" fmla="*/ 2234522 h 2237474"/>
              <a:gd name="connsiteX138" fmla="*/ 1398481 w 12192000"/>
              <a:gd name="connsiteY138" fmla="*/ 2237074 h 2237474"/>
              <a:gd name="connsiteX139" fmla="*/ 1398407 w 12192000"/>
              <a:gd name="connsiteY139" fmla="*/ 2237095 h 2237474"/>
              <a:gd name="connsiteX140" fmla="*/ 1370962 w 12192000"/>
              <a:gd name="connsiteY140" fmla="*/ 2237474 h 2237474"/>
              <a:gd name="connsiteX141" fmla="*/ 1356367 w 12192000"/>
              <a:gd name="connsiteY141" fmla="*/ 2235089 h 2237474"/>
              <a:gd name="connsiteX142" fmla="*/ 1324828 w 12192000"/>
              <a:gd name="connsiteY142" fmla="*/ 2231968 h 2237474"/>
              <a:gd name="connsiteX143" fmla="*/ 1297744 w 12192000"/>
              <a:gd name="connsiteY143" fmla="*/ 2235849 h 2237474"/>
              <a:gd name="connsiteX144" fmla="*/ 1286236 w 12192000"/>
              <a:gd name="connsiteY144" fmla="*/ 2233135 h 2237474"/>
              <a:gd name="connsiteX145" fmla="*/ 1283504 w 12192000"/>
              <a:gd name="connsiteY145" fmla="*/ 2233797 h 2237474"/>
              <a:gd name="connsiteX146" fmla="*/ 1279765 w 12192000"/>
              <a:gd name="connsiteY146" fmla="*/ 2229639 h 2237474"/>
              <a:gd name="connsiteX147" fmla="*/ 1195347 w 12192000"/>
              <a:gd name="connsiteY147" fmla="*/ 2212354 h 2237474"/>
              <a:gd name="connsiteX148" fmla="*/ 970251 w 12192000"/>
              <a:gd name="connsiteY148" fmla="*/ 2221029 h 2237474"/>
              <a:gd name="connsiteX149" fmla="*/ 812914 w 12192000"/>
              <a:gd name="connsiteY149" fmla="*/ 2202752 h 2237474"/>
              <a:gd name="connsiteX150" fmla="*/ 800195 w 12192000"/>
              <a:gd name="connsiteY150" fmla="*/ 2209407 h 2237474"/>
              <a:gd name="connsiteX151" fmla="*/ 784978 w 12192000"/>
              <a:gd name="connsiteY151" fmla="*/ 2212360 h 2237474"/>
              <a:gd name="connsiteX152" fmla="*/ 681987 w 12192000"/>
              <a:gd name="connsiteY152" fmla="*/ 2216757 h 2237474"/>
              <a:gd name="connsiteX153" fmla="*/ 669923 w 12192000"/>
              <a:gd name="connsiteY153" fmla="*/ 2211682 h 2237474"/>
              <a:gd name="connsiteX154" fmla="*/ 648680 w 12192000"/>
              <a:gd name="connsiteY154" fmla="*/ 2206229 h 2237474"/>
              <a:gd name="connsiteX155" fmla="*/ 597225 w 12192000"/>
              <a:gd name="connsiteY155" fmla="*/ 2180999 h 2237474"/>
              <a:gd name="connsiteX156" fmla="*/ 558449 w 12192000"/>
              <a:gd name="connsiteY156" fmla="*/ 2182346 h 2237474"/>
              <a:gd name="connsiteX157" fmla="*/ 550517 w 12192000"/>
              <a:gd name="connsiteY157" fmla="*/ 2182060 h 2237474"/>
              <a:gd name="connsiteX158" fmla="*/ 550309 w 12192000"/>
              <a:gd name="connsiteY158" fmla="*/ 2181825 h 2237474"/>
              <a:gd name="connsiteX159" fmla="*/ 541836 w 12192000"/>
              <a:gd name="connsiteY159" fmla="*/ 2181063 h 2237474"/>
              <a:gd name="connsiteX160" fmla="*/ 536057 w 12192000"/>
              <a:gd name="connsiteY160" fmla="*/ 2181537 h 2237474"/>
              <a:gd name="connsiteX161" fmla="*/ 520671 w 12192000"/>
              <a:gd name="connsiteY161" fmla="*/ 2180980 h 2237474"/>
              <a:gd name="connsiteX162" fmla="*/ 515024 w 12192000"/>
              <a:gd name="connsiteY162" fmla="*/ 2179258 h 2237474"/>
              <a:gd name="connsiteX163" fmla="*/ 512278 w 12192000"/>
              <a:gd name="connsiteY163" fmla="*/ 2176369 h 2237474"/>
              <a:gd name="connsiteX164" fmla="*/ 480419 w 12192000"/>
              <a:gd name="connsiteY164" fmla="*/ 2167807 h 2237474"/>
              <a:gd name="connsiteX165" fmla="*/ 413835 w 12192000"/>
              <a:gd name="connsiteY165" fmla="*/ 2156783 h 2237474"/>
              <a:gd name="connsiteX166" fmla="*/ 376513 w 12192000"/>
              <a:gd name="connsiteY166" fmla="*/ 2154014 h 2237474"/>
              <a:gd name="connsiteX167" fmla="*/ 273386 w 12192000"/>
              <a:gd name="connsiteY167" fmla="*/ 2142551 h 2237474"/>
              <a:gd name="connsiteX168" fmla="*/ 169207 w 12192000"/>
              <a:gd name="connsiteY168" fmla="*/ 2128100 h 2237474"/>
              <a:gd name="connsiteX169" fmla="*/ 93149 w 12192000"/>
              <a:gd name="connsiteY169" fmla="*/ 2105324 h 2237474"/>
              <a:gd name="connsiteX170" fmla="*/ 88109 w 12192000"/>
              <a:gd name="connsiteY170" fmla="*/ 2106704 h 2237474"/>
              <a:gd name="connsiteX171" fmla="*/ 80022 w 12192000"/>
              <a:gd name="connsiteY171" fmla="*/ 2107254 h 2237474"/>
              <a:gd name="connsiteX172" fmla="*/ 79717 w 12192000"/>
              <a:gd name="connsiteY172" fmla="*/ 2107046 h 2237474"/>
              <a:gd name="connsiteX173" fmla="*/ 72352 w 12192000"/>
              <a:gd name="connsiteY173" fmla="*/ 2107991 h 2237474"/>
              <a:gd name="connsiteX174" fmla="*/ 37645 w 12192000"/>
              <a:gd name="connsiteY174" fmla="*/ 2115401 h 2237474"/>
              <a:gd name="connsiteX175" fmla="*/ 4572 w 12192000"/>
              <a:gd name="connsiteY175" fmla="*/ 2111091 h 2237474"/>
              <a:gd name="connsiteX176" fmla="*/ 0 w 12192000"/>
              <a:gd name="connsiteY176" fmla="*/ 2110468 h 2237474"/>
              <a:gd name="connsiteX177" fmla="*/ 0 w 12192000"/>
              <a:gd name="connsiteY17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18916 w 12192000"/>
              <a:gd name="connsiteY116" fmla="*/ 1990867 h 2237474"/>
              <a:gd name="connsiteX117" fmla="*/ 2713522 w 12192000"/>
              <a:gd name="connsiteY117" fmla="*/ 1990173 h 2237474"/>
              <a:gd name="connsiteX118" fmla="*/ 2578178 w 12192000"/>
              <a:gd name="connsiteY118" fmla="*/ 1990531 h 2237474"/>
              <a:gd name="connsiteX119" fmla="*/ 2476147 w 12192000"/>
              <a:gd name="connsiteY119" fmla="*/ 1998305 h 2237474"/>
              <a:gd name="connsiteX120" fmla="*/ 2373568 w 12192000"/>
              <a:gd name="connsiteY120" fmla="*/ 2003219 h 2237474"/>
              <a:gd name="connsiteX121" fmla="*/ 2287219 w 12192000"/>
              <a:gd name="connsiteY121" fmla="*/ 1998750 h 2237474"/>
              <a:gd name="connsiteX122" fmla="*/ 2243069 w 12192000"/>
              <a:gd name="connsiteY122" fmla="*/ 2015111 h 2237474"/>
              <a:gd name="connsiteX123" fmla="*/ 2186609 w 12192000"/>
              <a:gd name="connsiteY123" fmla="*/ 2008263 h 2237474"/>
              <a:gd name="connsiteX124" fmla="*/ 2164831 w 12192000"/>
              <a:gd name="connsiteY124" fmla="*/ 2010143 h 2237474"/>
              <a:gd name="connsiteX125" fmla="*/ 2152836 w 12192000"/>
              <a:gd name="connsiteY125" fmla="*/ 2010048 h 2237474"/>
              <a:gd name="connsiteX126" fmla="*/ 2117102 w 12192000"/>
              <a:gd name="connsiteY126" fmla="*/ 2023004 h 2237474"/>
              <a:gd name="connsiteX127" fmla="*/ 2111935 w 12192000"/>
              <a:gd name="connsiteY127" fmla="*/ 2023163 h 2237474"/>
              <a:gd name="connsiteX128" fmla="*/ 2089991 w 12192000"/>
              <a:gd name="connsiteY128" fmla="*/ 2034193 h 2237474"/>
              <a:gd name="connsiteX129" fmla="*/ 2058061 w 12192000"/>
              <a:gd name="connsiteY129" fmla="*/ 2047942 h 2237474"/>
              <a:gd name="connsiteX130" fmla="*/ 2055737 w 12192000"/>
              <a:gd name="connsiteY130" fmla="*/ 2047704 h 2237474"/>
              <a:gd name="connsiteX131" fmla="*/ 2042244 w 12192000"/>
              <a:gd name="connsiteY131" fmla="*/ 2055560 h 2237474"/>
              <a:gd name="connsiteX132" fmla="*/ 1976224 w 12192000"/>
              <a:gd name="connsiteY132" fmla="*/ 2074257 h 2237474"/>
              <a:gd name="connsiteX133" fmla="*/ 1877728 w 12192000"/>
              <a:gd name="connsiteY133" fmla="*/ 2101004 h 2237474"/>
              <a:gd name="connsiteX134" fmla="*/ 1759056 w 12192000"/>
              <a:gd name="connsiteY134" fmla="*/ 2125608 h 2237474"/>
              <a:gd name="connsiteX135" fmla="*/ 1637948 w 12192000"/>
              <a:gd name="connsiteY135" fmla="*/ 2172597 h 2237474"/>
              <a:gd name="connsiteX136" fmla="*/ 1434549 w 12192000"/>
              <a:gd name="connsiteY136" fmla="*/ 2234522 h 2237474"/>
              <a:gd name="connsiteX137" fmla="*/ 1398481 w 12192000"/>
              <a:gd name="connsiteY137" fmla="*/ 2237074 h 2237474"/>
              <a:gd name="connsiteX138" fmla="*/ 1398407 w 12192000"/>
              <a:gd name="connsiteY138" fmla="*/ 2237095 h 2237474"/>
              <a:gd name="connsiteX139" fmla="*/ 1370962 w 12192000"/>
              <a:gd name="connsiteY139" fmla="*/ 2237474 h 2237474"/>
              <a:gd name="connsiteX140" fmla="*/ 1356367 w 12192000"/>
              <a:gd name="connsiteY140" fmla="*/ 2235089 h 2237474"/>
              <a:gd name="connsiteX141" fmla="*/ 1324828 w 12192000"/>
              <a:gd name="connsiteY141" fmla="*/ 2231968 h 2237474"/>
              <a:gd name="connsiteX142" fmla="*/ 1297744 w 12192000"/>
              <a:gd name="connsiteY142" fmla="*/ 2235849 h 2237474"/>
              <a:gd name="connsiteX143" fmla="*/ 1286236 w 12192000"/>
              <a:gd name="connsiteY143" fmla="*/ 2233135 h 2237474"/>
              <a:gd name="connsiteX144" fmla="*/ 1283504 w 12192000"/>
              <a:gd name="connsiteY144" fmla="*/ 2233797 h 2237474"/>
              <a:gd name="connsiteX145" fmla="*/ 1279765 w 12192000"/>
              <a:gd name="connsiteY145" fmla="*/ 2229639 h 2237474"/>
              <a:gd name="connsiteX146" fmla="*/ 1195347 w 12192000"/>
              <a:gd name="connsiteY146" fmla="*/ 2212354 h 2237474"/>
              <a:gd name="connsiteX147" fmla="*/ 970251 w 12192000"/>
              <a:gd name="connsiteY147" fmla="*/ 2221029 h 2237474"/>
              <a:gd name="connsiteX148" fmla="*/ 812914 w 12192000"/>
              <a:gd name="connsiteY148" fmla="*/ 2202752 h 2237474"/>
              <a:gd name="connsiteX149" fmla="*/ 800195 w 12192000"/>
              <a:gd name="connsiteY149" fmla="*/ 2209407 h 2237474"/>
              <a:gd name="connsiteX150" fmla="*/ 784978 w 12192000"/>
              <a:gd name="connsiteY150" fmla="*/ 2212360 h 2237474"/>
              <a:gd name="connsiteX151" fmla="*/ 681987 w 12192000"/>
              <a:gd name="connsiteY151" fmla="*/ 2216757 h 2237474"/>
              <a:gd name="connsiteX152" fmla="*/ 669923 w 12192000"/>
              <a:gd name="connsiteY152" fmla="*/ 2211682 h 2237474"/>
              <a:gd name="connsiteX153" fmla="*/ 648680 w 12192000"/>
              <a:gd name="connsiteY153" fmla="*/ 2206229 h 2237474"/>
              <a:gd name="connsiteX154" fmla="*/ 597225 w 12192000"/>
              <a:gd name="connsiteY154" fmla="*/ 2180999 h 2237474"/>
              <a:gd name="connsiteX155" fmla="*/ 558449 w 12192000"/>
              <a:gd name="connsiteY155" fmla="*/ 2182346 h 2237474"/>
              <a:gd name="connsiteX156" fmla="*/ 550517 w 12192000"/>
              <a:gd name="connsiteY156" fmla="*/ 2182060 h 2237474"/>
              <a:gd name="connsiteX157" fmla="*/ 550309 w 12192000"/>
              <a:gd name="connsiteY157" fmla="*/ 2181825 h 2237474"/>
              <a:gd name="connsiteX158" fmla="*/ 541836 w 12192000"/>
              <a:gd name="connsiteY158" fmla="*/ 2181063 h 2237474"/>
              <a:gd name="connsiteX159" fmla="*/ 536057 w 12192000"/>
              <a:gd name="connsiteY159" fmla="*/ 2181537 h 2237474"/>
              <a:gd name="connsiteX160" fmla="*/ 520671 w 12192000"/>
              <a:gd name="connsiteY160" fmla="*/ 2180980 h 2237474"/>
              <a:gd name="connsiteX161" fmla="*/ 515024 w 12192000"/>
              <a:gd name="connsiteY161" fmla="*/ 2179258 h 2237474"/>
              <a:gd name="connsiteX162" fmla="*/ 512278 w 12192000"/>
              <a:gd name="connsiteY162" fmla="*/ 2176369 h 2237474"/>
              <a:gd name="connsiteX163" fmla="*/ 480419 w 12192000"/>
              <a:gd name="connsiteY163" fmla="*/ 2167807 h 2237474"/>
              <a:gd name="connsiteX164" fmla="*/ 413835 w 12192000"/>
              <a:gd name="connsiteY164" fmla="*/ 2156783 h 2237474"/>
              <a:gd name="connsiteX165" fmla="*/ 376513 w 12192000"/>
              <a:gd name="connsiteY165" fmla="*/ 2154014 h 2237474"/>
              <a:gd name="connsiteX166" fmla="*/ 273386 w 12192000"/>
              <a:gd name="connsiteY166" fmla="*/ 2142551 h 2237474"/>
              <a:gd name="connsiteX167" fmla="*/ 169207 w 12192000"/>
              <a:gd name="connsiteY167" fmla="*/ 2128100 h 2237474"/>
              <a:gd name="connsiteX168" fmla="*/ 93149 w 12192000"/>
              <a:gd name="connsiteY168" fmla="*/ 2105324 h 2237474"/>
              <a:gd name="connsiteX169" fmla="*/ 88109 w 12192000"/>
              <a:gd name="connsiteY169" fmla="*/ 2106704 h 2237474"/>
              <a:gd name="connsiteX170" fmla="*/ 80022 w 12192000"/>
              <a:gd name="connsiteY170" fmla="*/ 2107254 h 2237474"/>
              <a:gd name="connsiteX171" fmla="*/ 79717 w 12192000"/>
              <a:gd name="connsiteY171" fmla="*/ 2107046 h 2237474"/>
              <a:gd name="connsiteX172" fmla="*/ 72352 w 12192000"/>
              <a:gd name="connsiteY172" fmla="*/ 2107991 h 2237474"/>
              <a:gd name="connsiteX173" fmla="*/ 37645 w 12192000"/>
              <a:gd name="connsiteY173" fmla="*/ 2115401 h 2237474"/>
              <a:gd name="connsiteX174" fmla="*/ 4572 w 12192000"/>
              <a:gd name="connsiteY174" fmla="*/ 2111091 h 2237474"/>
              <a:gd name="connsiteX175" fmla="*/ 0 w 12192000"/>
              <a:gd name="connsiteY175" fmla="*/ 2110468 h 2237474"/>
              <a:gd name="connsiteX176" fmla="*/ 0 w 12192000"/>
              <a:gd name="connsiteY17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18916 w 12192000"/>
              <a:gd name="connsiteY115" fmla="*/ 1990867 h 2237474"/>
              <a:gd name="connsiteX116" fmla="*/ 2713522 w 12192000"/>
              <a:gd name="connsiteY116" fmla="*/ 1990173 h 2237474"/>
              <a:gd name="connsiteX117" fmla="*/ 2578178 w 12192000"/>
              <a:gd name="connsiteY117" fmla="*/ 1990531 h 2237474"/>
              <a:gd name="connsiteX118" fmla="*/ 2476147 w 12192000"/>
              <a:gd name="connsiteY118" fmla="*/ 1998305 h 2237474"/>
              <a:gd name="connsiteX119" fmla="*/ 2373568 w 12192000"/>
              <a:gd name="connsiteY119" fmla="*/ 2003219 h 2237474"/>
              <a:gd name="connsiteX120" fmla="*/ 2287219 w 12192000"/>
              <a:gd name="connsiteY120" fmla="*/ 1998750 h 2237474"/>
              <a:gd name="connsiteX121" fmla="*/ 2243069 w 12192000"/>
              <a:gd name="connsiteY121" fmla="*/ 2015111 h 2237474"/>
              <a:gd name="connsiteX122" fmla="*/ 2186609 w 12192000"/>
              <a:gd name="connsiteY122" fmla="*/ 2008263 h 2237474"/>
              <a:gd name="connsiteX123" fmla="*/ 2164831 w 12192000"/>
              <a:gd name="connsiteY123" fmla="*/ 2010143 h 2237474"/>
              <a:gd name="connsiteX124" fmla="*/ 2152836 w 12192000"/>
              <a:gd name="connsiteY124" fmla="*/ 2010048 h 2237474"/>
              <a:gd name="connsiteX125" fmla="*/ 2117102 w 12192000"/>
              <a:gd name="connsiteY125" fmla="*/ 2023004 h 2237474"/>
              <a:gd name="connsiteX126" fmla="*/ 2111935 w 12192000"/>
              <a:gd name="connsiteY126" fmla="*/ 2023163 h 2237474"/>
              <a:gd name="connsiteX127" fmla="*/ 2089991 w 12192000"/>
              <a:gd name="connsiteY127" fmla="*/ 2034193 h 2237474"/>
              <a:gd name="connsiteX128" fmla="*/ 2058061 w 12192000"/>
              <a:gd name="connsiteY128" fmla="*/ 2047942 h 2237474"/>
              <a:gd name="connsiteX129" fmla="*/ 2055737 w 12192000"/>
              <a:gd name="connsiteY129" fmla="*/ 2047704 h 2237474"/>
              <a:gd name="connsiteX130" fmla="*/ 2042244 w 12192000"/>
              <a:gd name="connsiteY130" fmla="*/ 2055560 h 2237474"/>
              <a:gd name="connsiteX131" fmla="*/ 1976224 w 12192000"/>
              <a:gd name="connsiteY131" fmla="*/ 2074257 h 2237474"/>
              <a:gd name="connsiteX132" fmla="*/ 1877728 w 12192000"/>
              <a:gd name="connsiteY132" fmla="*/ 2101004 h 2237474"/>
              <a:gd name="connsiteX133" fmla="*/ 1759056 w 12192000"/>
              <a:gd name="connsiteY133" fmla="*/ 2125608 h 2237474"/>
              <a:gd name="connsiteX134" fmla="*/ 1637948 w 12192000"/>
              <a:gd name="connsiteY134" fmla="*/ 2172597 h 2237474"/>
              <a:gd name="connsiteX135" fmla="*/ 1434549 w 12192000"/>
              <a:gd name="connsiteY135" fmla="*/ 2234522 h 2237474"/>
              <a:gd name="connsiteX136" fmla="*/ 1398481 w 12192000"/>
              <a:gd name="connsiteY136" fmla="*/ 2237074 h 2237474"/>
              <a:gd name="connsiteX137" fmla="*/ 1398407 w 12192000"/>
              <a:gd name="connsiteY137" fmla="*/ 2237095 h 2237474"/>
              <a:gd name="connsiteX138" fmla="*/ 1370962 w 12192000"/>
              <a:gd name="connsiteY138" fmla="*/ 2237474 h 2237474"/>
              <a:gd name="connsiteX139" fmla="*/ 1356367 w 12192000"/>
              <a:gd name="connsiteY139" fmla="*/ 2235089 h 2237474"/>
              <a:gd name="connsiteX140" fmla="*/ 1324828 w 12192000"/>
              <a:gd name="connsiteY140" fmla="*/ 2231968 h 2237474"/>
              <a:gd name="connsiteX141" fmla="*/ 1297744 w 12192000"/>
              <a:gd name="connsiteY141" fmla="*/ 2235849 h 2237474"/>
              <a:gd name="connsiteX142" fmla="*/ 1286236 w 12192000"/>
              <a:gd name="connsiteY142" fmla="*/ 2233135 h 2237474"/>
              <a:gd name="connsiteX143" fmla="*/ 1283504 w 12192000"/>
              <a:gd name="connsiteY143" fmla="*/ 2233797 h 2237474"/>
              <a:gd name="connsiteX144" fmla="*/ 1279765 w 12192000"/>
              <a:gd name="connsiteY144" fmla="*/ 2229639 h 2237474"/>
              <a:gd name="connsiteX145" fmla="*/ 1195347 w 12192000"/>
              <a:gd name="connsiteY145" fmla="*/ 2212354 h 2237474"/>
              <a:gd name="connsiteX146" fmla="*/ 970251 w 12192000"/>
              <a:gd name="connsiteY146" fmla="*/ 2221029 h 2237474"/>
              <a:gd name="connsiteX147" fmla="*/ 812914 w 12192000"/>
              <a:gd name="connsiteY147" fmla="*/ 2202752 h 2237474"/>
              <a:gd name="connsiteX148" fmla="*/ 800195 w 12192000"/>
              <a:gd name="connsiteY148" fmla="*/ 2209407 h 2237474"/>
              <a:gd name="connsiteX149" fmla="*/ 784978 w 12192000"/>
              <a:gd name="connsiteY149" fmla="*/ 2212360 h 2237474"/>
              <a:gd name="connsiteX150" fmla="*/ 681987 w 12192000"/>
              <a:gd name="connsiteY150" fmla="*/ 2216757 h 2237474"/>
              <a:gd name="connsiteX151" fmla="*/ 669923 w 12192000"/>
              <a:gd name="connsiteY151" fmla="*/ 2211682 h 2237474"/>
              <a:gd name="connsiteX152" fmla="*/ 648680 w 12192000"/>
              <a:gd name="connsiteY152" fmla="*/ 2206229 h 2237474"/>
              <a:gd name="connsiteX153" fmla="*/ 597225 w 12192000"/>
              <a:gd name="connsiteY153" fmla="*/ 2180999 h 2237474"/>
              <a:gd name="connsiteX154" fmla="*/ 558449 w 12192000"/>
              <a:gd name="connsiteY154" fmla="*/ 2182346 h 2237474"/>
              <a:gd name="connsiteX155" fmla="*/ 550517 w 12192000"/>
              <a:gd name="connsiteY155" fmla="*/ 2182060 h 2237474"/>
              <a:gd name="connsiteX156" fmla="*/ 550309 w 12192000"/>
              <a:gd name="connsiteY156" fmla="*/ 2181825 h 2237474"/>
              <a:gd name="connsiteX157" fmla="*/ 541836 w 12192000"/>
              <a:gd name="connsiteY157" fmla="*/ 2181063 h 2237474"/>
              <a:gd name="connsiteX158" fmla="*/ 536057 w 12192000"/>
              <a:gd name="connsiteY158" fmla="*/ 2181537 h 2237474"/>
              <a:gd name="connsiteX159" fmla="*/ 520671 w 12192000"/>
              <a:gd name="connsiteY159" fmla="*/ 2180980 h 2237474"/>
              <a:gd name="connsiteX160" fmla="*/ 515024 w 12192000"/>
              <a:gd name="connsiteY160" fmla="*/ 2179258 h 2237474"/>
              <a:gd name="connsiteX161" fmla="*/ 512278 w 12192000"/>
              <a:gd name="connsiteY161" fmla="*/ 2176369 h 2237474"/>
              <a:gd name="connsiteX162" fmla="*/ 480419 w 12192000"/>
              <a:gd name="connsiteY162" fmla="*/ 2167807 h 2237474"/>
              <a:gd name="connsiteX163" fmla="*/ 413835 w 12192000"/>
              <a:gd name="connsiteY163" fmla="*/ 2156783 h 2237474"/>
              <a:gd name="connsiteX164" fmla="*/ 376513 w 12192000"/>
              <a:gd name="connsiteY164" fmla="*/ 2154014 h 2237474"/>
              <a:gd name="connsiteX165" fmla="*/ 273386 w 12192000"/>
              <a:gd name="connsiteY165" fmla="*/ 2142551 h 2237474"/>
              <a:gd name="connsiteX166" fmla="*/ 169207 w 12192000"/>
              <a:gd name="connsiteY166" fmla="*/ 2128100 h 2237474"/>
              <a:gd name="connsiteX167" fmla="*/ 93149 w 12192000"/>
              <a:gd name="connsiteY167" fmla="*/ 2105324 h 2237474"/>
              <a:gd name="connsiteX168" fmla="*/ 88109 w 12192000"/>
              <a:gd name="connsiteY168" fmla="*/ 2106704 h 2237474"/>
              <a:gd name="connsiteX169" fmla="*/ 80022 w 12192000"/>
              <a:gd name="connsiteY169" fmla="*/ 2107254 h 2237474"/>
              <a:gd name="connsiteX170" fmla="*/ 79717 w 12192000"/>
              <a:gd name="connsiteY170" fmla="*/ 2107046 h 2237474"/>
              <a:gd name="connsiteX171" fmla="*/ 72352 w 12192000"/>
              <a:gd name="connsiteY171" fmla="*/ 2107991 h 2237474"/>
              <a:gd name="connsiteX172" fmla="*/ 37645 w 12192000"/>
              <a:gd name="connsiteY172" fmla="*/ 2115401 h 2237474"/>
              <a:gd name="connsiteX173" fmla="*/ 4572 w 12192000"/>
              <a:gd name="connsiteY173" fmla="*/ 2111091 h 2237474"/>
              <a:gd name="connsiteX174" fmla="*/ 0 w 12192000"/>
              <a:gd name="connsiteY174" fmla="*/ 2110468 h 2237474"/>
              <a:gd name="connsiteX175" fmla="*/ 0 w 12192000"/>
              <a:gd name="connsiteY17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83504 w 12192000"/>
              <a:gd name="connsiteY142" fmla="*/ 2233797 h 2237474"/>
              <a:gd name="connsiteX143" fmla="*/ 1279765 w 12192000"/>
              <a:gd name="connsiteY143" fmla="*/ 2229639 h 2237474"/>
              <a:gd name="connsiteX144" fmla="*/ 1195347 w 12192000"/>
              <a:gd name="connsiteY144" fmla="*/ 2212354 h 2237474"/>
              <a:gd name="connsiteX145" fmla="*/ 970251 w 12192000"/>
              <a:gd name="connsiteY145" fmla="*/ 2221029 h 2237474"/>
              <a:gd name="connsiteX146" fmla="*/ 812914 w 12192000"/>
              <a:gd name="connsiteY146" fmla="*/ 2202752 h 2237474"/>
              <a:gd name="connsiteX147" fmla="*/ 800195 w 12192000"/>
              <a:gd name="connsiteY147" fmla="*/ 2209407 h 2237474"/>
              <a:gd name="connsiteX148" fmla="*/ 784978 w 12192000"/>
              <a:gd name="connsiteY148" fmla="*/ 2212360 h 2237474"/>
              <a:gd name="connsiteX149" fmla="*/ 681987 w 12192000"/>
              <a:gd name="connsiteY149" fmla="*/ 2216757 h 2237474"/>
              <a:gd name="connsiteX150" fmla="*/ 669923 w 12192000"/>
              <a:gd name="connsiteY150" fmla="*/ 2211682 h 2237474"/>
              <a:gd name="connsiteX151" fmla="*/ 648680 w 12192000"/>
              <a:gd name="connsiteY151" fmla="*/ 2206229 h 2237474"/>
              <a:gd name="connsiteX152" fmla="*/ 597225 w 12192000"/>
              <a:gd name="connsiteY152" fmla="*/ 2180999 h 2237474"/>
              <a:gd name="connsiteX153" fmla="*/ 558449 w 12192000"/>
              <a:gd name="connsiteY153" fmla="*/ 2182346 h 2237474"/>
              <a:gd name="connsiteX154" fmla="*/ 550517 w 12192000"/>
              <a:gd name="connsiteY154" fmla="*/ 2182060 h 2237474"/>
              <a:gd name="connsiteX155" fmla="*/ 550309 w 12192000"/>
              <a:gd name="connsiteY155" fmla="*/ 2181825 h 2237474"/>
              <a:gd name="connsiteX156" fmla="*/ 541836 w 12192000"/>
              <a:gd name="connsiteY156" fmla="*/ 2181063 h 2237474"/>
              <a:gd name="connsiteX157" fmla="*/ 536057 w 12192000"/>
              <a:gd name="connsiteY157" fmla="*/ 2181537 h 2237474"/>
              <a:gd name="connsiteX158" fmla="*/ 520671 w 12192000"/>
              <a:gd name="connsiteY158" fmla="*/ 2180980 h 2237474"/>
              <a:gd name="connsiteX159" fmla="*/ 515024 w 12192000"/>
              <a:gd name="connsiteY159" fmla="*/ 2179258 h 2237474"/>
              <a:gd name="connsiteX160" fmla="*/ 512278 w 12192000"/>
              <a:gd name="connsiteY160" fmla="*/ 2176369 h 2237474"/>
              <a:gd name="connsiteX161" fmla="*/ 480419 w 12192000"/>
              <a:gd name="connsiteY161" fmla="*/ 2167807 h 2237474"/>
              <a:gd name="connsiteX162" fmla="*/ 413835 w 12192000"/>
              <a:gd name="connsiteY162" fmla="*/ 2156783 h 2237474"/>
              <a:gd name="connsiteX163" fmla="*/ 376513 w 12192000"/>
              <a:gd name="connsiteY163" fmla="*/ 2154014 h 2237474"/>
              <a:gd name="connsiteX164" fmla="*/ 273386 w 12192000"/>
              <a:gd name="connsiteY164" fmla="*/ 2142551 h 2237474"/>
              <a:gd name="connsiteX165" fmla="*/ 169207 w 12192000"/>
              <a:gd name="connsiteY165" fmla="*/ 2128100 h 2237474"/>
              <a:gd name="connsiteX166" fmla="*/ 93149 w 12192000"/>
              <a:gd name="connsiteY166" fmla="*/ 2105324 h 2237474"/>
              <a:gd name="connsiteX167" fmla="*/ 88109 w 12192000"/>
              <a:gd name="connsiteY167" fmla="*/ 2106704 h 2237474"/>
              <a:gd name="connsiteX168" fmla="*/ 80022 w 12192000"/>
              <a:gd name="connsiteY168" fmla="*/ 2107254 h 2237474"/>
              <a:gd name="connsiteX169" fmla="*/ 79717 w 12192000"/>
              <a:gd name="connsiteY169" fmla="*/ 2107046 h 2237474"/>
              <a:gd name="connsiteX170" fmla="*/ 72352 w 12192000"/>
              <a:gd name="connsiteY170" fmla="*/ 2107991 h 2237474"/>
              <a:gd name="connsiteX171" fmla="*/ 37645 w 12192000"/>
              <a:gd name="connsiteY171" fmla="*/ 2115401 h 2237474"/>
              <a:gd name="connsiteX172" fmla="*/ 4572 w 12192000"/>
              <a:gd name="connsiteY172" fmla="*/ 2111091 h 2237474"/>
              <a:gd name="connsiteX173" fmla="*/ 0 w 12192000"/>
              <a:gd name="connsiteY173" fmla="*/ 2110468 h 2237474"/>
              <a:gd name="connsiteX174" fmla="*/ 0 w 12192000"/>
              <a:gd name="connsiteY17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79765 w 12192000"/>
              <a:gd name="connsiteY142" fmla="*/ 2229639 h 2237474"/>
              <a:gd name="connsiteX143" fmla="*/ 1195347 w 12192000"/>
              <a:gd name="connsiteY143" fmla="*/ 2212354 h 2237474"/>
              <a:gd name="connsiteX144" fmla="*/ 970251 w 12192000"/>
              <a:gd name="connsiteY144" fmla="*/ 2221029 h 2237474"/>
              <a:gd name="connsiteX145" fmla="*/ 812914 w 12192000"/>
              <a:gd name="connsiteY145" fmla="*/ 2202752 h 2237474"/>
              <a:gd name="connsiteX146" fmla="*/ 800195 w 12192000"/>
              <a:gd name="connsiteY146" fmla="*/ 2209407 h 2237474"/>
              <a:gd name="connsiteX147" fmla="*/ 784978 w 12192000"/>
              <a:gd name="connsiteY147" fmla="*/ 2212360 h 2237474"/>
              <a:gd name="connsiteX148" fmla="*/ 681987 w 12192000"/>
              <a:gd name="connsiteY148" fmla="*/ 2216757 h 2237474"/>
              <a:gd name="connsiteX149" fmla="*/ 669923 w 12192000"/>
              <a:gd name="connsiteY149" fmla="*/ 2211682 h 2237474"/>
              <a:gd name="connsiteX150" fmla="*/ 648680 w 12192000"/>
              <a:gd name="connsiteY150" fmla="*/ 2206229 h 2237474"/>
              <a:gd name="connsiteX151" fmla="*/ 597225 w 12192000"/>
              <a:gd name="connsiteY151" fmla="*/ 2180999 h 2237474"/>
              <a:gd name="connsiteX152" fmla="*/ 558449 w 12192000"/>
              <a:gd name="connsiteY152" fmla="*/ 2182346 h 2237474"/>
              <a:gd name="connsiteX153" fmla="*/ 550517 w 12192000"/>
              <a:gd name="connsiteY153" fmla="*/ 2182060 h 2237474"/>
              <a:gd name="connsiteX154" fmla="*/ 550309 w 12192000"/>
              <a:gd name="connsiteY154" fmla="*/ 2181825 h 2237474"/>
              <a:gd name="connsiteX155" fmla="*/ 541836 w 12192000"/>
              <a:gd name="connsiteY155" fmla="*/ 2181063 h 2237474"/>
              <a:gd name="connsiteX156" fmla="*/ 536057 w 12192000"/>
              <a:gd name="connsiteY156" fmla="*/ 2181537 h 2237474"/>
              <a:gd name="connsiteX157" fmla="*/ 520671 w 12192000"/>
              <a:gd name="connsiteY157" fmla="*/ 2180980 h 2237474"/>
              <a:gd name="connsiteX158" fmla="*/ 515024 w 12192000"/>
              <a:gd name="connsiteY158" fmla="*/ 2179258 h 2237474"/>
              <a:gd name="connsiteX159" fmla="*/ 512278 w 12192000"/>
              <a:gd name="connsiteY159" fmla="*/ 2176369 h 2237474"/>
              <a:gd name="connsiteX160" fmla="*/ 480419 w 12192000"/>
              <a:gd name="connsiteY160" fmla="*/ 2167807 h 2237474"/>
              <a:gd name="connsiteX161" fmla="*/ 413835 w 12192000"/>
              <a:gd name="connsiteY161" fmla="*/ 2156783 h 2237474"/>
              <a:gd name="connsiteX162" fmla="*/ 376513 w 12192000"/>
              <a:gd name="connsiteY162" fmla="*/ 2154014 h 2237474"/>
              <a:gd name="connsiteX163" fmla="*/ 273386 w 12192000"/>
              <a:gd name="connsiteY163" fmla="*/ 2142551 h 2237474"/>
              <a:gd name="connsiteX164" fmla="*/ 169207 w 12192000"/>
              <a:gd name="connsiteY164" fmla="*/ 2128100 h 2237474"/>
              <a:gd name="connsiteX165" fmla="*/ 93149 w 12192000"/>
              <a:gd name="connsiteY165" fmla="*/ 2105324 h 2237474"/>
              <a:gd name="connsiteX166" fmla="*/ 88109 w 12192000"/>
              <a:gd name="connsiteY166" fmla="*/ 2106704 h 2237474"/>
              <a:gd name="connsiteX167" fmla="*/ 80022 w 12192000"/>
              <a:gd name="connsiteY167" fmla="*/ 2107254 h 2237474"/>
              <a:gd name="connsiteX168" fmla="*/ 79717 w 12192000"/>
              <a:gd name="connsiteY168" fmla="*/ 2107046 h 2237474"/>
              <a:gd name="connsiteX169" fmla="*/ 72352 w 12192000"/>
              <a:gd name="connsiteY169" fmla="*/ 2107991 h 2237474"/>
              <a:gd name="connsiteX170" fmla="*/ 37645 w 12192000"/>
              <a:gd name="connsiteY170" fmla="*/ 2115401 h 2237474"/>
              <a:gd name="connsiteX171" fmla="*/ 4572 w 12192000"/>
              <a:gd name="connsiteY171" fmla="*/ 2111091 h 2237474"/>
              <a:gd name="connsiteX172" fmla="*/ 0 w 12192000"/>
              <a:gd name="connsiteY172" fmla="*/ 2110468 h 2237474"/>
              <a:gd name="connsiteX173" fmla="*/ 0 w 12192000"/>
              <a:gd name="connsiteY17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79765 w 12192000"/>
              <a:gd name="connsiteY141" fmla="*/ 2229639 h 2237474"/>
              <a:gd name="connsiteX142" fmla="*/ 1195347 w 12192000"/>
              <a:gd name="connsiteY142" fmla="*/ 2212354 h 2237474"/>
              <a:gd name="connsiteX143" fmla="*/ 970251 w 12192000"/>
              <a:gd name="connsiteY143" fmla="*/ 2221029 h 2237474"/>
              <a:gd name="connsiteX144" fmla="*/ 812914 w 12192000"/>
              <a:gd name="connsiteY144" fmla="*/ 2202752 h 2237474"/>
              <a:gd name="connsiteX145" fmla="*/ 800195 w 12192000"/>
              <a:gd name="connsiteY145" fmla="*/ 2209407 h 2237474"/>
              <a:gd name="connsiteX146" fmla="*/ 784978 w 12192000"/>
              <a:gd name="connsiteY146" fmla="*/ 2212360 h 2237474"/>
              <a:gd name="connsiteX147" fmla="*/ 681987 w 12192000"/>
              <a:gd name="connsiteY147" fmla="*/ 2216757 h 2237474"/>
              <a:gd name="connsiteX148" fmla="*/ 669923 w 12192000"/>
              <a:gd name="connsiteY148" fmla="*/ 2211682 h 2237474"/>
              <a:gd name="connsiteX149" fmla="*/ 648680 w 12192000"/>
              <a:gd name="connsiteY149" fmla="*/ 2206229 h 2237474"/>
              <a:gd name="connsiteX150" fmla="*/ 597225 w 12192000"/>
              <a:gd name="connsiteY150" fmla="*/ 2180999 h 2237474"/>
              <a:gd name="connsiteX151" fmla="*/ 558449 w 12192000"/>
              <a:gd name="connsiteY151" fmla="*/ 2182346 h 2237474"/>
              <a:gd name="connsiteX152" fmla="*/ 550517 w 12192000"/>
              <a:gd name="connsiteY152" fmla="*/ 2182060 h 2237474"/>
              <a:gd name="connsiteX153" fmla="*/ 550309 w 12192000"/>
              <a:gd name="connsiteY153" fmla="*/ 2181825 h 2237474"/>
              <a:gd name="connsiteX154" fmla="*/ 541836 w 12192000"/>
              <a:gd name="connsiteY154" fmla="*/ 2181063 h 2237474"/>
              <a:gd name="connsiteX155" fmla="*/ 536057 w 12192000"/>
              <a:gd name="connsiteY155" fmla="*/ 2181537 h 2237474"/>
              <a:gd name="connsiteX156" fmla="*/ 520671 w 12192000"/>
              <a:gd name="connsiteY156" fmla="*/ 2180980 h 2237474"/>
              <a:gd name="connsiteX157" fmla="*/ 515024 w 12192000"/>
              <a:gd name="connsiteY157" fmla="*/ 2179258 h 2237474"/>
              <a:gd name="connsiteX158" fmla="*/ 512278 w 12192000"/>
              <a:gd name="connsiteY158" fmla="*/ 2176369 h 2237474"/>
              <a:gd name="connsiteX159" fmla="*/ 480419 w 12192000"/>
              <a:gd name="connsiteY159" fmla="*/ 2167807 h 2237474"/>
              <a:gd name="connsiteX160" fmla="*/ 413835 w 12192000"/>
              <a:gd name="connsiteY160" fmla="*/ 2156783 h 2237474"/>
              <a:gd name="connsiteX161" fmla="*/ 376513 w 12192000"/>
              <a:gd name="connsiteY161" fmla="*/ 2154014 h 2237474"/>
              <a:gd name="connsiteX162" fmla="*/ 273386 w 12192000"/>
              <a:gd name="connsiteY162" fmla="*/ 2142551 h 2237474"/>
              <a:gd name="connsiteX163" fmla="*/ 169207 w 12192000"/>
              <a:gd name="connsiteY163" fmla="*/ 2128100 h 2237474"/>
              <a:gd name="connsiteX164" fmla="*/ 93149 w 12192000"/>
              <a:gd name="connsiteY164" fmla="*/ 2105324 h 2237474"/>
              <a:gd name="connsiteX165" fmla="*/ 88109 w 12192000"/>
              <a:gd name="connsiteY165" fmla="*/ 2106704 h 2237474"/>
              <a:gd name="connsiteX166" fmla="*/ 80022 w 12192000"/>
              <a:gd name="connsiteY166" fmla="*/ 2107254 h 2237474"/>
              <a:gd name="connsiteX167" fmla="*/ 79717 w 12192000"/>
              <a:gd name="connsiteY167" fmla="*/ 2107046 h 2237474"/>
              <a:gd name="connsiteX168" fmla="*/ 72352 w 12192000"/>
              <a:gd name="connsiteY168" fmla="*/ 2107991 h 2237474"/>
              <a:gd name="connsiteX169" fmla="*/ 37645 w 12192000"/>
              <a:gd name="connsiteY169" fmla="*/ 2115401 h 2237474"/>
              <a:gd name="connsiteX170" fmla="*/ 4572 w 12192000"/>
              <a:gd name="connsiteY170" fmla="*/ 2111091 h 2237474"/>
              <a:gd name="connsiteX171" fmla="*/ 0 w 12192000"/>
              <a:gd name="connsiteY171" fmla="*/ 2110468 h 2237474"/>
              <a:gd name="connsiteX172" fmla="*/ 0 w 12192000"/>
              <a:gd name="connsiteY17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79765 w 12192000"/>
              <a:gd name="connsiteY140" fmla="*/ 2229639 h 2237474"/>
              <a:gd name="connsiteX141" fmla="*/ 1195347 w 12192000"/>
              <a:gd name="connsiteY141" fmla="*/ 2212354 h 2237474"/>
              <a:gd name="connsiteX142" fmla="*/ 970251 w 12192000"/>
              <a:gd name="connsiteY142" fmla="*/ 2221029 h 2237474"/>
              <a:gd name="connsiteX143" fmla="*/ 812914 w 12192000"/>
              <a:gd name="connsiteY143" fmla="*/ 2202752 h 2237474"/>
              <a:gd name="connsiteX144" fmla="*/ 800195 w 12192000"/>
              <a:gd name="connsiteY144" fmla="*/ 2209407 h 2237474"/>
              <a:gd name="connsiteX145" fmla="*/ 784978 w 12192000"/>
              <a:gd name="connsiteY145" fmla="*/ 2212360 h 2237474"/>
              <a:gd name="connsiteX146" fmla="*/ 681987 w 12192000"/>
              <a:gd name="connsiteY146" fmla="*/ 2216757 h 2237474"/>
              <a:gd name="connsiteX147" fmla="*/ 669923 w 12192000"/>
              <a:gd name="connsiteY147" fmla="*/ 2211682 h 2237474"/>
              <a:gd name="connsiteX148" fmla="*/ 648680 w 12192000"/>
              <a:gd name="connsiteY148" fmla="*/ 2206229 h 2237474"/>
              <a:gd name="connsiteX149" fmla="*/ 597225 w 12192000"/>
              <a:gd name="connsiteY149" fmla="*/ 2180999 h 2237474"/>
              <a:gd name="connsiteX150" fmla="*/ 558449 w 12192000"/>
              <a:gd name="connsiteY150" fmla="*/ 2182346 h 2237474"/>
              <a:gd name="connsiteX151" fmla="*/ 550517 w 12192000"/>
              <a:gd name="connsiteY151" fmla="*/ 2182060 h 2237474"/>
              <a:gd name="connsiteX152" fmla="*/ 550309 w 12192000"/>
              <a:gd name="connsiteY152" fmla="*/ 2181825 h 2237474"/>
              <a:gd name="connsiteX153" fmla="*/ 541836 w 12192000"/>
              <a:gd name="connsiteY153" fmla="*/ 2181063 h 2237474"/>
              <a:gd name="connsiteX154" fmla="*/ 536057 w 12192000"/>
              <a:gd name="connsiteY154" fmla="*/ 2181537 h 2237474"/>
              <a:gd name="connsiteX155" fmla="*/ 520671 w 12192000"/>
              <a:gd name="connsiteY155" fmla="*/ 2180980 h 2237474"/>
              <a:gd name="connsiteX156" fmla="*/ 515024 w 12192000"/>
              <a:gd name="connsiteY156" fmla="*/ 2179258 h 2237474"/>
              <a:gd name="connsiteX157" fmla="*/ 512278 w 12192000"/>
              <a:gd name="connsiteY157" fmla="*/ 2176369 h 2237474"/>
              <a:gd name="connsiteX158" fmla="*/ 480419 w 12192000"/>
              <a:gd name="connsiteY158" fmla="*/ 2167807 h 2237474"/>
              <a:gd name="connsiteX159" fmla="*/ 413835 w 12192000"/>
              <a:gd name="connsiteY159" fmla="*/ 2156783 h 2237474"/>
              <a:gd name="connsiteX160" fmla="*/ 376513 w 12192000"/>
              <a:gd name="connsiteY160" fmla="*/ 2154014 h 2237474"/>
              <a:gd name="connsiteX161" fmla="*/ 273386 w 12192000"/>
              <a:gd name="connsiteY161" fmla="*/ 2142551 h 2237474"/>
              <a:gd name="connsiteX162" fmla="*/ 169207 w 12192000"/>
              <a:gd name="connsiteY162" fmla="*/ 2128100 h 2237474"/>
              <a:gd name="connsiteX163" fmla="*/ 93149 w 12192000"/>
              <a:gd name="connsiteY163" fmla="*/ 2105324 h 2237474"/>
              <a:gd name="connsiteX164" fmla="*/ 88109 w 12192000"/>
              <a:gd name="connsiteY164" fmla="*/ 2106704 h 2237474"/>
              <a:gd name="connsiteX165" fmla="*/ 80022 w 12192000"/>
              <a:gd name="connsiteY165" fmla="*/ 2107254 h 2237474"/>
              <a:gd name="connsiteX166" fmla="*/ 79717 w 12192000"/>
              <a:gd name="connsiteY166" fmla="*/ 2107046 h 2237474"/>
              <a:gd name="connsiteX167" fmla="*/ 72352 w 12192000"/>
              <a:gd name="connsiteY167" fmla="*/ 2107991 h 2237474"/>
              <a:gd name="connsiteX168" fmla="*/ 37645 w 12192000"/>
              <a:gd name="connsiteY168" fmla="*/ 2115401 h 2237474"/>
              <a:gd name="connsiteX169" fmla="*/ 4572 w 12192000"/>
              <a:gd name="connsiteY169" fmla="*/ 2111091 h 2237474"/>
              <a:gd name="connsiteX170" fmla="*/ 0 w 12192000"/>
              <a:gd name="connsiteY170" fmla="*/ 2110468 h 2237474"/>
              <a:gd name="connsiteX171" fmla="*/ 0 w 12192000"/>
              <a:gd name="connsiteY17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42244 w 12192000"/>
              <a:gd name="connsiteY128" fmla="*/ 2055560 h 2237474"/>
              <a:gd name="connsiteX129" fmla="*/ 1877728 w 12192000"/>
              <a:gd name="connsiteY129" fmla="*/ 2101004 h 2237474"/>
              <a:gd name="connsiteX130" fmla="*/ 1759056 w 12192000"/>
              <a:gd name="connsiteY130" fmla="*/ 2125608 h 2237474"/>
              <a:gd name="connsiteX131" fmla="*/ 1637948 w 12192000"/>
              <a:gd name="connsiteY131" fmla="*/ 2172597 h 2237474"/>
              <a:gd name="connsiteX132" fmla="*/ 1434549 w 12192000"/>
              <a:gd name="connsiteY132" fmla="*/ 2234522 h 2237474"/>
              <a:gd name="connsiteX133" fmla="*/ 1398481 w 12192000"/>
              <a:gd name="connsiteY133" fmla="*/ 2237074 h 2237474"/>
              <a:gd name="connsiteX134" fmla="*/ 1398407 w 12192000"/>
              <a:gd name="connsiteY134" fmla="*/ 2237095 h 2237474"/>
              <a:gd name="connsiteX135" fmla="*/ 1370962 w 12192000"/>
              <a:gd name="connsiteY135" fmla="*/ 2237474 h 2237474"/>
              <a:gd name="connsiteX136" fmla="*/ 1356367 w 12192000"/>
              <a:gd name="connsiteY136" fmla="*/ 2235089 h 2237474"/>
              <a:gd name="connsiteX137" fmla="*/ 1324828 w 12192000"/>
              <a:gd name="connsiteY137" fmla="*/ 2231968 h 2237474"/>
              <a:gd name="connsiteX138" fmla="*/ 1279765 w 12192000"/>
              <a:gd name="connsiteY138" fmla="*/ 2229639 h 2237474"/>
              <a:gd name="connsiteX139" fmla="*/ 1195347 w 12192000"/>
              <a:gd name="connsiteY139" fmla="*/ 2212354 h 2237474"/>
              <a:gd name="connsiteX140" fmla="*/ 970251 w 12192000"/>
              <a:gd name="connsiteY140" fmla="*/ 2221029 h 2237474"/>
              <a:gd name="connsiteX141" fmla="*/ 812914 w 12192000"/>
              <a:gd name="connsiteY141" fmla="*/ 2202752 h 2237474"/>
              <a:gd name="connsiteX142" fmla="*/ 800195 w 12192000"/>
              <a:gd name="connsiteY142" fmla="*/ 2209407 h 2237474"/>
              <a:gd name="connsiteX143" fmla="*/ 784978 w 12192000"/>
              <a:gd name="connsiteY143" fmla="*/ 2212360 h 2237474"/>
              <a:gd name="connsiteX144" fmla="*/ 681987 w 12192000"/>
              <a:gd name="connsiteY144" fmla="*/ 2216757 h 2237474"/>
              <a:gd name="connsiteX145" fmla="*/ 669923 w 12192000"/>
              <a:gd name="connsiteY145" fmla="*/ 2211682 h 2237474"/>
              <a:gd name="connsiteX146" fmla="*/ 648680 w 12192000"/>
              <a:gd name="connsiteY146" fmla="*/ 2206229 h 2237474"/>
              <a:gd name="connsiteX147" fmla="*/ 597225 w 12192000"/>
              <a:gd name="connsiteY147" fmla="*/ 2180999 h 2237474"/>
              <a:gd name="connsiteX148" fmla="*/ 558449 w 12192000"/>
              <a:gd name="connsiteY148" fmla="*/ 2182346 h 2237474"/>
              <a:gd name="connsiteX149" fmla="*/ 550517 w 12192000"/>
              <a:gd name="connsiteY149" fmla="*/ 2182060 h 2237474"/>
              <a:gd name="connsiteX150" fmla="*/ 550309 w 12192000"/>
              <a:gd name="connsiteY150" fmla="*/ 2181825 h 2237474"/>
              <a:gd name="connsiteX151" fmla="*/ 541836 w 12192000"/>
              <a:gd name="connsiteY151" fmla="*/ 2181063 h 2237474"/>
              <a:gd name="connsiteX152" fmla="*/ 536057 w 12192000"/>
              <a:gd name="connsiteY152" fmla="*/ 2181537 h 2237474"/>
              <a:gd name="connsiteX153" fmla="*/ 520671 w 12192000"/>
              <a:gd name="connsiteY153" fmla="*/ 2180980 h 2237474"/>
              <a:gd name="connsiteX154" fmla="*/ 515024 w 12192000"/>
              <a:gd name="connsiteY154" fmla="*/ 2179258 h 2237474"/>
              <a:gd name="connsiteX155" fmla="*/ 512278 w 12192000"/>
              <a:gd name="connsiteY155" fmla="*/ 2176369 h 2237474"/>
              <a:gd name="connsiteX156" fmla="*/ 480419 w 12192000"/>
              <a:gd name="connsiteY156" fmla="*/ 2167807 h 2237474"/>
              <a:gd name="connsiteX157" fmla="*/ 413835 w 12192000"/>
              <a:gd name="connsiteY157" fmla="*/ 2156783 h 2237474"/>
              <a:gd name="connsiteX158" fmla="*/ 376513 w 12192000"/>
              <a:gd name="connsiteY158" fmla="*/ 2154014 h 2237474"/>
              <a:gd name="connsiteX159" fmla="*/ 273386 w 12192000"/>
              <a:gd name="connsiteY159" fmla="*/ 2142551 h 2237474"/>
              <a:gd name="connsiteX160" fmla="*/ 169207 w 12192000"/>
              <a:gd name="connsiteY160" fmla="*/ 2128100 h 2237474"/>
              <a:gd name="connsiteX161" fmla="*/ 93149 w 12192000"/>
              <a:gd name="connsiteY161" fmla="*/ 2105324 h 2237474"/>
              <a:gd name="connsiteX162" fmla="*/ 88109 w 12192000"/>
              <a:gd name="connsiteY162" fmla="*/ 2106704 h 2237474"/>
              <a:gd name="connsiteX163" fmla="*/ 80022 w 12192000"/>
              <a:gd name="connsiteY163" fmla="*/ 2107254 h 2237474"/>
              <a:gd name="connsiteX164" fmla="*/ 79717 w 12192000"/>
              <a:gd name="connsiteY164" fmla="*/ 2107046 h 2237474"/>
              <a:gd name="connsiteX165" fmla="*/ 72352 w 12192000"/>
              <a:gd name="connsiteY165" fmla="*/ 2107991 h 2237474"/>
              <a:gd name="connsiteX166" fmla="*/ 37645 w 12192000"/>
              <a:gd name="connsiteY166" fmla="*/ 2115401 h 2237474"/>
              <a:gd name="connsiteX167" fmla="*/ 4572 w 12192000"/>
              <a:gd name="connsiteY167" fmla="*/ 2111091 h 2237474"/>
              <a:gd name="connsiteX168" fmla="*/ 0 w 12192000"/>
              <a:gd name="connsiteY168" fmla="*/ 2110468 h 2237474"/>
              <a:gd name="connsiteX169" fmla="*/ 0 w 12192000"/>
              <a:gd name="connsiteY16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111935 w 12192000"/>
              <a:gd name="connsiteY124" fmla="*/ 2023163 h 2237474"/>
              <a:gd name="connsiteX125" fmla="*/ 2089991 w 12192000"/>
              <a:gd name="connsiteY125" fmla="*/ 2034193 h 2237474"/>
              <a:gd name="connsiteX126" fmla="*/ 2058061 w 12192000"/>
              <a:gd name="connsiteY126" fmla="*/ 2047942 h 2237474"/>
              <a:gd name="connsiteX127" fmla="*/ 2042244 w 12192000"/>
              <a:gd name="connsiteY127" fmla="*/ 2055560 h 2237474"/>
              <a:gd name="connsiteX128" fmla="*/ 1877728 w 12192000"/>
              <a:gd name="connsiteY128" fmla="*/ 2101004 h 2237474"/>
              <a:gd name="connsiteX129" fmla="*/ 1759056 w 12192000"/>
              <a:gd name="connsiteY129" fmla="*/ 2125608 h 2237474"/>
              <a:gd name="connsiteX130" fmla="*/ 1637948 w 12192000"/>
              <a:gd name="connsiteY130" fmla="*/ 2172597 h 2237474"/>
              <a:gd name="connsiteX131" fmla="*/ 1434549 w 12192000"/>
              <a:gd name="connsiteY131" fmla="*/ 2234522 h 2237474"/>
              <a:gd name="connsiteX132" fmla="*/ 1398481 w 12192000"/>
              <a:gd name="connsiteY132" fmla="*/ 2237074 h 2237474"/>
              <a:gd name="connsiteX133" fmla="*/ 1398407 w 12192000"/>
              <a:gd name="connsiteY133" fmla="*/ 2237095 h 2237474"/>
              <a:gd name="connsiteX134" fmla="*/ 1370962 w 12192000"/>
              <a:gd name="connsiteY134" fmla="*/ 2237474 h 2237474"/>
              <a:gd name="connsiteX135" fmla="*/ 1356367 w 12192000"/>
              <a:gd name="connsiteY135" fmla="*/ 2235089 h 2237474"/>
              <a:gd name="connsiteX136" fmla="*/ 1324828 w 12192000"/>
              <a:gd name="connsiteY136" fmla="*/ 2231968 h 2237474"/>
              <a:gd name="connsiteX137" fmla="*/ 1279765 w 12192000"/>
              <a:gd name="connsiteY137" fmla="*/ 2229639 h 2237474"/>
              <a:gd name="connsiteX138" fmla="*/ 1195347 w 12192000"/>
              <a:gd name="connsiteY138" fmla="*/ 2212354 h 2237474"/>
              <a:gd name="connsiteX139" fmla="*/ 970251 w 12192000"/>
              <a:gd name="connsiteY139" fmla="*/ 2221029 h 2237474"/>
              <a:gd name="connsiteX140" fmla="*/ 812914 w 12192000"/>
              <a:gd name="connsiteY140" fmla="*/ 2202752 h 2237474"/>
              <a:gd name="connsiteX141" fmla="*/ 800195 w 12192000"/>
              <a:gd name="connsiteY141" fmla="*/ 2209407 h 2237474"/>
              <a:gd name="connsiteX142" fmla="*/ 784978 w 12192000"/>
              <a:gd name="connsiteY142" fmla="*/ 2212360 h 2237474"/>
              <a:gd name="connsiteX143" fmla="*/ 681987 w 12192000"/>
              <a:gd name="connsiteY143" fmla="*/ 2216757 h 2237474"/>
              <a:gd name="connsiteX144" fmla="*/ 669923 w 12192000"/>
              <a:gd name="connsiteY144" fmla="*/ 2211682 h 2237474"/>
              <a:gd name="connsiteX145" fmla="*/ 648680 w 12192000"/>
              <a:gd name="connsiteY145" fmla="*/ 2206229 h 2237474"/>
              <a:gd name="connsiteX146" fmla="*/ 597225 w 12192000"/>
              <a:gd name="connsiteY146" fmla="*/ 2180999 h 2237474"/>
              <a:gd name="connsiteX147" fmla="*/ 558449 w 12192000"/>
              <a:gd name="connsiteY147" fmla="*/ 2182346 h 2237474"/>
              <a:gd name="connsiteX148" fmla="*/ 550517 w 12192000"/>
              <a:gd name="connsiteY148" fmla="*/ 2182060 h 2237474"/>
              <a:gd name="connsiteX149" fmla="*/ 550309 w 12192000"/>
              <a:gd name="connsiteY149" fmla="*/ 2181825 h 2237474"/>
              <a:gd name="connsiteX150" fmla="*/ 541836 w 12192000"/>
              <a:gd name="connsiteY150" fmla="*/ 2181063 h 2237474"/>
              <a:gd name="connsiteX151" fmla="*/ 536057 w 12192000"/>
              <a:gd name="connsiteY151" fmla="*/ 2181537 h 2237474"/>
              <a:gd name="connsiteX152" fmla="*/ 520671 w 12192000"/>
              <a:gd name="connsiteY152" fmla="*/ 2180980 h 2237474"/>
              <a:gd name="connsiteX153" fmla="*/ 515024 w 12192000"/>
              <a:gd name="connsiteY153" fmla="*/ 2179258 h 2237474"/>
              <a:gd name="connsiteX154" fmla="*/ 512278 w 12192000"/>
              <a:gd name="connsiteY154" fmla="*/ 2176369 h 2237474"/>
              <a:gd name="connsiteX155" fmla="*/ 480419 w 12192000"/>
              <a:gd name="connsiteY155" fmla="*/ 2167807 h 2237474"/>
              <a:gd name="connsiteX156" fmla="*/ 413835 w 12192000"/>
              <a:gd name="connsiteY156" fmla="*/ 2156783 h 2237474"/>
              <a:gd name="connsiteX157" fmla="*/ 376513 w 12192000"/>
              <a:gd name="connsiteY157" fmla="*/ 2154014 h 2237474"/>
              <a:gd name="connsiteX158" fmla="*/ 273386 w 12192000"/>
              <a:gd name="connsiteY158" fmla="*/ 2142551 h 2237474"/>
              <a:gd name="connsiteX159" fmla="*/ 169207 w 12192000"/>
              <a:gd name="connsiteY159" fmla="*/ 2128100 h 2237474"/>
              <a:gd name="connsiteX160" fmla="*/ 93149 w 12192000"/>
              <a:gd name="connsiteY160" fmla="*/ 2105324 h 2237474"/>
              <a:gd name="connsiteX161" fmla="*/ 88109 w 12192000"/>
              <a:gd name="connsiteY161" fmla="*/ 2106704 h 2237474"/>
              <a:gd name="connsiteX162" fmla="*/ 80022 w 12192000"/>
              <a:gd name="connsiteY162" fmla="*/ 2107254 h 2237474"/>
              <a:gd name="connsiteX163" fmla="*/ 79717 w 12192000"/>
              <a:gd name="connsiteY163" fmla="*/ 2107046 h 2237474"/>
              <a:gd name="connsiteX164" fmla="*/ 72352 w 12192000"/>
              <a:gd name="connsiteY164" fmla="*/ 2107991 h 2237474"/>
              <a:gd name="connsiteX165" fmla="*/ 37645 w 12192000"/>
              <a:gd name="connsiteY165" fmla="*/ 2115401 h 2237474"/>
              <a:gd name="connsiteX166" fmla="*/ 4572 w 12192000"/>
              <a:gd name="connsiteY166" fmla="*/ 2111091 h 2237474"/>
              <a:gd name="connsiteX167" fmla="*/ 0 w 12192000"/>
              <a:gd name="connsiteY167" fmla="*/ 2110468 h 2237474"/>
              <a:gd name="connsiteX168" fmla="*/ 0 w 12192000"/>
              <a:gd name="connsiteY16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089991 w 12192000"/>
              <a:gd name="connsiteY124" fmla="*/ 2034193 h 2237474"/>
              <a:gd name="connsiteX125" fmla="*/ 2058061 w 12192000"/>
              <a:gd name="connsiteY125" fmla="*/ 2047942 h 2237474"/>
              <a:gd name="connsiteX126" fmla="*/ 2042244 w 12192000"/>
              <a:gd name="connsiteY126" fmla="*/ 2055560 h 2237474"/>
              <a:gd name="connsiteX127" fmla="*/ 1877728 w 12192000"/>
              <a:gd name="connsiteY127" fmla="*/ 2101004 h 2237474"/>
              <a:gd name="connsiteX128" fmla="*/ 1759056 w 12192000"/>
              <a:gd name="connsiteY128" fmla="*/ 2125608 h 2237474"/>
              <a:gd name="connsiteX129" fmla="*/ 1637948 w 12192000"/>
              <a:gd name="connsiteY129" fmla="*/ 2172597 h 2237474"/>
              <a:gd name="connsiteX130" fmla="*/ 1434549 w 12192000"/>
              <a:gd name="connsiteY130" fmla="*/ 2234522 h 2237474"/>
              <a:gd name="connsiteX131" fmla="*/ 1398481 w 12192000"/>
              <a:gd name="connsiteY131" fmla="*/ 2237074 h 2237474"/>
              <a:gd name="connsiteX132" fmla="*/ 1398407 w 12192000"/>
              <a:gd name="connsiteY132" fmla="*/ 2237095 h 2237474"/>
              <a:gd name="connsiteX133" fmla="*/ 1370962 w 12192000"/>
              <a:gd name="connsiteY133" fmla="*/ 2237474 h 2237474"/>
              <a:gd name="connsiteX134" fmla="*/ 1356367 w 12192000"/>
              <a:gd name="connsiteY134" fmla="*/ 2235089 h 2237474"/>
              <a:gd name="connsiteX135" fmla="*/ 1324828 w 12192000"/>
              <a:gd name="connsiteY135" fmla="*/ 2231968 h 2237474"/>
              <a:gd name="connsiteX136" fmla="*/ 1279765 w 12192000"/>
              <a:gd name="connsiteY136" fmla="*/ 2229639 h 2237474"/>
              <a:gd name="connsiteX137" fmla="*/ 1195347 w 12192000"/>
              <a:gd name="connsiteY137" fmla="*/ 2212354 h 2237474"/>
              <a:gd name="connsiteX138" fmla="*/ 970251 w 12192000"/>
              <a:gd name="connsiteY138" fmla="*/ 2221029 h 2237474"/>
              <a:gd name="connsiteX139" fmla="*/ 812914 w 12192000"/>
              <a:gd name="connsiteY139" fmla="*/ 2202752 h 2237474"/>
              <a:gd name="connsiteX140" fmla="*/ 800195 w 12192000"/>
              <a:gd name="connsiteY140" fmla="*/ 2209407 h 2237474"/>
              <a:gd name="connsiteX141" fmla="*/ 784978 w 12192000"/>
              <a:gd name="connsiteY141" fmla="*/ 2212360 h 2237474"/>
              <a:gd name="connsiteX142" fmla="*/ 681987 w 12192000"/>
              <a:gd name="connsiteY142" fmla="*/ 2216757 h 2237474"/>
              <a:gd name="connsiteX143" fmla="*/ 669923 w 12192000"/>
              <a:gd name="connsiteY143" fmla="*/ 2211682 h 2237474"/>
              <a:gd name="connsiteX144" fmla="*/ 648680 w 12192000"/>
              <a:gd name="connsiteY144" fmla="*/ 2206229 h 2237474"/>
              <a:gd name="connsiteX145" fmla="*/ 597225 w 12192000"/>
              <a:gd name="connsiteY145" fmla="*/ 2180999 h 2237474"/>
              <a:gd name="connsiteX146" fmla="*/ 558449 w 12192000"/>
              <a:gd name="connsiteY146" fmla="*/ 2182346 h 2237474"/>
              <a:gd name="connsiteX147" fmla="*/ 550517 w 12192000"/>
              <a:gd name="connsiteY147" fmla="*/ 2182060 h 2237474"/>
              <a:gd name="connsiteX148" fmla="*/ 550309 w 12192000"/>
              <a:gd name="connsiteY148" fmla="*/ 2181825 h 2237474"/>
              <a:gd name="connsiteX149" fmla="*/ 541836 w 12192000"/>
              <a:gd name="connsiteY149" fmla="*/ 2181063 h 2237474"/>
              <a:gd name="connsiteX150" fmla="*/ 536057 w 12192000"/>
              <a:gd name="connsiteY150" fmla="*/ 2181537 h 2237474"/>
              <a:gd name="connsiteX151" fmla="*/ 520671 w 12192000"/>
              <a:gd name="connsiteY151" fmla="*/ 2180980 h 2237474"/>
              <a:gd name="connsiteX152" fmla="*/ 515024 w 12192000"/>
              <a:gd name="connsiteY152" fmla="*/ 2179258 h 2237474"/>
              <a:gd name="connsiteX153" fmla="*/ 512278 w 12192000"/>
              <a:gd name="connsiteY153" fmla="*/ 2176369 h 2237474"/>
              <a:gd name="connsiteX154" fmla="*/ 480419 w 12192000"/>
              <a:gd name="connsiteY154" fmla="*/ 2167807 h 2237474"/>
              <a:gd name="connsiteX155" fmla="*/ 413835 w 12192000"/>
              <a:gd name="connsiteY155" fmla="*/ 2156783 h 2237474"/>
              <a:gd name="connsiteX156" fmla="*/ 376513 w 12192000"/>
              <a:gd name="connsiteY156" fmla="*/ 2154014 h 2237474"/>
              <a:gd name="connsiteX157" fmla="*/ 273386 w 12192000"/>
              <a:gd name="connsiteY157" fmla="*/ 2142551 h 2237474"/>
              <a:gd name="connsiteX158" fmla="*/ 169207 w 12192000"/>
              <a:gd name="connsiteY158" fmla="*/ 2128100 h 2237474"/>
              <a:gd name="connsiteX159" fmla="*/ 93149 w 12192000"/>
              <a:gd name="connsiteY159" fmla="*/ 2105324 h 2237474"/>
              <a:gd name="connsiteX160" fmla="*/ 88109 w 12192000"/>
              <a:gd name="connsiteY160" fmla="*/ 2106704 h 2237474"/>
              <a:gd name="connsiteX161" fmla="*/ 80022 w 12192000"/>
              <a:gd name="connsiteY161" fmla="*/ 2107254 h 2237474"/>
              <a:gd name="connsiteX162" fmla="*/ 79717 w 12192000"/>
              <a:gd name="connsiteY162" fmla="*/ 2107046 h 2237474"/>
              <a:gd name="connsiteX163" fmla="*/ 72352 w 12192000"/>
              <a:gd name="connsiteY163" fmla="*/ 2107991 h 2237474"/>
              <a:gd name="connsiteX164" fmla="*/ 37645 w 12192000"/>
              <a:gd name="connsiteY164" fmla="*/ 2115401 h 2237474"/>
              <a:gd name="connsiteX165" fmla="*/ 4572 w 12192000"/>
              <a:gd name="connsiteY165" fmla="*/ 2111091 h 2237474"/>
              <a:gd name="connsiteX166" fmla="*/ 0 w 12192000"/>
              <a:gd name="connsiteY166" fmla="*/ 2110468 h 2237474"/>
              <a:gd name="connsiteX167" fmla="*/ 0 w 12192000"/>
              <a:gd name="connsiteY16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9991 w 12192000"/>
              <a:gd name="connsiteY123" fmla="*/ 2034193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5228 w 12192000"/>
              <a:gd name="connsiteY123" fmla="*/ 2046431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36057 w 12192000"/>
              <a:gd name="connsiteY147" fmla="*/ 2181537 h 2237474"/>
              <a:gd name="connsiteX148" fmla="*/ 520671 w 12192000"/>
              <a:gd name="connsiteY148" fmla="*/ 2180980 h 2237474"/>
              <a:gd name="connsiteX149" fmla="*/ 515024 w 12192000"/>
              <a:gd name="connsiteY149" fmla="*/ 2179258 h 2237474"/>
              <a:gd name="connsiteX150" fmla="*/ 512278 w 12192000"/>
              <a:gd name="connsiteY150" fmla="*/ 2176369 h 2237474"/>
              <a:gd name="connsiteX151" fmla="*/ 480419 w 12192000"/>
              <a:gd name="connsiteY151" fmla="*/ 2167807 h 2237474"/>
              <a:gd name="connsiteX152" fmla="*/ 413835 w 12192000"/>
              <a:gd name="connsiteY152" fmla="*/ 2156783 h 2237474"/>
              <a:gd name="connsiteX153" fmla="*/ 376513 w 12192000"/>
              <a:gd name="connsiteY153" fmla="*/ 2154014 h 2237474"/>
              <a:gd name="connsiteX154" fmla="*/ 273386 w 12192000"/>
              <a:gd name="connsiteY154" fmla="*/ 2142551 h 2237474"/>
              <a:gd name="connsiteX155" fmla="*/ 169207 w 12192000"/>
              <a:gd name="connsiteY155" fmla="*/ 2128100 h 2237474"/>
              <a:gd name="connsiteX156" fmla="*/ 93149 w 12192000"/>
              <a:gd name="connsiteY156" fmla="*/ 2105324 h 2237474"/>
              <a:gd name="connsiteX157" fmla="*/ 88109 w 12192000"/>
              <a:gd name="connsiteY157" fmla="*/ 2106704 h 2237474"/>
              <a:gd name="connsiteX158" fmla="*/ 80022 w 12192000"/>
              <a:gd name="connsiteY158" fmla="*/ 2107254 h 2237474"/>
              <a:gd name="connsiteX159" fmla="*/ 79717 w 12192000"/>
              <a:gd name="connsiteY159" fmla="*/ 2107046 h 2237474"/>
              <a:gd name="connsiteX160" fmla="*/ 72352 w 12192000"/>
              <a:gd name="connsiteY160" fmla="*/ 2107991 h 2237474"/>
              <a:gd name="connsiteX161" fmla="*/ 37645 w 12192000"/>
              <a:gd name="connsiteY161" fmla="*/ 2115401 h 2237474"/>
              <a:gd name="connsiteX162" fmla="*/ 4572 w 12192000"/>
              <a:gd name="connsiteY162" fmla="*/ 2111091 h 2237474"/>
              <a:gd name="connsiteX163" fmla="*/ 0 w 12192000"/>
              <a:gd name="connsiteY163" fmla="*/ 2110468 h 2237474"/>
              <a:gd name="connsiteX164" fmla="*/ 0 w 12192000"/>
              <a:gd name="connsiteY16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20671 w 12192000"/>
              <a:gd name="connsiteY147" fmla="*/ 2180980 h 2237474"/>
              <a:gd name="connsiteX148" fmla="*/ 515024 w 12192000"/>
              <a:gd name="connsiteY148" fmla="*/ 2179258 h 2237474"/>
              <a:gd name="connsiteX149" fmla="*/ 512278 w 12192000"/>
              <a:gd name="connsiteY149" fmla="*/ 2176369 h 2237474"/>
              <a:gd name="connsiteX150" fmla="*/ 480419 w 12192000"/>
              <a:gd name="connsiteY150" fmla="*/ 2167807 h 2237474"/>
              <a:gd name="connsiteX151" fmla="*/ 413835 w 12192000"/>
              <a:gd name="connsiteY151" fmla="*/ 2156783 h 2237474"/>
              <a:gd name="connsiteX152" fmla="*/ 376513 w 12192000"/>
              <a:gd name="connsiteY152" fmla="*/ 2154014 h 2237474"/>
              <a:gd name="connsiteX153" fmla="*/ 273386 w 12192000"/>
              <a:gd name="connsiteY153" fmla="*/ 2142551 h 2237474"/>
              <a:gd name="connsiteX154" fmla="*/ 169207 w 12192000"/>
              <a:gd name="connsiteY154" fmla="*/ 2128100 h 2237474"/>
              <a:gd name="connsiteX155" fmla="*/ 93149 w 12192000"/>
              <a:gd name="connsiteY155" fmla="*/ 2105324 h 2237474"/>
              <a:gd name="connsiteX156" fmla="*/ 88109 w 12192000"/>
              <a:gd name="connsiteY156" fmla="*/ 2106704 h 2237474"/>
              <a:gd name="connsiteX157" fmla="*/ 80022 w 12192000"/>
              <a:gd name="connsiteY157" fmla="*/ 2107254 h 2237474"/>
              <a:gd name="connsiteX158" fmla="*/ 79717 w 12192000"/>
              <a:gd name="connsiteY158" fmla="*/ 2107046 h 2237474"/>
              <a:gd name="connsiteX159" fmla="*/ 72352 w 12192000"/>
              <a:gd name="connsiteY159" fmla="*/ 2107991 h 2237474"/>
              <a:gd name="connsiteX160" fmla="*/ 37645 w 12192000"/>
              <a:gd name="connsiteY160" fmla="*/ 2115401 h 2237474"/>
              <a:gd name="connsiteX161" fmla="*/ 4572 w 12192000"/>
              <a:gd name="connsiteY161" fmla="*/ 2111091 h 2237474"/>
              <a:gd name="connsiteX162" fmla="*/ 0 w 12192000"/>
              <a:gd name="connsiteY162" fmla="*/ 2110468 h 2237474"/>
              <a:gd name="connsiteX163" fmla="*/ 0 w 12192000"/>
              <a:gd name="connsiteY16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512278 w 12192000"/>
              <a:gd name="connsiteY148" fmla="*/ 2176369 h 2237474"/>
              <a:gd name="connsiteX149" fmla="*/ 480419 w 12192000"/>
              <a:gd name="connsiteY149" fmla="*/ 2167807 h 2237474"/>
              <a:gd name="connsiteX150" fmla="*/ 413835 w 12192000"/>
              <a:gd name="connsiteY150" fmla="*/ 2156783 h 2237474"/>
              <a:gd name="connsiteX151" fmla="*/ 376513 w 12192000"/>
              <a:gd name="connsiteY151" fmla="*/ 2154014 h 2237474"/>
              <a:gd name="connsiteX152" fmla="*/ 273386 w 12192000"/>
              <a:gd name="connsiteY152" fmla="*/ 2142551 h 2237474"/>
              <a:gd name="connsiteX153" fmla="*/ 169207 w 12192000"/>
              <a:gd name="connsiteY153" fmla="*/ 2128100 h 2237474"/>
              <a:gd name="connsiteX154" fmla="*/ 93149 w 12192000"/>
              <a:gd name="connsiteY154" fmla="*/ 2105324 h 2237474"/>
              <a:gd name="connsiteX155" fmla="*/ 88109 w 12192000"/>
              <a:gd name="connsiteY155" fmla="*/ 2106704 h 2237474"/>
              <a:gd name="connsiteX156" fmla="*/ 80022 w 12192000"/>
              <a:gd name="connsiteY156" fmla="*/ 2107254 h 2237474"/>
              <a:gd name="connsiteX157" fmla="*/ 79717 w 12192000"/>
              <a:gd name="connsiteY157" fmla="*/ 2107046 h 2237474"/>
              <a:gd name="connsiteX158" fmla="*/ 72352 w 12192000"/>
              <a:gd name="connsiteY158" fmla="*/ 2107991 h 2237474"/>
              <a:gd name="connsiteX159" fmla="*/ 37645 w 12192000"/>
              <a:gd name="connsiteY159" fmla="*/ 2115401 h 2237474"/>
              <a:gd name="connsiteX160" fmla="*/ 4572 w 12192000"/>
              <a:gd name="connsiteY160" fmla="*/ 2111091 h 2237474"/>
              <a:gd name="connsiteX161" fmla="*/ 0 w 12192000"/>
              <a:gd name="connsiteY161" fmla="*/ 2110468 h 2237474"/>
              <a:gd name="connsiteX162" fmla="*/ 0 w 12192000"/>
              <a:gd name="connsiteY16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80419 w 12192000"/>
              <a:gd name="connsiteY148" fmla="*/ 2167807 h 2237474"/>
              <a:gd name="connsiteX149" fmla="*/ 413835 w 12192000"/>
              <a:gd name="connsiteY149" fmla="*/ 2156783 h 2237474"/>
              <a:gd name="connsiteX150" fmla="*/ 376513 w 12192000"/>
              <a:gd name="connsiteY150" fmla="*/ 2154014 h 2237474"/>
              <a:gd name="connsiteX151" fmla="*/ 273386 w 12192000"/>
              <a:gd name="connsiteY151" fmla="*/ 2142551 h 2237474"/>
              <a:gd name="connsiteX152" fmla="*/ 169207 w 12192000"/>
              <a:gd name="connsiteY152" fmla="*/ 2128100 h 2237474"/>
              <a:gd name="connsiteX153" fmla="*/ 93149 w 12192000"/>
              <a:gd name="connsiteY153" fmla="*/ 2105324 h 2237474"/>
              <a:gd name="connsiteX154" fmla="*/ 88109 w 12192000"/>
              <a:gd name="connsiteY154" fmla="*/ 2106704 h 2237474"/>
              <a:gd name="connsiteX155" fmla="*/ 80022 w 12192000"/>
              <a:gd name="connsiteY155" fmla="*/ 2107254 h 2237474"/>
              <a:gd name="connsiteX156" fmla="*/ 79717 w 12192000"/>
              <a:gd name="connsiteY156" fmla="*/ 2107046 h 2237474"/>
              <a:gd name="connsiteX157" fmla="*/ 72352 w 12192000"/>
              <a:gd name="connsiteY157" fmla="*/ 2107991 h 2237474"/>
              <a:gd name="connsiteX158" fmla="*/ 37645 w 12192000"/>
              <a:gd name="connsiteY158" fmla="*/ 2115401 h 2237474"/>
              <a:gd name="connsiteX159" fmla="*/ 4572 w 12192000"/>
              <a:gd name="connsiteY159" fmla="*/ 2111091 h 2237474"/>
              <a:gd name="connsiteX160" fmla="*/ 0 w 12192000"/>
              <a:gd name="connsiteY160" fmla="*/ 2110468 h 2237474"/>
              <a:gd name="connsiteX161" fmla="*/ 0 w 12192000"/>
              <a:gd name="connsiteY16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9717 w 12192000"/>
              <a:gd name="connsiteY155" fmla="*/ 2107046 h 2237474"/>
              <a:gd name="connsiteX156" fmla="*/ 72352 w 12192000"/>
              <a:gd name="connsiteY156" fmla="*/ 2107991 h 2237474"/>
              <a:gd name="connsiteX157" fmla="*/ 37645 w 12192000"/>
              <a:gd name="connsiteY157" fmla="*/ 2115401 h 2237474"/>
              <a:gd name="connsiteX158" fmla="*/ 4572 w 12192000"/>
              <a:gd name="connsiteY158" fmla="*/ 2111091 h 2237474"/>
              <a:gd name="connsiteX159" fmla="*/ 0 w 12192000"/>
              <a:gd name="connsiteY159" fmla="*/ 2110468 h 2237474"/>
              <a:gd name="connsiteX160" fmla="*/ 0 w 12192000"/>
              <a:gd name="connsiteY16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2352 w 12192000"/>
              <a:gd name="connsiteY155" fmla="*/ 2107991 h 2237474"/>
              <a:gd name="connsiteX156" fmla="*/ 37645 w 12192000"/>
              <a:gd name="connsiteY156" fmla="*/ 2115401 h 2237474"/>
              <a:gd name="connsiteX157" fmla="*/ 4572 w 12192000"/>
              <a:gd name="connsiteY157" fmla="*/ 2111091 h 2237474"/>
              <a:gd name="connsiteX158" fmla="*/ 0 w 12192000"/>
              <a:gd name="connsiteY158" fmla="*/ 2110468 h 2237474"/>
              <a:gd name="connsiteX159" fmla="*/ 0 w 12192000"/>
              <a:gd name="connsiteY15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0022 w 12192000"/>
              <a:gd name="connsiteY153" fmla="*/ 2107254 h 2237474"/>
              <a:gd name="connsiteX154" fmla="*/ 72352 w 12192000"/>
              <a:gd name="connsiteY154" fmla="*/ 2107991 h 2237474"/>
              <a:gd name="connsiteX155" fmla="*/ 37645 w 12192000"/>
              <a:gd name="connsiteY155" fmla="*/ 2115401 h 2237474"/>
              <a:gd name="connsiteX156" fmla="*/ 4572 w 12192000"/>
              <a:gd name="connsiteY156" fmla="*/ 2111091 h 2237474"/>
              <a:gd name="connsiteX157" fmla="*/ 0 w 12192000"/>
              <a:gd name="connsiteY157" fmla="*/ 2110468 h 2237474"/>
              <a:gd name="connsiteX158" fmla="*/ 0 w 12192000"/>
              <a:gd name="connsiteY15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80022 w 12192000"/>
              <a:gd name="connsiteY152" fmla="*/ 2107254 h 2237474"/>
              <a:gd name="connsiteX153" fmla="*/ 72352 w 12192000"/>
              <a:gd name="connsiteY153" fmla="*/ 2107991 h 2237474"/>
              <a:gd name="connsiteX154" fmla="*/ 37645 w 12192000"/>
              <a:gd name="connsiteY154" fmla="*/ 2115401 h 2237474"/>
              <a:gd name="connsiteX155" fmla="*/ 4572 w 12192000"/>
              <a:gd name="connsiteY155" fmla="*/ 2111091 h 2237474"/>
              <a:gd name="connsiteX156" fmla="*/ 0 w 12192000"/>
              <a:gd name="connsiteY156" fmla="*/ 2110468 h 2237474"/>
              <a:gd name="connsiteX157" fmla="*/ 0 w 12192000"/>
              <a:gd name="connsiteY15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20671 w 12192000"/>
              <a:gd name="connsiteY145" fmla="*/ 2180980 h 2237474"/>
              <a:gd name="connsiteX146" fmla="*/ 515024 w 12192000"/>
              <a:gd name="connsiteY146" fmla="*/ 2179258 h 2237474"/>
              <a:gd name="connsiteX147" fmla="*/ 413835 w 12192000"/>
              <a:gd name="connsiteY147" fmla="*/ 2156783 h 2237474"/>
              <a:gd name="connsiteX148" fmla="*/ 376513 w 12192000"/>
              <a:gd name="connsiteY148" fmla="*/ 2154014 h 2237474"/>
              <a:gd name="connsiteX149" fmla="*/ 273386 w 12192000"/>
              <a:gd name="connsiteY149" fmla="*/ 2142551 h 2237474"/>
              <a:gd name="connsiteX150" fmla="*/ 169207 w 12192000"/>
              <a:gd name="connsiteY150" fmla="*/ 2128100 h 2237474"/>
              <a:gd name="connsiteX151" fmla="*/ 80022 w 12192000"/>
              <a:gd name="connsiteY151" fmla="*/ 2107254 h 2237474"/>
              <a:gd name="connsiteX152" fmla="*/ 72352 w 12192000"/>
              <a:gd name="connsiteY152" fmla="*/ 2107991 h 2237474"/>
              <a:gd name="connsiteX153" fmla="*/ 37645 w 12192000"/>
              <a:gd name="connsiteY153" fmla="*/ 2115401 h 2237474"/>
              <a:gd name="connsiteX154" fmla="*/ 4572 w 12192000"/>
              <a:gd name="connsiteY154" fmla="*/ 2111091 h 2237474"/>
              <a:gd name="connsiteX155" fmla="*/ 0 w 12192000"/>
              <a:gd name="connsiteY155" fmla="*/ 2110468 h 2237474"/>
              <a:gd name="connsiteX156" fmla="*/ 0 w 12192000"/>
              <a:gd name="connsiteY15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20671 w 12192000"/>
              <a:gd name="connsiteY144" fmla="*/ 2180980 h 2237474"/>
              <a:gd name="connsiteX145" fmla="*/ 515024 w 12192000"/>
              <a:gd name="connsiteY145" fmla="*/ 2179258 h 2237474"/>
              <a:gd name="connsiteX146" fmla="*/ 413835 w 12192000"/>
              <a:gd name="connsiteY146" fmla="*/ 2156783 h 2237474"/>
              <a:gd name="connsiteX147" fmla="*/ 376513 w 12192000"/>
              <a:gd name="connsiteY147" fmla="*/ 2154014 h 2237474"/>
              <a:gd name="connsiteX148" fmla="*/ 273386 w 12192000"/>
              <a:gd name="connsiteY148" fmla="*/ 2142551 h 2237474"/>
              <a:gd name="connsiteX149" fmla="*/ 169207 w 12192000"/>
              <a:gd name="connsiteY149" fmla="*/ 2128100 h 2237474"/>
              <a:gd name="connsiteX150" fmla="*/ 80022 w 12192000"/>
              <a:gd name="connsiteY150" fmla="*/ 2107254 h 2237474"/>
              <a:gd name="connsiteX151" fmla="*/ 72352 w 12192000"/>
              <a:gd name="connsiteY151" fmla="*/ 2107991 h 2237474"/>
              <a:gd name="connsiteX152" fmla="*/ 37645 w 12192000"/>
              <a:gd name="connsiteY152" fmla="*/ 2115401 h 2237474"/>
              <a:gd name="connsiteX153" fmla="*/ 4572 w 12192000"/>
              <a:gd name="connsiteY153" fmla="*/ 2111091 h 2237474"/>
              <a:gd name="connsiteX154" fmla="*/ 0 w 12192000"/>
              <a:gd name="connsiteY154" fmla="*/ 2110468 h 2237474"/>
              <a:gd name="connsiteX155" fmla="*/ 0 w 12192000"/>
              <a:gd name="connsiteY15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20671 w 12192000"/>
              <a:gd name="connsiteY143" fmla="*/ 2180980 h 2237474"/>
              <a:gd name="connsiteX144" fmla="*/ 515024 w 12192000"/>
              <a:gd name="connsiteY144" fmla="*/ 2179258 h 2237474"/>
              <a:gd name="connsiteX145" fmla="*/ 413835 w 12192000"/>
              <a:gd name="connsiteY145" fmla="*/ 2156783 h 2237474"/>
              <a:gd name="connsiteX146" fmla="*/ 376513 w 12192000"/>
              <a:gd name="connsiteY146" fmla="*/ 2154014 h 2237474"/>
              <a:gd name="connsiteX147" fmla="*/ 273386 w 12192000"/>
              <a:gd name="connsiteY147" fmla="*/ 2142551 h 2237474"/>
              <a:gd name="connsiteX148" fmla="*/ 169207 w 12192000"/>
              <a:gd name="connsiteY148" fmla="*/ 2128100 h 2237474"/>
              <a:gd name="connsiteX149" fmla="*/ 80022 w 12192000"/>
              <a:gd name="connsiteY149" fmla="*/ 2107254 h 2237474"/>
              <a:gd name="connsiteX150" fmla="*/ 72352 w 12192000"/>
              <a:gd name="connsiteY150" fmla="*/ 2107991 h 2237474"/>
              <a:gd name="connsiteX151" fmla="*/ 37645 w 12192000"/>
              <a:gd name="connsiteY151" fmla="*/ 2115401 h 2237474"/>
              <a:gd name="connsiteX152" fmla="*/ 4572 w 12192000"/>
              <a:gd name="connsiteY152" fmla="*/ 2111091 h 2237474"/>
              <a:gd name="connsiteX153" fmla="*/ 0 w 12192000"/>
              <a:gd name="connsiteY153" fmla="*/ 2110468 h 2237474"/>
              <a:gd name="connsiteX154" fmla="*/ 0 w 12192000"/>
              <a:gd name="connsiteY15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48680 w 12192000"/>
              <a:gd name="connsiteY140" fmla="*/ 2206229 h 2237474"/>
              <a:gd name="connsiteX141" fmla="*/ 597225 w 12192000"/>
              <a:gd name="connsiteY141" fmla="*/ 2180999 h 2237474"/>
              <a:gd name="connsiteX142" fmla="*/ 520671 w 12192000"/>
              <a:gd name="connsiteY142" fmla="*/ 2180980 h 2237474"/>
              <a:gd name="connsiteX143" fmla="*/ 515024 w 12192000"/>
              <a:gd name="connsiteY143" fmla="*/ 2179258 h 2237474"/>
              <a:gd name="connsiteX144" fmla="*/ 413835 w 12192000"/>
              <a:gd name="connsiteY144" fmla="*/ 2156783 h 2237474"/>
              <a:gd name="connsiteX145" fmla="*/ 376513 w 12192000"/>
              <a:gd name="connsiteY145" fmla="*/ 2154014 h 2237474"/>
              <a:gd name="connsiteX146" fmla="*/ 273386 w 12192000"/>
              <a:gd name="connsiteY146" fmla="*/ 2142551 h 2237474"/>
              <a:gd name="connsiteX147" fmla="*/ 169207 w 12192000"/>
              <a:gd name="connsiteY147" fmla="*/ 2128100 h 2237474"/>
              <a:gd name="connsiteX148" fmla="*/ 80022 w 12192000"/>
              <a:gd name="connsiteY148" fmla="*/ 2107254 h 2237474"/>
              <a:gd name="connsiteX149" fmla="*/ 72352 w 12192000"/>
              <a:gd name="connsiteY149" fmla="*/ 2107991 h 2237474"/>
              <a:gd name="connsiteX150" fmla="*/ 37645 w 12192000"/>
              <a:gd name="connsiteY150" fmla="*/ 2115401 h 2237474"/>
              <a:gd name="connsiteX151" fmla="*/ 4572 w 12192000"/>
              <a:gd name="connsiteY151" fmla="*/ 2111091 h 2237474"/>
              <a:gd name="connsiteX152" fmla="*/ 0 w 12192000"/>
              <a:gd name="connsiteY152" fmla="*/ 2110468 h 2237474"/>
              <a:gd name="connsiteX153" fmla="*/ 0 w 12192000"/>
              <a:gd name="connsiteY15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72352 w 12192000"/>
              <a:gd name="connsiteY148" fmla="*/ 2107991 h 2237474"/>
              <a:gd name="connsiteX149" fmla="*/ 37645 w 12192000"/>
              <a:gd name="connsiteY149" fmla="*/ 2115401 h 2237474"/>
              <a:gd name="connsiteX150" fmla="*/ 4572 w 12192000"/>
              <a:gd name="connsiteY150" fmla="*/ 2111091 h 2237474"/>
              <a:gd name="connsiteX151" fmla="*/ 0 w 12192000"/>
              <a:gd name="connsiteY151" fmla="*/ 2110468 h 2237474"/>
              <a:gd name="connsiteX152" fmla="*/ 0 w 12192000"/>
              <a:gd name="connsiteY15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77641 w 12192000"/>
              <a:gd name="connsiteY147" fmla="*/ 2126835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279765 w 12192000"/>
              <a:gd name="connsiteY133" fmla="*/ 2229639 h 2237474"/>
              <a:gd name="connsiteX134" fmla="*/ 1195347 w 12192000"/>
              <a:gd name="connsiteY134" fmla="*/ 2212354 h 2237474"/>
              <a:gd name="connsiteX135" fmla="*/ 970251 w 12192000"/>
              <a:gd name="connsiteY135" fmla="*/ 2221029 h 2237474"/>
              <a:gd name="connsiteX136" fmla="*/ 812914 w 12192000"/>
              <a:gd name="connsiteY136" fmla="*/ 2210095 h 2237474"/>
              <a:gd name="connsiteX137" fmla="*/ 776382 w 12192000"/>
              <a:gd name="connsiteY137" fmla="*/ 2204512 h 2237474"/>
              <a:gd name="connsiteX138" fmla="*/ 597225 w 12192000"/>
              <a:gd name="connsiteY138" fmla="*/ 2180999 h 2237474"/>
              <a:gd name="connsiteX139" fmla="*/ 520671 w 12192000"/>
              <a:gd name="connsiteY139" fmla="*/ 2180980 h 2237474"/>
              <a:gd name="connsiteX140" fmla="*/ 515024 w 12192000"/>
              <a:gd name="connsiteY140" fmla="*/ 2179258 h 2237474"/>
              <a:gd name="connsiteX141" fmla="*/ 413835 w 12192000"/>
              <a:gd name="connsiteY141" fmla="*/ 2156783 h 2237474"/>
              <a:gd name="connsiteX142" fmla="*/ 376513 w 12192000"/>
              <a:gd name="connsiteY142" fmla="*/ 2154014 h 2237474"/>
              <a:gd name="connsiteX143" fmla="*/ 273386 w 12192000"/>
              <a:gd name="connsiteY143" fmla="*/ 2142551 h 2237474"/>
              <a:gd name="connsiteX144" fmla="*/ 169207 w 12192000"/>
              <a:gd name="connsiteY144" fmla="*/ 2128100 h 2237474"/>
              <a:gd name="connsiteX145" fmla="*/ 77641 w 12192000"/>
              <a:gd name="connsiteY145" fmla="*/ 2126835 h 2237474"/>
              <a:gd name="connsiteX146" fmla="*/ 37645 w 12192000"/>
              <a:gd name="connsiteY146" fmla="*/ 2115401 h 2237474"/>
              <a:gd name="connsiteX147" fmla="*/ 4572 w 12192000"/>
              <a:gd name="connsiteY147" fmla="*/ 2111091 h 2237474"/>
              <a:gd name="connsiteX148" fmla="*/ 0 w 12192000"/>
              <a:gd name="connsiteY148" fmla="*/ 2110468 h 2237474"/>
              <a:gd name="connsiteX149" fmla="*/ 0 w 12192000"/>
              <a:gd name="connsiteY14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476147 w 12192000"/>
              <a:gd name="connsiteY115" fmla="*/ 1998305 h 2237474"/>
              <a:gd name="connsiteX116" fmla="*/ 2373568 w 12192000"/>
              <a:gd name="connsiteY116" fmla="*/ 2003219 h 2237474"/>
              <a:gd name="connsiteX117" fmla="*/ 2287219 w 12192000"/>
              <a:gd name="connsiteY117" fmla="*/ 1998750 h 2237474"/>
              <a:gd name="connsiteX118" fmla="*/ 2243069 w 12192000"/>
              <a:gd name="connsiteY118" fmla="*/ 2005321 h 2237474"/>
              <a:gd name="connsiteX119" fmla="*/ 2164831 w 12192000"/>
              <a:gd name="connsiteY119" fmla="*/ 2010143 h 2237474"/>
              <a:gd name="connsiteX120" fmla="*/ 2085228 w 12192000"/>
              <a:gd name="connsiteY120" fmla="*/ 2046431 h 2237474"/>
              <a:gd name="connsiteX121" fmla="*/ 2058061 w 12192000"/>
              <a:gd name="connsiteY121" fmla="*/ 2047942 h 2237474"/>
              <a:gd name="connsiteX122" fmla="*/ 2042244 w 12192000"/>
              <a:gd name="connsiteY122" fmla="*/ 2055560 h 2237474"/>
              <a:gd name="connsiteX123" fmla="*/ 1877728 w 12192000"/>
              <a:gd name="connsiteY123" fmla="*/ 2101004 h 2237474"/>
              <a:gd name="connsiteX124" fmla="*/ 1759056 w 12192000"/>
              <a:gd name="connsiteY124" fmla="*/ 2125608 h 2237474"/>
              <a:gd name="connsiteX125" fmla="*/ 1637948 w 12192000"/>
              <a:gd name="connsiteY125" fmla="*/ 2172597 h 2237474"/>
              <a:gd name="connsiteX126" fmla="*/ 1434549 w 12192000"/>
              <a:gd name="connsiteY126" fmla="*/ 2234522 h 2237474"/>
              <a:gd name="connsiteX127" fmla="*/ 1398481 w 12192000"/>
              <a:gd name="connsiteY127" fmla="*/ 2237074 h 2237474"/>
              <a:gd name="connsiteX128" fmla="*/ 1398407 w 12192000"/>
              <a:gd name="connsiteY128" fmla="*/ 2237095 h 2237474"/>
              <a:gd name="connsiteX129" fmla="*/ 1370962 w 12192000"/>
              <a:gd name="connsiteY129" fmla="*/ 2237474 h 2237474"/>
              <a:gd name="connsiteX130" fmla="*/ 1356367 w 12192000"/>
              <a:gd name="connsiteY130" fmla="*/ 2235089 h 2237474"/>
              <a:gd name="connsiteX131" fmla="*/ 1279765 w 12192000"/>
              <a:gd name="connsiteY131" fmla="*/ 2229639 h 2237474"/>
              <a:gd name="connsiteX132" fmla="*/ 1195347 w 12192000"/>
              <a:gd name="connsiteY132" fmla="*/ 2212354 h 2237474"/>
              <a:gd name="connsiteX133" fmla="*/ 970251 w 12192000"/>
              <a:gd name="connsiteY133" fmla="*/ 2221029 h 2237474"/>
              <a:gd name="connsiteX134" fmla="*/ 812914 w 12192000"/>
              <a:gd name="connsiteY134" fmla="*/ 2210095 h 2237474"/>
              <a:gd name="connsiteX135" fmla="*/ 776382 w 12192000"/>
              <a:gd name="connsiteY135" fmla="*/ 2204512 h 2237474"/>
              <a:gd name="connsiteX136" fmla="*/ 597225 w 12192000"/>
              <a:gd name="connsiteY136" fmla="*/ 2180999 h 2237474"/>
              <a:gd name="connsiteX137" fmla="*/ 520671 w 12192000"/>
              <a:gd name="connsiteY137" fmla="*/ 2180980 h 2237474"/>
              <a:gd name="connsiteX138" fmla="*/ 515024 w 12192000"/>
              <a:gd name="connsiteY138" fmla="*/ 2179258 h 2237474"/>
              <a:gd name="connsiteX139" fmla="*/ 413835 w 12192000"/>
              <a:gd name="connsiteY139" fmla="*/ 2156783 h 2237474"/>
              <a:gd name="connsiteX140" fmla="*/ 376513 w 12192000"/>
              <a:gd name="connsiteY140" fmla="*/ 2154014 h 2237474"/>
              <a:gd name="connsiteX141" fmla="*/ 273386 w 12192000"/>
              <a:gd name="connsiteY141" fmla="*/ 2142551 h 2237474"/>
              <a:gd name="connsiteX142" fmla="*/ 169207 w 12192000"/>
              <a:gd name="connsiteY142" fmla="*/ 2128100 h 2237474"/>
              <a:gd name="connsiteX143" fmla="*/ 77641 w 12192000"/>
              <a:gd name="connsiteY143" fmla="*/ 2126835 h 2237474"/>
              <a:gd name="connsiteX144" fmla="*/ 37645 w 12192000"/>
              <a:gd name="connsiteY144" fmla="*/ 2115401 h 2237474"/>
              <a:gd name="connsiteX145" fmla="*/ 4572 w 12192000"/>
              <a:gd name="connsiteY145" fmla="*/ 2111091 h 2237474"/>
              <a:gd name="connsiteX146" fmla="*/ 0 w 12192000"/>
              <a:gd name="connsiteY146" fmla="*/ 2110468 h 2237474"/>
              <a:gd name="connsiteX147" fmla="*/ 0 w 12192000"/>
              <a:gd name="connsiteY1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6900177 w 12192000"/>
              <a:gd name="connsiteY58" fmla="*/ 1636016 h 2237474"/>
              <a:gd name="connsiteX59" fmla="*/ 6795372 w 12192000"/>
              <a:gd name="connsiteY59" fmla="*/ 1644845 h 2237474"/>
              <a:gd name="connsiteX60" fmla="*/ 6692251 w 12192000"/>
              <a:gd name="connsiteY60" fmla="*/ 1656357 h 2237474"/>
              <a:gd name="connsiteX61" fmla="*/ 6655235 w 12192000"/>
              <a:gd name="connsiteY61" fmla="*/ 1661869 h 2237474"/>
              <a:gd name="connsiteX62" fmla="*/ 6554894 w 12192000"/>
              <a:gd name="connsiteY62" fmla="*/ 1664428 h 2237474"/>
              <a:gd name="connsiteX63" fmla="*/ 6516595 w 12192000"/>
              <a:gd name="connsiteY63" fmla="*/ 1667475 h 2237474"/>
              <a:gd name="connsiteX64" fmla="*/ 6508541 w 12192000"/>
              <a:gd name="connsiteY64" fmla="*/ 1668757 h 2237474"/>
              <a:gd name="connsiteX65" fmla="*/ 6471012 w 12192000"/>
              <a:gd name="connsiteY65" fmla="*/ 1678604 h 2237474"/>
              <a:gd name="connsiteX66" fmla="*/ 6364035 w 12192000"/>
              <a:gd name="connsiteY66" fmla="*/ 1667683 h 2237474"/>
              <a:gd name="connsiteX67" fmla="*/ 6280959 w 12192000"/>
              <a:gd name="connsiteY67" fmla="*/ 1689329 h 2237474"/>
              <a:gd name="connsiteX68" fmla="*/ 6243319 w 12192000"/>
              <a:gd name="connsiteY68" fmla="*/ 1695560 h 2237474"/>
              <a:gd name="connsiteX69" fmla="*/ 6098321 w 12192000"/>
              <a:gd name="connsiteY69" fmla="*/ 1721646 h 2237474"/>
              <a:gd name="connsiteX70" fmla="*/ 5880652 w 12192000"/>
              <a:gd name="connsiteY70" fmla="*/ 1779643 h 2237474"/>
              <a:gd name="connsiteX71" fmla="*/ 5785959 w 12192000"/>
              <a:gd name="connsiteY71" fmla="*/ 1775307 h 2237474"/>
              <a:gd name="connsiteX72" fmla="*/ 5643534 w 12192000"/>
              <a:gd name="connsiteY72" fmla="*/ 1802919 h 2237474"/>
              <a:gd name="connsiteX73" fmla="*/ 5518799 w 12192000"/>
              <a:gd name="connsiteY73" fmla="*/ 1818312 h 2237474"/>
              <a:gd name="connsiteX74" fmla="*/ 5505014 w 12192000"/>
              <a:gd name="connsiteY74" fmla="*/ 1819259 h 2237474"/>
              <a:gd name="connsiteX75" fmla="*/ 5453307 w 12192000"/>
              <a:gd name="connsiteY75" fmla="*/ 1815450 h 2237474"/>
              <a:gd name="connsiteX76" fmla="*/ 5221533 w 12192000"/>
              <a:gd name="connsiteY76" fmla="*/ 1846950 h 2237474"/>
              <a:gd name="connsiteX77" fmla="*/ 5149802 w 12192000"/>
              <a:gd name="connsiteY77" fmla="*/ 1844846 h 2237474"/>
              <a:gd name="connsiteX78" fmla="*/ 5114927 w 12192000"/>
              <a:gd name="connsiteY78" fmla="*/ 1847827 h 2237474"/>
              <a:gd name="connsiteX79" fmla="*/ 5108970 w 12192000"/>
              <a:gd name="connsiteY79" fmla="*/ 1847935 h 2237474"/>
              <a:gd name="connsiteX80" fmla="*/ 5067961 w 12192000"/>
              <a:gd name="connsiteY80" fmla="*/ 1845917 h 2237474"/>
              <a:gd name="connsiteX81" fmla="*/ 5007075 w 12192000"/>
              <a:gd name="connsiteY81" fmla="*/ 1838626 h 2237474"/>
              <a:gd name="connsiteX82" fmla="*/ 4944087 w 12192000"/>
              <a:gd name="connsiteY82" fmla="*/ 1823332 h 2237474"/>
              <a:gd name="connsiteX83" fmla="*/ 4907662 w 12192000"/>
              <a:gd name="connsiteY83" fmla="*/ 1816900 h 2237474"/>
              <a:gd name="connsiteX84" fmla="*/ 4882386 w 12192000"/>
              <a:gd name="connsiteY84" fmla="*/ 1809844 h 2237474"/>
              <a:gd name="connsiteX85" fmla="*/ 4811440 w 12192000"/>
              <a:gd name="connsiteY85" fmla="*/ 1804655 h 2237474"/>
              <a:gd name="connsiteX86" fmla="*/ 4691075 w 12192000"/>
              <a:gd name="connsiteY86" fmla="*/ 1801389 h 2237474"/>
              <a:gd name="connsiteX87" fmla="*/ 4640313 w 12192000"/>
              <a:gd name="connsiteY87" fmla="*/ 1784307 h 2237474"/>
              <a:gd name="connsiteX88" fmla="*/ 4536503 w 12192000"/>
              <a:gd name="connsiteY88" fmla="*/ 1785334 h 2237474"/>
              <a:gd name="connsiteX89" fmla="*/ 4513724 w 12192000"/>
              <a:gd name="connsiteY89" fmla="*/ 1791996 h 2237474"/>
              <a:gd name="connsiteX90" fmla="*/ 4459810 w 12192000"/>
              <a:gd name="connsiteY90" fmla="*/ 1797886 h 2237474"/>
              <a:gd name="connsiteX91" fmla="*/ 4379064 w 12192000"/>
              <a:gd name="connsiteY91" fmla="*/ 1817177 h 2237474"/>
              <a:gd name="connsiteX92" fmla="*/ 4290981 w 12192000"/>
              <a:gd name="connsiteY92" fmla="*/ 1839677 h 2237474"/>
              <a:gd name="connsiteX93" fmla="*/ 4238372 w 12192000"/>
              <a:gd name="connsiteY93" fmla="*/ 1851480 h 2237474"/>
              <a:gd name="connsiteX94" fmla="*/ 4232517 w 12192000"/>
              <a:gd name="connsiteY94" fmla="*/ 1852567 h 2237474"/>
              <a:gd name="connsiteX95" fmla="*/ 4191732 w 12192000"/>
              <a:gd name="connsiteY95" fmla="*/ 1857328 h 2237474"/>
              <a:gd name="connsiteX96" fmla="*/ 4065532 w 12192000"/>
              <a:gd name="connsiteY96" fmla="*/ 1855477 h 2237474"/>
              <a:gd name="connsiteX97" fmla="*/ 4028460 w 12192000"/>
              <a:gd name="connsiteY97" fmla="*/ 1855137 h 2237474"/>
              <a:gd name="connsiteX98" fmla="*/ 4002267 w 12192000"/>
              <a:gd name="connsiteY98" fmla="*/ 1852352 h 2237474"/>
              <a:gd name="connsiteX99" fmla="*/ 3931396 w 12192000"/>
              <a:gd name="connsiteY99" fmla="*/ 1858915 h 2237474"/>
              <a:gd name="connsiteX100" fmla="*/ 3812162 w 12192000"/>
              <a:gd name="connsiteY100" fmla="*/ 1875501 h 2237474"/>
              <a:gd name="connsiteX101" fmla="*/ 3758105 w 12192000"/>
              <a:gd name="connsiteY101" fmla="*/ 1871856 h 2237474"/>
              <a:gd name="connsiteX102" fmla="*/ 3715896 w 12192000"/>
              <a:gd name="connsiteY102" fmla="*/ 1881552 h 2237474"/>
              <a:gd name="connsiteX103" fmla="*/ 3567259 w 12192000"/>
              <a:gd name="connsiteY103" fmla="*/ 1893482 h 2237474"/>
              <a:gd name="connsiteX104" fmla="*/ 3405770 w 12192000"/>
              <a:gd name="connsiteY104" fmla="*/ 1904591 h 2237474"/>
              <a:gd name="connsiteX105" fmla="*/ 3280097 w 12192000"/>
              <a:gd name="connsiteY105" fmla="*/ 1919610 h 2237474"/>
              <a:gd name="connsiteX106" fmla="*/ 3009910 w 12192000"/>
              <a:gd name="connsiteY106" fmla="*/ 1957866 h 2237474"/>
              <a:gd name="connsiteX107" fmla="*/ 2995934 w 12192000"/>
              <a:gd name="connsiteY107" fmla="*/ 1967085 h 2237474"/>
              <a:gd name="connsiteX108" fmla="*/ 2942858 w 12192000"/>
              <a:gd name="connsiteY108" fmla="*/ 1981367 h 2237474"/>
              <a:gd name="connsiteX109" fmla="*/ 2875436 w 12192000"/>
              <a:gd name="connsiteY109" fmla="*/ 1996977 h 2237474"/>
              <a:gd name="connsiteX110" fmla="*/ 2874892 w 12192000"/>
              <a:gd name="connsiteY110" fmla="*/ 1996085 h 2237474"/>
              <a:gd name="connsiteX111" fmla="*/ 2843662 w 12192000"/>
              <a:gd name="connsiteY111" fmla="*/ 1992498 h 2237474"/>
              <a:gd name="connsiteX112" fmla="*/ 2718916 w 12192000"/>
              <a:gd name="connsiteY112" fmla="*/ 1990867 h 2237474"/>
              <a:gd name="connsiteX113" fmla="*/ 2713522 w 12192000"/>
              <a:gd name="connsiteY113" fmla="*/ 1990173 h 2237474"/>
              <a:gd name="connsiteX114" fmla="*/ 2476147 w 12192000"/>
              <a:gd name="connsiteY114" fmla="*/ 1998305 h 2237474"/>
              <a:gd name="connsiteX115" fmla="*/ 2373568 w 12192000"/>
              <a:gd name="connsiteY115" fmla="*/ 2003219 h 2237474"/>
              <a:gd name="connsiteX116" fmla="*/ 2287219 w 12192000"/>
              <a:gd name="connsiteY116" fmla="*/ 1998750 h 2237474"/>
              <a:gd name="connsiteX117" fmla="*/ 2243069 w 12192000"/>
              <a:gd name="connsiteY117" fmla="*/ 2005321 h 2237474"/>
              <a:gd name="connsiteX118" fmla="*/ 2164831 w 12192000"/>
              <a:gd name="connsiteY118" fmla="*/ 2010143 h 2237474"/>
              <a:gd name="connsiteX119" fmla="*/ 2085228 w 12192000"/>
              <a:gd name="connsiteY119" fmla="*/ 2046431 h 2237474"/>
              <a:gd name="connsiteX120" fmla="*/ 2058061 w 12192000"/>
              <a:gd name="connsiteY120" fmla="*/ 2047942 h 2237474"/>
              <a:gd name="connsiteX121" fmla="*/ 2042244 w 12192000"/>
              <a:gd name="connsiteY121" fmla="*/ 2055560 h 2237474"/>
              <a:gd name="connsiteX122" fmla="*/ 1877728 w 12192000"/>
              <a:gd name="connsiteY122" fmla="*/ 2101004 h 2237474"/>
              <a:gd name="connsiteX123" fmla="*/ 1759056 w 12192000"/>
              <a:gd name="connsiteY123" fmla="*/ 2125608 h 2237474"/>
              <a:gd name="connsiteX124" fmla="*/ 1637948 w 12192000"/>
              <a:gd name="connsiteY124" fmla="*/ 2172597 h 2237474"/>
              <a:gd name="connsiteX125" fmla="*/ 1434549 w 12192000"/>
              <a:gd name="connsiteY125" fmla="*/ 2234522 h 2237474"/>
              <a:gd name="connsiteX126" fmla="*/ 1398481 w 12192000"/>
              <a:gd name="connsiteY126" fmla="*/ 2237074 h 2237474"/>
              <a:gd name="connsiteX127" fmla="*/ 1398407 w 12192000"/>
              <a:gd name="connsiteY127" fmla="*/ 2237095 h 2237474"/>
              <a:gd name="connsiteX128" fmla="*/ 1370962 w 12192000"/>
              <a:gd name="connsiteY128" fmla="*/ 2237474 h 2237474"/>
              <a:gd name="connsiteX129" fmla="*/ 1356367 w 12192000"/>
              <a:gd name="connsiteY129" fmla="*/ 2235089 h 2237474"/>
              <a:gd name="connsiteX130" fmla="*/ 1279765 w 12192000"/>
              <a:gd name="connsiteY130" fmla="*/ 2229639 h 2237474"/>
              <a:gd name="connsiteX131" fmla="*/ 1195347 w 12192000"/>
              <a:gd name="connsiteY131" fmla="*/ 2212354 h 2237474"/>
              <a:gd name="connsiteX132" fmla="*/ 970251 w 12192000"/>
              <a:gd name="connsiteY132" fmla="*/ 2221029 h 2237474"/>
              <a:gd name="connsiteX133" fmla="*/ 812914 w 12192000"/>
              <a:gd name="connsiteY133" fmla="*/ 2210095 h 2237474"/>
              <a:gd name="connsiteX134" fmla="*/ 776382 w 12192000"/>
              <a:gd name="connsiteY134" fmla="*/ 2204512 h 2237474"/>
              <a:gd name="connsiteX135" fmla="*/ 597225 w 12192000"/>
              <a:gd name="connsiteY135" fmla="*/ 2180999 h 2237474"/>
              <a:gd name="connsiteX136" fmla="*/ 520671 w 12192000"/>
              <a:gd name="connsiteY136" fmla="*/ 2180980 h 2237474"/>
              <a:gd name="connsiteX137" fmla="*/ 515024 w 12192000"/>
              <a:gd name="connsiteY137" fmla="*/ 2179258 h 2237474"/>
              <a:gd name="connsiteX138" fmla="*/ 413835 w 12192000"/>
              <a:gd name="connsiteY138" fmla="*/ 2156783 h 2237474"/>
              <a:gd name="connsiteX139" fmla="*/ 376513 w 12192000"/>
              <a:gd name="connsiteY139" fmla="*/ 2154014 h 2237474"/>
              <a:gd name="connsiteX140" fmla="*/ 273386 w 12192000"/>
              <a:gd name="connsiteY140" fmla="*/ 2142551 h 2237474"/>
              <a:gd name="connsiteX141" fmla="*/ 169207 w 12192000"/>
              <a:gd name="connsiteY141" fmla="*/ 2128100 h 2237474"/>
              <a:gd name="connsiteX142" fmla="*/ 77641 w 12192000"/>
              <a:gd name="connsiteY142" fmla="*/ 2126835 h 2237474"/>
              <a:gd name="connsiteX143" fmla="*/ 37645 w 12192000"/>
              <a:gd name="connsiteY143" fmla="*/ 2115401 h 2237474"/>
              <a:gd name="connsiteX144" fmla="*/ 4572 w 12192000"/>
              <a:gd name="connsiteY144" fmla="*/ 2111091 h 2237474"/>
              <a:gd name="connsiteX145" fmla="*/ 0 w 12192000"/>
              <a:gd name="connsiteY145" fmla="*/ 2110468 h 2237474"/>
              <a:gd name="connsiteX146" fmla="*/ 0 w 12192000"/>
              <a:gd name="connsiteY1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074238 w 12192000"/>
              <a:gd name="connsiteY45" fmla="*/ 1301895 h 2237474"/>
              <a:gd name="connsiteX46" fmla="*/ 7942099 w 12192000"/>
              <a:gd name="connsiteY46" fmla="*/ 1336332 h 2237474"/>
              <a:gd name="connsiteX47" fmla="*/ 7902328 w 12192000"/>
              <a:gd name="connsiteY47" fmla="*/ 1345865 h 2237474"/>
              <a:gd name="connsiteX48" fmla="*/ 7840612 w 12192000"/>
              <a:gd name="connsiteY48" fmla="*/ 1369373 h 2237474"/>
              <a:gd name="connsiteX49" fmla="*/ 7786819 w 12192000"/>
              <a:gd name="connsiteY49" fmla="*/ 1378970 h 2237474"/>
              <a:gd name="connsiteX50" fmla="*/ 7548172 w 12192000"/>
              <a:gd name="connsiteY50" fmla="*/ 1417460 h 2237474"/>
              <a:gd name="connsiteX51" fmla="*/ 7483437 w 12192000"/>
              <a:gd name="connsiteY51" fmla="*/ 1478152 h 2237474"/>
              <a:gd name="connsiteX52" fmla="*/ 7377870 w 12192000"/>
              <a:gd name="connsiteY52" fmla="*/ 1523319 h 2237474"/>
              <a:gd name="connsiteX53" fmla="*/ 7230737 w 12192000"/>
              <a:gd name="connsiteY53" fmla="*/ 1562633 h 2237474"/>
              <a:gd name="connsiteX54" fmla="*/ 7224458 w 12192000"/>
              <a:gd name="connsiteY54" fmla="*/ 1573008 h 2237474"/>
              <a:gd name="connsiteX55" fmla="*/ 7183121 w 12192000"/>
              <a:gd name="connsiteY55" fmla="*/ 1595162 h 2237474"/>
              <a:gd name="connsiteX56" fmla="*/ 7164601 w 12192000"/>
              <a:gd name="connsiteY56" fmla="*/ 1606490 h 2237474"/>
              <a:gd name="connsiteX57" fmla="*/ 6900177 w 12192000"/>
              <a:gd name="connsiteY57" fmla="*/ 1636016 h 2237474"/>
              <a:gd name="connsiteX58" fmla="*/ 6795372 w 12192000"/>
              <a:gd name="connsiteY58" fmla="*/ 1644845 h 2237474"/>
              <a:gd name="connsiteX59" fmla="*/ 6692251 w 12192000"/>
              <a:gd name="connsiteY59" fmla="*/ 1656357 h 2237474"/>
              <a:gd name="connsiteX60" fmla="*/ 6655235 w 12192000"/>
              <a:gd name="connsiteY60" fmla="*/ 1661869 h 2237474"/>
              <a:gd name="connsiteX61" fmla="*/ 6554894 w 12192000"/>
              <a:gd name="connsiteY61" fmla="*/ 1664428 h 2237474"/>
              <a:gd name="connsiteX62" fmla="*/ 6516595 w 12192000"/>
              <a:gd name="connsiteY62" fmla="*/ 1667475 h 2237474"/>
              <a:gd name="connsiteX63" fmla="*/ 6508541 w 12192000"/>
              <a:gd name="connsiteY63" fmla="*/ 1668757 h 2237474"/>
              <a:gd name="connsiteX64" fmla="*/ 6471012 w 12192000"/>
              <a:gd name="connsiteY64" fmla="*/ 1678604 h 2237474"/>
              <a:gd name="connsiteX65" fmla="*/ 6364035 w 12192000"/>
              <a:gd name="connsiteY65" fmla="*/ 1667683 h 2237474"/>
              <a:gd name="connsiteX66" fmla="*/ 6280959 w 12192000"/>
              <a:gd name="connsiteY66" fmla="*/ 1689329 h 2237474"/>
              <a:gd name="connsiteX67" fmla="*/ 6243319 w 12192000"/>
              <a:gd name="connsiteY67" fmla="*/ 1695560 h 2237474"/>
              <a:gd name="connsiteX68" fmla="*/ 6098321 w 12192000"/>
              <a:gd name="connsiteY68" fmla="*/ 1721646 h 2237474"/>
              <a:gd name="connsiteX69" fmla="*/ 5880652 w 12192000"/>
              <a:gd name="connsiteY69" fmla="*/ 1779643 h 2237474"/>
              <a:gd name="connsiteX70" fmla="*/ 5785959 w 12192000"/>
              <a:gd name="connsiteY70" fmla="*/ 1775307 h 2237474"/>
              <a:gd name="connsiteX71" fmla="*/ 5643534 w 12192000"/>
              <a:gd name="connsiteY71" fmla="*/ 1802919 h 2237474"/>
              <a:gd name="connsiteX72" fmla="*/ 5518799 w 12192000"/>
              <a:gd name="connsiteY72" fmla="*/ 1818312 h 2237474"/>
              <a:gd name="connsiteX73" fmla="*/ 5505014 w 12192000"/>
              <a:gd name="connsiteY73" fmla="*/ 1819259 h 2237474"/>
              <a:gd name="connsiteX74" fmla="*/ 5453307 w 12192000"/>
              <a:gd name="connsiteY74" fmla="*/ 1815450 h 2237474"/>
              <a:gd name="connsiteX75" fmla="*/ 5221533 w 12192000"/>
              <a:gd name="connsiteY75" fmla="*/ 1846950 h 2237474"/>
              <a:gd name="connsiteX76" fmla="*/ 5149802 w 12192000"/>
              <a:gd name="connsiteY76" fmla="*/ 1844846 h 2237474"/>
              <a:gd name="connsiteX77" fmla="*/ 5114927 w 12192000"/>
              <a:gd name="connsiteY77" fmla="*/ 1847827 h 2237474"/>
              <a:gd name="connsiteX78" fmla="*/ 5108970 w 12192000"/>
              <a:gd name="connsiteY78" fmla="*/ 1847935 h 2237474"/>
              <a:gd name="connsiteX79" fmla="*/ 5067961 w 12192000"/>
              <a:gd name="connsiteY79" fmla="*/ 1845917 h 2237474"/>
              <a:gd name="connsiteX80" fmla="*/ 5007075 w 12192000"/>
              <a:gd name="connsiteY80" fmla="*/ 1838626 h 2237474"/>
              <a:gd name="connsiteX81" fmla="*/ 4944087 w 12192000"/>
              <a:gd name="connsiteY81" fmla="*/ 1823332 h 2237474"/>
              <a:gd name="connsiteX82" fmla="*/ 4907662 w 12192000"/>
              <a:gd name="connsiteY82" fmla="*/ 1816900 h 2237474"/>
              <a:gd name="connsiteX83" fmla="*/ 4882386 w 12192000"/>
              <a:gd name="connsiteY83" fmla="*/ 1809844 h 2237474"/>
              <a:gd name="connsiteX84" fmla="*/ 4811440 w 12192000"/>
              <a:gd name="connsiteY84" fmla="*/ 1804655 h 2237474"/>
              <a:gd name="connsiteX85" fmla="*/ 4691075 w 12192000"/>
              <a:gd name="connsiteY85" fmla="*/ 1801389 h 2237474"/>
              <a:gd name="connsiteX86" fmla="*/ 4640313 w 12192000"/>
              <a:gd name="connsiteY86" fmla="*/ 1784307 h 2237474"/>
              <a:gd name="connsiteX87" fmla="*/ 4536503 w 12192000"/>
              <a:gd name="connsiteY87" fmla="*/ 1785334 h 2237474"/>
              <a:gd name="connsiteX88" fmla="*/ 4513724 w 12192000"/>
              <a:gd name="connsiteY88" fmla="*/ 1791996 h 2237474"/>
              <a:gd name="connsiteX89" fmla="*/ 4459810 w 12192000"/>
              <a:gd name="connsiteY89" fmla="*/ 1797886 h 2237474"/>
              <a:gd name="connsiteX90" fmla="*/ 4379064 w 12192000"/>
              <a:gd name="connsiteY90" fmla="*/ 1817177 h 2237474"/>
              <a:gd name="connsiteX91" fmla="*/ 4290981 w 12192000"/>
              <a:gd name="connsiteY91" fmla="*/ 1839677 h 2237474"/>
              <a:gd name="connsiteX92" fmla="*/ 4238372 w 12192000"/>
              <a:gd name="connsiteY92" fmla="*/ 1851480 h 2237474"/>
              <a:gd name="connsiteX93" fmla="*/ 4232517 w 12192000"/>
              <a:gd name="connsiteY93" fmla="*/ 1852567 h 2237474"/>
              <a:gd name="connsiteX94" fmla="*/ 4191732 w 12192000"/>
              <a:gd name="connsiteY94" fmla="*/ 1857328 h 2237474"/>
              <a:gd name="connsiteX95" fmla="*/ 4065532 w 12192000"/>
              <a:gd name="connsiteY95" fmla="*/ 1855477 h 2237474"/>
              <a:gd name="connsiteX96" fmla="*/ 4028460 w 12192000"/>
              <a:gd name="connsiteY96" fmla="*/ 1855137 h 2237474"/>
              <a:gd name="connsiteX97" fmla="*/ 4002267 w 12192000"/>
              <a:gd name="connsiteY97" fmla="*/ 1852352 h 2237474"/>
              <a:gd name="connsiteX98" fmla="*/ 3931396 w 12192000"/>
              <a:gd name="connsiteY98" fmla="*/ 1858915 h 2237474"/>
              <a:gd name="connsiteX99" fmla="*/ 3812162 w 12192000"/>
              <a:gd name="connsiteY99" fmla="*/ 1875501 h 2237474"/>
              <a:gd name="connsiteX100" fmla="*/ 3758105 w 12192000"/>
              <a:gd name="connsiteY100" fmla="*/ 1871856 h 2237474"/>
              <a:gd name="connsiteX101" fmla="*/ 3715896 w 12192000"/>
              <a:gd name="connsiteY101" fmla="*/ 1881552 h 2237474"/>
              <a:gd name="connsiteX102" fmla="*/ 3567259 w 12192000"/>
              <a:gd name="connsiteY102" fmla="*/ 1893482 h 2237474"/>
              <a:gd name="connsiteX103" fmla="*/ 3405770 w 12192000"/>
              <a:gd name="connsiteY103" fmla="*/ 1904591 h 2237474"/>
              <a:gd name="connsiteX104" fmla="*/ 3280097 w 12192000"/>
              <a:gd name="connsiteY104" fmla="*/ 1919610 h 2237474"/>
              <a:gd name="connsiteX105" fmla="*/ 3009910 w 12192000"/>
              <a:gd name="connsiteY105" fmla="*/ 1957866 h 2237474"/>
              <a:gd name="connsiteX106" fmla="*/ 2995934 w 12192000"/>
              <a:gd name="connsiteY106" fmla="*/ 1967085 h 2237474"/>
              <a:gd name="connsiteX107" fmla="*/ 2942858 w 12192000"/>
              <a:gd name="connsiteY107" fmla="*/ 1981367 h 2237474"/>
              <a:gd name="connsiteX108" fmla="*/ 2875436 w 12192000"/>
              <a:gd name="connsiteY108" fmla="*/ 1996977 h 2237474"/>
              <a:gd name="connsiteX109" fmla="*/ 2874892 w 12192000"/>
              <a:gd name="connsiteY109" fmla="*/ 1996085 h 2237474"/>
              <a:gd name="connsiteX110" fmla="*/ 2843662 w 12192000"/>
              <a:gd name="connsiteY110" fmla="*/ 1992498 h 2237474"/>
              <a:gd name="connsiteX111" fmla="*/ 2718916 w 12192000"/>
              <a:gd name="connsiteY111" fmla="*/ 1990867 h 2237474"/>
              <a:gd name="connsiteX112" fmla="*/ 2713522 w 12192000"/>
              <a:gd name="connsiteY112" fmla="*/ 1990173 h 2237474"/>
              <a:gd name="connsiteX113" fmla="*/ 2476147 w 12192000"/>
              <a:gd name="connsiteY113" fmla="*/ 1998305 h 2237474"/>
              <a:gd name="connsiteX114" fmla="*/ 2373568 w 12192000"/>
              <a:gd name="connsiteY114" fmla="*/ 2003219 h 2237474"/>
              <a:gd name="connsiteX115" fmla="*/ 2287219 w 12192000"/>
              <a:gd name="connsiteY115" fmla="*/ 1998750 h 2237474"/>
              <a:gd name="connsiteX116" fmla="*/ 2243069 w 12192000"/>
              <a:gd name="connsiteY116" fmla="*/ 2005321 h 2237474"/>
              <a:gd name="connsiteX117" fmla="*/ 2164831 w 12192000"/>
              <a:gd name="connsiteY117" fmla="*/ 2010143 h 2237474"/>
              <a:gd name="connsiteX118" fmla="*/ 2085228 w 12192000"/>
              <a:gd name="connsiteY118" fmla="*/ 2046431 h 2237474"/>
              <a:gd name="connsiteX119" fmla="*/ 2058061 w 12192000"/>
              <a:gd name="connsiteY119" fmla="*/ 2047942 h 2237474"/>
              <a:gd name="connsiteX120" fmla="*/ 2042244 w 12192000"/>
              <a:gd name="connsiteY120" fmla="*/ 2055560 h 2237474"/>
              <a:gd name="connsiteX121" fmla="*/ 1877728 w 12192000"/>
              <a:gd name="connsiteY121" fmla="*/ 2101004 h 2237474"/>
              <a:gd name="connsiteX122" fmla="*/ 1759056 w 12192000"/>
              <a:gd name="connsiteY122" fmla="*/ 2125608 h 2237474"/>
              <a:gd name="connsiteX123" fmla="*/ 1637948 w 12192000"/>
              <a:gd name="connsiteY123" fmla="*/ 2172597 h 2237474"/>
              <a:gd name="connsiteX124" fmla="*/ 1434549 w 12192000"/>
              <a:gd name="connsiteY124" fmla="*/ 2234522 h 2237474"/>
              <a:gd name="connsiteX125" fmla="*/ 1398481 w 12192000"/>
              <a:gd name="connsiteY125" fmla="*/ 2237074 h 2237474"/>
              <a:gd name="connsiteX126" fmla="*/ 1398407 w 12192000"/>
              <a:gd name="connsiteY126" fmla="*/ 2237095 h 2237474"/>
              <a:gd name="connsiteX127" fmla="*/ 1370962 w 12192000"/>
              <a:gd name="connsiteY127" fmla="*/ 2237474 h 2237474"/>
              <a:gd name="connsiteX128" fmla="*/ 1356367 w 12192000"/>
              <a:gd name="connsiteY128" fmla="*/ 2235089 h 2237474"/>
              <a:gd name="connsiteX129" fmla="*/ 1279765 w 12192000"/>
              <a:gd name="connsiteY129" fmla="*/ 2229639 h 2237474"/>
              <a:gd name="connsiteX130" fmla="*/ 1195347 w 12192000"/>
              <a:gd name="connsiteY130" fmla="*/ 2212354 h 2237474"/>
              <a:gd name="connsiteX131" fmla="*/ 970251 w 12192000"/>
              <a:gd name="connsiteY131" fmla="*/ 2221029 h 2237474"/>
              <a:gd name="connsiteX132" fmla="*/ 812914 w 12192000"/>
              <a:gd name="connsiteY132" fmla="*/ 2210095 h 2237474"/>
              <a:gd name="connsiteX133" fmla="*/ 776382 w 12192000"/>
              <a:gd name="connsiteY133" fmla="*/ 2204512 h 2237474"/>
              <a:gd name="connsiteX134" fmla="*/ 597225 w 12192000"/>
              <a:gd name="connsiteY134" fmla="*/ 2180999 h 2237474"/>
              <a:gd name="connsiteX135" fmla="*/ 520671 w 12192000"/>
              <a:gd name="connsiteY135" fmla="*/ 2180980 h 2237474"/>
              <a:gd name="connsiteX136" fmla="*/ 515024 w 12192000"/>
              <a:gd name="connsiteY136" fmla="*/ 2179258 h 2237474"/>
              <a:gd name="connsiteX137" fmla="*/ 413835 w 12192000"/>
              <a:gd name="connsiteY137" fmla="*/ 2156783 h 2237474"/>
              <a:gd name="connsiteX138" fmla="*/ 376513 w 12192000"/>
              <a:gd name="connsiteY138" fmla="*/ 2154014 h 2237474"/>
              <a:gd name="connsiteX139" fmla="*/ 273386 w 12192000"/>
              <a:gd name="connsiteY139" fmla="*/ 2142551 h 2237474"/>
              <a:gd name="connsiteX140" fmla="*/ 169207 w 12192000"/>
              <a:gd name="connsiteY140" fmla="*/ 2128100 h 2237474"/>
              <a:gd name="connsiteX141" fmla="*/ 77641 w 12192000"/>
              <a:gd name="connsiteY141" fmla="*/ 2126835 h 2237474"/>
              <a:gd name="connsiteX142" fmla="*/ 37645 w 12192000"/>
              <a:gd name="connsiteY142" fmla="*/ 2115401 h 2237474"/>
              <a:gd name="connsiteX143" fmla="*/ 4572 w 12192000"/>
              <a:gd name="connsiteY143" fmla="*/ 2111091 h 2237474"/>
              <a:gd name="connsiteX144" fmla="*/ 0 w 12192000"/>
              <a:gd name="connsiteY144" fmla="*/ 2110468 h 2237474"/>
              <a:gd name="connsiteX145" fmla="*/ 0 w 12192000"/>
              <a:gd name="connsiteY1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1033 w 12192000"/>
              <a:gd name="connsiteY28" fmla="*/ 1037921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8177 w 12192000"/>
              <a:gd name="connsiteY28" fmla="*/ 1035474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38659 w 12192000"/>
              <a:gd name="connsiteY3" fmla="*/ 756742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169207 w 12192000"/>
              <a:gd name="connsiteY134" fmla="*/ 2128100 h 2237474"/>
              <a:gd name="connsiteX135" fmla="*/ 77641 w 12192000"/>
              <a:gd name="connsiteY135" fmla="*/ 2126835 h 2237474"/>
              <a:gd name="connsiteX136" fmla="*/ 37645 w 12192000"/>
              <a:gd name="connsiteY136" fmla="*/ 2115401 h 2237474"/>
              <a:gd name="connsiteX137" fmla="*/ 4572 w 12192000"/>
              <a:gd name="connsiteY137" fmla="*/ 2111091 h 2237474"/>
              <a:gd name="connsiteX138" fmla="*/ 0 w 12192000"/>
              <a:gd name="connsiteY138" fmla="*/ 2110468 h 2237474"/>
              <a:gd name="connsiteX139" fmla="*/ 0 w 12192000"/>
              <a:gd name="connsiteY1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77641 w 12192000"/>
              <a:gd name="connsiteY134" fmla="*/ 2126835 h 2237474"/>
              <a:gd name="connsiteX135" fmla="*/ 37645 w 12192000"/>
              <a:gd name="connsiteY135" fmla="*/ 2115401 h 2237474"/>
              <a:gd name="connsiteX136" fmla="*/ 4572 w 12192000"/>
              <a:gd name="connsiteY136" fmla="*/ 2111091 h 2237474"/>
              <a:gd name="connsiteX137" fmla="*/ 0 w 12192000"/>
              <a:gd name="connsiteY137" fmla="*/ 2110468 h 2237474"/>
              <a:gd name="connsiteX138" fmla="*/ 0 w 12192000"/>
              <a:gd name="connsiteY138" fmla="*/ 0 h 2237474"/>
              <a:gd name="connsiteX0" fmla="*/ 0 w 12192000"/>
              <a:gd name="connsiteY0" fmla="*/ 0 h 2237627"/>
              <a:gd name="connsiteX1" fmla="*/ 12192000 w 12192000"/>
              <a:gd name="connsiteY1" fmla="*/ 0 h 2237627"/>
              <a:gd name="connsiteX2" fmla="*/ 12192000 w 12192000"/>
              <a:gd name="connsiteY2" fmla="*/ 751299 h 2237627"/>
              <a:gd name="connsiteX3" fmla="*/ 11890686 w 12192000"/>
              <a:gd name="connsiteY3" fmla="*/ 732766 h 2237627"/>
              <a:gd name="connsiteX4" fmla="*/ 11820512 w 12192000"/>
              <a:gd name="connsiteY4" fmla="*/ 745392 h 2237627"/>
              <a:gd name="connsiteX5" fmla="*/ 11649954 w 12192000"/>
              <a:gd name="connsiteY5" fmla="*/ 749628 h 2237627"/>
              <a:gd name="connsiteX6" fmla="*/ 11560424 w 12192000"/>
              <a:gd name="connsiteY6" fmla="*/ 748017 h 2237627"/>
              <a:gd name="connsiteX7" fmla="*/ 11358455 w 12192000"/>
              <a:gd name="connsiteY7" fmla="*/ 747593 h 2237627"/>
              <a:gd name="connsiteX8" fmla="*/ 11165209 w 12192000"/>
              <a:gd name="connsiteY8" fmla="*/ 748852 h 2237627"/>
              <a:gd name="connsiteX9" fmla="*/ 11058755 w 12192000"/>
              <a:gd name="connsiteY9" fmla="*/ 749617 h 2237627"/>
              <a:gd name="connsiteX10" fmla="*/ 10846594 w 12192000"/>
              <a:gd name="connsiteY10" fmla="*/ 765069 h 2237627"/>
              <a:gd name="connsiteX11" fmla="*/ 10739478 w 12192000"/>
              <a:gd name="connsiteY11" fmla="*/ 776841 h 2237627"/>
              <a:gd name="connsiteX12" fmla="*/ 10458762 w 12192000"/>
              <a:gd name="connsiteY12" fmla="*/ 755400 h 2237627"/>
              <a:gd name="connsiteX13" fmla="*/ 10211200 w 12192000"/>
              <a:gd name="connsiteY13" fmla="*/ 767513 h 2237627"/>
              <a:gd name="connsiteX14" fmla="*/ 10167995 w 12192000"/>
              <a:gd name="connsiteY14" fmla="*/ 760843 h 2237627"/>
              <a:gd name="connsiteX15" fmla="*/ 9997044 w 12192000"/>
              <a:gd name="connsiteY15" fmla="*/ 780129 h 2237627"/>
              <a:gd name="connsiteX16" fmla="*/ 9943887 w 12192000"/>
              <a:gd name="connsiteY16" fmla="*/ 804141 h 2237627"/>
              <a:gd name="connsiteX17" fmla="*/ 9918248 w 12192000"/>
              <a:gd name="connsiteY17" fmla="*/ 816628 h 2237627"/>
              <a:gd name="connsiteX18" fmla="*/ 9767091 w 12192000"/>
              <a:gd name="connsiteY18" fmla="*/ 870550 h 2237627"/>
              <a:gd name="connsiteX19" fmla="*/ 9683005 w 12192000"/>
              <a:gd name="connsiteY19" fmla="*/ 894128 h 2237627"/>
              <a:gd name="connsiteX20" fmla="*/ 9594438 w 12192000"/>
              <a:gd name="connsiteY20" fmla="*/ 919051 h 2237627"/>
              <a:gd name="connsiteX21" fmla="*/ 9544189 w 12192000"/>
              <a:gd name="connsiteY21" fmla="*/ 938966 h 2237627"/>
              <a:gd name="connsiteX22" fmla="*/ 9500499 w 12192000"/>
              <a:gd name="connsiteY22" fmla="*/ 954680 h 2237627"/>
              <a:gd name="connsiteX23" fmla="*/ 9410017 w 12192000"/>
              <a:gd name="connsiteY23" fmla="*/ 993931 h 2237627"/>
              <a:gd name="connsiteX24" fmla="*/ 9392919 w 12192000"/>
              <a:gd name="connsiteY24" fmla="*/ 994656 h 2237627"/>
              <a:gd name="connsiteX25" fmla="*/ 9268019 w 12192000"/>
              <a:gd name="connsiteY25" fmla="*/ 1007442 h 2237627"/>
              <a:gd name="connsiteX26" fmla="*/ 9188177 w 12192000"/>
              <a:gd name="connsiteY26" fmla="*/ 1035474 h 2237627"/>
              <a:gd name="connsiteX27" fmla="*/ 9155969 w 12192000"/>
              <a:gd name="connsiteY27" fmla="*/ 1046804 h 2237627"/>
              <a:gd name="connsiteX28" fmla="*/ 9133985 w 12192000"/>
              <a:gd name="connsiteY28" fmla="*/ 1046450 h 2237627"/>
              <a:gd name="connsiteX29" fmla="*/ 9003462 w 12192000"/>
              <a:gd name="connsiteY29" fmla="*/ 1042406 h 2237627"/>
              <a:gd name="connsiteX30" fmla="*/ 8968445 w 12192000"/>
              <a:gd name="connsiteY30" fmla="*/ 1052169 h 2237627"/>
              <a:gd name="connsiteX31" fmla="*/ 8886001 w 12192000"/>
              <a:gd name="connsiteY31" fmla="*/ 1067468 h 2237627"/>
              <a:gd name="connsiteX32" fmla="*/ 8838610 w 12192000"/>
              <a:gd name="connsiteY32" fmla="*/ 1075091 h 2237627"/>
              <a:gd name="connsiteX33" fmla="*/ 8750383 w 12192000"/>
              <a:gd name="connsiteY33" fmla="*/ 1097387 h 2237627"/>
              <a:gd name="connsiteX34" fmla="*/ 8665605 w 12192000"/>
              <a:gd name="connsiteY34" fmla="*/ 1110791 h 2237627"/>
              <a:gd name="connsiteX35" fmla="*/ 8584946 w 12192000"/>
              <a:gd name="connsiteY35" fmla="*/ 1135226 h 2237627"/>
              <a:gd name="connsiteX36" fmla="*/ 8419755 w 12192000"/>
              <a:gd name="connsiteY36" fmla="*/ 1216260 h 2237627"/>
              <a:gd name="connsiteX37" fmla="*/ 8411626 w 12192000"/>
              <a:gd name="connsiteY37" fmla="*/ 1214397 h 2237627"/>
              <a:gd name="connsiteX38" fmla="*/ 8363469 w 12192000"/>
              <a:gd name="connsiteY38" fmla="*/ 1246658 h 2237627"/>
              <a:gd name="connsiteX39" fmla="*/ 8275497 w 12192000"/>
              <a:gd name="connsiteY39" fmla="*/ 1264396 h 2237627"/>
              <a:gd name="connsiteX40" fmla="*/ 8074238 w 12192000"/>
              <a:gd name="connsiteY40" fmla="*/ 1301895 h 2237627"/>
              <a:gd name="connsiteX41" fmla="*/ 7942099 w 12192000"/>
              <a:gd name="connsiteY41" fmla="*/ 1336332 h 2237627"/>
              <a:gd name="connsiteX42" fmla="*/ 7902328 w 12192000"/>
              <a:gd name="connsiteY42" fmla="*/ 1345865 h 2237627"/>
              <a:gd name="connsiteX43" fmla="*/ 7840612 w 12192000"/>
              <a:gd name="connsiteY43" fmla="*/ 1369373 h 2237627"/>
              <a:gd name="connsiteX44" fmla="*/ 7786819 w 12192000"/>
              <a:gd name="connsiteY44" fmla="*/ 1378970 h 2237627"/>
              <a:gd name="connsiteX45" fmla="*/ 7548172 w 12192000"/>
              <a:gd name="connsiteY45" fmla="*/ 1417460 h 2237627"/>
              <a:gd name="connsiteX46" fmla="*/ 7483437 w 12192000"/>
              <a:gd name="connsiteY46" fmla="*/ 1478152 h 2237627"/>
              <a:gd name="connsiteX47" fmla="*/ 7377870 w 12192000"/>
              <a:gd name="connsiteY47" fmla="*/ 1523319 h 2237627"/>
              <a:gd name="connsiteX48" fmla="*/ 7230737 w 12192000"/>
              <a:gd name="connsiteY48" fmla="*/ 1562633 h 2237627"/>
              <a:gd name="connsiteX49" fmla="*/ 7224458 w 12192000"/>
              <a:gd name="connsiteY49" fmla="*/ 1573008 h 2237627"/>
              <a:gd name="connsiteX50" fmla="*/ 7183121 w 12192000"/>
              <a:gd name="connsiteY50" fmla="*/ 1595162 h 2237627"/>
              <a:gd name="connsiteX51" fmla="*/ 7164601 w 12192000"/>
              <a:gd name="connsiteY51" fmla="*/ 1606490 h 2237627"/>
              <a:gd name="connsiteX52" fmla="*/ 6900177 w 12192000"/>
              <a:gd name="connsiteY52" fmla="*/ 1636016 h 2237627"/>
              <a:gd name="connsiteX53" fmla="*/ 6795372 w 12192000"/>
              <a:gd name="connsiteY53" fmla="*/ 1644845 h 2237627"/>
              <a:gd name="connsiteX54" fmla="*/ 6692251 w 12192000"/>
              <a:gd name="connsiteY54" fmla="*/ 1656357 h 2237627"/>
              <a:gd name="connsiteX55" fmla="*/ 6655235 w 12192000"/>
              <a:gd name="connsiteY55" fmla="*/ 1661869 h 2237627"/>
              <a:gd name="connsiteX56" fmla="*/ 6554894 w 12192000"/>
              <a:gd name="connsiteY56" fmla="*/ 1664428 h 2237627"/>
              <a:gd name="connsiteX57" fmla="*/ 6516595 w 12192000"/>
              <a:gd name="connsiteY57" fmla="*/ 1667475 h 2237627"/>
              <a:gd name="connsiteX58" fmla="*/ 6508541 w 12192000"/>
              <a:gd name="connsiteY58" fmla="*/ 1668757 h 2237627"/>
              <a:gd name="connsiteX59" fmla="*/ 6471012 w 12192000"/>
              <a:gd name="connsiteY59" fmla="*/ 1678604 h 2237627"/>
              <a:gd name="connsiteX60" fmla="*/ 6364035 w 12192000"/>
              <a:gd name="connsiteY60" fmla="*/ 1667683 h 2237627"/>
              <a:gd name="connsiteX61" fmla="*/ 6280959 w 12192000"/>
              <a:gd name="connsiteY61" fmla="*/ 1689329 h 2237627"/>
              <a:gd name="connsiteX62" fmla="*/ 6243319 w 12192000"/>
              <a:gd name="connsiteY62" fmla="*/ 1695560 h 2237627"/>
              <a:gd name="connsiteX63" fmla="*/ 6098321 w 12192000"/>
              <a:gd name="connsiteY63" fmla="*/ 1721646 h 2237627"/>
              <a:gd name="connsiteX64" fmla="*/ 5880652 w 12192000"/>
              <a:gd name="connsiteY64" fmla="*/ 1779643 h 2237627"/>
              <a:gd name="connsiteX65" fmla="*/ 5785959 w 12192000"/>
              <a:gd name="connsiteY65" fmla="*/ 1775307 h 2237627"/>
              <a:gd name="connsiteX66" fmla="*/ 5643534 w 12192000"/>
              <a:gd name="connsiteY66" fmla="*/ 1802919 h 2237627"/>
              <a:gd name="connsiteX67" fmla="*/ 5518799 w 12192000"/>
              <a:gd name="connsiteY67" fmla="*/ 1818312 h 2237627"/>
              <a:gd name="connsiteX68" fmla="*/ 5505014 w 12192000"/>
              <a:gd name="connsiteY68" fmla="*/ 1819259 h 2237627"/>
              <a:gd name="connsiteX69" fmla="*/ 5453307 w 12192000"/>
              <a:gd name="connsiteY69" fmla="*/ 1815450 h 2237627"/>
              <a:gd name="connsiteX70" fmla="*/ 5221533 w 12192000"/>
              <a:gd name="connsiteY70" fmla="*/ 1846950 h 2237627"/>
              <a:gd name="connsiteX71" fmla="*/ 5149802 w 12192000"/>
              <a:gd name="connsiteY71" fmla="*/ 1844846 h 2237627"/>
              <a:gd name="connsiteX72" fmla="*/ 5114927 w 12192000"/>
              <a:gd name="connsiteY72" fmla="*/ 1847827 h 2237627"/>
              <a:gd name="connsiteX73" fmla="*/ 5108970 w 12192000"/>
              <a:gd name="connsiteY73" fmla="*/ 1847935 h 2237627"/>
              <a:gd name="connsiteX74" fmla="*/ 5067961 w 12192000"/>
              <a:gd name="connsiteY74" fmla="*/ 1845917 h 2237627"/>
              <a:gd name="connsiteX75" fmla="*/ 5007075 w 12192000"/>
              <a:gd name="connsiteY75" fmla="*/ 1838626 h 2237627"/>
              <a:gd name="connsiteX76" fmla="*/ 4944087 w 12192000"/>
              <a:gd name="connsiteY76" fmla="*/ 1823332 h 2237627"/>
              <a:gd name="connsiteX77" fmla="*/ 4907662 w 12192000"/>
              <a:gd name="connsiteY77" fmla="*/ 1816900 h 2237627"/>
              <a:gd name="connsiteX78" fmla="*/ 4882386 w 12192000"/>
              <a:gd name="connsiteY78" fmla="*/ 1809844 h 2237627"/>
              <a:gd name="connsiteX79" fmla="*/ 4811440 w 12192000"/>
              <a:gd name="connsiteY79" fmla="*/ 1804655 h 2237627"/>
              <a:gd name="connsiteX80" fmla="*/ 4691075 w 12192000"/>
              <a:gd name="connsiteY80" fmla="*/ 1801389 h 2237627"/>
              <a:gd name="connsiteX81" fmla="*/ 4640313 w 12192000"/>
              <a:gd name="connsiteY81" fmla="*/ 1784307 h 2237627"/>
              <a:gd name="connsiteX82" fmla="*/ 4536503 w 12192000"/>
              <a:gd name="connsiteY82" fmla="*/ 1785334 h 2237627"/>
              <a:gd name="connsiteX83" fmla="*/ 4513724 w 12192000"/>
              <a:gd name="connsiteY83" fmla="*/ 1791996 h 2237627"/>
              <a:gd name="connsiteX84" fmla="*/ 4459810 w 12192000"/>
              <a:gd name="connsiteY84" fmla="*/ 1797886 h 2237627"/>
              <a:gd name="connsiteX85" fmla="*/ 4379064 w 12192000"/>
              <a:gd name="connsiteY85" fmla="*/ 1817177 h 2237627"/>
              <a:gd name="connsiteX86" fmla="*/ 4290981 w 12192000"/>
              <a:gd name="connsiteY86" fmla="*/ 1839677 h 2237627"/>
              <a:gd name="connsiteX87" fmla="*/ 4238372 w 12192000"/>
              <a:gd name="connsiteY87" fmla="*/ 1851480 h 2237627"/>
              <a:gd name="connsiteX88" fmla="*/ 4232517 w 12192000"/>
              <a:gd name="connsiteY88" fmla="*/ 1852567 h 2237627"/>
              <a:gd name="connsiteX89" fmla="*/ 4191732 w 12192000"/>
              <a:gd name="connsiteY89" fmla="*/ 1857328 h 2237627"/>
              <a:gd name="connsiteX90" fmla="*/ 4065532 w 12192000"/>
              <a:gd name="connsiteY90" fmla="*/ 1855477 h 2237627"/>
              <a:gd name="connsiteX91" fmla="*/ 4028460 w 12192000"/>
              <a:gd name="connsiteY91" fmla="*/ 1855137 h 2237627"/>
              <a:gd name="connsiteX92" fmla="*/ 4002267 w 12192000"/>
              <a:gd name="connsiteY92" fmla="*/ 1852352 h 2237627"/>
              <a:gd name="connsiteX93" fmla="*/ 3931396 w 12192000"/>
              <a:gd name="connsiteY93" fmla="*/ 1858915 h 2237627"/>
              <a:gd name="connsiteX94" fmla="*/ 3812162 w 12192000"/>
              <a:gd name="connsiteY94" fmla="*/ 1875501 h 2237627"/>
              <a:gd name="connsiteX95" fmla="*/ 3758105 w 12192000"/>
              <a:gd name="connsiteY95" fmla="*/ 1871856 h 2237627"/>
              <a:gd name="connsiteX96" fmla="*/ 3567259 w 12192000"/>
              <a:gd name="connsiteY96" fmla="*/ 1893482 h 2237627"/>
              <a:gd name="connsiteX97" fmla="*/ 3405770 w 12192000"/>
              <a:gd name="connsiteY97" fmla="*/ 1904591 h 2237627"/>
              <a:gd name="connsiteX98" fmla="*/ 3280097 w 12192000"/>
              <a:gd name="connsiteY98" fmla="*/ 1919610 h 2237627"/>
              <a:gd name="connsiteX99" fmla="*/ 3009910 w 12192000"/>
              <a:gd name="connsiteY99" fmla="*/ 1957866 h 2237627"/>
              <a:gd name="connsiteX100" fmla="*/ 2995934 w 12192000"/>
              <a:gd name="connsiteY100" fmla="*/ 1967085 h 2237627"/>
              <a:gd name="connsiteX101" fmla="*/ 2942858 w 12192000"/>
              <a:gd name="connsiteY101" fmla="*/ 1981367 h 2237627"/>
              <a:gd name="connsiteX102" fmla="*/ 2875436 w 12192000"/>
              <a:gd name="connsiteY102" fmla="*/ 1996977 h 2237627"/>
              <a:gd name="connsiteX103" fmla="*/ 2874892 w 12192000"/>
              <a:gd name="connsiteY103" fmla="*/ 1996085 h 2237627"/>
              <a:gd name="connsiteX104" fmla="*/ 2843662 w 12192000"/>
              <a:gd name="connsiteY104" fmla="*/ 1992498 h 2237627"/>
              <a:gd name="connsiteX105" fmla="*/ 2718916 w 12192000"/>
              <a:gd name="connsiteY105" fmla="*/ 1990867 h 2237627"/>
              <a:gd name="connsiteX106" fmla="*/ 2713522 w 12192000"/>
              <a:gd name="connsiteY106" fmla="*/ 1990173 h 2237627"/>
              <a:gd name="connsiteX107" fmla="*/ 2476147 w 12192000"/>
              <a:gd name="connsiteY107" fmla="*/ 1998305 h 2237627"/>
              <a:gd name="connsiteX108" fmla="*/ 2373568 w 12192000"/>
              <a:gd name="connsiteY108" fmla="*/ 2003219 h 2237627"/>
              <a:gd name="connsiteX109" fmla="*/ 2287219 w 12192000"/>
              <a:gd name="connsiteY109" fmla="*/ 1998750 h 2237627"/>
              <a:gd name="connsiteX110" fmla="*/ 2243069 w 12192000"/>
              <a:gd name="connsiteY110" fmla="*/ 2005321 h 2237627"/>
              <a:gd name="connsiteX111" fmla="*/ 2164831 w 12192000"/>
              <a:gd name="connsiteY111" fmla="*/ 2010143 h 2237627"/>
              <a:gd name="connsiteX112" fmla="*/ 2085228 w 12192000"/>
              <a:gd name="connsiteY112" fmla="*/ 2046431 h 2237627"/>
              <a:gd name="connsiteX113" fmla="*/ 2058061 w 12192000"/>
              <a:gd name="connsiteY113" fmla="*/ 2047942 h 2237627"/>
              <a:gd name="connsiteX114" fmla="*/ 2042244 w 12192000"/>
              <a:gd name="connsiteY114" fmla="*/ 2055560 h 2237627"/>
              <a:gd name="connsiteX115" fmla="*/ 1877728 w 12192000"/>
              <a:gd name="connsiteY115" fmla="*/ 2101004 h 2237627"/>
              <a:gd name="connsiteX116" fmla="*/ 1759056 w 12192000"/>
              <a:gd name="connsiteY116" fmla="*/ 2125608 h 2237627"/>
              <a:gd name="connsiteX117" fmla="*/ 1637948 w 12192000"/>
              <a:gd name="connsiteY117" fmla="*/ 2172597 h 2237627"/>
              <a:gd name="connsiteX118" fmla="*/ 1434549 w 12192000"/>
              <a:gd name="connsiteY118" fmla="*/ 2234522 h 2237627"/>
              <a:gd name="connsiteX119" fmla="*/ 1398481 w 12192000"/>
              <a:gd name="connsiteY119" fmla="*/ 2237074 h 2237627"/>
              <a:gd name="connsiteX120" fmla="*/ 1370962 w 12192000"/>
              <a:gd name="connsiteY120" fmla="*/ 2237474 h 2237627"/>
              <a:gd name="connsiteX121" fmla="*/ 1356367 w 12192000"/>
              <a:gd name="connsiteY121" fmla="*/ 2235089 h 2237627"/>
              <a:gd name="connsiteX122" fmla="*/ 1279765 w 12192000"/>
              <a:gd name="connsiteY122" fmla="*/ 2229639 h 2237627"/>
              <a:gd name="connsiteX123" fmla="*/ 1195347 w 12192000"/>
              <a:gd name="connsiteY123" fmla="*/ 2212354 h 2237627"/>
              <a:gd name="connsiteX124" fmla="*/ 970251 w 12192000"/>
              <a:gd name="connsiteY124" fmla="*/ 2221029 h 2237627"/>
              <a:gd name="connsiteX125" fmla="*/ 812914 w 12192000"/>
              <a:gd name="connsiteY125" fmla="*/ 2210095 h 2237627"/>
              <a:gd name="connsiteX126" fmla="*/ 776382 w 12192000"/>
              <a:gd name="connsiteY126" fmla="*/ 2204512 h 2237627"/>
              <a:gd name="connsiteX127" fmla="*/ 597225 w 12192000"/>
              <a:gd name="connsiteY127" fmla="*/ 2180999 h 2237627"/>
              <a:gd name="connsiteX128" fmla="*/ 520671 w 12192000"/>
              <a:gd name="connsiteY128" fmla="*/ 2180980 h 2237627"/>
              <a:gd name="connsiteX129" fmla="*/ 515024 w 12192000"/>
              <a:gd name="connsiteY129" fmla="*/ 2179258 h 2237627"/>
              <a:gd name="connsiteX130" fmla="*/ 413835 w 12192000"/>
              <a:gd name="connsiteY130" fmla="*/ 2156783 h 2237627"/>
              <a:gd name="connsiteX131" fmla="*/ 376513 w 12192000"/>
              <a:gd name="connsiteY131" fmla="*/ 2154014 h 2237627"/>
              <a:gd name="connsiteX132" fmla="*/ 273386 w 12192000"/>
              <a:gd name="connsiteY132" fmla="*/ 2142551 h 2237627"/>
              <a:gd name="connsiteX133" fmla="*/ 77641 w 12192000"/>
              <a:gd name="connsiteY133" fmla="*/ 2126835 h 2237627"/>
              <a:gd name="connsiteX134" fmla="*/ 37645 w 12192000"/>
              <a:gd name="connsiteY134" fmla="*/ 2115401 h 2237627"/>
              <a:gd name="connsiteX135" fmla="*/ 4572 w 12192000"/>
              <a:gd name="connsiteY135" fmla="*/ 2111091 h 2237627"/>
              <a:gd name="connsiteX136" fmla="*/ 0 w 12192000"/>
              <a:gd name="connsiteY136" fmla="*/ 2110468 h 2237627"/>
              <a:gd name="connsiteX137" fmla="*/ 0 w 12192000"/>
              <a:gd name="connsiteY137" fmla="*/ 0 h 2237627"/>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80959 w 12192000"/>
              <a:gd name="connsiteY61" fmla="*/ 1689329 h 2240205"/>
              <a:gd name="connsiteX62" fmla="*/ 6243319 w 12192000"/>
              <a:gd name="connsiteY62" fmla="*/ 1695560 h 2240205"/>
              <a:gd name="connsiteX63" fmla="*/ 6098321 w 12192000"/>
              <a:gd name="connsiteY63" fmla="*/ 1721646 h 2240205"/>
              <a:gd name="connsiteX64" fmla="*/ 5880652 w 12192000"/>
              <a:gd name="connsiteY64" fmla="*/ 1779643 h 2240205"/>
              <a:gd name="connsiteX65" fmla="*/ 5785959 w 12192000"/>
              <a:gd name="connsiteY65" fmla="*/ 1775307 h 2240205"/>
              <a:gd name="connsiteX66" fmla="*/ 5643534 w 12192000"/>
              <a:gd name="connsiteY66" fmla="*/ 1802919 h 2240205"/>
              <a:gd name="connsiteX67" fmla="*/ 5518799 w 12192000"/>
              <a:gd name="connsiteY67" fmla="*/ 1818312 h 2240205"/>
              <a:gd name="connsiteX68" fmla="*/ 5505014 w 12192000"/>
              <a:gd name="connsiteY68" fmla="*/ 1819259 h 2240205"/>
              <a:gd name="connsiteX69" fmla="*/ 5453307 w 12192000"/>
              <a:gd name="connsiteY69" fmla="*/ 1815450 h 2240205"/>
              <a:gd name="connsiteX70" fmla="*/ 5221533 w 12192000"/>
              <a:gd name="connsiteY70" fmla="*/ 1846950 h 2240205"/>
              <a:gd name="connsiteX71" fmla="*/ 5149802 w 12192000"/>
              <a:gd name="connsiteY71" fmla="*/ 1844846 h 2240205"/>
              <a:gd name="connsiteX72" fmla="*/ 5114927 w 12192000"/>
              <a:gd name="connsiteY72" fmla="*/ 1847827 h 2240205"/>
              <a:gd name="connsiteX73" fmla="*/ 5108970 w 12192000"/>
              <a:gd name="connsiteY73" fmla="*/ 1847935 h 2240205"/>
              <a:gd name="connsiteX74" fmla="*/ 5067961 w 12192000"/>
              <a:gd name="connsiteY74" fmla="*/ 1845917 h 2240205"/>
              <a:gd name="connsiteX75" fmla="*/ 5007075 w 12192000"/>
              <a:gd name="connsiteY75" fmla="*/ 1838626 h 2240205"/>
              <a:gd name="connsiteX76" fmla="*/ 4944087 w 12192000"/>
              <a:gd name="connsiteY76" fmla="*/ 1823332 h 2240205"/>
              <a:gd name="connsiteX77" fmla="*/ 4907662 w 12192000"/>
              <a:gd name="connsiteY77" fmla="*/ 1816900 h 2240205"/>
              <a:gd name="connsiteX78" fmla="*/ 4882386 w 12192000"/>
              <a:gd name="connsiteY78" fmla="*/ 1809844 h 2240205"/>
              <a:gd name="connsiteX79" fmla="*/ 4811440 w 12192000"/>
              <a:gd name="connsiteY79" fmla="*/ 1804655 h 2240205"/>
              <a:gd name="connsiteX80" fmla="*/ 4691075 w 12192000"/>
              <a:gd name="connsiteY80" fmla="*/ 1801389 h 2240205"/>
              <a:gd name="connsiteX81" fmla="*/ 4640313 w 12192000"/>
              <a:gd name="connsiteY81" fmla="*/ 1784307 h 2240205"/>
              <a:gd name="connsiteX82" fmla="*/ 4536503 w 12192000"/>
              <a:gd name="connsiteY82" fmla="*/ 1785334 h 2240205"/>
              <a:gd name="connsiteX83" fmla="*/ 4513724 w 12192000"/>
              <a:gd name="connsiteY83" fmla="*/ 1791996 h 2240205"/>
              <a:gd name="connsiteX84" fmla="*/ 4459810 w 12192000"/>
              <a:gd name="connsiteY84" fmla="*/ 1797886 h 2240205"/>
              <a:gd name="connsiteX85" fmla="*/ 4379064 w 12192000"/>
              <a:gd name="connsiteY85" fmla="*/ 1817177 h 2240205"/>
              <a:gd name="connsiteX86" fmla="*/ 4290981 w 12192000"/>
              <a:gd name="connsiteY86" fmla="*/ 1839677 h 2240205"/>
              <a:gd name="connsiteX87" fmla="*/ 4238372 w 12192000"/>
              <a:gd name="connsiteY87" fmla="*/ 1851480 h 2240205"/>
              <a:gd name="connsiteX88" fmla="*/ 4232517 w 12192000"/>
              <a:gd name="connsiteY88" fmla="*/ 1852567 h 2240205"/>
              <a:gd name="connsiteX89" fmla="*/ 4191732 w 12192000"/>
              <a:gd name="connsiteY89" fmla="*/ 1857328 h 2240205"/>
              <a:gd name="connsiteX90" fmla="*/ 4065532 w 12192000"/>
              <a:gd name="connsiteY90" fmla="*/ 1855477 h 2240205"/>
              <a:gd name="connsiteX91" fmla="*/ 4028460 w 12192000"/>
              <a:gd name="connsiteY91" fmla="*/ 1855137 h 2240205"/>
              <a:gd name="connsiteX92" fmla="*/ 4002267 w 12192000"/>
              <a:gd name="connsiteY92" fmla="*/ 1852352 h 2240205"/>
              <a:gd name="connsiteX93" fmla="*/ 3931396 w 12192000"/>
              <a:gd name="connsiteY93" fmla="*/ 1858915 h 2240205"/>
              <a:gd name="connsiteX94" fmla="*/ 3812162 w 12192000"/>
              <a:gd name="connsiteY94" fmla="*/ 1875501 h 2240205"/>
              <a:gd name="connsiteX95" fmla="*/ 3758105 w 12192000"/>
              <a:gd name="connsiteY95" fmla="*/ 1871856 h 2240205"/>
              <a:gd name="connsiteX96" fmla="*/ 3567259 w 12192000"/>
              <a:gd name="connsiteY96" fmla="*/ 1893482 h 2240205"/>
              <a:gd name="connsiteX97" fmla="*/ 3405770 w 12192000"/>
              <a:gd name="connsiteY97" fmla="*/ 1904591 h 2240205"/>
              <a:gd name="connsiteX98" fmla="*/ 3280097 w 12192000"/>
              <a:gd name="connsiteY98" fmla="*/ 1919610 h 2240205"/>
              <a:gd name="connsiteX99" fmla="*/ 3009910 w 12192000"/>
              <a:gd name="connsiteY99" fmla="*/ 1957866 h 2240205"/>
              <a:gd name="connsiteX100" fmla="*/ 2995934 w 12192000"/>
              <a:gd name="connsiteY100" fmla="*/ 1967085 h 2240205"/>
              <a:gd name="connsiteX101" fmla="*/ 2942858 w 12192000"/>
              <a:gd name="connsiteY101" fmla="*/ 1981367 h 2240205"/>
              <a:gd name="connsiteX102" fmla="*/ 2875436 w 12192000"/>
              <a:gd name="connsiteY102" fmla="*/ 1996977 h 2240205"/>
              <a:gd name="connsiteX103" fmla="*/ 2874892 w 12192000"/>
              <a:gd name="connsiteY103" fmla="*/ 1996085 h 2240205"/>
              <a:gd name="connsiteX104" fmla="*/ 2843662 w 12192000"/>
              <a:gd name="connsiteY104" fmla="*/ 1992498 h 2240205"/>
              <a:gd name="connsiteX105" fmla="*/ 2718916 w 12192000"/>
              <a:gd name="connsiteY105" fmla="*/ 1990867 h 2240205"/>
              <a:gd name="connsiteX106" fmla="*/ 2713522 w 12192000"/>
              <a:gd name="connsiteY106" fmla="*/ 1990173 h 2240205"/>
              <a:gd name="connsiteX107" fmla="*/ 2476147 w 12192000"/>
              <a:gd name="connsiteY107" fmla="*/ 1998305 h 2240205"/>
              <a:gd name="connsiteX108" fmla="*/ 2373568 w 12192000"/>
              <a:gd name="connsiteY108" fmla="*/ 2003219 h 2240205"/>
              <a:gd name="connsiteX109" fmla="*/ 2287219 w 12192000"/>
              <a:gd name="connsiteY109" fmla="*/ 1998750 h 2240205"/>
              <a:gd name="connsiteX110" fmla="*/ 2243069 w 12192000"/>
              <a:gd name="connsiteY110" fmla="*/ 2005321 h 2240205"/>
              <a:gd name="connsiteX111" fmla="*/ 2164831 w 12192000"/>
              <a:gd name="connsiteY111" fmla="*/ 2010143 h 2240205"/>
              <a:gd name="connsiteX112" fmla="*/ 2085228 w 12192000"/>
              <a:gd name="connsiteY112" fmla="*/ 2046431 h 2240205"/>
              <a:gd name="connsiteX113" fmla="*/ 2058061 w 12192000"/>
              <a:gd name="connsiteY113" fmla="*/ 2047942 h 2240205"/>
              <a:gd name="connsiteX114" fmla="*/ 2042244 w 12192000"/>
              <a:gd name="connsiteY114" fmla="*/ 2055560 h 2240205"/>
              <a:gd name="connsiteX115" fmla="*/ 1877728 w 12192000"/>
              <a:gd name="connsiteY115" fmla="*/ 2101004 h 2240205"/>
              <a:gd name="connsiteX116" fmla="*/ 1759056 w 12192000"/>
              <a:gd name="connsiteY116" fmla="*/ 2125608 h 2240205"/>
              <a:gd name="connsiteX117" fmla="*/ 1637948 w 12192000"/>
              <a:gd name="connsiteY117" fmla="*/ 2172597 h 2240205"/>
              <a:gd name="connsiteX118" fmla="*/ 1434549 w 12192000"/>
              <a:gd name="connsiteY118" fmla="*/ 2234522 h 2240205"/>
              <a:gd name="connsiteX119" fmla="*/ 1370962 w 12192000"/>
              <a:gd name="connsiteY119" fmla="*/ 2237474 h 2240205"/>
              <a:gd name="connsiteX120" fmla="*/ 1356367 w 12192000"/>
              <a:gd name="connsiteY120" fmla="*/ 2235089 h 2240205"/>
              <a:gd name="connsiteX121" fmla="*/ 1279765 w 12192000"/>
              <a:gd name="connsiteY121" fmla="*/ 2229639 h 2240205"/>
              <a:gd name="connsiteX122" fmla="*/ 1195347 w 12192000"/>
              <a:gd name="connsiteY122" fmla="*/ 2212354 h 2240205"/>
              <a:gd name="connsiteX123" fmla="*/ 970251 w 12192000"/>
              <a:gd name="connsiteY123" fmla="*/ 2221029 h 2240205"/>
              <a:gd name="connsiteX124" fmla="*/ 812914 w 12192000"/>
              <a:gd name="connsiteY124" fmla="*/ 2210095 h 2240205"/>
              <a:gd name="connsiteX125" fmla="*/ 776382 w 12192000"/>
              <a:gd name="connsiteY125" fmla="*/ 2204512 h 2240205"/>
              <a:gd name="connsiteX126" fmla="*/ 597225 w 12192000"/>
              <a:gd name="connsiteY126" fmla="*/ 2180999 h 2240205"/>
              <a:gd name="connsiteX127" fmla="*/ 520671 w 12192000"/>
              <a:gd name="connsiteY127" fmla="*/ 2180980 h 2240205"/>
              <a:gd name="connsiteX128" fmla="*/ 515024 w 12192000"/>
              <a:gd name="connsiteY128" fmla="*/ 2179258 h 2240205"/>
              <a:gd name="connsiteX129" fmla="*/ 413835 w 12192000"/>
              <a:gd name="connsiteY129" fmla="*/ 2156783 h 2240205"/>
              <a:gd name="connsiteX130" fmla="*/ 376513 w 12192000"/>
              <a:gd name="connsiteY130" fmla="*/ 2154014 h 2240205"/>
              <a:gd name="connsiteX131" fmla="*/ 273386 w 12192000"/>
              <a:gd name="connsiteY131" fmla="*/ 2142551 h 2240205"/>
              <a:gd name="connsiteX132" fmla="*/ 77641 w 12192000"/>
              <a:gd name="connsiteY132" fmla="*/ 2126835 h 2240205"/>
              <a:gd name="connsiteX133" fmla="*/ 37645 w 12192000"/>
              <a:gd name="connsiteY133" fmla="*/ 2115401 h 2240205"/>
              <a:gd name="connsiteX134" fmla="*/ 4572 w 12192000"/>
              <a:gd name="connsiteY134" fmla="*/ 2111091 h 2240205"/>
              <a:gd name="connsiteX135" fmla="*/ 0 w 12192000"/>
              <a:gd name="connsiteY135" fmla="*/ 2110468 h 2240205"/>
              <a:gd name="connsiteX136" fmla="*/ 0 w 12192000"/>
              <a:gd name="connsiteY13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43319 w 12192000"/>
              <a:gd name="connsiteY61" fmla="*/ 1695560 h 2240205"/>
              <a:gd name="connsiteX62" fmla="*/ 6098321 w 12192000"/>
              <a:gd name="connsiteY62" fmla="*/ 1721646 h 2240205"/>
              <a:gd name="connsiteX63" fmla="*/ 5880652 w 12192000"/>
              <a:gd name="connsiteY63" fmla="*/ 1779643 h 2240205"/>
              <a:gd name="connsiteX64" fmla="*/ 5785959 w 12192000"/>
              <a:gd name="connsiteY64" fmla="*/ 1775307 h 2240205"/>
              <a:gd name="connsiteX65" fmla="*/ 5643534 w 12192000"/>
              <a:gd name="connsiteY65" fmla="*/ 1802919 h 2240205"/>
              <a:gd name="connsiteX66" fmla="*/ 5518799 w 12192000"/>
              <a:gd name="connsiteY66" fmla="*/ 1818312 h 2240205"/>
              <a:gd name="connsiteX67" fmla="*/ 5505014 w 12192000"/>
              <a:gd name="connsiteY67" fmla="*/ 1819259 h 2240205"/>
              <a:gd name="connsiteX68" fmla="*/ 5453307 w 12192000"/>
              <a:gd name="connsiteY68" fmla="*/ 1815450 h 2240205"/>
              <a:gd name="connsiteX69" fmla="*/ 5221533 w 12192000"/>
              <a:gd name="connsiteY69" fmla="*/ 1846950 h 2240205"/>
              <a:gd name="connsiteX70" fmla="*/ 5149802 w 12192000"/>
              <a:gd name="connsiteY70" fmla="*/ 1844846 h 2240205"/>
              <a:gd name="connsiteX71" fmla="*/ 5114927 w 12192000"/>
              <a:gd name="connsiteY71" fmla="*/ 1847827 h 2240205"/>
              <a:gd name="connsiteX72" fmla="*/ 5108970 w 12192000"/>
              <a:gd name="connsiteY72" fmla="*/ 1847935 h 2240205"/>
              <a:gd name="connsiteX73" fmla="*/ 5067961 w 12192000"/>
              <a:gd name="connsiteY73" fmla="*/ 1845917 h 2240205"/>
              <a:gd name="connsiteX74" fmla="*/ 5007075 w 12192000"/>
              <a:gd name="connsiteY74" fmla="*/ 1838626 h 2240205"/>
              <a:gd name="connsiteX75" fmla="*/ 4944087 w 12192000"/>
              <a:gd name="connsiteY75" fmla="*/ 1823332 h 2240205"/>
              <a:gd name="connsiteX76" fmla="*/ 4907662 w 12192000"/>
              <a:gd name="connsiteY76" fmla="*/ 1816900 h 2240205"/>
              <a:gd name="connsiteX77" fmla="*/ 4882386 w 12192000"/>
              <a:gd name="connsiteY77" fmla="*/ 1809844 h 2240205"/>
              <a:gd name="connsiteX78" fmla="*/ 4811440 w 12192000"/>
              <a:gd name="connsiteY78" fmla="*/ 1804655 h 2240205"/>
              <a:gd name="connsiteX79" fmla="*/ 4691075 w 12192000"/>
              <a:gd name="connsiteY79" fmla="*/ 1801389 h 2240205"/>
              <a:gd name="connsiteX80" fmla="*/ 4640313 w 12192000"/>
              <a:gd name="connsiteY80" fmla="*/ 1784307 h 2240205"/>
              <a:gd name="connsiteX81" fmla="*/ 4536503 w 12192000"/>
              <a:gd name="connsiteY81" fmla="*/ 1785334 h 2240205"/>
              <a:gd name="connsiteX82" fmla="*/ 4513724 w 12192000"/>
              <a:gd name="connsiteY82" fmla="*/ 1791996 h 2240205"/>
              <a:gd name="connsiteX83" fmla="*/ 4459810 w 12192000"/>
              <a:gd name="connsiteY83" fmla="*/ 1797886 h 2240205"/>
              <a:gd name="connsiteX84" fmla="*/ 4379064 w 12192000"/>
              <a:gd name="connsiteY84" fmla="*/ 1817177 h 2240205"/>
              <a:gd name="connsiteX85" fmla="*/ 4290981 w 12192000"/>
              <a:gd name="connsiteY85" fmla="*/ 1839677 h 2240205"/>
              <a:gd name="connsiteX86" fmla="*/ 4238372 w 12192000"/>
              <a:gd name="connsiteY86" fmla="*/ 1851480 h 2240205"/>
              <a:gd name="connsiteX87" fmla="*/ 4232517 w 12192000"/>
              <a:gd name="connsiteY87" fmla="*/ 1852567 h 2240205"/>
              <a:gd name="connsiteX88" fmla="*/ 4191732 w 12192000"/>
              <a:gd name="connsiteY88" fmla="*/ 1857328 h 2240205"/>
              <a:gd name="connsiteX89" fmla="*/ 4065532 w 12192000"/>
              <a:gd name="connsiteY89" fmla="*/ 1855477 h 2240205"/>
              <a:gd name="connsiteX90" fmla="*/ 4028460 w 12192000"/>
              <a:gd name="connsiteY90" fmla="*/ 1855137 h 2240205"/>
              <a:gd name="connsiteX91" fmla="*/ 4002267 w 12192000"/>
              <a:gd name="connsiteY91" fmla="*/ 1852352 h 2240205"/>
              <a:gd name="connsiteX92" fmla="*/ 3931396 w 12192000"/>
              <a:gd name="connsiteY92" fmla="*/ 1858915 h 2240205"/>
              <a:gd name="connsiteX93" fmla="*/ 3812162 w 12192000"/>
              <a:gd name="connsiteY93" fmla="*/ 1875501 h 2240205"/>
              <a:gd name="connsiteX94" fmla="*/ 3758105 w 12192000"/>
              <a:gd name="connsiteY94" fmla="*/ 1871856 h 2240205"/>
              <a:gd name="connsiteX95" fmla="*/ 3567259 w 12192000"/>
              <a:gd name="connsiteY95" fmla="*/ 1893482 h 2240205"/>
              <a:gd name="connsiteX96" fmla="*/ 3405770 w 12192000"/>
              <a:gd name="connsiteY96" fmla="*/ 1904591 h 2240205"/>
              <a:gd name="connsiteX97" fmla="*/ 3280097 w 12192000"/>
              <a:gd name="connsiteY97" fmla="*/ 1919610 h 2240205"/>
              <a:gd name="connsiteX98" fmla="*/ 3009910 w 12192000"/>
              <a:gd name="connsiteY98" fmla="*/ 1957866 h 2240205"/>
              <a:gd name="connsiteX99" fmla="*/ 2995934 w 12192000"/>
              <a:gd name="connsiteY99" fmla="*/ 1967085 h 2240205"/>
              <a:gd name="connsiteX100" fmla="*/ 2942858 w 12192000"/>
              <a:gd name="connsiteY100" fmla="*/ 1981367 h 2240205"/>
              <a:gd name="connsiteX101" fmla="*/ 2875436 w 12192000"/>
              <a:gd name="connsiteY101" fmla="*/ 1996977 h 2240205"/>
              <a:gd name="connsiteX102" fmla="*/ 2874892 w 12192000"/>
              <a:gd name="connsiteY102" fmla="*/ 1996085 h 2240205"/>
              <a:gd name="connsiteX103" fmla="*/ 2843662 w 12192000"/>
              <a:gd name="connsiteY103" fmla="*/ 1992498 h 2240205"/>
              <a:gd name="connsiteX104" fmla="*/ 2718916 w 12192000"/>
              <a:gd name="connsiteY104" fmla="*/ 1990867 h 2240205"/>
              <a:gd name="connsiteX105" fmla="*/ 2713522 w 12192000"/>
              <a:gd name="connsiteY105" fmla="*/ 1990173 h 2240205"/>
              <a:gd name="connsiteX106" fmla="*/ 2476147 w 12192000"/>
              <a:gd name="connsiteY106" fmla="*/ 1998305 h 2240205"/>
              <a:gd name="connsiteX107" fmla="*/ 2373568 w 12192000"/>
              <a:gd name="connsiteY107" fmla="*/ 2003219 h 2240205"/>
              <a:gd name="connsiteX108" fmla="*/ 2287219 w 12192000"/>
              <a:gd name="connsiteY108" fmla="*/ 1998750 h 2240205"/>
              <a:gd name="connsiteX109" fmla="*/ 2243069 w 12192000"/>
              <a:gd name="connsiteY109" fmla="*/ 2005321 h 2240205"/>
              <a:gd name="connsiteX110" fmla="*/ 2164831 w 12192000"/>
              <a:gd name="connsiteY110" fmla="*/ 2010143 h 2240205"/>
              <a:gd name="connsiteX111" fmla="*/ 2085228 w 12192000"/>
              <a:gd name="connsiteY111" fmla="*/ 2046431 h 2240205"/>
              <a:gd name="connsiteX112" fmla="*/ 2058061 w 12192000"/>
              <a:gd name="connsiteY112" fmla="*/ 2047942 h 2240205"/>
              <a:gd name="connsiteX113" fmla="*/ 2042244 w 12192000"/>
              <a:gd name="connsiteY113" fmla="*/ 2055560 h 2240205"/>
              <a:gd name="connsiteX114" fmla="*/ 1877728 w 12192000"/>
              <a:gd name="connsiteY114" fmla="*/ 2101004 h 2240205"/>
              <a:gd name="connsiteX115" fmla="*/ 1759056 w 12192000"/>
              <a:gd name="connsiteY115" fmla="*/ 2125608 h 2240205"/>
              <a:gd name="connsiteX116" fmla="*/ 1637948 w 12192000"/>
              <a:gd name="connsiteY116" fmla="*/ 2172597 h 2240205"/>
              <a:gd name="connsiteX117" fmla="*/ 1434549 w 12192000"/>
              <a:gd name="connsiteY117" fmla="*/ 2234522 h 2240205"/>
              <a:gd name="connsiteX118" fmla="*/ 1370962 w 12192000"/>
              <a:gd name="connsiteY118" fmla="*/ 2237474 h 2240205"/>
              <a:gd name="connsiteX119" fmla="*/ 1356367 w 12192000"/>
              <a:gd name="connsiteY119" fmla="*/ 2235089 h 2240205"/>
              <a:gd name="connsiteX120" fmla="*/ 1279765 w 12192000"/>
              <a:gd name="connsiteY120" fmla="*/ 2229639 h 2240205"/>
              <a:gd name="connsiteX121" fmla="*/ 1195347 w 12192000"/>
              <a:gd name="connsiteY121" fmla="*/ 2212354 h 2240205"/>
              <a:gd name="connsiteX122" fmla="*/ 970251 w 12192000"/>
              <a:gd name="connsiteY122" fmla="*/ 2221029 h 2240205"/>
              <a:gd name="connsiteX123" fmla="*/ 812914 w 12192000"/>
              <a:gd name="connsiteY123" fmla="*/ 2210095 h 2240205"/>
              <a:gd name="connsiteX124" fmla="*/ 776382 w 12192000"/>
              <a:gd name="connsiteY124" fmla="*/ 2204512 h 2240205"/>
              <a:gd name="connsiteX125" fmla="*/ 597225 w 12192000"/>
              <a:gd name="connsiteY125" fmla="*/ 2180999 h 2240205"/>
              <a:gd name="connsiteX126" fmla="*/ 520671 w 12192000"/>
              <a:gd name="connsiteY126" fmla="*/ 2180980 h 2240205"/>
              <a:gd name="connsiteX127" fmla="*/ 515024 w 12192000"/>
              <a:gd name="connsiteY127" fmla="*/ 2179258 h 2240205"/>
              <a:gd name="connsiteX128" fmla="*/ 413835 w 12192000"/>
              <a:gd name="connsiteY128" fmla="*/ 2156783 h 2240205"/>
              <a:gd name="connsiteX129" fmla="*/ 376513 w 12192000"/>
              <a:gd name="connsiteY129" fmla="*/ 2154014 h 2240205"/>
              <a:gd name="connsiteX130" fmla="*/ 273386 w 12192000"/>
              <a:gd name="connsiteY130" fmla="*/ 2142551 h 2240205"/>
              <a:gd name="connsiteX131" fmla="*/ 77641 w 12192000"/>
              <a:gd name="connsiteY131" fmla="*/ 2126835 h 2240205"/>
              <a:gd name="connsiteX132" fmla="*/ 37645 w 12192000"/>
              <a:gd name="connsiteY132" fmla="*/ 2115401 h 2240205"/>
              <a:gd name="connsiteX133" fmla="*/ 4572 w 12192000"/>
              <a:gd name="connsiteY133" fmla="*/ 2111091 h 2240205"/>
              <a:gd name="connsiteX134" fmla="*/ 0 w 12192000"/>
              <a:gd name="connsiteY134" fmla="*/ 2110468 h 2240205"/>
              <a:gd name="connsiteX135" fmla="*/ 0 w 12192000"/>
              <a:gd name="connsiteY13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44189 w 12192000"/>
              <a:gd name="connsiteY20" fmla="*/ 938966 h 2240205"/>
              <a:gd name="connsiteX21" fmla="*/ 9500499 w 12192000"/>
              <a:gd name="connsiteY21" fmla="*/ 954680 h 2240205"/>
              <a:gd name="connsiteX22" fmla="*/ 9410017 w 12192000"/>
              <a:gd name="connsiteY22" fmla="*/ 993931 h 2240205"/>
              <a:gd name="connsiteX23" fmla="*/ 9392919 w 12192000"/>
              <a:gd name="connsiteY23" fmla="*/ 994656 h 2240205"/>
              <a:gd name="connsiteX24" fmla="*/ 9268019 w 12192000"/>
              <a:gd name="connsiteY24" fmla="*/ 1007442 h 2240205"/>
              <a:gd name="connsiteX25" fmla="*/ 9188177 w 12192000"/>
              <a:gd name="connsiteY25" fmla="*/ 1035474 h 2240205"/>
              <a:gd name="connsiteX26" fmla="*/ 9155969 w 12192000"/>
              <a:gd name="connsiteY26" fmla="*/ 1046804 h 2240205"/>
              <a:gd name="connsiteX27" fmla="*/ 9133985 w 12192000"/>
              <a:gd name="connsiteY27" fmla="*/ 1046450 h 2240205"/>
              <a:gd name="connsiteX28" fmla="*/ 9003462 w 12192000"/>
              <a:gd name="connsiteY28" fmla="*/ 1042406 h 2240205"/>
              <a:gd name="connsiteX29" fmla="*/ 8968445 w 12192000"/>
              <a:gd name="connsiteY29" fmla="*/ 1052169 h 2240205"/>
              <a:gd name="connsiteX30" fmla="*/ 8886001 w 12192000"/>
              <a:gd name="connsiteY30" fmla="*/ 1067468 h 2240205"/>
              <a:gd name="connsiteX31" fmla="*/ 8838610 w 12192000"/>
              <a:gd name="connsiteY31" fmla="*/ 1075091 h 2240205"/>
              <a:gd name="connsiteX32" fmla="*/ 8665605 w 12192000"/>
              <a:gd name="connsiteY32" fmla="*/ 1110791 h 2240205"/>
              <a:gd name="connsiteX33" fmla="*/ 8584946 w 12192000"/>
              <a:gd name="connsiteY33" fmla="*/ 1135226 h 2240205"/>
              <a:gd name="connsiteX34" fmla="*/ 8419755 w 12192000"/>
              <a:gd name="connsiteY34" fmla="*/ 1216260 h 2240205"/>
              <a:gd name="connsiteX35" fmla="*/ 8411626 w 12192000"/>
              <a:gd name="connsiteY35" fmla="*/ 1214397 h 2240205"/>
              <a:gd name="connsiteX36" fmla="*/ 8363469 w 12192000"/>
              <a:gd name="connsiteY36" fmla="*/ 1246658 h 2240205"/>
              <a:gd name="connsiteX37" fmla="*/ 8275497 w 12192000"/>
              <a:gd name="connsiteY37" fmla="*/ 1264396 h 2240205"/>
              <a:gd name="connsiteX38" fmla="*/ 8074238 w 12192000"/>
              <a:gd name="connsiteY38" fmla="*/ 1301895 h 2240205"/>
              <a:gd name="connsiteX39" fmla="*/ 7902328 w 12192000"/>
              <a:gd name="connsiteY39" fmla="*/ 1345865 h 2240205"/>
              <a:gd name="connsiteX40" fmla="*/ 7840612 w 12192000"/>
              <a:gd name="connsiteY40" fmla="*/ 1369373 h 2240205"/>
              <a:gd name="connsiteX41" fmla="*/ 7786819 w 12192000"/>
              <a:gd name="connsiteY41" fmla="*/ 1378970 h 2240205"/>
              <a:gd name="connsiteX42" fmla="*/ 7548172 w 12192000"/>
              <a:gd name="connsiteY42" fmla="*/ 1417460 h 2240205"/>
              <a:gd name="connsiteX43" fmla="*/ 7483437 w 12192000"/>
              <a:gd name="connsiteY43" fmla="*/ 1478152 h 2240205"/>
              <a:gd name="connsiteX44" fmla="*/ 7377870 w 12192000"/>
              <a:gd name="connsiteY44" fmla="*/ 1523319 h 2240205"/>
              <a:gd name="connsiteX45" fmla="*/ 7230737 w 12192000"/>
              <a:gd name="connsiteY45" fmla="*/ 1562633 h 2240205"/>
              <a:gd name="connsiteX46" fmla="*/ 7224458 w 12192000"/>
              <a:gd name="connsiteY46" fmla="*/ 1573008 h 2240205"/>
              <a:gd name="connsiteX47" fmla="*/ 7183121 w 12192000"/>
              <a:gd name="connsiteY47" fmla="*/ 1595162 h 2240205"/>
              <a:gd name="connsiteX48" fmla="*/ 7164601 w 12192000"/>
              <a:gd name="connsiteY48" fmla="*/ 1606490 h 2240205"/>
              <a:gd name="connsiteX49" fmla="*/ 6900177 w 12192000"/>
              <a:gd name="connsiteY49" fmla="*/ 1636016 h 2240205"/>
              <a:gd name="connsiteX50" fmla="*/ 6795372 w 12192000"/>
              <a:gd name="connsiteY50" fmla="*/ 1644845 h 2240205"/>
              <a:gd name="connsiteX51" fmla="*/ 6692251 w 12192000"/>
              <a:gd name="connsiteY51" fmla="*/ 1656357 h 2240205"/>
              <a:gd name="connsiteX52" fmla="*/ 6655235 w 12192000"/>
              <a:gd name="connsiteY52" fmla="*/ 1661869 h 2240205"/>
              <a:gd name="connsiteX53" fmla="*/ 6554894 w 12192000"/>
              <a:gd name="connsiteY53" fmla="*/ 1664428 h 2240205"/>
              <a:gd name="connsiteX54" fmla="*/ 6516595 w 12192000"/>
              <a:gd name="connsiteY54" fmla="*/ 1667475 h 2240205"/>
              <a:gd name="connsiteX55" fmla="*/ 6508541 w 12192000"/>
              <a:gd name="connsiteY55" fmla="*/ 1668757 h 2240205"/>
              <a:gd name="connsiteX56" fmla="*/ 6471012 w 12192000"/>
              <a:gd name="connsiteY56" fmla="*/ 1678604 h 2240205"/>
              <a:gd name="connsiteX57" fmla="*/ 6364035 w 12192000"/>
              <a:gd name="connsiteY57" fmla="*/ 1667683 h 2240205"/>
              <a:gd name="connsiteX58" fmla="*/ 6243319 w 12192000"/>
              <a:gd name="connsiteY58" fmla="*/ 1695560 h 2240205"/>
              <a:gd name="connsiteX59" fmla="*/ 6098321 w 12192000"/>
              <a:gd name="connsiteY59" fmla="*/ 1721646 h 2240205"/>
              <a:gd name="connsiteX60" fmla="*/ 5880652 w 12192000"/>
              <a:gd name="connsiteY60" fmla="*/ 1779643 h 2240205"/>
              <a:gd name="connsiteX61" fmla="*/ 5785959 w 12192000"/>
              <a:gd name="connsiteY61" fmla="*/ 1775307 h 2240205"/>
              <a:gd name="connsiteX62" fmla="*/ 5643534 w 12192000"/>
              <a:gd name="connsiteY62" fmla="*/ 1802919 h 2240205"/>
              <a:gd name="connsiteX63" fmla="*/ 5518799 w 12192000"/>
              <a:gd name="connsiteY63" fmla="*/ 1818312 h 2240205"/>
              <a:gd name="connsiteX64" fmla="*/ 5505014 w 12192000"/>
              <a:gd name="connsiteY64" fmla="*/ 1819259 h 2240205"/>
              <a:gd name="connsiteX65" fmla="*/ 5453307 w 12192000"/>
              <a:gd name="connsiteY65" fmla="*/ 1815450 h 2240205"/>
              <a:gd name="connsiteX66" fmla="*/ 5221533 w 12192000"/>
              <a:gd name="connsiteY66" fmla="*/ 1846950 h 2240205"/>
              <a:gd name="connsiteX67" fmla="*/ 5149802 w 12192000"/>
              <a:gd name="connsiteY67" fmla="*/ 1844846 h 2240205"/>
              <a:gd name="connsiteX68" fmla="*/ 5114927 w 12192000"/>
              <a:gd name="connsiteY68" fmla="*/ 1847827 h 2240205"/>
              <a:gd name="connsiteX69" fmla="*/ 5108970 w 12192000"/>
              <a:gd name="connsiteY69" fmla="*/ 1847935 h 2240205"/>
              <a:gd name="connsiteX70" fmla="*/ 5067961 w 12192000"/>
              <a:gd name="connsiteY70" fmla="*/ 1845917 h 2240205"/>
              <a:gd name="connsiteX71" fmla="*/ 5007075 w 12192000"/>
              <a:gd name="connsiteY71" fmla="*/ 1838626 h 2240205"/>
              <a:gd name="connsiteX72" fmla="*/ 4944087 w 12192000"/>
              <a:gd name="connsiteY72" fmla="*/ 1823332 h 2240205"/>
              <a:gd name="connsiteX73" fmla="*/ 4907662 w 12192000"/>
              <a:gd name="connsiteY73" fmla="*/ 1816900 h 2240205"/>
              <a:gd name="connsiteX74" fmla="*/ 4882386 w 12192000"/>
              <a:gd name="connsiteY74" fmla="*/ 1809844 h 2240205"/>
              <a:gd name="connsiteX75" fmla="*/ 4811440 w 12192000"/>
              <a:gd name="connsiteY75" fmla="*/ 1804655 h 2240205"/>
              <a:gd name="connsiteX76" fmla="*/ 4691075 w 12192000"/>
              <a:gd name="connsiteY76" fmla="*/ 1801389 h 2240205"/>
              <a:gd name="connsiteX77" fmla="*/ 4640313 w 12192000"/>
              <a:gd name="connsiteY77" fmla="*/ 1784307 h 2240205"/>
              <a:gd name="connsiteX78" fmla="*/ 4536503 w 12192000"/>
              <a:gd name="connsiteY78" fmla="*/ 1785334 h 2240205"/>
              <a:gd name="connsiteX79" fmla="*/ 4513724 w 12192000"/>
              <a:gd name="connsiteY79" fmla="*/ 1791996 h 2240205"/>
              <a:gd name="connsiteX80" fmla="*/ 4459810 w 12192000"/>
              <a:gd name="connsiteY80" fmla="*/ 1797886 h 2240205"/>
              <a:gd name="connsiteX81" fmla="*/ 4379064 w 12192000"/>
              <a:gd name="connsiteY81" fmla="*/ 1817177 h 2240205"/>
              <a:gd name="connsiteX82" fmla="*/ 4290981 w 12192000"/>
              <a:gd name="connsiteY82" fmla="*/ 1839677 h 2240205"/>
              <a:gd name="connsiteX83" fmla="*/ 4238372 w 12192000"/>
              <a:gd name="connsiteY83" fmla="*/ 1851480 h 2240205"/>
              <a:gd name="connsiteX84" fmla="*/ 4232517 w 12192000"/>
              <a:gd name="connsiteY84" fmla="*/ 1852567 h 2240205"/>
              <a:gd name="connsiteX85" fmla="*/ 4191732 w 12192000"/>
              <a:gd name="connsiteY85" fmla="*/ 1857328 h 2240205"/>
              <a:gd name="connsiteX86" fmla="*/ 4065532 w 12192000"/>
              <a:gd name="connsiteY86" fmla="*/ 1855477 h 2240205"/>
              <a:gd name="connsiteX87" fmla="*/ 4028460 w 12192000"/>
              <a:gd name="connsiteY87" fmla="*/ 1855137 h 2240205"/>
              <a:gd name="connsiteX88" fmla="*/ 4002267 w 12192000"/>
              <a:gd name="connsiteY88" fmla="*/ 1852352 h 2240205"/>
              <a:gd name="connsiteX89" fmla="*/ 3931396 w 12192000"/>
              <a:gd name="connsiteY89" fmla="*/ 1858915 h 2240205"/>
              <a:gd name="connsiteX90" fmla="*/ 3812162 w 12192000"/>
              <a:gd name="connsiteY90" fmla="*/ 1875501 h 2240205"/>
              <a:gd name="connsiteX91" fmla="*/ 3758105 w 12192000"/>
              <a:gd name="connsiteY91" fmla="*/ 1871856 h 2240205"/>
              <a:gd name="connsiteX92" fmla="*/ 3567259 w 12192000"/>
              <a:gd name="connsiteY92" fmla="*/ 1893482 h 2240205"/>
              <a:gd name="connsiteX93" fmla="*/ 3405770 w 12192000"/>
              <a:gd name="connsiteY93" fmla="*/ 1904591 h 2240205"/>
              <a:gd name="connsiteX94" fmla="*/ 3280097 w 12192000"/>
              <a:gd name="connsiteY94" fmla="*/ 1919610 h 2240205"/>
              <a:gd name="connsiteX95" fmla="*/ 3009910 w 12192000"/>
              <a:gd name="connsiteY95" fmla="*/ 1957866 h 2240205"/>
              <a:gd name="connsiteX96" fmla="*/ 2995934 w 12192000"/>
              <a:gd name="connsiteY96" fmla="*/ 1967085 h 2240205"/>
              <a:gd name="connsiteX97" fmla="*/ 2942858 w 12192000"/>
              <a:gd name="connsiteY97" fmla="*/ 1981367 h 2240205"/>
              <a:gd name="connsiteX98" fmla="*/ 2875436 w 12192000"/>
              <a:gd name="connsiteY98" fmla="*/ 1996977 h 2240205"/>
              <a:gd name="connsiteX99" fmla="*/ 2874892 w 12192000"/>
              <a:gd name="connsiteY99" fmla="*/ 1996085 h 2240205"/>
              <a:gd name="connsiteX100" fmla="*/ 2843662 w 12192000"/>
              <a:gd name="connsiteY100" fmla="*/ 1992498 h 2240205"/>
              <a:gd name="connsiteX101" fmla="*/ 2718916 w 12192000"/>
              <a:gd name="connsiteY101" fmla="*/ 1990867 h 2240205"/>
              <a:gd name="connsiteX102" fmla="*/ 2713522 w 12192000"/>
              <a:gd name="connsiteY102" fmla="*/ 1990173 h 2240205"/>
              <a:gd name="connsiteX103" fmla="*/ 2476147 w 12192000"/>
              <a:gd name="connsiteY103" fmla="*/ 1998305 h 2240205"/>
              <a:gd name="connsiteX104" fmla="*/ 2373568 w 12192000"/>
              <a:gd name="connsiteY104" fmla="*/ 2003219 h 2240205"/>
              <a:gd name="connsiteX105" fmla="*/ 2287219 w 12192000"/>
              <a:gd name="connsiteY105" fmla="*/ 1998750 h 2240205"/>
              <a:gd name="connsiteX106" fmla="*/ 2243069 w 12192000"/>
              <a:gd name="connsiteY106" fmla="*/ 2005321 h 2240205"/>
              <a:gd name="connsiteX107" fmla="*/ 2164831 w 12192000"/>
              <a:gd name="connsiteY107" fmla="*/ 2010143 h 2240205"/>
              <a:gd name="connsiteX108" fmla="*/ 2085228 w 12192000"/>
              <a:gd name="connsiteY108" fmla="*/ 2046431 h 2240205"/>
              <a:gd name="connsiteX109" fmla="*/ 2058061 w 12192000"/>
              <a:gd name="connsiteY109" fmla="*/ 2047942 h 2240205"/>
              <a:gd name="connsiteX110" fmla="*/ 2042244 w 12192000"/>
              <a:gd name="connsiteY110" fmla="*/ 2055560 h 2240205"/>
              <a:gd name="connsiteX111" fmla="*/ 1877728 w 12192000"/>
              <a:gd name="connsiteY111" fmla="*/ 2101004 h 2240205"/>
              <a:gd name="connsiteX112" fmla="*/ 1759056 w 12192000"/>
              <a:gd name="connsiteY112" fmla="*/ 2125608 h 2240205"/>
              <a:gd name="connsiteX113" fmla="*/ 1637948 w 12192000"/>
              <a:gd name="connsiteY113" fmla="*/ 2172597 h 2240205"/>
              <a:gd name="connsiteX114" fmla="*/ 1434549 w 12192000"/>
              <a:gd name="connsiteY114" fmla="*/ 2234522 h 2240205"/>
              <a:gd name="connsiteX115" fmla="*/ 1370962 w 12192000"/>
              <a:gd name="connsiteY115" fmla="*/ 2237474 h 2240205"/>
              <a:gd name="connsiteX116" fmla="*/ 1356367 w 12192000"/>
              <a:gd name="connsiteY116" fmla="*/ 2235089 h 2240205"/>
              <a:gd name="connsiteX117" fmla="*/ 1279765 w 12192000"/>
              <a:gd name="connsiteY117" fmla="*/ 2229639 h 2240205"/>
              <a:gd name="connsiteX118" fmla="*/ 1195347 w 12192000"/>
              <a:gd name="connsiteY118" fmla="*/ 2212354 h 2240205"/>
              <a:gd name="connsiteX119" fmla="*/ 970251 w 12192000"/>
              <a:gd name="connsiteY119" fmla="*/ 2221029 h 2240205"/>
              <a:gd name="connsiteX120" fmla="*/ 812914 w 12192000"/>
              <a:gd name="connsiteY120" fmla="*/ 2210095 h 2240205"/>
              <a:gd name="connsiteX121" fmla="*/ 776382 w 12192000"/>
              <a:gd name="connsiteY121" fmla="*/ 2204512 h 2240205"/>
              <a:gd name="connsiteX122" fmla="*/ 597225 w 12192000"/>
              <a:gd name="connsiteY122" fmla="*/ 2180999 h 2240205"/>
              <a:gd name="connsiteX123" fmla="*/ 520671 w 12192000"/>
              <a:gd name="connsiteY123" fmla="*/ 2180980 h 2240205"/>
              <a:gd name="connsiteX124" fmla="*/ 515024 w 12192000"/>
              <a:gd name="connsiteY124" fmla="*/ 2179258 h 2240205"/>
              <a:gd name="connsiteX125" fmla="*/ 413835 w 12192000"/>
              <a:gd name="connsiteY125" fmla="*/ 2156783 h 2240205"/>
              <a:gd name="connsiteX126" fmla="*/ 376513 w 12192000"/>
              <a:gd name="connsiteY126" fmla="*/ 2154014 h 2240205"/>
              <a:gd name="connsiteX127" fmla="*/ 273386 w 12192000"/>
              <a:gd name="connsiteY127" fmla="*/ 2142551 h 2240205"/>
              <a:gd name="connsiteX128" fmla="*/ 77641 w 12192000"/>
              <a:gd name="connsiteY128" fmla="*/ 2126835 h 2240205"/>
              <a:gd name="connsiteX129" fmla="*/ 37645 w 12192000"/>
              <a:gd name="connsiteY129" fmla="*/ 2115401 h 2240205"/>
              <a:gd name="connsiteX130" fmla="*/ 4572 w 12192000"/>
              <a:gd name="connsiteY130" fmla="*/ 2111091 h 2240205"/>
              <a:gd name="connsiteX131" fmla="*/ 0 w 12192000"/>
              <a:gd name="connsiteY131" fmla="*/ 2110468 h 2240205"/>
              <a:gd name="connsiteX132" fmla="*/ 0 w 12192000"/>
              <a:gd name="connsiteY132"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46594 w 12192000"/>
              <a:gd name="connsiteY9" fmla="*/ 765069 h 2240205"/>
              <a:gd name="connsiteX10" fmla="*/ 10739478 w 12192000"/>
              <a:gd name="connsiteY10" fmla="*/ 776841 h 2240205"/>
              <a:gd name="connsiteX11" fmla="*/ 10458762 w 12192000"/>
              <a:gd name="connsiteY11" fmla="*/ 755400 h 2240205"/>
              <a:gd name="connsiteX12" fmla="*/ 10211200 w 12192000"/>
              <a:gd name="connsiteY12" fmla="*/ 767513 h 2240205"/>
              <a:gd name="connsiteX13" fmla="*/ 10167995 w 12192000"/>
              <a:gd name="connsiteY13" fmla="*/ 760843 h 2240205"/>
              <a:gd name="connsiteX14" fmla="*/ 9997044 w 12192000"/>
              <a:gd name="connsiteY14" fmla="*/ 780129 h 2240205"/>
              <a:gd name="connsiteX15" fmla="*/ 9943887 w 12192000"/>
              <a:gd name="connsiteY15" fmla="*/ 804141 h 2240205"/>
              <a:gd name="connsiteX16" fmla="*/ 9918248 w 12192000"/>
              <a:gd name="connsiteY16" fmla="*/ 816628 h 2240205"/>
              <a:gd name="connsiteX17" fmla="*/ 9767091 w 12192000"/>
              <a:gd name="connsiteY17" fmla="*/ 870550 h 2240205"/>
              <a:gd name="connsiteX18" fmla="*/ 9683005 w 12192000"/>
              <a:gd name="connsiteY18" fmla="*/ 894128 h 2240205"/>
              <a:gd name="connsiteX19" fmla="*/ 9500499 w 12192000"/>
              <a:gd name="connsiteY19" fmla="*/ 954680 h 2240205"/>
              <a:gd name="connsiteX20" fmla="*/ 9410017 w 12192000"/>
              <a:gd name="connsiteY20" fmla="*/ 993931 h 2240205"/>
              <a:gd name="connsiteX21" fmla="*/ 9392919 w 12192000"/>
              <a:gd name="connsiteY21" fmla="*/ 994656 h 2240205"/>
              <a:gd name="connsiteX22" fmla="*/ 9268019 w 12192000"/>
              <a:gd name="connsiteY22" fmla="*/ 1007442 h 2240205"/>
              <a:gd name="connsiteX23" fmla="*/ 9188177 w 12192000"/>
              <a:gd name="connsiteY23" fmla="*/ 1035474 h 2240205"/>
              <a:gd name="connsiteX24" fmla="*/ 9155969 w 12192000"/>
              <a:gd name="connsiteY24" fmla="*/ 1046804 h 2240205"/>
              <a:gd name="connsiteX25" fmla="*/ 9133985 w 12192000"/>
              <a:gd name="connsiteY25" fmla="*/ 1046450 h 2240205"/>
              <a:gd name="connsiteX26" fmla="*/ 9003462 w 12192000"/>
              <a:gd name="connsiteY26" fmla="*/ 1042406 h 2240205"/>
              <a:gd name="connsiteX27" fmla="*/ 8968445 w 12192000"/>
              <a:gd name="connsiteY27" fmla="*/ 1052169 h 2240205"/>
              <a:gd name="connsiteX28" fmla="*/ 8886001 w 12192000"/>
              <a:gd name="connsiteY28" fmla="*/ 1067468 h 2240205"/>
              <a:gd name="connsiteX29" fmla="*/ 8838610 w 12192000"/>
              <a:gd name="connsiteY29" fmla="*/ 1075091 h 2240205"/>
              <a:gd name="connsiteX30" fmla="*/ 8665605 w 12192000"/>
              <a:gd name="connsiteY30" fmla="*/ 1110791 h 2240205"/>
              <a:gd name="connsiteX31" fmla="*/ 8584946 w 12192000"/>
              <a:gd name="connsiteY31" fmla="*/ 1135226 h 2240205"/>
              <a:gd name="connsiteX32" fmla="*/ 8419755 w 12192000"/>
              <a:gd name="connsiteY32" fmla="*/ 1216260 h 2240205"/>
              <a:gd name="connsiteX33" fmla="*/ 8411626 w 12192000"/>
              <a:gd name="connsiteY33" fmla="*/ 1214397 h 2240205"/>
              <a:gd name="connsiteX34" fmla="*/ 8363469 w 12192000"/>
              <a:gd name="connsiteY34" fmla="*/ 1246658 h 2240205"/>
              <a:gd name="connsiteX35" fmla="*/ 8275497 w 12192000"/>
              <a:gd name="connsiteY35" fmla="*/ 1264396 h 2240205"/>
              <a:gd name="connsiteX36" fmla="*/ 8074238 w 12192000"/>
              <a:gd name="connsiteY36" fmla="*/ 1301895 h 2240205"/>
              <a:gd name="connsiteX37" fmla="*/ 7902328 w 12192000"/>
              <a:gd name="connsiteY37" fmla="*/ 1345865 h 2240205"/>
              <a:gd name="connsiteX38" fmla="*/ 7840612 w 12192000"/>
              <a:gd name="connsiteY38" fmla="*/ 1369373 h 2240205"/>
              <a:gd name="connsiteX39" fmla="*/ 7786819 w 12192000"/>
              <a:gd name="connsiteY39" fmla="*/ 1378970 h 2240205"/>
              <a:gd name="connsiteX40" fmla="*/ 7548172 w 12192000"/>
              <a:gd name="connsiteY40" fmla="*/ 1417460 h 2240205"/>
              <a:gd name="connsiteX41" fmla="*/ 7483437 w 12192000"/>
              <a:gd name="connsiteY41" fmla="*/ 1478152 h 2240205"/>
              <a:gd name="connsiteX42" fmla="*/ 7377870 w 12192000"/>
              <a:gd name="connsiteY42" fmla="*/ 1523319 h 2240205"/>
              <a:gd name="connsiteX43" fmla="*/ 7230737 w 12192000"/>
              <a:gd name="connsiteY43" fmla="*/ 1562633 h 2240205"/>
              <a:gd name="connsiteX44" fmla="*/ 7224458 w 12192000"/>
              <a:gd name="connsiteY44" fmla="*/ 1573008 h 2240205"/>
              <a:gd name="connsiteX45" fmla="*/ 7183121 w 12192000"/>
              <a:gd name="connsiteY45" fmla="*/ 1595162 h 2240205"/>
              <a:gd name="connsiteX46" fmla="*/ 7164601 w 12192000"/>
              <a:gd name="connsiteY46" fmla="*/ 1606490 h 2240205"/>
              <a:gd name="connsiteX47" fmla="*/ 6900177 w 12192000"/>
              <a:gd name="connsiteY47" fmla="*/ 1636016 h 2240205"/>
              <a:gd name="connsiteX48" fmla="*/ 6795372 w 12192000"/>
              <a:gd name="connsiteY48" fmla="*/ 1644845 h 2240205"/>
              <a:gd name="connsiteX49" fmla="*/ 6692251 w 12192000"/>
              <a:gd name="connsiteY49" fmla="*/ 1656357 h 2240205"/>
              <a:gd name="connsiteX50" fmla="*/ 6655235 w 12192000"/>
              <a:gd name="connsiteY50" fmla="*/ 1661869 h 2240205"/>
              <a:gd name="connsiteX51" fmla="*/ 6554894 w 12192000"/>
              <a:gd name="connsiteY51" fmla="*/ 1664428 h 2240205"/>
              <a:gd name="connsiteX52" fmla="*/ 6516595 w 12192000"/>
              <a:gd name="connsiteY52" fmla="*/ 1667475 h 2240205"/>
              <a:gd name="connsiteX53" fmla="*/ 6508541 w 12192000"/>
              <a:gd name="connsiteY53" fmla="*/ 1668757 h 2240205"/>
              <a:gd name="connsiteX54" fmla="*/ 6471012 w 12192000"/>
              <a:gd name="connsiteY54" fmla="*/ 1678604 h 2240205"/>
              <a:gd name="connsiteX55" fmla="*/ 6364035 w 12192000"/>
              <a:gd name="connsiteY55" fmla="*/ 1667683 h 2240205"/>
              <a:gd name="connsiteX56" fmla="*/ 6243319 w 12192000"/>
              <a:gd name="connsiteY56" fmla="*/ 1695560 h 2240205"/>
              <a:gd name="connsiteX57" fmla="*/ 6098321 w 12192000"/>
              <a:gd name="connsiteY57" fmla="*/ 1721646 h 2240205"/>
              <a:gd name="connsiteX58" fmla="*/ 5880652 w 12192000"/>
              <a:gd name="connsiteY58" fmla="*/ 1779643 h 2240205"/>
              <a:gd name="connsiteX59" fmla="*/ 5785959 w 12192000"/>
              <a:gd name="connsiteY59" fmla="*/ 1775307 h 2240205"/>
              <a:gd name="connsiteX60" fmla="*/ 5643534 w 12192000"/>
              <a:gd name="connsiteY60" fmla="*/ 1802919 h 2240205"/>
              <a:gd name="connsiteX61" fmla="*/ 5518799 w 12192000"/>
              <a:gd name="connsiteY61" fmla="*/ 1818312 h 2240205"/>
              <a:gd name="connsiteX62" fmla="*/ 5505014 w 12192000"/>
              <a:gd name="connsiteY62" fmla="*/ 1819259 h 2240205"/>
              <a:gd name="connsiteX63" fmla="*/ 5453307 w 12192000"/>
              <a:gd name="connsiteY63" fmla="*/ 1815450 h 2240205"/>
              <a:gd name="connsiteX64" fmla="*/ 5221533 w 12192000"/>
              <a:gd name="connsiteY64" fmla="*/ 1846950 h 2240205"/>
              <a:gd name="connsiteX65" fmla="*/ 5149802 w 12192000"/>
              <a:gd name="connsiteY65" fmla="*/ 1844846 h 2240205"/>
              <a:gd name="connsiteX66" fmla="*/ 5114927 w 12192000"/>
              <a:gd name="connsiteY66" fmla="*/ 1847827 h 2240205"/>
              <a:gd name="connsiteX67" fmla="*/ 5108970 w 12192000"/>
              <a:gd name="connsiteY67" fmla="*/ 1847935 h 2240205"/>
              <a:gd name="connsiteX68" fmla="*/ 5067961 w 12192000"/>
              <a:gd name="connsiteY68" fmla="*/ 1845917 h 2240205"/>
              <a:gd name="connsiteX69" fmla="*/ 5007075 w 12192000"/>
              <a:gd name="connsiteY69" fmla="*/ 1838626 h 2240205"/>
              <a:gd name="connsiteX70" fmla="*/ 4944087 w 12192000"/>
              <a:gd name="connsiteY70" fmla="*/ 1823332 h 2240205"/>
              <a:gd name="connsiteX71" fmla="*/ 4907662 w 12192000"/>
              <a:gd name="connsiteY71" fmla="*/ 1816900 h 2240205"/>
              <a:gd name="connsiteX72" fmla="*/ 4882386 w 12192000"/>
              <a:gd name="connsiteY72" fmla="*/ 1809844 h 2240205"/>
              <a:gd name="connsiteX73" fmla="*/ 4811440 w 12192000"/>
              <a:gd name="connsiteY73" fmla="*/ 1804655 h 2240205"/>
              <a:gd name="connsiteX74" fmla="*/ 4691075 w 12192000"/>
              <a:gd name="connsiteY74" fmla="*/ 1801389 h 2240205"/>
              <a:gd name="connsiteX75" fmla="*/ 4640313 w 12192000"/>
              <a:gd name="connsiteY75" fmla="*/ 1784307 h 2240205"/>
              <a:gd name="connsiteX76" fmla="*/ 4536503 w 12192000"/>
              <a:gd name="connsiteY76" fmla="*/ 1785334 h 2240205"/>
              <a:gd name="connsiteX77" fmla="*/ 4513724 w 12192000"/>
              <a:gd name="connsiteY77" fmla="*/ 1791996 h 2240205"/>
              <a:gd name="connsiteX78" fmla="*/ 4459810 w 12192000"/>
              <a:gd name="connsiteY78" fmla="*/ 1797886 h 2240205"/>
              <a:gd name="connsiteX79" fmla="*/ 4379064 w 12192000"/>
              <a:gd name="connsiteY79" fmla="*/ 1817177 h 2240205"/>
              <a:gd name="connsiteX80" fmla="*/ 4290981 w 12192000"/>
              <a:gd name="connsiteY80" fmla="*/ 1839677 h 2240205"/>
              <a:gd name="connsiteX81" fmla="*/ 4238372 w 12192000"/>
              <a:gd name="connsiteY81" fmla="*/ 1851480 h 2240205"/>
              <a:gd name="connsiteX82" fmla="*/ 4232517 w 12192000"/>
              <a:gd name="connsiteY82" fmla="*/ 1852567 h 2240205"/>
              <a:gd name="connsiteX83" fmla="*/ 4191732 w 12192000"/>
              <a:gd name="connsiteY83" fmla="*/ 1857328 h 2240205"/>
              <a:gd name="connsiteX84" fmla="*/ 4065532 w 12192000"/>
              <a:gd name="connsiteY84" fmla="*/ 1855477 h 2240205"/>
              <a:gd name="connsiteX85" fmla="*/ 4028460 w 12192000"/>
              <a:gd name="connsiteY85" fmla="*/ 1855137 h 2240205"/>
              <a:gd name="connsiteX86" fmla="*/ 4002267 w 12192000"/>
              <a:gd name="connsiteY86" fmla="*/ 1852352 h 2240205"/>
              <a:gd name="connsiteX87" fmla="*/ 3931396 w 12192000"/>
              <a:gd name="connsiteY87" fmla="*/ 1858915 h 2240205"/>
              <a:gd name="connsiteX88" fmla="*/ 3812162 w 12192000"/>
              <a:gd name="connsiteY88" fmla="*/ 1875501 h 2240205"/>
              <a:gd name="connsiteX89" fmla="*/ 3758105 w 12192000"/>
              <a:gd name="connsiteY89" fmla="*/ 1871856 h 2240205"/>
              <a:gd name="connsiteX90" fmla="*/ 3567259 w 12192000"/>
              <a:gd name="connsiteY90" fmla="*/ 1893482 h 2240205"/>
              <a:gd name="connsiteX91" fmla="*/ 3405770 w 12192000"/>
              <a:gd name="connsiteY91" fmla="*/ 1904591 h 2240205"/>
              <a:gd name="connsiteX92" fmla="*/ 3280097 w 12192000"/>
              <a:gd name="connsiteY92" fmla="*/ 1919610 h 2240205"/>
              <a:gd name="connsiteX93" fmla="*/ 3009910 w 12192000"/>
              <a:gd name="connsiteY93" fmla="*/ 1957866 h 2240205"/>
              <a:gd name="connsiteX94" fmla="*/ 2995934 w 12192000"/>
              <a:gd name="connsiteY94" fmla="*/ 1967085 h 2240205"/>
              <a:gd name="connsiteX95" fmla="*/ 2942858 w 12192000"/>
              <a:gd name="connsiteY95" fmla="*/ 1981367 h 2240205"/>
              <a:gd name="connsiteX96" fmla="*/ 2875436 w 12192000"/>
              <a:gd name="connsiteY96" fmla="*/ 1996977 h 2240205"/>
              <a:gd name="connsiteX97" fmla="*/ 2874892 w 12192000"/>
              <a:gd name="connsiteY97" fmla="*/ 1996085 h 2240205"/>
              <a:gd name="connsiteX98" fmla="*/ 2843662 w 12192000"/>
              <a:gd name="connsiteY98" fmla="*/ 1992498 h 2240205"/>
              <a:gd name="connsiteX99" fmla="*/ 2718916 w 12192000"/>
              <a:gd name="connsiteY99" fmla="*/ 1990867 h 2240205"/>
              <a:gd name="connsiteX100" fmla="*/ 2713522 w 12192000"/>
              <a:gd name="connsiteY100" fmla="*/ 1990173 h 2240205"/>
              <a:gd name="connsiteX101" fmla="*/ 2476147 w 12192000"/>
              <a:gd name="connsiteY101" fmla="*/ 1998305 h 2240205"/>
              <a:gd name="connsiteX102" fmla="*/ 2373568 w 12192000"/>
              <a:gd name="connsiteY102" fmla="*/ 2003219 h 2240205"/>
              <a:gd name="connsiteX103" fmla="*/ 2287219 w 12192000"/>
              <a:gd name="connsiteY103" fmla="*/ 1998750 h 2240205"/>
              <a:gd name="connsiteX104" fmla="*/ 2243069 w 12192000"/>
              <a:gd name="connsiteY104" fmla="*/ 2005321 h 2240205"/>
              <a:gd name="connsiteX105" fmla="*/ 2164831 w 12192000"/>
              <a:gd name="connsiteY105" fmla="*/ 2010143 h 2240205"/>
              <a:gd name="connsiteX106" fmla="*/ 2085228 w 12192000"/>
              <a:gd name="connsiteY106" fmla="*/ 2046431 h 2240205"/>
              <a:gd name="connsiteX107" fmla="*/ 2058061 w 12192000"/>
              <a:gd name="connsiteY107" fmla="*/ 2047942 h 2240205"/>
              <a:gd name="connsiteX108" fmla="*/ 2042244 w 12192000"/>
              <a:gd name="connsiteY108" fmla="*/ 2055560 h 2240205"/>
              <a:gd name="connsiteX109" fmla="*/ 1877728 w 12192000"/>
              <a:gd name="connsiteY109" fmla="*/ 2101004 h 2240205"/>
              <a:gd name="connsiteX110" fmla="*/ 1759056 w 12192000"/>
              <a:gd name="connsiteY110" fmla="*/ 2125608 h 2240205"/>
              <a:gd name="connsiteX111" fmla="*/ 1637948 w 12192000"/>
              <a:gd name="connsiteY111" fmla="*/ 2172597 h 2240205"/>
              <a:gd name="connsiteX112" fmla="*/ 1434549 w 12192000"/>
              <a:gd name="connsiteY112" fmla="*/ 2234522 h 2240205"/>
              <a:gd name="connsiteX113" fmla="*/ 1370962 w 12192000"/>
              <a:gd name="connsiteY113" fmla="*/ 2237474 h 2240205"/>
              <a:gd name="connsiteX114" fmla="*/ 1356367 w 12192000"/>
              <a:gd name="connsiteY114" fmla="*/ 2235089 h 2240205"/>
              <a:gd name="connsiteX115" fmla="*/ 1279765 w 12192000"/>
              <a:gd name="connsiteY115" fmla="*/ 2229639 h 2240205"/>
              <a:gd name="connsiteX116" fmla="*/ 1195347 w 12192000"/>
              <a:gd name="connsiteY116" fmla="*/ 2212354 h 2240205"/>
              <a:gd name="connsiteX117" fmla="*/ 970251 w 12192000"/>
              <a:gd name="connsiteY117" fmla="*/ 2221029 h 2240205"/>
              <a:gd name="connsiteX118" fmla="*/ 812914 w 12192000"/>
              <a:gd name="connsiteY118" fmla="*/ 2210095 h 2240205"/>
              <a:gd name="connsiteX119" fmla="*/ 776382 w 12192000"/>
              <a:gd name="connsiteY119" fmla="*/ 2204512 h 2240205"/>
              <a:gd name="connsiteX120" fmla="*/ 597225 w 12192000"/>
              <a:gd name="connsiteY120" fmla="*/ 2180999 h 2240205"/>
              <a:gd name="connsiteX121" fmla="*/ 520671 w 12192000"/>
              <a:gd name="connsiteY121" fmla="*/ 2180980 h 2240205"/>
              <a:gd name="connsiteX122" fmla="*/ 515024 w 12192000"/>
              <a:gd name="connsiteY122" fmla="*/ 2179258 h 2240205"/>
              <a:gd name="connsiteX123" fmla="*/ 413835 w 12192000"/>
              <a:gd name="connsiteY123" fmla="*/ 2156783 h 2240205"/>
              <a:gd name="connsiteX124" fmla="*/ 376513 w 12192000"/>
              <a:gd name="connsiteY124" fmla="*/ 2154014 h 2240205"/>
              <a:gd name="connsiteX125" fmla="*/ 273386 w 12192000"/>
              <a:gd name="connsiteY125" fmla="*/ 2142551 h 2240205"/>
              <a:gd name="connsiteX126" fmla="*/ 77641 w 12192000"/>
              <a:gd name="connsiteY126" fmla="*/ 2126835 h 2240205"/>
              <a:gd name="connsiteX127" fmla="*/ 37645 w 12192000"/>
              <a:gd name="connsiteY127" fmla="*/ 2115401 h 2240205"/>
              <a:gd name="connsiteX128" fmla="*/ 4572 w 12192000"/>
              <a:gd name="connsiteY128" fmla="*/ 2111091 h 2240205"/>
              <a:gd name="connsiteX129" fmla="*/ 0 w 12192000"/>
              <a:gd name="connsiteY129" fmla="*/ 2110468 h 2240205"/>
              <a:gd name="connsiteX130" fmla="*/ 0 w 12192000"/>
              <a:gd name="connsiteY130"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739478 w 12192000"/>
              <a:gd name="connsiteY9" fmla="*/ 776841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58061 w 12192000"/>
              <a:gd name="connsiteY104" fmla="*/ 2047942 h 2240205"/>
              <a:gd name="connsiteX105" fmla="*/ 2042244 w 12192000"/>
              <a:gd name="connsiteY105" fmla="*/ 2055560 h 2240205"/>
              <a:gd name="connsiteX106" fmla="*/ 1877728 w 12192000"/>
              <a:gd name="connsiteY106" fmla="*/ 2101004 h 2240205"/>
              <a:gd name="connsiteX107" fmla="*/ 1759056 w 12192000"/>
              <a:gd name="connsiteY107" fmla="*/ 2125608 h 2240205"/>
              <a:gd name="connsiteX108" fmla="*/ 1637948 w 12192000"/>
              <a:gd name="connsiteY108" fmla="*/ 2172597 h 2240205"/>
              <a:gd name="connsiteX109" fmla="*/ 1434549 w 12192000"/>
              <a:gd name="connsiteY109" fmla="*/ 2234522 h 2240205"/>
              <a:gd name="connsiteX110" fmla="*/ 1370962 w 12192000"/>
              <a:gd name="connsiteY110" fmla="*/ 2237474 h 2240205"/>
              <a:gd name="connsiteX111" fmla="*/ 1356367 w 12192000"/>
              <a:gd name="connsiteY111" fmla="*/ 2235089 h 2240205"/>
              <a:gd name="connsiteX112" fmla="*/ 1279765 w 12192000"/>
              <a:gd name="connsiteY112" fmla="*/ 2229639 h 2240205"/>
              <a:gd name="connsiteX113" fmla="*/ 1195347 w 12192000"/>
              <a:gd name="connsiteY113" fmla="*/ 2212354 h 2240205"/>
              <a:gd name="connsiteX114" fmla="*/ 970251 w 12192000"/>
              <a:gd name="connsiteY114" fmla="*/ 2221029 h 2240205"/>
              <a:gd name="connsiteX115" fmla="*/ 812914 w 12192000"/>
              <a:gd name="connsiteY115" fmla="*/ 2210095 h 2240205"/>
              <a:gd name="connsiteX116" fmla="*/ 776382 w 12192000"/>
              <a:gd name="connsiteY116" fmla="*/ 2204512 h 2240205"/>
              <a:gd name="connsiteX117" fmla="*/ 597225 w 12192000"/>
              <a:gd name="connsiteY117" fmla="*/ 2180999 h 2240205"/>
              <a:gd name="connsiteX118" fmla="*/ 520671 w 12192000"/>
              <a:gd name="connsiteY118" fmla="*/ 2180980 h 2240205"/>
              <a:gd name="connsiteX119" fmla="*/ 515024 w 12192000"/>
              <a:gd name="connsiteY119" fmla="*/ 2179258 h 2240205"/>
              <a:gd name="connsiteX120" fmla="*/ 413835 w 12192000"/>
              <a:gd name="connsiteY120" fmla="*/ 2156783 h 2240205"/>
              <a:gd name="connsiteX121" fmla="*/ 376513 w 12192000"/>
              <a:gd name="connsiteY121" fmla="*/ 2154014 h 2240205"/>
              <a:gd name="connsiteX122" fmla="*/ 273386 w 12192000"/>
              <a:gd name="connsiteY122" fmla="*/ 2142551 h 2240205"/>
              <a:gd name="connsiteX123" fmla="*/ 77641 w 12192000"/>
              <a:gd name="connsiteY123" fmla="*/ 2126835 h 2240205"/>
              <a:gd name="connsiteX124" fmla="*/ 37645 w 12192000"/>
              <a:gd name="connsiteY124" fmla="*/ 2115401 h 2240205"/>
              <a:gd name="connsiteX125" fmla="*/ 4572 w 12192000"/>
              <a:gd name="connsiteY125" fmla="*/ 2111091 h 2240205"/>
              <a:gd name="connsiteX126" fmla="*/ 0 w 12192000"/>
              <a:gd name="connsiteY126" fmla="*/ 2110468 h 2240205"/>
              <a:gd name="connsiteX127" fmla="*/ 0 w 12192000"/>
              <a:gd name="connsiteY127"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373242"/>
              <a:gd name="connsiteX1" fmla="*/ 12192000 w 12192000"/>
              <a:gd name="connsiteY1" fmla="*/ 0 h 2373242"/>
              <a:gd name="connsiteX2" fmla="*/ 12192000 w 12192000"/>
              <a:gd name="connsiteY2" fmla="*/ 751299 h 2373242"/>
              <a:gd name="connsiteX3" fmla="*/ 11890686 w 12192000"/>
              <a:gd name="connsiteY3" fmla="*/ 732766 h 2373242"/>
              <a:gd name="connsiteX4" fmla="*/ 11649954 w 12192000"/>
              <a:gd name="connsiteY4" fmla="*/ 749628 h 2373242"/>
              <a:gd name="connsiteX5" fmla="*/ 11560424 w 12192000"/>
              <a:gd name="connsiteY5" fmla="*/ 748017 h 2373242"/>
              <a:gd name="connsiteX6" fmla="*/ 11358455 w 12192000"/>
              <a:gd name="connsiteY6" fmla="*/ 747593 h 2373242"/>
              <a:gd name="connsiteX7" fmla="*/ 11165209 w 12192000"/>
              <a:gd name="connsiteY7" fmla="*/ 748852 h 2373242"/>
              <a:gd name="connsiteX8" fmla="*/ 11058755 w 12192000"/>
              <a:gd name="connsiteY8" fmla="*/ 749617 h 2373242"/>
              <a:gd name="connsiteX9" fmla="*/ 10803046 w 12192000"/>
              <a:gd name="connsiteY9" fmla="*/ 774328 h 2373242"/>
              <a:gd name="connsiteX10" fmla="*/ 10458762 w 12192000"/>
              <a:gd name="connsiteY10" fmla="*/ 755400 h 2373242"/>
              <a:gd name="connsiteX11" fmla="*/ 10211200 w 12192000"/>
              <a:gd name="connsiteY11" fmla="*/ 767513 h 2373242"/>
              <a:gd name="connsiteX12" fmla="*/ 10167995 w 12192000"/>
              <a:gd name="connsiteY12" fmla="*/ 760843 h 2373242"/>
              <a:gd name="connsiteX13" fmla="*/ 9997044 w 12192000"/>
              <a:gd name="connsiteY13" fmla="*/ 780129 h 2373242"/>
              <a:gd name="connsiteX14" fmla="*/ 9943887 w 12192000"/>
              <a:gd name="connsiteY14" fmla="*/ 804141 h 2373242"/>
              <a:gd name="connsiteX15" fmla="*/ 9918248 w 12192000"/>
              <a:gd name="connsiteY15" fmla="*/ 816628 h 2373242"/>
              <a:gd name="connsiteX16" fmla="*/ 9767091 w 12192000"/>
              <a:gd name="connsiteY16" fmla="*/ 870550 h 2373242"/>
              <a:gd name="connsiteX17" fmla="*/ 9683005 w 12192000"/>
              <a:gd name="connsiteY17" fmla="*/ 894128 h 2373242"/>
              <a:gd name="connsiteX18" fmla="*/ 9500499 w 12192000"/>
              <a:gd name="connsiteY18" fmla="*/ 954680 h 2373242"/>
              <a:gd name="connsiteX19" fmla="*/ 9410017 w 12192000"/>
              <a:gd name="connsiteY19" fmla="*/ 993931 h 2373242"/>
              <a:gd name="connsiteX20" fmla="*/ 9392919 w 12192000"/>
              <a:gd name="connsiteY20" fmla="*/ 994656 h 2373242"/>
              <a:gd name="connsiteX21" fmla="*/ 9268019 w 12192000"/>
              <a:gd name="connsiteY21" fmla="*/ 1007442 h 2373242"/>
              <a:gd name="connsiteX22" fmla="*/ 9188177 w 12192000"/>
              <a:gd name="connsiteY22" fmla="*/ 1035474 h 2373242"/>
              <a:gd name="connsiteX23" fmla="*/ 9155969 w 12192000"/>
              <a:gd name="connsiteY23" fmla="*/ 1046804 h 2373242"/>
              <a:gd name="connsiteX24" fmla="*/ 9133985 w 12192000"/>
              <a:gd name="connsiteY24" fmla="*/ 1046450 h 2373242"/>
              <a:gd name="connsiteX25" fmla="*/ 9003462 w 12192000"/>
              <a:gd name="connsiteY25" fmla="*/ 1042406 h 2373242"/>
              <a:gd name="connsiteX26" fmla="*/ 8968445 w 12192000"/>
              <a:gd name="connsiteY26" fmla="*/ 1052169 h 2373242"/>
              <a:gd name="connsiteX27" fmla="*/ 8886001 w 12192000"/>
              <a:gd name="connsiteY27" fmla="*/ 1067468 h 2373242"/>
              <a:gd name="connsiteX28" fmla="*/ 8838610 w 12192000"/>
              <a:gd name="connsiteY28" fmla="*/ 1075091 h 2373242"/>
              <a:gd name="connsiteX29" fmla="*/ 8665605 w 12192000"/>
              <a:gd name="connsiteY29" fmla="*/ 1110791 h 2373242"/>
              <a:gd name="connsiteX30" fmla="*/ 8419755 w 12192000"/>
              <a:gd name="connsiteY30" fmla="*/ 1216260 h 2373242"/>
              <a:gd name="connsiteX31" fmla="*/ 8411626 w 12192000"/>
              <a:gd name="connsiteY31" fmla="*/ 1214397 h 2373242"/>
              <a:gd name="connsiteX32" fmla="*/ 8363469 w 12192000"/>
              <a:gd name="connsiteY32" fmla="*/ 1246658 h 2373242"/>
              <a:gd name="connsiteX33" fmla="*/ 8275497 w 12192000"/>
              <a:gd name="connsiteY33" fmla="*/ 1264396 h 2373242"/>
              <a:gd name="connsiteX34" fmla="*/ 8074238 w 12192000"/>
              <a:gd name="connsiteY34" fmla="*/ 1301895 h 2373242"/>
              <a:gd name="connsiteX35" fmla="*/ 7902328 w 12192000"/>
              <a:gd name="connsiteY35" fmla="*/ 1345865 h 2373242"/>
              <a:gd name="connsiteX36" fmla="*/ 7840612 w 12192000"/>
              <a:gd name="connsiteY36" fmla="*/ 1369373 h 2373242"/>
              <a:gd name="connsiteX37" fmla="*/ 7786819 w 12192000"/>
              <a:gd name="connsiteY37" fmla="*/ 1378970 h 2373242"/>
              <a:gd name="connsiteX38" fmla="*/ 7548172 w 12192000"/>
              <a:gd name="connsiteY38" fmla="*/ 1417460 h 2373242"/>
              <a:gd name="connsiteX39" fmla="*/ 7483437 w 12192000"/>
              <a:gd name="connsiteY39" fmla="*/ 1478152 h 2373242"/>
              <a:gd name="connsiteX40" fmla="*/ 7377870 w 12192000"/>
              <a:gd name="connsiteY40" fmla="*/ 1523319 h 2373242"/>
              <a:gd name="connsiteX41" fmla="*/ 7230737 w 12192000"/>
              <a:gd name="connsiteY41" fmla="*/ 1562633 h 2373242"/>
              <a:gd name="connsiteX42" fmla="*/ 7224458 w 12192000"/>
              <a:gd name="connsiteY42" fmla="*/ 1573008 h 2373242"/>
              <a:gd name="connsiteX43" fmla="*/ 7183121 w 12192000"/>
              <a:gd name="connsiteY43" fmla="*/ 1595162 h 2373242"/>
              <a:gd name="connsiteX44" fmla="*/ 7164601 w 12192000"/>
              <a:gd name="connsiteY44" fmla="*/ 1606490 h 2373242"/>
              <a:gd name="connsiteX45" fmla="*/ 6900177 w 12192000"/>
              <a:gd name="connsiteY45" fmla="*/ 1636016 h 2373242"/>
              <a:gd name="connsiteX46" fmla="*/ 6795372 w 12192000"/>
              <a:gd name="connsiteY46" fmla="*/ 1644845 h 2373242"/>
              <a:gd name="connsiteX47" fmla="*/ 6692251 w 12192000"/>
              <a:gd name="connsiteY47" fmla="*/ 1656357 h 2373242"/>
              <a:gd name="connsiteX48" fmla="*/ 6655235 w 12192000"/>
              <a:gd name="connsiteY48" fmla="*/ 1661869 h 2373242"/>
              <a:gd name="connsiteX49" fmla="*/ 6554894 w 12192000"/>
              <a:gd name="connsiteY49" fmla="*/ 1664428 h 2373242"/>
              <a:gd name="connsiteX50" fmla="*/ 6516595 w 12192000"/>
              <a:gd name="connsiteY50" fmla="*/ 1667475 h 2373242"/>
              <a:gd name="connsiteX51" fmla="*/ 6508541 w 12192000"/>
              <a:gd name="connsiteY51" fmla="*/ 1668757 h 2373242"/>
              <a:gd name="connsiteX52" fmla="*/ 6471012 w 12192000"/>
              <a:gd name="connsiteY52" fmla="*/ 1678604 h 2373242"/>
              <a:gd name="connsiteX53" fmla="*/ 6364035 w 12192000"/>
              <a:gd name="connsiteY53" fmla="*/ 1667683 h 2373242"/>
              <a:gd name="connsiteX54" fmla="*/ 6243319 w 12192000"/>
              <a:gd name="connsiteY54" fmla="*/ 1695560 h 2373242"/>
              <a:gd name="connsiteX55" fmla="*/ 6098321 w 12192000"/>
              <a:gd name="connsiteY55" fmla="*/ 1721646 h 2373242"/>
              <a:gd name="connsiteX56" fmla="*/ 5880652 w 12192000"/>
              <a:gd name="connsiteY56" fmla="*/ 1779643 h 2373242"/>
              <a:gd name="connsiteX57" fmla="*/ 5785959 w 12192000"/>
              <a:gd name="connsiteY57" fmla="*/ 1775307 h 2373242"/>
              <a:gd name="connsiteX58" fmla="*/ 5643534 w 12192000"/>
              <a:gd name="connsiteY58" fmla="*/ 1802919 h 2373242"/>
              <a:gd name="connsiteX59" fmla="*/ 5518799 w 12192000"/>
              <a:gd name="connsiteY59" fmla="*/ 1818312 h 2373242"/>
              <a:gd name="connsiteX60" fmla="*/ 5505014 w 12192000"/>
              <a:gd name="connsiteY60" fmla="*/ 1819259 h 2373242"/>
              <a:gd name="connsiteX61" fmla="*/ 5453307 w 12192000"/>
              <a:gd name="connsiteY61" fmla="*/ 1815450 h 2373242"/>
              <a:gd name="connsiteX62" fmla="*/ 5221533 w 12192000"/>
              <a:gd name="connsiteY62" fmla="*/ 1846950 h 2373242"/>
              <a:gd name="connsiteX63" fmla="*/ 5149802 w 12192000"/>
              <a:gd name="connsiteY63" fmla="*/ 1844846 h 2373242"/>
              <a:gd name="connsiteX64" fmla="*/ 5114927 w 12192000"/>
              <a:gd name="connsiteY64" fmla="*/ 1847827 h 2373242"/>
              <a:gd name="connsiteX65" fmla="*/ 5108970 w 12192000"/>
              <a:gd name="connsiteY65" fmla="*/ 1847935 h 2373242"/>
              <a:gd name="connsiteX66" fmla="*/ 5067961 w 12192000"/>
              <a:gd name="connsiteY66" fmla="*/ 1845917 h 2373242"/>
              <a:gd name="connsiteX67" fmla="*/ 5007075 w 12192000"/>
              <a:gd name="connsiteY67" fmla="*/ 1838626 h 2373242"/>
              <a:gd name="connsiteX68" fmla="*/ 4944087 w 12192000"/>
              <a:gd name="connsiteY68" fmla="*/ 1823332 h 2373242"/>
              <a:gd name="connsiteX69" fmla="*/ 4907662 w 12192000"/>
              <a:gd name="connsiteY69" fmla="*/ 1816900 h 2373242"/>
              <a:gd name="connsiteX70" fmla="*/ 4882386 w 12192000"/>
              <a:gd name="connsiteY70" fmla="*/ 1809844 h 2373242"/>
              <a:gd name="connsiteX71" fmla="*/ 4811440 w 12192000"/>
              <a:gd name="connsiteY71" fmla="*/ 1804655 h 2373242"/>
              <a:gd name="connsiteX72" fmla="*/ 4691075 w 12192000"/>
              <a:gd name="connsiteY72" fmla="*/ 1801389 h 2373242"/>
              <a:gd name="connsiteX73" fmla="*/ 4640313 w 12192000"/>
              <a:gd name="connsiteY73" fmla="*/ 1784307 h 2373242"/>
              <a:gd name="connsiteX74" fmla="*/ 4536503 w 12192000"/>
              <a:gd name="connsiteY74" fmla="*/ 1785334 h 2373242"/>
              <a:gd name="connsiteX75" fmla="*/ 4513724 w 12192000"/>
              <a:gd name="connsiteY75" fmla="*/ 1791996 h 2373242"/>
              <a:gd name="connsiteX76" fmla="*/ 4459810 w 12192000"/>
              <a:gd name="connsiteY76" fmla="*/ 1797886 h 2373242"/>
              <a:gd name="connsiteX77" fmla="*/ 4379064 w 12192000"/>
              <a:gd name="connsiteY77" fmla="*/ 1817177 h 2373242"/>
              <a:gd name="connsiteX78" fmla="*/ 4290981 w 12192000"/>
              <a:gd name="connsiteY78" fmla="*/ 1839677 h 2373242"/>
              <a:gd name="connsiteX79" fmla="*/ 4238372 w 12192000"/>
              <a:gd name="connsiteY79" fmla="*/ 1851480 h 2373242"/>
              <a:gd name="connsiteX80" fmla="*/ 4232517 w 12192000"/>
              <a:gd name="connsiteY80" fmla="*/ 1852567 h 2373242"/>
              <a:gd name="connsiteX81" fmla="*/ 4191732 w 12192000"/>
              <a:gd name="connsiteY81" fmla="*/ 1857328 h 2373242"/>
              <a:gd name="connsiteX82" fmla="*/ 4065532 w 12192000"/>
              <a:gd name="connsiteY82" fmla="*/ 1855477 h 2373242"/>
              <a:gd name="connsiteX83" fmla="*/ 4028460 w 12192000"/>
              <a:gd name="connsiteY83" fmla="*/ 1855137 h 2373242"/>
              <a:gd name="connsiteX84" fmla="*/ 4002267 w 12192000"/>
              <a:gd name="connsiteY84" fmla="*/ 1852352 h 2373242"/>
              <a:gd name="connsiteX85" fmla="*/ 3931396 w 12192000"/>
              <a:gd name="connsiteY85" fmla="*/ 1858915 h 2373242"/>
              <a:gd name="connsiteX86" fmla="*/ 3812162 w 12192000"/>
              <a:gd name="connsiteY86" fmla="*/ 1875501 h 2373242"/>
              <a:gd name="connsiteX87" fmla="*/ 3758105 w 12192000"/>
              <a:gd name="connsiteY87" fmla="*/ 1871856 h 2373242"/>
              <a:gd name="connsiteX88" fmla="*/ 3567259 w 12192000"/>
              <a:gd name="connsiteY88" fmla="*/ 1893482 h 2373242"/>
              <a:gd name="connsiteX89" fmla="*/ 3405770 w 12192000"/>
              <a:gd name="connsiteY89" fmla="*/ 1904591 h 2373242"/>
              <a:gd name="connsiteX90" fmla="*/ 3280097 w 12192000"/>
              <a:gd name="connsiteY90" fmla="*/ 1919610 h 2373242"/>
              <a:gd name="connsiteX91" fmla="*/ 3009910 w 12192000"/>
              <a:gd name="connsiteY91" fmla="*/ 1957866 h 2373242"/>
              <a:gd name="connsiteX92" fmla="*/ 2995934 w 12192000"/>
              <a:gd name="connsiteY92" fmla="*/ 1967085 h 2373242"/>
              <a:gd name="connsiteX93" fmla="*/ 2942858 w 12192000"/>
              <a:gd name="connsiteY93" fmla="*/ 1981367 h 2373242"/>
              <a:gd name="connsiteX94" fmla="*/ 2875436 w 12192000"/>
              <a:gd name="connsiteY94" fmla="*/ 1996977 h 2373242"/>
              <a:gd name="connsiteX95" fmla="*/ 2874892 w 12192000"/>
              <a:gd name="connsiteY95" fmla="*/ 1996085 h 2373242"/>
              <a:gd name="connsiteX96" fmla="*/ 2843662 w 12192000"/>
              <a:gd name="connsiteY96" fmla="*/ 1992498 h 2373242"/>
              <a:gd name="connsiteX97" fmla="*/ 2718916 w 12192000"/>
              <a:gd name="connsiteY97" fmla="*/ 1990867 h 2373242"/>
              <a:gd name="connsiteX98" fmla="*/ 2713522 w 12192000"/>
              <a:gd name="connsiteY98" fmla="*/ 1990173 h 2373242"/>
              <a:gd name="connsiteX99" fmla="*/ 2476147 w 12192000"/>
              <a:gd name="connsiteY99" fmla="*/ 1998305 h 2373242"/>
              <a:gd name="connsiteX100" fmla="*/ 2373568 w 12192000"/>
              <a:gd name="connsiteY100" fmla="*/ 2003219 h 2373242"/>
              <a:gd name="connsiteX101" fmla="*/ 2287219 w 12192000"/>
              <a:gd name="connsiteY101" fmla="*/ 1998750 h 2373242"/>
              <a:gd name="connsiteX102" fmla="*/ 2164831 w 12192000"/>
              <a:gd name="connsiteY102" fmla="*/ 2010143 h 2373242"/>
              <a:gd name="connsiteX103" fmla="*/ 2058061 w 12192000"/>
              <a:gd name="connsiteY103" fmla="*/ 2047942 h 2373242"/>
              <a:gd name="connsiteX104" fmla="*/ 2042244 w 12192000"/>
              <a:gd name="connsiteY104" fmla="*/ 2055560 h 2373242"/>
              <a:gd name="connsiteX105" fmla="*/ 1877728 w 12192000"/>
              <a:gd name="connsiteY105" fmla="*/ 2101004 h 2373242"/>
              <a:gd name="connsiteX106" fmla="*/ 1759056 w 12192000"/>
              <a:gd name="connsiteY106" fmla="*/ 2125608 h 2373242"/>
              <a:gd name="connsiteX107" fmla="*/ 1637948 w 12192000"/>
              <a:gd name="connsiteY107" fmla="*/ 2172597 h 2373242"/>
              <a:gd name="connsiteX108" fmla="*/ 1434549 w 12192000"/>
              <a:gd name="connsiteY108" fmla="*/ 2234522 h 2373242"/>
              <a:gd name="connsiteX109" fmla="*/ 1370962 w 12192000"/>
              <a:gd name="connsiteY109" fmla="*/ 2237474 h 2373242"/>
              <a:gd name="connsiteX110" fmla="*/ 1356367 w 12192000"/>
              <a:gd name="connsiteY110" fmla="*/ 2235089 h 2373242"/>
              <a:gd name="connsiteX111" fmla="*/ 1279765 w 12192000"/>
              <a:gd name="connsiteY111" fmla="*/ 2229639 h 2373242"/>
              <a:gd name="connsiteX112" fmla="*/ 1195347 w 12192000"/>
              <a:gd name="connsiteY112" fmla="*/ 2212354 h 2373242"/>
              <a:gd name="connsiteX113" fmla="*/ 970251 w 12192000"/>
              <a:gd name="connsiteY113" fmla="*/ 2221029 h 2373242"/>
              <a:gd name="connsiteX114" fmla="*/ 812914 w 12192000"/>
              <a:gd name="connsiteY114" fmla="*/ 2210095 h 2373242"/>
              <a:gd name="connsiteX115" fmla="*/ 597225 w 12192000"/>
              <a:gd name="connsiteY115" fmla="*/ 2180999 h 2373242"/>
              <a:gd name="connsiteX116" fmla="*/ 520671 w 12192000"/>
              <a:gd name="connsiteY116" fmla="*/ 2180980 h 2373242"/>
              <a:gd name="connsiteX117" fmla="*/ 413835 w 12192000"/>
              <a:gd name="connsiteY117" fmla="*/ 2156783 h 2373242"/>
              <a:gd name="connsiteX118" fmla="*/ 376513 w 12192000"/>
              <a:gd name="connsiteY118" fmla="*/ 2154014 h 2373242"/>
              <a:gd name="connsiteX119" fmla="*/ 295825 w 12192000"/>
              <a:gd name="connsiteY119" fmla="*/ 2373195 h 2373242"/>
              <a:gd name="connsiteX120" fmla="*/ 77641 w 12192000"/>
              <a:gd name="connsiteY120" fmla="*/ 2126835 h 2373242"/>
              <a:gd name="connsiteX121" fmla="*/ 37645 w 12192000"/>
              <a:gd name="connsiteY121" fmla="*/ 2115401 h 2373242"/>
              <a:gd name="connsiteX122" fmla="*/ 4572 w 12192000"/>
              <a:gd name="connsiteY122" fmla="*/ 2111091 h 2373242"/>
              <a:gd name="connsiteX123" fmla="*/ 0 w 12192000"/>
              <a:gd name="connsiteY123" fmla="*/ 2110468 h 2373242"/>
              <a:gd name="connsiteX124" fmla="*/ 0 w 12192000"/>
              <a:gd name="connsiteY124" fmla="*/ 0 h 2373242"/>
              <a:gd name="connsiteX0" fmla="*/ 0 w 12192000"/>
              <a:gd name="connsiteY0" fmla="*/ 0 h 2546191"/>
              <a:gd name="connsiteX1" fmla="*/ 12192000 w 12192000"/>
              <a:gd name="connsiteY1" fmla="*/ 0 h 2546191"/>
              <a:gd name="connsiteX2" fmla="*/ 12192000 w 12192000"/>
              <a:gd name="connsiteY2" fmla="*/ 751299 h 2546191"/>
              <a:gd name="connsiteX3" fmla="*/ 11890686 w 12192000"/>
              <a:gd name="connsiteY3" fmla="*/ 732766 h 2546191"/>
              <a:gd name="connsiteX4" fmla="*/ 11649954 w 12192000"/>
              <a:gd name="connsiteY4" fmla="*/ 749628 h 2546191"/>
              <a:gd name="connsiteX5" fmla="*/ 11560424 w 12192000"/>
              <a:gd name="connsiteY5" fmla="*/ 748017 h 2546191"/>
              <a:gd name="connsiteX6" fmla="*/ 11358455 w 12192000"/>
              <a:gd name="connsiteY6" fmla="*/ 747593 h 2546191"/>
              <a:gd name="connsiteX7" fmla="*/ 11165209 w 12192000"/>
              <a:gd name="connsiteY7" fmla="*/ 748852 h 2546191"/>
              <a:gd name="connsiteX8" fmla="*/ 11058755 w 12192000"/>
              <a:gd name="connsiteY8" fmla="*/ 749617 h 2546191"/>
              <a:gd name="connsiteX9" fmla="*/ 10803046 w 12192000"/>
              <a:gd name="connsiteY9" fmla="*/ 774328 h 2546191"/>
              <a:gd name="connsiteX10" fmla="*/ 10458762 w 12192000"/>
              <a:gd name="connsiteY10" fmla="*/ 755400 h 2546191"/>
              <a:gd name="connsiteX11" fmla="*/ 10211200 w 12192000"/>
              <a:gd name="connsiteY11" fmla="*/ 767513 h 2546191"/>
              <a:gd name="connsiteX12" fmla="*/ 10167995 w 12192000"/>
              <a:gd name="connsiteY12" fmla="*/ 760843 h 2546191"/>
              <a:gd name="connsiteX13" fmla="*/ 9997044 w 12192000"/>
              <a:gd name="connsiteY13" fmla="*/ 780129 h 2546191"/>
              <a:gd name="connsiteX14" fmla="*/ 9943887 w 12192000"/>
              <a:gd name="connsiteY14" fmla="*/ 804141 h 2546191"/>
              <a:gd name="connsiteX15" fmla="*/ 9918248 w 12192000"/>
              <a:gd name="connsiteY15" fmla="*/ 816628 h 2546191"/>
              <a:gd name="connsiteX16" fmla="*/ 9767091 w 12192000"/>
              <a:gd name="connsiteY16" fmla="*/ 870550 h 2546191"/>
              <a:gd name="connsiteX17" fmla="*/ 9683005 w 12192000"/>
              <a:gd name="connsiteY17" fmla="*/ 894128 h 2546191"/>
              <a:gd name="connsiteX18" fmla="*/ 9500499 w 12192000"/>
              <a:gd name="connsiteY18" fmla="*/ 954680 h 2546191"/>
              <a:gd name="connsiteX19" fmla="*/ 9410017 w 12192000"/>
              <a:gd name="connsiteY19" fmla="*/ 993931 h 2546191"/>
              <a:gd name="connsiteX20" fmla="*/ 9392919 w 12192000"/>
              <a:gd name="connsiteY20" fmla="*/ 994656 h 2546191"/>
              <a:gd name="connsiteX21" fmla="*/ 9268019 w 12192000"/>
              <a:gd name="connsiteY21" fmla="*/ 1007442 h 2546191"/>
              <a:gd name="connsiteX22" fmla="*/ 9188177 w 12192000"/>
              <a:gd name="connsiteY22" fmla="*/ 1035474 h 2546191"/>
              <a:gd name="connsiteX23" fmla="*/ 9155969 w 12192000"/>
              <a:gd name="connsiteY23" fmla="*/ 1046804 h 2546191"/>
              <a:gd name="connsiteX24" fmla="*/ 9133985 w 12192000"/>
              <a:gd name="connsiteY24" fmla="*/ 1046450 h 2546191"/>
              <a:gd name="connsiteX25" fmla="*/ 9003462 w 12192000"/>
              <a:gd name="connsiteY25" fmla="*/ 1042406 h 2546191"/>
              <a:gd name="connsiteX26" fmla="*/ 8968445 w 12192000"/>
              <a:gd name="connsiteY26" fmla="*/ 1052169 h 2546191"/>
              <a:gd name="connsiteX27" fmla="*/ 8886001 w 12192000"/>
              <a:gd name="connsiteY27" fmla="*/ 1067468 h 2546191"/>
              <a:gd name="connsiteX28" fmla="*/ 8838610 w 12192000"/>
              <a:gd name="connsiteY28" fmla="*/ 1075091 h 2546191"/>
              <a:gd name="connsiteX29" fmla="*/ 8665605 w 12192000"/>
              <a:gd name="connsiteY29" fmla="*/ 1110791 h 2546191"/>
              <a:gd name="connsiteX30" fmla="*/ 8419755 w 12192000"/>
              <a:gd name="connsiteY30" fmla="*/ 1216260 h 2546191"/>
              <a:gd name="connsiteX31" fmla="*/ 8411626 w 12192000"/>
              <a:gd name="connsiteY31" fmla="*/ 1214397 h 2546191"/>
              <a:gd name="connsiteX32" fmla="*/ 8363469 w 12192000"/>
              <a:gd name="connsiteY32" fmla="*/ 1246658 h 2546191"/>
              <a:gd name="connsiteX33" fmla="*/ 8275497 w 12192000"/>
              <a:gd name="connsiteY33" fmla="*/ 1264396 h 2546191"/>
              <a:gd name="connsiteX34" fmla="*/ 8074238 w 12192000"/>
              <a:gd name="connsiteY34" fmla="*/ 1301895 h 2546191"/>
              <a:gd name="connsiteX35" fmla="*/ 7902328 w 12192000"/>
              <a:gd name="connsiteY35" fmla="*/ 1345865 h 2546191"/>
              <a:gd name="connsiteX36" fmla="*/ 7840612 w 12192000"/>
              <a:gd name="connsiteY36" fmla="*/ 1369373 h 2546191"/>
              <a:gd name="connsiteX37" fmla="*/ 7786819 w 12192000"/>
              <a:gd name="connsiteY37" fmla="*/ 1378970 h 2546191"/>
              <a:gd name="connsiteX38" fmla="*/ 7548172 w 12192000"/>
              <a:gd name="connsiteY38" fmla="*/ 1417460 h 2546191"/>
              <a:gd name="connsiteX39" fmla="*/ 7483437 w 12192000"/>
              <a:gd name="connsiteY39" fmla="*/ 1478152 h 2546191"/>
              <a:gd name="connsiteX40" fmla="*/ 7377870 w 12192000"/>
              <a:gd name="connsiteY40" fmla="*/ 1523319 h 2546191"/>
              <a:gd name="connsiteX41" fmla="*/ 7230737 w 12192000"/>
              <a:gd name="connsiteY41" fmla="*/ 1562633 h 2546191"/>
              <a:gd name="connsiteX42" fmla="*/ 7224458 w 12192000"/>
              <a:gd name="connsiteY42" fmla="*/ 1573008 h 2546191"/>
              <a:gd name="connsiteX43" fmla="*/ 7183121 w 12192000"/>
              <a:gd name="connsiteY43" fmla="*/ 1595162 h 2546191"/>
              <a:gd name="connsiteX44" fmla="*/ 7164601 w 12192000"/>
              <a:gd name="connsiteY44" fmla="*/ 1606490 h 2546191"/>
              <a:gd name="connsiteX45" fmla="*/ 6900177 w 12192000"/>
              <a:gd name="connsiteY45" fmla="*/ 1636016 h 2546191"/>
              <a:gd name="connsiteX46" fmla="*/ 6795372 w 12192000"/>
              <a:gd name="connsiteY46" fmla="*/ 1644845 h 2546191"/>
              <a:gd name="connsiteX47" fmla="*/ 6692251 w 12192000"/>
              <a:gd name="connsiteY47" fmla="*/ 1656357 h 2546191"/>
              <a:gd name="connsiteX48" fmla="*/ 6655235 w 12192000"/>
              <a:gd name="connsiteY48" fmla="*/ 1661869 h 2546191"/>
              <a:gd name="connsiteX49" fmla="*/ 6554894 w 12192000"/>
              <a:gd name="connsiteY49" fmla="*/ 1664428 h 2546191"/>
              <a:gd name="connsiteX50" fmla="*/ 6516595 w 12192000"/>
              <a:gd name="connsiteY50" fmla="*/ 1667475 h 2546191"/>
              <a:gd name="connsiteX51" fmla="*/ 6508541 w 12192000"/>
              <a:gd name="connsiteY51" fmla="*/ 1668757 h 2546191"/>
              <a:gd name="connsiteX52" fmla="*/ 6471012 w 12192000"/>
              <a:gd name="connsiteY52" fmla="*/ 1678604 h 2546191"/>
              <a:gd name="connsiteX53" fmla="*/ 6364035 w 12192000"/>
              <a:gd name="connsiteY53" fmla="*/ 1667683 h 2546191"/>
              <a:gd name="connsiteX54" fmla="*/ 6243319 w 12192000"/>
              <a:gd name="connsiteY54" fmla="*/ 1695560 h 2546191"/>
              <a:gd name="connsiteX55" fmla="*/ 6098321 w 12192000"/>
              <a:gd name="connsiteY55" fmla="*/ 1721646 h 2546191"/>
              <a:gd name="connsiteX56" fmla="*/ 5880652 w 12192000"/>
              <a:gd name="connsiteY56" fmla="*/ 1779643 h 2546191"/>
              <a:gd name="connsiteX57" fmla="*/ 5785959 w 12192000"/>
              <a:gd name="connsiteY57" fmla="*/ 1775307 h 2546191"/>
              <a:gd name="connsiteX58" fmla="*/ 5643534 w 12192000"/>
              <a:gd name="connsiteY58" fmla="*/ 1802919 h 2546191"/>
              <a:gd name="connsiteX59" fmla="*/ 5518799 w 12192000"/>
              <a:gd name="connsiteY59" fmla="*/ 1818312 h 2546191"/>
              <a:gd name="connsiteX60" fmla="*/ 5505014 w 12192000"/>
              <a:gd name="connsiteY60" fmla="*/ 1819259 h 2546191"/>
              <a:gd name="connsiteX61" fmla="*/ 5453307 w 12192000"/>
              <a:gd name="connsiteY61" fmla="*/ 1815450 h 2546191"/>
              <a:gd name="connsiteX62" fmla="*/ 5221533 w 12192000"/>
              <a:gd name="connsiteY62" fmla="*/ 1846950 h 2546191"/>
              <a:gd name="connsiteX63" fmla="*/ 5149802 w 12192000"/>
              <a:gd name="connsiteY63" fmla="*/ 1844846 h 2546191"/>
              <a:gd name="connsiteX64" fmla="*/ 5114927 w 12192000"/>
              <a:gd name="connsiteY64" fmla="*/ 1847827 h 2546191"/>
              <a:gd name="connsiteX65" fmla="*/ 5108970 w 12192000"/>
              <a:gd name="connsiteY65" fmla="*/ 1847935 h 2546191"/>
              <a:gd name="connsiteX66" fmla="*/ 5067961 w 12192000"/>
              <a:gd name="connsiteY66" fmla="*/ 1845917 h 2546191"/>
              <a:gd name="connsiteX67" fmla="*/ 5007075 w 12192000"/>
              <a:gd name="connsiteY67" fmla="*/ 1838626 h 2546191"/>
              <a:gd name="connsiteX68" fmla="*/ 4944087 w 12192000"/>
              <a:gd name="connsiteY68" fmla="*/ 1823332 h 2546191"/>
              <a:gd name="connsiteX69" fmla="*/ 4907662 w 12192000"/>
              <a:gd name="connsiteY69" fmla="*/ 1816900 h 2546191"/>
              <a:gd name="connsiteX70" fmla="*/ 4882386 w 12192000"/>
              <a:gd name="connsiteY70" fmla="*/ 1809844 h 2546191"/>
              <a:gd name="connsiteX71" fmla="*/ 4811440 w 12192000"/>
              <a:gd name="connsiteY71" fmla="*/ 1804655 h 2546191"/>
              <a:gd name="connsiteX72" fmla="*/ 4691075 w 12192000"/>
              <a:gd name="connsiteY72" fmla="*/ 1801389 h 2546191"/>
              <a:gd name="connsiteX73" fmla="*/ 4640313 w 12192000"/>
              <a:gd name="connsiteY73" fmla="*/ 1784307 h 2546191"/>
              <a:gd name="connsiteX74" fmla="*/ 4536503 w 12192000"/>
              <a:gd name="connsiteY74" fmla="*/ 1785334 h 2546191"/>
              <a:gd name="connsiteX75" fmla="*/ 4513724 w 12192000"/>
              <a:gd name="connsiteY75" fmla="*/ 1791996 h 2546191"/>
              <a:gd name="connsiteX76" fmla="*/ 4459810 w 12192000"/>
              <a:gd name="connsiteY76" fmla="*/ 1797886 h 2546191"/>
              <a:gd name="connsiteX77" fmla="*/ 4379064 w 12192000"/>
              <a:gd name="connsiteY77" fmla="*/ 1817177 h 2546191"/>
              <a:gd name="connsiteX78" fmla="*/ 4290981 w 12192000"/>
              <a:gd name="connsiteY78" fmla="*/ 1839677 h 2546191"/>
              <a:gd name="connsiteX79" fmla="*/ 4238372 w 12192000"/>
              <a:gd name="connsiteY79" fmla="*/ 1851480 h 2546191"/>
              <a:gd name="connsiteX80" fmla="*/ 4232517 w 12192000"/>
              <a:gd name="connsiteY80" fmla="*/ 1852567 h 2546191"/>
              <a:gd name="connsiteX81" fmla="*/ 4191732 w 12192000"/>
              <a:gd name="connsiteY81" fmla="*/ 1857328 h 2546191"/>
              <a:gd name="connsiteX82" fmla="*/ 4065532 w 12192000"/>
              <a:gd name="connsiteY82" fmla="*/ 1855477 h 2546191"/>
              <a:gd name="connsiteX83" fmla="*/ 4028460 w 12192000"/>
              <a:gd name="connsiteY83" fmla="*/ 1855137 h 2546191"/>
              <a:gd name="connsiteX84" fmla="*/ 4002267 w 12192000"/>
              <a:gd name="connsiteY84" fmla="*/ 1852352 h 2546191"/>
              <a:gd name="connsiteX85" fmla="*/ 3931396 w 12192000"/>
              <a:gd name="connsiteY85" fmla="*/ 1858915 h 2546191"/>
              <a:gd name="connsiteX86" fmla="*/ 3812162 w 12192000"/>
              <a:gd name="connsiteY86" fmla="*/ 1875501 h 2546191"/>
              <a:gd name="connsiteX87" fmla="*/ 3758105 w 12192000"/>
              <a:gd name="connsiteY87" fmla="*/ 1871856 h 2546191"/>
              <a:gd name="connsiteX88" fmla="*/ 3567259 w 12192000"/>
              <a:gd name="connsiteY88" fmla="*/ 1893482 h 2546191"/>
              <a:gd name="connsiteX89" fmla="*/ 3405770 w 12192000"/>
              <a:gd name="connsiteY89" fmla="*/ 1904591 h 2546191"/>
              <a:gd name="connsiteX90" fmla="*/ 3280097 w 12192000"/>
              <a:gd name="connsiteY90" fmla="*/ 1919610 h 2546191"/>
              <a:gd name="connsiteX91" fmla="*/ 3009910 w 12192000"/>
              <a:gd name="connsiteY91" fmla="*/ 1957866 h 2546191"/>
              <a:gd name="connsiteX92" fmla="*/ 2995934 w 12192000"/>
              <a:gd name="connsiteY92" fmla="*/ 1967085 h 2546191"/>
              <a:gd name="connsiteX93" fmla="*/ 2942858 w 12192000"/>
              <a:gd name="connsiteY93" fmla="*/ 1981367 h 2546191"/>
              <a:gd name="connsiteX94" fmla="*/ 2875436 w 12192000"/>
              <a:gd name="connsiteY94" fmla="*/ 1996977 h 2546191"/>
              <a:gd name="connsiteX95" fmla="*/ 2874892 w 12192000"/>
              <a:gd name="connsiteY95" fmla="*/ 1996085 h 2546191"/>
              <a:gd name="connsiteX96" fmla="*/ 2843662 w 12192000"/>
              <a:gd name="connsiteY96" fmla="*/ 1992498 h 2546191"/>
              <a:gd name="connsiteX97" fmla="*/ 2718916 w 12192000"/>
              <a:gd name="connsiteY97" fmla="*/ 1990867 h 2546191"/>
              <a:gd name="connsiteX98" fmla="*/ 2713522 w 12192000"/>
              <a:gd name="connsiteY98" fmla="*/ 1990173 h 2546191"/>
              <a:gd name="connsiteX99" fmla="*/ 2476147 w 12192000"/>
              <a:gd name="connsiteY99" fmla="*/ 1998305 h 2546191"/>
              <a:gd name="connsiteX100" fmla="*/ 2373568 w 12192000"/>
              <a:gd name="connsiteY100" fmla="*/ 2003219 h 2546191"/>
              <a:gd name="connsiteX101" fmla="*/ 2287219 w 12192000"/>
              <a:gd name="connsiteY101" fmla="*/ 1998750 h 2546191"/>
              <a:gd name="connsiteX102" fmla="*/ 2164831 w 12192000"/>
              <a:gd name="connsiteY102" fmla="*/ 2010143 h 2546191"/>
              <a:gd name="connsiteX103" fmla="*/ 2058061 w 12192000"/>
              <a:gd name="connsiteY103" fmla="*/ 2047942 h 2546191"/>
              <a:gd name="connsiteX104" fmla="*/ 2042244 w 12192000"/>
              <a:gd name="connsiteY104" fmla="*/ 2055560 h 2546191"/>
              <a:gd name="connsiteX105" fmla="*/ 1877728 w 12192000"/>
              <a:gd name="connsiteY105" fmla="*/ 2101004 h 2546191"/>
              <a:gd name="connsiteX106" fmla="*/ 1759056 w 12192000"/>
              <a:gd name="connsiteY106" fmla="*/ 2125608 h 2546191"/>
              <a:gd name="connsiteX107" fmla="*/ 1637948 w 12192000"/>
              <a:gd name="connsiteY107" fmla="*/ 2172597 h 2546191"/>
              <a:gd name="connsiteX108" fmla="*/ 1434549 w 12192000"/>
              <a:gd name="connsiteY108" fmla="*/ 2234522 h 2546191"/>
              <a:gd name="connsiteX109" fmla="*/ 1370962 w 12192000"/>
              <a:gd name="connsiteY109" fmla="*/ 2237474 h 2546191"/>
              <a:gd name="connsiteX110" fmla="*/ 1356367 w 12192000"/>
              <a:gd name="connsiteY110" fmla="*/ 2235089 h 2546191"/>
              <a:gd name="connsiteX111" fmla="*/ 1279765 w 12192000"/>
              <a:gd name="connsiteY111" fmla="*/ 2229639 h 2546191"/>
              <a:gd name="connsiteX112" fmla="*/ 1195347 w 12192000"/>
              <a:gd name="connsiteY112" fmla="*/ 2212354 h 2546191"/>
              <a:gd name="connsiteX113" fmla="*/ 970251 w 12192000"/>
              <a:gd name="connsiteY113" fmla="*/ 2221029 h 2546191"/>
              <a:gd name="connsiteX114" fmla="*/ 812914 w 12192000"/>
              <a:gd name="connsiteY114" fmla="*/ 2210095 h 2546191"/>
              <a:gd name="connsiteX115" fmla="*/ 597225 w 12192000"/>
              <a:gd name="connsiteY115" fmla="*/ 2180999 h 2546191"/>
              <a:gd name="connsiteX116" fmla="*/ 520671 w 12192000"/>
              <a:gd name="connsiteY116" fmla="*/ 2180980 h 2546191"/>
              <a:gd name="connsiteX117" fmla="*/ 413835 w 12192000"/>
              <a:gd name="connsiteY117" fmla="*/ 2156783 h 2546191"/>
              <a:gd name="connsiteX118" fmla="*/ 398953 w 12192000"/>
              <a:gd name="connsiteY118" fmla="*/ 2546111 h 2546191"/>
              <a:gd name="connsiteX119" fmla="*/ 295825 w 12192000"/>
              <a:gd name="connsiteY119" fmla="*/ 2373195 h 2546191"/>
              <a:gd name="connsiteX120" fmla="*/ 77641 w 12192000"/>
              <a:gd name="connsiteY120" fmla="*/ 2126835 h 2546191"/>
              <a:gd name="connsiteX121" fmla="*/ 37645 w 12192000"/>
              <a:gd name="connsiteY121" fmla="*/ 2115401 h 2546191"/>
              <a:gd name="connsiteX122" fmla="*/ 4572 w 12192000"/>
              <a:gd name="connsiteY122" fmla="*/ 2111091 h 2546191"/>
              <a:gd name="connsiteX123" fmla="*/ 0 w 12192000"/>
              <a:gd name="connsiteY123" fmla="*/ 2110468 h 2546191"/>
              <a:gd name="connsiteX124" fmla="*/ 0 w 12192000"/>
              <a:gd name="connsiteY124" fmla="*/ 0 h 2546191"/>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229639 h 2547404"/>
              <a:gd name="connsiteX112" fmla="*/ 1195347 w 12192000"/>
              <a:gd name="connsiteY112" fmla="*/ 2212354 h 2547404"/>
              <a:gd name="connsiteX113" fmla="*/ 970251 w 12192000"/>
              <a:gd name="connsiteY113" fmla="*/ 2221029 h 2547404"/>
              <a:gd name="connsiteX114" fmla="*/ 812914 w 12192000"/>
              <a:gd name="connsiteY114" fmla="*/ 2210095 h 2547404"/>
              <a:gd name="connsiteX115" fmla="*/ 597225 w 12192000"/>
              <a:gd name="connsiteY115" fmla="*/ 2180999 h 2547404"/>
              <a:gd name="connsiteX116" fmla="*/ 520671 w 12192000"/>
              <a:gd name="connsiteY116" fmla="*/ 2180980 h 2547404"/>
              <a:gd name="connsiteX117" fmla="*/ 503592 w 12192000"/>
              <a:gd name="connsiteY117" fmla="*/ 2525816 h 2547404"/>
              <a:gd name="connsiteX118" fmla="*/ 398953 w 12192000"/>
              <a:gd name="connsiteY118" fmla="*/ 2546111 h 2547404"/>
              <a:gd name="connsiteX119" fmla="*/ 295825 w 12192000"/>
              <a:gd name="connsiteY119" fmla="*/ 2373195 h 2547404"/>
              <a:gd name="connsiteX120" fmla="*/ 77641 w 12192000"/>
              <a:gd name="connsiteY120" fmla="*/ 2126835 h 2547404"/>
              <a:gd name="connsiteX121" fmla="*/ 37645 w 12192000"/>
              <a:gd name="connsiteY121" fmla="*/ 2115401 h 2547404"/>
              <a:gd name="connsiteX122" fmla="*/ 4572 w 12192000"/>
              <a:gd name="connsiteY122" fmla="*/ 2111091 h 2547404"/>
              <a:gd name="connsiteX123" fmla="*/ 0 w 12192000"/>
              <a:gd name="connsiteY123" fmla="*/ 2110468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229639 h 2547404"/>
              <a:gd name="connsiteX112" fmla="*/ 1195347 w 12192000"/>
              <a:gd name="connsiteY112" fmla="*/ 2212354 h 2547404"/>
              <a:gd name="connsiteX113" fmla="*/ 970251 w 12192000"/>
              <a:gd name="connsiteY113" fmla="*/ 2221029 h 2547404"/>
              <a:gd name="connsiteX114" fmla="*/ 812914 w 12192000"/>
              <a:gd name="connsiteY114" fmla="*/ 2210095 h 2547404"/>
              <a:gd name="connsiteX115" fmla="*/ 597225 w 12192000"/>
              <a:gd name="connsiteY115" fmla="*/ 2180999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373195 h 2547404"/>
              <a:gd name="connsiteX120" fmla="*/ 77641 w 12192000"/>
              <a:gd name="connsiteY120" fmla="*/ 2126835 h 2547404"/>
              <a:gd name="connsiteX121" fmla="*/ 37645 w 12192000"/>
              <a:gd name="connsiteY121" fmla="*/ 2115401 h 2547404"/>
              <a:gd name="connsiteX122" fmla="*/ 4572 w 12192000"/>
              <a:gd name="connsiteY122" fmla="*/ 2111091 h 2547404"/>
              <a:gd name="connsiteX123" fmla="*/ 0 w 12192000"/>
              <a:gd name="connsiteY123" fmla="*/ 2110468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229639 h 2547404"/>
              <a:gd name="connsiteX112" fmla="*/ 1195347 w 12192000"/>
              <a:gd name="connsiteY112" fmla="*/ 2212354 h 2547404"/>
              <a:gd name="connsiteX113" fmla="*/ 970251 w 12192000"/>
              <a:gd name="connsiteY113" fmla="*/ 2221029 h 2547404"/>
              <a:gd name="connsiteX114" fmla="*/ 812914 w 12192000"/>
              <a:gd name="connsiteY114" fmla="*/ 2210095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373195 h 2547404"/>
              <a:gd name="connsiteX120" fmla="*/ 77641 w 12192000"/>
              <a:gd name="connsiteY120" fmla="*/ 2126835 h 2547404"/>
              <a:gd name="connsiteX121" fmla="*/ 37645 w 12192000"/>
              <a:gd name="connsiteY121" fmla="*/ 2115401 h 2547404"/>
              <a:gd name="connsiteX122" fmla="*/ 4572 w 12192000"/>
              <a:gd name="connsiteY122" fmla="*/ 2111091 h 2547404"/>
              <a:gd name="connsiteX123" fmla="*/ 0 w 12192000"/>
              <a:gd name="connsiteY123" fmla="*/ 2110468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229639 h 2547404"/>
              <a:gd name="connsiteX112" fmla="*/ 1195347 w 12192000"/>
              <a:gd name="connsiteY112" fmla="*/ 2212354 h 2547404"/>
              <a:gd name="connsiteX113" fmla="*/ 970251 w 12192000"/>
              <a:gd name="connsiteY113" fmla="*/ 222102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373195 h 2547404"/>
              <a:gd name="connsiteX120" fmla="*/ 77641 w 12192000"/>
              <a:gd name="connsiteY120" fmla="*/ 2126835 h 2547404"/>
              <a:gd name="connsiteX121" fmla="*/ 37645 w 12192000"/>
              <a:gd name="connsiteY121" fmla="*/ 2115401 h 2547404"/>
              <a:gd name="connsiteX122" fmla="*/ 4572 w 12192000"/>
              <a:gd name="connsiteY122" fmla="*/ 2111091 h 2547404"/>
              <a:gd name="connsiteX123" fmla="*/ 0 w 12192000"/>
              <a:gd name="connsiteY123" fmla="*/ 2110468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229639 h 2547404"/>
              <a:gd name="connsiteX112" fmla="*/ 1195347 w 12192000"/>
              <a:gd name="connsiteY112" fmla="*/ 2212354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373195 h 2547404"/>
              <a:gd name="connsiteX120" fmla="*/ 77641 w 12192000"/>
              <a:gd name="connsiteY120" fmla="*/ 2126835 h 2547404"/>
              <a:gd name="connsiteX121" fmla="*/ 37645 w 12192000"/>
              <a:gd name="connsiteY121" fmla="*/ 2115401 h 2547404"/>
              <a:gd name="connsiteX122" fmla="*/ 4572 w 12192000"/>
              <a:gd name="connsiteY122" fmla="*/ 2111091 h 2547404"/>
              <a:gd name="connsiteX123" fmla="*/ 0 w 12192000"/>
              <a:gd name="connsiteY123" fmla="*/ 2110468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229639 h 2547404"/>
              <a:gd name="connsiteX112" fmla="*/ 1195347 w 12192000"/>
              <a:gd name="connsiteY112" fmla="*/ 2212354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373195 h 2547404"/>
              <a:gd name="connsiteX120" fmla="*/ 77641 w 12192000"/>
              <a:gd name="connsiteY120" fmla="*/ 2126835 h 2547404"/>
              <a:gd name="connsiteX121" fmla="*/ 71304 w 12192000"/>
              <a:gd name="connsiteY121" fmla="*/ 2288384 h 2547404"/>
              <a:gd name="connsiteX122" fmla="*/ 4572 w 12192000"/>
              <a:gd name="connsiteY122" fmla="*/ 2111091 h 2547404"/>
              <a:gd name="connsiteX123" fmla="*/ 0 w 12192000"/>
              <a:gd name="connsiteY123" fmla="*/ 2110468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229639 h 2547404"/>
              <a:gd name="connsiteX112" fmla="*/ 1195347 w 12192000"/>
              <a:gd name="connsiteY112" fmla="*/ 2212354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373195 h 2547404"/>
              <a:gd name="connsiteX120" fmla="*/ 144958 w 12192000"/>
              <a:gd name="connsiteY120" fmla="*/ 2369013 h 2547404"/>
              <a:gd name="connsiteX121" fmla="*/ 71304 w 12192000"/>
              <a:gd name="connsiteY121" fmla="*/ 2288384 h 2547404"/>
              <a:gd name="connsiteX122" fmla="*/ 4572 w 12192000"/>
              <a:gd name="connsiteY122" fmla="*/ 2111091 h 2547404"/>
              <a:gd name="connsiteX123" fmla="*/ 0 w 12192000"/>
              <a:gd name="connsiteY123" fmla="*/ 2110468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229639 h 2547404"/>
              <a:gd name="connsiteX112" fmla="*/ 1195347 w 12192000"/>
              <a:gd name="connsiteY112" fmla="*/ 2212354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144958 w 12192000"/>
              <a:gd name="connsiteY120" fmla="*/ 2369013 h 2547404"/>
              <a:gd name="connsiteX121" fmla="*/ 71304 w 12192000"/>
              <a:gd name="connsiteY121" fmla="*/ 2288384 h 2547404"/>
              <a:gd name="connsiteX122" fmla="*/ 4572 w 12192000"/>
              <a:gd name="connsiteY122" fmla="*/ 2111091 h 2547404"/>
              <a:gd name="connsiteX123" fmla="*/ 0 w 12192000"/>
              <a:gd name="connsiteY123" fmla="*/ 2110468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229639 h 2547404"/>
              <a:gd name="connsiteX112" fmla="*/ 1190951 w 12192000"/>
              <a:gd name="connsiteY112" fmla="*/ 2361469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144958 w 12192000"/>
              <a:gd name="connsiteY120" fmla="*/ 2369013 h 2547404"/>
              <a:gd name="connsiteX121" fmla="*/ 71304 w 12192000"/>
              <a:gd name="connsiteY121" fmla="*/ 2288384 h 2547404"/>
              <a:gd name="connsiteX122" fmla="*/ 4572 w 12192000"/>
              <a:gd name="connsiteY122" fmla="*/ 2111091 h 2547404"/>
              <a:gd name="connsiteX123" fmla="*/ 0 w 12192000"/>
              <a:gd name="connsiteY123" fmla="*/ 2110468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301939 h 2547404"/>
              <a:gd name="connsiteX112" fmla="*/ 1190951 w 12192000"/>
              <a:gd name="connsiteY112" fmla="*/ 2361469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144958 w 12192000"/>
              <a:gd name="connsiteY120" fmla="*/ 2369013 h 2547404"/>
              <a:gd name="connsiteX121" fmla="*/ 71304 w 12192000"/>
              <a:gd name="connsiteY121" fmla="*/ 2288384 h 2547404"/>
              <a:gd name="connsiteX122" fmla="*/ 4572 w 12192000"/>
              <a:gd name="connsiteY122" fmla="*/ 2111091 h 2547404"/>
              <a:gd name="connsiteX123" fmla="*/ 0 w 12192000"/>
              <a:gd name="connsiteY123" fmla="*/ 2110468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301939 h 2547404"/>
              <a:gd name="connsiteX112" fmla="*/ 1190951 w 12192000"/>
              <a:gd name="connsiteY112" fmla="*/ 2361469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144958 w 12192000"/>
              <a:gd name="connsiteY120" fmla="*/ 2369013 h 2547404"/>
              <a:gd name="connsiteX121" fmla="*/ 71304 w 12192000"/>
              <a:gd name="connsiteY121" fmla="*/ 2288384 h 2547404"/>
              <a:gd name="connsiteX122" fmla="*/ 4572 w 12192000"/>
              <a:gd name="connsiteY122" fmla="*/ 2111091 h 2547404"/>
              <a:gd name="connsiteX123" fmla="*/ 0 w 12192000"/>
              <a:gd name="connsiteY123" fmla="*/ 1970389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301939 h 2547404"/>
              <a:gd name="connsiteX112" fmla="*/ 1190951 w 12192000"/>
              <a:gd name="connsiteY112" fmla="*/ 2361469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144958 w 12192000"/>
              <a:gd name="connsiteY120" fmla="*/ 2369013 h 2547404"/>
              <a:gd name="connsiteX121" fmla="*/ 71304 w 12192000"/>
              <a:gd name="connsiteY121" fmla="*/ 2288384 h 2547404"/>
              <a:gd name="connsiteX122" fmla="*/ 4572 w 12192000"/>
              <a:gd name="connsiteY122" fmla="*/ 2314430 h 2547404"/>
              <a:gd name="connsiteX123" fmla="*/ 0 w 12192000"/>
              <a:gd name="connsiteY123" fmla="*/ 1970389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301939 h 2547404"/>
              <a:gd name="connsiteX112" fmla="*/ 1190951 w 12192000"/>
              <a:gd name="connsiteY112" fmla="*/ 2361469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210900 w 12192000"/>
              <a:gd name="connsiteY120" fmla="*/ 2427755 h 2547404"/>
              <a:gd name="connsiteX121" fmla="*/ 71304 w 12192000"/>
              <a:gd name="connsiteY121" fmla="*/ 2288384 h 2547404"/>
              <a:gd name="connsiteX122" fmla="*/ 4572 w 12192000"/>
              <a:gd name="connsiteY122" fmla="*/ 2314430 h 2547404"/>
              <a:gd name="connsiteX123" fmla="*/ 0 w 12192000"/>
              <a:gd name="connsiteY123" fmla="*/ 1970389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301939 h 2547404"/>
              <a:gd name="connsiteX112" fmla="*/ 1190951 w 12192000"/>
              <a:gd name="connsiteY112" fmla="*/ 2361469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210900 w 12192000"/>
              <a:gd name="connsiteY120" fmla="*/ 2427755 h 2547404"/>
              <a:gd name="connsiteX121" fmla="*/ 150434 w 12192000"/>
              <a:gd name="connsiteY121" fmla="*/ 2428463 h 2547404"/>
              <a:gd name="connsiteX122" fmla="*/ 4572 w 12192000"/>
              <a:gd name="connsiteY122" fmla="*/ 2314430 h 2547404"/>
              <a:gd name="connsiteX123" fmla="*/ 0 w 12192000"/>
              <a:gd name="connsiteY123" fmla="*/ 1970389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301939 h 2547404"/>
              <a:gd name="connsiteX112" fmla="*/ 1190951 w 12192000"/>
              <a:gd name="connsiteY112" fmla="*/ 2361469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210900 w 12192000"/>
              <a:gd name="connsiteY120" fmla="*/ 2427755 h 2547404"/>
              <a:gd name="connsiteX121" fmla="*/ 150434 w 12192000"/>
              <a:gd name="connsiteY121" fmla="*/ 2428463 h 2547404"/>
              <a:gd name="connsiteX122" fmla="*/ 101288 w 12192000"/>
              <a:gd name="connsiteY122" fmla="*/ 2440952 h 2547404"/>
              <a:gd name="connsiteX123" fmla="*/ 0 w 12192000"/>
              <a:gd name="connsiteY123" fmla="*/ 1970389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301939 h 2547404"/>
              <a:gd name="connsiteX112" fmla="*/ 1190951 w 12192000"/>
              <a:gd name="connsiteY112" fmla="*/ 2361469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210900 w 12192000"/>
              <a:gd name="connsiteY120" fmla="*/ 2427755 h 2547404"/>
              <a:gd name="connsiteX121" fmla="*/ 150434 w 12192000"/>
              <a:gd name="connsiteY121" fmla="*/ 2428463 h 2547404"/>
              <a:gd name="connsiteX122" fmla="*/ 101288 w 12192000"/>
              <a:gd name="connsiteY122" fmla="*/ 2440952 h 2547404"/>
              <a:gd name="connsiteX123" fmla="*/ 0 w 12192000"/>
              <a:gd name="connsiteY123" fmla="*/ 2494553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301939 h 2547404"/>
              <a:gd name="connsiteX112" fmla="*/ 1190951 w 12192000"/>
              <a:gd name="connsiteY112" fmla="*/ 2361469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210900 w 12192000"/>
              <a:gd name="connsiteY120" fmla="*/ 2486498 h 2547404"/>
              <a:gd name="connsiteX121" fmla="*/ 150434 w 12192000"/>
              <a:gd name="connsiteY121" fmla="*/ 2428463 h 2547404"/>
              <a:gd name="connsiteX122" fmla="*/ 101288 w 12192000"/>
              <a:gd name="connsiteY122" fmla="*/ 2440952 h 2547404"/>
              <a:gd name="connsiteX123" fmla="*/ 0 w 12192000"/>
              <a:gd name="connsiteY123" fmla="*/ 2494553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301939 h 2547404"/>
              <a:gd name="connsiteX112" fmla="*/ 1190951 w 12192000"/>
              <a:gd name="connsiteY112" fmla="*/ 2361469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210900 w 12192000"/>
              <a:gd name="connsiteY120" fmla="*/ 2486498 h 2547404"/>
              <a:gd name="connsiteX121" fmla="*/ 154830 w 12192000"/>
              <a:gd name="connsiteY121" fmla="*/ 2487206 h 2547404"/>
              <a:gd name="connsiteX122" fmla="*/ 101288 w 12192000"/>
              <a:gd name="connsiteY122" fmla="*/ 2440952 h 2547404"/>
              <a:gd name="connsiteX123" fmla="*/ 0 w 12192000"/>
              <a:gd name="connsiteY123" fmla="*/ 2494553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301939 h 2547404"/>
              <a:gd name="connsiteX112" fmla="*/ 1190951 w 12192000"/>
              <a:gd name="connsiteY112" fmla="*/ 2361469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210900 w 12192000"/>
              <a:gd name="connsiteY120" fmla="*/ 2486498 h 2547404"/>
              <a:gd name="connsiteX121" fmla="*/ 154830 w 12192000"/>
              <a:gd name="connsiteY121" fmla="*/ 2487206 h 2547404"/>
              <a:gd name="connsiteX122" fmla="*/ 101288 w 12192000"/>
              <a:gd name="connsiteY122" fmla="*/ 2504213 h 2547404"/>
              <a:gd name="connsiteX123" fmla="*/ 0 w 12192000"/>
              <a:gd name="connsiteY123" fmla="*/ 2494553 h 2547404"/>
              <a:gd name="connsiteX124" fmla="*/ 0 w 12192000"/>
              <a:gd name="connsiteY124" fmla="*/ 0 h 2547404"/>
              <a:gd name="connsiteX0" fmla="*/ 0 w 12192000"/>
              <a:gd name="connsiteY0" fmla="*/ 0 h 2538698"/>
              <a:gd name="connsiteX1" fmla="*/ 12192000 w 12192000"/>
              <a:gd name="connsiteY1" fmla="*/ 0 h 2538698"/>
              <a:gd name="connsiteX2" fmla="*/ 12192000 w 12192000"/>
              <a:gd name="connsiteY2" fmla="*/ 751299 h 2538698"/>
              <a:gd name="connsiteX3" fmla="*/ 11890686 w 12192000"/>
              <a:gd name="connsiteY3" fmla="*/ 732766 h 2538698"/>
              <a:gd name="connsiteX4" fmla="*/ 11649954 w 12192000"/>
              <a:gd name="connsiteY4" fmla="*/ 749628 h 2538698"/>
              <a:gd name="connsiteX5" fmla="*/ 11560424 w 12192000"/>
              <a:gd name="connsiteY5" fmla="*/ 748017 h 2538698"/>
              <a:gd name="connsiteX6" fmla="*/ 11358455 w 12192000"/>
              <a:gd name="connsiteY6" fmla="*/ 747593 h 2538698"/>
              <a:gd name="connsiteX7" fmla="*/ 11165209 w 12192000"/>
              <a:gd name="connsiteY7" fmla="*/ 748852 h 2538698"/>
              <a:gd name="connsiteX8" fmla="*/ 11058755 w 12192000"/>
              <a:gd name="connsiteY8" fmla="*/ 749617 h 2538698"/>
              <a:gd name="connsiteX9" fmla="*/ 10803046 w 12192000"/>
              <a:gd name="connsiteY9" fmla="*/ 774328 h 2538698"/>
              <a:gd name="connsiteX10" fmla="*/ 10458762 w 12192000"/>
              <a:gd name="connsiteY10" fmla="*/ 755400 h 2538698"/>
              <a:gd name="connsiteX11" fmla="*/ 10211200 w 12192000"/>
              <a:gd name="connsiteY11" fmla="*/ 767513 h 2538698"/>
              <a:gd name="connsiteX12" fmla="*/ 10167995 w 12192000"/>
              <a:gd name="connsiteY12" fmla="*/ 760843 h 2538698"/>
              <a:gd name="connsiteX13" fmla="*/ 9997044 w 12192000"/>
              <a:gd name="connsiteY13" fmla="*/ 780129 h 2538698"/>
              <a:gd name="connsiteX14" fmla="*/ 9943887 w 12192000"/>
              <a:gd name="connsiteY14" fmla="*/ 804141 h 2538698"/>
              <a:gd name="connsiteX15" fmla="*/ 9918248 w 12192000"/>
              <a:gd name="connsiteY15" fmla="*/ 816628 h 2538698"/>
              <a:gd name="connsiteX16" fmla="*/ 9767091 w 12192000"/>
              <a:gd name="connsiteY16" fmla="*/ 870550 h 2538698"/>
              <a:gd name="connsiteX17" fmla="*/ 9683005 w 12192000"/>
              <a:gd name="connsiteY17" fmla="*/ 894128 h 2538698"/>
              <a:gd name="connsiteX18" fmla="*/ 9500499 w 12192000"/>
              <a:gd name="connsiteY18" fmla="*/ 954680 h 2538698"/>
              <a:gd name="connsiteX19" fmla="*/ 9410017 w 12192000"/>
              <a:gd name="connsiteY19" fmla="*/ 993931 h 2538698"/>
              <a:gd name="connsiteX20" fmla="*/ 9392919 w 12192000"/>
              <a:gd name="connsiteY20" fmla="*/ 994656 h 2538698"/>
              <a:gd name="connsiteX21" fmla="*/ 9268019 w 12192000"/>
              <a:gd name="connsiteY21" fmla="*/ 1007442 h 2538698"/>
              <a:gd name="connsiteX22" fmla="*/ 9188177 w 12192000"/>
              <a:gd name="connsiteY22" fmla="*/ 1035474 h 2538698"/>
              <a:gd name="connsiteX23" fmla="*/ 9155969 w 12192000"/>
              <a:gd name="connsiteY23" fmla="*/ 1046804 h 2538698"/>
              <a:gd name="connsiteX24" fmla="*/ 9133985 w 12192000"/>
              <a:gd name="connsiteY24" fmla="*/ 1046450 h 2538698"/>
              <a:gd name="connsiteX25" fmla="*/ 9003462 w 12192000"/>
              <a:gd name="connsiteY25" fmla="*/ 1042406 h 2538698"/>
              <a:gd name="connsiteX26" fmla="*/ 8968445 w 12192000"/>
              <a:gd name="connsiteY26" fmla="*/ 1052169 h 2538698"/>
              <a:gd name="connsiteX27" fmla="*/ 8886001 w 12192000"/>
              <a:gd name="connsiteY27" fmla="*/ 1067468 h 2538698"/>
              <a:gd name="connsiteX28" fmla="*/ 8838610 w 12192000"/>
              <a:gd name="connsiteY28" fmla="*/ 1075091 h 2538698"/>
              <a:gd name="connsiteX29" fmla="*/ 8665605 w 12192000"/>
              <a:gd name="connsiteY29" fmla="*/ 1110791 h 2538698"/>
              <a:gd name="connsiteX30" fmla="*/ 8419755 w 12192000"/>
              <a:gd name="connsiteY30" fmla="*/ 1216260 h 2538698"/>
              <a:gd name="connsiteX31" fmla="*/ 8411626 w 12192000"/>
              <a:gd name="connsiteY31" fmla="*/ 1214397 h 2538698"/>
              <a:gd name="connsiteX32" fmla="*/ 8363469 w 12192000"/>
              <a:gd name="connsiteY32" fmla="*/ 1246658 h 2538698"/>
              <a:gd name="connsiteX33" fmla="*/ 8275497 w 12192000"/>
              <a:gd name="connsiteY33" fmla="*/ 1264396 h 2538698"/>
              <a:gd name="connsiteX34" fmla="*/ 8074238 w 12192000"/>
              <a:gd name="connsiteY34" fmla="*/ 1301895 h 2538698"/>
              <a:gd name="connsiteX35" fmla="*/ 7902328 w 12192000"/>
              <a:gd name="connsiteY35" fmla="*/ 1345865 h 2538698"/>
              <a:gd name="connsiteX36" fmla="*/ 7840612 w 12192000"/>
              <a:gd name="connsiteY36" fmla="*/ 1369373 h 2538698"/>
              <a:gd name="connsiteX37" fmla="*/ 7786819 w 12192000"/>
              <a:gd name="connsiteY37" fmla="*/ 1378970 h 2538698"/>
              <a:gd name="connsiteX38" fmla="*/ 7548172 w 12192000"/>
              <a:gd name="connsiteY38" fmla="*/ 1417460 h 2538698"/>
              <a:gd name="connsiteX39" fmla="*/ 7483437 w 12192000"/>
              <a:gd name="connsiteY39" fmla="*/ 1478152 h 2538698"/>
              <a:gd name="connsiteX40" fmla="*/ 7377870 w 12192000"/>
              <a:gd name="connsiteY40" fmla="*/ 1523319 h 2538698"/>
              <a:gd name="connsiteX41" fmla="*/ 7230737 w 12192000"/>
              <a:gd name="connsiteY41" fmla="*/ 1562633 h 2538698"/>
              <a:gd name="connsiteX42" fmla="*/ 7224458 w 12192000"/>
              <a:gd name="connsiteY42" fmla="*/ 1573008 h 2538698"/>
              <a:gd name="connsiteX43" fmla="*/ 7183121 w 12192000"/>
              <a:gd name="connsiteY43" fmla="*/ 1595162 h 2538698"/>
              <a:gd name="connsiteX44" fmla="*/ 7164601 w 12192000"/>
              <a:gd name="connsiteY44" fmla="*/ 1606490 h 2538698"/>
              <a:gd name="connsiteX45" fmla="*/ 6900177 w 12192000"/>
              <a:gd name="connsiteY45" fmla="*/ 1636016 h 2538698"/>
              <a:gd name="connsiteX46" fmla="*/ 6795372 w 12192000"/>
              <a:gd name="connsiteY46" fmla="*/ 1644845 h 2538698"/>
              <a:gd name="connsiteX47" fmla="*/ 6692251 w 12192000"/>
              <a:gd name="connsiteY47" fmla="*/ 1656357 h 2538698"/>
              <a:gd name="connsiteX48" fmla="*/ 6655235 w 12192000"/>
              <a:gd name="connsiteY48" fmla="*/ 1661869 h 2538698"/>
              <a:gd name="connsiteX49" fmla="*/ 6554894 w 12192000"/>
              <a:gd name="connsiteY49" fmla="*/ 1664428 h 2538698"/>
              <a:gd name="connsiteX50" fmla="*/ 6516595 w 12192000"/>
              <a:gd name="connsiteY50" fmla="*/ 1667475 h 2538698"/>
              <a:gd name="connsiteX51" fmla="*/ 6508541 w 12192000"/>
              <a:gd name="connsiteY51" fmla="*/ 1668757 h 2538698"/>
              <a:gd name="connsiteX52" fmla="*/ 6471012 w 12192000"/>
              <a:gd name="connsiteY52" fmla="*/ 1678604 h 2538698"/>
              <a:gd name="connsiteX53" fmla="*/ 6364035 w 12192000"/>
              <a:gd name="connsiteY53" fmla="*/ 1667683 h 2538698"/>
              <a:gd name="connsiteX54" fmla="*/ 6243319 w 12192000"/>
              <a:gd name="connsiteY54" fmla="*/ 1695560 h 2538698"/>
              <a:gd name="connsiteX55" fmla="*/ 6098321 w 12192000"/>
              <a:gd name="connsiteY55" fmla="*/ 1721646 h 2538698"/>
              <a:gd name="connsiteX56" fmla="*/ 5880652 w 12192000"/>
              <a:gd name="connsiteY56" fmla="*/ 1779643 h 2538698"/>
              <a:gd name="connsiteX57" fmla="*/ 5785959 w 12192000"/>
              <a:gd name="connsiteY57" fmla="*/ 1775307 h 2538698"/>
              <a:gd name="connsiteX58" fmla="*/ 5643534 w 12192000"/>
              <a:gd name="connsiteY58" fmla="*/ 1802919 h 2538698"/>
              <a:gd name="connsiteX59" fmla="*/ 5518799 w 12192000"/>
              <a:gd name="connsiteY59" fmla="*/ 1818312 h 2538698"/>
              <a:gd name="connsiteX60" fmla="*/ 5505014 w 12192000"/>
              <a:gd name="connsiteY60" fmla="*/ 1819259 h 2538698"/>
              <a:gd name="connsiteX61" fmla="*/ 5453307 w 12192000"/>
              <a:gd name="connsiteY61" fmla="*/ 1815450 h 2538698"/>
              <a:gd name="connsiteX62" fmla="*/ 5221533 w 12192000"/>
              <a:gd name="connsiteY62" fmla="*/ 1846950 h 2538698"/>
              <a:gd name="connsiteX63" fmla="*/ 5149802 w 12192000"/>
              <a:gd name="connsiteY63" fmla="*/ 1844846 h 2538698"/>
              <a:gd name="connsiteX64" fmla="*/ 5114927 w 12192000"/>
              <a:gd name="connsiteY64" fmla="*/ 1847827 h 2538698"/>
              <a:gd name="connsiteX65" fmla="*/ 5108970 w 12192000"/>
              <a:gd name="connsiteY65" fmla="*/ 1847935 h 2538698"/>
              <a:gd name="connsiteX66" fmla="*/ 5067961 w 12192000"/>
              <a:gd name="connsiteY66" fmla="*/ 1845917 h 2538698"/>
              <a:gd name="connsiteX67" fmla="*/ 5007075 w 12192000"/>
              <a:gd name="connsiteY67" fmla="*/ 1838626 h 2538698"/>
              <a:gd name="connsiteX68" fmla="*/ 4944087 w 12192000"/>
              <a:gd name="connsiteY68" fmla="*/ 1823332 h 2538698"/>
              <a:gd name="connsiteX69" fmla="*/ 4907662 w 12192000"/>
              <a:gd name="connsiteY69" fmla="*/ 1816900 h 2538698"/>
              <a:gd name="connsiteX70" fmla="*/ 4882386 w 12192000"/>
              <a:gd name="connsiteY70" fmla="*/ 1809844 h 2538698"/>
              <a:gd name="connsiteX71" fmla="*/ 4811440 w 12192000"/>
              <a:gd name="connsiteY71" fmla="*/ 1804655 h 2538698"/>
              <a:gd name="connsiteX72" fmla="*/ 4691075 w 12192000"/>
              <a:gd name="connsiteY72" fmla="*/ 1801389 h 2538698"/>
              <a:gd name="connsiteX73" fmla="*/ 4640313 w 12192000"/>
              <a:gd name="connsiteY73" fmla="*/ 1784307 h 2538698"/>
              <a:gd name="connsiteX74" fmla="*/ 4536503 w 12192000"/>
              <a:gd name="connsiteY74" fmla="*/ 1785334 h 2538698"/>
              <a:gd name="connsiteX75" fmla="*/ 4513724 w 12192000"/>
              <a:gd name="connsiteY75" fmla="*/ 1791996 h 2538698"/>
              <a:gd name="connsiteX76" fmla="*/ 4459810 w 12192000"/>
              <a:gd name="connsiteY76" fmla="*/ 1797886 h 2538698"/>
              <a:gd name="connsiteX77" fmla="*/ 4379064 w 12192000"/>
              <a:gd name="connsiteY77" fmla="*/ 1817177 h 2538698"/>
              <a:gd name="connsiteX78" fmla="*/ 4290981 w 12192000"/>
              <a:gd name="connsiteY78" fmla="*/ 1839677 h 2538698"/>
              <a:gd name="connsiteX79" fmla="*/ 4238372 w 12192000"/>
              <a:gd name="connsiteY79" fmla="*/ 1851480 h 2538698"/>
              <a:gd name="connsiteX80" fmla="*/ 4232517 w 12192000"/>
              <a:gd name="connsiteY80" fmla="*/ 1852567 h 2538698"/>
              <a:gd name="connsiteX81" fmla="*/ 4191732 w 12192000"/>
              <a:gd name="connsiteY81" fmla="*/ 1857328 h 2538698"/>
              <a:gd name="connsiteX82" fmla="*/ 4065532 w 12192000"/>
              <a:gd name="connsiteY82" fmla="*/ 1855477 h 2538698"/>
              <a:gd name="connsiteX83" fmla="*/ 4028460 w 12192000"/>
              <a:gd name="connsiteY83" fmla="*/ 1855137 h 2538698"/>
              <a:gd name="connsiteX84" fmla="*/ 4002267 w 12192000"/>
              <a:gd name="connsiteY84" fmla="*/ 1852352 h 2538698"/>
              <a:gd name="connsiteX85" fmla="*/ 3931396 w 12192000"/>
              <a:gd name="connsiteY85" fmla="*/ 1858915 h 2538698"/>
              <a:gd name="connsiteX86" fmla="*/ 3812162 w 12192000"/>
              <a:gd name="connsiteY86" fmla="*/ 1875501 h 2538698"/>
              <a:gd name="connsiteX87" fmla="*/ 3758105 w 12192000"/>
              <a:gd name="connsiteY87" fmla="*/ 1871856 h 2538698"/>
              <a:gd name="connsiteX88" fmla="*/ 3567259 w 12192000"/>
              <a:gd name="connsiteY88" fmla="*/ 1893482 h 2538698"/>
              <a:gd name="connsiteX89" fmla="*/ 3405770 w 12192000"/>
              <a:gd name="connsiteY89" fmla="*/ 1904591 h 2538698"/>
              <a:gd name="connsiteX90" fmla="*/ 3280097 w 12192000"/>
              <a:gd name="connsiteY90" fmla="*/ 1919610 h 2538698"/>
              <a:gd name="connsiteX91" fmla="*/ 3009910 w 12192000"/>
              <a:gd name="connsiteY91" fmla="*/ 1957866 h 2538698"/>
              <a:gd name="connsiteX92" fmla="*/ 2995934 w 12192000"/>
              <a:gd name="connsiteY92" fmla="*/ 1967085 h 2538698"/>
              <a:gd name="connsiteX93" fmla="*/ 2942858 w 12192000"/>
              <a:gd name="connsiteY93" fmla="*/ 1981367 h 2538698"/>
              <a:gd name="connsiteX94" fmla="*/ 2875436 w 12192000"/>
              <a:gd name="connsiteY94" fmla="*/ 1996977 h 2538698"/>
              <a:gd name="connsiteX95" fmla="*/ 2874892 w 12192000"/>
              <a:gd name="connsiteY95" fmla="*/ 1996085 h 2538698"/>
              <a:gd name="connsiteX96" fmla="*/ 2843662 w 12192000"/>
              <a:gd name="connsiteY96" fmla="*/ 1992498 h 2538698"/>
              <a:gd name="connsiteX97" fmla="*/ 2718916 w 12192000"/>
              <a:gd name="connsiteY97" fmla="*/ 1990867 h 2538698"/>
              <a:gd name="connsiteX98" fmla="*/ 2713522 w 12192000"/>
              <a:gd name="connsiteY98" fmla="*/ 1990173 h 2538698"/>
              <a:gd name="connsiteX99" fmla="*/ 2476147 w 12192000"/>
              <a:gd name="connsiteY99" fmla="*/ 1998305 h 2538698"/>
              <a:gd name="connsiteX100" fmla="*/ 2373568 w 12192000"/>
              <a:gd name="connsiteY100" fmla="*/ 2003219 h 2538698"/>
              <a:gd name="connsiteX101" fmla="*/ 2287219 w 12192000"/>
              <a:gd name="connsiteY101" fmla="*/ 1998750 h 2538698"/>
              <a:gd name="connsiteX102" fmla="*/ 2164831 w 12192000"/>
              <a:gd name="connsiteY102" fmla="*/ 2010143 h 2538698"/>
              <a:gd name="connsiteX103" fmla="*/ 2058061 w 12192000"/>
              <a:gd name="connsiteY103" fmla="*/ 2047942 h 2538698"/>
              <a:gd name="connsiteX104" fmla="*/ 2042244 w 12192000"/>
              <a:gd name="connsiteY104" fmla="*/ 2055560 h 2538698"/>
              <a:gd name="connsiteX105" fmla="*/ 1877728 w 12192000"/>
              <a:gd name="connsiteY105" fmla="*/ 2101004 h 2538698"/>
              <a:gd name="connsiteX106" fmla="*/ 1759056 w 12192000"/>
              <a:gd name="connsiteY106" fmla="*/ 2125608 h 2538698"/>
              <a:gd name="connsiteX107" fmla="*/ 1637948 w 12192000"/>
              <a:gd name="connsiteY107" fmla="*/ 2172597 h 2538698"/>
              <a:gd name="connsiteX108" fmla="*/ 1434549 w 12192000"/>
              <a:gd name="connsiteY108" fmla="*/ 2234522 h 2538698"/>
              <a:gd name="connsiteX109" fmla="*/ 1370962 w 12192000"/>
              <a:gd name="connsiteY109" fmla="*/ 2237474 h 2538698"/>
              <a:gd name="connsiteX110" fmla="*/ 1356367 w 12192000"/>
              <a:gd name="connsiteY110" fmla="*/ 2235089 h 2538698"/>
              <a:gd name="connsiteX111" fmla="*/ 1279765 w 12192000"/>
              <a:gd name="connsiteY111" fmla="*/ 2301939 h 2538698"/>
              <a:gd name="connsiteX112" fmla="*/ 1190951 w 12192000"/>
              <a:gd name="connsiteY112" fmla="*/ 2361469 h 2538698"/>
              <a:gd name="connsiteX113" fmla="*/ 1003910 w 12192000"/>
              <a:gd name="connsiteY113" fmla="*/ 2474739 h 2538698"/>
              <a:gd name="connsiteX114" fmla="*/ 891452 w 12192000"/>
              <a:gd name="connsiteY114" fmla="*/ 2486869 h 2538698"/>
              <a:gd name="connsiteX115" fmla="*/ 731861 w 12192000"/>
              <a:gd name="connsiteY115" fmla="*/ 2538500 h 2538698"/>
              <a:gd name="connsiteX116" fmla="*/ 610428 w 12192000"/>
              <a:gd name="connsiteY116" fmla="*/ 2492352 h 2538698"/>
              <a:gd name="connsiteX117" fmla="*/ 503592 w 12192000"/>
              <a:gd name="connsiteY117" fmla="*/ 2525816 h 2538698"/>
              <a:gd name="connsiteX118" fmla="*/ 381368 w 12192000"/>
              <a:gd name="connsiteY118" fmla="*/ 2496405 h 2538698"/>
              <a:gd name="connsiteX119" fmla="*/ 295825 w 12192000"/>
              <a:gd name="connsiteY119" fmla="*/ 2476986 h 2538698"/>
              <a:gd name="connsiteX120" fmla="*/ 210900 w 12192000"/>
              <a:gd name="connsiteY120" fmla="*/ 2486498 h 2538698"/>
              <a:gd name="connsiteX121" fmla="*/ 154830 w 12192000"/>
              <a:gd name="connsiteY121" fmla="*/ 2487206 h 2538698"/>
              <a:gd name="connsiteX122" fmla="*/ 101288 w 12192000"/>
              <a:gd name="connsiteY122" fmla="*/ 2504213 h 2538698"/>
              <a:gd name="connsiteX123" fmla="*/ 0 w 12192000"/>
              <a:gd name="connsiteY123" fmla="*/ 2494553 h 2538698"/>
              <a:gd name="connsiteX124" fmla="*/ 0 w 12192000"/>
              <a:gd name="connsiteY124" fmla="*/ 0 h 2538698"/>
              <a:gd name="connsiteX0" fmla="*/ 0 w 12192000"/>
              <a:gd name="connsiteY0" fmla="*/ 0 h 2526865"/>
              <a:gd name="connsiteX1" fmla="*/ 12192000 w 12192000"/>
              <a:gd name="connsiteY1" fmla="*/ 0 h 2526865"/>
              <a:gd name="connsiteX2" fmla="*/ 12192000 w 12192000"/>
              <a:gd name="connsiteY2" fmla="*/ 751299 h 2526865"/>
              <a:gd name="connsiteX3" fmla="*/ 11890686 w 12192000"/>
              <a:gd name="connsiteY3" fmla="*/ 732766 h 2526865"/>
              <a:gd name="connsiteX4" fmla="*/ 11649954 w 12192000"/>
              <a:gd name="connsiteY4" fmla="*/ 749628 h 2526865"/>
              <a:gd name="connsiteX5" fmla="*/ 11560424 w 12192000"/>
              <a:gd name="connsiteY5" fmla="*/ 748017 h 2526865"/>
              <a:gd name="connsiteX6" fmla="*/ 11358455 w 12192000"/>
              <a:gd name="connsiteY6" fmla="*/ 747593 h 2526865"/>
              <a:gd name="connsiteX7" fmla="*/ 11165209 w 12192000"/>
              <a:gd name="connsiteY7" fmla="*/ 748852 h 2526865"/>
              <a:gd name="connsiteX8" fmla="*/ 11058755 w 12192000"/>
              <a:gd name="connsiteY8" fmla="*/ 749617 h 2526865"/>
              <a:gd name="connsiteX9" fmla="*/ 10803046 w 12192000"/>
              <a:gd name="connsiteY9" fmla="*/ 774328 h 2526865"/>
              <a:gd name="connsiteX10" fmla="*/ 10458762 w 12192000"/>
              <a:gd name="connsiteY10" fmla="*/ 755400 h 2526865"/>
              <a:gd name="connsiteX11" fmla="*/ 10211200 w 12192000"/>
              <a:gd name="connsiteY11" fmla="*/ 767513 h 2526865"/>
              <a:gd name="connsiteX12" fmla="*/ 10167995 w 12192000"/>
              <a:gd name="connsiteY12" fmla="*/ 760843 h 2526865"/>
              <a:gd name="connsiteX13" fmla="*/ 9997044 w 12192000"/>
              <a:gd name="connsiteY13" fmla="*/ 780129 h 2526865"/>
              <a:gd name="connsiteX14" fmla="*/ 9943887 w 12192000"/>
              <a:gd name="connsiteY14" fmla="*/ 804141 h 2526865"/>
              <a:gd name="connsiteX15" fmla="*/ 9918248 w 12192000"/>
              <a:gd name="connsiteY15" fmla="*/ 816628 h 2526865"/>
              <a:gd name="connsiteX16" fmla="*/ 9767091 w 12192000"/>
              <a:gd name="connsiteY16" fmla="*/ 870550 h 2526865"/>
              <a:gd name="connsiteX17" fmla="*/ 9683005 w 12192000"/>
              <a:gd name="connsiteY17" fmla="*/ 894128 h 2526865"/>
              <a:gd name="connsiteX18" fmla="*/ 9500499 w 12192000"/>
              <a:gd name="connsiteY18" fmla="*/ 954680 h 2526865"/>
              <a:gd name="connsiteX19" fmla="*/ 9410017 w 12192000"/>
              <a:gd name="connsiteY19" fmla="*/ 993931 h 2526865"/>
              <a:gd name="connsiteX20" fmla="*/ 9392919 w 12192000"/>
              <a:gd name="connsiteY20" fmla="*/ 994656 h 2526865"/>
              <a:gd name="connsiteX21" fmla="*/ 9268019 w 12192000"/>
              <a:gd name="connsiteY21" fmla="*/ 1007442 h 2526865"/>
              <a:gd name="connsiteX22" fmla="*/ 9188177 w 12192000"/>
              <a:gd name="connsiteY22" fmla="*/ 1035474 h 2526865"/>
              <a:gd name="connsiteX23" fmla="*/ 9155969 w 12192000"/>
              <a:gd name="connsiteY23" fmla="*/ 1046804 h 2526865"/>
              <a:gd name="connsiteX24" fmla="*/ 9133985 w 12192000"/>
              <a:gd name="connsiteY24" fmla="*/ 1046450 h 2526865"/>
              <a:gd name="connsiteX25" fmla="*/ 9003462 w 12192000"/>
              <a:gd name="connsiteY25" fmla="*/ 1042406 h 2526865"/>
              <a:gd name="connsiteX26" fmla="*/ 8968445 w 12192000"/>
              <a:gd name="connsiteY26" fmla="*/ 1052169 h 2526865"/>
              <a:gd name="connsiteX27" fmla="*/ 8886001 w 12192000"/>
              <a:gd name="connsiteY27" fmla="*/ 1067468 h 2526865"/>
              <a:gd name="connsiteX28" fmla="*/ 8838610 w 12192000"/>
              <a:gd name="connsiteY28" fmla="*/ 1075091 h 2526865"/>
              <a:gd name="connsiteX29" fmla="*/ 8665605 w 12192000"/>
              <a:gd name="connsiteY29" fmla="*/ 1110791 h 2526865"/>
              <a:gd name="connsiteX30" fmla="*/ 8419755 w 12192000"/>
              <a:gd name="connsiteY30" fmla="*/ 1216260 h 2526865"/>
              <a:gd name="connsiteX31" fmla="*/ 8411626 w 12192000"/>
              <a:gd name="connsiteY31" fmla="*/ 1214397 h 2526865"/>
              <a:gd name="connsiteX32" fmla="*/ 8363469 w 12192000"/>
              <a:gd name="connsiteY32" fmla="*/ 1246658 h 2526865"/>
              <a:gd name="connsiteX33" fmla="*/ 8275497 w 12192000"/>
              <a:gd name="connsiteY33" fmla="*/ 1264396 h 2526865"/>
              <a:gd name="connsiteX34" fmla="*/ 8074238 w 12192000"/>
              <a:gd name="connsiteY34" fmla="*/ 1301895 h 2526865"/>
              <a:gd name="connsiteX35" fmla="*/ 7902328 w 12192000"/>
              <a:gd name="connsiteY35" fmla="*/ 1345865 h 2526865"/>
              <a:gd name="connsiteX36" fmla="*/ 7840612 w 12192000"/>
              <a:gd name="connsiteY36" fmla="*/ 1369373 h 2526865"/>
              <a:gd name="connsiteX37" fmla="*/ 7786819 w 12192000"/>
              <a:gd name="connsiteY37" fmla="*/ 1378970 h 2526865"/>
              <a:gd name="connsiteX38" fmla="*/ 7548172 w 12192000"/>
              <a:gd name="connsiteY38" fmla="*/ 1417460 h 2526865"/>
              <a:gd name="connsiteX39" fmla="*/ 7483437 w 12192000"/>
              <a:gd name="connsiteY39" fmla="*/ 1478152 h 2526865"/>
              <a:gd name="connsiteX40" fmla="*/ 7377870 w 12192000"/>
              <a:gd name="connsiteY40" fmla="*/ 1523319 h 2526865"/>
              <a:gd name="connsiteX41" fmla="*/ 7230737 w 12192000"/>
              <a:gd name="connsiteY41" fmla="*/ 1562633 h 2526865"/>
              <a:gd name="connsiteX42" fmla="*/ 7224458 w 12192000"/>
              <a:gd name="connsiteY42" fmla="*/ 1573008 h 2526865"/>
              <a:gd name="connsiteX43" fmla="*/ 7183121 w 12192000"/>
              <a:gd name="connsiteY43" fmla="*/ 1595162 h 2526865"/>
              <a:gd name="connsiteX44" fmla="*/ 7164601 w 12192000"/>
              <a:gd name="connsiteY44" fmla="*/ 1606490 h 2526865"/>
              <a:gd name="connsiteX45" fmla="*/ 6900177 w 12192000"/>
              <a:gd name="connsiteY45" fmla="*/ 1636016 h 2526865"/>
              <a:gd name="connsiteX46" fmla="*/ 6795372 w 12192000"/>
              <a:gd name="connsiteY46" fmla="*/ 1644845 h 2526865"/>
              <a:gd name="connsiteX47" fmla="*/ 6692251 w 12192000"/>
              <a:gd name="connsiteY47" fmla="*/ 1656357 h 2526865"/>
              <a:gd name="connsiteX48" fmla="*/ 6655235 w 12192000"/>
              <a:gd name="connsiteY48" fmla="*/ 1661869 h 2526865"/>
              <a:gd name="connsiteX49" fmla="*/ 6554894 w 12192000"/>
              <a:gd name="connsiteY49" fmla="*/ 1664428 h 2526865"/>
              <a:gd name="connsiteX50" fmla="*/ 6516595 w 12192000"/>
              <a:gd name="connsiteY50" fmla="*/ 1667475 h 2526865"/>
              <a:gd name="connsiteX51" fmla="*/ 6508541 w 12192000"/>
              <a:gd name="connsiteY51" fmla="*/ 1668757 h 2526865"/>
              <a:gd name="connsiteX52" fmla="*/ 6471012 w 12192000"/>
              <a:gd name="connsiteY52" fmla="*/ 1678604 h 2526865"/>
              <a:gd name="connsiteX53" fmla="*/ 6364035 w 12192000"/>
              <a:gd name="connsiteY53" fmla="*/ 1667683 h 2526865"/>
              <a:gd name="connsiteX54" fmla="*/ 6243319 w 12192000"/>
              <a:gd name="connsiteY54" fmla="*/ 1695560 h 2526865"/>
              <a:gd name="connsiteX55" fmla="*/ 6098321 w 12192000"/>
              <a:gd name="connsiteY55" fmla="*/ 1721646 h 2526865"/>
              <a:gd name="connsiteX56" fmla="*/ 5880652 w 12192000"/>
              <a:gd name="connsiteY56" fmla="*/ 1779643 h 2526865"/>
              <a:gd name="connsiteX57" fmla="*/ 5785959 w 12192000"/>
              <a:gd name="connsiteY57" fmla="*/ 1775307 h 2526865"/>
              <a:gd name="connsiteX58" fmla="*/ 5643534 w 12192000"/>
              <a:gd name="connsiteY58" fmla="*/ 1802919 h 2526865"/>
              <a:gd name="connsiteX59" fmla="*/ 5518799 w 12192000"/>
              <a:gd name="connsiteY59" fmla="*/ 1818312 h 2526865"/>
              <a:gd name="connsiteX60" fmla="*/ 5505014 w 12192000"/>
              <a:gd name="connsiteY60" fmla="*/ 1819259 h 2526865"/>
              <a:gd name="connsiteX61" fmla="*/ 5453307 w 12192000"/>
              <a:gd name="connsiteY61" fmla="*/ 1815450 h 2526865"/>
              <a:gd name="connsiteX62" fmla="*/ 5221533 w 12192000"/>
              <a:gd name="connsiteY62" fmla="*/ 1846950 h 2526865"/>
              <a:gd name="connsiteX63" fmla="*/ 5149802 w 12192000"/>
              <a:gd name="connsiteY63" fmla="*/ 1844846 h 2526865"/>
              <a:gd name="connsiteX64" fmla="*/ 5114927 w 12192000"/>
              <a:gd name="connsiteY64" fmla="*/ 1847827 h 2526865"/>
              <a:gd name="connsiteX65" fmla="*/ 5108970 w 12192000"/>
              <a:gd name="connsiteY65" fmla="*/ 1847935 h 2526865"/>
              <a:gd name="connsiteX66" fmla="*/ 5067961 w 12192000"/>
              <a:gd name="connsiteY66" fmla="*/ 1845917 h 2526865"/>
              <a:gd name="connsiteX67" fmla="*/ 5007075 w 12192000"/>
              <a:gd name="connsiteY67" fmla="*/ 1838626 h 2526865"/>
              <a:gd name="connsiteX68" fmla="*/ 4944087 w 12192000"/>
              <a:gd name="connsiteY68" fmla="*/ 1823332 h 2526865"/>
              <a:gd name="connsiteX69" fmla="*/ 4907662 w 12192000"/>
              <a:gd name="connsiteY69" fmla="*/ 1816900 h 2526865"/>
              <a:gd name="connsiteX70" fmla="*/ 4882386 w 12192000"/>
              <a:gd name="connsiteY70" fmla="*/ 1809844 h 2526865"/>
              <a:gd name="connsiteX71" fmla="*/ 4811440 w 12192000"/>
              <a:gd name="connsiteY71" fmla="*/ 1804655 h 2526865"/>
              <a:gd name="connsiteX72" fmla="*/ 4691075 w 12192000"/>
              <a:gd name="connsiteY72" fmla="*/ 1801389 h 2526865"/>
              <a:gd name="connsiteX73" fmla="*/ 4640313 w 12192000"/>
              <a:gd name="connsiteY73" fmla="*/ 1784307 h 2526865"/>
              <a:gd name="connsiteX74" fmla="*/ 4536503 w 12192000"/>
              <a:gd name="connsiteY74" fmla="*/ 1785334 h 2526865"/>
              <a:gd name="connsiteX75" fmla="*/ 4513724 w 12192000"/>
              <a:gd name="connsiteY75" fmla="*/ 1791996 h 2526865"/>
              <a:gd name="connsiteX76" fmla="*/ 4459810 w 12192000"/>
              <a:gd name="connsiteY76" fmla="*/ 1797886 h 2526865"/>
              <a:gd name="connsiteX77" fmla="*/ 4379064 w 12192000"/>
              <a:gd name="connsiteY77" fmla="*/ 1817177 h 2526865"/>
              <a:gd name="connsiteX78" fmla="*/ 4290981 w 12192000"/>
              <a:gd name="connsiteY78" fmla="*/ 1839677 h 2526865"/>
              <a:gd name="connsiteX79" fmla="*/ 4238372 w 12192000"/>
              <a:gd name="connsiteY79" fmla="*/ 1851480 h 2526865"/>
              <a:gd name="connsiteX80" fmla="*/ 4232517 w 12192000"/>
              <a:gd name="connsiteY80" fmla="*/ 1852567 h 2526865"/>
              <a:gd name="connsiteX81" fmla="*/ 4191732 w 12192000"/>
              <a:gd name="connsiteY81" fmla="*/ 1857328 h 2526865"/>
              <a:gd name="connsiteX82" fmla="*/ 4065532 w 12192000"/>
              <a:gd name="connsiteY82" fmla="*/ 1855477 h 2526865"/>
              <a:gd name="connsiteX83" fmla="*/ 4028460 w 12192000"/>
              <a:gd name="connsiteY83" fmla="*/ 1855137 h 2526865"/>
              <a:gd name="connsiteX84" fmla="*/ 4002267 w 12192000"/>
              <a:gd name="connsiteY84" fmla="*/ 1852352 h 2526865"/>
              <a:gd name="connsiteX85" fmla="*/ 3931396 w 12192000"/>
              <a:gd name="connsiteY85" fmla="*/ 1858915 h 2526865"/>
              <a:gd name="connsiteX86" fmla="*/ 3812162 w 12192000"/>
              <a:gd name="connsiteY86" fmla="*/ 1875501 h 2526865"/>
              <a:gd name="connsiteX87" fmla="*/ 3758105 w 12192000"/>
              <a:gd name="connsiteY87" fmla="*/ 1871856 h 2526865"/>
              <a:gd name="connsiteX88" fmla="*/ 3567259 w 12192000"/>
              <a:gd name="connsiteY88" fmla="*/ 1893482 h 2526865"/>
              <a:gd name="connsiteX89" fmla="*/ 3405770 w 12192000"/>
              <a:gd name="connsiteY89" fmla="*/ 1904591 h 2526865"/>
              <a:gd name="connsiteX90" fmla="*/ 3280097 w 12192000"/>
              <a:gd name="connsiteY90" fmla="*/ 1919610 h 2526865"/>
              <a:gd name="connsiteX91" fmla="*/ 3009910 w 12192000"/>
              <a:gd name="connsiteY91" fmla="*/ 1957866 h 2526865"/>
              <a:gd name="connsiteX92" fmla="*/ 2995934 w 12192000"/>
              <a:gd name="connsiteY92" fmla="*/ 1967085 h 2526865"/>
              <a:gd name="connsiteX93" fmla="*/ 2942858 w 12192000"/>
              <a:gd name="connsiteY93" fmla="*/ 1981367 h 2526865"/>
              <a:gd name="connsiteX94" fmla="*/ 2875436 w 12192000"/>
              <a:gd name="connsiteY94" fmla="*/ 1996977 h 2526865"/>
              <a:gd name="connsiteX95" fmla="*/ 2874892 w 12192000"/>
              <a:gd name="connsiteY95" fmla="*/ 1996085 h 2526865"/>
              <a:gd name="connsiteX96" fmla="*/ 2843662 w 12192000"/>
              <a:gd name="connsiteY96" fmla="*/ 1992498 h 2526865"/>
              <a:gd name="connsiteX97" fmla="*/ 2718916 w 12192000"/>
              <a:gd name="connsiteY97" fmla="*/ 1990867 h 2526865"/>
              <a:gd name="connsiteX98" fmla="*/ 2713522 w 12192000"/>
              <a:gd name="connsiteY98" fmla="*/ 1990173 h 2526865"/>
              <a:gd name="connsiteX99" fmla="*/ 2476147 w 12192000"/>
              <a:gd name="connsiteY99" fmla="*/ 1998305 h 2526865"/>
              <a:gd name="connsiteX100" fmla="*/ 2373568 w 12192000"/>
              <a:gd name="connsiteY100" fmla="*/ 2003219 h 2526865"/>
              <a:gd name="connsiteX101" fmla="*/ 2287219 w 12192000"/>
              <a:gd name="connsiteY101" fmla="*/ 1998750 h 2526865"/>
              <a:gd name="connsiteX102" fmla="*/ 2164831 w 12192000"/>
              <a:gd name="connsiteY102" fmla="*/ 2010143 h 2526865"/>
              <a:gd name="connsiteX103" fmla="*/ 2058061 w 12192000"/>
              <a:gd name="connsiteY103" fmla="*/ 2047942 h 2526865"/>
              <a:gd name="connsiteX104" fmla="*/ 2042244 w 12192000"/>
              <a:gd name="connsiteY104" fmla="*/ 2055560 h 2526865"/>
              <a:gd name="connsiteX105" fmla="*/ 1877728 w 12192000"/>
              <a:gd name="connsiteY105" fmla="*/ 2101004 h 2526865"/>
              <a:gd name="connsiteX106" fmla="*/ 1759056 w 12192000"/>
              <a:gd name="connsiteY106" fmla="*/ 2125608 h 2526865"/>
              <a:gd name="connsiteX107" fmla="*/ 1637948 w 12192000"/>
              <a:gd name="connsiteY107" fmla="*/ 2172597 h 2526865"/>
              <a:gd name="connsiteX108" fmla="*/ 1434549 w 12192000"/>
              <a:gd name="connsiteY108" fmla="*/ 2234522 h 2526865"/>
              <a:gd name="connsiteX109" fmla="*/ 1370962 w 12192000"/>
              <a:gd name="connsiteY109" fmla="*/ 2237474 h 2526865"/>
              <a:gd name="connsiteX110" fmla="*/ 1356367 w 12192000"/>
              <a:gd name="connsiteY110" fmla="*/ 2235089 h 2526865"/>
              <a:gd name="connsiteX111" fmla="*/ 1279765 w 12192000"/>
              <a:gd name="connsiteY111" fmla="*/ 2301939 h 2526865"/>
              <a:gd name="connsiteX112" fmla="*/ 1190951 w 12192000"/>
              <a:gd name="connsiteY112" fmla="*/ 2361469 h 2526865"/>
              <a:gd name="connsiteX113" fmla="*/ 1003910 w 12192000"/>
              <a:gd name="connsiteY113" fmla="*/ 2474739 h 2526865"/>
              <a:gd name="connsiteX114" fmla="*/ 891452 w 12192000"/>
              <a:gd name="connsiteY114" fmla="*/ 2486869 h 2526865"/>
              <a:gd name="connsiteX115" fmla="*/ 727465 w 12192000"/>
              <a:gd name="connsiteY115" fmla="*/ 2466201 h 2526865"/>
              <a:gd name="connsiteX116" fmla="*/ 610428 w 12192000"/>
              <a:gd name="connsiteY116" fmla="*/ 2492352 h 2526865"/>
              <a:gd name="connsiteX117" fmla="*/ 503592 w 12192000"/>
              <a:gd name="connsiteY117" fmla="*/ 2525816 h 2526865"/>
              <a:gd name="connsiteX118" fmla="*/ 381368 w 12192000"/>
              <a:gd name="connsiteY118" fmla="*/ 2496405 h 2526865"/>
              <a:gd name="connsiteX119" fmla="*/ 295825 w 12192000"/>
              <a:gd name="connsiteY119" fmla="*/ 2476986 h 2526865"/>
              <a:gd name="connsiteX120" fmla="*/ 210900 w 12192000"/>
              <a:gd name="connsiteY120" fmla="*/ 2486498 h 2526865"/>
              <a:gd name="connsiteX121" fmla="*/ 154830 w 12192000"/>
              <a:gd name="connsiteY121" fmla="*/ 2487206 h 2526865"/>
              <a:gd name="connsiteX122" fmla="*/ 101288 w 12192000"/>
              <a:gd name="connsiteY122" fmla="*/ 2504213 h 2526865"/>
              <a:gd name="connsiteX123" fmla="*/ 0 w 12192000"/>
              <a:gd name="connsiteY123" fmla="*/ 2494553 h 2526865"/>
              <a:gd name="connsiteX124" fmla="*/ 0 w 12192000"/>
              <a:gd name="connsiteY124" fmla="*/ 0 h 2526865"/>
              <a:gd name="connsiteX0" fmla="*/ 0 w 12192000"/>
              <a:gd name="connsiteY0" fmla="*/ 0 h 2526865"/>
              <a:gd name="connsiteX1" fmla="*/ 12192000 w 12192000"/>
              <a:gd name="connsiteY1" fmla="*/ 0 h 2526865"/>
              <a:gd name="connsiteX2" fmla="*/ 12192000 w 12192000"/>
              <a:gd name="connsiteY2" fmla="*/ 751299 h 2526865"/>
              <a:gd name="connsiteX3" fmla="*/ 11890686 w 12192000"/>
              <a:gd name="connsiteY3" fmla="*/ 732766 h 2526865"/>
              <a:gd name="connsiteX4" fmla="*/ 11649954 w 12192000"/>
              <a:gd name="connsiteY4" fmla="*/ 749628 h 2526865"/>
              <a:gd name="connsiteX5" fmla="*/ 11560424 w 12192000"/>
              <a:gd name="connsiteY5" fmla="*/ 748017 h 2526865"/>
              <a:gd name="connsiteX6" fmla="*/ 11358455 w 12192000"/>
              <a:gd name="connsiteY6" fmla="*/ 747593 h 2526865"/>
              <a:gd name="connsiteX7" fmla="*/ 11165209 w 12192000"/>
              <a:gd name="connsiteY7" fmla="*/ 748852 h 2526865"/>
              <a:gd name="connsiteX8" fmla="*/ 11058755 w 12192000"/>
              <a:gd name="connsiteY8" fmla="*/ 749617 h 2526865"/>
              <a:gd name="connsiteX9" fmla="*/ 10803046 w 12192000"/>
              <a:gd name="connsiteY9" fmla="*/ 774328 h 2526865"/>
              <a:gd name="connsiteX10" fmla="*/ 10458762 w 12192000"/>
              <a:gd name="connsiteY10" fmla="*/ 755400 h 2526865"/>
              <a:gd name="connsiteX11" fmla="*/ 10211200 w 12192000"/>
              <a:gd name="connsiteY11" fmla="*/ 767513 h 2526865"/>
              <a:gd name="connsiteX12" fmla="*/ 10167995 w 12192000"/>
              <a:gd name="connsiteY12" fmla="*/ 760843 h 2526865"/>
              <a:gd name="connsiteX13" fmla="*/ 9997044 w 12192000"/>
              <a:gd name="connsiteY13" fmla="*/ 780129 h 2526865"/>
              <a:gd name="connsiteX14" fmla="*/ 9943887 w 12192000"/>
              <a:gd name="connsiteY14" fmla="*/ 804141 h 2526865"/>
              <a:gd name="connsiteX15" fmla="*/ 9918248 w 12192000"/>
              <a:gd name="connsiteY15" fmla="*/ 816628 h 2526865"/>
              <a:gd name="connsiteX16" fmla="*/ 9767091 w 12192000"/>
              <a:gd name="connsiteY16" fmla="*/ 870550 h 2526865"/>
              <a:gd name="connsiteX17" fmla="*/ 9683005 w 12192000"/>
              <a:gd name="connsiteY17" fmla="*/ 894128 h 2526865"/>
              <a:gd name="connsiteX18" fmla="*/ 9500499 w 12192000"/>
              <a:gd name="connsiteY18" fmla="*/ 954680 h 2526865"/>
              <a:gd name="connsiteX19" fmla="*/ 9410017 w 12192000"/>
              <a:gd name="connsiteY19" fmla="*/ 993931 h 2526865"/>
              <a:gd name="connsiteX20" fmla="*/ 9392919 w 12192000"/>
              <a:gd name="connsiteY20" fmla="*/ 994656 h 2526865"/>
              <a:gd name="connsiteX21" fmla="*/ 9268019 w 12192000"/>
              <a:gd name="connsiteY21" fmla="*/ 1007442 h 2526865"/>
              <a:gd name="connsiteX22" fmla="*/ 9188177 w 12192000"/>
              <a:gd name="connsiteY22" fmla="*/ 1035474 h 2526865"/>
              <a:gd name="connsiteX23" fmla="*/ 9155969 w 12192000"/>
              <a:gd name="connsiteY23" fmla="*/ 1046804 h 2526865"/>
              <a:gd name="connsiteX24" fmla="*/ 9133985 w 12192000"/>
              <a:gd name="connsiteY24" fmla="*/ 1046450 h 2526865"/>
              <a:gd name="connsiteX25" fmla="*/ 9003462 w 12192000"/>
              <a:gd name="connsiteY25" fmla="*/ 1042406 h 2526865"/>
              <a:gd name="connsiteX26" fmla="*/ 8968445 w 12192000"/>
              <a:gd name="connsiteY26" fmla="*/ 1052169 h 2526865"/>
              <a:gd name="connsiteX27" fmla="*/ 8886001 w 12192000"/>
              <a:gd name="connsiteY27" fmla="*/ 1067468 h 2526865"/>
              <a:gd name="connsiteX28" fmla="*/ 8838610 w 12192000"/>
              <a:gd name="connsiteY28" fmla="*/ 1075091 h 2526865"/>
              <a:gd name="connsiteX29" fmla="*/ 8665605 w 12192000"/>
              <a:gd name="connsiteY29" fmla="*/ 1110791 h 2526865"/>
              <a:gd name="connsiteX30" fmla="*/ 8419755 w 12192000"/>
              <a:gd name="connsiteY30" fmla="*/ 1216260 h 2526865"/>
              <a:gd name="connsiteX31" fmla="*/ 8411626 w 12192000"/>
              <a:gd name="connsiteY31" fmla="*/ 1214397 h 2526865"/>
              <a:gd name="connsiteX32" fmla="*/ 8363469 w 12192000"/>
              <a:gd name="connsiteY32" fmla="*/ 1246658 h 2526865"/>
              <a:gd name="connsiteX33" fmla="*/ 8275497 w 12192000"/>
              <a:gd name="connsiteY33" fmla="*/ 1264396 h 2526865"/>
              <a:gd name="connsiteX34" fmla="*/ 8074238 w 12192000"/>
              <a:gd name="connsiteY34" fmla="*/ 1301895 h 2526865"/>
              <a:gd name="connsiteX35" fmla="*/ 7902328 w 12192000"/>
              <a:gd name="connsiteY35" fmla="*/ 1345865 h 2526865"/>
              <a:gd name="connsiteX36" fmla="*/ 7840612 w 12192000"/>
              <a:gd name="connsiteY36" fmla="*/ 1369373 h 2526865"/>
              <a:gd name="connsiteX37" fmla="*/ 7786819 w 12192000"/>
              <a:gd name="connsiteY37" fmla="*/ 1378970 h 2526865"/>
              <a:gd name="connsiteX38" fmla="*/ 7548172 w 12192000"/>
              <a:gd name="connsiteY38" fmla="*/ 1417460 h 2526865"/>
              <a:gd name="connsiteX39" fmla="*/ 7483437 w 12192000"/>
              <a:gd name="connsiteY39" fmla="*/ 1478152 h 2526865"/>
              <a:gd name="connsiteX40" fmla="*/ 7377870 w 12192000"/>
              <a:gd name="connsiteY40" fmla="*/ 1523319 h 2526865"/>
              <a:gd name="connsiteX41" fmla="*/ 7230737 w 12192000"/>
              <a:gd name="connsiteY41" fmla="*/ 1562633 h 2526865"/>
              <a:gd name="connsiteX42" fmla="*/ 7224458 w 12192000"/>
              <a:gd name="connsiteY42" fmla="*/ 1573008 h 2526865"/>
              <a:gd name="connsiteX43" fmla="*/ 7183121 w 12192000"/>
              <a:gd name="connsiteY43" fmla="*/ 1595162 h 2526865"/>
              <a:gd name="connsiteX44" fmla="*/ 7164601 w 12192000"/>
              <a:gd name="connsiteY44" fmla="*/ 1606490 h 2526865"/>
              <a:gd name="connsiteX45" fmla="*/ 6900177 w 12192000"/>
              <a:gd name="connsiteY45" fmla="*/ 1636016 h 2526865"/>
              <a:gd name="connsiteX46" fmla="*/ 6795372 w 12192000"/>
              <a:gd name="connsiteY46" fmla="*/ 1644845 h 2526865"/>
              <a:gd name="connsiteX47" fmla="*/ 6692251 w 12192000"/>
              <a:gd name="connsiteY47" fmla="*/ 1656357 h 2526865"/>
              <a:gd name="connsiteX48" fmla="*/ 6655235 w 12192000"/>
              <a:gd name="connsiteY48" fmla="*/ 1661869 h 2526865"/>
              <a:gd name="connsiteX49" fmla="*/ 6554894 w 12192000"/>
              <a:gd name="connsiteY49" fmla="*/ 1664428 h 2526865"/>
              <a:gd name="connsiteX50" fmla="*/ 6516595 w 12192000"/>
              <a:gd name="connsiteY50" fmla="*/ 1667475 h 2526865"/>
              <a:gd name="connsiteX51" fmla="*/ 6508541 w 12192000"/>
              <a:gd name="connsiteY51" fmla="*/ 1668757 h 2526865"/>
              <a:gd name="connsiteX52" fmla="*/ 6471012 w 12192000"/>
              <a:gd name="connsiteY52" fmla="*/ 1678604 h 2526865"/>
              <a:gd name="connsiteX53" fmla="*/ 6364035 w 12192000"/>
              <a:gd name="connsiteY53" fmla="*/ 1667683 h 2526865"/>
              <a:gd name="connsiteX54" fmla="*/ 6243319 w 12192000"/>
              <a:gd name="connsiteY54" fmla="*/ 1695560 h 2526865"/>
              <a:gd name="connsiteX55" fmla="*/ 6098321 w 12192000"/>
              <a:gd name="connsiteY55" fmla="*/ 1721646 h 2526865"/>
              <a:gd name="connsiteX56" fmla="*/ 5880652 w 12192000"/>
              <a:gd name="connsiteY56" fmla="*/ 1779643 h 2526865"/>
              <a:gd name="connsiteX57" fmla="*/ 5785959 w 12192000"/>
              <a:gd name="connsiteY57" fmla="*/ 1775307 h 2526865"/>
              <a:gd name="connsiteX58" fmla="*/ 5643534 w 12192000"/>
              <a:gd name="connsiteY58" fmla="*/ 1802919 h 2526865"/>
              <a:gd name="connsiteX59" fmla="*/ 5518799 w 12192000"/>
              <a:gd name="connsiteY59" fmla="*/ 1818312 h 2526865"/>
              <a:gd name="connsiteX60" fmla="*/ 5505014 w 12192000"/>
              <a:gd name="connsiteY60" fmla="*/ 1819259 h 2526865"/>
              <a:gd name="connsiteX61" fmla="*/ 5453307 w 12192000"/>
              <a:gd name="connsiteY61" fmla="*/ 1815450 h 2526865"/>
              <a:gd name="connsiteX62" fmla="*/ 5221533 w 12192000"/>
              <a:gd name="connsiteY62" fmla="*/ 1846950 h 2526865"/>
              <a:gd name="connsiteX63" fmla="*/ 5149802 w 12192000"/>
              <a:gd name="connsiteY63" fmla="*/ 1844846 h 2526865"/>
              <a:gd name="connsiteX64" fmla="*/ 5114927 w 12192000"/>
              <a:gd name="connsiteY64" fmla="*/ 1847827 h 2526865"/>
              <a:gd name="connsiteX65" fmla="*/ 5108970 w 12192000"/>
              <a:gd name="connsiteY65" fmla="*/ 1847935 h 2526865"/>
              <a:gd name="connsiteX66" fmla="*/ 5067961 w 12192000"/>
              <a:gd name="connsiteY66" fmla="*/ 1845917 h 2526865"/>
              <a:gd name="connsiteX67" fmla="*/ 5007075 w 12192000"/>
              <a:gd name="connsiteY67" fmla="*/ 1838626 h 2526865"/>
              <a:gd name="connsiteX68" fmla="*/ 4944087 w 12192000"/>
              <a:gd name="connsiteY68" fmla="*/ 1823332 h 2526865"/>
              <a:gd name="connsiteX69" fmla="*/ 4907662 w 12192000"/>
              <a:gd name="connsiteY69" fmla="*/ 1816900 h 2526865"/>
              <a:gd name="connsiteX70" fmla="*/ 4882386 w 12192000"/>
              <a:gd name="connsiteY70" fmla="*/ 1809844 h 2526865"/>
              <a:gd name="connsiteX71" fmla="*/ 4811440 w 12192000"/>
              <a:gd name="connsiteY71" fmla="*/ 1804655 h 2526865"/>
              <a:gd name="connsiteX72" fmla="*/ 4691075 w 12192000"/>
              <a:gd name="connsiteY72" fmla="*/ 1801389 h 2526865"/>
              <a:gd name="connsiteX73" fmla="*/ 4640313 w 12192000"/>
              <a:gd name="connsiteY73" fmla="*/ 1784307 h 2526865"/>
              <a:gd name="connsiteX74" fmla="*/ 4536503 w 12192000"/>
              <a:gd name="connsiteY74" fmla="*/ 1785334 h 2526865"/>
              <a:gd name="connsiteX75" fmla="*/ 4513724 w 12192000"/>
              <a:gd name="connsiteY75" fmla="*/ 1791996 h 2526865"/>
              <a:gd name="connsiteX76" fmla="*/ 4459810 w 12192000"/>
              <a:gd name="connsiteY76" fmla="*/ 1797886 h 2526865"/>
              <a:gd name="connsiteX77" fmla="*/ 4379064 w 12192000"/>
              <a:gd name="connsiteY77" fmla="*/ 1817177 h 2526865"/>
              <a:gd name="connsiteX78" fmla="*/ 4290981 w 12192000"/>
              <a:gd name="connsiteY78" fmla="*/ 1839677 h 2526865"/>
              <a:gd name="connsiteX79" fmla="*/ 4238372 w 12192000"/>
              <a:gd name="connsiteY79" fmla="*/ 1851480 h 2526865"/>
              <a:gd name="connsiteX80" fmla="*/ 4232517 w 12192000"/>
              <a:gd name="connsiteY80" fmla="*/ 1852567 h 2526865"/>
              <a:gd name="connsiteX81" fmla="*/ 4191732 w 12192000"/>
              <a:gd name="connsiteY81" fmla="*/ 1857328 h 2526865"/>
              <a:gd name="connsiteX82" fmla="*/ 4065532 w 12192000"/>
              <a:gd name="connsiteY82" fmla="*/ 1855477 h 2526865"/>
              <a:gd name="connsiteX83" fmla="*/ 4028460 w 12192000"/>
              <a:gd name="connsiteY83" fmla="*/ 1855137 h 2526865"/>
              <a:gd name="connsiteX84" fmla="*/ 4002267 w 12192000"/>
              <a:gd name="connsiteY84" fmla="*/ 1852352 h 2526865"/>
              <a:gd name="connsiteX85" fmla="*/ 3931396 w 12192000"/>
              <a:gd name="connsiteY85" fmla="*/ 1858915 h 2526865"/>
              <a:gd name="connsiteX86" fmla="*/ 3812162 w 12192000"/>
              <a:gd name="connsiteY86" fmla="*/ 1875501 h 2526865"/>
              <a:gd name="connsiteX87" fmla="*/ 3758105 w 12192000"/>
              <a:gd name="connsiteY87" fmla="*/ 1871856 h 2526865"/>
              <a:gd name="connsiteX88" fmla="*/ 3567259 w 12192000"/>
              <a:gd name="connsiteY88" fmla="*/ 1893482 h 2526865"/>
              <a:gd name="connsiteX89" fmla="*/ 3405770 w 12192000"/>
              <a:gd name="connsiteY89" fmla="*/ 1904591 h 2526865"/>
              <a:gd name="connsiteX90" fmla="*/ 3280097 w 12192000"/>
              <a:gd name="connsiteY90" fmla="*/ 1919610 h 2526865"/>
              <a:gd name="connsiteX91" fmla="*/ 3009910 w 12192000"/>
              <a:gd name="connsiteY91" fmla="*/ 1957866 h 2526865"/>
              <a:gd name="connsiteX92" fmla="*/ 2995934 w 12192000"/>
              <a:gd name="connsiteY92" fmla="*/ 1967085 h 2526865"/>
              <a:gd name="connsiteX93" fmla="*/ 2942858 w 12192000"/>
              <a:gd name="connsiteY93" fmla="*/ 1981367 h 2526865"/>
              <a:gd name="connsiteX94" fmla="*/ 2875436 w 12192000"/>
              <a:gd name="connsiteY94" fmla="*/ 1996977 h 2526865"/>
              <a:gd name="connsiteX95" fmla="*/ 2874892 w 12192000"/>
              <a:gd name="connsiteY95" fmla="*/ 1996085 h 2526865"/>
              <a:gd name="connsiteX96" fmla="*/ 2843662 w 12192000"/>
              <a:gd name="connsiteY96" fmla="*/ 1992498 h 2526865"/>
              <a:gd name="connsiteX97" fmla="*/ 2718916 w 12192000"/>
              <a:gd name="connsiteY97" fmla="*/ 1990867 h 2526865"/>
              <a:gd name="connsiteX98" fmla="*/ 2713522 w 12192000"/>
              <a:gd name="connsiteY98" fmla="*/ 1990173 h 2526865"/>
              <a:gd name="connsiteX99" fmla="*/ 2476147 w 12192000"/>
              <a:gd name="connsiteY99" fmla="*/ 1998305 h 2526865"/>
              <a:gd name="connsiteX100" fmla="*/ 2373568 w 12192000"/>
              <a:gd name="connsiteY100" fmla="*/ 2003219 h 2526865"/>
              <a:gd name="connsiteX101" fmla="*/ 2287219 w 12192000"/>
              <a:gd name="connsiteY101" fmla="*/ 1998750 h 2526865"/>
              <a:gd name="connsiteX102" fmla="*/ 2164831 w 12192000"/>
              <a:gd name="connsiteY102" fmla="*/ 2010143 h 2526865"/>
              <a:gd name="connsiteX103" fmla="*/ 2058061 w 12192000"/>
              <a:gd name="connsiteY103" fmla="*/ 2047942 h 2526865"/>
              <a:gd name="connsiteX104" fmla="*/ 2042244 w 12192000"/>
              <a:gd name="connsiteY104" fmla="*/ 2055560 h 2526865"/>
              <a:gd name="connsiteX105" fmla="*/ 1877728 w 12192000"/>
              <a:gd name="connsiteY105" fmla="*/ 2101004 h 2526865"/>
              <a:gd name="connsiteX106" fmla="*/ 1759056 w 12192000"/>
              <a:gd name="connsiteY106" fmla="*/ 2125608 h 2526865"/>
              <a:gd name="connsiteX107" fmla="*/ 1637948 w 12192000"/>
              <a:gd name="connsiteY107" fmla="*/ 2172597 h 2526865"/>
              <a:gd name="connsiteX108" fmla="*/ 1434549 w 12192000"/>
              <a:gd name="connsiteY108" fmla="*/ 2234522 h 2526865"/>
              <a:gd name="connsiteX109" fmla="*/ 1370962 w 12192000"/>
              <a:gd name="connsiteY109" fmla="*/ 2237474 h 2526865"/>
              <a:gd name="connsiteX110" fmla="*/ 1356367 w 12192000"/>
              <a:gd name="connsiteY110" fmla="*/ 2235089 h 2526865"/>
              <a:gd name="connsiteX111" fmla="*/ 1279765 w 12192000"/>
              <a:gd name="connsiteY111" fmla="*/ 2301939 h 2526865"/>
              <a:gd name="connsiteX112" fmla="*/ 1190951 w 12192000"/>
              <a:gd name="connsiteY112" fmla="*/ 2361469 h 2526865"/>
              <a:gd name="connsiteX113" fmla="*/ 1017099 w 12192000"/>
              <a:gd name="connsiteY113" fmla="*/ 2420515 h 2526865"/>
              <a:gd name="connsiteX114" fmla="*/ 891452 w 12192000"/>
              <a:gd name="connsiteY114" fmla="*/ 2486869 h 2526865"/>
              <a:gd name="connsiteX115" fmla="*/ 727465 w 12192000"/>
              <a:gd name="connsiteY115" fmla="*/ 2466201 h 2526865"/>
              <a:gd name="connsiteX116" fmla="*/ 610428 w 12192000"/>
              <a:gd name="connsiteY116" fmla="*/ 2492352 h 2526865"/>
              <a:gd name="connsiteX117" fmla="*/ 503592 w 12192000"/>
              <a:gd name="connsiteY117" fmla="*/ 2525816 h 2526865"/>
              <a:gd name="connsiteX118" fmla="*/ 381368 w 12192000"/>
              <a:gd name="connsiteY118" fmla="*/ 2496405 h 2526865"/>
              <a:gd name="connsiteX119" fmla="*/ 295825 w 12192000"/>
              <a:gd name="connsiteY119" fmla="*/ 2476986 h 2526865"/>
              <a:gd name="connsiteX120" fmla="*/ 210900 w 12192000"/>
              <a:gd name="connsiteY120" fmla="*/ 2486498 h 2526865"/>
              <a:gd name="connsiteX121" fmla="*/ 154830 w 12192000"/>
              <a:gd name="connsiteY121" fmla="*/ 2487206 h 2526865"/>
              <a:gd name="connsiteX122" fmla="*/ 101288 w 12192000"/>
              <a:gd name="connsiteY122" fmla="*/ 2504213 h 2526865"/>
              <a:gd name="connsiteX123" fmla="*/ 0 w 12192000"/>
              <a:gd name="connsiteY123" fmla="*/ 2494553 h 2526865"/>
              <a:gd name="connsiteX124" fmla="*/ 0 w 12192000"/>
              <a:gd name="connsiteY124" fmla="*/ 0 h 252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2000" h="2526865">
                <a:moveTo>
                  <a:pt x="0" y="0"/>
                </a:moveTo>
                <a:lnTo>
                  <a:pt x="12192000" y="0"/>
                </a:lnTo>
                <a:lnTo>
                  <a:pt x="12192000" y="751299"/>
                </a:lnTo>
                <a:cubicBezTo>
                  <a:pt x="12034412" y="757358"/>
                  <a:pt x="11991124" y="738944"/>
                  <a:pt x="11890686" y="732766"/>
                </a:cubicBezTo>
                <a:cubicBezTo>
                  <a:pt x="11800345" y="732488"/>
                  <a:pt x="11704998" y="747086"/>
                  <a:pt x="11649954" y="749628"/>
                </a:cubicBezTo>
                <a:cubicBezTo>
                  <a:pt x="11613048" y="740951"/>
                  <a:pt x="11593031" y="740811"/>
                  <a:pt x="11560424" y="748017"/>
                </a:cubicBezTo>
                <a:cubicBezTo>
                  <a:pt x="11488916" y="747650"/>
                  <a:pt x="11449669" y="773362"/>
                  <a:pt x="11358455" y="747593"/>
                </a:cubicBezTo>
                <a:cubicBezTo>
                  <a:pt x="11316233" y="754756"/>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305728"/>
                  <a:pt x="1279765" y="2301939"/>
                </a:cubicBezTo>
                <a:cubicBezTo>
                  <a:pt x="1260110" y="2293411"/>
                  <a:pt x="1205454" y="2360717"/>
                  <a:pt x="1190951" y="2361469"/>
                </a:cubicBezTo>
                <a:cubicBezTo>
                  <a:pt x="1167507" y="2365990"/>
                  <a:pt x="1080140" y="2421942"/>
                  <a:pt x="1017099" y="2420515"/>
                </a:cubicBezTo>
                <a:cubicBezTo>
                  <a:pt x="960706" y="2412560"/>
                  <a:pt x="936379" y="2494198"/>
                  <a:pt x="891452" y="2486869"/>
                </a:cubicBezTo>
                <a:cubicBezTo>
                  <a:pt x="841505" y="2457579"/>
                  <a:pt x="776172" y="2471053"/>
                  <a:pt x="727465" y="2466201"/>
                </a:cubicBezTo>
                <a:cubicBezTo>
                  <a:pt x="706130" y="2461993"/>
                  <a:pt x="624128" y="2492642"/>
                  <a:pt x="610428" y="2492352"/>
                </a:cubicBezTo>
                <a:cubicBezTo>
                  <a:pt x="545477" y="2486799"/>
                  <a:pt x="539204" y="2533882"/>
                  <a:pt x="503592" y="2525816"/>
                </a:cubicBezTo>
                <a:cubicBezTo>
                  <a:pt x="491716" y="2532798"/>
                  <a:pt x="394477" y="2502913"/>
                  <a:pt x="381368" y="2496405"/>
                </a:cubicBezTo>
                <a:cubicBezTo>
                  <a:pt x="349231" y="2498450"/>
                  <a:pt x="324236" y="2478637"/>
                  <a:pt x="295825" y="2476986"/>
                </a:cubicBezTo>
                <a:cubicBezTo>
                  <a:pt x="267414" y="2475335"/>
                  <a:pt x="250190" y="2491023"/>
                  <a:pt x="210900" y="2486498"/>
                </a:cubicBezTo>
                <a:lnTo>
                  <a:pt x="154830" y="2487206"/>
                </a:lnTo>
                <a:cubicBezTo>
                  <a:pt x="146873" y="2481387"/>
                  <a:pt x="113250" y="2504206"/>
                  <a:pt x="101288" y="2504213"/>
                </a:cubicBezTo>
                <a:lnTo>
                  <a:pt x="0" y="2494553"/>
                </a:lnTo>
                <a:lnTo>
                  <a:pt x="0"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029B38C0-3CC6-4B41-93F3-C479D22DD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7650" y="668913"/>
            <a:ext cx="4897417" cy="3780868"/>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E5D8E58-722E-4FFA-B3E2-1CF34159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29356" y="791298"/>
            <a:ext cx="4634004" cy="3547499"/>
          </a:xfrm>
          <a:custGeom>
            <a:avLst/>
            <a:gdLst>
              <a:gd name="connsiteX0" fmla="*/ 93111 w 4634455"/>
              <a:gd name="connsiteY0" fmla="*/ 0 h 4717024"/>
              <a:gd name="connsiteX1" fmla="*/ 4541224 w 4634455"/>
              <a:gd name="connsiteY1" fmla="*/ 0 h 4717024"/>
              <a:gd name="connsiteX2" fmla="*/ 4541224 w 4634455"/>
              <a:gd name="connsiteY2" fmla="*/ 18836 h 4717024"/>
              <a:gd name="connsiteX3" fmla="*/ 4616905 w 4634455"/>
              <a:gd name="connsiteY3" fmla="*/ 18756 h 4717024"/>
              <a:gd name="connsiteX4" fmla="*/ 4632448 w 4634455"/>
              <a:gd name="connsiteY4" fmla="*/ 33563 h 4717024"/>
              <a:gd name="connsiteX5" fmla="*/ 4634455 w 4634455"/>
              <a:gd name="connsiteY5" fmla="*/ 45797 h 4717024"/>
              <a:gd name="connsiteX6" fmla="*/ 4634004 w 4634455"/>
              <a:gd name="connsiteY6" fmla="*/ 4688365 h 4717024"/>
              <a:gd name="connsiteX7" fmla="*/ 4607575 w 4634455"/>
              <a:gd name="connsiteY7" fmla="*/ 4713840 h 4717024"/>
              <a:gd name="connsiteX8" fmla="*/ 26354 w 4634455"/>
              <a:gd name="connsiteY8" fmla="*/ 4713840 h 4717024"/>
              <a:gd name="connsiteX9" fmla="*/ 1 w 4634455"/>
              <a:gd name="connsiteY9" fmla="*/ 4688364 h 4717024"/>
              <a:gd name="connsiteX10" fmla="*/ 1 w 4634455"/>
              <a:gd name="connsiteY10" fmla="*/ 4653770 h 4717024"/>
              <a:gd name="connsiteX11" fmla="*/ 0 w 4634455"/>
              <a:gd name="connsiteY11" fmla="*/ 4653768 h 4717024"/>
              <a:gd name="connsiteX12" fmla="*/ 605 w 4634455"/>
              <a:gd name="connsiteY12" fmla="*/ 45788 h 4717024"/>
              <a:gd name="connsiteX13" fmla="*/ 16013 w 4634455"/>
              <a:gd name="connsiteY13" fmla="*/ 23807 h 4717024"/>
              <a:gd name="connsiteX14" fmla="*/ 93111 w 4634455"/>
              <a:gd name="connsiteY14" fmla="*/ 23807 h 4717024"/>
              <a:gd name="connsiteX0" fmla="*/ 93111 w 4634455"/>
              <a:gd name="connsiteY0" fmla="*/ 0 h 4713840"/>
              <a:gd name="connsiteX1" fmla="*/ 4541224 w 4634455"/>
              <a:gd name="connsiteY1" fmla="*/ 0 h 4713840"/>
              <a:gd name="connsiteX2" fmla="*/ 4541224 w 4634455"/>
              <a:gd name="connsiteY2" fmla="*/ 18836 h 4713840"/>
              <a:gd name="connsiteX3" fmla="*/ 4616905 w 4634455"/>
              <a:gd name="connsiteY3" fmla="*/ 18756 h 4713840"/>
              <a:gd name="connsiteX4" fmla="*/ 4632448 w 4634455"/>
              <a:gd name="connsiteY4" fmla="*/ 33563 h 4713840"/>
              <a:gd name="connsiteX5" fmla="*/ 4634455 w 4634455"/>
              <a:gd name="connsiteY5" fmla="*/ 45797 h 4713840"/>
              <a:gd name="connsiteX6" fmla="*/ 4634004 w 4634455"/>
              <a:gd name="connsiteY6" fmla="*/ 4688365 h 4713840"/>
              <a:gd name="connsiteX7" fmla="*/ 4607575 w 4634455"/>
              <a:gd name="connsiteY7" fmla="*/ 4713840 h 4713840"/>
              <a:gd name="connsiteX8" fmla="*/ 26354 w 4634455"/>
              <a:gd name="connsiteY8" fmla="*/ 4713840 h 4713840"/>
              <a:gd name="connsiteX9" fmla="*/ 1 w 4634455"/>
              <a:gd name="connsiteY9" fmla="*/ 4688364 h 4713840"/>
              <a:gd name="connsiteX10" fmla="*/ 1 w 4634455"/>
              <a:gd name="connsiteY10" fmla="*/ 4653770 h 4713840"/>
              <a:gd name="connsiteX11" fmla="*/ 0 w 4634455"/>
              <a:gd name="connsiteY11" fmla="*/ 4653768 h 4713840"/>
              <a:gd name="connsiteX12" fmla="*/ 605 w 4634455"/>
              <a:gd name="connsiteY12" fmla="*/ 45788 h 4713840"/>
              <a:gd name="connsiteX13" fmla="*/ 16013 w 4634455"/>
              <a:gd name="connsiteY13" fmla="*/ 23807 h 4713840"/>
              <a:gd name="connsiteX14" fmla="*/ 93111 w 4634455"/>
              <a:gd name="connsiteY14" fmla="*/ 0 h 4713840"/>
              <a:gd name="connsiteX0" fmla="*/ 93111 w 4634455"/>
              <a:gd name="connsiteY0" fmla="*/ 0 h 4713840"/>
              <a:gd name="connsiteX1" fmla="*/ 4541224 w 4634455"/>
              <a:gd name="connsiteY1" fmla="*/ 0 h 4713840"/>
              <a:gd name="connsiteX2" fmla="*/ 4616905 w 4634455"/>
              <a:gd name="connsiteY2" fmla="*/ 18756 h 4713840"/>
              <a:gd name="connsiteX3" fmla="*/ 4632448 w 4634455"/>
              <a:gd name="connsiteY3" fmla="*/ 33563 h 4713840"/>
              <a:gd name="connsiteX4" fmla="*/ 4634455 w 4634455"/>
              <a:gd name="connsiteY4" fmla="*/ 45797 h 4713840"/>
              <a:gd name="connsiteX5" fmla="*/ 4634004 w 4634455"/>
              <a:gd name="connsiteY5" fmla="*/ 4688365 h 4713840"/>
              <a:gd name="connsiteX6" fmla="*/ 4607575 w 4634455"/>
              <a:gd name="connsiteY6" fmla="*/ 4713840 h 4713840"/>
              <a:gd name="connsiteX7" fmla="*/ 26354 w 4634455"/>
              <a:gd name="connsiteY7" fmla="*/ 4713840 h 4713840"/>
              <a:gd name="connsiteX8" fmla="*/ 1 w 4634455"/>
              <a:gd name="connsiteY8" fmla="*/ 4688364 h 4713840"/>
              <a:gd name="connsiteX9" fmla="*/ 1 w 4634455"/>
              <a:gd name="connsiteY9" fmla="*/ 4653770 h 4713840"/>
              <a:gd name="connsiteX10" fmla="*/ 0 w 4634455"/>
              <a:gd name="connsiteY10" fmla="*/ 4653768 h 4713840"/>
              <a:gd name="connsiteX11" fmla="*/ 605 w 4634455"/>
              <a:gd name="connsiteY11" fmla="*/ 45788 h 4713840"/>
              <a:gd name="connsiteX12" fmla="*/ 16013 w 4634455"/>
              <a:gd name="connsiteY12" fmla="*/ 23807 h 4713840"/>
              <a:gd name="connsiteX13" fmla="*/ 93111 w 4634455"/>
              <a:gd name="connsiteY13" fmla="*/ 0 h 4713840"/>
              <a:gd name="connsiteX0" fmla="*/ 93111 w 4634004"/>
              <a:gd name="connsiteY0" fmla="*/ 0 h 4713840"/>
              <a:gd name="connsiteX1" fmla="*/ 4541224 w 4634004"/>
              <a:gd name="connsiteY1" fmla="*/ 0 h 4713840"/>
              <a:gd name="connsiteX2" fmla="*/ 4616905 w 4634004"/>
              <a:gd name="connsiteY2" fmla="*/ 18756 h 4713840"/>
              <a:gd name="connsiteX3" fmla="*/ 4632448 w 4634004"/>
              <a:gd name="connsiteY3" fmla="*/ 33563 h 4713840"/>
              <a:gd name="connsiteX4" fmla="*/ 4634004 w 4634004"/>
              <a:gd name="connsiteY4" fmla="*/ 4688365 h 4713840"/>
              <a:gd name="connsiteX5" fmla="*/ 4607575 w 4634004"/>
              <a:gd name="connsiteY5" fmla="*/ 4713840 h 4713840"/>
              <a:gd name="connsiteX6" fmla="*/ 26354 w 4634004"/>
              <a:gd name="connsiteY6" fmla="*/ 4713840 h 4713840"/>
              <a:gd name="connsiteX7" fmla="*/ 1 w 4634004"/>
              <a:gd name="connsiteY7" fmla="*/ 4688364 h 4713840"/>
              <a:gd name="connsiteX8" fmla="*/ 1 w 4634004"/>
              <a:gd name="connsiteY8" fmla="*/ 4653770 h 4713840"/>
              <a:gd name="connsiteX9" fmla="*/ 0 w 4634004"/>
              <a:gd name="connsiteY9" fmla="*/ 4653768 h 4713840"/>
              <a:gd name="connsiteX10" fmla="*/ 605 w 4634004"/>
              <a:gd name="connsiteY10" fmla="*/ 45788 h 4713840"/>
              <a:gd name="connsiteX11" fmla="*/ 16013 w 4634004"/>
              <a:gd name="connsiteY11" fmla="*/ 23807 h 4713840"/>
              <a:gd name="connsiteX12" fmla="*/ 93111 w 4634004"/>
              <a:gd name="connsiteY12" fmla="*/ 0 h 47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4004" h="4713840">
                <a:moveTo>
                  <a:pt x="93111" y="0"/>
                </a:moveTo>
                <a:lnTo>
                  <a:pt x="4541224" y="0"/>
                </a:lnTo>
                <a:lnTo>
                  <a:pt x="4616905" y="18756"/>
                </a:lnTo>
                <a:cubicBezTo>
                  <a:pt x="4625830" y="23692"/>
                  <a:pt x="4627267" y="25049"/>
                  <a:pt x="4632448" y="33563"/>
                </a:cubicBezTo>
                <a:cubicBezTo>
                  <a:pt x="4632967" y="1585164"/>
                  <a:pt x="4633485" y="3136764"/>
                  <a:pt x="4634004" y="4688365"/>
                </a:cubicBezTo>
                <a:cubicBezTo>
                  <a:pt x="4633962" y="4702420"/>
                  <a:pt x="4622154" y="4713805"/>
                  <a:pt x="4607575" y="4713840"/>
                </a:cubicBezTo>
                <a:lnTo>
                  <a:pt x="26354" y="4713840"/>
                </a:lnTo>
                <a:cubicBezTo>
                  <a:pt x="11804" y="4713760"/>
                  <a:pt x="40" y="4702390"/>
                  <a:pt x="1" y="4688364"/>
                </a:cubicBezTo>
                <a:lnTo>
                  <a:pt x="1" y="4653770"/>
                </a:lnTo>
                <a:cubicBezTo>
                  <a:pt x="1" y="4653769"/>
                  <a:pt x="0" y="4653769"/>
                  <a:pt x="0" y="4653768"/>
                </a:cubicBezTo>
                <a:cubicBezTo>
                  <a:pt x="202" y="3117775"/>
                  <a:pt x="403" y="1581781"/>
                  <a:pt x="605" y="45788"/>
                </a:cubicBezTo>
                <a:cubicBezTo>
                  <a:pt x="654" y="33652"/>
                  <a:pt x="7531" y="23839"/>
                  <a:pt x="16013" y="23807"/>
                </a:cubicBezTo>
                <a:lnTo>
                  <a:pt x="9311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267F9DA9-5521-4A58-9B23-C108A3A24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9886" y="668913"/>
            <a:ext cx="4897417" cy="3780868"/>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C3FEA6E4-68BE-44B4-9EDA-1AE620ED3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311592" y="791295"/>
            <a:ext cx="4634004" cy="3547499"/>
          </a:xfrm>
          <a:custGeom>
            <a:avLst/>
            <a:gdLst>
              <a:gd name="connsiteX0" fmla="*/ 93111 w 4634455"/>
              <a:gd name="connsiteY0" fmla="*/ 0 h 4717024"/>
              <a:gd name="connsiteX1" fmla="*/ 4541224 w 4634455"/>
              <a:gd name="connsiteY1" fmla="*/ 0 h 4717024"/>
              <a:gd name="connsiteX2" fmla="*/ 4541224 w 4634455"/>
              <a:gd name="connsiteY2" fmla="*/ 18836 h 4717024"/>
              <a:gd name="connsiteX3" fmla="*/ 4616905 w 4634455"/>
              <a:gd name="connsiteY3" fmla="*/ 18756 h 4717024"/>
              <a:gd name="connsiteX4" fmla="*/ 4632448 w 4634455"/>
              <a:gd name="connsiteY4" fmla="*/ 33563 h 4717024"/>
              <a:gd name="connsiteX5" fmla="*/ 4634455 w 4634455"/>
              <a:gd name="connsiteY5" fmla="*/ 45797 h 4717024"/>
              <a:gd name="connsiteX6" fmla="*/ 4634004 w 4634455"/>
              <a:gd name="connsiteY6" fmla="*/ 4688365 h 4717024"/>
              <a:gd name="connsiteX7" fmla="*/ 4607575 w 4634455"/>
              <a:gd name="connsiteY7" fmla="*/ 4713840 h 4717024"/>
              <a:gd name="connsiteX8" fmla="*/ 26354 w 4634455"/>
              <a:gd name="connsiteY8" fmla="*/ 4713840 h 4717024"/>
              <a:gd name="connsiteX9" fmla="*/ 1 w 4634455"/>
              <a:gd name="connsiteY9" fmla="*/ 4688364 h 4717024"/>
              <a:gd name="connsiteX10" fmla="*/ 1 w 4634455"/>
              <a:gd name="connsiteY10" fmla="*/ 4653770 h 4717024"/>
              <a:gd name="connsiteX11" fmla="*/ 0 w 4634455"/>
              <a:gd name="connsiteY11" fmla="*/ 4653768 h 4717024"/>
              <a:gd name="connsiteX12" fmla="*/ 605 w 4634455"/>
              <a:gd name="connsiteY12" fmla="*/ 45788 h 4717024"/>
              <a:gd name="connsiteX13" fmla="*/ 16013 w 4634455"/>
              <a:gd name="connsiteY13" fmla="*/ 23807 h 4717024"/>
              <a:gd name="connsiteX14" fmla="*/ 93111 w 4634455"/>
              <a:gd name="connsiteY14" fmla="*/ 23807 h 4717024"/>
              <a:gd name="connsiteX0" fmla="*/ 93111 w 4634455"/>
              <a:gd name="connsiteY0" fmla="*/ 0 h 4713840"/>
              <a:gd name="connsiteX1" fmla="*/ 4541224 w 4634455"/>
              <a:gd name="connsiteY1" fmla="*/ 0 h 4713840"/>
              <a:gd name="connsiteX2" fmla="*/ 4541224 w 4634455"/>
              <a:gd name="connsiteY2" fmla="*/ 18836 h 4713840"/>
              <a:gd name="connsiteX3" fmla="*/ 4616905 w 4634455"/>
              <a:gd name="connsiteY3" fmla="*/ 18756 h 4713840"/>
              <a:gd name="connsiteX4" fmla="*/ 4632448 w 4634455"/>
              <a:gd name="connsiteY4" fmla="*/ 33563 h 4713840"/>
              <a:gd name="connsiteX5" fmla="*/ 4634455 w 4634455"/>
              <a:gd name="connsiteY5" fmla="*/ 45797 h 4713840"/>
              <a:gd name="connsiteX6" fmla="*/ 4634004 w 4634455"/>
              <a:gd name="connsiteY6" fmla="*/ 4688365 h 4713840"/>
              <a:gd name="connsiteX7" fmla="*/ 4607575 w 4634455"/>
              <a:gd name="connsiteY7" fmla="*/ 4713840 h 4713840"/>
              <a:gd name="connsiteX8" fmla="*/ 26354 w 4634455"/>
              <a:gd name="connsiteY8" fmla="*/ 4713840 h 4713840"/>
              <a:gd name="connsiteX9" fmla="*/ 1 w 4634455"/>
              <a:gd name="connsiteY9" fmla="*/ 4688364 h 4713840"/>
              <a:gd name="connsiteX10" fmla="*/ 1 w 4634455"/>
              <a:gd name="connsiteY10" fmla="*/ 4653770 h 4713840"/>
              <a:gd name="connsiteX11" fmla="*/ 0 w 4634455"/>
              <a:gd name="connsiteY11" fmla="*/ 4653768 h 4713840"/>
              <a:gd name="connsiteX12" fmla="*/ 605 w 4634455"/>
              <a:gd name="connsiteY12" fmla="*/ 45788 h 4713840"/>
              <a:gd name="connsiteX13" fmla="*/ 16013 w 4634455"/>
              <a:gd name="connsiteY13" fmla="*/ 23807 h 4713840"/>
              <a:gd name="connsiteX14" fmla="*/ 93111 w 4634455"/>
              <a:gd name="connsiteY14" fmla="*/ 0 h 4713840"/>
              <a:gd name="connsiteX0" fmla="*/ 93111 w 4634455"/>
              <a:gd name="connsiteY0" fmla="*/ 0 h 4713840"/>
              <a:gd name="connsiteX1" fmla="*/ 4541224 w 4634455"/>
              <a:gd name="connsiteY1" fmla="*/ 0 h 4713840"/>
              <a:gd name="connsiteX2" fmla="*/ 4616905 w 4634455"/>
              <a:gd name="connsiteY2" fmla="*/ 18756 h 4713840"/>
              <a:gd name="connsiteX3" fmla="*/ 4632448 w 4634455"/>
              <a:gd name="connsiteY3" fmla="*/ 33563 h 4713840"/>
              <a:gd name="connsiteX4" fmla="*/ 4634455 w 4634455"/>
              <a:gd name="connsiteY4" fmla="*/ 45797 h 4713840"/>
              <a:gd name="connsiteX5" fmla="*/ 4634004 w 4634455"/>
              <a:gd name="connsiteY5" fmla="*/ 4688365 h 4713840"/>
              <a:gd name="connsiteX6" fmla="*/ 4607575 w 4634455"/>
              <a:gd name="connsiteY6" fmla="*/ 4713840 h 4713840"/>
              <a:gd name="connsiteX7" fmla="*/ 26354 w 4634455"/>
              <a:gd name="connsiteY7" fmla="*/ 4713840 h 4713840"/>
              <a:gd name="connsiteX8" fmla="*/ 1 w 4634455"/>
              <a:gd name="connsiteY8" fmla="*/ 4688364 h 4713840"/>
              <a:gd name="connsiteX9" fmla="*/ 1 w 4634455"/>
              <a:gd name="connsiteY9" fmla="*/ 4653770 h 4713840"/>
              <a:gd name="connsiteX10" fmla="*/ 0 w 4634455"/>
              <a:gd name="connsiteY10" fmla="*/ 4653768 h 4713840"/>
              <a:gd name="connsiteX11" fmla="*/ 605 w 4634455"/>
              <a:gd name="connsiteY11" fmla="*/ 45788 h 4713840"/>
              <a:gd name="connsiteX12" fmla="*/ 16013 w 4634455"/>
              <a:gd name="connsiteY12" fmla="*/ 23807 h 4713840"/>
              <a:gd name="connsiteX13" fmla="*/ 93111 w 4634455"/>
              <a:gd name="connsiteY13" fmla="*/ 0 h 4713840"/>
              <a:gd name="connsiteX0" fmla="*/ 93111 w 4634004"/>
              <a:gd name="connsiteY0" fmla="*/ 0 h 4713840"/>
              <a:gd name="connsiteX1" fmla="*/ 4541224 w 4634004"/>
              <a:gd name="connsiteY1" fmla="*/ 0 h 4713840"/>
              <a:gd name="connsiteX2" fmla="*/ 4616905 w 4634004"/>
              <a:gd name="connsiteY2" fmla="*/ 18756 h 4713840"/>
              <a:gd name="connsiteX3" fmla="*/ 4632448 w 4634004"/>
              <a:gd name="connsiteY3" fmla="*/ 33563 h 4713840"/>
              <a:gd name="connsiteX4" fmla="*/ 4634004 w 4634004"/>
              <a:gd name="connsiteY4" fmla="*/ 4688365 h 4713840"/>
              <a:gd name="connsiteX5" fmla="*/ 4607575 w 4634004"/>
              <a:gd name="connsiteY5" fmla="*/ 4713840 h 4713840"/>
              <a:gd name="connsiteX6" fmla="*/ 26354 w 4634004"/>
              <a:gd name="connsiteY6" fmla="*/ 4713840 h 4713840"/>
              <a:gd name="connsiteX7" fmla="*/ 1 w 4634004"/>
              <a:gd name="connsiteY7" fmla="*/ 4688364 h 4713840"/>
              <a:gd name="connsiteX8" fmla="*/ 1 w 4634004"/>
              <a:gd name="connsiteY8" fmla="*/ 4653770 h 4713840"/>
              <a:gd name="connsiteX9" fmla="*/ 0 w 4634004"/>
              <a:gd name="connsiteY9" fmla="*/ 4653768 h 4713840"/>
              <a:gd name="connsiteX10" fmla="*/ 605 w 4634004"/>
              <a:gd name="connsiteY10" fmla="*/ 45788 h 4713840"/>
              <a:gd name="connsiteX11" fmla="*/ 16013 w 4634004"/>
              <a:gd name="connsiteY11" fmla="*/ 23807 h 4713840"/>
              <a:gd name="connsiteX12" fmla="*/ 93111 w 4634004"/>
              <a:gd name="connsiteY12" fmla="*/ 0 h 47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4004" h="4713840">
                <a:moveTo>
                  <a:pt x="93111" y="0"/>
                </a:moveTo>
                <a:lnTo>
                  <a:pt x="4541224" y="0"/>
                </a:lnTo>
                <a:lnTo>
                  <a:pt x="4616905" y="18756"/>
                </a:lnTo>
                <a:cubicBezTo>
                  <a:pt x="4625830" y="23692"/>
                  <a:pt x="4627267" y="25049"/>
                  <a:pt x="4632448" y="33563"/>
                </a:cubicBezTo>
                <a:cubicBezTo>
                  <a:pt x="4632967" y="1585164"/>
                  <a:pt x="4633485" y="3136764"/>
                  <a:pt x="4634004" y="4688365"/>
                </a:cubicBezTo>
                <a:cubicBezTo>
                  <a:pt x="4633962" y="4702420"/>
                  <a:pt x="4622154" y="4713805"/>
                  <a:pt x="4607575" y="4713840"/>
                </a:cubicBezTo>
                <a:lnTo>
                  <a:pt x="26354" y="4713840"/>
                </a:lnTo>
                <a:cubicBezTo>
                  <a:pt x="11804" y="4713760"/>
                  <a:pt x="40" y="4702390"/>
                  <a:pt x="1" y="4688364"/>
                </a:cubicBezTo>
                <a:lnTo>
                  <a:pt x="1" y="4653770"/>
                </a:lnTo>
                <a:cubicBezTo>
                  <a:pt x="1" y="4653769"/>
                  <a:pt x="0" y="4653769"/>
                  <a:pt x="0" y="4653768"/>
                </a:cubicBezTo>
                <a:cubicBezTo>
                  <a:pt x="202" y="3117775"/>
                  <a:pt x="403" y="1581781"/>
                  <a:pt x="605" y="45788"/>
                </a:cubicBezTo>
                <a:cubicBezTo>
                  <a:pt x="654" y="33652"/>
                  <a:pt x="7531" y="23839"/>
                  <a:pt x="16013" y="23807"/>
                </a:cubicBezTo>
                <a:lnTo>
                  <a:pt x="9311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84BE8AD-66FE-429C-C1A1-3F89AC9DD169}"/>
              </a:ext>
            </a:extLst>
          </p:cNvPr>
          <p:cNvSpPr>
            <a:spLocks noGrp="1"/>
          </p:cNvSpPr>
          <p:nvPr>
            <p:ph type="title"/>
          </p:nvPr>
        </p:nvSpPr>
        <p:spPr>
          <a:xfrm>
            <a:off x="1097650" y="4510620"/>
            <a:ext cx="9979653" cy="697415"/>
          </a:xfrm>
        </p:spPr>
        <p:txBody>
          <a:bodyPr vert="horz" lIns="91440" tIns="45720" rIns="91440" bIns="45720" rtlCol="0" anchor="b">
            <a:noAutofit/>
          </a:bodyPr>
          <a:lstStyle/>
          <a:p>
            <a:pPr algn="ctr"/>
            <a:r>
              <a:rPr lang="en-US" dirty="0"/>
              <a:t>Partner/ Views</a:t>
            </a:r>
          </a:p>
        </p:txBody>
      </p:sp>
      <p:pic>
        <p:nvPicPr>
          <p:cNvPr id="7" name="Picture 6">
            <a:extLst>
              <a:ext uri="{FF2B5EF4-FFF2-40B4-BE49-F238E27FC236}">
                <a16:creationId xmlns:a16="http://schemas.microsoft.com/office/drawing/2014/main" id="{554445F5-27B6-7CE8-EB62-1495C84F3D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flipV="1">
            <a:off x="6179882" y="-2"/>
            <a:ext cx="6012118" cy="4449782"/>
          </a:xfrm>
          <a:prstGeom prst="rect">
            <a:avLst/>
          </a:prstGeom>
        </p:spPr>
      </p:pic>
      <p:pic>
        <p:nvPicPr>
          <p:cNvPr id="5" name="Content Placeholder 4">
            <a:extLst>
              <a:ext uri="{FF2B5EF4-FFF2-40B4-BE49-F238E27FC236}">
                <a16:creationId xmlns:a16="http://schemas.microsoft.com/office/drawing/2014/main" id="{784AA5E9-54C9-E68B-A51D-B8CA4CAF0E72}"/>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flipH="1" flipV="1">
            <a:off x="-3329" y="646585"/>
            <a:ext cx="7304963" cy="3803195"/>
          </a:xfrm>
          <a:prstGeom prst="rect">
            <a:avLst/>
          </a:prstGeom>
        </p:spPr>
      </p:pic>
      <p:sp>
        <p:nvSpPr>
          <p:cNvPr id="9" name="TextBox 8">
            <a:extLst>
              <a:ext uri="{FF2B5EF4-FFF2-40B4-BE49-F238E27FC236}">
                <a16:creationId xmlns:a16="http://schemas.microsoft.com/office/drawing/2014/main" id="{98BF5B08-469B-FF37-CE9F-F48573740F61}"/>
              </a:ext>
            </a:extLst>
          </p:cNvPr>
          <p:cNvSpPr txBox="1"/>
          <p:nvPr/>
        </p:nvSpPr>
        <p:spPr>
          <a:xfrm>
            <a:off x="-20383" y="115891"/>
            <a:ext cx="6096000" cy="369332"/>
          </a:xfrm>
          <a:prstGeom prst="rect">
            <a:avLst/>
          </a:prstGeom>
          <a:noFill/>
        </p:spPr>
        <p:txBody>
          <a:bodyPr wrap="square">
            <a:spAutoFit/>
          </a:bodyPr>
          <a:lstStyle/>
          <a:p>
            <a:r>
              <a:rPr lang="en-US" dirty="0"/>
              <a:t>EN</a:t>
            </a:r>
          </a:p>
        </p:txBody>
      </p:sp>
      <p:sp>
        <p:nvSpPr>
          <p:cNvPr id="11" name="TextBox 10">
            <a:extLst>
              <a:ext uri="{FF2B5EF4-FFF2-40B4-BE49-F238E27FC236}">
                <a16:creationId xmlns:a16="http://schemas.microsoft.com/office/drawing/2014/main" id="{FC05055B-0105-972A-312D-1A50A26909BA}"/>
              </a:ext>
            </a:extLst>
          </p:cNvPr>
          <p:cNvSpPr txBox="1"/>
          <p:nvPr/>
        </p:nvSpPr>
        <p:spPr>
          <a:xfrm>
            <a:off x="6945744" y="115891"/>
            <a:ext cx="6132944" cy="369332"/>
          </a:xfrm>
          <a:prstGeom prst="rect">
            <a:avLst/>
          </a:prstGeom>
          <a:noFill/>
        </p:spPr>
        <p:txBody>
          <a:bodyPr wrap="square">
            <a:spAutoFit/>
          </a:bodyPr>
          <a:lstStyle/>
          <a:p>
            <a:r>
              <a:rPr lang="en-US" dirty="0"/>
              <a:t>PR</a:t>
            </a:r>
          </a:p>
        </p:txBody>
      </p:sp>
      <p:sp>
        <p:nvSpPr>
          <p:cNvPr id="3" name="TextBox 2">
            <a:extLst>
              <a:ext uri="{FF2B5EF4-FFF2-40B4-BE49-F238E27FC236}">
                <a16:creationId xmlns:a16="http://schemas.microsoft.com/office/drawing/2014/main" id="{88725B0B-FBC7-2279-754E-FB461978BAF4}"/>
              </a:ext>
            </a:extLst>
          </p:cNvPr>
          <p:cNvSpPr txBox="1"/>
          <p:nvPr/>
        </p:nvSpPr>
        <p:spPr>
          <a:xfrm>
            <a:off x="1097650" y="5248187"/>
            <a:ext cx="9847946" cy="1569660"/>
          </a:xfrm>
          <a:prstGeom prst="rect">
            <a:avLst/>
          </a:prstGeom>
          <a:noFill/>
        </p:spPr>
        <p:txBody>
          <a:bodyPr wrap="square" rtlCol="0">
            <a:spAutoFit/>
          </a:bodyPr>
          <a:lstStyle/>
          <a:p>
            <a:r>
              <a:rPr lang="en-US" sz="1600" dirty="0">
                <a:latin typeface="Consolas (body)"/>
                <a:ea typeface="Calibri" panose="020F0502020204030204" pitchFamily="34" charset="0"/>
              </a:rPr>
              <a:t>H</a:t>
            </a:r>
            <a:r>
              <a:rPr lang="en-US" sz="1600" dirty="0">
                <a:effectLst/>
                <a:latin typeface="Consolas (body)"/>
                <a:ea typeface="Calibri" panose="020F0502020204030204" pitchFamily="34" charset="0"/>
              </a:rPr>
              <a:t>ere what I did is: made the color represent whether the streamer is partnered or not while the size of the nodes represents the views of each node. For both networks we can notice a huge number of streamers who are not partnered (red) getting a low number of views unlike the partnered streamers who have benefited from this partnership and have managed to get more views. This is more noticeable in the Brazilian network as well.</a:t>
            </a:r>
            <a:endParaRPr lang="en-US" sz="1600" dirty="0">
              <a:latin typeface="Consolas (body)"/>
            </a:endParaRPr>
          </a:p>
        </p:txBody>
      </p:sp>
    </p:spTree>
    <p:extLst>
      <p:ext uri="{BB962C8B-B14F-4D97-AF65-F5344CB8AC3E}">
        <p14:creationId xmlns:p14="http://schemas.microsoft.com/office/powerpoint/2010/main" val="2562554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3894A7A4-3F4E-414B-97FB-E4C862AD1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63" y="0"/>
            <a:ext cx="8606754" cy="1542197"/>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46439 w 9288370"/>
              <a:gd name="connsiteY6" fmla="*/ 1440261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44869 w 9288370"/>
              <a:gd name="connsiteY0" fmla="*/ 1742117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44869 w 9288370"/>
              <a:gd name="connsiteY62" fmla="*/ 1742117 h 1857909"/>
              <a:gd name="connsiteX0" fmla="*/ 8158 w 9288370"/>
              <a:gd name="connsiteY0" fmla="*/ 1671666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8158 w 9288370"/>
              <a:gd name="connsiteY62" fmla="*/ 1671666 h 1857909"/>
              <a:gd name="connsiteX0" fmla="*/ 8158 w 9288370"/>
              <a:gd name="connsiteY0" fmla="*/ 1671666 h 1721151"/>
              <a:gd name="connsiteX1" fmla="*/ 66313 w 9288370"/>
              <a:gd name="connsiteY1" fmla="*/ 1721151 h 1721151"/>
              <a:gd name="connsiteX2" fmla="*/ 370426 w 9288370"/>
              <a:gd name="connsiteY2" fmla="*/ 1702965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411216 w 9288370"/>
              <a:gd name="connsiteY2" fmla="*/ 1628370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04575"/>
              <a:gd name="connsiteX1" fmla="*/ 66313 w 9288370"/>
              <a:gd name="connsiteY1" fmla="*/ 1704575 h 1704575"/>
              <a:gd name="connsiteX2" fmla="*/ 411216 w 9288370"/>
              <a:gd name="connsiteY2" fmla="*/ 1628370 h 1704575"/>
              <a:gd name="connsiteX3" fmla="*/ 766051 w 9288370"/>
              <a:gd name="connsiteY3" fmla="*/ 1569826 h 1704575"/>
              <a:gd name="connsiteX4" fmla="*/ 971617 w 9288370"/>
              <a:gd name="connsiteY4" fmla="*/ 1522494 h 1704575"/>
              <a:gd name="connsiteX5" fmla="*/ 1186668 w 9288370"/>
              <a:gd name="connsiteY5" fmla="*/ 1521861 h 1704575"/>
              <a:gd name="connsiteX6" fmla="*/ 1339078 w 9288370"/>
              <a:gd name="connsiteY6" fmla="*/ 1494730 h 1704575"/>
              <a:gd name="connsiteX7" fmla="*/ 1492452 w 9288370"/>
              <a:gd name="connsiteY7" fmla="*/ 1519061 h 1704575"/>
              <a:gd name="connsiteX8" fmla="*/ 1604999 w 9288370"/>
              <a:gd name="connsiteY8" fmla="*/ 1513599 h 1704575"/>
              <a:gd name="connsiteX9" fmla="*/ 1717911 w 9288370"/>
              <a:gd name="connsiteY9" fmla="*/ 1497764 h 1704575"/>
              <a:gd name="connsiteX10" fmla="*/ 1794234 w 9288370"/>
              <a:gd name="connsiteY10" fmla="*/ 1464331 h 1704575"/>
              <a:gd name="connsiteX11" fmla="*/ 2101780 w 9288370"/>
              <a:gd name="connsiteY11" fmla="*/ 1409907 h 1704575"/>
              <a:gd name="connsiteX12" fmla="*/ 2244830 w 9288370"/>
              <a:gd name="connsiteY12" fmla="*/ 1388540 h 1704575"/>
              <a:gd name="connsiteX13" fmla="*/ 2428648 w 9288370"/>
              <a:gd name="connsiteY13" fmla="*/ 1372736 h 1704575"/>
              <a:gd name="connsiteX14" fmla="*/ 2645882 w 9288370"/>
              <a:gd name="connsiteY14" fmla="*/ 1341971 h 1704575"/>
              <a:gd name="connsiteX15" fmla="*/ 2707413 w 9288370"/>
              <a:gd name="connsiteY15" fmla="*/ 1347156 h 1704575"/>
              <a:gd name="connsiteX16" fmla="*/ 2843134 w 9288370"/>
              <a:gd name="connsiteY16" fmla="*/ 1323561 h 1704575"/>
              <a:gd name="connsiteX17" fmla="*/ 2923804 w 9288370"/>
              <a:gd name="connsiteY17" fmla="*/ 1314224 h 1704575"/>
              <a:gd name="connsiteX18" fmla="*/ 2953618 w 9288370"/>
              <a:gd name="connsiteY18" fmla="*/ 1318186 h 1704575"/>
              <a:gd name="connsiteX19" fmla="*/ 2995816 w 9288370"/>
              <a:gd name="connsiteY19" fmla="*/ 1318670 h 1704575"/>
              <a:gd name="connsiteX20" fmla="*/ 3352700 w 9288370"/>
              <a:gd name="connsiteY20" fmla="*/ 1264183 h 1704575"/>
              <a:gd name="connsiteX21" fmla="*/ 3444611 w 9288370"/>
              <a:gd name="connsiteY21" fmla="*/ 1236739 h 1704575"/>
              <a:gd name="connsiteX22" fmla="*/ 3650072 w 9288370"/>
              <a:gd name="connsiteY22" fmla="*/ 1217421 h 1704575"/>
              <a:gd name="connsiteX23" fmla="*/ 3707853 w 9288370"/>
              <a:gd name="connsiteY23" fmla="*/ 1241722 h 1704575"/>
              <a:gd name="connsiteX24" fmla="*/ 3925616 w 9288370"/>
              <a:gd name="connsiteY24" fmla="*/ 1253751 h 1704575"/>
              <a:gd name="connsiteX25" fmla="*/ 3954387 w 9288370"/>
              <a:gd name="connsiteY25" fmla="*/ 1263789 h 1704575"/>
              <a:gd name="connsiteX26" fmla="*/ 3995849 w 9288370"/>
              <a:gd name="connsiteY26" fmla="*/ 1272939 h 1704575"/>
              <a:gd name="connsiteX27" fmla="*/ 4067546 w 9288370"/>
              <a:gd name="connsiteY27" fmla="*/ 1294697 h 1704575"/>
              <a:gd name="connsiteX28" fmla="*/ 4190310 w 9288370"/>
              <a:gd name="connsiteY28" fmla="*/ 1307786 h 1704575"/>
              <a:gd name="connsiteX29" fmla="*/ 4230008 w 9288370"/>
              <a:gd name="connsiteY29" fmla="*/ 1303546 h 1704575"/>
              <a:gd name="connsiteX30" fmla="*/ 4575478 w 9288370"/>
              <a:gd name="connsiteY30" fmla="*/ 1261726 h 1704575"/>
              <a:gd name="connsiteX31" fmla="*/ 4650026 w 9288370"/>
              <a:gd name="connsiteY31" fmla="*/ 1265798 h 1704575"/>
              <a:gd name="connsiteX32" fmla="*/ 4792008 w 9288370"/>
              <a:gd name="connsiteY32" fmla="*/ 1243899 h 1704575"/>
              <a:gd name="connsiteX33" fmla="*/ 4954126 w 9288370"/>
              <a:gd name="connsiteY33" fmla="*/ 1204617 h 1704575"/>
              <a:gd name="connsiteX34" fmla="*/ 5309678 w 9288370"/>
              <a:gd name="connsiteY34" fmla="*/ 1128278 h 1704575"/>
              <a:gd name="connsiteX35" fmla="*/ 5474724 w 9288370"/>
              <a:gd name="connsiteY35" fmla="*/ 1091167 h 1704575"/>
              <a:gd name="connsiteX36" fmla="*/ 5612132 w 9288370"/>
              <a:gd name="connsiteY36" fmla="*/ 1051509 h 1704575"/>
              <a:gd name="connsiteX37" fmla="*/ 5776618 w 9288370"/>
              <a:gd name="connsiteY37" fmla="*/ 1053037 h 1704575"/>
              <a:gd name="connsiteX38" fmla="*/ 5785786 w 9288370"/>
              <a:gd name="connsiteY38" fmla="*/ 1051213 h 1704575"/>
              <a:gd name="connsiteX39" fmla="*/ 5829381 w 9288370"/>
              <a:gd name="connsiteY39" fmla="*/ 1046878 h 1704575"/>
              <a:gd name="connsiteX40" fmla="*/ 5943596 w 9288370"/>
              <a:gd name="connsiteY40" fmla="*/ 1043237 h 1704575"/>
              <a:gd name="connsiteX41" fmla="*/ 5985730 w 9288370"/>
              <a:gd name="connsiteY41" fmla="*/ 1035396 h 1704575"/>
              <a:gd name="connsiteX42" fmla="*/ 6103109 w 9288370"/>
              <a:gd name="connsiteY42" fmla="*/ 1019019 h 1704575"/>
              <a:gd name="connsiteX43" fmla="*/ 6222406 w 9288370"/>
              <a:gd name="connsiteY43" fmla="*/ 985341 h 1704575"/>
              <a:gd name="connsiteX44" fmla="*/ 6598672 w 9288370"/>
              <a:gd name="connsiteY44" fmla="*/ 902062 h 1704575"/>
              <a:gd name="connsiteX45" fmla="*/ 6766149 w 9288370"/>
              <a:gd name="connsiteY45" fmla="*/ 846132 h 1704575"/>
              <a:gd name="connsiteX46" fmla="*/ 6886312 w 9288370"/>
              <a:gd name="connsiteY46" fmla="*/ 781877 h 1704575"/>
              <a:gd name="connsiteX47" fmla="*/ 7006457 w 9288370"/>
              <a:gd name="connsiteY47" fmla="*/ 699758 h 1704575"/>
              <a:gd name="connsiteX48" fmla="*/ 7231643 w 9288370"/>
              <a:gd name="connsiteY48" fmla="*/ 640778 h 1704575"/>
              <a:gd name="connsiteX49" fmla="*/ 7363123 w 9288370"/>
              <a:gd name="connsiteY49" fmla="*/ 593682 h 1704575"/>
              <a:gd name="connsiteX50" fmla="*/ 7588368 w 9288370"/>
              <a:gd name="connsiteY50" fmla="*/ 531129 h 1704575"/>
              <a:gd name="connsiteX51" fmla="*/ 7782741 w 9288370"/>
              <a:gd name="connsiteY51" fmla="*/ 455936 h 1704575"/>
              <a:gd name="connsiteX52" fmla="*/ 7952094 w 9288370"/>
              <a:gd name="connsiteY52" fmla="*/ 409302 h 1704575"/>
              <a:gd name="connsiteX53" fmla="*/ 8231938 w 9288370"/>
              <a:gd name="connsiteY53" fmla="*/ 259259 h 1704575"/>
              <a:gd name="connsiteX54" fmla="*/ 8428864 w 9288370"/>
              <a:gd name="connsiteY54" fmla="*/ 208471 h 1704575"/>
              <a:gd name="connsiteX55" fmla="*/ 8616510 w 9288370"/>
              <a:gd name="connsiteY55" fmla="*/ 161973 h 1704575"/>
              <a:gd name="connsiteX56" fmla="*/ 8826766 w 9288370"/>
              <a:gd name="connsiteY56" fmla="*/ 152111 h 1704575"/>
              <a:gd name="connsiteX57" fmla="*/ 8917647 w 9288370"/>
              <a:gd name="connsiteY57" fmla="*/ 112232 h 1704575"/>
              <a:gd name="connsiteX58" fmla="*/ 9182272 w 9288370"/>
              <a:gd name="connsiteY58" fmla="*/ 37171 h 1704575"/>
              <a:gd name="connsiteX59" fmla="*/ 9232990 w 9288370"/>
              <a:gd name="connsiteY59" fmla="*/ 24074 h 1704575"/>
              <a:gd name="connsiteX60" fmla="*/ 9288370 w 9288370"/>
              <a:gd name="connsiteY60" fmla="*/ 0 h 1704575"/>
              <a:gd name="connsiteX61" fmla="*/ 0 w 9288370"/>
              <a:gd name="connsiteY61" fmla="*/ 0 h 1704575"/>
              <a:gd name="connsiteX62" fmla="*/ 8158 w 9288370"/>
              <a:gd name="connsiteY62" fmla="*/ 1671666 h 1704575"/>
              <a:gd name="connsiteX0" fmla="*/ 8158 w 9288370"/>
              <a:gd name="connsiteY0" fmla="*/ 1671666 h 1785306"/>
              <a:gd name="connsiteX1" fmla="*/ 411216 w 9288370"/>
              <a:gd name="connsiteY1" fmla="*/ 1628370 h 1785306"/>
              <a:gd name="connsiteX2" fmla="*/ 766051 w 9288370"/>
              <a:gd name="connsiteY2" fmla="*/ 1569826 h 1785306"/>
              <a:gd name="connsiteX3" fmla="*/ 971617 w 9288370"/>
              <a:gd name="connsiteY3" fmla="*/ 1522494 h 1785306"/>
              <a:gd name="connsiteX4" fmla="*/ 1186668 w 9288370"/>
              <a:gd name="connsiteY4" fmla="*/ 1521861 h 1785306"/>
              <a:gd name="connsiteX5" fmla="*/ 1339078 w 9288370"/>
              <a:gd name="connsiteY5" fmla="*/ 1494730 h 1785306"/>
              <a:gd name="connsiteX6" fmla="*/ 1492452 w 9288370"/>
              <a:gd name="connsiteY6" fmla="*/ 1519061 h 1785306"/>
              <a:gd name="connsiteX7" fmla="*/ 1604999 w 9288370"/>
              <a:gd name="connsiteY7" fmla="*/ 1513599 h 1785306"/>
              <a:gd name="connsiteX8" fmla="*/ 1717911 w 9288370"/>
              <a:gd name="connsiteY8" fmla="*/ 1497764 h 1785306"/>
              <a:gd name="connsiteX9" fmla="*/ 1794234 w 9288370"/>
              <a:gd name="connsiteY9" fmla="*/ 1464331 h 1785306"/>
              <a:gd name="connsiteX10" fmla="*/ 2101780 w 9288370"/>
              <a:gd name="connsiteY10" fmla="*/ 1409907 h 1785306"/>
              <a:gd name="connsiteX11" fmla="*/ 2244830 w 9288370"/>
              <a:gd name="connsiteY11" fmla="*/ 1388540 h 1785306"/>
              <a:gd name="connsiteX12" fmla="*/ 2428648 w 9288370"/>
              <a:gd name="connsiteY12" fmla="*/ 1372736 h 1785306"/>
              <a:gd name="connsiteX13" fmla="*/ 2645882 w 9288370"/>
              <a:gd name="connsiteY13" fmla="*/ 1341971 h 1785306"/>
              <a:gd name="connsiteX14" fmla="*/ 2707413 w 9288370"/>
              <a:gd name="connsiteY14" fmla="*/ 1347156 h 1785306"/>
              <a:gd name="connsiteX15" fmla="*/ 2843134 w 9288370"/>
              <a:gd name="connsiteY15" fmla="*/ 1323561 h 1785306"/>
              <a:gd name="connsiteX16" fmla="*/ 2923804 w 9288370"/>
              <a:gd name="connsiteY16" fmla="*/ 1314224 h 1785306"/>
              <a:gd name="connsiteX17" fmla="*/ 2953618 w 9288370"/>
              <a:gd name="connsiteY17" fmla="*/ 1318186 h 1785306"/>
              <a:gd name="connsiteX18" fmla="*/ 2995816 w 9288370"/>
              <a:gd name="connsiteY18" fmla="*/ 1318670 h 1785306"/>
              <a:gd name="connsiteX19" fmla="*/ 3352700 w 9288370"/>
              <a:gd name="connsiteY19" fmla="*/ 1264183 h 1785306"/>
              <a:gd name="connsiteX20" fmla="*/ 3444611 w 9288370"/>
              <a:gd name="connsiteY20" fmla="*/ 1236739 h 1785306"/>
              <a:gd name="connsiteX21" fmla="*/ 3650072 w 9288370"/>
              <a:gd name="connsiteY21" fmla="*/ 1217421 h 1785306"/>
              <a:gd name="connsiteX22" fmla="*/ 3707853 w 9288370"/>
              <a:gd name="connsiteY22" fmla="*/ 1241722 h 1785306"/>
              <a:gd name="connsiteX23" fmla="*/ 3925616 w 9288370"/>
              <a:gd name="connsiteY23" fmla="*/ 1253751 h 1785306"/>
              <a:gd name="connsiteX24" fmla="*/ 3954387 w 9288370"/>
              <a:gd name="connsiteY24" fmla="*/ 1263789 h 1785306"/>
              <a:gd name="connsiteX25" fmla="*/ 3995849 w 9288370"/>
              <a:gd name="connsiteY25" fmla="*/ 1272939 h 1785306"/>
              <a:gd name="connsiteX26" fmla="*/ 4067546 w 9288370"/>
              <a:gd name="connsiteY26" fmla="*/ 1294697 h 1785306"/>
              <a:gd name="connsiteX27" fmla="*/ 4190310 w 9288370"/>
              <a:gd name="connsiteY27" fmla="*/ 1307786 h 1785306"/>
              <a:gd name="connsiteX28" fmla="*/ 4230008 w 9288370"/>
              <a:gd name="connsiteY28" fmla="*/ 1303546 h 1785306"/>
              <a:gd name="connsiteX29" fmla="*/ 4575478 w 9288370"/>
              <a:gd name="connsiteY29" fmla="*/ 1261726 h 1785306"/>
              <a:gd name="connsiteX30" fmla="*/ 4650026 w 9288370"/>
              <a:gd name="connsiteY30" fmla="*/ 1265798 h 1785306"/>
              <a:gd name="connsiteX31" fmla="*/ 4792008 w 9288370"/>
              <a:gd name="connsiteY31" fmla="*/ 1243899 h 1785306"/>
              <a:gd name="connsiteX32" fmla="*/ 4954126 w 9288370"/>
              <a:gd name="connsiteY32" fmla="*/ 1204617 h 1785306"/>
              <a:gd name="connsiteX33" fmla="*/ 5309678 w 9288370"/>
              <a:gd name="connsiteY33" fmla="*/ 1128278 h 1785306"/>
              <a:gd name="connsiteX34" fmla="*/ 5474724 w 9288370"/>
              <a:gd name="connsiteY34" fmla="*/ 1091167 h 1785306"/>
              <a:gd name="connsiteX35" fmla="*/ 5612132 w 9288370"/>
              <a:gd name="connsiteY35" fmla="*/ 1051509 h 1785306"/>
              <a:gd name="connsiteX36" fmla="*/ 5776618 w 9288370"/>
              <a:gd name="connsiteY36" fmla="*/ 1053037 h 1785306"/>
              <a:gd name="connsiteX37" fmla="*/ 5785786 w 9288370"/>
              <a:gd name="connsiteY37" fmla="*/ 1051213 h 1785306"/>
              <a:gd name="connsiteX38" fmla="*/ 5829381 w 9288370"/>
              <a:gd name="connsiteY38" fmla="*/ 1046878 h 1785306"/>
              <a:gd name="connsiteX39" fmla="*/ 5943596 w 9288370"/>
              <a:gd name="connsiteY39" fmla="*/ 1043237 h 1785306"/>
              <a:gd name="connsiteX40" fmla="*/ 5985730 w 9288370"/>
              <a:gd name="connsiteY40" fmla="*/ 1035396 h 1785306"/>
              <a:gd name="connsiteX41" fmla="*/ 6103109 w 9288370"/>
              <a:gd name="connsiteY41" fmla="*/ 1019019 h 1785306"/>
              <a:gd name="connsiteX42" fmla="*/ 6222406 w 9288370"/>
              <a:gd name="connsiteY42" fmla="*/ 985341 h 1785306"/>
              <a:gd name="connsiteX43" fmla="*/ 6598672 w 9288370"/>
              <a:gd name="connsiteY43" fmla="*/ 902062 h 1785306"/>
              <a:gd name="connsiteX44" fmla="*/ 6766149 w 9288370"/>
              <a:gd name="connsiteY44" fmla="*/ 846132 h 1785306"/>
              <a:gd name="connsiteX45" fmla="*/ 6886312 w 9288370"/>
              <a:gd name="connsiteY45" fmla="*/ 781877 h 1785306"/>
              <a:gd name="connsiteX46" fmla="*/ 7006457 w 9288370"/>
              <a:gd name="connsiteY46" fmla="*/ 699758 h 1785306"/>
              <a:gd name="connsiteX47" fmla="*/ 7231643 w 9288370"/>
              <a:gd name="connsiteY47" fmla="*/ 640778 h 1785306"/>
              <a:gd name="connsiteX48" fmla="*/ 7363123 w 9288370"/>
              <a:gd name="connsiteY48" fmla="*/ 593682 h 1785306"/>
              <a:gd name="connsiteX49" fmla="*/ 7588368 w 9288370"/>
              <a:gd name="connsiteY49" fmla="*/ 531129 h 1785306"/>
              <a:gd name="connsiteX50" fmla="*/ 7782741 w 9288370"/>
              <a:gd name="connsiteY50" fmla="*/ 455936 h 1785306"/>
              <a:gd name="connsiteX51" fmla="*/ 7952094 w 9288370"/>
              <a:gd name="connsiteY51" fmla="*/ 409302 h 1785306"/>
              <a:gd name="connsiteX52" fmla="*/ 8231938 w 9288370"/>
              <a:gd name="connsiteY52" fmla="*/ 259259 h 1785306"/>
              <a:gd name="connsiteX53" fmla="*/ 8428864 w 9288370"/>
              <a:gd name="connsiteY53" fmla="*/ 208471 h 1785306"/>
              <a:gd name="connsiteX54" fmla="*/ 8616510 w 9288370"/>
              <a:gd name="connsiteY54" fmla="*/ 161973 h 1785306"/>
              <a:gd name="connsiteX55" fmla="*/ 8826766 w 9288370"/>
              <a:gd name="connsiteY55" fmla="*/ 152111 h 1785306"/>
              <a:gd name="connsiteX56" fmla="*/ 8917647 w 9288370"/>
              <a:gd name="connsiteY56" fmla="*/ 112232 h 1785306"/>
              <a:gd name="connsiteX57" fmla="*/ 9182272 w 9288370"/>
              <a:gd name="connsiteY57" fmla="*/ 37171 h 1785306"/>
              <a:gd name="connsiteX58" fmla="*/ 9232990 w 9288370"/>
              <a:gd name="connsiteY58" fmla="*/ 24074 h 1785306"/>
              <a:gd name="connsiteX59" fmla="*/ 9288370 w 9288370"/>
              <a:gd name="connsiteY59" fmla="*/ 0 h 1785306"/>
              <a:gd name="connsiteX60" fmla="*/ 0 w 9288370"/>
              <a:gd name="connsiteY60" fmla="*/ 0 h 1785306"/>
              <a:gd name="connsiteX61" fmla="*/ 8158 w 9288370"/>
              <a:gd name="connsiteY61" fmla="*/ 1671666 h 1785306"/>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190310 w 9288370"/>
              <a:gd name="connsiteY27" fmla="*/ 1307786 h 1686480"/>
              <a:gd name="connsiteX28" fmla="*/ 4230008 w 9288370"/>
              <a:gd name="connsiteY28" fmla="*/ 1303546 h 1686480"/>
              <a:gd name="connsiteX29" fmla="*/ 4575478 w 9288370"/>
              <a:gd name="connsiteY29" fmla="*/ 1261726 h 1686480"/>
              <a:gd name="connsiteX30" fmla="*/ 4650026 w 9288370"/>
              <a:gd name="connsiteY30" fmla="*/ 1265798 h 1686480"/>
              <a:gd name="connsiteX31" fmla="*/ 4792008 w 9288370"/>
              <a:gd name="connsiteY31" fmla="*/ 1243899 h 1686480"/>
              <a:gd name="connsiteX32" fmla="*/ 4954126 w 9288370"/>
              <a:gd name="connsiteY32" fmla="*/ 1204617 h 1686480"/>
              <a:gd name="connsiteX33" fmla="*/ 5309678 w 9288370"/>
              <a:gd name="connsiteY33" fmla="*/ 1128278 h 1686480"/>
              <a:gd name="connsiteX34" fmla="*/ 5474724 w 9288370"/>
              <a:gd name="connsiteY34" fmla="*/ 1091167 h 1686480"/>
              <a:gd name="connsiteX35" fmla="*/ 5612132 w 9288370"/>
              <a:gd name="connsiteY35" fmla="*/ 1051509 h 1686480"/>
              <a:gd name="connsiteX36" fmla="*/ 5776618 w 9288370"/>
              <a:gd name="connsiteY36" fmla="*/ 1053037 h 1686480"/>
              <a:gd name="connsiteX37" fmla="*/ 5785786 w 9288370"/>
              <a:gd name="connsiteY37" fmla="*/ 1051213 h 1686480"/>
              <a:gd name="connsiteX38" fmla="*/ 5829381 w 9288370"/>
              <a:gd name="connsiteY38" fmla="*/ 1046878 h 1686480"/>
              <a:gd name="connsiteX39" fmla="*/ 5943596 w 9288370"/>
              <a:gd name="connsiteY39" fmla="*/ 1043237 h 1686480"/>
              <a:gd name="connsiteX40" fmla="*/ 5985730 w 9288370"/>
              <a:gd name="connsiteY40" fmla="*/ 1035396 h 1686480"/>
              <a:gd name="connsiteX41" fmla="*/ 6103109 w 9288370"/>
              <a:gd name="connsiteY41" fmla="*/ 1019019 h 1686480"/>
              <a:gd name="connsiteX42" fmla="*/ 6222406 w 9288370"/>
              <a:gd name="connsiteY42" fmla="*/ 985341 h 1686480"/>
              <a:gd name="connsiteX43" fmla="*/ 6598672 w 9288370"/>
              <a:gd name="connsiteY43" fmla="*/ 902062 h 1686480"/>
              <a:gd name="connsiteX44" fmla="*/ 6766149 w 9288370"/>
              <a:gd name="connsiteY44" fmla="*/ 846132 h 1686480"/>
              <a:gd name="connsiteX45" fmla="*/ 6886312 w 9288370"/>
              <a:gd name="connsiteY45" fmla="*/ 781877 h 1686480"/>
              <a:gd name="connsiteX46" fmla="*/ 7006457 w 9288370"/>
              <a:gd name="connsiteY46" fmla="*/ 699758 h 1686480"/>
              <a:gd name="connsiteX47" fmla="*/ 7231643 w 9288370"/>
              <a:gd name="connsiteY47" fmla="*/ 640778 h 1686480"/>
              <a:gd name="connsiteX48" fmla="*/ 7363123 w 9288370"/>
              <a:gd name="connsiteY48" fmla="*/ 593682 h 1686480"/>
              <a:gd name="connsiteX49" fmla="*/ 7588368 w 9288370"/>
              <a:gd name="connsiteY49" fmla="*/ 531129 h 1686480"/>
              <a:gd name="connsiteX50" fmla="*/ 7782741 w 9288370"/>
              <a:gd name="connsiteY50" fmla="*/ 455936 h 1686480"/>
              <a:gd name="connsiteX51" fmla="*/ 7952094 w 9288370"/>
              <a:gd name="connsiteY51" fmla="*/ 409302 h 1686480"/>
              <a:gd name="connsiteX52" fmla="*/ 8231938 w 9288370"/>
              <a:gd name="connsiteY52" fmla="*/ 259259 h 1686480"/>
              <a:gd name="connsiteX53" fmla="*/ 8428864 w 9288370"/>
              <a:gd name="connsiteY53" fmla="*/ 208471 h 1686480"/>
              <a:gd name="connsiteX54" fmla="*/ 8616510 w 9288370"/>
              <a:gd name="connsiteY54" fmla="*/ 161973 h 1686480"/>
              <a:gd name="connsiteX55" fmla="*/ 8826766 w 9288370"/>
              <a:gd name="connsiteY55" fmla="*/ 152111 h 1686480"/>
              <a:gd name="connsiteX56" fmla="*/ 8917647 w 9288370"/>
              <a:gd name="connsiteY56" fmla="*/ 112232 h 1686480"/>
              <a:gd name="connsiteX57" fmla="*/ 9182272 w 9288370"/>
              <a:gd name="connsiteY57" fmla="*/ 37171 h 1686480"/>
              <a:gd name="connsiteX58" fmla="*/ 9232990 w 9288370"/>
              <a:gd name="connsiteY58" fmla="*/ 24074 h 1686480"/>
              <a:gd name="connsiteX59" fmla="*/ 9288370 w 9288370"/>
              <a:gd name="connsiteY59" fmla="*/ 0 h 1686480"/>
              <a:gd name="connsiteX60" fmla="*/ 0 w 9288370"/>
              <a:gd name="connsiteY60" fmla="*/ 0 h 1686480"/>
              <a:gd name="connsiteX61" fmla="*/ 8158 w 9288370"/>
              <a:gd name="connsiteY61"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88946 w 9288370"/>
              <a:gd name="connsiteY6" fmla="*/ 1508375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57420 h 1674498"/>
              <a:gd name="connsiteX1" fmla="*/ 411216 w 9288370"/>
              <a:gd name="connsiteY1" fmla="*/ 1628370 h 1674498"/>
              <a:gd name="connsiteX2" fmla="*/ 766051 w 9288370"/>
              <a:gd name="connsiteY2" fmla="*/ 1569826 h 1674498"/>
              <a:gd name="connsiteX3" fmla="*/ 971617 w 9288370"/>
              <a:gd name="connsiteY3" fmla="*/ 1522494 h 1674498"/>
              <a:gd name="connsiteX4" fmla="*/ 1186668 w 9288370"/>
              <a:gd name="connsiteY4" fmla="*/ 1514737 h 1674498"/>
              <a:gd name="connsiteX5" fmla="*/ 1339078 w 9288370"/>
              <a:gd name="connsiteY5" fmla="*/ 1494730 h 1674498"/>
              <a:gd name="connsiteX6" fmla="*/ 1488946 w 9288370"/>
              <a:gd name="connsiteY6" fmla="*/ 1508375 h 1674498"/>
              <a:gd name="connsiteX7" fmla="*/ 1604999 w 9288370"/>
              <a:gd name="connsiteY7" fmla="*/ 1513599 h 1674498"/>
              <a:gd name="connsiteX8" fmla="*/ 1717911 w 9288370"/>
              <a:gd name="connsiteY8" fmla="*/ 1497764 h 1674498"/>
              <a:gd name="connsiteX9" fmla="*/ 1794234 w 9288370"/>
              <a:gd name="connsiteY9" fmla="*/ 1464331 h 1674498"/>
              <a:gd name="connsiteX10" fmla="*/ 2101780 w 9288370"/>
              <a:gd name="connsiteY10" fmla="*/ 1409907 h 1674498"/>
              <a:gd name="connsiteX11" fmla="*/ 2244830 w 9288370"/>
              <a:gd name="connsiteY11" fmla="*/ 1388540 h 1674498"/>
              <a:gd name="connsiteX12" fmla="*/ 2428648 w 9288370"/>
              <a:gd name="connsiteY12" fmla="*/ 1372736 h 1674498"/>
              <a:gd name="connsiteX13" fmla="*/ 2645882 w 9288370"/>
              <a:gd name="connsiteY13" fmla="*/ 1341971 h 1674498"/>
              <a:gd name="connsiteX14" fmla="*/ 2707413 w 9288370"/>
              <a:gd name="connsiteY14" fmla="*/ 1347156 h 1674498"/>
              <a:gd name="connsiteX15" fmla="*/ 2843134 w 9288370"/>
              <a:gd name="connsiteY15" fmla="*/ 1323561 h 1674498"/>
              <a:gd name="connsiteX16" fmla="*/ 2923804 w 9288370"/>
              <a:gd name="connsiteY16" fmla="*/ 1314224 h 1674498"/>
              <a:gd name="connsiteX17" fmla="*/ 2953618 w 9288370"/>
              <a:gd name="connsiteY17" fmla="*/ 1318186 h 1674498"/>
              <a:gd name="connsiteX18" fmla="*/ 2995816 w 9288370"/>
              <a:gd name="connsiteY18" fmla="*/ 1318670 h 1674498"/>
              <a:gd name="connsiteX19" fmla="*/ 3261550 w 9288370"/>
              <a:gd name="connsiteY19" fmla="*/ 1289117 h 1674498"/>
              <a:gd name="connsiteX20" fmla="*/ 3409554 w 9288370"/>
              <a:gd name="connsiteY20" fmla="*/ 1258110 h 1674498"/>
              <a:gd name="connsiteX21" fmla="*/ 3534382 w 9288370"/>
              <a:gd name="connsiteY21" fmla="*/ 1245916 h 1674498"/>
              <a:gd name="connsiteX22" fmla="*/ 3707853 w 9288370"/>
              <a:gd name="connsiteY22" fmla="*/ 1241722 h 1674498"/>
              <a:gd name="connsiteX23" fmla="*/ 3925616 w 9288370"/>
              <a:gd name="connsiteY23" fmla="*/ 1253751 h 1674498"/>
              <a:gd name="connsiteX24" fmla="*/ 3954387 w 9288370"/>
              <a:gd name="connsiteY24" fmla="*/ 1263789 h 1674498"/>
              <a:gd name="connsiteX25" fmla="*/ 3995849 w 9288370"/>
              <a:gd name="connsiteY25" fmla="*/ 1272939 h 1674498"/>
              <a:gd name="connsiteX26" fmla="*/ 4060534 w 9288370"/>
              <a:gd name="connsiteY26" fmla="*/ 1273326 h 1674498"/>
              <a:gd name="connsiteX27" fmla="*/ 4575478 w 9288370"/>
              <a:gd name="connsiteY27" fmla="*/ 1261726 h 1674498"/>
              <a:gd name="connsiteX28" fmla="*/ 4650026 w 9288370"/>
              <a:gd name="connsiteY28" fmla="*/ 1265798 h 1674498"/>
              <a:gd name="connsiteX29" fmla="*/ 4792008 w 9288370"/>
              <a:gd name="connsiteY29" fmla="*/ 1243899 h 1674498"/>
              <a:gd name="connsiteX30" fmla="*/ 4954126 w 9288370"/>
              <a:gd name="connsiteY30" fmla="*/ 1204617 h 1674498"/>
              <a:gd name="connsiteX31" fmla="*/ 5309678 w 9288370"/>
              <a:gd name="connsiteY31" fmla="*/ 1128278 h 1674498"/>
              <a:gd name="connsiteX32" fmla="*/ 5474724 w 9288370"/>
              <a:gd name="connsiteY32" fmla="*/ 1091167 h 1674498"/>
              <a:gd name="connsiteX33" fmla="*/ 5612132 w 9288370"/>
              <a:gd name="connsiteY33" fmla="*/ 1051509 h 1674498"/>
              <a:gd name="connsiteX34" fmla="*/ 5776618 w 9288370"/>
              <a:gd name="connsiteY34" fmla="*/ 1053037 h 1674498"/>
              <a:gd name="connsiteX35" fmla="*/ 5785786 w 9288370"/>
              <a:gd name="connsiteY35" fmla="*/ 1051213 h 1674498"/>
              <a:gd name="connsiteX36" fmla="*/ 5829381 w 9288370"/>
              <a:gd name="connsiteY36" fmla="*/ 1046878 h 1674498"/>
              <a:gd name="connsiteX37" fmla="*/ 5943596 w 9288370"/>
              <a:gd name="connsiteY37" fmla="*/ 1043237 h 1674498"/>
              <a:gd name="connsiteX38" fmla="*/ 5985730 w 9288370"/>
              <a:gd name="connsiteY38" fmla="*/ 1035396 h 1674498"/>
              <a:gd name="connsiteX39" fmla="*/ 6103109 w 9288370"/>
              <a:gd name="connsiteY39" fmla="*/ 1019019 h 1674498"/>
              <a:gd name="connsiteX40" fmla="*/ 6222406 w 9288370"/>
              <a:gd name="connsiteY40" fmla="*/ 985341 h 1674498"/>
              <a:gd name="connsiteX41" fmla="*/ 6598672 w 9288370"/>
              <a:gd name="connsiteY41" fmla="*/ 902062 h 1674498"/>
              <a:gd name="connsiteX42" fmla="*/ 6766149 w 9288370"/>
              <a:gd name="connsiteY42" fmla="*/ 846132 h 1674498"/>
              <a:gd name="connsiteX43" fmla="*/ 6886312 w 9288370"/>
              <a:gd name="connsiteY43" fmla="*/ 781877 h 1674498"/>
              <a:gd name="connsiteX44" fmla="*/ 7006457 w 9288370"/>
              <a:gd name="connsiteY44" fmla="*/ 699758 h 1674498"/>
              <a:gd name="connsiteX45" fmla="*/ 7231643 w 9288370"/>
              <a:gd name="connsiteY45" fmla="*/ 640778 h 1674498"/>
              <a:gd name="connsiteX46" fmla="*/ 7363123 w 9288370"/>
              <a:gd name="connsiteY46" fmla="*/ 593682 h 1674498"/>
              <a:gd name="connsiteX47" fmla="*/ 7588368 w 9288370"/>
              <a:gd name="connsiteY47" fmla="*/ 531129 h 1674498"/>
              <a:gd name="connsiteX48" fmla="*/ 7782741 w 9288370"/>
              <a:gd name="connsiteY48" fmla="*/ 455936 h 1674498"/>
              <a:gd name="connsiteX49" fmla="*/ 7952094 w 9288370"/>
              <a:gd name="connsiteY49" fmla="*/ 409302 h 1674498"/>
              <a:gd name="connsiteX50" fmla="*/ 8231938 w 9288370"/>
              <a:gd name="connsiteY50" fmla="*/ 259259 h 1674498"/>
              <a:gd name="connsiteX51" fmla="*/ 8428864 w 9288370"/>
              <a:gd name="connsiteY51" fmla="*/ 208471 h 1674498"/>
              <a:gd name="connsiteX52" fmla="*/ 8616510 w 9288370"/>
              <a:gd name="connsiteY52" fmla="*/ 161973 h 1674498"/>
              <a:gd name="connsiteX53" fmla="*/ 8826766 w 9288370"/>
              <a:gd name="connsiteY53" fmla="*/ 152111 h 1674498"/>
              <a:gd name="connsiteX54" fmla="*/ 8917647 w 9288370"/>
              <a:gd name="connsiteY54" fmla="*/ 112232 h 1674498"/>
              <a:gd name="connsiteX55" fmla="*/ 9182272 w 9288370"/>
              <a:gd name="connsiteY55" fmla="*/ 37171 h 1674498"/>
              <a:gd name="connsiteX56" fmla="*/ 9232990 w 9288370"/>
              <a:gd name="connsiteY56" fmla="*/ 24074 h 1674498"/>
              <a:gd name="connsiteX57" fmla="*/ 9288370 w 9288370"/>
              <a:gd name="connsiteY57" fmla="*/ 0 h 1674498"/>
              <a:gd name="connsiteX58" fmla="*/ 0 w 9288370"/>
              <a:gd name="connsiteY58" fmla="*/ 0 h 1674498"/>
              <a:gd name="connsiteX59" fmla="*/ 8158 w 9288370"/>
              <a:gd name="connsiteY59" fmla="*/ 1657420 h 1674498"/>
              <a:gd name="connsiteX0" fmla="*/ 8158 w 9288370"/>
              <a:gd name="connsiteY0" fmla="*/ 1657420 h 1657420"/>
              <a:gd name="connsiteX1" fmla="*/ 411216 w 9288370"/>
              <a:gd name="connsiteY1" fmla="*/ 1628370 h 1657420"/>
              <a:gd name="connsiteX2" fmla="*/ 766051 w 9288370"/>
              <a:gd name="connsiteY2" fmla="*/ 1569826 h 1657420"/>
              <a:gd name="connsiteX3" fmla="*/ 971617 w 9288370"/>
              <a:gd name="connsiteY3" fmla="*/ 1522494 h 1657420"/>
              <a:gd name="connsiteX4" fmla="*/ 1186668 w 9288370"/>
              <a:gd name="connsiteY4" fmla="*/ 1514737 h 1657420"/>
              <a:gd name="connsiteX5" fmla="*/ 1339078 w 9288370"/>
              <a:gd name="connsiteY5" fmla="*/ 1494730 h 1657420"/>
              <a:gd name="connsiteX6" fmla="*/ 1488946 w 9288370"/>
              <a:gd name="connsiteY6" fmla="*/ 1508375 h 1657420"/>
              <a:gd name="connsiteX7" fmla="*/ 1604999 w 9288370"/>
              <a:gd name="connsiteY7" fmla="*/ 1513599 h 1657420"/>
              <a:gd name="connsiteX8" fmla="*/ 1717911 w 9288370"/>
              <a:gd name="connsiteY8" fmla="*/ 1497764 h 1657420"/>
              <a:gd name="connsiteX9" fmla="*/ 1794234 w 9288370"/>
              <a:gd name="connsiteY9" fmla="*/ 1464331 h 1657420"/>
              <a:gd name="connsiteX10" fmla="*/ 2101780 w 9288370"/>
              <a:gd name="connsiteY10" fmla="*/ 1409907 h 1657420"/>
              <a:gd name="connsiteX11" fmla="*/ 2244830 w 9288370"/>
              <a:gd name="connsiteY11" fmla="*/ 1388540 h 1657420"/>
              <a:gd name="connsiteX12" fmla="*/ 2428648 w 9288370"/>
              <a:gd name="connsiteY12" fmla="*/ 1372736 h 1657420"/>
              <a:gd name="connsiteX13" fmla="*/ 2645882 w 9288370"/>
              <a:gd name="connsiteY13" fmla="*/ 1341971 h 1657420"/>
              <a:gd name="connsiteX14" fmla="*/ 2707413 w 9288370"/>
              <a:gd name="connsiteY14" fmla="*/ 1347156 h 1657420"/>
              <a:gd name="connsiteX15" fmla="*/ 2843134 w 9288370"/>
              <a:gd name="connsiteY15" fmla="*/ 1323561 h 1657420"/>
              <a:gd name="connsiteX16" fmla="*/ 2923804 w 9288370"/>
              <a:gd name="connsiteY16" fmla="*/ 1314224 h 1657420"/>
              <a:gd name="connsiteX17" fmla="*/ 2953618 w 9288370"/>
              <a:gd name="connsiteY17" fmla="*/ 1318186 h 1657420"/>
              <a:gd name="connsiteX18" fmla="*/ 2995816 w 9288370"/>
              <a:gd name="connsiteY18" fmla="*/ 1318670 h 1657420"/>
              <a:gd name="connsiteX19" fmla="*/ 3261550 w 9288370"/>
              <a:gd name="connsiteY19" fmla="*/ 1289117 h 1657420"/>
              <a:gd name="connsiteX20" fmla="*/ 3409554 w 9288370"/>
              <a:gd name="connsiteY20" fmla="*/ 1258110 h 1657420"/>
              <a:gd name="connsiteX21" fmla="*/ 3534382 w 9288370"/>
              <a:gd name="connsiteY21" fmla="*/ 1245916 h 1657420"/>
              <a:gd name="connsiteX22" fmla="*/ 3707853 w 9288370"/>
              <a:gd name="connsiteY22" fmla="*/ 1241722 h 1657420"/>
              <a:gd name="connsiteX23" fmla="*/ 3925616 w 9288370"/>
              <a:gd name="connsiteY23" fmla="*/ 1253751 h 1657420"/>
              <a:gd name="connsiteX24" fmla="*/ 3954387 w 9288370"/>
              <a:gd name="connsiteY24" fmla="*/ 1263789 h 1657420"/>
              <a:gd name="connsiteX25" fmla="*/ 3995849 w 9288370"/>
              <a:gd name="connsiteY25" fmla="*/ 1272939 h 1657420"/>
              <a:gd name="connsiteX26" fmla="*/ 4060534 w 9288370"/>
              <a:gd name="connsiteY26" fmla="*/ 1273326 h 1657420"/>
              <a:gd name="connsiteX27" fmla="*/ 4575478 w 9288370"/>
              <a:gd name="connsiteY27" fmla="*/ 1261726 h 1657420"/>
              <a:gd name="connsiteX28" fmla="*/ 4650026 w 9288370"/>
              <a:gd name="connsiteY28" fmla="*/ 1265798 h 1657420"/>
              <a:gd name="connsiteX29" fmla="*/ 4792008 w 9288370"/>
              <a:gd name="connsiteY29" fmla="*/ 1243899 h 1657420"/>
              <a:gd name="connsiteX30" fmla="*/ 4954126 w 9288370"/>
              <a:gd name="connsiteY30" fmla="*/ 1204617 h 1657420"/>
              <a:gd name="connsiteX31" fmla="*/ 5309678 w 9288370"/>
              <a:gd name="connsiteY31" fmla="*/ 1128278 h 1657420"/>
              <a:gd name="connsiteX32" fmla="*/ 5474724 w 9288370"/>
              <a:gd name="connsiteY32" fmla="*/ 1091167 h 1657420"/>
              <a:gd name="connsiteX33" fmla="*/ 5612132 w 9288370"/>
              <a:gd name="connsiteY33" fmla="*/ 1051509 h 1657420"/>
              <a:gd name="connsiteX34" fmla="*/ 5776618 w 9288370"/>
              <a:gd name="connsiteY34" fmla="*/ 1053037 h 1657420"/>
              <a:gd name="connsiteX35" fmla="*/ 5785786 w 9288370"/>
              <a:gd name="connsiteY35" fmla="*/ 1051213 h 1657420"/>
              <a:gd name="connsiteX36" fmla="*/ 5829381 w 9288370"/>
              <a:gd name="connsiteY36" fmla="*/ 1046878 h 1657420"/>
              <a:gd name="connsiteX37" fmla="*/ 5943596 w 9288370"/>
              <a:gd name="connsiteY37" fmla="*/ 1043237 h 1657420"/>
              <a:gd name="connsiteX38" fmla="*/ 5985730 w 9288370"/>
              <a:gd name="connsiteY38" fmla="*/ 1035396 h 1657420"/>
              <a:gd name="connsiteX39" fmla="*/ 6103109 w 9288370"/>
              <a:gd name="connsiteY39" fmla="*/ 1019019 h 1657420"/>
              <a:gd name="connsiteX40" fmla="*/ 6222406 w 9288370"/>
              <a:gd name="connsiteY40" fmla="*/ 985341 h 1657420"/>
              <a:gd name="connsiteX41" fmla="*/ 6598672 w 9288370"/>
              <a:gd name="connsiteY41" fmla="*/ 902062 h 1657420"/>
              <a:gd name="connsiteX42" fmla="*/ 6766149 w 9288370"/>
              <a:gd name="connsiteY42" fmla="*/ 846132 h 1657420"/>
              <a:gd name="connsiteX43" fmla="*/ 6886312 w 9288370"/>
              <a:gd name="connsiteY43" fmla="*/ 781877 h 1657420"/>
              <a:gd name="connsiteX44" fmla="*/ 7006457 w 9288370"/>
              <a:gd name="connsiteY44" fmla="*/ 699758 h 1657420"/>
              <a:gd name="connsiteX45" fmla="*/ 7231643 w 9288370"/>
              <a:gd name="connsiteY45" fmla="*/ 640778 h 1657420"/>
              <a:gd name="connsiteX46" fmla="*/ 7363123 w 9288370"/>
              <a:gd name="connsiteY46" fmla="*/ 593682 h 1657420"/>
              <a:gd name="connsiteX47" fmla="*/ 7588368 w 9288370"/>
              <a:gd name="connsiteY47" fmla="*/ 531129 h 1657420"/>
              <a:gd name="connsiteX48" fmla="*/ 7782741 w 9288370"/>
              <a:gd name="connsiteY48" fmla="*/ 455936 h 1657420"/>
              <a:gd name="connsiteX49" fmla="*/ 7952094 w 9288370"/>
              <a:gd name="connsiteY49" fmla="*/ 409302 h 1657420"/>
              <a:gd name="connsiteX50" fmla="*/ 8231938 w 9288370"/>
              <a:gd name="connsiteY50" fmla="*/ 259259 h 1657420"/>
              <a:gd name="connsiteX51" fmla="*/ 8428864 w 9288370"/>
              <a:gd name="connsiteY51" fmla="*/ 208471 h 1657420"/>
              <a:gd name="connsiteX52" fmla="*/ 8616510 w 9288370"/>
              <a:gd name="connsiteY52" fmla="*/ 161973 h 1657420"/>
              <a:gd name="connsiteX53" fmla="*/ 8826766 w 9288370"/>
              <a:gd name="connsiteY53" fmla="*/ 152111 h 1657420"/>
              <a:gd name="connsiteX54" fmla="*/ 8917647 w 9288370"/>
              <a:gd name="connsiteY54" fmla="*/ 112232 h 1657420"/>
              <a:gd name="connsiteX55" fmla="*/ 9182272 w 9288370"/>
              <a:gd name="connsiteY55" fmla="*/ 37171 h 1657420"/>
              <a:gd name="connsiteX56" fmla="*/ 9232990 w 9288370"/>
              <a:gd name="connsiteY56" fmla="*/ 24074 h 1657420"/>
              <a:gd name="connsiteX57" fmla="*/ 9288370 w 9288370"/>
              <a:gd name="connsiteY57" fmla="*/ 0 h 1657420"/>
              <a:gd name="connsiteX58" fmla="*/ 0 w 9288370"/>
              <a:gd name="connsiteY58" fmla="*/ 0 h 1657420"/>
              <a:gd name="connsiteX59" fmla="*/ 8158 w 9288370"/>
              <a:gd name="connsiteY59" fmla="*/ 1657420 h 165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288370" h="1657420">
                <a:moveTo>
                  <a:pt x="8158" y="1657420"/>
                </a:moveTo>
                <a:cubicBezTo>
                  <a:pt x="61478" y="1649348"/>
                  <a:pt x="284901" y="1645343"/>
                  <a:pt x="411216" y="1628370"/>
                </a:cubicBezTo>
                <a:cubicBezTo>
                  <a:pt x="480417" y="1633188"/>
                  <a:pt x="558470" y="1603899"/>
                  <a:pt x="766051" y="1569826"/>
                </a:cubicBezTo>
                <a:cubicBezTo>
                  <a:pt x="812488" y="1564422"/>
                  <a:pt x="953443" y="1560007"/>
                  <a:pt x="971617" y="1522494"/>
                </a:cubicBezTo>
                <a:cubicBezTo>
                  <a:pt x="1020161" y="1501878"/>
                  <a:pt x="1097347" y="1533665"/>
                  <a:pt x="1186668" y="1514737"/>
                </a:cubicBezTo>
                <a:lnTo>
                  <a:pt x="1339078" y="1494730"/>
                </a:lnTo>
                <a:lnTo>
                  <a:pt x="1488946" y="1508375"/>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152963" y="1319665"/>
                  <a:pt x="3261550" y="1289117"/>
                </a:cubicBezTo>
                <a:lnTo>
                  <a:pt x="3409554" y="1258110"/>
                </a:lnTo>
                <a:cubicBezTo>
                  <a:pt x="3478041" y="1234777"/>
                  <a:pt x="3465895" y="1252355"/>
                  <a:pt x="3534382" y="1245916"/>
                </a:cubicBezTo>
                <a:cubicBezTo>
                  <a:pt x="3568027" y="1248143"/>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37687" y="1266099"/>
                  <a:pt x="4060534" y="1273326"/>
                </a:cubicBezTo>
                <a:cubicBezTo>
                  <a:pt x="4222834" y="1244527"/>
                  <a:pt x="4406167" y="1272716"/>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751303" y="824906"/>
                  <a:pt x="6844288" y="800250"/>
                  <a:pt x="6886312" y="781877"/>
                </a:cubicBezTo>
                <a:cubicBezTo>
                  <a:pt x="6904346" y="796722"/>
                  <a:pt x="6974811" y="693660"/>
                  <a:pt x="7006457" y="699758"/>
                </a:cubicBezTo>
                <a:cubicBezTo>
                  <a:pt x="7015878" y="688760"/>
                  <a:pt x="7169942" y="678731"/>
                  <a:pt x="7231643" y="640778"/>
                </a:cubicBezTo>
                <a:cubicBezTo>
                  <a:pt x="7291087" y="623099"/>
                  <a:pt x="7308597" y="611957"/>
                  <a:pt x="7363123" y="593682"/>
                </a:cubicBezTo>
                <a:cubicBezTo>
                  <a:pt x="7401879" y="595559"/>
                  <a:pt x="7546060" y="516035"/>
                  <a:pt x="7588368" y="531129"/>
                </a:cubicBezTo>
                <a:cubicBezTo>
                  <a:pt x="7589802" y="511039"/>
                  <a:pt x="7775022" y="480542"/>
                  <a:pt x="7782741" y="455936"/>
                </a:cubicBezTo>
                <a:cubicBezTo>
                  <a:pt x="7843362" y="435631"/>
                  <a:pt x="7898455" y="431261"/>
                  <a:pt x="7952094" y="409302"/>
                </a:cubicBezTo>
                <a:cubicBezTo>
                  <a:pt x="8005733" y="387343"/>
                  <a:pt x="8146910" y="289023"/>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cubicBezTo>
                  <a:pt x="2719" y="557222"/>
                  <a:pt x="5439" y="1100198"/>
                  <a:pt x="8158" y="1657420"/>
                </a:cubicBezTo>
                <a:close/>
              </a:path>
            </a:pathLst>
          </a:custGeom>
          <a:blipFill>
            <a:blip r:embed="rId2"/>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D61A413-0CCA-100E-DA69-56D97746A991}"/>
              </a:ext>
            </a:extLst>
          </p:cNvPr>
          <p:cNvSpPr>
            <a:spLocks noGrp="1"/>
          </p:cNvSpPr>
          <p:nvPr>
            <p:ph type="title"/>
          </p:nvPr>
        </p:nvSpPr>
        <p:spPr>
          <a:xfrm>
            <a:off x="685799" y="906483"/>
            <a:ext cx="4559301" cy="1078315"/>
          </a:xfrm>
        </p:spPr>
        <p:txBody>
          <a:bodyPr anchor="ctr">
            <a:normAutofit/>
          </a:bodyPr>
          <a:lstStyle/>
          <a:p>
            <a:pPr algn="ctr"/>
            <a:r>
              <a:rPr lang="en-US" dirty="0"/>
              <a:t>Mature/ Views</a:t>
            </a:r>
          </a:p>
        </p:txBody>
      </p:sp>
      <p:sp>
        <p:nvSpPr>
          <p:cNvPr id="3" name="Content Placeholder 2">
            <a:extLst>
              <a:ext uri="{FF2B5EF4-FFF2-40B4-BE49-F238E27FC236}">
                <a16:creationId xmlns:a16="http://schemas.microsoft.com/office/drawing/2014/main" id="{B85C4FB2-0E5D-3A79-85ED-B27E9E41E5D1}"/>
              </a:ext>
            </a:extLst>
          </p:cNvPr>
          <p:cNvSpPr>
            <a:spLocks noGrp="1"/>
          </p:cNvSpPr>
          <p:nvPr>
            <p:ph idx="1"/>
          </p:nvPr>
        </p:nvSpPr>
        <p:spPr>
          <a:xfrm>
            <a:off x="685800" y="2227997"/>
            <a:ext cx="5410200" cy="4085474"/>
          </a:xfrm>
        </p:spPr>
        <p:txBody>
          <a:bodyPr anchor="ctr">
            <a:normAutofit fontScale="92500"/>
          </a:bodyPr>
          <a:lstStyle/>
          <a:p>
            <a:pPr marR="0" lvl="0" algn="just">
              <a:spcBef>
                <a:spcPts val="0"/>
              </a:spcBef>
              <a:spcAft>
                <a:spcPts val="0"/>
              </a:spcAft>
            </a:pPr>
            <a:r>
              <a:rPr lang="en-US" sz="1700" dirty="0">
                <a:effectLst/>
                <a:latin typeface="Consolas (body)"/>
                <a:ea typeface="Times New Roman" panose="02020603050405020304" pitchFamily="18" charset="0"/>
                <a:cs typeface="Times New Roman" panose="02020603050405020304" pitchFamily="18" charset="0"/>
              </a:rPr>
              <a:t>Here what I did is: made the color represent whether the streamer is using explicit language or not while the size of the nodes represent the views of each node.</a:t>
            </a:r>
            <a:endParaRPr lang="en-US" sz="1700" dirty="0">
              <a:effectLst/>
              <a:latin typeface="Consolas (body)"/>
              <a:ea typeface="Times New Roman" panose="02020603050405020304" pitchFamily="18" charset="0"/>
            </a:endParaRPr>
          </a:p>
          <a:p>
            <a:pPr marL="742950" marR="0" lvl="1" indent="-285750" algn="just">
              <a:spcBef>
                <a:spcPts val="0"/>
              </a:spcBef>
              <a:spcAft>
                <a:spcPts val="0"/>
              </a:spcAft>
              <a:buFont typeface="+mj-lt"/>
              <a:buAutoNum type="alphaLcPeriod"/>
            </a:pPr>
            <a:r>
              <a:rPr lang="en-US" sz="1700" dirty="0">
                <a:effectLst/>
                <a:latin typeface="Consolas (body)"/>
                <a:ea typeface="Times New Roman" panose="02020603050405020304" pitchFamily="18" charset="0"/>
                <a:cs typeface="Times New Roman" panose="02020603050405020304" pitchFamily="18" charset="0"/>
              </a:rPr>
              <a:t>For the Brazil network, we can observe that the proportion of the streamers who use explicit language is almost half the proportion of those who don’t. We can also observe that some of the streamers who don’t user explicit language gain more views, this is because their content is not restricted by age, meaning everyone can watch it.</a:t>
            </a:r>
            <a:endParaRPr lang="en-US" sz="1700" dirty="0">
              <a:effectLst/>
              <a:latin typeface="Consolas (body)"/>
              <a:ea typeface="Times New Roman" panose="02020603050405020304" pitchFamily="18" charset="0"/>
            </a:endParaRPr>
          </a:p>
          <a:p>
            <a:pPr algn="just"/>
            <a:endParaRPr lang="en-US" sz="1700" dirty="0"/>
          </a:p>
        </p:txBody>
      </p:sp>
      <p:pic>
        <p:nvPicPr>
          <p:cNvPr id="4" name="Picture 3">
            <a:extLst>
              <a:ext uri="{FF2B5EF4-FFF2-40B4-BE49-F238E27FC236}">
                <a16:creationId xmlns:a16="http://schemas.microsoft.com/office/drawing/2014/main" id="{3A9CF429-BECD-5F3D-DA14-EABA78FDB5EB}"/>
              </a:ext>
            </a:extLst>
          </p:cNvPr>
          <p:cNvPicPr>
            <a:picLocks noChangeAspect="1"/>
          </p:cNvPicPr>
          <p:nvPr/>
        </p:nvPicPr>
        <p:blipFill rotWithShape="1">
          <a:blip r:embed="rId3">
            <a:extLst>
              <a:ext uri="{28A0092B-C50C-407E-A947-70E740481C1C}">
                <a14:useLocalDpi xmlns:a14="http://schemas.microsoft.com/office/drawing/2010/main" val="0"/>
              </a:ext>
            </a:extLst>
          </a:blip>
          <a:srcRect l="11367" r="13270" b="2"/>
          <a:stretch/>
        </p:blipFill>
        <p:spPr>
          <a:xfrm flipV="1">
            <a:off x="5930899" y="906483"/>
            <a:ext cx="5575302" cy="5085976"/>
          </a:xfrm>
          <a:prstGeom prst="rect">
            <a:avLst/>
          </a:prstGeom>
        </p:spPr>
      </p:pic>
      <p:sp>
        <p:nvSpPr>
          <p:cNvPr id="5" name="TextBox 4">
            <a:extLst>
              <a:ext uri="{FF2B5EF4-FFF2-40B4-BE49-F238E27FC236}">
                <a16:creationId xmlns:a16="http://schemas.microsoft.com/office/drawing/2014/main" id="{11D93E50-60D2-EFE0-2E45-3AC02BF95506}"/>
              </a:ext>
            </a:extLst>
          </p:cNvPr>
          <p:cNvSpPr txBox="1"/>
          <p:nvPr/>
        </p:nvSpPr>
        <p:spPr>
          <a:xfrm>
            <a:off x="6478731" y="5992459"/>
            <a:ext cx="4960794" cy="369332"/>
          </a:xfrm>
          <a:prstGeom prst="rect">
            <a:avLst/>
          </a:prstGeom>
          <a:noFill/>
        </p:spPr>
        <p:txBody>
          <a:bodyPr wrap="square">
            <a:spAutoFit/>
          </a:bodyPr>
          <a:lstStyle/>
          <a:p>
            <a:pPr algn="ctr"/>
            <a:r>
              <a:rPr lang="en-US" dirty="0"/>
              <a:t>PR (red -&gt; non-mature language)</a:t>
            </a:r>
          </a:p>
        </p:txBody>
      </p:sp>
    </p:spTree>
    <p:extLst>
      <p:ext uri="{BB962C8B-B14F-4D97-AF65-F5344CB8AC3E}">
        <p14:creationId xmlns:p14="http://schemas.microsoft.com/office/powerpoint/2010/main" val="3000806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3894A7A4-3F4E-414B-97FB-E4C862AD1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63" y="0"/>
            <a:ext cx="8606754" cy="1542197"/>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46439 w 9288370"/>
              <a:gd name="connsiteY6" fmla="*/ 1440261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44869 w 9288370"/>
              <a:gd name="connsiteY0" fmla="*/ 1742117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44869 w 9288370"/>
              <a:gd name="connsiteY62" fmla="*/ 1742117 h 1857909"/>
              <a:gd name="connsiteX0" fmla="*/ 8158 w 9288370"/>
              <a:gd name="connsiteY0" fmla="*/ 1671666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8158 w 9288370"/>
              <a:gd name="connsiteY62" fmla="*/ 1671666 h 1857909"/>
              <a:gd name="connsiteX0" fmla="*/ 8158 w 9288370"/>
              <a:gd name="connsiteY0" fmla="*/ 1671666 h 1721151"/>
              <a:gd name="connsiteX1" fmla="*/ 66313 w 9288370"/>
              <a:gd name="connsiteY1" fmla="*/ 1721151 h 1721151"/>
              <a:gd name="connsiteX2" fmla="*/ 370426 w 9288370"/>
              <a:gd name="connsiteY2" fmla="*/ 1702965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411216 w 9288370"/>
              <a:gd name="connsiteY2" fmla="*/ 1628370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04575"/>
              <a:gd name="connsiteX1" fmla="*/ 66313 w 9288370"/>
              <a:gd name="connsiteY1" fmla="*/ 1704575 h 1704575"/>
              <a:gd name="connsiteX2" fmla="*/ 411216 w 9288370"/>
              <a:gd name="connsiteY2" fmla="*/ 1628370 h 1704575"/>
              <a:gd name="connsiteX3" fmla="*/ 766051 w 9288370"/>
              <a:gd name="connsiteY3" fmla="*/ 1569826 h 1704575"/>
              <a:gd name="connsiteX4" fmla="*/ 971617 w 9288370"/>
              <a:gd name="connsiteY4" fmla="*/ 1522494 h 1704575"/>
              <a:gd name="connsiteX5" fmla="*/ 1186668 w 9288370"/>
              <a:gd name="connsiteY5" fmla="*/ 1521861 h 1704575"/>
              <a:gd name="connsiteX6" fmla="*/ 1339078 w 9288370"/>
              <a:gd name="connsiteY6" fmla="*/ 1494730 h 1704575"/>
              <a:gd name="connsiteX7" fmla="*/ 1492452 w 9288370"/>
              <a:gd name="connsiteY7" fmla="*/ 1519061 h 1704575"/>
              <a:gd name="connsiteX8" fmla="*/ 1604999 w 9288370"/>
              <a:gd name="connsiteY8" fmla="*/ 1513599 h 1704575"/>
              <a:gd name="connsiteX9" fmla="*/ 1717911 w 9288370"/>
              <a:gd name="connsiteY9" fmla="*/ 1497764 h 1704575"/>
              <a:gd name="connsiteX10" fmla="*/ 1794234 w 9288370"/>
              <a:gd name="connsiteY10" fmla="*/ 1464331 h 1704575"/>
              <a:gd name="connsiteX11" fmla="*/ 2101780 w 9288370"/>
              <a:gd name="connsiteY11" fmla="*/ 1409907 h 1704575"/>
              <a:gd name="connsiteX12" fmla="*/ 2244830 w 9288370"/>
              <a:gd name="connsiteY12" fmla="*/ 1388540 h 1704575"/>
              <a:gd name="connsiteX13" fmla="*/ 2428648 w 9288370"/>
              <a:gd name="connsiteY13" fmla="*/ 1372736 h 1704575"/>
              <a:gd name="connsiteX14" fmla="*/ 2645882 w 9288370"/>
              <a:gd name="connsiteY14" fmla="*/ 1341971 h 1704575"/>
              <a:gd name="connsiteX15" fmla="*/ 2707413 w 9288370"/>
              <a:gd name="connsiteY15" fmla="*/ 1347156 h 1704575"/>
              <a:gd name="connsiteX16" fmla="*/ 2843134 w 9288370"/>
              <a:gd name="connsiteY16" fmla="*/ 1323561 h 1704575"/>
              <a:gd name="connsiteX17" fmla="*/ 2923804 w 9288370"/>
              <a:gd name="connsiteY17" fmla="*/ 1314224 h 1704575"/>
              <a:gd name="connsiteX18" fmla="*/ 2953618 w 9288370"/>
              <a:gd name="connsiteY18" fmla="*/ 1318186 h 1704575"/>
              <a:gd name="connsiteX19" fmla="*/ 2995816 w 9288370"/>
              <a:gd name="connsiteY19" fmla="*/ 1318670 h 1704575"/>
              <a:gd name="connsiteX20" fmla="*/ 3352700 w 9288370"/>
              <a:gd name="connsiteY20" fmla="*/ 1264183 h 1704575"/>
              <a:gd name="connsiteX21" fmla="*/ 3444611 w 9288370"/>
              <a:gd name="connsiteY21" fmla="*/ 1236739 h 1704575"/>
              <a:gd name="connsiteX22" fmla="*/ 3650072 w 9288370"/>
              <a:gd name="connsiteY22" fmla="*/ 1217421 h 1704575"/>
              <a:gd name="connsiteX23" fmla="*/ 3707853 w 9288370"/>
              <a:gd name="connsiteY23" fmla="*/ 1241722 h 1704575"/>
              <a:gd name="connsiteX24" fmla="*/ 3925616 w 9288370"/>
              <a:gd name="connsiteY24" fmla="*/ 1253751 h 1704575"/>
              <a:gd name="connsiteX25" fmla="*/ 3954387 w 9288370"/>
              <a:gd name="connsiteY25" fmla="*/ 1263789 h 1704575"/>
              <a:gd name="connsiteX26" fmla="*/ 3995849 w 9288370"/>
              <a:gd name="connsiteY26" fmla="*/ 1272939 h 1704575"/>
              <a:gd name="connsiteX27" fmla="*/ 4067546 w 9288370"/>
              <a:gd name="connsiteY27" fmla="*/ 1294697 h 1704575"/>
              <a:gd name="connsiteX28" fmla="*/ 4190310 w 9288370"/>
              <a:gd name="connsiteY28" fmla="*/ 1307786 h 1704575"/>
              <a:gd name="connsiteX29" fmla="*/ 4230008 w 9288370"/>
              <a:gd name="connsiteY29" fmla="*/ 1303546 h 1704575"/>
              <a:gd name="connsiteX30" fmla="*/ 4575478 w 9288370"/>
              <a:gd name="connsiteY30" fmla="*/ 1261726 h 1704575"/>
              <a:gd name="connsiteX31" fmla="*/ 4650026 w 9288370"/>
              <a:gd name="connsiteY31" fmla="*/ 1265798 h 1704575"/>
              <a:gd name="connsiteX32" fmla="*/ 4792008 w 9288370"/>
              <a:gd name="connsiteY32" fmla="*/ 1243899 h 1704575"/>
              <a:gd name="connsiteX33" fmla="*/ 4954126 w 9288370"/>
              <a:gd name="connsiteY33" fmla="*/ 1204617 h 1704575"/>
              <a:gd name="connsiteX34" fmla="*/ 5309678 w 9288370"/>
              <a:gd name="connsiteY34" fmla="*/ 1128278 h 1704575"/>
              <a:gd name="connsiteX35" fmla="*/ 5474724 w 9288370"/>
              <a:gd name="connsiteY35" fmla="*/ 1091167 h 1704575"/>
              <a:gd name="connsiteX36" fmla="*/ 5612132 w 9288370"/>
              <a:gd name="connsiteY36" fmla="*/ 1051509 h 1704575"/>
              <a:gd name="connsiteX37" fmla="*/ 5776618 w 9288370"/>
              <a:gd name="connsiteY37" fmla="*/ 1053037 h 1704575"/>
              <a:gd name="connsiteX38" fmla="*/ 5785786 w 9288370"/>
              <a:gd name="connsiteY38" fmla="*/ 1051213 h 1704575"/>
              <a:gd name="connsiteX39" fmla="*/ 5829381 w 9288370"/>
              <a:gd name="connsiteY39" fmla="*/ 1046878 h 1704575"/>
              <a:gd name="connsiteX40" fmla="*/ 5943596 w 9288370"/>
              <a:gd name="connsiteY40" fmla="*/ 1043237 h 1704575"/>
              <a:gd name="connsiteX41" fmla="*/ 5985730 w 9288370"/>
              <a:gd name="connsiteY41" fmla="*/ 1035396 h 1704575"/>
              <a:gd name="connsiteX42" fmla="*/ 6103109 w 9288370"/>
              <a:gd name="connsiteY42" fmla="*/ 1019019 h 1704575"/>
              <a:gd name="connsiteX43" fmla="*/ 6222406 w 9288370"/>
              <a:gd name="connsiteY43" fmla="*/ 985341 h 1704575"/>
              <a:gd name="connsiteX44" fmla="*/ 6598672 w 9288370"/>
              <a:gd name="connsiteY44" fmla="*/ 902062 h 1704575"/>
              <a:gd name="connsiteX45" fmla="*/ 6766149 w 9288370"/>
              <a:gd name="connsiteY45" fmla="*/ 846132 h 1704575"/>
              <a:gd name="connsiteX46" fmla="*/ 6886312 w 9288370"/>
              <a:gd name="connsiteY46" fmla="*/ 781877 h 1704575"/>
              <a:gd name="connsiteX47" fmla="*/ 7006457 w 9288370"/>
              <a:gd name="connsiteY47" fmla="*/ 699758 h 1704575"/>
              <a:gd name="connsiteX48" fmla="*/ 7231643 w 9288370"/>
              <a:gd name="connsiteY48" fmla="*/ 640778 h 1704575"/>
              <a:gd name="connsiteX49" fmla="*/ 7363123 w 9288370"/>
              <a:gd name="connsiteY49" fmla="*/ 593682 h 1704575"/>
              <a:gd name="connsiteX50" fmla="*/ 7588368 w 9288370"/>
              <a:gd name="connsiteY50" fmla="*/ 531129 h 1704575"/>
              <a:gd name="connsiteX51" fmla="*/ 7782741 w 9288370"/>
              <a:gd name="connsiteY51" fmla="*/ 455936 h 1704575"/>
              <a:gd name="connsiteX52" fmla="*/ 7952094 w 9288370"/>
              <a:gd name="connsiteY52" fmla="*/ 409302 h 1704575"/>
              <a:gd name="connsiteX53" fmla="*/ 8231938 w 9288370"/>
              <a:gd name="connsiteY53" fmla="*/ 259259 h 1704575"/>
              <a:gd name="connsiteX54" fmla="*/ 8428864 w 9288370"/>
              <a:gd name="connsiteY54" fmla="*/ 208471 h 1704575"/>
              <a:gd name="connsiteX55" fmla="*/ 8616510 w 9288370"/>
              <a:gd name="connsiteY55" fmla="*/ 161973 h 1704575"/>
              <a:gd name="connsiteX56" fmla="*/ 8826766 w 9288370"/>
              <a:gd name="connsiteY56" fmla="*/ 152111 h 1704575"/>
              <a:gd name="connsiteX57" fmla="*/ 8917647 w 9288370"/>
              <a:gd name="connsiteY57" fmla="*/ 112232 h 1704575"/>
              <a:gd name="connsiteX58" fmla="*/ 9182272 w 9288370"/>
              <a:gd name="connsiteY58" fmla="*/ 37171 h 1704575"/>
              <a:gd name="connsiteX59" fmla="*/ 9232990 w 9288370"/>
              <a:gd name="connsiteY59" fmla="*/ 24074 h 1704575"/>
              <a:gd name="connsiteX60" fmla="*/ 9288370 w 9288370"/>
              <a:gd name="connsiteY60" fmla="*/ 0 h 1704575"/>
              <a:gd name="connsiteX61" fmla="*/ 0 w 9288370"/>
              <a:gd name="connsiteY61" fmla="*/ 0 h 1704575"/>
              <a:gd name="connsiteX62" fmla="*/ 8158 w 9288370"/>
              <a:gd name="connsiteY62" fmla="*/ 1671666 h 1704575"/>
              <a:gd name="connsiteX0" fmla="*/ 8158 w 9288370"/>
              <a:gd name="connsiteY0" fmla="*/ 1671666 h 1785306"/>
              <a:gd name="connsiteX1" fmla="*/ 411216 w 9288370"/>
              <a:gd name="connsiteY1" fmla="*/ 1628370 h 1785306"/>
              <a:gd name="connsiteX2" fmla="*/ 766051 w 9288370"/>
              <a:gd name="connsiteY2" fmla="*/ 1569826 h 1785306"/>
              <a:gd name="connsiteX3" fmla="*/ 971617 w 9288370"/>
              <a:gd name="connsiteY3" fmla="*/ 1522494 h 1785306"/>
              <a:gd name="connsiteX4" fmla="*/ 1186668 w 9288370"/>
              <a:gd name="connsiteY4" fmla="*/ 1521861 h 1785306"/>
              <a:gd name="connsiteX5" fmla="*/ 1339078 w 9288370"/>
              <a:gd name="connsiteY5" fmla="*/ 1494730 h 1785306"/>
              <a:gd name="connsiteX6" fmla="*/ 1492452 w 9288370"/>
              <a:gd name="connsiteY6" fmla="*/ 1519061 h 1785306"/>
              <a:gd name="connsiteX7" fmla="*/ 1604999 w 9288370"/>
              <a:gd name="connsiteY7" fmla="*/ 1513599 h 1785306"/>
              <a:gd name="connsiteX8" fmla="*/ 1717911 w 9288370"/>
              <a:gd name="connsiteY8" fmla="*/ 1497764 h 1785306"/>
              <a:gd name="connsiteX9" fmla="*/ 1794234 w 9288370"/>
              <a:gd name="connsiteY9" fmla="*/ 1464331 h 1785306"/>
              <a:gd name="connsiteX10" fmla="*/ 2101780 w 9288370"/>
              <a:gd name="connsiteY10" fmla="*/ 1409907 h 1785306"/>
              <a:gd name="connsiteX11" fmla="*/ 2244830 w 9288370"/>
              <a:gd name="connsiteY11" fmla="*/ 1388540 h 1785306"/>
              <a:gd name="connsiteX12" fmla="*/ 2428648 w 9288370"/>
              <a:gd name="connsiteY12" fmla="*/ 1372736 h 1785306"/>
              <a:gd name="connsiteX13" fmla="*/ 2645882 w 9288370"/>
              <a:gd name="connsiteY13" fmla="*/ 1341971 h 1785306"/>
              <a:gd name="connsiteX14" fmla="*/ 2707413 w 9288370"/>
              <a:gd name="connsiteY14" fmla="*/ 1347156 h 1785306"/>
              <a:gd name="connsiteX15" fmla="*/ 2843134 w 9288370"/>
              <a:gd name="connsiteY15" fmla="*/ 1323561 h 1785306"/>
              <a:gd name="connsiteX16" fmla="*/ 2923804 w 9288370"/>
              <a:gd name="connsiteY16" fmla="*/ 1314224 h 1785306"/>
              <a:gd name="connsiteX17" fmla="*/ 2953618 w 9288370"/>
              <a:gd name="connsiteY17" fmla="*/ 1318186 h 1785306"/>
              <a:gd name="connsiteX18" fmla="*/ 2995816 w 9288370"/>
              <a:gd name="connsiteY18" fmla="*/ 1318670 h 1785306"/>
              <a:gd name="connsiteX19" fmla="*/ 3352700 w 9288370"/>
              <a:gd name="connsiteY19" fmla="*/ 1264183 h 1785306"/>
              <a:gd name="connsiteX20" fmla="*/ 3444611 w 9288370"/>
              <a:gd name="connsiteY20" fmla="*/ 1236739 h 1785306"/>
              <a:gd name="connsiteX21" fmla="*/ 3650072 w 9288370"/>
              <a:gd name="connsiteY21" fmla="*/ 1217421 h 1785306"/>
              <a:gd name="connsiteX22" fmla="*/ 3707853 w 9288370"/>
              <a:gd name="connsiteY22" fmla="*/ 1241722 h 1785306"/>
              <a:gd name="connsiteX23" fmla="*/ 3925616 w 9288370"/>
              <a:gd name="connsiteY23" fmla="*/ 1253751 h 1785306"/>
              <a:gd name="connsiteX24" fmla="*/ 3954387 w 9288370"/>
              <a:gd name="connsiteY24" fmla="*/ 1263789 h 1785306"/>
              <a:gd name="connsiteX25" fmla="*/ 3995849 w 9288370"/>
              <a:gd name="connsiteY25" fmla="*/ 1272939 h 1785306"/>
              <a:gd name="connsiteX26" fmla="*/ 4067546 w 9288370"/>
              <a:gd name="connsiteY26" fmla="*/ 1294697 h 1785306"/>
              <a:gd name="connsiteX27" fmla="*/ 4190310 w 9288370"/>
              <a:gd name="connsiteY27" fmla="*/ 1307786 h 1785306"/>
              <a:gd name="connsiteX28" fmla="*/ 4230008 w 9288370"/>
              <a:gd name="connsiteY28" fmla="*/ 1303546 h 1785306"/>
              <a:gd name="connsiteX29" fmla="*/ 4575478 w 9288370"/>
              <a:gd name="connsiteY29" fmla="*/ 1261726 h 1785306"/>
              <a:gd name="connsiteX30" fmla="*/ 4650026 w 9288370"/>
              <a:gd name="connsiteY30" fmla="*/ 1265798 h 1785306"/>
              <a:gd name="connsiteX31" fmla="*/ 4792008 w 9288370"/>
              <a:gd name="connsiteY31" fmla="*/ 1243899 h 1785306"/>
              <a:gd name="connsiteX32" fmla="*/ 4954126 w 9288370"/>
              <a:gd name="connsiteY32" fmla="*/ 1204617 h 1785306"/>
              <a:gd name="connsiteX33" fmla="*/ 5309678 w 9288370"/>
              <a:gd name="connsiteY33" fmla="*/ 1128278 h 1785306"/>
              <a:gd name="connsiteX34" fmla="*/ 5474724 w 9288370"/>
              <a:gd name="connsiteY34" fmla="*/ 1091167 h 1785306"/>
              <a:gd name="connsiteX35" fmla="*/ 5612132 w 9288370"/>
              <a:gd name="connsiteY35" fmla="*/ 1051509 h 1785306"/>
              <a:gd name="connsiteX36" fmla="*/ 5776618 w 9288370"/>
              <a:gd name="connsiteY36" fmla="*/ 1053037 h 1785306"/>
              <a:gd name="connsiteX37" fmla="*/ 5785786 w 9288370"/>
              <a:gd name="connsiteY37" fmla="*/ 1051213 h 1785306"/>
              <a:gd name="connsiteX38" fmla="*/ 5829381 w 9288370"/>
              <a:gd name="connsiteY38" fmla="*/ 1046878 h 1785306"/>
              <a:gd name="connsiteX39" fmla="*/ 5943596 w 9288370"/>
              <a:gd name="connsiteY39" fmla="*/ 1043237 h 1785306"/>
              <a:gd name="connsiteX40" fmla="*/ 5985730 w 9288370"/>
              <a:gd name="connsiteY40" fmla="*/ 1035396 h 1785306"/>
              <a:gd name="connsiteX41" fmla="*/ 6103109 w 9288370"/>
              <a:gd name="connsiteY41" fmla="*/ 1019019 h 1785306"/>
              <a:gd name="connsiteX42" fmla="*/ 6222406 w 9288370"/>
              <a:gd name="connsiteY42" fmla="*/ 985341 h 1785306"/>
              <a:gd name="connsiteX43" fmla="*/ 6598672 w 9288370"/>
              <a:gd name="connsiteY43" fmla="*/ 902062 h 1785306"/>
              <a:gd name="connsiteX44" fmla="*/ 6766149 w 9288370"/>
              <a:gd name="connsiteY44" fmla="*/ 846132 h 1785306"/>
              <a:gd name="connsiteX45" fmla="*/ 6886312 w 9288370"/>
              <a:gd name="connsiteY45" fmla="*/ 781877 h 1785306"/>
              <a:gd name="connsiteX46" fmla="*/ 7006457 w 9288370"/>
              <a:gd name="connsiteY46" fmla="*/ 699758 h 1785306"/>
              <a:gd name="connsiteX47" fmla="*/ 7231643 w 9288370"/>
              <a:gd name="connsiteY47" fmla="*/ 640778 h 1785306"/>
              <a:gd name="connsiteX48" fmla="*/ 7363123 w 9288370"/>
              <a:gd name="connsiteY48" fmla="*/ 593682 h 1785306"/>
              <a:gd name="connsiteX49" fmla="*/ 7588368 w 9288370"/>
              <a:gd name="connsiteY49" fmla="*/ 531129 h 1785306"/>
              <a:gd name="connsiteX50" fmla="*/ 7782741 w 9288370"/>
              <a:gd name="connsiteY50" fmla="*/ 455936 h 1785306"/>
              <a:gd name="connsiteX51" fmla="*/ 7952094 w 9288370"/>
              <a:gd name="connsiteY51" fmla="*/ 409302 h 1785306"/>
              <a:gd name="connsiteX52" fmla="*/ 8231938 w 9288370"/>
              <a:gd name="connsiteY52" fmla="*/ 259259 h 1785306"/>
              <a:gd name="connsiteX53" fmla="*/ 8428864 w 9288370"/>
              <a:gd name="connsiteY53" fmla="*/ 208471 h 1785306"/>
              <a:gd name="connsiteX54" fmla="*/ 8616510 w 9288370"/>
              <a:gd name="connsiteY54" fmla="*/ 161973 h 1785306"/>
              <a:gd name="connsiteX55" fmla="*/ 8826766 w 9288370"/>
              <a:gd name="connsiteY55" fmla="*/ 152111 h 1785306"/>
              <a:gd name="connsiteX56" fmla="*/ 8917647 w 9288370"/>
              <a:gd name="connsiteY56" fmla="*/ 112232 h 1785306"/>
              <a:gd name="connsiteX57" fmla="*/ 9182272 w 9288370"/>
              <a:gd name="connsiteY57" fmla="*/ 37171 h 1785306"/>
              <a:gd name="connsiteX58" fmla="*/ 9232990 w 9288370"/>
              <a:gd name="connsiteY58" fmla="*/ 24074 h 1785306"/>
              <a:gd name="connsiteX59" fmla="*/ 9288370 w 9288370"/>
              <a:gd name="connsiteY59" fmla="*/ 0 h 1785306"/>
              <a:gd name="connsiteX60" fmla="*/ 0 w 9288370"/>
              <a:gd name="connsiteY60" fmla="*/ 0 h 1785306"/>
              <a:gd name="connsiteX61" fmla="*/ 8158 w 9288370"/>
              <a:gd name="connsiteY61" fmla="*/ 1671666 h 1785306"/>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190310 w 9288370"/>
              <a:gd name="connsiteY27" fmla="*/ 1307786 h 1686480"/>
              <a:gd name="connsiteX28" fmla="*/ 4230008 w 9288370"/>
              <a:gd name="connsiteY28" fmla="*/ 1303546 h 1686480"/>
              <a:gd name="connsiteX29" fmla="*/ 4575478 w 9288370"/>
              <a:gd name="connsiteY29" fmla="*/ 1261726 h 1686480"/>
              <a:gd name="connsiteX30" fmla="*/ 4650026 w 9288370"/>
              <a:gd name="connsiteY30" fmla="*/ 1265798 h 1686480"/>
              <a:gd name="connsiteX31" fmla="*/ 4792008 w 9288370"/>
              <a:gd name="connsiteY31" fmla="*/ 1243899 h 1686480"/>
              <a:gd name="connsiteX32" fmla="*/ 4954126 w 9288370"/>
              <a:gd name="connsiteY32" fmla="*/ 1204617 h 1686480"/>
              <a:gd name="connsiteX33" fmla="*/ 5309678 w 9288370"/>
              <a:gd name="connsiteY33" fmla="*/ 1128278 h 1686480"/>
              <a:gd name="connsiteX34" fmla="*/ 5474724 w 9288370"/>
              <a:gd name="connsiteY34" fmla="*/ 1091167 h 1686480"/>
              <a:gd name="connsiteX35" fmla="*/ 5612132 w 9288370"/>
              <a:gd name="connsiteY35" fmla="*/ 1051509 h 1686480"/>
              <a:gd name="connsiteX36" fmla="*/ 5776618 w 9288370"/>
              <a:gd name="connsiteY36" fmla="*/ 1053037 h 1686480"/>
              <a:gd name="connsiteX37" fmla="*/ 5785786 w 9288370"/>
              <a:gd name="connsiteY37" fmla="*/ 1051213 h 1686480"/>
              <a:gd name="connsiteX38" fmla="*/ 5829381 w 9288370"/>
              <a:gd name="connsiteY38" fmla="*/ 1046878 h 1686480"/>
              <a:gd name="connsiteX39" fmla="*/ 5943596 w 9288370"/>
              <a:gd name="connsiteY39" fmla="*/ 1043237 h 1686480"/>
              <a:gd name="connsiteX40" fmla="*/ 5985730 w 9288370"/>
              <a:gd name="connsiteY40" fmla="*/ 1035396 h 1686480"/>
              <a:gd name="connsiteX41" fmla="*/ 6103109 w 9288370"/>
              <a:gd name="connsiteY41" fmla="*/ 1019019 h 1686480"/>
              <a:gd name="connsiteX42" fmla="*/ 6222406 w 9288370"/>
              <a:gd name="connsiteY42" fmla="*/ 985341 h 1686480"/>
              <a:gd name="connsiteX43" fmla="*/ 6598672 w 9288370"/>
              <a:gd name="connsiteY43" fmla="*/ 902062 h 1686480"/>
              <a:gd name="connsiteX44" fmla="*/ 6766149 w 9288370"/>
              <a:gd name="connsiteY44" fmla="*/ 846132 h 1686480"/>
              <a:gd name="connsiteX45" fmla="*/ 6886312 w 9288370"/>
              <a:gd name="connsiteY45" fmla="*/ 781877 h 1686480"/>
              <a:gd name="connsiteX46" fmla="*/ 7006457 w 9288370"/>
              <a:gd name="connsiteY46" fmla="*/ 699758 h 1686480"/>
              <a:gd name="connsiteX47" fmla="*/ 7231643 w 9288370"/>
              <a:gd name="connsiteY47" fmla="*/ 640778 h 1686480"/>
              <a:gd name="connsiteX48" fmla="*/ 7363123 w 9288370"/>
              <a:gd name="connsiteY48" fmla="*/ 593682 h 1686480"/>
              <a:gd name="connsiteX49" fmla="*/ 7588368 w 9288370"/>
              <a:gd name="connsiteY49" fmla="*/ 531129 h 1686480"/>
              <a:gd name="connsiteX50" fmla="*/ 7782741 w 9288370"/>
              <a:gd name="connsiteY50" fmla="*/ 455936 h 1686480"/>
              <a:gd name="connsiteX51" fmla="*/ 7952094 w 9288370"/>
              <a:gd name="connsiteY51" fmla="*/ 409302 h 1686480"/>
              <a:gd name="connsiteX52" fmla="*/ 8231938 w 9288370"/>
              <a:gd name="connsiteY52" fmla="*/ 259259 h 1686480"/>
              <a:gd name="connsiteX53" fmla="*/ 8428864 w 9288370"/>
              <a:gd name="connsiteY53" fmla="*/ 208471 h 1686480"/>
              <a:gd name="connsiteX54" fmla="*/ 8616510 w 9288370"/>
              <a:gd name="connsiteY54" fmla="*/ 161973 h 1686480"/>
              <a:gd name="connsiteX55" fmla="*/ 8826766 w 9288370"/>
              <a:gd name="connsiteY55" fmla="*/ 152111 h 1686480"/>
              <a:gd name="connsiteX56" fmla="*/ 8917647 w 9288370"/>
              <a:gd name="connsiteY56" fmla="*/ 112232 h 1686480"/>
              <a:gd name="connsiteX57" fmla="*/ 9182272 w 9288370"/>
              <a:gd name="connsiteY57" fmla="*/ 37171 h 1686480"/>
              <a:gd name="connsiteX58" fmla="*/ 9232990 w 9288370"/>
              <a:gd name="connsiteY58" fmla="*/ 24074 h 1686480"/>
              <a:gd name="connsiteX59" fmla="*/ 9288370 w 9288370"/>
              <a:gd name="connsiteY59" fmla="*/ 0 h 1686480"/>
              <a:gd name="connsiteX60" fmla="*/ 0 w 9288370"/>
              <a:gd name="connsiteY60" fmla="*/ 0 h 1686480"/>
              <a:gd name="connsiteX61" fmla="*/ 8158 w 9288370"/>
              <a:gd name="connsiteY61"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88946 w 9288370"/>
              <a:gd name="connsiteY6" fmla="*/ 1508375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57420 h 1674498"/>
              <a:gd name="connsiteX1" fmla="*/ 411216 w 9288370"/>
              <a:gd name="connsiteY1" fmla="*/ 1628370 h 1674498"/>
              <a:gd name="connsiteX2" fmla="*/ 766051 w 9288370"/>
              <a:gd name="connsiteY2" fmla="*/ 1569826 h 1674498"/>
              <a:gd name="connsiteX3" fmla="*/ 971617 w 9288370"/>
              <a:gd name="connsiteY3" fmla="*/ 1522494 h 1674498"/>
              <a:gd name="connsiteX4" fmla="*/ 1186668 w 9288370"/>
              <a:gd name="connsiteY4" fmla="*/ 1514737 h 1674498"/>
              <a:gd name="connsiteX5" fmla="*/ 1339078 w 9288370"/>
              <a:gd name="connsiteY5" fmla="*/ 1494730 h 1674498"/>
              <a:gd name="connsiteX6" fmla="*/ 1488946 w 9288370"/>
              <a:gd name="connsiteY6" fmla="*/ 1508375 h 1674498"/>
              <a:gd name="connsiteX7" fmla="*/ 1604999 w 9288370"/>
              <a:gd name="connsiteY7" fmla="*/ 1513599 h 1674498"/>
              <a:gd name="connsiteX8" fmla="*/ 1717911 w 9288370"/>
              <a:gd name="connsiteY8" fmla="*/ 1497764 h 1674498"/>
              <a:gd name="connsiteX9" fmla="*/ 1794234 w 9288370"/>
              <a:gd name="connsiteY9" fmla="*/ 1464331 h 1674498"/>
              <a:gd name="connsiteX10" fmla="*/ 2101780 w 9288370"/>
              <a:gd name="connsiteY10" fmla="*/ 1409907 h 1674498"/>
              <a:gd name="connsiteX11" fmla="*/ 2244830 w 9288370"/>
              <a:gd name="connsiteY11" fmla="*/ 1388540 h 1674498"/>
              <a:gd name="connsiteX12" fmla="*/ 2428648 w 9288370"/>
              <a:gd name="connsiteY12" fmla="*/ 1372736 h 1674498"/>
              <a:gd name="connsiteX13" fmla="*/ 2645882 w 9288370"/>
              <a:gd name="connsiteY13" fmla="*/ 1341971 h 1674498"/>
              <a:gd name="connsiteX14" fmla="*/ 2707413 w 9288370"/>
              <a:gd name="connsiteY14" fmla="*/ 1347156 h 1674498"/>
              <a:gd name="connsiteX15" fmla="*/ 2843134 w 9288370"/>
              <a:gd name="connsiteY15" fmla="*/ 1323561 h 1674498"/>
              <a:gd name="connsiteX16" fmla="*/ 2923804 w 9288370"/>
              <a:gd name="connsiteY16" fmla="*/ 1314224 h 1674498"/>
              <a:gd name="connsiteX17" fmla="*/ 2953618 w 9288370"/>
              <a:gd name="connsiteY17" fmla="*/ 1318186 h 1674498"/>
              <a:gd name="connsiteX18" fmla="*/ 2995816 w 9288370"/>
              <a:gd name="connsiteY18" fmla="*/ 1318670 h 1674498"/>
              <a:gd name="connsiteX19" fmla="*/ 3261550 w 9288370"/>
              <a:gd name="connsiteY19" fmla="*/ 1289117 h 1674498"/>
              <a:gd name="connsiteX20" fmla="*/ 3409554 w 9288370"/>
              <a:gd name="connsiteY20" fmla="*/ 1258110 h 1674498"/>
              <a:gd name="connsiteX21" fmla="*/ 3534382 w 9288370"/>
              <a:gd name="connsiteY21" fmla="*/ 1245916 h 1674498"/>
              <a:gd name="connsiteX22" fmla="*/ 3707853 w 9288370"/>
              <a:gd name="connsiteY22" fmla="*/ 1241722 h 1674498"/>
              <a:gd name="connsiteX23" fmla="*/ 3925616 w 9288370"/>
              <a:gd name="connsiteY23" fmla="*/ 1253751 h 1674498"/>
              <a:gd name="connsiteX24" fmla="*/ 3954387 w 9288370"/>
              <a:gd name="connsiteY24" fmla="*/ 1263789 h 1674498"/>
              <a:gd name="connsiteX25" fmla="*/ 3995849 w 9288370"/>
              <a:gd name="connsiteY25" fmla="*/ 1272939 h 1674498"/>
              <a:gd name="connsiteX26" fmla="*/ 4060534 w 9288370"/>
              <a:gd name="connsiteY26" fmla="*/ 1273326 h 1674498"/>
              <a:gd name="connsiteX27" fmla="*/ 4575478 w 9288370"/>
              <a:gd name="connsiteY27" fmla="*/ 1261726 h 1674498"/>
              <a:gd name="connsiteX28" fmla="*/ 4650026 w 9288370"/>
              <a:gd name="connsiteY28" fmla="*/ 1265798 h 1674498"/>
              <a:gd name="connsiteX29" fmla="*/ 4792008 w 9288370"/>
              <a:gd name="connsiteY29" fmla="*/ 1243899 h 1674498"/>
              <a:gd name="connsiteX30" fmla="*/ 4954126 w 9288370"/>
              <a:gd name="connsiteY30" fmla="*/ 1204617 h 1674498"/>
              <a:gd name="connsiteX31" fmla="*/ 5309678 w 9288370"/>
              <a:gd name="connsiteY31" fmla="*/ 1128278 h 1674498"/>
              <a:gd name="connsiteX32" fmla="*/ 5474724 w 9288370"/>
              <a:gd name="connsiteY32" fmla="*/ 1091167 h 1674498"/>
              <a:gd name="connsiteX33" fmla="*/ 5612132 w 9288370"/>
              <a:gd name="connsiteY33" fmla="*/ 1051509 h 1674498"/>
              <a:gd name="connsiteX34" fmla="*/ 5776618 w 9288370"/>
              <a:gd name="connsiteY34" fmla="*/ 1053037 h 1674498"/>
              <a:gd name="connsiteX35" fmla="*/ 5785786 w 9288370"/>
              <a:gd name="connsiteY35" fmla="*/ 1051213 h 1674498"/>
              <a:gd name="connsiteX36" fmla="*/ 5829381 w 9288370"/>
              <a:gd name="connsiteY36" fmla="*/ 1046878 h 1674498"/>
              <a:gd name="connsiteX37" fmla="*/ 5943596 w 9288370"/>
              <a:gd name="connsiteY37" fmla="*/ 1043237 h 1674498"/>
              <a:gd name="connsiteX38" fmla="*/ 5985730 w 9288370"/>
              <a:gd name="connsiteY38" fmla="*/ 1035396 h 1674498"/>
              <a:gd name="connsiteX39" fmla="*/ 6103109 w 9288370"/>
              <a:gd name="connsiteY39" fmla="*/ 1019019 h 1674498"/>
              <a:gd name="connsiteX40" fmla="*/ 6222406 w 9288370"/>
              <a:gd name="connsiteY40" fmla="*/ 985341 h 1674498"/>
              <a:gd name="connsiteX41" fmla="*/ 6598672 w 9288370"/>
              <a:gd name="connsiteY41" fmla="*/ 902062 h 1674498"/>
              <a:gd name="connsiteX42" fmla="*/ 6766149 w 9288370"/>
              <a:gd name="connsiteY42" fmla="*/ 846132 h 1674498"/>
              <a:gd name="connsiteX43" fmla="*/ 6886312 w 9288370"/>
              <a:gd name="connsiteY43" fmla="*/ 781877 h 1674498"/>
              <a:gd name="connsiteX44" fmla="*/ 7006457 w 9288370"/>
              <a:gd name="connsiteY44" fmla="*/ 699758 h 1674498"/>
              <a:gd name="connsiteX45" fmla="*/ 7231643 w 9288370"/>
              <a:gd name="connsiteY45" fmla="*/ 640778 h 1674498"/>
              <a:gd name="connsiteX46" fmla="*/ 7363123 w 9288370"/>
              <a:gd name="connsiteY46" fmla="*/ 593682 h 1674498"/>
              <a:gd name="connsiteX47" fmla="*/ 7588368 w 9288370"/>
              <a:gd name="connsiteY47" fmla="*/ 531129 h 1674498"/>
              <a:gd name="connsiteX48" fmla="*/ 7782741 w 9288370"/>
              <a:gd name="connsiteY48" fmla="*/ 455936 h 1674498"/>
              <a:gd name="connsiteX49" fmla="*/ 7952094 w 9288370"/>
              <a:gd name="connsiteY49" fmla="*/ 409302 h 1674498"/>
              <a:gd name="connsiteX50" fmla="*/ 8231938 w 9288370"/>
              <a:gd name="connsiteY50" fmla="*/ 259259 h 1674498"/>
              <a:gd name="connsiteX51" fmla="*/ 8428864 w 9288370"/>
              <a:gd name="connsiteY51" fmla="*/ 208471 h 1674498"/>
              <a:gd name="connsiteX52" fmla="*/ 8616510 w 9288370"/>
              <a:gd name="connsiteY52" fmla="*/ 161973 h 1674498"/>
              <a:gd name="connsiteX53" fmla="*/ 8826766 w 9288370"/>
              <a:gd name="connsiteY53" fmla="*/ 152111 h 1674498"/>
              <a:gd name="connsiteX54" fmla="*/ 8917647 w 9288370"/>
              <a:gd name="connsiteY54" fmla="*/ 112232 h 1674498"/>
              <a:gd name="connsiteX55" fmla="*/ 9182272 w 9288370"/>
              <a:gd name="connsiteY55" fmla="*/ 37171 h 1674498"/>
              <a:gd name="connsiteX56" fmla="*/ 9232990 w 9288370"/>
              <a:gd name="connsiteY56" fmla="*/ 24074 h 1674498"/>
              <a:gd name="connsiteX57" fmla="*/ 9288370 w 9288370"/>
              <a:gd name="connsiteY57" fmla="*/ 0 h 1674498"/>
              <a:gd name="connsiteX58" fmla="*/ 0 w 9288370"/>
              <a:gd name="connsiteY58" fmla="*/ 0 h 1674498"/>
              <a:gd name="connsiteX59" fmla="*/ 8158 w 9288370"/>
              <a:gd name="connsiteY59" fmla="*/ 1657420 h 1674498"/>
              <a:gd name="connsiteX0" fmla="*/ 8158 w 9288370"/>
              <a:gd name="connsiteY0" fmla="*/ 1657420 h 1657420"/>
              <a:gd name="connsiteX1" fmla="*/ 411216 w 9288370"/>
              <a:gd name="connsiteY1" fmla="*/ 1628370 h 1657420"/>
              <a:gd name="connsiteX2" fmla="*/ 766051 w 9288370"/>
              <a:gd name="connsiteY2" fmla="*/ 1569826 h 1657420"/>
              <a:gd name="connsiteX3" fmla="*/ 971617 w 9288370"/>
              <a:gd name="connsiteY3" fmla="*/ 1522494 h 1657420"/>
              <a:gd name="connsiteX4" fmla="*/ 1186668 w 9288370"/>
              <a:gd name="connsiteY4" fmla="*/ 1514737 h 1657420"/>
              <a:gd name="connsiteX5" fmla="*/ 1339078 w 9288370"/>
              <a:gd name="connsiteY5" fmla="*/ 1494730 h 1657420"/>
              <a:gd name="connsiteX6" fmla="*/ 1488946 w 9288370"/>
              <a:gd name="connsiteY6" fmla="*/ 1508375 h 1657420"/>
              <a:gd name="connsiteX7" fmla="*/ 1604999 w 9288370"/>
              <a:gd name="connsiteY7" fmla="*/ 1513599 h 1657420"/>
              <a:gd name="connsiteX8" fmla="*/ 1717911 w 9288370"/>
              <a:gd name="connsiteY8" fmla="*/ 1497764 h 1657420"/>
              <a:gd name="connsiteX9" fmla="*/ 1794234 w 9288370"/>
              <a:gd name="connsiteY9" fmla="*/ 1464331 h 1657420"/>
              <a:gd name="connsiteX10" fmla="*/ 2101780 w 9288370"/>
              <a:gd name="connsiteY10" fmla="*/ 1409907 h 1657420"/>
              <a:gd name="connsiteX11" fmla="*/ 2244830 w 9288370"/>
              <a:gd name="connsiteY11" fmla="*/ 1388540 h 1657420"/>
              <a:gd name="connsiteX12" fmla="*/ 2428648 w 9288370"/>
              <a:gd name="connsiteY12" fmla="*/ 1372736 h 1657420"/>
              <a:gd name="connsiteX13" fmla="*/ 2645882 w 9288370"/>
              <a:gd name="connsiteY13" fmla="*/ 1341971 h 1657420"/>
              <a:gd name="connsiteX14" fmla="*/ 2707413 w 9288370"/>
              <a:gd name="connsiteY14" fmla="*/ 1347156 h 1657420"/>
              <a:gd name="connsiteX15" fmla="*/ 2843134 w 9288370"/>
              <a:gd name="connsiteY15" fmla="*/ 1323561 h 1657420"/>
              <a:gd name="connsiteX16" fmla="*/ 2923804 w 9288370"/>
              <a:gd name="connsiteY16" fmla="*/ 1314224 h 1657420"/>
              <a:gd name="connsiteX17" fmla="*/ 2953618 w 9288370"/>
              <a:gd name="connsiteY17" fmla="*/ 1318186 h 1657420"/>
              <a:gd name="connsiteX18" fmla="*/ 2995816 w 9288370"/>
              <a:gd name="connsiteY18" fmla="*/ 1318670 h 1657420"/>
              <a:gd name="connsiteX19" fmla="*/ 3261550 w 9288370"/>
              <a:gd name="connsiteY19" fmla="*/ 1289117 h 1657420"/>
              <a:gd name="connsiteX20" fmla="*/ 3409554 w 9288370"/>
              <a:gd name="connsiteY20" fmla="*/ 1258110 h 1657420"/>
              <a:gd name="connsiteX21" fmla="*/ 3534382 w 9288370"/>
              <a:gd name="connsiteY21" fmla="*/ 1245916 h 1657420"/>
              <a:gd name="connsiteX22" fmla="*/ 3707853 w 9288370"/>
              <a:gd name="connsiteY22" fmla="*/ 1241722 h 1657420"/>
              <a:gd name="connsiteX23" fmla="*/ 3925616 w 9288370"/>
              <a:gd name="connsiteY23" fmla="*/ 1253751 h 1657420"/>
              <a:gd name="connsiteX24" fmla="*/ 3954387 w 9288370"/>
              <a:gd name="connsiteY24" fmla="*/ 1263789 h 1657420"/>
              <a:gd name="connsiteX25" fmla="*/ 3995849 w 9288370"/>
              <a:gd name="connsiteY25" fmla="*/ 1272939 h 1657420"/>
              <a:gd name="connsiteX26" fmla="*/ 4060534 w 9288370"/>
              <a:gd name="connsiteY26" fmla="*/ 1273326 h 1657420"/>
              <a:gd name="connsiteX27" fmla="*/ 4575478 w 9288370"/>
              <a:gd name="connsiteY27" fmla="*/ 1261726 h 1657420"/>
              <a:gd name="connsiteX28" fmla="*/ 4650026 w 9288370"/>
              <a:gd name="connsiteY28" fmla="*/ 1265798 h 1657420"/>
              <a:gd name="connsiteX29" fmla="*/ 4792008 w 9288370"/>
              <a:gd name="connsiteY29" fmla="*/ 1243899 h 1657420"/>
              <a:gd name="connsiteX30" fmla="*/ 4954126 w 9288370"/>
              <a:gd name="connsiteY30" fmla="*/ 1204617 h 1657420"/>
              <a:gd name="connsiteX31" fmla="*/ 5309678 w 9288370"/>
              <a:gd name="connsiteY31" fmla="*/ 1128278 h 1657420"/>
              <a:gd name="connsiteX32" fmla="*/ 5474724 w 9288370"/>
              <a:gd name="connsiteY32" fmla="*/ 1091167 h 1657420"/>
              <a:gd name="connsiteX33" fmla="*/ 5612132 w 9288370"/>
              <a:gd name="connsiteY33" fmla="*/ 1051509 h 1657420"/>
              <a:gd name="connsiteX34" fmla="*/ 5776618 w 9288370"/>
              <a:gd name="connsiteY34" fmla="*/ 1053037 h 1657420"/>
              <a:gd name="connsiteX35" fmla="*/ 5785786 w 9288370"/>
              <a:gd name="connsiteY35" fmla="*/ 1051213 h 1657420"/>
              <a:gd name="connsiteX36" fmla="*/ 5829381 w 9288370"/>
              <a:gd name="connsiteY36" fmla="*/ 1046878 h 1657420"/>
              <a:gd name="connsiteX37" fmla="*/ 5943596 w 9288370"/>
              <a:gd name="connsiteY37" fmla="*/ 1043237 h 1657420"/>
              <a:gd name="connsiteX38" fmla="*/ 5985730 w 9288370"/>
              <a:gd name="connsiteY38" fmla="*/ 1035396 h 1657420"/>
              <a:gd name="connsiteX39" fmla="*/ 6103109 w 9288370"/>
              <a:gd name="connsiteY39" fmla="*/ 1019019 h 1657420"/>
              <a:gd name="connsiteX40" fmla="*/ 6222406 w 9288370"/>
              <a:gd name="connsiteY40" fmla="*/ 985341 h 1657420"/>
              <a:gd name="connsiteX41" fmla="*/ 6598672 w 9288370"/>
              <a:gd name="connsiteY41" fmla="*/ 902062 h 1657420"/>
              <a:gd name="connsiteX42" fmla="*/ 6766149 w 9288370"/>
              <a:gd name="connsiteY42" fmla="*/ 846132 h 1657420"/>
              <a:gd name="connsiteX43" fmla="*/ 6886312 w 9288370"/>
              <a:gd name="connsiteY43" fmla="*/ 781877 h 1657420"/>
              <a:gd name="connsiteX44" fmla="*/ 7006457 w 9288370"/>
              <a:gd name="connsiteY44" fmla="*/ 699758 h 1657420"/>
              <a:gd name="connsiteX45" fmla="*/ 7231643 w 9288370"/>
              <a:gd name="connsiteY45" fmla="*/ 640778 h 1657420"/>
              <a:gd name="connsiteX46" fmla="*/ 7363123 w 9288370"/>
              <a:gd name="connsiteY46" fmla="*/ 593682 h 1657420"/>
              <a:gd name="connsiteX47" fmla="*/ 7588368 w 9288370"/>
              <a:gd name="connsiteY47" fmla="*/ 531129 h 1657420"/>
              <a:gd name="connsiteX48" fmla="*/ 7782741 w 9288370"/>
              <a:gd name="connsiteY48" fmla="*/ 455936 h 1657420"/>
              <a:gd name="connsiteX49" fmla="*/ 7952094 w 9288370"/>
              <a:gd name="connsiteY49" fmla="*/ 409302 h 1657420"/>
              <a:gd name="connsiteX50" fmla="*/ 8231938 w 9288370"/>
              <a:gd name="connsiteY50" fmla="*/ 259259 h 1657420"/>
              <a:gd name="connsiteX51" fmla="*/ 8428864 w 9288370"/>
              <a:gd name="connsiteY51" fmla="*/ 208471 h 1657420"/>
              <a:gd name="connsiteX52" fmla="*/ 8616510 w 9288370"/>
              <a:gd name="connsiteY52" fmla="*/ 161973 h 1657420"/>
              <a:gd name="connsiteX53" fmla="*/ 8826766 w 9288370"/>
              <a:gd name="connsiteY53" fmla="*/ 152111 h 1657420"/>
              <a:gd name="connsiteX54" fmla="*/ 8917647 w 9288370"/>
              <a:gd name="connsiteY54" fmla="*/ 112232 h 1657420"/>
              <a:gd name="connsiteX55" fmla="*/ 9182272 w 9288370"/>
              <a:gd name="connsiteY55" fmla="*/ 37171 h 1657420"/>
              <a:gd name="connsiteX56" fmla="*/ 9232990 w 9288370"/>
              <a:gd name="connsiteY56" fmla="*/ 24074 h 1657420"/>
              <a:gd name="connsiteX57" fmla="*/ 9288370 w 9288370"/>
              <a:gd name="connsiteY57" fmla="*/ 0 h 1657420"/>
              <a:gd name="connsiteX58" fmla="*/ 0 w 9288370"/>
              <a:gd name="connsiteY58" fmla="*/ 0 h 1657420"/>
              <a:gd name="connsiteX59" fmla="*/ 8158 w 9288370"/>
              <a:gd name="connsiteY59" fmla="*/ 1657420 h 165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288370" h="1657420">
                <a:moveTo>
                  <a:pt x="8158" y="1657420"/>
                </a:moveTo>
                <a:cubicBezTo>
                  <a:pt x="61478" y="1649348"/>
                  <a:pt x="284901" y="1645343"/>
                  <a:pt x="411216" y="1628370"/>
                </a:cubicBezTo>
                <a:cubicBezTo>
                  <a:pt x="480417" y="1633188"/>
                  <a:pt x="558470" y="1603899"/>
                  <a:pt x="766051" y="1569826"/>
                </a:cubicBezTo>
                <a:cubicBezTo>
                  <a:pt x="812488" y="1564422"/>
                  <a:pt x="953443" y="1560007"/>
                  <a:pt x="971617" y="1522494"/>
                </a:cubicBezTo>
                <a:cubicBezTo>
                  <a:pt x="1020161" y="1501878"/>
                  <a:pt x="1097347" y="1533665"/>
                  <a:pt x="1186668" y="1514737"/>
                </a:cubicBezTo>
                <a:lnTo>
                  <a:pt x="1339078" y="1494730"/>
                </a:lnTo>
                <a:lnTo>
                  <a:pt x="1488946" y="1508375"/>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152963" y="1319665"/>
                  <a:pt x="3261550" y="1289117"/>
                </a:cubicBezTo>
                <a:lnTo>
                  <a:pt x="3409554" y="1258110"/>
                </a:lnTo>
                <a:cubicBezTo>
                  <a:pt x="3478041" y="1234777"/>
                  <a:pt x="3465895" y="1252355"/>
                  <a:pt x="3534382" y="1245916"/>
                </a:cubicBezTo>
                <a:cubicBezTo>
                  <a:pt x="3568027" y="1248143"/>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37687" y="1266099"/>
                  <a:pt x="4060534" y="1273326"/>
                </a:cubicBezTo>
                <a:cubicBezTo>
                  <a:pt x="4222834" y="1244527"/>
                  <a:pt x="4406167" y="1272716"/>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751303" y="824906"/>
                  <a:pt x="6844288" y="800250"/>
                  <a:pt x="6886312" y="781877"/>
                </a:cubicBezTo>
                <a:cubicBezTo>
                  <a:pt x="6904346" y="796722"/>
                  <a:pt x="6974811" y="693660"/>
                  <a:pt x="7006457" y="699758"/>
                </a:cubicBezTo>
                <a:cubicBezTo>
                  <a:pt x="7015878" y="688760"/>
                  <a:pt x="7169942" y="678731"/>
                  <a:pt x="7231643" y="640778"/>
                </a:cubicBezTo>
                <a:cubicBezTo>
                  <a:pt x="7291087" y="623099"/>
                  <a:pt x="7308597" y="611957"/>
                  <a:pt x="7363123" y="593682"/>
                </a:cubicBezTo>
                <a:cubicBezTo>
                  <a:pt x="7401879" y="595559"/>
                  <a:pt x="7546060" y="516035"/>
                  <a:pt x="7588368" y="531129"/>
                </a:cubicBezTo>
                <a:cubicBezTo>
                  <a:pt x="7589802" y="511039"/>
                  <a:pt x="7775022" y="480542"/>
                  <a:pt x="7782741" y="455936"/>
                </a:cubicBezTo>
                <a:cubicBezTo>
                  <a:pt x="7843362" y="435631"/>
                  <a:pt x="7898455" y="431261"/>
                  <a:pt x="7952094" y="409302"/>
                </a:cubicBezTo>
                <a:cubicBezTo>
                  <a:pt x="8005733" y="387343"/>
                  <a:pt x="8146910" y="289023"/>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cubicBezTo>
                  <a:pt x="2719" y="557222"/>
                  <a:pt x="5439" y="1100198"/>
                  <a:pt x="8158" y="1657420"/>
                </a:cubicBezTo>
                <a:close/>
              </a:path>
            </a:pathLst>
          </a:custGeom>
          <a:blipFill>
            <a:blip r:embed="rId2"/>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D61A413-0CCA-100E-DA69-56D97746A991}"/>
              </a:ext>
            </a:extLst>
          </p:cNvPr>
          <p:cNvSpPr>
            <a:spLocks noGrp="1"/>
          </p:cNvSpPr>
          <p:nvPr>
            <p:ph type="title"/>
          </p:nvPr>
        </p:nvSpPr>
        <p:spPr>
          <a:xfrm>
            <a:off x="1111249" y="1003039"/>
            <a:ext cx="4559301" cy="1078315"/>
          </a:xfrm>
        </p:spPr>
        <p:txBody>
          <a:bodyPr anchor="ctr">
            <a:normAutofit/>
          </a:bodyPr>
          <a:lstStyle/>
          <a:p>
            <a:pPr algn="ctr"/>
            <a:r>
              <a:rPr lang="en-US" dirty="0"/>
              <a:t>Mature</a:t>
            </a:r>
            <a:r>
              <a:rPr lang="en-US" sz="3000" dirty="0"/>
              <a:t>/ Views</a:t>
            </a:r>
          </a:p>
        </p:txBody>
      </p:sp>
      <p:sp>
        <p:nvSpPr>
          <p:cNvPr id="3" name="Content Placeholder 2">
            <a:extLst>
              <a:ext uri="{FF2B5EF4-FFF2-40B4-BE49-F238E27FC236}">
                <a16:creationId xmlns:a16="http://schemas.microsoft.com/office/drawing/2014/main" id="{B85C4FB2-0E5D-3A79-85ED-B27E9E41E5D1}"/>
              </a:ext>
            </a:extLst>
          </p:cNvPr>
          <p:cNvSpPr>
            <a:spLocks noGrp="1"/>
          </p:cNvSpPr>
          <p:nvPr>
            <p:ph idx="1"/>
          </p:nvPr>
        </p:nvSpPr>
        <p:spPr>
          <a:xfrm>
            <a:off x="685800" y="2227997"/>
            <a:ext cx="5410200" cy="4085474"/>
          </a:xfrm>
        </p:spPr>
        <p:txBody>
          <a:bodyPr anchor="ctr">
            <a:normAutofit fontScale="85000" lnSpcReduction="10000"/>
          </a:bodyPr>
          <a:lstStyle/>
          <a:p>
            <a:pPr marR="0" lvl="1" indent="0" algn="just">
              <a:lnSpc>
                <a:spcPct val="150000"/>
              </a:lnSpc>
              <a:spcBef>
                <a:spcPts val="0"/>
              </a:spcBef>
              <a:spcAft>
                <a:spcPts val="0"/>
              </a:spcAft>
              <a:buNone/>
            </a:pPr>
            <a:r>
              <a:rPr lang="en-US" sz="1800" dirty="0">
                <a:effectLst/>
                <a:latin typeface="Consolas (body)"/>
                <a:ea typeface="Times New Roman" panose="02020603050405020304" pitchFamily="18" charset="0"/>
                <a:cs typeface="Times New Roman" panose="02020603050405020304" pitchFamily="18" charset="0"/>
              </a:rPr>
              <a:t>b. On the other hand, regarding the English network, we can see that the proportion of streamers who use explicit language vs those who don’t is almost the same, except for few cases where they are gaining more views while using mature language. This could mean that the language might not be a factor of increasing/lowering the number of views. More digging would be more beneficial with regards to this point, in order to determine what might be a factor that has an effect on the number of views.</a:t>
            </a:r>
            <a:endParaRPr lang="en-US" sz="1800" dirty="0">
              <a:effectLst/>
              <a:latin typeface="Consolas (body)"/>
              <a:ea typeface="Times New Roman" panose="02020603050405020304" pitchFamily="18" charset="0"/>
            </a:endParaRPr>
          </a:p>
        </p:txBody>
      </p:sp>
      <p:pic>
        <p:nvPicPr>
          <p:cNvPr id="5" name="Content Placeholder 4">
            <a:extLst>
              <a:ext uri="{FF2B5EF4-FFF2-40B4-BE49-F238E27FC236}">
                <a16:creationId xmlns:a16="http://schemas.microsoft.com/office/drawing/2014/main" id="{F0734372-7CC5-8D64-29CF-A978436D6B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flipH="1" flipV="1">
            <a:off x="6104663" y="771096"/>
            <a:ext cx="5838972" cy="5067727"/>
          </a:xfrm>
          <a:prstGeom prst="rect">
            <a:avLst/>
          </a:prstGeom>
        </p:spPr>
      </p:pic>
      <p:sp>
        <p:nvSpPr>
          <p:cNvPr id="6" name="TextBox 5">
            <a:extLst>
              <a:ext uri="{FF2B5EF4-FFF2-40B4-BE49-F238E27FC236}">
                <a16:creationId xmlns:a16="http://schemas.microsoft.com/office/drawing/2014/main" id="{A8F09DD6-B308-6EE3-5B41-072CCDF8CB9A}"/>
              </a:ext>
            </a:extLst>
          </p:cNvPr>
          <p:cNvSpPr txBox="1"/>
          <p:nvPr/>
        </p:nvSpPr>
        <p:spPr>
          <a:xfrm>
            <a:off x="7332917" y="5838823"/>
            <a:ext cx="6096000" cy="369332"/>
          </a:xfrm>
          <a:prstGeom prst="rect">
            <a:avLst/>
          </a:prstGeom>
          <a:noFill/>
        </p:spPr>
        <p:txBody>
          <a:bodyPr wrap="square">
            <a:spAutoFit/>
          </a:bodyPr>
          <a:lstStyle/>
          <a:p>
            <a:r>
              <a:rPr lang="en-US" dirty="0"/>
              <a:t>EN (red -&gt; mature language)</a:t>
            </a:r>
          </a:p>
        </p:txBody>
      </p:sp>
    </p:spTree>
    <p:extLst>
      <p:ext uri="{BB962C8B-B14F-4D97-AF65-F5344CB8AC3E}">
        <p14:creationId xmlns:p14="http://schemas.microsoft.com/office/powerpoint/2010/main" val="2914770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44390-6D61-134E-9488-42E62333B083}"/>
              </a:ext>
            </a:extLst>
          </p:cNvPr>
          <p:cNvSpPr>
            <a:spLocks noGrp="1"/>
          </p:cNvSpPr>
          <p:nvPr>
            <p:ph type="title"/>
          </p:nvPr>
        </p:nvSpPr>
        <p:spPr/>
        <p:txBody>
          <a:bodyPr>
            <a:normAutofit/>
          </a:bodyPr>
          <a:lstStyle/>
          <a:p>
            <a:r>
              <a:rPr lang="en-US" sz="3000" dirty="0"/>
              <a:t>Conclusion</a:t>
            </a:r>
          </a:p>
        </p:txBody>
      </p:sp>
      <p:sp>
        <p:nvSpPr>
          <p:cNvPr id="3" name="Content Placeholder 2">
            <a:extLst>
              <a:ext uri="{FF2B5EF4-FFF2-40B4-BE49-F238E27FC236}">
                <a16:creationId xmlns:a16="http://schemas.microsoft.com/office/drawing/2014/main" id="{880DBF4B-D9D2-A4ED-77B7-0D2AB50A9723}"/>
              </a:ext>
            </a:extLst>
          </p:cNvPr>
          <p:cNvSpPr>
            <a:spLocks noGrp="1"/>
          </p:cNvSpPr>
          <p:nvPr>
            <p:ph idx="1"/>
          </p:nvPr>
        </p:nvSpPr>
        <p:spPr/>
        <p:txBody>
          <a:bodyPr>
            <a:normAutofit lnSpcReduction="10000"/>
          </a:bodyPr>
          <a:lstStyle/>
          <a:p>
            <a:r>
              <a:rPr lang="en-US" dirty="0"/>
              <a:t>We have performed comparison between the English Twitch network and the Brazilian one.</a:t>
            </a:r>
          </a:p>
          <a:p>
            <a:pPr lvl="1"/>
            <a:r>
              <a:rPr lang="en-US" dirty="0"/>
              <a:t>Positive modularity for both</a:t>
            </a:r>
          </a:p>
          <a:p>
            <a:pPr lvl="1"/>
            <a:r>
              <a:rPr lang="en-US" dirty="0"/>
              <a:t>Noticeable difference in number of communities between the two networks</a:t>
            </a:r>
          </a:p>
          <a:p>
            <a:pPr lvl="1"/>
            <a:r>
              <a:rPr lang="en-US" dirty="0"/>
              <a:t>Small number of nodes / users who are partnered, however they are the ones having the highest degree</a:t>
            </a:r>
          </a:p>
          <a:p>
            <a:pPr lvl="1"/>
            <a:r>
              <a:rPr lang="en-US" dirty="0"/>
              <a:t>Mature language does have a slight effect on the views factor in the Brazilian network and have no apparent effect on the English one.</a:t>
            </a:r>
          </a:p>
          <a:p>
            <a:pPr lvl="1"/>
            <a:r>
              <a:rPr lang="en-US" dirty="0"/>
              <a:t>Community centrality and betweenness centrality show us that the streamers don’t have a strong / almost non-existent control over the information flowing in the network.</a:t>
            </a:r>
          </a:p>
          <a:p>
            <a:r>
              <a:rPr lang="en-US" dirty="0"/>
              <a:t>An interesting point to raise is:</a:t>
            </a:r>
          </a:p>
          <a:p>
            <a:pPr lvl="1"/>
            <a:r>
              <a:rPr lang="en-US" dirty="0"/>
              <a:t>A YouTube social network would probably show us that the content creators are more involved with each other and create content together, which might result in high community centrality scores</a:t>
            </a:r>
          </a:p>
          <a:p>
            <a:pPr lvl="1"/>
            <a:endParaRPr lang="en-US" dirty="0"/>
          </a:p>
        </p:txBody>
      </p:sp>
    </p:spTree>
    <p:extLst>
      <p:ext uri="{BB962C8B-B14F-4D97-AF65-F5344CB8AC3E}">
        <p14:creationId xmlns:p14="http://schemas.microsoft.com/office/powerpoint/2010/main" val="2809560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16" descr="A picture containing icon&#10;&#10;Description automatically generated">
            <a:extLst>
              <a:ext uri="{FF2B5EF4-FFF2-40B4-BE49-F238E27FC236}">
                <a16:creationId xmlns:a16="http://schemas.microsoft.com/office/drawing/2014/main" id="{95A0E415-95BD-A7E5-2254-6FB97DF600E2}"/>
              </a:ext>
            </a:extLst>
          </p:cNvPr>
          <p:cNvPicPr>
            <a:picLocks noGrp="1" noChangeAspect="1"/>
          </p:cNvPicPr>
          <p:nvPr>
            <p:ph idx="1"/>
          </p:nvPr>
        </p:nvPicPr>
        <p:blipFill rotWithShape="1">
          <a:blip r:embed="rId2">
            <a:alphaModFix/>
            <a:extLst>
              <a:ext uri="{28A0092B-C50C-407E-A947-70E740481C1C}">
                <a14:useLocalDpi xmlns:a14="http://schemas.microsoft.com/office/drawing/2010/main" val="0"/>
              </a:ext>
            </a:extLst>
          </a:blip>
          <a:srcRect/>
          <a:stretch/>
        </p:blipFill>
        <p:spPr>
          <a:xfrm>
            <a:off x="20" y="-5"/>
            <a:ext cx="12191980" cy="6858000"/>
          </a:xfrm>
          <a:prstGeom prst="rect">
            <a:avLst/>
          </a:prstGeom>
        </p:spPr>
      </p:pic>
      <p:sp>
        <p:nvSpPr>
          <p:cNvPr id="57" name="Freeform: Shape 56">
            <a:extLst>
              <a:ext uri="{FF2B5EF4-FFF2-40B4-BE49-F238E27FC236}">
                <a16:creationId xmlns:a16="http://schemas.microsoft.com/office/drawing/2014/main" id="{27DB033E-7689-4A9B-B205-C4CEEAD227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6052" y="4347880"/>
            <a:ext cx="10525948" cy="2510121"/>
          </a:xfrm>
          <a:custGeom>
            <a:avLst/>
            <a:gdLst>
              <a:gd name="connsiteX0" fmla="*/ 9929188 w 10525948"/>
              <a:gd name="connsiteY0" fmla="*/ 233 h 2510121"/>
              <a:gd name="connsiteX1" fmla="*/ 9950651 w 10525948"/>
              <a:gd name="connsiteY1" fmla="*/ 3361 h 2510121"/>
              <a:gd name="connsiteX2" fmla="*/ 9966319 w 10525948"/>
              <a:gd name="connsiteY2" fmla="*/ 6295 h 2510121"/>
              <a:gd name="connsiteX3" fmla="*/ 10048554 w 10525948"/>
              <a:gd name="connsiteY3" fmla="*/ 12999 h 2510121"/>
              <a:gd name="connsiteX4" fmla="*/ 10139179 w 10525948"/>
              <a:gd name="connsiteY4" fmla="*/ 34261 h 2510121"/>
              <a:gd name="connsiteX5" fmla="*/ 10380826 w 10525948"/>
              <a:gd name="connsiteY5" fmla="*/ 23590 h 2510121"/>
              <a:gd name="connsiteX6" fmla="*/ 10469895 w 10525948"/>
              <a:gd name="connsiteY6" fmla="*/ 30604 h 2510121"/>
              <a:gd name="connsiteX7" fmla="*/ 10525948 w 10525948"/>
              <a:gd name="connsiteY7" fmla="*/ 35122 h 2510121"/>
              <a:gd name="connsiteX8" fmla="*/ 10525948 w 10525948"/>
              <a:gd name="connsiteY8" fmla="*/ 2510121 h 2510121"/>
              <a:gd name="connsiteX9" fmla="*/ 0 w 10525948"/>
              <a:gd name="connsiteY9" fmla="*/ 2510121 h 2510121"/>
              <a:gd name="connsiteX10" fmla="*/ 4022 w 10525948"/>
              <a:gd name="connsiteY10" fmla="*/ 2509387 h 2510121"/>
              <a:gd name="connsiteX11" fmla="*/ 18461 w 10525948"/>
              <a:gd name="connsiteY11" fmla="*/ 2508969 h 2510121"/>
              <a:gd name="connsiteX12" fmla="*/ 198334 w 10525948"/>
              <a:gd name="connsiteY12" fmla="*/ 2462164 h 2510121"/>
              <a:gd name="connsiteX13" fmla="*/ 301182 w 10525948"/>
              <a:gd name="connsiteY13" fmla="*/ 2434259 h 2510121"/>
              <a:gd name="connsiteX14" fmla="*/ 454110 w 10525948"/>
              <a:gd name="connsiteY14" fmla="*/ 2384481 h 2510121"/>
              <a:gd name="connsiteX15" fmla="*/ 642168 w 10525948"/>
              <a:gd name="connsiteY15" fmla="*/ 2302589 h 2510121"/>
              <a:gd name="connsiteX16" fmla="*/ 683263 w 10525948"/>
              <a:gd name="connsiteY16" fmla="*/ 2280783 h 2510121"/>
              <a:gd name="connsiteX17" fmla="*/ 763363 w 10525948"/>
              <a:gd name="connsiteY17" fmla="*/ 2258856 h 2510121"/>
              <a:gd name="connsiteX18" fmla="*/ 925817 w 10525948"/>
              <a:gd name="connsiteY18" fmla="*/ 2176091 h 2510121"/>
              <a:gd name="connsiteX19" fmla="*/ 980541 w 10525948"/>
              <a:gd name="connsiteY19" fmla="*/ 2153235 h 2510121"/>
              <a:gd name="connsiteX20" fmla="*/ 1038296 w 10525948"/>
              <a:gd name="connsiteY20" fmla="*/ 2109226 h 2510121"/>
              <a:gd name="connsiteX21" fmla="*/ 1097925 w 10525948"/>
              <a:gd name="connsiteY21" fmla="*/ 2048677 h 2510121"/>
              <a:gd name="connsiteX22" fmla="*/ 1112230 w 10525948"/>
              <a:gd name="connsiteY22" fmla="*/ 2031917 h 2510121"/>
              <a:gd name="connsiteX23" fmla="*/ 1160555 w 10525948"/>
              <a:gd name="connsiteY23" fmla="*/ 1997917 h 2510121"/>
              <a:gd name="connsiteX24" fmla="*/ 1247291 w 10525948"/>
              <a:gd name="connsiteY24" fmla="*/ 1935669 h 2510121"/>
              <a:gd name="connsiteX25" fmla="*/ 1289264 w 10525948"/>
              <a:gd name="connsiteY25" fmla="*/ 1890532 h 2510121"/>
              <a:gd name="connsiteX26" fmla="*/ 1468674 w 10525948"/>
              <a:gd name="connsiteY26" fmla="*/ 1783350 h 2510121"/>
              <a:gd name="connsiteX27" fmla="*/ 1508485 w 10525948"/>
              <a:gd name="connsiteY27" fmla="*/ 1753906 h 2510121"/>
              <a:gd name="connsiteX28" fmla="*/ 1566793 w 10525948"/>
              <a:gd name="connsiteY28" fmla="*/ 1736095 h 2510121"/>
              <a:gd name="connsiteX29" fmla="*/ 1741410 w 10525948"/>
              <a:gd name="connsiteY29" fmla="*/ 1634226 h 2510121"/>
              <a:gd name="connsiteX30" fmla="*/ 1867185 w 10525948"/>
              <a:gd name="connsiteY30" fmla="*/ 1581746 h 2510121"/>
              <a:gd name="connsiteX31" fmla="*/ 2130421 w 10525948"/>
              <a:gd name="connsiteY31" fmla="*/ 1463532 h 2510121"/>
              <a:gd name="connsiteX32" fmla="*/ 2170502 w 10525948"/>
              <a:gd name="connsiteY32" fmla="*/ 1417476 h 2510121"/>
              <a:gd name="connsiteX33" fmla="*/ 2171744 w 10525948"/>
              <a:gd name="connsiteY33" fmla="*/ 1417263 h 2510121"/>
              <a:gd name="connsiteX34" fmla="*/ 2356849 w 10525948"/>
              <a:gd name="connsiteY34" fmla="*/ 1336243 h 2510121"/>
              <a:gd name="connsiteX35" fmla="*/ 2466905 w 10525948"/>
              <a:gd name="connsiteY35" fmla="*/ 1278459 h 2510121"/>
              <a:gd name="connsiteX36" fmla="*/ 2519990 w 10525948"/>
              <a:gd name="connsiteY36" fmla="*/ 1241136 h 2510121"/>
              <a:gd name="connsiteX37" fmla="*/ 2550391 w 10525948"/>
              <a:gd name="connsiteY37" fmla="*/ 1218082 h 2510121"/>
              <a:gd name="connsiteX38" fmla="*/ 2572962 w 10525948"/>
              <a:gd name="connsiteY38" fmla="*/ 1199522 h 2510121"/>
              <a:gd name="connsiteX39" fmla="*/ 2598915 w 10525948"/>
              <a:gd name="connsiteY39" fmla="*/ 1198934 h 2510121"/>
              <a:gd name="connsiteX40" fmla="*/ 2754488 w 10525948"/>
              <a:gd name="connsiteY40" fmla="*/ 1154179 h 2510121"/>
              <a:gd name="connsiteX41" fmla="*/ 2939037 w 10525948"/>
              <a:gd name="connsiteY41" fmla="*/ 1100093 h 2510121"/>
              <a:gd name="connsiteX42" fmla="*/ 2957757 w 10525948"/>
              <a:gd name="connsiteY42" fmla="*/ 1083973 h 2510121"/>
              <a:gd name="connsiteX43" fmla="*/ 2970752 w 10525948"/>
              <a:gd name="connsiteY43" fmla="*/ 1079005 h 2510121"/>
              <a:gd name="connsiteX44" fmla="*/ 2975075 w 10525948"/>
              <a:gd name="connsiteY44" fmla="*/ 1078987 h 2510121"/>
              <a:gd name="connsiteX45" fmla="*/ 2985509 w 10525948"/>
              <a:gd name="connsiteY45" fmla="*/ 1076029 h 2510121"/>
              <a:gd name="connsiteX46" fmla="*/ 2989446 w 10525948"/>
              <a:gd name="connsiteY46" fmla="*/ 1075442 h 2510121"/>
              <a:gd name="connsiteX47" fmla="*/ 3005292 w 10525948"/>
              <a:gd name="connsiteY47" fmla="*/ 1071177 h 2510121"/>
              <a:gd name="connsiteX48" fmla="*/ 3023824 w 10525948"/>
              <a:gd name="connsiteY48" fmla="*/ 1064151 h 2510121"/>
              <a:gd name="connsiteX49" fmla="*/ 3025102 w 10525948"/>
              <a:gd name="connsiteY49" fmla="*/ 1062627 h 2510121"/>
              <a:gd name="connsiteX50" fmla="*/ 3050170 w 10525948"/>
              <a:gd name="connsiteY50" fmla="*/ 1057044 h 2510121"/>
              <a:gd name="connsiteX51" fmla="*/ 3063040 w 10525948"/>
              <a:gd name="connsiteY51" fmla="*/ 1059372 h 2510121"/>
              <a:gd name="connsiteX52" fmla="*/ 3319234 w 10525948"/>
              <a:gd name="connsiteY52" fmla="*/ 1012027 h 2510121"/>
              <a:gd name="connsiteX53" fmla="*/ 3358796 w 10525948"/>
              <a:gd name="connsiteY53" fmla="*/ 980231 h 2510121"/>
              <a:gd name="connsiteX54" fmla="*/ 3371448 w 10525948"/>
              <a:gd name="connsiteY54" fmla="*/ 959438 h 2510121"/>
              <a:gd name="connsiteX55" fmla="*/ 3433082 w 10525948"/>
              <a:gd name="connsiteY55" fmla="*/ 930110 h 2510121"/>
              <a:gd name="connsiteX56" fmla="*/ 3484512 w 10525948"/>
              <a:gd name="connsiteY56" fmla="*/ 907190 h 2510121"/>
              <a:gd name="connsiteX57" fmla="*/ 3511082 w 10525948"/>
              <a:gd name="connsiteY57" fmla="*/ 899368 h 2510121"/>
              <a:gd name="connsiteX58" fmla="*/ 3583380 w 10525948"/>
              <a:gd name="connsiteY58" fmla="*/ 864097 h 2510121"/>
              <a:gd name="connsiteX59" fmla="*/ 3656323 w 10525948"/>
              <a:gd name="connsiteY59" fmla="*/ 842884 h 2510121"/>
              <a:gd name="connsiteX60" fmla="*/ 3759487 w 10525948"/>
              <a:gd name="connsiteY60" fmla="*/ 810699 h 2510121"/>
              <a:gd name="connsiteX61" fmla="*/ 3931885 w 10525948"/>
              <a:gd name="connsiteY61" fmla="*/ 780986 h 2510121"/>
              <a:gd name="connsiteX62" fmla="*/ 3964610 w 10525948"/>
              <a:gd name="connsiteY62" fmla="*/ 769908 h 2510121"/>
              <a:gd name="connsiteX63" fmla="*/ 4008902 w 10525948"/>
              <a:gd name="connsiteY63" fmla="*/ 745474 h 2510121"/>
              <a:gd name="connsiteX64" fmla="*/ 4012739 w 10525948"/>
              <a:gd name="connsiteY64" fmla="*/ 743446 h 2510121"/>
              <a:gd name="connsiteX65" fmla="*/ 4014877 w 10525948"/>
              <a:gd name="connsiteY65" fmla="*/ 743190 h 2510121"/>
              <a:gd name="connsiteX66" fmla="*/ 4127387 w 10525948"/>
              <a:gd name="connsiteY66" fmla="*/ 732330 h 2510121"/>
              <a:gd name="connsiteX67" fmla="*/ 4238091 w 10525948"/>
              <a:gd name="connsiteY67" fmla="*/ 718169 h 2510121"/>
              <a:gd name="connsiteX68" fmla="*/ 4277828 w 10525948"/>
              <a:gd name="connsiteY68" fmla="*/ 711389 h 2510121"/>
              <a:gd name="connsiteX69" fmla="*/ 4385547 w 10525948"/>
              <a:gd name="connsiteY69" fmla="*/ 708242 h 2510121"/>
              <a:gd name="connsiteX70" fmla="*/ 4426662 w 10525948"/>
              <a:gd name="connsiteY70" fmla="*/ 704494 h 2510121"/>
              <a:gd name="connsiteX71" fmla="*/ 4435308 w 10525948"/>
              <a:gd name="connsiteY71" fmla="*/ 702917 h 2510121"/>
              <a:gd name="connsiteX72" fmla="*/ 4475598 w 10525948"/>
              <a:gd name="connsiteY72" fmla="*/ 690804 h 2510121"/>
              <a:gd name="connsiteX73" fmla="*/ 4590440 w 10525948"/>
              <a:gd name="connsiteY73" fmla="*/ 704238 h 2510121"/>
              <a:gd name="connsiteX74" fmla="*/ 4720033 w 10525948"/>
              <a:gd name="connsiteY74" fmla="*/ 669947 h 2510121"/>
              <a:gd name="connsiteX75" fmla="*/ 4875692 w 10525948"/>
              <a:gd name="connsiteY75" fmla="*/ 637860 h 2510121"/>
              <a:gd name="connsiteX76" fmla="*/ 5109366 w 10525948"/>
              <a:gd name="connsiteY76" fmla="*/ 566520 h 2510121"/>
              <a:gd name="connsiteX77" fmla="*/ 5211021 w 10525948"/>
              <a:gd name="connsiteY77" fmla="*/ 571854 h 2510121"/>
              <a:gd name="connsiteX78" fmla="*/ 5363919 w 10525948"/>
              <a:gd name="connsiteY78" fmla="*/ 537890 h 2510121"/>
              <a:gd name="connsiteX79" fmla="*/ 5497826 w 10525948"/>
              <a:gd name="connsiteY79" fmla="*/ 518955 h 2510121"/>
              <a:gd name="connsiteX80" fmla="*/ 5512624 w 10525948"/>
              <a:gd name="connsiteY80" fmla="*/ 517790 h 2510121"/>
              <a:gd name="connsiteX81" fmla="*/ 5568133 w 10525948"/>
              <a:gd name="connsiteY81" fmla="*/ 522476 h 2510121"/>
              <a:gd name="connsiteX82" fmla="*/ 5816949 w 10525948"/>
              <a:gd name="connsiteY82" fmla="*/ 483729 h 2510121"/>
              <a:gd name="connsiteX83" fmla="*/ 5893955 w 10525948"/>
              <a:gd name="connsiteY83" fmla="*/ 486317 h 2510121"/>
              <a:gd name="connsiteX84" fmla="*/ 5931394 w 10525948"/>
              <a:gd name="connsiteY84" fmla="*/ 482650 h 2510121"/>
              <a:gd name="connsiteX85" fmla="*/ 5937789 w 10525948"/>
              <a:gd name="connsiteY85" fmla="*/ 482517 h 2510121"/>
              <a:gd name="connsiteX86" fmla="*/ 5981813 w 10525948"/>
              <a:gd name="connsiteY86" fmla="*/ 484999 h 2510121"/>
              <a:gd name="connsiteX87" fmla="*/ 6047176 w 10525948"/>
              <a:gd name="connsiteY87" fmla="*/ 493968 h 2510121"/>
              <a:gd name="connsiteX88" fmla="*/ 6114796 w 10525948"/>
              <a:gd name="connsiteY88" fmla="*/ 512780 h 2510121"/>
              <a:gd name="connsiteX89" fmla="*/ 6153899 w 10525948"/>
              <a:gd name="connsiteY89" fmla="*/ 520692 h 2510121"/>
              <a:gd name="connsiteX90" fmla="*/ 6181034 w 10525948"/>
              <a:gd name="connsiteY90" fmla="*/ 529371 h 2510121"/>
              <a:gd name="connsiteX91" fmla="*/ 6257196 w 10525948"/>
              <a:gd name="connsiteY91" fmla="*/ 535754 h 2510121"/>
              <a:gd name="connsiteX92" fmla="*/ 6386412 w 10525948"/>
              <a:gd name="connsiteY92" fmla="*/ 539772 h 2510121"/>
              <a:gd name="connsiteX93" fmla="*/ 6440906 w 10525948"/>
              <a:gd name="connsiteY93" fmla="*/ 560783 h 2510121"/>
              <a:gd name="connsiteX94" fmla="*/ 6552349 w 10525948"/>
              <a:gd name="connsiteY94" fmla="*/ 559520 h 2510121"/>
              <a:gd name="connsiteX95" fmla="*/ 6576803 w 10525948"/>
              <a:gd name="connsiteY95" fmla="*/ 551326 h 2510121"/>
              <a:gd name="connsiteX96" fmla="*/ 6634681 w 10525948"/>
              <a:gd name="connsiteY96" fmla="*/ 544080 h 2510121"/>
              <a:gd name="connsiteX97" fmla="*/ 6721365 w 10525948"/>
              <a:gd name="connsiteY97" fmla="*/ 520351 h 2510121"/>
              <a:gd name="connsiteX98" fmla="*/ 6815924 w 10525948"/>
              <a:gd name="connsiteY98" fmla="*/ 492675 h 2510121"/>
              <a:gd name="connsiteX99" fmla="*/ 6872402 w 10525948"/>
              <a:gd name="connsiteY99" fmla="*/ 478157 h 2510121"/>
              <a:gd name="connsiteX100" fmla="*/ 6878688 w 10525948"/>
              <a:gd name="connsiteY100" fmla="*/ 476820 h 2510121"/>
              <a:gd name="connsiteX101" fmla="*/ 6922472 w 10525948"/>
              <a:gd name="connsiteY101" fmla="*/ 470963 h 2510121"/>
              <a:gd name="connsiteX102" fmla="*/ 7057950 w 10525948"/>
              <a:gd name="connsiteY102" fmla="*/ 473240 h 2510121"/>
              <a:gd name="connsiteX103" fmla="*/ 7097748 w 10525948"/>
              <a:gd name="connsiteY103" fmla="*/ 473658 h 2510121"/>
              <a:gd name="connsiteX104" fmla="*/ 7125868 w 10525948"/>
              <a:gd name="connsiteY104" fmla="*/ 477084 h 2510121"/>
              <a:gd name="connsiteX105" fmla="*/ 7201950 w 10525948"/>
              <a:gd name="connsiteY105" fmla="*/ 469011 h 2510121"/>
              <a:gd name="connsiteX106" fmla="*/ 7329951 w 10525948"/>
              <a:gd name="connsiteY106" fmla="*/ 448609 h 2510121"/>
              <a:gd name="connsiteX107" fmla="*/ 7387982 w 10525948"/>
              <a:gd name="connsiteY107" fmla="*/ 453093 h 2510121"/>
              <a:gd name="connsiteX108" fmla="*/ 7592862 w 10525948"/>
              <a:gd name="connsiteY108" fmla="*/ 426492 h 2510121"/>
              <a:gd name="connsiteX109" fmla="*/ 7766224 w 10525948"/>
              <a:gd name="connsiteY109" fmla="*/ 412827 h 2510121"/>
              <a:gd name="connsiteX110" fmla="*/ 7901138 w 10525948"/>
              <a:gd name="connsiteY110" fmla="*/ 394353 h 2510121"/>
              <a:gd name="connsiteX111" fmla="*/ 8191192 w 10525948"/>
              <a:gd name="connsiteY111" fmla="*/ 347296 h 2510121"/>
              <a:gd name="connsiteX112" fmla="*/ 8206196 w 10525948"/>
              <a:gd name="connsiteY112" fmla="*/ 335956 h 2510121"/>
              <a:gd name="connsiteX113" fmla="*/ 8263174 w 10525948"/>
              <a:gd name="connsiteY113" fmla="*/ 318388 h 2510121"/>
              <a:gd name="connsiteX114" fmla="*/ 8335554 w 10525948"/>
              <a:gd name="connsiteY114" fmla="*/ 299187 h 2510121"/>
              <a:gd name="connsiteX115" fmla="*/ 8336138 w 10525948"/>
              <a:gd name="connsiteY115" fmla="*/ 300284 h 2510121"/>
              <a:gd name="connsiteX116" fmla="*/ 8369664 w 10525948"/>
              <a:gd name="connsiteY116" fmla="*/ 304696 h 2510121"/>
              <a:gd name="connsiteX117" fmla="*/ 8503582 w 10525948"/>
              <a:gd name="connsiteY117" fmla="*/ 306702 h 2510121"/>
              <a:gd name="connsiteX118" fmla="*/ 8509373 w 10525948"/>
              <a:gd name="connsiteY118" fmla="*/ 307556 h 2510121"/>
              <a:gd name="connsiteX119" fmla="*/ 8764202 w 10525948"/>
              <a:gd name="connsiteY119" fmla="*/ 297553 h 2510121"/>
              <a:gd name="connsiteX120" fmla="*/ 8874324 w 10525948"/>
              <a:gd name="connsiteY120" fmla="*/ 291509 h 2510121"/>
              <a:gd name="connsiteX121" fmla="*/ 8967022 w 10525948"/>
              <a:gd name="connsiteY121" fmla="*/ 297006 h 2510121"/>
              <a:gd name="connsiteX122" fmla="*/ 9098409 w 10525948"/>
              <a:gd name="connsiteY122" fmla="*/ 282992 h 2510121"/>
              <a:gd name="connsiteX123" fmla="*/ 9213030 w 10525948"/>
              <a:gd name="connsiteY123" fmla="*/ 236497 h 2510121"/>
              <a:gd name="connsiteX124" fmla="*/ 9230010 w 10525948"/>
              <a:gd name="connsiteY124" fmla="*/ 227126 h 2510121"/>
              <a:gd name="connsiteX125" fmla="*/ 9406623 w 10525948"/>
              <a:gd name="connsiteY125" fmla="*/ 171227 h 2510121"/>
              <a:gd name="connsiteX126" fmla="*/ 9534021 w 10525948"/>
              <a:gd name="connsiteY126" fmla="*/ 140963 h 2510121"/>
              <a:gd name="connsiteX127" fmla="*/ 9664034 w 10525948"/>
              <a:gd name="connsiteY127" fmla="*/ 83163 h 2510121"/>
              <a:gd name="connsiteX128" fmla="*/ 9882388 w 10525948"/>
              <a:gd name="connsiteY128" fmla="*/ 6993 h 2510121"/>
              <a:gd name="connsiteX129" fmla="*/ 9929188 w 10525948"/>
              <a:gd name="connsiteY129" fmla="*/ 233 h 25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0525948" h="2510121">
                <a:moveTo>
                  <a:pt x="9929188" y="233"/>
                </a:moveTo>
                <a:cubicBezTo>
                  <a:pt x="9938534" y="1002"/>
                  <a:pt x="9943657" y="3419"/>
                  <a:pt x="9950651" y="3361"/>
                </a:cubicBezTo>
                <a:lnTo>
                  <a:pt x="9966319" y="6295"/>
                </a:lnTo>
                <a:cubicBezTo>
                  <a:pt x="9982636" y="7902"/>
                  <a:pt x="10019743" y="8338"/>
                  <a:pt x="10048554" y="12999"/>
                </a:cubicBezTo>
                <a:cubicBezTo>
                  <a:pt x="10069654" y="23489"/>
                  <a:pt x="10123609" y="35186"/>
                  <a:pt x="10139179" y="34261"/>
                </a:cubicBezTo>
                <a:cubicBezTo>
                  <a:pt x="10164347" y="28699"/>
                  <a:pt x="10313150" y="21834"/>
                  <a:pt x="10380826" y="23590"/>
                </a:cubicBezTo>
                <a:cubicBezTo>
                  <a:pt x="10411096" y="28483"/>
                  <a:pt x="10441265" y="29591"/>
                  <a:pt x="10469895" y="30604"/>
                </a:cubicBezTo>
                <a:lnTo>
                  <a:pt x="10525948" y="35122"/>
                </a:lnTo>
                <a:lnTo>
                  <a:pt x="10525948" y="2510121"/>
                </a:lnTo>
                <a:lnTo>
                  <a:pt x="0" y="2510121"/>
                </a:lnTo>
                <a:lnTo>
                  <a:pt x="4022" y="2509387"/>
                </a:lnTo>
                <a:lnTo>
                  <a:pt x="18461" y="2508969"/>
                </a:lnTo>
                <a:cubicBezTo>
                  <a:pt x="78419" y="2493367"/>
                  <a:pt x="138375" y="2477765"/>
                  <a:pt x="198334" y="2462164"/>
                </a:cubicBezTo>
                <a:cubicBezTo>
                  <a:pt x="243342" y="2452992"/>
                  <a:pt x="247384" y="2448067"/>
                  <a:pt x="301182" y="2434259"/>
                </a:cubicBezTo>
                <a:cubicBezTo>
                  <a:pt x="343812" y="2421312"/>
                  <a:pt x="411813" y="2402375"/>
                  <a:pt x="454110" y="2384481"/>
                </a:cubicBezTo>
                <a:cubicBezTo>
                  <a:pt x="479432" y="2360839"/>
                  <a:pt x="603975" y="2319872"/>
                  <a:pt x="642168" y="2302589"/>
                </a:cubicBezTo>
                <a:lnTo>
                  <a:pt x="683263" y="2280783"/>
                </a:lnTo>
                <a:cubicBezTo>
                  <a:pt x="688948" y="2277474"/>
                  <a:pt x="755677" y="2260448"/>
                  <a:pt x="763363" y="2258856"/>
                </a:cubicBezTo>
                <a:cubicBezTo>
                  <a:pt x="927616" y="2197656"/>
                  <a:pt x="879578" y="2196088"/>
                  <a:pt x="925817" y="2176091"/>
                </a:cubicBezTo>
                <a:lnTo>
                  <a:pt x="980541" y="2153235"/>
                </a:lnTo>
                <a:cubicBezTo>
                  <a:pt x="1006182" y="2122066"/>
                  <a:pt x="1022516" y="2123182"/>
                  <a:pt x="1038296" y="2109226"/>
                </a:cubicBezTo>
                <a:cubicBezTo>
                  <a:pt x="1079818" y="2081796"/>
                  <a:pt x="1085603" y="2061562"/>
                  <a:pt x="1097925" y="2048677"/>
                </a:cubicBezTo>
                <a:cubicBezTo>
                  <a:pt x="1096456" y="2040221"/>
                  <a:pt x="1106178" y="2037453"/>
                  <a:pt x="1112230" y="2031917"/>
                </a:cubicBezTo>
                <a:cubicBezTo>
                  <a:pt x="1114192" y="2022007"/>
                  <a:pt x="1147499" y="2001389"/>
                  <a:pt x="1160555" y="1997917"/>
                </a:cubicBezTo>
                <a:lnTo>
                  <a:pt x="1247291" y="1935669"/>
                </a:lnTo>
                <a:cubicBezTo>
                  <a:pt x="1249787" y="1930827"/>
                  <a:pt x="1285873" y="1894847"/>
                  <a:pt x="1289264" y="1890532"/>
                </a:cubicBezTo>
                <a:cubicBezTo>
                  <a:pt x="1480682" y="1797156"/>
                  <a:pt x="1401464" y="1825694"/>
                  <a:pt x="1468674" y="1783350"/>
                </a:cubicBezTo>
                <a:lnTo>
                  <a:pt x="1508485" y="1753906"/>
                </a:lnTo>
                <a:cubicBezTo>
                  <a:pt x="1566495" y="1737481"/>
                  <a:pt x="1526915" y="1730329"/>
                  <a:pt x="1566793" y="1736095"/>
                </a:cubicBezTo>
                <a:cubicBezTo>
                  <a:pt x="1608342" y="1713487"/>
                  <a:pt x="1682860" y="1662257"/>
                  <a:pt x="1741410" y="1634226"/>
                </a:cubicBezTo>
                <a:cubicBezTo>
                  <a:pt x="1786889" y="1610607"/>
                  <a:pt x="1812735" y="1603666"/>
                  <a:pt x="1867185" y="1581746"/>
                </a:cubicBezTo>
                <a:cubicBezTo>
                  <a:pt x="2054202" y="1488959"/>
                  <a:pt x="2079868" y="1490910"/>
                  <a:pt x="2130421" y="1463532"/>
                </a:cubicBezTo>
                <a:cubicBezTo>
                  <a:pt x="2149627" y="1444288"/>
                  <a:pt x="2150864" y="1444903"/>
                  <a:pt x="2170502" y="1417476"/>
                </a:cubicBezTo>
                <a:cubicBezTo>
                  <a:pt x="2170917" y="1417404"/>
                  <a:pt x="2171330" y="1417333"/>
                  <a:pt x="2171744" y="1417263"/>
                </a:cubicBezTo>
                <a:cubicBezTo>
                  <a:pt x="2233446" y="1390256"/>
                  <a:pt x="2336508" y="1333853"/>
                  <a:pt x="2356849" y="1336243"/>
                </a:cubicBezTo>
                <a:cubicBezTo>
                  <a:pt x="2406043" y="1313108"/>
                  <a:pt x="2436708" y="1290377"/>
                  <a:pt x="2466905" y="1278459"/>
                </a:cubicBezTo>
                <a:cubicBezTo>
                  <a:pt x="2468560" y="1278295"/>
                  <a:pt x="2518334" y="1241297"/>
                  <a:pt x="2519990" y="1241136"/>
                </a:cubicBezTo>
                <a:lnTo>
                  <a:pt x="2550391" y="1218082"/>
                </a:lnTo>
                <a:lnTo>
                  <a:pt x="2572962" y="1199522"/>
                </a:lnTo>
                <a:lnTo>
                  <a:pt x="2598915" y="1198934"/>
                </a:lnTo>
                <a:cubicBezTo>
                  <a:pt x="2655086" y="1190789"/>
                  <a:pt x="2700473" y="1165710"/>
                  <a:pt x="2754488" y="1154179"/>
                </a:cubicBezTo>
                <a:cubicBezTo>
                  <a:pt x="2821255" y="1137477"/>
                  <a:pt x="2902486" y="1098469"/>
                  <a:pt x="2939037" y="1100093"/>
                </a:cubicBezTo>
                <a:cubicBezTo>
                  <a:pt x="2945836" y="1092415"/>
                  <a:pt x="2951996" y="1087371"/>
                  <a:pt x="2957757" y="1083973"/>
                </a:cubicBezTo>
                <a:lnTo>
                  <a:pt x="2970752" y="1079005"/>
                </a:lnTo>
                <a:lnTo>
                  <a:pt x="2975075" y="1078987"/>
                </a:lnTo>
                <a:lnTo>
                  <a:pt x="2985509" y="1076029"/>
                </a:lnTo>
                <a:lnTo>
                  <a:pt x="2989446" y="1075442"/>
                </a:lnTo>
                <a:cubicBezTo>
                  <a:pt x="2994568" y="1074679"/>
                  <a:pt x="2999771" y="1073586"/>
                  <a:pt x="3005292" y="1071177"/>
                </a:cubicBezTo>
                <a:cubicBezTo>
                  <a:pt x="3015330" y="1069164"/>
                  <a:pt x="3020656" y="1066626"/>
                  <a:pt x="3023824" y="1064151"/>
                </a:cubicBezTo>
                <a:lnTo>
                  <a:pt x="3025102" y="1062627"/>
                </a:lnTo>
                <a:lnTo>
                  <a:pt x="3050170" y="1057044"/>
                </a:lnTo>
                <a:lnTo>
                  <a:pt x="3063040" y="1059372"/>
                </a:lnTo>
                <a:cubicBezTo>
                  <a:pt x="3121232" y="1026556"/>
                  <a:pt x="3310349" y="1021537"/>
                  <a:pt x="3319234" y="1012027"/>
                </a:cubicBezTo>
                <a:cubicBezTo>
                  <a:pt x="3334157" y="1014663"/>
                  <a:pt x="3347279" y="998369"/>
                  <a:pt x="3358796" y="980231"/>
                </a:cubicBezTo>
                <a:lnTo>
                  <a:pt x="3371448" y="959438"/>
                </a:lnTo>
                <a:lnTo>
                  <a:pt x="3433082" y="930110"/>
                </a:lnTo>
                <a:cubicBezTo>
                  <a:pt x="3445732" y="930831"/>
                  <a:pt x="3477842" y="916496"/>
                  <a:pt x="3484512" y="907190"/>
                </a:cubicBezTo>
                <a:cubicBezTo>
                  <a:pt x="3492368" y="903586"/>
                  <a:pt x="3508011" y="908326"/>
                  <a:pt x="3511082" y="899368"/>
                </a:cubicBezTo>
                <a:cubicBezTo>
                  <a:pt x="3527901" y="890413"/>
                  <a:pt x="3558236" y="876118"/>
                  <a:pt x="3583380" y="864097"/>
                </a:cubicBezTo>
                <a:cubicBezTo>
                  <a:pt x="3599733" y="870406"/>
                  <a:pt x="3620231" y="854423"/>
                  <a:pt x="3656323" y="842884"/>
                </a:cubicBezTo>
                <a:cubicBezTo>
                  <a:pt x="3684312" y="835027"/>
                  <a:pt x="3714496" y="818408"/>
                  <a:pt x="3759487" y="810699"/>
                </a:cubicBezTo>
                <a:cubicBezTo>
                  <a:pt x="3811268" y="818902"/>
                  <a:pt x="3890779" y="787881"/>
                  <a:pt x="3931885" y="780986"/>
                </a:cubicBezTo>
                <a:cubicBezTo>
                  <a:pt x="3970370" y="773355"/>
                  <a:pt x="3941924" y="778952"/>
                  <a:pt x="3964610" y="769908"/>
                </a:cubicBezTo>
                <a:cubicBezTo>
                  <a:pt x="3978245" y="763254"/>
                  <a:pt x="3993133" y="754512"/>
                  <a:pt x="4008902" y="745474"/>
                </a:cubicBezTo>
                <a:lnTo>
                  <a:pt x="4012739" y="743446"/>
                </a:lnTo>
                <a:lnTo>
                  <a:pt x="4014877" y="743190"/>
                </a:lnTo>
                <a:cubicBezTo>
                  <a:pt x="4058320" y="736892"/>
                  <a:pt x="4090243" y="752124"/>
                  <a:pt x="4127387" y="732330"/>
                </a:cubicBezTo>
                <a:cubicBezTo>
                  <a:pt x="4168081" y="726517"/>
                  <a:pt x="4204919" y="729322"/>
                  <a:pt x="4238091" y="718169"/>
                </a:cubicBezTo>
                <a:cubicBezTo>
                  <a:pt x="4253355" y="722429"/>
                  <a:pt x="4267042" y="722981"/>
                  <a:pt x="4277828" y="711389"/>
                </a:cubicBezTo>
                <a:cubicBezTo>
                  <a:pt x="4302405" y="709735"/>
                  <a:pt x="4360741" y="709391"/>
                  <a:pt x="4385547" y="708242"/>
                </a:cubicBezTo>
                <a:lnTo>
                  <a:pt x="4426662" y="704494"/>
                </a:lnTo>
                <a:lnTo>
                  <a:pt x="4435308" y="702917"/>
                </a:lnTo>
                <a:cubicBezTo>
                  <a:pt x="4449316" y="699278"/>
                  <a:pt x="4462826" y="695175"/>
                  <a:pt x="4475598" y="690804"/>
                </a:cubicBezTo>
                <a:cubicBezTo>
                  <a:pt x="4501453" y="691025"/>
                  <a:pt x="4556437" y="706436"/>
                  <a:pt x="4590440" y="704238"/>
                </a:cubicBezTo>
                <a:lnTo>
                  <a:pt x="4720033" y="669947"/>
                </a:lnTo>
                <a:cubicBezTo>
                  <a:pt x="4752710" y="663322"/>
                  <a:pt x="4806608" y="655098"/>
                  <a:pt x="4875692" y="637860"/>
                </a:cubicBezTo>
                <a:cubicBezTo>
                  <a:pt x="4942046" y="622509"/>
                  <a:pt x="5085883" y="578291"/>
                  <a:pt x="5109366" y="566520"/>
                </a:cubicBezTo>
                <a:cubicBezTo>
                  <a:pt x="5129381" y="560082"/>
                  <a:pt x="5220270" y="558327"/>
                  <a:pt x="5211021" y="571854"/>
                </a:cubicBezTo>
                <a:cubicBezTo>
                  <a:pt x="5268709" y="537030"/>
                  <a:pt x="5295270" y="560293"/>
                  <a:pt x="5363919" y="537890"/>
                </a:cubicBezTo>
                <a:lnTo>
                  <a:pt x="5497826" y="518955"/>
                </a:lnTo>
                <a:lnTo>
                  <a:pt x="5512624" y="517790"/>
                </a:lnTo>
                <a:lnTo>
                  <a:pt x="5568133" y="522476"/>
                </a:lnTo>
                <a:cubicBezTo>
                  <a:pt x="5663164" y="497731"/>
                  <a:pt x="5762646" y="489755"/>
                  <a:pt x="5816949" y="483729"/>
                </a:cubicBezTo>
                <a:lnTo>
                  <a:pt x="5893955" y="486317"/>
                </a:lnTo>
                <a:cubicBezTo>
                  <a:pt x="5906343" y="486639"/>
                  <a:pt x="5920680" y="483284"/>
                  <a:pt x="5931394" y="482650"/>
                </a:cubicBezTo>
                <a:lnTo>
                  <a:pt x="5937789" y="482517"/>
                </a:lnTo>
                <a:lnTo>
                  <a:pt x="5981813" y="484999"/>
                </a:lnTo>
                <a:lnTo>
                  <a:pt x="6047176" y="493968"/>
                </a:lnTo>
                <a:cubicBezTo>
                  <a:pt x="6068724" y="500217"/>
                  <a:pt x="6087773" y="524141"/>
                  <a:pt x="6114796" y="512780"/>
                </a:cubicBezTo>
                <a:cubicBezTo>
                  <a:pt x="6108575" y="525920"/>
                  <a:pt x="6146670" y="509309"/>
                  <a:pt x="6153899" y="520692"/>
                </a:cubicBezTo>
                <a:cubicBezTo>
                  <a:pt x="6158088" y="530118"/>
                  <a:pt x="6170619" y="527274"/>
                  <a:pt x="6181034" y="529371"/>
                </a:cubicBezTo>
                <a:cubicBezTo>
                  <a:pt x="6189970" y="538271"/>
                  <a:pt x="6240533" y="539821"/>
                  <a:pt x="6257196" y="535754"/>
                </a:cubicBezTo>
                <a:cubicBezTo>
                  <a:pt x="6302965" y="518419"/>
                  <a:pt x="6349610" y="552599"/>
                  <a:pt x="6386412" y="539772"/>
                </a:cubicBezTo>
                <a:cubicBezTo>
                  <a:pt x="6422143" y="545448"/>
                  <a:pt x="6417467" y="557555"/>
                  <a:pt x="6440906" y="560783"/>
                </a:cubicBezTo>
                <a:cubicBezTo>
                  <a:pt x="6468562" y="564075"/>
                  <a:pt x="6534812" y="562601"/>
                  <a:pt x="6552349" y="559520"/>
                </a:cubicBezTo>
                <a:lnTo>
                  <a:pt x="6576803" y="551326"/>
                </a:lnTo>
                <a:lnTo>
                  <a:pt x="6634681" y="544080"/>
                </a:lnTo>
                <a:lnTo>
                  <a:pt x="6721365" y="520351"/>
                </a:lnTo>
                <a:cubicBezTo>
                  <a:pt x="6752885" y="511126"/>
                  <a:pt x="6792074" y="510933"/>
                  <a:pt x="6815924" y="492675"/>
                </a:cubicBezTo>
                <a:cubicBezTo>
                  <a:pt x="6830388" y="489262"/>
                  <a:pt x="6861942" y="480799"/>
                  <a:pt x="6872402" y="478157"/>
                </a:cubicBezTo>
                <a:lnTo>
                  <a:pt x="6878688" y="476820"/>
                </a:lnTo>
                <a:lnTo>
                  <a:pt x="6922472" y="470963"/>
                </a:lnTo>
                <a:lnTo>
                  <a:pt x="7057950" y="473240"/>
                </a:lnTo>
                <a:cubicBezTo>
                  <a:pt x="7053900" y="487346"/>
                  <a:pt x="7088817" y="463817"/>
                  <a:pt x="7097748" y="473658"/>
                </a:cubicBezTo>
                <a:cubicBezTo>
                  <a:pt x="7103370" y="482145"/>
                  <a:pt x="7115270" y="476984"/>
                  <a:pt x="7125868" y="477084"/>
                </a:cubicBezTo>
                <a:cubicBezTo>
                  <a:pt x="7136086" y="484159"/>
                  <a:pt x="7186170" y="476155"/>
                  <a:pt x="7201950" y="469011"/>
                </a:cubicBezTo>
                <a:cubicBezTo>
                  <a:pt x="7244316" y="443324"/>
                  <a:pt x="7295708" y="468169"/>
                  <a:pt x="7329951" y="448609"/>
                </a:cubicBezTo>
                <a:cubicBezTo>
                  <a:pt x="7366069" y="447462"/>
                  <a:pt x="7364368" y="454333"/>
                  <a:pt x="7387982" y="453093"/>
                </a:cubicBezTo>
                <a:cubicBezTo>
                  <a:pt x="7431801" y="449407"/>
                  <a:pt x="7529820" y="433203"/>
                  <a:pt x="7592862" y="426492"/>
                </a:cubicBezTo>
                <a:cubicBezTo>
                  <a:pt x="7651255" y="421024"/>
                  <a:pt x="7704095" y="420785"/>
                  <a:pt x="7766224" y="412827"/>
                </a:cubicBezTo>
                <a:cubicBezTo>
                  <a:pt x="7814258" y="396802"/>
                  <a:pt x="7866418" y="415080"/>
                  <a:pt x="7901138" y="394353"/>
                </a:cubicBezTo>
                <a:cubicBezTo>
                  <a:pt x="8071956" y="363614"/>
                  <a:pt x="8145634" y="378034"/>
                  <a:pt x="8191192" y="347296"/>
                </a:cubicBezTo>
                <a:cubicBezTo>
                  <a:pt x="8195524" y="342754"/>
                  <a:pt x="8200609" y="339049"/>
                  <a:pt x="8206196" y="335956"/>
                </a:cubicBezTo>
                <a:lnTo>
                  <a:pt x="8263174" y="318388"/>
                </a:lnTo>
                <a:lnTo>
                  <a:pt x="8335554" y="299187"/>
                </a:lnTo>
                <a:lnTo>
                  <a:pt x="8336138" y="300284"/>
                </a:lnTo>
                <a:cubicBezTo>
                  <a:pt x="8341823" y="301202"/>
                  <a:pt x="8355572" y="300662"/>
                  <a:pt x="8369664" y="304696"/>
                </a:cubicBezTo>
                <a:lnTo>
                  <a:pt x="8503582" y="306702"/>
                </a:lnTo>
                <a:lnTo>
                  <a:pt x="8509373" y="307556"/>
                </a:lnTo>
                <a:lnTo>
                  <a:pt x="8764202" y="297553"/>
                </a:lnTo>
                <a:cubicBezTo>
                  <a:pt x="8806084" y="278694"/>
                  <a:pt x="8831083" y="296032"/>
                  <a:pt x="8874324" y="291509"/>
                </a:cubicBezTo>
                <a:cubicBezTo>
                  <a:pt x="8908127" y="291418"/>
                  <a:pt x="8943673" y="299444"/>
                  <a:pt x="8967022" y="297006"/>
                </a:cubicBezTo>
                <a:cubicBezTo>
                  <a:pt x="9037064" y="279968"/>
                  <a:pt x="9054614" y="287664"/>
                  <a:pt x="9098409" y="282992"/>
                </a:cubicBezTo>
                <a:cubicBezTo>
                  <a:pt x="9131512" y="274255"/>
                  <a:pt x="9191097" y="245807"/>
                  <a:pt x="9213030" y="236497"/>
                </a:cubicBezTo>
                <a:lnTo>
                  <a:pt x="9230010" y="227126"/>
                </a:lnTo>
                <a:cubicBezTo>
                  <a:pt x="9261860" y="216200"/>
                  <a:pt x="9386630" y="158493"/>
                  <a:pt x="9406623" y="171227"/>
                </a:cubicBezTo>
                <a:cubicBezTo>
                  <a:pt x="9448042" y="170016"/>
                  <a:pt x="9469917" y="161413"/>
                  <a:pt x="9534021" y="140963"/>
                </a:cubicBezTo>
                <a:cubicBezTo>
                  <a:pt x="9576924" y="126287"/>
                  <a:pt x="9606550" y="97309"/>
                  <a:pt x="9664034" y="83163"/>
                </a:cubicBezTo>
                <a:cubicBezTo>
                  <a:pt x="9718399" y="40781"/>
                  <a:pt x="9816160" y="38419"/>
                  <a:pt x="9882388" y="6993"/>
                </a:cubicBezTo>
                <a:cubicBezTo>
                  <a:pt x="9906273" y="342"/>
                  <a:pt x="9919842" y="-537"/>
                  <a:pt x="9929188" y="233"/>
                </a:cubicBezTo>
                <a:close/>
              </a:path>
            </a:pathLst>
          </a:custGeom>
          <a:blipFill>
            <a:blip r:embed="rId3"/>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CA3C78B-F836-7B89-3464-D0C8BCA6C0B6}"/>
              </a:ext>
            </a:extLst>
          </p:cNvPr>
          <p:cNvSpPr>
            <a:spLocks noGrp="1"/>
          </p:cNvSpPr>
          <p:nvPr>
            <p:ph type="title"/>
          </p:nvPr>
        </p:nvSpPr>
        <p:spPr>
          <a:xfrm>
            <a:off x="685800" y="5423706"/>
            <a:ext cx="10706101" cy="802370"/>
          </a:xfrm>
        </p:spPr>
        <p:txBody>
          <a:bodyPr vert="horz" lIns="91440" tIns="45720" rIns="91440" bIns="45720" rtlCol="0" anchor="b">
            <a:normAutofit/>
          </a:bodyPr>
          <a:lstStyle/>
          <a:p>
            <a:pPr algn="r"/>
            <a:r>
              <a:rPr lang="en-US" dirty="0"/>
              <a:t>What is Twitch?</a:t>
            </a:r>
          </a:p>
        </p:txBody>
      </p:sp>
    </p:spTree>
    <p:extLst>
      <p:ext uri="{BB962C8B-B14F-4D97-AF65-F5344CB8AC3E}">
        <p14:creationId xmlns:p14="http://schemas.microsoft.com/office/powerpoint/2010/main" val="1204271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8EF32ACB-37F7-4E27-BDBC-67A94864F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 descr="Background pattern&#10;&#10;Description automatically generated">
            <a:extLst>
              <a:ext uri="{FF2B5EF4-FFF2-40B4-BE49-F238E27FC236}">
                <a16:creationId xmlns:a16="http://schemas.microsoft.com/office/drawing/2014/main" id="{82F5FBCC-F09B-74FB-153B-565280127EDA}"/>
              </a:ext>
            </a:extLst>
          </p:cNvPr>
          <p:cNvPicPr>
            <a:picLocks noChangeAspect="1"/>
          </p:cNvPicPr>
          <p:nvPr/>
        </p:nvPicPr>
        <p:blipFill rotWithShape="1">
          <a:blip r:embed="rId2">
            <a:alphaModFix/>
          </a:blip>
          <a:srcRect b="24875"/>
          <a:stretch/>
        </p:blipFill>
        <p:spPr>
          <a:xfrm>
            <a:off x="20" y="-5732"/>
            <a:ext cx="12191980" cy="6869465"/>
          </a:xfrm>
          <a:prstGeom prst="rect">
            <a:avLst/>
          </a:prstGeom>
        </p:spPr>
      </p:pic>
      <p:sp>
        <p:nvSpPr>
          <p:cNvPr id="14" name="Rectangle 9">
            <a:extLst>
              <a:ext uri="{FF2B5EF4-FFF2-40B4-BE49-F238E27FC236}">
                <a16:creationId xmlns:a16="http://schemas.microsoft.com/office/drawing/2014/main" id="{640449D5-DE6C-45AB-811E-29321C591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6731" y="381000"/>
            <a:ext cx="6869465" cy="6096000"/>
          </a:xfrm>
          <a:prstGeom prst="rect">
            <a:avLst/>
          </a:prstGeom>
          <a:gradFill flip="none" rotWithShape="1">
            <a:gsLst>
              <a:gs pos="0">
                <a:srgbClr val="000000">
                  <a:alpha val="50000"/>
                </a:srgbClr>
              </a:gs>
              <a:gs pos="100000">
                <a:srgbClr val="000000">
                  <a:alpha val="0"/>
                </a:srgbClr>
              </a:gs>
              <a:gs pos="37000">
                <a:srgbClr val="000000">
                  <a:alpha val="4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F351BE6-22BF-A877-7E0D-15944A9EA290}"/>
              </a:ext>
            </a:extLst>
          </p:cNvPr>
          <p:cNvSpPr>
            <a:spLocks noGrp="1"/>
          </p:cNvSpPr>
          <p:nvPr>
            <p:ph type="ctrTitle"/>
          </p:nvPr>
        </p:nvSpPr>
        <p:spPr>
          <a:xfrm>
            <a:off x="685801" y="574362"/>
            <a:ext cx="8444344" cy="1416054"/>
          </a:xfrm>
        </p:spPr>
        <p:txBody>
          <a:bodyPr>
            <a:normAutofit/>
          </a:bodyPr>
          <a:lstStyle/>
          <a:p>
            <a:r>
              <a:rPr lang="en-US" sz="4000"/>
              <a:t>Thank you!</a:t>
            </a:r>
          </a:p>
        </p:txBody>
      </p:sp>
    </p:spTree>
    <p:extLst>
      <p:ext uri="{BB962C8B-B14F-4D97-AF65-F5344CB8AC3E}">
        <p14:creationId xmlns:p14="http://schemas.microsoft.com/office/powerpoint/2010/main" val="3091808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41B98B-6E41-475D-97DA-426952893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5A84C6-7CFF-4BEC-9A76-A46ABA945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2179475"/>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810 w 12192000"/>
              <a:gd name="connsiteY144" fmla="*/ 1797886 h 2237474"/>
              <a:gd name="connsiteX145" fmla="*/ 4379064 w 12192000"/>
              <a:gd name="connsiteY145" fmla="*/ 1817177 h 2237474"/>
              <a:gd name="connsiteX146" fmla="*/ 4319209 w 12192000"/>
              <a:gd name="connsiteY146" fmla="*/ 1834833 h 2237474"/>
              <a:gd name="connsiteX147" fmla="*/ 4306907 w 12192000"/>
              <a:gd name="connsiteY147" fmla="*/ 1841641 h 2237474"/>
              <a:gd name="connsiteX148" fmla="*/ 4290981 w 12192000"/>
              <a:gd name="connsiteY148" fmla="*/ 1839677 h 2237474"/>
              <a:gd name="connsiteX149" fmla="*/ 4285792 w 12192000"/>
              <a:gd name="connsiteY149" fmla="*/ 1836231 h 2237474"/>
              <a:gd name="connsiteX150" fmla="*/ 4238372 w 12192000"/>
              <a:gd name="connsiteY150" fmla="*/ 1851480 h 2237474"/>
              <a:gd name="connsiteX151" fmla="*/ 4232517 w 12192000"/>
              <a:gd name="connsiteY151" fmla="*/ 1852567 h 2237474"/>
              <a:gd name="connsiteX152" fmla="*/ 4191732 w 12192000"/>
              <a:gd name="connsiteY152" fmla="*/ 1857328 h 2237474"/>
              <a:gd name="connsiteX153" fmla="*/ 4065532 w 12192000"/>
              <a:gd name="connsiteY153" fmla="*/ 1855477 h 2237474"/>
              <a:gd name="connsiteX154" fmla="*/ 4028460 w 12192000"/>
              <a:gd name="connsiteY154" fmla="*/ 1855137 h 2237474"/>
              <a:gd name="connsiteX155" fmla="*/ 4002267 w 12192000"/>
              <a:gd name="connsiteY155" fmla="*/ 1852352 h 2237474"/>
              <a:gd name="connsiteX156" fmla="*/ 3931396 w 12192000"/>
              <a:gd name="connsiteY156" fmla="*/ 1858915 h 2237474"/>
              <a:gd name="connsiteX157" fmla="*/ 3812162 w 12192000"/>
              <a:gd name="connsiteY157" fmla="*/ 1875501 h 2237474"/>
              <a:gd name="connsiteX158" fmla="*/ 3767672 w 12192000"/>
              <a:gd name="connsiteY158" fmla="*/ 1874600 h 2237474"/>
              <a:gd name="connsiteX159" fmla="*/ 3764741 w 12192000"/>
              <a:gd name="connsiteY159" fmla="*/ 1869433 h 2237474"/>
              <a:gd name="connsiteX160" fmla="*/ 3751332 w 12192000"/>
              <a:gd name="connsiteY160" fmla="*/ 1869854 h 2237474"/>
              <a:gd name="connsiteX161" fmla="*/ 3748155 w 12192000"/>
              <a:gd name="connsiteY161" fmla="*/ 1868903 h 2237474"/>
              <a:gd name="connsiteX162" fmla="*/ 3729530 w 12192000"/>
              <a:gd name="connsiteY162" fmla="*/ 1864513 h 2237474"/>
              <a:gd name="connsiteX163" fmla="*/ 3680177 w 12192000"/>
              <a:gd name="connsiteY163" fmla="*/ 1881552 h 2237474"/>
              <a:gd name="connsiteX164" fmla="*/ 3567259 w 12192000"/>
              <a:gd name="connsiteY164" fmla="*/ 1893482 h 2237474"/>
              <a:gd name="connsiteX165" fmla="*/ 3405770 w 12192000"/>
              <a:gd name="connsiteY165" fmla="*/ 1904591 h 2237474"/>
              <a:gd name="connsiteX166" fmla="*/ 3280097 w 12192000"/>
              <a:gd name="connsiteY166" fmla="*/ 1919610 h 2237474"/>
              <a:gd name="connsiteX167" fmla="*/ 3123424 w 12192000"/>
              <a:gd name="connsiteY167" fmla="*/ 1952930 h 2237474"/>
              <a:gd name="connsiteX168" fmla="*/ 3009910 w 12192000"/>
              <a:gd name="connsiteY168" fmla="*/ 1957866 h 2237474"/>
              <a:gd name="connsiteX169" fmla="*/ 2995934 w 12192000"/>
              <a:gd name="connsiteY169" fmla="*/ 1967085 h 2237474"/>
              <a:gd name="connsiteX170" fmla="*/ 2980071 w 12192000"/>
              <a:gd name="connsiteY170" fmla="*/ 1972988 h 2237474"/>
              <a:gd name="connsiteX171" fmla="*/ 2978094 w 12192000"/>
              <a:gd name="connsiteY171" fmla="*/ 1972369 h 2237474"/>
              <a:gd name="connsiteX172" fmla="*/ 2942858 w 12192000"/>
              <a:gd name="connsiteY172" fmla="*/ 1981367 h 2237474"/>
              <a:gd name="connsiteX173" fmla="*/ 2875436 w 12192000"/>
              <a:gd name="connsiteY173" fmla="*/ 1996977 h 2237474"/>
              <a:gd name="connsiteX174" fmla="*/ 2874892 w 12192000"/>
              <a:gd name="connsiteY174" fmla="*/ 1996085 h 2237474"/>
              <a:gd name="connsiteX175" fmla="*/ 2864145 w 12192000"/>
              <a:gd name="connsiteY175" fmla="*/ 1994061 h 2237474"/>
              <a:gd name="connsiteX176" fmla="*/ 2843662 w 12192000"/>
              <a:gd name="connsiteY176" fmla="*/ 1992498 h 2237474"/>
              <a:gd name="connsiteX177" fmla="*/ 2796128 w 12192000"/>
              <a:gd name="connsiteY177" fmla="*/ 1976403 h 2237474"/>
              <a:gd name="connsiteX178" fmla="*/ 2756784 w 12192000"/>
              <a:gd name="connsiteY178" fmla="*/ 1985116 h 2237474"/>
              <a:gd name="connsiteX179" fmla="*/ 2748833 w 12192000"/>
              <a:gd name="connsiteY179" fmla="*/ 1986323 h 2237474"/>
              <a:gd name="connsiteX180" fmla="*/ 2748661 w 12192000"/>
              <a:gd name="connsiteY180" fmla="*/ 1986122 h 2237474"/>
              <a:gd name="connsiteX181" fmla="*/ 2740251 w 12192000"/>
              <a:gd name="connsiteY181" fmla="*/ 1986946 h 2237474"/>
              <a:gd name="connsiteX182" fmla="*/ 2718916 w 12192000"/>
              <a:gd name="connsiteY182" fmla="*/ 1990867 h 2237474"/>
              <a:gd name="connsiteX183" fmla="*/ 2713522 w 12192000"/>
              <a:gd name="connsiteY183" fmla="*/ 1990173 h 2237474"/>
              <a:gd name="connsiteX184" fmla="*/ 2680597 w 12192000"/>
              <a:gd name="connsiteY184" fmla="*/ 1984996 h 2237474"/>
              <a:gd name="connsiteX185" fmla="*/ 2578178 w 12192000"/>
              <a:gd name="connsiteY185" fmla="*/ 1990531 h 2237474"/>
              <a:gd name="connsiteX186" fmla="*/ 2476147 w 12192000"/>
              <a:gd name="connsiteY186" fmla="*/ 1998305 h 2237474"/>
              <a:gd name="connsiteX187" fmla="*/ 2373568 w 12192000"/>
              <a:gd name="connsiteY187" fmla="*/ 2003219 h 2237474"/>
              <a:gd name="connsiteX188" fmla="*/ 2321399 w 12192000"/>
              <a:gd name="connsiteY188" fmla="*/ 1989467 h 2237474"/>
              <a:gd name="connsiteX189" fmla="*/ 2315525 w 12192000"/>
              <a:gd name="connsiteY189" fmla="*/ 1989708 h 2237474"/>
              <a:gd name="connsiteX190" fmla="*/ 2300792 w 12192000"/>
              <a:gd name="connsiteY190" fmla="*/ 1994290 h 2237474"/>
              <a:gd name="connsiteX191" fmla="*/ 2295469 w 12192000"/>
              <a:gd name="connsiteY191" fmla="*/ 1996659 h 2237474"/>
              <a:gd name="connsiteX192" fmla="*/ 2287219 w 12192000"/>
              <a:gd name="connsiteY192" fmla="*/ 1998750 h 2237474"/>
              <a:gd name="connsiteX193" fmla="*/ 2286948 w 12192000"/>
              <a:gd name="connsiteY193" fmla="*/ 1998596 h 2237474"/>
              <a:gd name="connsiteX194" fmla="*/ 2243069 w 12192000"/>
              <a:gd name="connsiteY194" fmla="*/ 2015111 h 2237474"/>
              <a:gd name="connsiteX195" fmla="*/ 2186609 w 12192000"/>
              <a:gd name="connsiteY195" fmla="*/ 2008263 h 2237474"/>
              <a:gd name="connsiteX196" fmla="*/ 2164831 w 12192000"/>
              <a:gd name="connsiteY196" fmla="*/ 2010143 h 2237474"/>
              <a:gd name="connsiteX197" fmla="*/ 2152836 w 12192000"/>
              <a:gd name="connsiteY197" fmla="*/ 2010048 h 2237474"/>
              <a:gd name="connsiteX198" fmla="*/ 2117102 w 12192000"/>
              <a:gd name="connsiteY198" fmla="*/ 2023004 h 2237474"/>
              <a:gd name="connsiteX199" fmla="*/ 2111935 w 12192000"/>
              <a:gd name="connsiteY199" fmla="*/ 2023163 h 2237474"/>
              <a:gd name="connsiteX200" fmla="*/ 2089991 w 12192000"/>
              <a:gd name="connsiteY200" fmla="*/ 2034193 h 2237474"/>
              <a:gd name="connsiteX201" fmla="*/ 2058061 w 12192000"/>
              <a:gd name="connsiteY201" fmla="*/ 2047942 h 2237474"/>
              <a:gd name="connsiteX202" fmla="*/ 2055737 w 12192000"/>
              <a:gd name="connsiteY202" fmla="*/ 2047704 h 2237474"/>
              <a:gd name="connsiteX203" fmla="*/ 2042244 w 12192000"/>
              <a:gd name="connsiteY203" fmla="*/ 2055560 h 2237474"/>
              <a:gd name="connsiteX204" fmla="*/ 1976224 w 12192000"/>
              <a:gd name="connsiteY204" fmla="*/ 2074257 h 2237474"/>
              <a:gd name="connsiteX205" fmla="*/ 1877728 w 12192000"/>
              <a:gd name="connsiteY205" fmla="*/ 2101004 h 2237474"/>
              <a:gd name="connsiteX206" fmla="*/ 1759056 w 12192000"/>
              <a:gd name="connsiteY206" fmla="*/ 2125608 h 2237474"/>
              <a:gd name="connsiteX207" fmla="*/ 1637948 w 12192000"/>
              <a:gd name="connsiteY207" fmla="*/ 2172597 h 2237474"/>
              <a:gd name="connsiteX208" fmla="*/ 1434549 w 12192000"/>
              <a:gd name="connsiteY208" fmla="*/ 2234522 h 2237474"/>
              <a:gd name="connsiteX209" fmla="*/ 1398481 w 12192000"/>
              <a:gd name="connsiteY209" fmla="*/ 2237074 h 2237474"/>
              <a:gd name="connsiteX210" fmla="*/ 1398407 w 12192000"/>
              <a:gd name="connsiteY210" fmla="*/ 2237095 h 2237474"/>
              <a:gd name="connsiteX211" fmla="*/ 1370962 w 12192000"/>
              <a:gd name="connsiteY211" fmla="*/ 2237474 h 2237474"/>
              <a:gd name="connsiteX212" fmla="*/ 1356367 w 12192000"/>
              <a:gd name="connsiteY212" fmla="*/ 2235089 h 2237474"/>
              <a:gd name="connsiteX213" fmla="*/ 1324828 w 12192000"/>
              <a:gd name="connsiteY213" fmla="*/ 2231968 h 2237474"/>
              <a:gd name="connsiteX214" fmla="*/ 1297744 w 12192000"/>
              <a:gd name="connsiteY214" fmla="*/ 2235849 h 2237474"/>
              <a:gd name="connsiteX215" fmla="*/ 1286236 w 12192000"/>
              <a:gd name="connsiteY215" fmla="*/ 2233135 h 2237474"/>
              <a:gd name="connsiteX216" fmla="*/ 1283504 w 12192000"/>
              <a:gd name="connsiteY216" fmla="*/ 2233797 h 2237474"/>
              <a:gd name="connsiteX217" fmla="*/ 1279765 w 12192000"/>
              <a:gd name="connsiteY217" fmla="*/ 2229639 h 2237474"/>
              <a:gd name="connsiteX218" fmla="*/ 1195347 w 12192000"/>
              <a:gd name="connsiteY218" fmla="*/ 2212354 h 2237474"/>
              <a:gd name="connsiteX219" fmla="*/ 970251 w 12192000"/>
              <a:gd name="connsiteY219" fmla="*/ 2221029 h 2237474"/>
              <a:gd name="connsiteX220" fmla="*/ 812914 w 12192000"/>
              <a:gd name="connsiteY220" fmla="*/ 2202752 h 2237474"/>
              <a:gd name="connsiteX221" fmla="*/ 800195 w 12192000"/>
              <a:gd name="connsiteY221" fmla="*/ 2209407 h 2237474"/>
              <a:gd name="connsiteX222" fmla="*/ 784978 w 12192000"/>
              <a:gd name="connsiteY222" fmla="*/ 2212360 h 2237474"/>
              <a:gd name="connsiteX223" fmla="*/ 681987 w 12192000"/>
              <a:gd name="connsiteY223" fmla="*/ 2216757 h 2237474"/>
              <a:gd name="connsiteX224" fmla="*/ 669923 w 12192000"/>
              <a:gd name="connsiteY224" fmla="*/ 2211682 h 2237474"/>
              <a:gd name="connsiteX225" fmla="*/ 648680 w 12192000"/>
              <a:gd name="connsiteY225" fmla="*/ 2206229 h 2237474"/>
              <a:gd name="connsiteX226" fmla="*/ 597225 w 12192000"/>
              <a:gd name="connsiteY226" fmla="*/ 2180999 h 2237474"/>
              <a:gd name="connsiteX227" fmla="*/ 558449 w 12192000"/>
              <a:gd name="connsiteY227" fmla="*/ 2182346 h 2237474"/>
              <a:gd name="connsiteX228" fmla="*/ 550517 w 12192000"/>
              <a:gd name="connsiteY228" fmla="*/ 2182060 h 2237474"/>
              <a:gd name="connsiteX229" fmla="*/ 550309 w 12192000"/>
              <a:gd name="connsiteY229" fmla="*/ 2181825 h 2237474"/>
              <a:gd name="connsiteX230" fmla="*/ 541836 w 12192000"/>
              <a:gd name="connsiteY230" fmla="*/ 2181063 h 2237474"/>
              <a:gd name="connsiteX231" fmla="*/ 536057 w 12192000"/>
              <a:gd name="connsiteY231" fmla="*/ 2181537 h 2237474"/>
              <a:gd name="connsiteX232" fmla="*/ 520671 w 12192000"/>
              <a:gd name="connsiteY232" fmla="*/ 2180980 h 2237474"/>
              <a:gd name="connsiteX233" fmla="*/ 515024 w 12192000"/>
              <a:gd name="connsiteY233" fmla="*/ 2179258 h 2237474"/>
              <a:gd name="connsiteX234" fmla="*/ 512278 w 12192000"/>
              <a:gd name="connsiteY234" fmla="*/ 2176369 h 2237474"/>
              <a:gd name="connsiteX235" fmla="*/ 480419 w 12192000"/>
              <a:gd name="connsiteY235" fmla="*/ 2167807 h 2237474"/>
              <a:gd name="connsiteX236" fmla="*/ 413835 w 12192000"/>
              <a:gd name="connsiteY236" fmla="*/ 2156783 h 2237474"/>
              <a:gd name="connsiteX237" fmla="*/ 376513 w 12192000"/>
              <a:gd name="connsiteY237" fmla="*/ 2154014 h 2237474"/>
              <a:gd name="connsiteX238" fmla="*/ 273386 w 12192000"/>
              <a:gd name="connsiteY238" fmla="*/ 2142551 h 2237474"/>
              <a:gd name="connsiteX239" fmla="*/ 169207 w 12192000"/>
              <a:gd name="connsiteY239" fmla="*/ 2128100 h 2237474"/>
              <a:gd name="connsiteX240" fmla="*/ 93149 w 12192000"/>
              <a:gd name="connsiteY240" fmla="*/ 2105324 h 2237474"/>
              <a:gd name="connsiteX241" fmla="*/ 88109 w 12192000"/>
              <a:gd name="connsiteY241" fmla="*/ 2106704 h 2237474"/>
              <a:gd name="connsiteX242" fmla="*/ 80022 w 12192000"/>
              <a:gd name="connsiteY242" fmla="*/ 2107254 h 2237474"/>
              <a:gd name="connsiteX243" fmla="*/ 79717 w 12192000"/>
              <a:gd name="connsiteY243" fmla="*/ 2107046 h 2237474"/>
              <a:gd name="connsiteX244" fmla="*/ 72352 w 12192000"/>
              <a:gd name="connsiteY244" fmla="*/ 2107991 h 2237474"/>
              <a:gd name="connsiteX245" fmla="*/ 37645 w 12192000"/>
              <a:gd name="connsiteY245" fmla="*/ 2115401 h 2237474"/>
              <a:gd name="connsiteX246" fmla="*/ 4572 w 12192000"/>
              <a:gd name="connsiteY246" fmla="*/ 2111091 h 2237474"/>
              <a:gd name="connsiteX247" fmla="*/ 0 w 12192000"/>
              <a:gd name="connsiteY247" fmla="*/ 2110468 h 2237474"/>
              <a:gd name="connsiteX248" fmla="*/ 0 w 12192000"/>
              <a:gd name="connsiteY2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459810 w 12192000"/>
              <a:gd name="connsiteY143" fmla="*/ 1797886 h 2237474"/>
              <a:gd name="connsiteX144" fmla="*/ 4379064 w 12192000"/>
              <a:gd name="connsiteY144" fmla="*/ 1817177 h 2237474"/>
              <a:gd name="connsiteX145" fmla="*/ 4319209 w 12192000"/>
              <a:gd name="connsiteY145" fmla="*/ 1834833 h 2237474"/>
              <a:gd name="connsiteX146" fmla="*/ 4306907 w 12192000"/>
              <a:gd name="connsiteY146" fmla="*/ 1841641 h 2237474"/>
              <a:gd name="connsiteX147" fmla="*/ 4290981 w 12192000"/>
              <a:gd name="connsiteY147" fmla="*/ 1839677 h 2237474"/>
              <a:gd name="connsiteX148" fmla="*/ 4285792 w 12192000"/>
              <a:gd name="connsiteY148" fmla="*/ 1836231 h 2237474"/>
              <a:gd name="connsiteX149" fmla="*/ 4238372 w 12192000"/>
              <a:gd name="connsiteY149" fmla="*/ 1851480 h 2237474"/>
              <a:gd name="connsiteX150" fmla="*/ 4232517 w 12192000"/>
              <a:gd name="connsiteY150" fmla="*/ 1852567 h 2237474"/>
              <a:gd name="connsiteX151" fmla="*/ 4191732 w 12192000"/>
              <a:gd name="connsiteY151" fmla="*/ 1857328 h 2237474"/>
              <a:gd name="connsiteX152" fmla="*/ 4065532 w 12192000"/>
              <a:gd name="connsiteY152" fmla="*/ 1855477 h 2237474"/>
              <a:gd name="connsiteX153" fmla="*/ 4028460 w 12192000"/>
              <a:gd name="connsiteY153" fmla="*/ 1855137 h 2237474"/>
              <a:gd name="connsiteX154" fmla="*/ 4002267 w 12192000"/>
              <a:gd name="connsiteY154" fmla="*/ 1852352 h 2237474"/>
              <a:gd name="connsiteX155" fmla="*/ 3931396 w 12192000"/>
              <a:gd name="connsiteY155" fmla="*/ 1858915 h 2237474"/>
              <a:gd name="connsiteX156" fmla="*/ 3812162 w 12192000"/>
              <a:gd name="connsiteY156" fmla="*/ 1875501 h 2237474"/>
              <a:gd name="connsiteX157" fmla="*/ 3767672 w 12192000"/>
              <a:gd name="connsiteY157" fmla="*/ 1874600 h 2237474"/>
              <a:gd name="connsiteX158" fmla="*/ 3764741 w 12192000"/>
              <a:gd name="connsiteY158" fmla="*/ 1869433 h 2237474"/>
              <a:gd name="connsiteX159" fmla="*/ 3751332 w 12192000"/>
              <a:gd name="connsiteY159" fmla="*/ 1869854 h 2237474"/>
              <a:gd name="connsiteX160" fmla="*/ 3748155 w 12192000"/>
              <a:gd name="connsiteY160" fmla="*/ 1868903 h 2237474"/>
              <a:gd name="connsiteX161" fmla="*/ 3729530 w 12192000"/>
              <a:gd name="connsiteY161" fmla="*/ 1864513 h 2237474"/>
              <a:gd name="connsiteX162" fmla="*/ 3680177 w 12192000"/>
              <a:gd name="connsiteY162" fmla="*/ 1881552 h 2237474"/>
              <a:gd name="connsiteX163" fmla="*/ 3567259 w 12192000"/>
              <a:gd name="connsiteY163" fmla="*/ 1893482 h 2237474"/>
              <a:gd name="connsiteX164" fmla="*/ 3405770 w 12192000"/>
              <a:gd name="connsiteY164" fmla="*/ 1904591 h 2237474"/>
              <a:gd name="connsiteX165" fmla="*/ 3280097 w 12192000"/>
              <a:gd name="connsiteY165" fmla="*/ 1919610 h 2237474"/>
              <a:gd name="connsiteX166" fmla="*/ 3123424 w 12192000"/>
              <a:gd name="connsiteY166" fmla="*/ 1952930 h 2237474"/>
              <a:gd name="connsiteX167" fmla="*/ 3009910 w 12192000"/>
              <a:gd name="connsiteY167" fmla="*/ 1957866 h 2237474"/>
              <a:gd name="connsiteX168" fmla="*/ 2995934 w 12192000"/>
              <a:gd name="connsiteY168" fmla="*/ 1967085 h 2237474"/>
              <a:gd name="connsiteX169" fmla="*/ 2980071 w 12192000"/>
              <a:gd name="connsiteY169" fmla="*/ 1972988 h 2237474"/>
              <a:gd name="connsiteX170" fmla="*/ 2978094 w 12192000"/>
              <a:gd name="connsiteY170" fmla="*/ 1972369 h 2237474"/>
              <a:gd name="connsiteX171" fmla="*/ 2942858 w 12192000"/>
              <a:gd name="connsiteY171" fmla="*/ 1981367 h 2237474"/>
              <a:gd name="connsiteX172" fmla="*/ 2875436 w 12192000"/>
              <a:gd name="connsiteY172" fmla="*/ 1996977 h 2237474"/>
              <a:gd name="connsiteX173" fmla="*/ 2874892 w 12192000"/>
              <a:gd name="connsiteY173" fmla="*/ 1996085 h 2237474"/>
              <a:gd name="connsiteX174" fmla="*/ 2864145 w 12192000"/>
              <a:gd name="connsiteY174" fmla="*/ 1994061 h 2237474"/>
              <a:gd name="connsiteX175" fmla="*/ 2843662 w 12192000"/>
              <a:gd name="connsiteY175" fmla="*/ 1992498 h 2237474"/>
              <a:gd name="connsiteX176" fmla="*/ 2796128 w 12192000"/>
              <a:gd name="connsiteY176" fmla="*/ 1976403 h 2237474"/>
              <a:gd name="connsiteX177" fmla="*/ 2756784 w 12192000"/>
              <a:gd name="connsiteY177" fmla="*/ 1985116 h 2237474"/>
              <a:gd name="connsiteX178" fmla="*/ 2748833 w 12192000"/>
              <a:gd name="connsiteY178" fmla="*/ 1986323 h 2237474"/>
              <a:gd name="connsiteX179" fmla="*/ 2748661 w 12192000"/>
              <a:gd name="connsiteY179" fmla="*/ 1986122 h 2237474"/>
              <a:gd name="connsiteX180" fmla="*/ 2740251 w 12192000"/>
              <a:gd name="connsiteY180" fmla="*/ 1986946 h 2237474"/>
              <a:gd name="connsiteX181" fmla="*/ 2718916 w 12192000"/>
              <a:gd name="connsiteY181" fmla="*/ 1990867 h 2237474"/>
              <a:gd name="connsiteX182" fmla="*/ 2713522 w 12192000"/>
              <a:gd name="connsiteY182" fmla="*/ 1990173 h 2237474"/>
              <a:gd name="connsiteX183" fmla="*/ 2680597 w 12192000"/>
              <a:gd name="connsiteY183" fmla="*/ 1984996 h 2237474"/>
              <a:gd name="connsiteX184" fmla="*/ 2578178 w 12192000"/>
              <a:gd name="connsiteY184" fmla="*/ 1990531 h 2237474"/>
              <a:gd name="connsiteX185" fmla="*/ 2476147 w 12192000"/>
              <a:gd name="connsiteY185" fmla="*/ 1998305 h 2237474"/>
              <a:gd name="connsiteX186" fmla="*/ 2373568 w 12192000"/>
              <a:gd name="connsiteY186" fmla="*/ 2003219 h 2237474"/>
              <a:gd name="connsiteX187" fmla="*/ 2321399 w 12192000"/>
              <a:gd name="connsiteY187" fmla="*/ 1989467 h 2237474"/>
              <a:gd name="connsiteX188" fmla="*/ 2315525 w 12192000"/>
              <a:gd name="connsiteY188" fmla="*/ 1989708 h 2237474"/>
              <a:gd name="connsiteX189" fmla="*/ 2300792 w 12192000"/>
              <a:gd name="connsiteY189" fmla="*/ 1994290 h 2237474"/>
              <a:gd name="connsiteX190" fmla="*/ 2295469 w 12192000"/>
              <a:gd name="connsiteY190" fmla="*/ 1996659 h 2237474"/>
              <a:gd name="connsiteX191" fmla="*/ 2287219 w 12192000"/>
              <a:gd name="connsiteY191" fmla="*/ 1998750 h 2237474"/>
              <a:gd name="connsiteX192" fmla="*/ 2286948 w 12192000"/>
              <a:gd name="connsiteY192" fmla="*/ 1998596 h 2237474"/>
              <a:gd name="connsiteX193" fmla="*/ 2243069 w 12192000"/>
              <a:gd name="connsiteY193" fmla="*/ 2015111 h 2237474"/>
              <a:gd name="connsiteX194" fmla="*/ 2186609 w 12192000"/>
              <a:gd name="connsiteY194" fmla="*/ 2008263 h 2237474"/>
              <a:gd name="connsiteX195" fmla="*/ 2164831 w 12192000"/>
              <a:gd name="connsiteY195" fmla="*/ 2010143 h 2237474"/>
              <a:gd name="connsiteX196" fmla="*/ 2152836 w 12192000"/>
              <a:gd name="connsiteY196" fmla="*/ 2010048 h 2237474"/>
              <a:gd name="connsiteX197" fmla="*/ 2117102 w 12192000"/>
              <a:gd name="connsiteY197" fmla="*/ 2023004 h 2237474"/>
              <a:gd name="connsiteX198" fmla="*/ 2111935 w 12192000"/>
              <a:gd name="connsiteY198" fmla="*/ 2023163 h 2237474"/>
              <a:gd name="connsiteX199" fmla="*/ 2089991 w 12192000"/>
              <a:gd name="connsiteY199" fmla="*/ 2034193 h 2237474"/>
              <a:gd name="connsiteX200" fmla="*/ 2058061 w 12192000"/>
              <a:gd name="connsiteY200" fmla="*/ 2047942 h 2237474"/>
              <a:gd name="connsiteX201" fmla="*/ 2055737 w 12192000"/>
              <a:gd name="connsiteY201" fmla="*/ 2047704 h 2237474"/>
              <a:gd name="connsiteX202" fmla="*/ 2042244 w 12192000"/>
              <a:gd name="connsiteY202" fmla="*/ 2055560 h 2237474"/>
              <a:gd name="connsiteX203" fmla="*/ 1976224 w 12192000"/>
              <a:gd name="connsiteY203" fmla="*/ 2074257 h 2237474"/>
              <a:gd name="connsiteX204" fmla="*/ 1877728 w 12192000"/>
              <a:gd name="connsiteY204" fmla="*/ 2101004 h 2237474"/>
              <a:gd name="connsiteX205" fmla="*/ 1759056 w 12192000"/>
              <a:gd name="connsiteY205" fmla="*/ 2125608 h 2237474"/>
              <a:gd name="connsiteX206" fmla="*/ 1637948 w 12192000"/>
              <a:gd name="connsiteY206" fmla="*/ 2172597 h 2237474"/>
              <a:gd name="connsiteX207" fmla="*/ 1434549 w 12192000"/>
              <a:gd name="connsiteY207" fmla="*/ 2234522 h 2237474"/>
              <a:gd name="connsiteX208" fmla="*/ 1398481 w 12192000"/>
              <a:gd name="connsiteY208" fmla="*/ 2237074 h 2237474"/>
              <a:gd name="connsiteX209" fmla="*/ 1398407 w 12192000"/>
              <a:gd name="connsiteY209" fmla="*/ 2237095 h 2237474"/>
              <a:gd name="connsiteX210" fmla="*/ 1370962 w 12192000"/>
              <a:gd name="connsiteY210" fmla="*/ 2237474 h 2237474"/>
              <a:gd name="connsiteX211" fmla="*/ 1356367 w 12192000"/>
              <a:gd name="connsiteY211" fmla="*/ 2235089 h 2237474"/>
              <a:gd name="connsiteX212" fmla="*/ 1324828 w 12192000"/>
              <a:gd name="connsiteY212" fmla="*/ 2231968 h 2237474"/>
              <a:gd name="connsiteX213" fmla="*/ 1297744 w 12192000"/>
              <a:gd name="connsiteY213" fmla="*/ 2235849 h 2237474"/>
              <a:gd name="connsiteX214" fmla="*/ 1286236 w 12192000"/>
              <a:gd name="connsiteY214" fmla="*/ 2233135 h 2237474"/>
              <a:gd name="connsiteX215" fmla="*/ 1283504 w 12192000"/>
              <a:gd name="connsiteY215" fmla="*/ 2233797 h 2237474"/>
              <a:gd name="connsiteX216" fmla="*/ 1279765 w 12192000"/>
              <a:gd name="connsiteY216" fmla="*/ 2229639 h 2237474"/>
              <a:gd name="connsiteX217" fmla="*/ 1195347 w 12192000"/>
              <a:gd name="connsiteY217" fmla="*/ 2212354 h 2237474"/>
              <a:gd name="connsiteX218" fmla="*/ 970251 w 12192000"/>
              <a:gd name="connsiteY218" fmla="*/ 2221029 h 2237474"/>
              <a:gd name="connsiteX219" fmla="*/ 812914 w 12192000"/>
              <a:gd name="connsiteY219" fmla="*/ 2202752 h 2237474"/>
              <a:gd name="connsiteX220" fmla="*/ 800195 w 12192000"/>
              <a:gd name="connsiteY220" fmla="*/ 2209407 h 2237474"/>
              <a:gd name="connsiteX221" fmla="*/ 784978 w 12192000"/>
              <a:gd name="connsiteY221" fmla="*/ 2212360 h 2237474"/>
              <a:gd name="connsiteX222" fmla="*/ 681987 w 12192000"/>
              <a:gd name="connsiteY222" fmla="*/ 2216757 h 2237474"/>
              <a:gd name="connsiteX223" fmla="*/ 669923 w 12192000"/>
              <a:gd name="connsiteY223" fmla="*/ 2211682 h 2237474"/>
              <a:gd name="connsiteX224" fmla="*/ 648680 w 12192000"/>
              <a:gd name="connsiteY224" fmla="*/ 2206229 h 2237474"/>
              <a:gd name="connsiteX225" fmla="*/ 597225 w 12192000"/>
              <a:gd name="connsiteY225" fmla="*/ 2180999 h 2237474"/>
              <a:gd name="connsiteX226" fmla="*/ 558449 w 12192000"/>
              <a:gd name="connsiteY226" fmla="*/ 2182346 h 2237474"/>
              <a:gd name="connsiteX227" fmla="*/ 550517 w 12192000"/>
              <a:gd name="connsiteY227" fmla="*/ 2182060 h 2237474"/>
              <a:gd name="connsiteX228" fmla="*/ 550309 w 12192000"/>
              <a:gd name="connsiteY228" fmla="*/ 2181825 h 2237474"/>
              <a:gd name="connsiteX229" fmla="*/ 541836 w 12192000"/>
              <a:gd name="connsiteY229" fmla="*/ 2181063 h 2237474"/>
              <a:gd name="connsiteX230" fmla="*/ 536057 w 12192000"/>
              <a:gd name="connsiteY230" fmla="*/ 2181537 h 2237474"/>
              <a:gd name="connsiteX231" fmla="*/ 520671 w 12192000"/>
              <a:gd name="connsiteY231" fmla="*/ 2180980 h 2237474"/>
              <a:gd name="connsiteX232" fmla="*/ 515024 w 12192000"/>
              <a:gd name="connsiteY232" fmla="*/ 2179258 h 2237474"/>
              <a:gd name="connsiteX233" fmla="*/ 512278 w 12192000"/>
              <a:gd name="connsiteY233" fmla="*/ 2176369 h 2237474"/>
              <a:gd name="connsiteX234" fmla="*/ 480419 w 12192000"/>
              <a:gd name="connsiteY234" fmla="*/ 2167807 h 2237474"/>
              <a:gd name="connsiteX235" fmla="*/ 413835 w 12192000"/>
              <a:gd name="connsiteY235" fmla="*/ 2156783 h 2237474"/>
              <a:gd name="connsiteX236" fmla="*/ 376513 w 12192000"/>
              <a:gd name="connsiteY236" fmla="*/ 2154014 h 2237474"/>
              <a:gd name="connsiteX237" fmla="*/ 273386 w 12192000"/>
              <a:gd name="connsiteY237" fmla="*/ 2142551 h 2237474"/>
              <a:gd name="connsiteX238" fmla="*/ 169207 w 12192000"/>
              <a:gd name="connsiteY238" fmla="*/ 2128100 h 2237474"/>
              <a:gd name="connsiteX239" fmla="*/ 93149 w 12192000"/>
              <a:gd name="connsiteY239" fmla="*/ 2105324 h 2237474"/>
              <a:gd name="connsiteX240" fmla="*/ 88109 w 12192000"/>
              <a:gd name="connsiteY240" fmla="*/ 2106704 h 2237474"/>
              <a:gd name="connsiteX241" fmla="*/ 80022 w 12192000"/>
              <a:gd name="connsiteY241" fmla="*/ 2107254 h 2237474"/>
              <a:gd name="connsiteX242" fmla="*/ 79717 w 12192000"/>
              <a:gd name="connsiteY242" fmla="*/ 2107046 h 2237474"/>
              <a:gd name="connsiteX243" fmla="*/ 72352 w 12192000"/>
              <a:gd name="connsiteY243" fmla="*/ 2107991 h 2237474"/>
              <a:gd name="connsiteX244" fmla="*/ 37645 w 12192000"/>
              <a:gd name="connsiteY244" fmla="*/ 2115401 h 2237474"/>
              <a:gd name="connsiteX245" fmla="*/ 4572 w 12192000"/>
              <a:gd name="connsiteY245" fmla="*/ 2111091 h 2237474"/>
              <a:gd name="connsiteX246" fmla="*/ 0 w 12192000"/>
              <a:gd name="connsiteY246" fmla="*/ 2110468 h 2237474"/>
              <a:gd name="connsiteX247" fmla="*/ 0 w 12192000"/>
              <a:gd name="connsiteY2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53307 w 12192000"/>
              <a:gd name="connsiteY117" fmla="*/ 1815450 h 2237474"/>
              <a:gd name="connsiteX118" fmla="*/ 5364192 w 12192000"/>
              <a:gd name="connsiteY118" fmla="*/ 1826074 h 2237474"/>
              <a:gd name="connsiteX119" fmla="*/ 5350380 w 12192000"/>
              <a:gd name="connsiteY119" fmla="*/ 1830891 h 2237474"/>
              <a:gd name="connsiteX120" fmla="*/ 5259633 w 12192000"/>
              <a:gd name="connsiteY120" fmla="*/ 1837160 h 2237474"/>
              <a:gd name="connsiteX121" fmla="*/ 5197513 w 12192000"/>
              <a:gd name="connsiteY121" fmla="*/ 1844718 h 2237474"/>
              <a:gd name="connsiteX122" fmla="*/ 5184170 w 12192000"/>
              <a:gd name="connsiteY122" fmla="*/ 1849402 h 2237474"/>
              <a:gd name="connsiteX123" fmla="*/ 5168852 w 12192000"/>
              <a:gd name="connsiteY123" fmla="*/ 1844846 h 2237474"/>
              <a:gd name="connsiteX124" fmla="*/ 5164370 w 12192000"/>
              <a:gd name="connsiteY124" fmla="*/ 1840597 h 2237474"/>
              <a:gd name="connsiteX125" fmla="*/ 5114927 w 12192000"/>
              <a:gd name="connsiteY125" fmla="*/ 1847827 h 2237474"/>
              <a:gd name="connsiteX126" fmla="*/ 5108970 w 12192000"/>
              <a:gd name="connsiteY126" fmla="*/ 1847935 h 2237474"/>
              <a:gd name="connsiteX127" fmla="*/ 5067961 w 12192000"/>
              <a:gd name="connsiteY127" fmla="*/ 1845917 h 2237474"/>
              <a:gd name="connsiteX128" fmla="*/ 5007075 w 12192000"/>
              <a:gd name="connsiteY128" fmla="*/ 1838626 h 2237474"/>
              <a:gd name="connsiteX129" fmla="*/ 4944087 w 12192000"/>
              <a:gd name="connsiteY129" fmla="*/ 1823332 h 2237474"/>
              <a:gd name="connsiteX130" fmla="*/ 4907662 w 12192000"/>
              <a:gd name="connsiteY130" fmla="*/ 1816900 h 2237474"/>
              <a:gd name="connsiteX131" fmla="*/ 4882386 w 12192000"/>
              <a:gd name="connsiteY131" fmla="*/ 1809844 h 2237474"/>
              <a:gd name="connsiteX132" fmla="*/ 4811440 w 12192000"/>
              <a:gd name="connsiteY132" fmla="*/ 1804655 h 2237474"/>
              <a:gd name="connsiteX133" fmla="*/ 4691075 w 12192000"/>
              <a:gd name="connsiteY133" fmla="*/ 1801389 h 2237474"/>
              <a:gd name="connsiteX134" fmla="*/ 4647449 w 12192000"/>
              <a:gd name="connsiteY134" fmla="*/ 1793181 h 2237474"/>
              <a:gd name="connsiteX135" fmla="*/ 4645504 w 12192000"/>
              <a:gd name="connsiteY135" fmla="*/ 1787606 h 2237474"/>
              <a:gd name="connsiteX136" fmla="*/ 4632229 w 12192000"/>
              <a:gd name="connsiteY136" fmla="*/ 1785815 h 2237474"/>
              <a:gd name="connsiteX137" fmla="*/ 4629273 w 12192000"/>
              <a:gd name="connsiteY137" fmla="*/ 1784355 h 2237474"/>
              <a:gd name="connsiteX138" fmla="*/ 4611738 w 12192000"/>
              <a:gd name="connsiteY138" fmla="*/ 1776964 h 2237474"/>
              <a:gd name="connsiteX139" fmla="*/ 4560070 w 12192000"/>
              <a:gd name="connsiteY139" fmla="*/ 1785640 h 2237474"/>
              <a:gd name="connsiteX140" fmla="*/ 4536503 w 12192000"/>
              <a:gd name="connsiteY140" fmla="*/ 1785334 h 2237474"/>
              <a:gd name="connsiteX141" fmla="*/ 4513724 w 12192000"/>
              <a:gd name="connsiteY141" fmla="*/ 1791996 h 2237474"/>
              <a:gd name="connsiteX142" fmla="*/ 4459810 w 12192000"/>
              <a:gd name="connsiteY142" fmla="*/ 1797886 h 2237474"/>
              <a:gd name="connsiteX143" fmla="*/ 4379064 w 12192000"/>
              <a:gd name="connsiteY143" fmla="*/ 1817177 h 2237474"/>
              <a:gd name="connsiteX144" fmla="*/ 4319209 w 12192000"/>
              <a:gd name="connsiteY144" fmla="*/ 1834833 h 2237474"/>
              <a:gd name="connsiteX145" fmla="*/ 4306907 w 12192000"/>
              <a:gd name="connsiteY145" fmla="*/ 1841641 h 2237474"/>
              <a:gd name="connsiteX146" fmla="*/ 4290981 w 12192000"/>
              <a:gd name="connsiteY146" fmla="*/ 1839677 h 2237474"/>
              <a:gd name="connsiteX147" fmla="*/ 4285792 w 12192000"/>
              <a:gd name="connsiteY147" fmla="*/ 1836231 h 2237474"/>
              <a:gd name="connsiteX148" fmla="*/ 4238372 w 12192000"/>
              <a:gd name="connsiteY148" fmla="*/ 1851480 h 2237474"/>
              <a:gd name="connsiteX149" fmla="*/ 4232517 w 12192000"/>
              <a:gd name="connsiteY149" fmla="*/ 1852567 h 2237474"/>
              <a:gd name="connsiteX150" fmla="*/ 4191732 w 12192000"/>
              <a:gd name="connsiteY150" fmla="*/ 1857328 h 2237474"/>
              <a:gd name="connsiteX151" fmla="*/ 4065532 w 12192000"/>
              <a:gd name="connsiteY151" fmla="*/ 1855477 h 2237474"/>
              <a:gd name="connsiteX152" fmla="*/ 4028460 w 12192000"/>
              <a:gd name="connsiteY152" fmla="*/ 1855137 h 2237474"/>
              <a:gd name="connsiteX153" fmla="*/ 4002267 w 12192000"/>
              <a:gd name="connsiteY153" fmla="*/ 1852352 h 2237474"/>
              <a:gd name="connsiteX154" fmla="*/ 3931396 w 12192000"/>
              <a:gd name="connsiteY154" fmla="*/ 1858915 h 2237474"/>
              <a:gd name="connsiteX155" fmla="*/ 3812162 w 12192000"/>
              <a:gd name="connsiteY155" fmla="*/ 1875501 h 2237474"/>
              <a:gd name="connsiteX156" fmla="*/ 3767672 w 12192000"/>
              <a:gd name="connsiteY156" fmla="*/ 1874600 h 2237474"/>
              <a:gd name="connsiteX157" fmla="*/ 3764741 w 12192000"/>
              <a:gd name="connsiteY157" fmla="*/ 1869433 h 2237474"/>
              <a:gd name="connsiteX158" fmla="*/ 3751332 w 12192000"/>
              <a:gd name="connsiteY158" fmla="*/ 1869854 h 2237474"/>
              <a:gd name="connsiteX159" fmla="*/ 3748155 w 12192000"/>
              <a:gd name="connsiteY159" fmla="*/ 1868903 h 2237474"/>
              <a:gd name="connsiteX160" fmla="*/ 3729530 w 12192000"/>
              <a:gd name="connsiteY160" fmla="*/ 1864513 h 2237474"/>
              <a:gd name="connsiteX161" fmla="*/ 3680177 w 12192000"/>
              <a:gd name="connsiteY161" fmla="*/ 1881552 h 2237474"/>
              <a:gd name="connsiteX162" fmla="*/ 3567259 w 12192000"/>
              <a:gd name="connsiteY162" fmla="*/ 1893482 h 2237474"/>
              <a:gd name="connsiteX163" fmla="*/ 3405770 w 12192000"/>
              <a:gd name="connsiteY163" fmla="*/ 1904591 h 2237474"/>
              <a:gd name="connsiteX164" fmla="*/ 3280097 w 12192000"/>
              <a:gd name="connsiteY164" fmla="*/ 1919610 h 2237474"/>
              <a:gd name="connsiteX165" fmla="*/ 3123424 w 12192000"/>
              <a:gd name="connsiteY165" fmla="*/ 1952930 h 2237474"/>
              <a:gd name="connsiteX166" fmla="*/ 3009910 w 12192000"/>
              <a:gd name="connsiteY166" fmla="*/ 1957866 h 2237474"/>
              <a:gd name="connsiteX167" fmla="*/ 2995934 w 12192000"/>
              <a:gd name="connsiteY167" fmla="*/ 1967085 h 2237474"/>
              <a:gd name="connsiteX168" fmla="*/ 2980071 w 12192000"/>
              <a:gd name="connsiteY168" fmla="*/ 1972988 h 2237474"/>
              <a:gd name="connsiteX169" fmla="*/ 2978094 w 12192000"/>
              <a:gd name="connsiteY169" fmla="*/ 1972369 h 2237474"/>
              <a:gd name="connsiteX170" fmla="*/ 2942858 w 12192000"/>
              <a:gd name="connsiteY170" fmla="*/ 1981367 h 2237474"/>
              <a:gd name="connsiteX171" fmla="*/ 2875436 w 12192000"/>
              <a:gd name="connsiteY171" fmla="*/ 1996977 h 2237474"/>
              <a:gd name="connsiteX172" fmla="*/ 2874892 w 12192000"/>
              <a:gd name="connsiteY172" fmla="*/ 1996085 h 2237474"/>
              <a:gd name="connsiteX173" fmla="*/ 2864145 w 12192000"/>
              <a:gd name="connsiteY173" fmla="*/ 1994061 h 2237474"/>
              <a:gd name="connsiteX174" fmla="*/ 2843662 w 12192000"/>
              <a:gd name="connsiteY174" fmla="*/ 1992498 h 2237474"/>
              <a:gd name="connsiteX175" fmla="*/ 2796128 w 12192000"/>
              <a:gd name="connsiteY175" fmla="*/ 1976403 h 2237474"/>
              <a:gd name="connsiteX176" fmla="*/ 2756784 w 12192000"/>
              <a:gd name="connsiteY176" fmla="*/ 1985116 h 2237474"/>
              <a:gd name="connsiteX177" fmla="*/ 2748833 w 12192000"/>
              <a:gd name="connsiteY177" fmla="*/ 1986323 h 2237474"/>
              <a:gd name="connsiteX178" fmla="*/ 2748661 w 12192000"/>
              <a:gd name="connsiteY178" fmla="*/ 1986122 h 2237474"/>
              <a:gd name="connsiteX179" fmla="*/ 2740251 w 12192000"/>
              <a:gd name="connsiteY179" fmla="*/ 1986946 h 2237474"/>
              <a:gd name="connsiteX180" fmla="*/ 2718916 w 12192000"/>
              <a:gd name="connsiteY180" fmla="*/ 1990867 h 2237474"/>
              <a:gd name="connsiteX181" fmla="*/ 2713522 w 12192000"/>
              <a:gd name="connsiteY181" fmla="*/ 1990173 h 2237474"/>
              <a:gd name="connsiteX182" fmla="*/ 2680597 w 12192000"/>
              <a:gd name="connsiteY182" fmla="*/ 1984996 h 2237474"/>
              <a:gd name="connsiteX183" fmla="*/ 2578178 w 12192000"/>
              <a:gd name="connsiteY183" fmla="*/ 1990531 h 2237474"/>
              <a:gd name="connsiteX184" fmla="*/ 2476147 w 12192000"/>
              <a:gd name="connsiteY184" fmla="*/ 1998305 h 2237474"/>
              <a:gd name="connsiteX185" fmla="*/ 2373568 w 12192000"/>
              <a:gd name="connsiteY185" fmla="*/ 2003219 h 2237474"/>
              <a:gd name="connsiteX186" fmla="*/ 2321399 w 12192000"/>
              <a:gd name="connsiteY186" fmla="*/ 1989467 h 2237474"/>
              <a:gd name="connsiteX187" fmla="*/ 2315525 w 12192000"/>
              <a:gd name="connsiteY187" fmla="*/ 1989708 h 2237474"/>
              <a:gd name="connsiteX188" fmla="*/ 2300792 w 12192000"/>
              <a:gd name="connsiteY188" fmla="*/ 1994290 h 2237474"/>
              <a:gd name="connsiteX189" fmla="*/ 2295469 w 12192000"/>
              <a:gd name="connsiteY189" fmla="*/ 1996659 h 2237474"/>
              <a:gd name="connsiteX190" fmla="*/ 2287219 w 12192000"/>
              <a:gd name="connsiteY190" fmla="*/ 1998750 h 2237474"/>
              <a:gd name="connsiteX191" fmla="*/ 2286948 w 12192000"/>
              <a:gd name="connsiteY191" fmla="*/ 1998596 h 2237474"/>
              <a:gd name="connsiteX192" fmla="*/ 2243069 w 12192000"/>
              <a:gd name="connsiteY192" fmla="*/ 2015111 h 2237474"/>
              <a:gd name="connsiteX193" fmla="*/ 2186609 w 12192000"/>
              <a:gd name="connsiteY193" fmla="*/ 2008263 h 2237474"/>
              <a:gd name="connsiteX194" fmla="*/ 2164831 w 12192000"/>
              <a:gd name="connsiteY194" fmla="*/ 2010143 h 2237474"/>
              <a:gd name="connsiteX195" fmla="*/ 2152836 w 12192000"/>
              <a:gd name="connsiteY195" fmla="*/ 2010048 h 2237474"/>
              <a:gd name="connsiteX196" fmla="*/ 2117102 w 12192000"/>
              <a:gd name="connsiteY196" fmla="*/ 2023004 h 2237474"/>
              <a:gd name="connsiteX197" fmla="*/ 2111935 w 12192000"/>
              <a:gd name="connsiteY197" fmla="*/ 2023163 h 2237474"/>
              <a:gd name="connsiteX198" fmla="*/ 2089991 w 12192000"/>
              <a:gd name="connsiteY198" fmla="*/ 2034193 h 2237474"/>
              <a:gd name="connsiteX199" fmla="*/ 2058061 w 12192000"/>
              <a:gd name="connsiteY199" fmla="*/ 2047942 h 2237474"/>
              <a:gd name="connsiteX200" fmla="*/ 2055737 w 12192000"/>
              <a:gd name="connsiteY200" fmla="*/ 2047704 h 2237474"/>
              <a:gd name="connsiteX201" fmla="*/ 2042244 w 12192000"/>
              <a:gd name="connsiteY201" fmla="*/ 2055560 h 2237474"/>
              <a:gd name="connsiteX202" fmla="*/ 1976224 w 12192000"/>
              <a:gd name="connsiteY202" fmla="*/ 2074257 h 2237474"/>
              <a:gd name="connsiteX203" fmla="*/ 1877728 w 12192000"/>
              <a:gd name="connsiteY203" fmla="*/ 2101004 h 2237474"/>
              <a:gd name="connsiteX204" fmla="*/ 1759056 w 12192000"/>
              <a:gd name="connsiteY204" fmla="*/ 2125608 h 2237474"/>
              <a:gd name="connsiteX205" fmla="*/ 1637948 w 12192000"/>
              <a:gd name="connsiteY205" fmla="*/ 2172597 h 2237474"/>
              <a:gd name="connsiteX206" fmla="*/ 1434549 w 12192000"/>
              <a:gd name="connsiteY206" fmla="*/ 2234522 h 2237474"/>
              <a:gd name="connsiteX207" fmla="*/ 1398481 w 12192000"/>
              <a:gd name="connsiteY207" fmla="*/ 2237074 h 2237474"/>
              <a:gd name="connsiteX208" fmla="*/ 1398407 w 12192000"/>
              <a:gd name="connsiteY208" fmla="*/ 2237095 h 2237474"/>
              <a:gd name="connsiteX209" fmla="*/ 1370962 w 12192000"/>
              <a:gd name="connsiteY209" fmla="*/ 2237474 h 2237474"/>
              <a:gd name="connsiteX210" fmla="*/ 1356367 w 12192000"/>
              <a:gd name="connsiteY210" fmla="*/ 2235089 h 2237474"/>
              <a:gd name="connsiteX211" fmla="*/ 1324828 w 12192000"/>
              <a:gd name="connsiteY211" fmla="*/ 2231968 h 2237474"/>
              <a:gd name="connsiteX212" fmla="*/ 1297744 w 12192000"/>
              <a:gd name="connsiteY212" fmla="*/ 2235849 h 2237474"/>
              <a:gd name="connsiteX213" fmla="*/ 1286236 w 12192000"/>
              <a:gd name="connsiteY213" fmla="*/ 2233135 h 2237474"/>
              <a:gd name="connsiteX214" fmla="*/ 1283504 w 12192000"/>
              <a:gd name="connsiteY214" fmla="*/ 2233797 h 2237474"/>
              <a:gd name="connsiteX215" fmla="*/ 1279765 w 12192000"/>
              <a:gd name="connsiteY215" fmla="*/ 2229639 h 2237474"/>
              <a:gd name="connsiteX216" fmla="*/ 1195347 w 12192000"/>
              <a:gd name="connsiteY216" fmla="*/ 2212354 h 2237474"/>
              <a:gd name="connsiteX217" fmla="*/ 970251 w 12192000"/>
              <a:gd name="connsiteY217" fmla="*/ 2221029 h 2237474"/>
              <a:gd name="connsiteX218" fmla="*/ 812914 w 12192000"/>
              <a:gd name="connsiteY218" fmla="*/ 2202752 h 2237474"/>
              <a:gd name="connsiteX219" fmla="*/ 800195 w 12192000"/>
              <a:gd name="connsiteY219" fmla="*/ 2209407 h 2237474"/>
              <a:gd name="connsiteX220" fmla="*/ 784978 w 12192000"/>
              <a:gd name="connsiteY220" fmla="*/ 2212360 h 2237474"/>
              <a:gd name="connsiteX221" fmla="*/ 681987 w 12192000"/>
              <a:gd name="connsiteY221" fmla="*/ 2216757 h 2237474"/>
              <a:gd name="connsiteX222" fmla="*/ 669923 w 12192000"/>
              <a:gd name="connsiteY222" fmla="*/ 2211682 h 2237474"/>
              <a:gd name="connsiteX223" fmla="*/ 648680 w 12192000"/>
              <a:gd name="connsiteY223" fmla="*/ 2206229 h 2237474"/>
              <a:gd name="connsiteX224" fmla="*/ 597225 w 12192000"/>
              <a:gd name="connsiteY224" fmla="*/ 2180999 h 2237474"/>
              <a:gd name="connsiteX225" fmla="*/ 558449 w 12192000"/>
              <a:gd name="connsiteY225" fmla="*/ 2182346 h 2237474"/>
              <a:gd name="connsiteX226" fmla="*/ 550517 w 12192000"/>
              <a:gd name="connsiteY226" fmla="*/ 2182060 h 2237474"/>
              <a:gd name="connsiteX227" fmla="*/ 550309 w 12192000"/>
              <a:gd name="connsiteY227" fmla="*/ 2181825 h 2237474"/>
              <a:gd name="connsiteX228" fmla="*/ 541836 w 12192000"/>
              <a:gd name="connsiteY228" fmla="*/ 2181063 h 2237474"/>
              <a:gd name="connsiteX229" fmla="*/ 536057 w 12192000"/>
              <a:gd name="connsiteY229" fmla="*/ 2181537 h 2237474"/>
              <a:gd name="connsiteX230" fmla="*/ 520671 w 12192000"/>
              <a:gd name="connsiteY230" fmla="*/ 2180980 h 2237474"/>
              <a:gd name="connsiteX231" fmla="*/ 515024 w 12192000"/>
              <a:gd name="connsiteY231" fmla="*/ 2179258 h 2237474"/>
              <a:gd name="connsiteX232" fmla="*/ 512278 w 12192000"/>
              <a:gd name="connsiteY232" fmla="*/ 2176369 h 2237474"/>
              <a:gd name="connsiteX233" fmla="*/ 480419 w 12192000"/>
              <a:gd name="connsiteY233" fmla="*/ 2167807 h 2237474"/>
              <a:gd name="connsiteX234" fmla="*/ 413835 w 12192000"/>
              <a:gd name="connsiteY234" fmla="*/ 2156783 h 2237474"/>
              <a:gd name="connsiteX235" fmla="*/ 376513 w 12192000"/>
              <a:gd name="connsiteY235" fmla="*/ 2154014 h 2237474"/>
              <a:gd name="connsiteX236" fmla="*/ 273386 w 12192000"/>
              <a:gd name="connsiteY236" fmla="*/ 2142551 h 2237474"/>
              <a:gd name="connsiteX237" fmla="*/ 169207 w 12192000"/>
              <a:gd name="connsiteY237" fmla="*/ 2128100 h 2237474"/>
              <a:gd name="connsiteX238" fmla="*/ 93149 w 12192000"/>
              <a:gd name="connsiteY238" fmla="*/ 2105324 h 2237474"/>
              <a:gd name="connsiteX239" fmla="*/ 88109 w 12192000"/>
              <a:gd name="connsiteY239" fmla="*/ 2106704 h 2237474"/>
              <a:gd name="connsiteX240" fmla="*/ 80022 w 12192000"/>
              <a:gd name="connsiteY240" fmla="*/ 2107254 h 2237474"/>
              <a:gd name="connsiteX241" fmla="*/ 79717 w 12192000"/>
              <a:gd name="connsiteY241" fmla="*/ 2107046 h 2237474"/>
              <a:gd name="connsiteX242" fmla="*/ 72352 w 12192000"/>
              <a:gd name="connsiteY242" fmla="*/ 2107991 h 2237474"/>
              <a:gd name="connsiteX243" fmla="*/ 37645 w 12192000"/>
              <a:gd name="connsiteY243" fmla="*/ 2115401 h 2237474"/>
              <a:gd name="connsiteX244" fmla="*/ 4572 w 12192000"/>
              <a:gd name="connsiteY244" fmla="*/ 2111091 h 2237474"/>
              <a:gd name="connsiteX245" fmla="*/ 0 w 12192000"/>
              <a:gd name="connsiteY245" fmla="*/ 2110468 h 2237474"/>
              <a:gd name="connsiteX246" fmla="*/ 0 w 12192000"/>
              <a:gd name="connsiteY2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29273 w 12192000"/>
              <a:gd name="connsiteY136" fmla="*/ 1784355 h 2237474"/>
              <a:gd name="connsiteX137" fmla="*/ 4611738 w 12192000"/>
              <a:gd name="connsiteY137" fmla="*/ 1776964 h 2237474"/>
              <a:gd name="connsiteX138" fmla="*/ 4560070 w 12192000"/>
              <a:gd name="connsiteY138" fmla="*/ 1785640 h 2237474"/>
              <a:gd name="connsiteX139" fmla="*/ 4536503 w 12192000"/>
              <a:gd name="connsiteY139" fmla="*/ 1785334 h 2237474"/>
              <a:gd name="connsiteX140" fmla="*/ 4513724 w 12192000"/>
              <a:gd name="connsiteY140" fmla="*/ 1791996 h 2237474"/>
              <a:gd name="connsiteX141" fmla="*/ 4459810 w 12192000"/>
              <a:gd name="connsiteY141" fmla="*/ 1797886 h 2237474"/>
              <a:gd name="connsiteX142" fmla="*/ 4379064 w 12192000"/>
              <a:gd name="connsiteY142" fmla="*/ 1817177 h 2237474"/>
              <a:gd name="connsiteX143" fmla="*/ 4319209 w 12192000"/>
              <a:gd name="connsiteY143" fmla="*/ 1834833 h 2237474"/>
              <a:gd name="connsiteX144" fmla="*/ 4306907 w 12192000"/>
              <a:gd name="connsiteY144" fmla="*/ 1841641 h 2237474"/>
              <a:gd name="connsiteX145" fmla="*/ 4290981 w 12192000"/>
              <a:gd name="connsiteY145" fmla="*/ 1839677 h 2237474"/>
              <a:gd name="connsiteX146" fmla="*/ 4285792 w 12192000"/>
              <a:gd name="connsiteY146" fmla="*/ 1836231 h 2237474"/>
              <a:gd name="connsiteX147" fmla="*/ 4238372 w 12192000"/>
              <a:gd name="connsiteY147" fmla="*/ 1851480 h 2237474"/>
              <a:gd name="connsiteX148" fmla="*/ 4232517 w 12192000"/>
              <a:gd name="connsiteY148" fmla="*/ 1852567 h 2237474"/>
              <a:gd name="connsiteX149" fmla="*/ 4191732 w 12192000"/>
              <a:gd name="connsiteY149" fmla="*/ 1857328 h 2237474"/>
              <a:gd name="connsiteX150" fmla="*/ 4065532 w 12192000"/>
              <a:gd name="connsiteY150" fmla="*/ 1855477 h 2237474"/>
              <a:gd name="connsiteX151" fmla="*/ 4028460 w 12192000"/>
              <a:gd name="connsiteY151" fmla="*/ 1855137 h 2237474"/>
              <a:gd name="connsiteX152" fmla="*/ 4002267 w 12192000"/>
              <a:gd name="connsiteY152" fmla="*/ 1852352 h 2237474"/>
              <a:gd name="connsiteX153" fmla="*/ 3931396 w 12192000"/>
              <a:gd name="connsiteY153" fmla="*/ 1858915 h 2237474"/>
              <a:gd name="connsiteX154" fmla="*/ 3812162 w 12192000"/>
              <a:gd name="connsiteY154" fmla="*/ 1875501 h 2237474"/>
              <a:gd name="connsiteX155" fmla="*/ 3767672 w 12192000"/>
              <a:gd name="connsiteY155" fmla="*/ 1874600 h 2237474"/>
              <a:gd name="connsiteX156" fmla="*/ 3764741 w 12192000"/>
              <a:gd name="connsiteY156" fmla="*/ 1869433 h 2237474"/>
              <a:gd name="connsiteX157" fmla="*/ 3751332 w 12192000"/>
              <a:gd name="connsiteY157" fmla="*/ 1869854 h 2237474"/>
              <a:gd name="connsiteX158" fmla="*/ 3748155 w 12192000"/>
              <a:gd name="connsiteY158" fmla="*/ 1868903 h 2237474"/>
              <a:gd name="connsiteX159" fmla="*/ 3729530 w 12192000"/>
              <a:gd name="connsiteY159" fmla="*/ 1864513 h 2237474"/>
              <a:gd name="connsiteX160" fmla="*/ 3680177 w 12192000"/>
              <a:gd name="connsiteY160" fmla="*/ 1881552 h 2237474"/>
              <a:gd name="connsiteX161" fmla="*/ 3567259 w 12192000"/>
              <a:gd name="connsiteY161" fmla="*/ 1893482 h 2237474"/>
              <a:gd name="connsiteX162" fmla="*/ 3405770 w 12192000"/>
              <a:gd name="connsiteY162" fmla="*/ 1904591 h 2237474"/>
              <a:gd name="connsiteX163" fmla="*/ 3280097 w 12192000"/>
              <a:gd name="connsiteY163" fmla="*/ 1919610 h 2237474"/>
              <a:gd name="connsiteX164" fmla="*/ 3123424 w 12192000"/>
              <a:gd name="connsiteY164" fmla="*/ 1952930 h 2237474"/>
              <a:gd name="connsiteX165" fmla="*/ 3009910 w 12192000"/>
              <a:gd name="connsiteY165" fmla="*/ 1957866 h 2237474"/>
              <a:gd name="connsiteX166" fmla="*/ 2995934 w 12192000"/>
              <a:gd name="connsiteY166" fmla="*/ 1967085 h 2237474"/>
              <a:gd name="connsiteX167" fmla="*/ 2980071 w 12192000"/>
              <a:gd name="connsiteY167" fmla="*/ 1972988 h 2237474"/>
              <a:gd name="connsiteX168" fmla="*/ 2978094 w 12192000"/>
              <a:gd name="connsiteY168" fmla="*/ 1972369 h 2237474"/>
              <a:gd name="connsiteX169" fmla="*/ 2942858 w 12192000"/>
              <a:gd name="connsiteY169" fmla="*/ 1981367 h 2237474"/>
              <a:gd name="connsiteX170" fmla="*/ 2875436 w 12192000"/>
              <a:gd name="connsiteY170" fmla="*/ 1996977 h 2237474"/>
              <a:gd name="connsiteX171" fmla="*/ 2874892 w 12192000"/>
              <a:gd name="connsiteY171" fmla="*/ 1996085 h 2237474"/>
              <a:gd name="connsiteX172" fmla="*/ 2864145 w 12192000"/>
              <a:gd name="connsiteY172" fmla="*/ 1994061 h 2237474"/>
              <a:gd name="connsiteX173" fmla="*/ 2843662 w 12192000"/>
              <a:gd name="connsiteY173" fmla="*/ 1992498 h 2237474"/>
              <a:gd name="connsiteX174" fmla="*/ 2796128 w 12192000"/>
              <a:gd name="connsiteY174" fmla="*/ 1976403 h 2237474"/>
              <a:gd name="connsiteX175" fmla="*/ 2756784 w 12192000"/>
              <a:gd name="connsiteY175" fmla="*/ 1985116 h 2237474"/>
              <a:gd name="connsiteX176" fmla="*/ 2748833 w 12192000"/>
              <a:gd name="connsiteY176" fmla="*/ 1986323 h 2237474"/>
              <a:gd name="connsiteX177" fmla="*/ 2748661 w 12192000"/>
              <a:gd name="connsiteY177" fmla="*/ 1986122 h 2237474"/>
              <a:gd name="connsiteX178" fmla="*/ 2740251 w 12192000"/>
              <a:gd name="connsiteY178" fmla="*/ 1986946 h 2237474"/>
              <a:gd name="connsiteX179" fmla="*/ 2718916 w 12192000"/>
              <a:gd name="connsiteY179" fmla="*/ 1990867 h 2237474"/>
              <a:gd name="connsiteX180" fmla="*/ 2713522 w 12192000"/>
              <a:gd name="connsiteY180" fmla="*/ 1990173 h 2237474"/>
              <a:gd name="connsiteX181" fmla="*/ 2680597 w 12192000"/>
              <a:gd name="connsiteY181" fmla="*/ 1984996 h 2237474"/>
              <a:gd name="connsiteX182" fmla="*/ 2578178 w 12192000"/>
              <a:gd name="connsiteY182" fmla="*/ 1990531 h 2237474"/>
              <a:gd name="connsiteX183" fmla="*/ 2476147 w 12192000"/>
              <a:gd name="connsiteY183" fmla="*/ 1998305 h 2237474"/>
              <a:gd name="connsiteX184" fmla="*/ 2373568 w 12192000"/>
              <a:gd name="connsiteY184" fmla="*/ 2003219 h 2237474"/>
              <a:gd name="connsiteX185" fmla="*/ 2321399 w 12192000"/>
              <a:gd name="connsiteY185" fmla="*/ 1989467 h 2237474"/>
              <a:gd name="connsiteX186" fmla="*/ 2315525 w 12192000"/>
              <a:gd name="connsiteY186" fmla="*/ 1989708 h 2237474"/>
              <a:gd name="connsiteX187" fmla="*/ 2300792 w 12192000"/>
              <a:gd name="connsiteY187" fmla="*/ 1994290 h 2237474"/>
              <a:gd name="connsiteX188" fmla="*/ 2295469 w 12192000"/>
              <a:gd name="connsiteY188" fmla="*/ 1996659 h 2237474"/>
              <a:gd name="connsiteX189" fmla="*/ 2287219 w 12192000"/>
              <a:gd name="connsiteY189" fmla="*/ 1998750 h 2237474"/>
              <a:gd name="connsiteX190" fmla="*/ 2286948 w 12192000"/>
              <a:gd name="connsiteY190" fmla="*/ 1998596 h 2237474"/>
              <a:gd name="connsiteX191" fmla="*/ 2243069 w 12192000"/>
              <a:gd name="connsiteY191" fmla="*/ 2015111 h 2237474"/>
              <a:gd name="connsiteX192" fmla="*/ 2186609 w 12192000"/>
              <a:gd name="connsiteY192" fmla="*/ 2008263 h 2237474"/>
              <a:gd name="connsiteX193" fmla="*/ 2164831 w 12192000"/>
              <a:gd name="connsiteY193" fmla="*/ 2010143 h 2237474"/>
              <a:gd name="connsiteX194" fmla="*/ 2152836 w 12192000"/>
              <a:gd name="connsiteY194" fmla="*/ 2010048 h 2237474"/>
              <a:gd name="connsiteX195" fmla="*/ 2117102 w 12192000"/>
              <a:gd name="connsiteY195" fmla="*/ 2023004 h 2237474"/>
              <a:gd name="connsiteX196" fmla="*/ 2111935 w 12192000"/>
              <a:gd name="connsiteY196" fmla="*/ 2023163 h 2237474"/>
              <a:gd name="connsiteX197" fmla="*/ 2089991 w 12192000"/>
              <a:gd name="connsiteY197" fmla="*/ 2034193 h 2237474"/>
              <a:gd name="connsiteX198" fmla="*/ 2058061 w 12192000"/>
              <a:gd name="connsiteY198" fmla="*/ 2047942 h 2237474"/>
              <a:gd name="connsiteX199" fmla="*/ 2055737 w 12192000"/>
              <a:gd name="connsiteY199" fmla="*/ 2047704 h 2237474"/>
              <a:gd name="connsiteX200" fmla="*/ 2042244 w 12192000"/>
              <a:gd name="connsiteY200" fmla="*/ 2055560 h 2237474"/>
              <a:gd name="connsiteX201" fmla="*/ 1976224 w 12192000"/>
              <a:gd name="connsiteY201" fmla="*/ 2074257 h 2237474"/>
              <a:gd name="connsiteX202" fmla="*/ 1877728 w 12192000"/>
              <a:gd name="connsiteY202" fmla="*/ 2101004 h 2237474"/>
              <a:gd name="connsiteX203" fmla="*/ 1759056 w 12192000"/>
              <a:gd name="connsiteY203" fmla="*/ 2125608 h 2237474"/>
              <a:gd name="connsiteX204" fmla="*/ 1637948 w 12192000"/>
              <a:gd name="connsiteY204" fmla="*/ 2172597 h 2237474"/>
              <a:gd name="connsiteX205" fmla="*/ 1434549 w 12192000"/>
              <a:gd name="connsiteY205" fmla="*/ 2234522 h 2237474"/>
              <a:gd name="connsiteX206" fmla="*/ 1398481 w 12192000"/>
              <a:gd name="connsiteY206" fmla="*/ 2237074 h 2237474"/>
              <a:gd name="connsiteX207" fmla="*/ 1398407 w 12192000"/>
              <a:gd name="connsiteY207" fmla="*/ 2237095 h 2237474"/>
              <a:gd name="connsiteX208" fmla="*/ 1370962 w 12192000"/>
              <a:gd name="connsiteY208" fmla="*/ 2237474 h 2237474"/>
              <a:gd name="connsiteX209" fmla="*/ 1356367 w 12192000"/>
              <a:gd name="connsiteY209" fmla="*/ 2235089 h 2237474"/>
              <a:gd name="connsiteX210" fmla="*/ 1324828 w 12192000"/>
              <a:gd name="connsiteY210" fmla="*/ 2231968 h 2237474"/>
              <a:gd name="connsiteX211" fmla="*/ 1297744 w 12192000"/>
              <a:gd name="connsiteY211" fmla="*/ 2235849 h 2237474"/>
              <a:gd name="connsiteX212" fmla="*/ 1286236 w 12192000"/>
              <a:gd name="connsiteY212" fmla="*/ 2233135 h 2237474"/>
              <a:gd name="connsiteX213" fmla="*/ 1283504 w 12192000"/>
              <a:gd name="connsiteY213" fmla="*/ 2233797 h 2237474"/>
              <a:gd name="connsiteX214" fmla="*/ 1279765 w 12192000"/>
              <a:gd name="connsiteY214" fmla="*/ 2229639 h 2237474"/>
              <a:gd name="connsiteX215" fmla="*/ 1195347 w 12192000"/>
              <a:gd name="connsiteY215" fmla="*/ 2212354 h 2237474"/>
              <a:gd name="connsiteX216" fmla="*/ 970251 w 12192000"/>
              <a:gd name="connsiteY216" fmla="*/ 2221029 h 2237474"/>
              <a:gd name="connsiteX217" fmla="*/ 812914 w 12192000"/>
              <a:gd name="connsiteY217" fmla="*/ 2202752 h 2237474"/>
              <a:gd name="connsiteX218" fmla="*/ 800195 w 12192000"/>
              <a:gd name="connsiteY218" fmla="*/ 2209407 h 2237474"/>
              <a:gd name="connsiteX219" fmla="*/ 784978 w 12192000"/>
              <a:gd name="connsiteY219" fmla="*/ 2212360 h 2237474"/>
              <a:gd name="connsiteX220" fmla="*/ 681987 w 12192000"/>
              <a:gd name="connsiteY220" fmla="*/ 2216757 h 2237474"/>
              <a:gd name="connsiteX221" fmla="*/ 669923 w 12192000"/>
              <a:gd name="connsiteY221" fmla="*/ 2211682 h 2237474"/>
              <a:gd name="connsiteX222" fmla="*/ 648680 w 12192000"/>
              <a:gd name="connsiteY222" fmla="*/ 2206229 h 2237474"/>
              <a:gd name="connsiteX223" fmla="*/ 597225 w 12192000"/>
              <a:gd name="connsiteY223" fmla="*/ 2180999 h 2237474"/>
              <a:gd name="connsiteX224" fmla="*/ 558449 w 12192000"/>
              <a:gd name="connsiteY224" fmla="*/ 2182346 h 2237474"/>
              <a:gd name="connsiteX225" fmla="*/ 550517 w 12192000"/>
              <a:gd name="connsiteY225" fmla="*/ 2182060 h 2237474"/>
              <a:gd name="connsiteX226" fmla="*/ 550309 w 12192000"/>
              <a:gd name="connsiteY226" fmla="*/ 2181825 h 2237474"/>
              <a:gd name="connsiteX227" fmla="*/ 541836 w 12192000"/>
              <a:gd name="connsiteY227" fmla="*/ 2181063 h 2237474"/>
              <a:gd name="connsiteX228" fmla="*/ 536057 w 12192000"/>
              <a:gd name="connsiteY228" fmla="*/ 2181537 h 2237474"/>
              <a:gd name="connsiteX229" fmla="*/ 520671 w 12192000"/>
              <a:gd name="connsiteY229" fmla="*/ 2180980 h 2237474"/>
              <a:gd name="connsiteX230" fmla="*/ 515024 w 12192000"/>
              <a:gd name="connsiteY230" fmla="*/ 2179258 h 2237474"/>
              <a:gd name="connsiteX231" fmla="*/ 512278 w 12192000"/>
              <a:gd name="connsiteY231" fmla="*/ 2176369 h 2237474"/>
              <a:gd name="connsiteX232" fmla="*/ 480419 w 12192000"/>
              <a:gd name="connsiteY232" fmla="*/ 2167807 h 2237474"/>
              <a:gd name="connsiteX233" fmla="*/ 413835 w 12192000"/>
              <a:gd name="connsiteY233" fmla="*/ 2156783 h 2237474"/>
              <a:gd name="connsiteX234" fmla="*/ 376513 w 12192000"/>
              <a:gd name="connsiteY234" fmla="*/ 2154014 h 2237474"/>
              <a:gd name="connsiteX235" fmla="*/ 273386 w 12192000"/>
              <a:gd name="connsiteY235" fmla="*/ 2142551 h 2237474"/>
              <a:gd name="connsiteX236" fmla="*/ 169207 w 12192000"/>
              <a:gd name="connsiteY236" fmla="*/ 2128100 h 2237474"/>
              <a:gd name="connsiteX237" fmla="*/ 93149 w 12192000"/>
              <a:gd name="connsiteY237" fmla="*/ 2105324 h 2237474"/>
              <a:gd name="connsiteX238" fmla="*/ 88109 w 12192000"/>
              <a:gd name="connsiteY238" fmla="*/ 2106704 h 2237474"/>
              <a:gd name="connsiteX239" fmla="*/ 80022 w 12192000"/>
              <a:gd name="connsiteY239" fmla="*/ 2107254 h 2237474"/>
              <a:gd name="connsiteX240" fmla="*/ 79717 w 12192000"/>
              <a:gd name="connsiteY240" fmla="*/ 2107046 h 2237474"/>
              <a:gd name="connsiteX241" fmla="*/ 72352 w 12192000"/>
              <a:gd name="connsiteY241" fmla="*/ 2107991 h 2237474"/>
              <a:gd name="connsiteX242" fmla="*/ 37645 w 12192000"/>
              <a:gd name="connsiteY242" fmla="*/ 2115401 h 2237474"/>
              <a:gd name="connsiteX243" fmla="*/ 4572 w 12192000"/>
              <a:gd name="connsiteY243" fmla="*/ 2111091 h 2237474"/>
              <a:gd name="connsiteX244" fmla="*/ 0 w 12192000"/>
              <a:gd name="connsiteY244" fmla="*/ 2110468 h 2237474"/>
              <a:gd name="connsiteX245" fmla="*/ 0 w 12192000"/>
              <a:gd name="connsiteY2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11738 w 12192000"/>
              <a:gd name="connsiteY136" fmla="*/ 1776964 h 2237474"/>
              <a:gd name="connsiteX137" fmla="*/ 4560070 w 12192000"/>
              <a:gd name="connsiteY137" fmla="*/ 1785640 h 2237474"/>
              <a:gd name="connsiteX138" fmla="*/ 4536503 w 12192000"/>
              <a:gd name="connsiteY138" fmla="*/ 1785334 h 2237474"/>
              <a:gd name="connsiteX139" fmla="*/ 4513724 w 12192000"/>
              <a:gd name="connsiteY139" fmla="*/ 1791996 h 2237474"/>
              <a:gd name="connsiteX140" fmla="*/ 4459810 w 12192000"/>
              <a:gd name="connsiteY140" fmla="*/ 1797886 h 2237474"/>
              <a:gd name="connsiteX141" fmla="*/ 4379064 w 12192000"/>
              <a:gd name="connsiteY141" fmla="*/ 1817177 h 2237474"/>
              <a:gd name="connsiteX142" fmla="*/ 4319209 w 12192000"/>
              <a:gd name="connsiteY142" fmla="*/ 1834833 h 2237474"/>
              <a:gd name="connsiteX143" fmla="*/ 4306907 w 12192000"/>
              <a:gd name="connsiteY143" fmla="*/ 1841641 h 2237474"/>
              <a:gd name="connsiteX144" fmla="*/ 4290981 w 12192000"/>
              <a:gd name="connsiteY144" fmla="*/ 1839677 h 2237474"/>
              <a:gd name="connsiteX145" fmla="*/ 4285792 w 12192000"/>
              <a:gd name="connsiteY145" fmla="*/ 1836231 h 2237474"/>
              <a:gd name="connsiteX146" fmla="*/ 4238372 w 12192000"/>
              <a:gd name="connsiteY146" fmla="*/ 1851480 h 2237474"/>
              <a:gd name="connsiteX147" fmla="*/ 4232517 w 12192000"/>
              <a:gd name="connsiteY147" fmla="*/ 1852567 h 2237474"/>
              <a:gd name="connsiteX148" fmla="*/ 4191732 w 12192000"/>
              <a:gd name="connsiteY148" fmla="*/ 1857328 h 2237474"/>
              <a:gd name="connsiteX149" fmla="*/ 4065532 w 12192000"/>
              <a:gd name="connsiteY149" fmla="*/ 1855477 h 2237474"/>
              <a:gd name="connsiteX150" fmla="*/ 4028460 w 12192000"/>
              <a:gd name="connsiteY150" fmla="*/ 1855137 h 2237474"/>
              <a:gd name="connsiteX151" fmla="*/ 4002267 w 12192000"/>
              <a:gd name="connsiteY151" fmla="*/ 1852352 h 2237474"/>
              <a:gd name="connsiteX152" fmla="*/ 3931396 w 12192000"/>
              <a:gd name="connsiteY152" fmla="*/ 1858915 h 2237474"/>
              <a:gd name="connsiteX153" fmla="*/ 3812162 w 12192000"/>
              <a:gd name="connsiteY153" fmla="*/ 1875501 h 2237474"/>
              <a:gd name="connsiteX154" fmla="*/ 3767672 w 12192000"/>
              <a:gd name="connsiteY154" fmla="*/ 1874600 h 2237474"/>
              <a:gd name="connsiteX155" fmla="*/ 3764741 w 12192000"/>
              <a:gd name="connsiteY155" fmla="*/ 1869433 h 2237474"/>
              <a:gd name="connsiteX156" fmla="*/ 3751332 w 12192000"/>
              <a:gd name="connsiteY156" fmla="*/ 1869854 h 2237474"/>
              <a:gd name="connsiteX157" fmla="*/ 3748155 w 12192000"/>
              <a:gd name="connsiteY157" fmla="*/ 1868903 h 2237474"/>
              <a:gd name="connsiteX158" fmla="*/ 3729530 w 12192000"/>
              <a:gd name="connsiteY158" fmla="*/ 1864513 h 2237474"/>
              <a:gd name="connsiteX159" fmla="*/ 3680177 w 12192000"/>
              <a:gd name="connsiteY159" fmla="*/ 1881552 h 2237474"/>
              <a:gd name="connsiteX160" fmla="*/ 3567259 w 12192000"/>
              <a:gd name="connsiteY160" fmla="*/ 1893482 h 2237474"/>
              <a:gd name="connsiteX161" fmla="*/ 3405770 w 12192000"/>
              <a:gd name="connsiteY161" fmla="*/ 1904591 h 2237474"/>
              <a:gd name="connsiteX162" fmla="*/ 3280097 w 12192000"/>
              <a:gd name="connsiteY162" fmla="*/ 1919610 h 2237474"/>
              <a:gd name="connsiteX163" fmla="*/ 3123424 w 12192000"/>
              <a:gd name="connsiteY163" fmla="*/ 1952930 h 2237474"/>
              <a:gd name="connsiteX164" fmla="*/ 3009910 w 12192000"/>
              <a:gd name="connsiteY164" fmla="*/ 1957866 h 2237474"/>
              <a:gd name="connsiteX165" fmla="*/ 2995934 w 12192000"/>
              <a:gd name="connsiteY165" fmla="*/ 1967085 h 2237474"/>
              <a:gd name="connsiteX166" fmla="*/ 2980071 w 12192000"/>
              <a:gd name="connsiteY166" fmla="*/ 1972988 h 2237474"/>
              <a:gd name="connsiteX167" fmla="*/ 2978094 w 12192000"/>
              <a:gd name="connsiteY167" fmla="*/ 1972369 h 2237474"/>
              <a:gd name="connsiteX168" fmla="*/ 2942858 w 12192000"/>
              <a:gd name="connsiteY168" fmla="*/ 1981367 h 2237474"/>
              <a:gd name="connsiteX169" fmla="*/ 2875436 w 12192000"/>
              <a:gd name="connsiteY169" fmla="*/ 1996977 h 2237474"/>
              <a:gd name="connsiteX170" fmla="*/ 2874892 w 12192000"/>
              <a:gd name="connsiteY170" fmla="*/ 1996085 h 2237474"/>
              <a:gd name="connsiteX171" fmla="*/ 2864145 w 12192000"/>
              <a:gd name="connsiteY171" fmla="*/ 1994061 h 2237474"/>
              <a:gd name="connsiteX172" fmla="*/ 2843662 w 12192000"/>
              <a:gd name="connsiteY172" fmla="*/ 1992498 h 2237474"/>
              <a:gd name="connsiteX173" fmla="*/ 2796128 w 12192000"/>
              <a:gd name="connsiteY173" fmla="*/ 1976403 h 2237474"/>
              <a:gd name="connsiteX174" fmla="*/ 2756784 w 12192000"/>
              <a:gd name="connsiteY174" fmla="*/ 1985116 h 2237474"/>
              <a:gd name="connsiteX175" fmla="*/ 2748833 w 12192000"/>
              <a:gd name="connsiteY175" fmla="*/ 1986323 h 2237474"/>
              <a:gd name="connsiteX176" fmla="*/ 2748661 w 12192000"/>
              <a:gd name="connsiteY176" fmla="*/ 1986122 h 2237474"/>
              <a:gd name="connsiteX177" fmla="*/ 2740251 w 12192000"/>
              <a:gd name="connsiteY177" fmla="*/ 1986946 h 2237474"/>
              <a:gd name="connsiteX178" fmla="*/ 2718916 w 12192000"/>
              <a:gd name="connsiteY178" fmla="*/ 1990867 h 2237474"/>
              <a:gd name="connsiteX179" fmla="*/ 2713522 w 12192000"/>
              <a:gd name="connsiteY179" fmla="*/ 1990173 h 2237474"/>
              <a:gd name="connsiteX180" fmla="*/ 2680597 w 12192000"/>
              <a:gd name="connsiteY180" fmla="*/ 1984996 h 2237474"/>
              <a:gd name="connsiteX181" fmla="*/ 2578178 w 12192000"/>
              <a:gd name="connsiteY181" fmla="*/ 1990531 h 2237474"/>
              <a:gd name="connsiteX182" fmla="*/ 2476147 w 12192000"/>
              <a:gd name="connsiteY182" fmla="*/ 1998305 h 2237474"/>
              <a:gd name="connsiteX183" fmla="*/ 2373568 w 12192000"/>
              <a:gd name="connsiteY183" fmla="*/ 2003219 h 2237474"/>
              <a:gd name="connsiteX184" fmla="*/ 2321399 w 12192000"/>
              <a:gd name="connsiteY184" fmla="*/ 1989467 h 2237474"/>
              <a:gd name="connsiteX185" fmla="*/ 2315525 w 12192000"/>
              <a:gd name="connsiteY185" fmla="*/ 1989708 h 2237474"/>
              <a:gd name="connsiteX186" fmla="*/ 2300792 w 12192000"/>
              <a:gd name="connsiteY186" fmla="*/ 1994290 h 2237474"/>
              <a:gd name="connsiteX187" fmla="*/ 2295469 w 12192000"/>
              <a:gd name="connsiteY187" fmla="*/ 1996659 h 2237474"/>
              <a:gd name="connsiteX188" fmla="*/ 2287219 w 12192000"/>
              <a:gd name="connsiteY188" fmla="*/ 1998750 h 2237474"/>
              <a:gd name="connsiteX189" fmla="*/ 2286948 w 12192000"/>
              <a:gd name="connsiteY189" fmla="*/ 1998596 h 2237474"/>
              <a:gd name="connsiteX190" fmla="*/ 2243069 w 12192000"/>
              <a:gd name="connsiteY190" fmla="*/ 2015111 h 2237474"/>
              <a:gd name="connsiteX191" fmla="*/ 2186609 w 12192000"/>
              <a:gd name="connsiteY191" fmla="*/ 2008263 h 2237474"/>
              <a:gd name="connsiteX192" fmla="*/ 2164831 w 12192000"/>
              <a:gd name="connsiteY192" fmla="*/ 2010143 h 2237474"/>
              <a:gd name="connsiteX193" fmla="*/ 2152836 w 12192000"/>
              <a:gd name="connsiteY193" fmla="*/ 2010048 h 2237474"/>
              <a:gd name="connsiteX194" fmla="*/ 2117102 w 12192000"/>
              <a:gd name="connsiteY194" fmla="*/ 2023004 h 2237474"/>
              <a:gd name="connsiteX195" fmla="*/ 2111935 w 12192000"/>
              <a:gd name="connsiteY195" fmla="*/ 2023163 h 2237474"/>
              <a:gd name="connsiteX196" fmla="*/ 2089991 w 12192000"/>
              <a:gd name="connsiteY196" fmla="*/ 2034193 h 2237474"/>
              <a:gd name="connsiteX197" fmla="*/ 2058061 w 12192000"/>
              <a:gd name="connsiteY197" fmla="*/ 2047942 h 2237474"/>
              <a:gd name="connsiteX198" fmla="*/ 2055737 w 12192000"/>
              <a:gd name="connsiteY198" fmla="*/ 2047704 h 2237474"/>
              <a:gd name="connsiteX199" fmla="*/ 2042244 w 12192000"/>
              <a:gd name="connsiteY199" fmla="*/ 2055560 h 2237474"/>
              <a:gd name="connsiteX200" fmla="*/ 1976224 w 12192000"/>
              <a:gd name="connsiteY200" fmla="*/ 2074257 h 2237474"/>
              <a:gd name="connsiteX201" fmla="*/ 1877728 w 12192000"/>
              <a:gd name="connsiteY201" fmla="*/ 2101004 h 2237474"/>
              <a:gd name="connsiteX202" fmla="*/ 1759056 w 12192000"/>
              <a:gd name="connsiteY202" fmla="*/ 2125608 h 2237474"/>
              <a:gd name="connsiteX203" fmla="*/ 1637948 w 12192000"/>
              <a:gd name="connsiteY203" fmla="*/ 2172597 h 2237474"/>
              <a:gd name="connsiteX204" fmla="*/ 1434549 w 12192000"/>
              <a:gd name="connsiteY204" fmla="*/ 2234522 h 2237474"/>
              <a:gd name="connsiteX205" fmla="*/ 1398481 w 12192000"/>
              <a:gd name="connsiteY205" fmla="*/ 2237074 h 2237474"/>
              <a:gd name="connsiteX206" fmla="*/ 1398407 w 12192000"/>
              <a:gd name="connsiteY206" fmla="*/ 2237095 h 2237474"/>
              <a:gd name="connsiteX207" fmla="*/ 1370962 w 12192000"/>
              <a:gd name="connsiteY207" fmla="*/ 2237474 h 2237474"/>
              <a:gd name="connsiteX208" fmla="*/ 1356367 w 12192000"/>
              <a:gd name="connsiteY208" fmla="*/ 2235089 h 2237474"/>
              <a:gd name="connsiteX209" fmla="*/ 1324828 w 12192000"/>
              <a:gd name="connsiteY209" fmla="*/ 2231968 h 2237474"/>
              <a:gd name="connsiteX210" fmla="*/ 1297744 w 12192000"/>
              <a:gd name="connsiteY210" fmla="*/ 2235849 h 2237474"/>
              <a:gd name="connsiteX211" fmla="*/ 1286236 w 12192000"/>
              <a:gd name="connsiteY211" fmla="*/ 2233135 h 2237474"/>
              <a:gd name="connsiteX212" fmla="*/ 1283504 w 12192000"/>
              <a:gd name="connsiteY212" fmla="*/ 2233797 h 2237474"/>
              <a:gd name="connsiteX213" fmla="*/ 1279765 w 12192000"/>
              <a:gd name="connsiteY213" fmla="*/ 2229639 h 2237474"/>
              <a:gd name="connsiteX214" fmla="*/ 1195347 w 12192000"/>
              <a:gd name="connsiteY214" fmla="*/ 2212354 h 2237474"/>
              <a:gd name="connsiteX215" fmla="*/ 970251 w 12192000"/>
              <a:gd name="connsiteY215" fmla="*/ 2221029 h 2237474"/>
              <a:gd name="connsiteX216" fmla="*/ 812914 w 12192000"/>
              <a:gd name="connsiteY216" fmla="*/ 2202752 h 2237474"/>
              <a:gd name="connsiteX217" fmla="*/ 800195 w 12192000"/>
              <a:gd name="connsiteY217" fmla="*/ 2209407 h 2237474"/>
              <a:gd name="connsiteX218" fmla="*/ 784978 w 12192000"/>
              <a:gd name="connsiteY218" fmla="*/ 2212360 h 2237474"/>
              <a:gd name="connsiteX219" fmla="*/ 681987 w 12192000"/>
              <a:gd name="connsiteY219" fmla="*/ 2216757 h 2237474"/>
              <a:gd name="connsiteX220" fmla="*/ 669923 w 12192000"/>
              <a:gd name="connsiteY220" fmla="*/ 2211682 h 2237474"/>
              <a:gd name="connsiteX221" fmla="*/ 648680 w 12192000"/>
              <a:gd name="connsiteY221" fmla="*/ 2206229 h 2237474"/>
              <a:gd name="connsiteX222" fmla="*/ 597225 w 12192000"/>
              <a:gd name="connsiteY222" fmla="*/ 2180999 h 2237474"/>
              <a:gd name="connsiteX223" fmla="*/ 558449 w 12192000"/>
              <a:gd name="connsiteY223" fmla="*/ 2182346 h 2237474"/>
              <a:gd name="connsiteX224" fmla="*/ 550517 w 12192000"/>
              <a:gd name="connsiteY224" fmla="*/ 2182060 h 2237474"/>
              <a:gd name="connsiteX225" fmla="*/ 550309 w 12192000"/>
              <a:gd name="connsiteY225" fmla="*/ 2181825 h 2237474"/>
              <a:gd name="connsiteX226" fmla="*/ 541836 w 12192000"/>
              <a:gd name="connsiteY226" fmla="*/ 2181063 h 2237474"/>
              <a:gd name="connsiteX227" fmla="*/ 536057 w 12192000"/>
              <a:gd name="connsiteY227" fmla="*/ 2181537 h 2237474"/>
              <a:gd name="connsiteX228" fmla="*/ 520671 w 12192000"/>
              <a:gd name="connsiteY228" fmla="*/ 2180980 h 2237474"/>
              <a:gd name="connsiteX229" fmla="*/ 515024 w 12192000"/>
              <a:gd name="connsiteY229" fmla="*/ 2179258 h 2237474"/>
              <a:gd name="connsiteX230" fmla="*/ 512278 w 12192000"/>
              <a:gd name="connsiteY230" fmla="*/ 2176369 h 2237474"/>
              <a:gd name="connsiteX231" fmla="*/ 480419 w 12192000"/>
              <a:gd name="connsiteY231" fmla="*/ 2167807 h 2237474"/>
              <a:gd name="connsiteX232" fmla="*/ 413835 w 12192000"/>
              <a:gd name="connsiteY232" fmla="*/ 2156783 h 2237474"/>
              <a:gd name="connsiteX233" fmla="*/ 376513 w 12192000"/>
              <a:gd name="connsiteY233" fmla="*/ 2154014 h 2237474"/>
              <a:gd name="connsiteX234" fmla="*/ 273386 w 12192000"/>
              <a:gd name="connsiteY234" fmla="*/ 2142551 h 2237474"/>
              <a:gd name="connsiteX235" fmla="*/ 169207 w 12192000"/>
              <a:gd name="connsiteY235" fmla="*/ 2128100 h 2237474"/>
              <a:gd name="connsiteX236" fmla="*/ 93149 w 12192000"/>
              <a:gd name="connsiteY236" fmla="*/ 2105324 h 2237474"/>
              <a:gd name="connsiteX237" fmla="*/ 88109 w 12192000"/>
              <a:gd name="connsiteY237" fmla="*/ 2106704 h 2237474"/>
              <a:gd name="connsiteX238" fmla="*/ 80022 w 12192000"/>
              <a:gd name="connsiteY238" fmla="*/ 2107254 h 2237474"/>
              <a:gd name="connsiteX239" fmla="*/ 79717 w 12192000"/>
              <a:gd name="connsiteY239" fmla="*/ 2107046 h 2237474"/>
              <a:gd name="connsiteX240" fmla="*/ 72352 w 12192000"/>
              <a:gd name="connsiteY240" fmla="*/ 2107991 h 2237474"/>
              <a:gd name="connsiteX241" fmla="*/ 37645 w 12192000"/>
              <a:gd name="connsiteY241" fmla="*/ 2115401 h 2237474"/>
              <a:gd name="connsiteX242" fmla="*/ 4572 w 12192000"/>
              <a:gd name="connsiteY242" fmla="*/ 2111091 h 2237474"/>
              <a:gd name="connsiteX243" fmla="*/ 0 w 12192000"/>
              <a:gd name="connsiteY243" fmla="*/ 2110468 h 2237474"/>
              <a:gd name="connsiteX244" fmla="*/ 0 w 12192000"/>
              <a:gd name="connsiteY2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11738 w 12192000"/>
              <a:gd name="connsiteY135" fmla="*/ 1776964 h 2237474"/>
              <a:gd name="connsiteX136" fmla="*/ 4560070 w 12192000"/>
              <a:gd name="connsiteY136" fmla="*/ 1785640 h 2237474"/>
              <a:gd name="connsiteX137" fmla="*/ 4536503 w 12192000"/>
              <a:gd name="connsiteY137" fmla="*/ 1785334 h 2237474"/>
              <a:gd name="connsiteX138" fmla="*/ 4513724 w 12192000"/>
              <a:gd name="connsiteY138" fmla="*/ 1791996 h 2237474"/>
              <a:gd name="connsiteX139" fmla="*/ 4459810 w 12192000"/>
              <a:gd name="connsiteY139" fmla="*/ 1797886 h 2237474"/>
              <a:gd name="connsiteX140" fmla="*/ 4379064 w 12192000"/>
              <a:gd name="connsiteY140" fmla="*/ 1817177 h 2237474"/>
              <a:gd name="connsiteX141" fmla="*/ 4319209 w 12192000"/>
              <a:gd name="connsiteY141" fmla="*/ 1834833 h 2237474"/>
              <a:gd name="connsiteX142" fmla="*/ 4306907 w 12192000"/>
              <a:gd name="connsiteY142" fmla="*/ 1841641 h 2237474"/>
              <a:gd name="connsiteX143" fmla="*/ 4290981 w 12192000"/>
              <a:gd name="connsiteY143" fmla="*/ 1839677 h 2237474"/>
              <a:gd name="connsiteX144" fmla="*/ 4285792 w 12192000"/>
              <a:gd name="connsiteY144" fmla="*/ 1836231 h 2237474"/>
              <a:gd name="connsiteX145" fmla="*/ 4238372 w 12192000"/>
              <a:gd name="connsiteY145" fmla="*/ 1851480 h 2237474"/>
              <a:gd name="connsiteX146" fmla="*/ 4232517 w 12192000"/>
              <a:gd name="connsiteY146" fmla="*/ 1852567 h 2237474"/>
              <a:gd name="connsiteX147" fmla="*/ 4191732 w 12192000"/>
              <a:gd name="connsiteY147" fmla="*/ 1857328 h 2237474"/>
              <a:gd name="connsiteX148" fmla="*/ 4065532 w 12192000"/>
              <a:gd name="connsiteY148" fmla="*/ 1855477 h 2237474"/>
              <a:gd name="connsiteX149" fmla="*/ 4028460 w 12192000"/>
              <a:gd name="connsiteY149" fmla="*/ 1855137 h 2237474"/>
              <a:gd name="connsiteX150" fmla="*/ 4002267 w 12192000"/>
              <a:gd name="connsiteY150" fmla="*/ 1852352 h 2237474"/>
              <a:gd name="connsiteX151" fmla="*/ 3931396 w 12192000"/>
              <a:gd name="connsiteY151" fmla="*/ 1858915 h 2237474"/>
              <a:gd name="connsiteX152" fmla="*/ 3812162 w 12192000"/>
              <a:gd name="connsiteY152" fmla="*/ 1875501 h 2237474"/>
              <a:gd name="connsiteX153" fmla="*/ 3767672 w 12192000"/>
              <a:gd name="connsiteY153" fmla="*/ 1874600 h 2237474"/>
              <a:gd name="connsiteX154" fmla="*/ 3764741 w 12192000"/>
              <a:gd name="connsiteY154" fmla="*/ 1869433 h 2237474"/>
              <a:gd name="connsiteX155" fmla="*/ 3751332 w 12192000"/>
              <a:gd name="connsiteY155" fmla="*/ 1869854 h 2237474"/>
              <a:gd name="connsiteX156" fmla="*/ 3748155 w 12192000"/>
              <a:gd name="connsiteY156" fmla="*/ 1868903 h 2237474"/>
              <a:gd name="connsiteX157" fmla="*/ 3729530 w 12192000"/>
              <a:gd name="connsiteY157" fmla="*/ 1864513 h 2237474"/>
              <a:gd name="connsiteX158" fmla="*/ 3680177 w 12192000"/>
              <a:gd name="connsiteY158" fmla="*/ 1881552 h 2237474"/>
              <a:gd name="connsiteX159" fmla="*/ 3567259 w 12192000"/>
              <a:gd name="connsiteY159" fmla="*/ 1893482 h 2237474"/>
              <a:gd name="connsiteX160" fmla="*/ 3405770 w 12192000"/>
              <a:gd name="connsiteY160" fmla="*/ 1904591 h 2237474"/>
              <a:gd name="connsiteX161" fmla="*/ 3280097 w 12192000"/>
              <a:gd name="connsiteY161" fmla="*/ 1919610 h 2237474"/>
              <a:gd name="connsiteX162" fmla="*/ 3123424 w 12192000"/>
              <a:gd name="connsiteY162" fmla="*/ 1952930 h 2237474"/>
              <a:gd name="connsiteX163" fmla="*/ 3009910 w 12192000"/>
              <a:gd name="connsiteY163" fmla="*/ 1957866 h 2237474"/>
              <a:gd name="connsiteX164" fmla="*/ 2995934 w 12192000"/>
              <a:gd name="connsiteY164" fmla="*/ 1967085 h 2237474"/>
              <a:gd name="connsiteX165" fmla="*/ 2980071 w 12192000"/>
              <a:gd name="connsiteY165" fmla="*/ 1972988 h 2237474"/>
              <a:gd name="connsiteX166" fmla="*/ 2978094 w 12192000"/>
              <a:gd name="connsiteY166" fmla="*/ 1972369 h 2237474"/>
              <a:gd name="connsiteX167" fmla="*/ 2942858 w 12192000"/>
              <a:gd name="connsiteY167" fmla="*/ 1981367 h 2237474"/>
              <a:gd name="connsiteX168" fmla="*/ 2875436 w 12192000"/>
              <a:gd name="connsiteY168" fmla="*/ 1996977 h 2237474"/>
              <a:gd name="connsiteX169" fmla="*/ 2874892 w 12192000"/>
              <a:gd name="connsiteY169" fmla="*/ 1996085 h 2237474"/>
              <a:gd name="connsiteX170" fmla="*/ 2864145 w 12192000"/>
              <a:gd name="connsiteY170" fmla="*/ 1994061 h 2237474"/>
              <a:gd name="connsiteX171" fmla="*/ 2843662 w 12192000"/>
              <a:gd name="connsiteY171" fmla="*/ 1992498 h 2237474"/>
              <a:gd name="connsiteX172" fmla="*/ 2796128 w 12192000"/>
              <a:gd name="connsiteY172" fmla="*/ 1976403 h 2237474"/>
              <a:gd name="connsiteX173" fmla="*/ 2756784 w 12192000"/>
              <a:gd name="connsiteY173" fmla="*/ 1985116 h 2237474"/>
              <a:gd name="connsiteX174" fmla="*/ 2748833 w 12192000"/>
              <a:gd name="connsiteY174" fmla="*/ 1986323 h 2237474"/>
              <a:gd name="connsiteX175" fmla="*/ 2748661 w 12192000"/>
              <a:gd name="connsiteY175" fmla="*/ 1986122 h 2237474"/>
              <a:gd name="connsiteX176" fmla="*/ 2740251 w 12192000"/>
              <a:gd name="connsiteY176" fmla="*/ 1986946 h 2237474"/>
              <a:gd name="connsiteX177" fmla="*/ 2718916 w 12192000"/>
              <a:gd name="connsiteY177" fmla="*/ 1990867 h 2237474"/>
              <a:gd name="connsiteX178" fmla="*/ 2713522 w 12192000"/>
              <a:gd name="connsiteY178" fmla="*/ 1990173 h 2237474"/>
              <a:gd name="connsiteX179" fmla="*/ 2680597 w 12192000"/>
              <a:gd name="connsiteY179" fmla="*/ 1984996 h 2237474"/>
              <a:gd name="connsiteX180" fmla="*/ 2578178 w 12192000"/>
              <a:gd name="connsiteY180" fmla="*/ 1990531 h 2237474"/>
              <a:gd name="connsiteX181" fmla="*/ 2476147 w 12192000"/>
              <a:gd name="connsiteY181" fmla="*/ 1998305 h 2237474"/>
              <a:gd name="connsiteX182" fmla="*/ 2373568 w 12192000"/>
              <a:gd name="connsiteY182" fmla="*/ 2003219 h 2237474"/>
              <a:gd name="connsiteX183" fmla="*/ 2321399 w 12192000"/>
              <a:gd name="connsiteY183" fmla="*/ 1989467 h 2237474"/>
              <a:gd name="connsiteX184" fmla="*/ 2315525 w 12192000"/>
              <a:gd name="connsiteY184" fmla="*/ 1989708 h 2237474"/>
              <a:gd name="connsiteX185" fmla="*/ 2300792 w 12192000"/>
              <a:gd name="connsiteY185" fmla="*/ 1994290 h 2237474"/>
              <a:gd name="connsiteX186" fmla="*/ 2295469 w 12192000"/>
              <a:gd name="connsiteY186" fmla="*/ 1996659 h 2237474"/>
              <a:gd name="connsiteX187" fmla="*/ 2287219 w 12192000"/>
              <a:gd name="connsiteY187" fmla="*/ 1998750 h 2237474"/>
              <a:gd name="connsiteX188" fmla="*/ 2286948 w 12192000"/>
              <a:gd name="connsiteY188" fmla="*/ 1998596 h 2237474"/>
              <a:gd name="connsiteX189" fmla="*/ 2243069 w 12192000"/>
              <a:gd name="connsiteY189" fmla="*/ 2015111 h 2237474"/>
              <a:gd name="connsiteX190" fmla="*/ 2186609 w 12192000"/>
              <a:gd name="connsiteY190" fmla="*/ 2008263 h 2237474"/>
              <a:gd name="connsiteX191" fmla="*/ 2164831 w 12192000"/>
              <a:gd name="connsiteY191" fmla="*/ 2010143 h 2237474"/>
              <a:gd name="connsiteX192" fmla="*/ 2152836 w 12192000"/>
              <a:gd name="connsiteY192" fmla="*/ 2010048 h 2237474"/>
              <a:gd name="connsiteX193" fmla="*/ 2117102 w 12192000"/>
              <a:gd name="connsiteY193" fmla="*/ 2023004 h 2237474"/>
              <a:gd name="connsiteX194" fmla="*/ 2111935 w 12192000"/>
              <a:gd name="connsiteY194" fmla="*/ 2023163 h 2237474"/>
              <a:gd name="connsiteX195" fmla="*/ 2089991 w 12192000"/>
              <a:gd name="connsiteY195" fmla="*/ 2034193 h 2237474"/>
              <a:gd name="connsiteX196" fmla="*/ 2058061 w 12192000"/>
              <a:gd name="connsiteY196" fmla="*/ 2047942 h 2237474"/>
              <a:gd name="connsiteX197" fmla="*/ 2055737 w 12192000"/>
              <a:gd name="connsiteY197" fmla="*/ 2047704 h 2237474"/>
              <a:gd name="connsiteX198" fmla="*/ 2042244 w 12192000"/>
              <a:gd name="connsiteY198" fmla="*/ 2055560 h 2237474"/>
              <a:gd name="connsiteX199" fmla="*/ 1976224 w 12192000"/>
              <a:gd name="connsiteY199" fmla="*/ 2074257 h 2237474"/>
              <a:gd name="connsiteX200" fmla="*/ 1877728 w 12192000"/>
              <a:gd name="connsiteY200" fmla="*/ 2101004 h 2237474"/>
              <a:gd name="connsiteX201" fmla="*/ 1759056 w 12192000"/>
              <a:gd name="connsiteY201" fmla="*/ 2125608 h 2237474"/>
              <a:gd name="connsiteX202" fmla="*/ 1637948 w 12192000"/>
              <a:gd name="connsiteY202" fmla="*/ 2172597 h 2237474"/>
              <a:gd name="connsiteX203" fmla="*/ 1434549 w 12192000"/>
              <a:gd name="connsiteY203" fmla="*/ 2234522 h 2237474"/>
              <a:gd name="connsiteX204" fmla="*/ 1398481 w 12192000"/>
              <a:gd name="connsiteY204" fmla="*/ 2237074 h 2237474"/>
              <a:gd name="connsiteX205" fmla="*/ 1398407 w 12192000"/>
              <a:gd name="connsiteY205" fmla="*/ 2237095 h 2237474"/>
              <a:gd name="connsiteX206" fmla="*/ 1370962 w 12192000"/>
              <a:gd name="connsiteY206" fmla="*/ 2237474 h 2237474"/>
              <a:gd name="connsiteX207" fmla="*/ 1356367 w 12192000"/>
              <a:gd name="connsiteY207" fmla="*/ 2235089 h 2237474"/>
              <a:gd name="connsiteX208" fmla="*/ 1324828 w 12192000"/>
              <a:gd name="connsiteY208" fmla="*/ 2231968 h 2237474"/>
              <a:gd name="connsiteX209" fmla="*/ 1297744 w 12192000"/>
              <a:gd name="connsiteY209" fmla="*/ 2235849 h 2237474"/>
              <a:gd name="connsiteX210" fmla="*/ 1286236 w 12192000"/>
              <a:gd name="connsiteY210" fmla="*/ 2233135 h 2237474"/>
              <a:gd name="connsiteX211" fmla="*/ 1283504 w 12192000"/>
              <a:gd name="connsiteY211" fmla="*/ 2233797 h 2237474"/>
              <a:gd name="connsiteX212" fmla="*/ 1279765 w 12192000"/>
              <a:gd name="connsiteY212" fmla="*/ 2229639 h 2237474"/>
              <a:gd name="connsiteX213" fmla="*/ 1195347 w 12192000"/>
              <a:gd name="connsiteY213" fmla="*/ 2212354 h 2237474"/>
              <a:gd name="connsiteX214" fmla="*/ 970251 w 12192000"/>
              <a:gd name="connsiteY214" fmla="*/ 2221029 h 2237474"/>
              <a:gd name="connsiteX215" fmla="*/ 812914 w 12192000"/>
              <a:gd name="connsiteY215" fmla="*/ 2202752 h 2237474"/>
              <a:gd name="connsiteX216" fmla="*/ 800195 w 12192000"/>
              <a:gd name="connsiteY216" fmla="*/ 2209407 h 2237474"/>
              <a:gd name="connsiteX217" fmla="*/ 784978 w 12192000"/>
              <a:gd name="connsiteY217" fmla="*/ 2212360 h 2237474"/>
              <a:gd name="connsiteX218" fmla="*/ 681987 w 12192000"/>
              <a:gd name="connsiteY218" fmla="*/ 2216757 h 2237474"/>
              <a:gd name="connsiteX219" fmla="*/ 669923 w 12192000"/>
              <a:gd name="connsiteY219" fmla="*/ 2211682 h 2237474"/>
              <a:gd name="connsiteX220" fmla="*/ 648680 w 12192000"/>
              <a:gd name="connsiteY220" fmla="*/ 2206229 h 2237474"/>
              <a:gd name="connsiteX221" fmla="*/ 597225 w 12192000"/>
              <a:gd name="connsiteY221" fmla="*/ 2180999 h 2237474"/>
              <a:gd name="connsiteX222" fmla="*/ 558449 w 12192000"/>
              <a:gd name="connsiteY222" fmla="*/ 2182346 h 2237474"/>
              <a:gd name="connsiteX223" fmla="*/ 550517 w 12192000"/>
              <a:gd name="connsiteY223" fmla="*/ 2182060 h 2237474"/>
              <a:gd name="connsiteX224" fmla="*/ 550309 w 12192000"/>
              <a:gd name="connsiteY224" fmla="*/ 2181825 h 2237474"/>
              <a:gd name="connsiteX225" fmla="*/ 541836 w 12192000"/>
              <a:gd name="connsiteY225" fmla="*/ 2181063 h 2237474"/>
              <a:gd name="connsiteX226" fmla="*/ 536057 w 12192000"/>
              <a:gd name="connsiteY226" fmla="*/ 2181537 h 2237474"/>
              <a:gd name="connsiteX227" fmla="*/ 520671 w 12192000"/>
              <a:gd name="connsiteY227" fmla="*/ 2180980 h 2237474"/>
              <a:gd name="connsiteX228" fmla="*/ 515024 w 12192000"/>
              <a:gd name="connsiteY228" fmla="*/ 2179258 h 2237474"/>
              <a:gd name="connsiteX229" fmla="*/ 512278 w 12192000"/>
              <a:gd name="connsiteY229" fmla="*/ 2176369 h 2237474"/>
              <a:gd name="connsiteX230" fmla="*/ 480419 w 12192000"/>
              <a:gd name="connsiteY230" fmla="*/ 2167807 h 2237474"/>
              <a:gd name="connsiteX231" fmla="*/ 413835 w 12192000"/>
              <a:gd name="connsiteY231" fmla="*/ 2156783 h 2237474"/>
              <a:gd name="connsiteX232" fmla="*/ 376513 w 12192000"/>
              <a:gd name="connsiteY232" fmla="*/ 2154014 h 2237474"/>
              <a:gd name="connsiteX233" fmla="*/ 273386 w 12192000"/>
              <a:gd name="connsiteY233" fmla="*/ 2142551 h 2237474"/>
              <a:gd name="connsiteX234" fmla="*/ 169207 w 12192000"/>
              <a:gd name="connsiteY234" fmla="*/ 2128100 h 2237474"/>
              <a:gd name="connsiteX235" fmla="*/ 93149 w 12192000"/>
              <a:gd name="connsiteY235" fmla="*/ 2105324 h 2237474"/>
              <a:gd name="connsiteX236" fmla="*/ 88109 w 12192000"/>
              <a:gd name="connsiteY236" fmla="*/ 2106704 h 2237474"/>
              <a:gd name="connsiteX237" fmla="*/ 80022 w 12192000"/>
              <a:gd name="connsiteY237" fmla="*/ 2107254 h 2237474"/>
              <a:gd name="connsiteX238" fmla="*/ 79717 w 12192000"/>
              <a:gd name="connsiteY238" fmla="*/ 2107046 h 2237474"/>
              <a:gd name="connsiteX239" fmla="*/ 72352 w 12192000"/>
              <a:gd name="connsiteY239" fmla="*/ 2107991 h 2237474"/>
              <a:gd name="connsiteX240" fmla="*/ 37645 w 12192000"/>
              <a:gd name="connsiteY240" fmla="*/ 2115401 h 2237474"/>
              <a:gd name="connsiteX241" fmla="*/ 4572 w 12192000"/>
              <a:gd name="connsiteY241" fmla="*/ 2111091 h 2237474"/>
              <a:gd name="connsiteX242" fmla="*/ 0 w 12192000"/>
              <a:gd name="connsiteY242" fmla="*/ 2110468 h 2237474"/>
              <a:gd name="connsiteX243" fmla="*/ 0 w 12192000"/>
              <a:gd name="connsiteY2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11738 w 12192000"/>
              <a:gd name="connsiteY134" fmla="*/ 1776964 h 2237474"/>
              <a:gd name="connsiteX135" fmla="*/ 4560070 w 12192000"/>
              <a:gd name="connsiteY135" fmla="*/ 1785640 h 2237474"/>
              <a:gd name="connsiteX136" fmla="*/ 4536503 w 12192000"/>
              <a:gd name="connsiteY136" fmla="*/ 1785334 h 2237474"/>
              <a:gd name="connsiteX137" fmla="*/ 4513724 w 12192000"/>
              <a:gd name="connsiteY137" fmla="*/ 1791996 h 2237474"/>
              <a:gd name="connsiteX138" fmla="*/ 4459810 w 12192000"/>
              <a:gd name="connsiteY138" fmla="*/ 1797886 h 2237474"/>
              <a:gd name="connsiteX139" fmla="*/ 4379064 w 12192000"/>
              <a:gd name="connsiteY139" fmla="*/ 1817177 h 2237474"/>
              <a:gd name="connsiteX140" fmla="*/ 4319209 w 12192000"/>
              <a:gd name="connsiteY140" fmla="*/ 1834833 h 2237474"/>
              <a:gd name="connsiteX141" fmla="*/ 4306907 w 12192000"/>
              <a:gd name="connsiteY141" fmla="*/ 1841641 h 2237474"/>
              <a:gd name="connsiteX142" fmla="*/ 4290981 w 12192000"/>
              <a:gd name="connsiteY142" fmla="*/ 1839677 h 2237474"/>
              <a:gd name="connsiteX143" fmla="*/ 4285792 w 12192000"/>
              <a:gd name="connsiteY143" fmla="*/ 1836231 h 2237474"/>
              <a:gd name="connsiteX144" fmla="*/ 4238372 w 12192000"/>
              <a:gd name="connsiteY144" fmla="*/ 1851480 h 2237474"/>
              <a:gd name="connsiteX145" fmla="*/ 4232517 w 12192000"/>
              <a:gd name="connsiteY145" fmla="*/ 1852567 h 2237474"/>
              <a:gd name="connsiteX146" fmla="*/ 4191732 w 12192000"/>
              <a:gd name="connsiteY146" fmla="*/ 1857328 h 2237474"/>
              <a:gd name="connsiteX147" fmla="*/ 4065532 w 12192000"/>
              <a:gd name="connsiteY147" fmla="*/ 1855477 h 2237474"/>
              <a:gd name="connsiteX148" fmla="*/ 4028460 w 12192000"/>
              <a:gd name="connsiteY148" fmla="*/ 1855137 h 2237474"/>
              <a:gd name="connsiteX149" fmla="*/ 4002267 w 12192000"/>
              <a:gd name="connsiteY149" fmla="*/ 1852352 h 2237474"/>
              <a:gd name="connsiteX150" fmla="*/ 3931396 w 12192000"/>
              <a:gd name="connsiteY150" fmla="*/ 1858915 h 2237474"/>
              <a:gd name="connsiteX151" fmla="*/ 3812162 w 12192000"/>
              <a:gd name="connsiteY151" fmla="*/ 1875501 h 2237474"/>
              <a:gd name="connsiteX152" fmla="*/ 3767672 w 12192000"/>
              <a:gd name="connsiteY152" fmla="*/ 1874600 h 2237474"/>
              <a:gd name="connsiteX153" fmla="*/ 3764741 w 12192000"/>
              <a:gd name="connsiteY153" fmla="*/ 1869433 h 2237474"/>
              <a:gd name="connsiteX154" fmla="*/ 3751332 w 12192000"/>
              <a:gd name="connsiteY154" fmla="*/ 1869854 h 2237474"/>
              <a:gd name="connsiteX155" fmla="*/ 3748155 w 12192000"/>
              <a:gd name="connsiteY155" fmla="*/ 1868903 h 2237474"/>
              <a:gd name="connsiteX156" fmla="*/ 3729530 w 12192000"/>
              <a:gd name="connsiteY156" fmla="*/ 1864513 h 2237474"/>
              <a:gd name="connsiteX157" fmla="*/ 3680177 w 12192000"/>
              <a:gd name="connsiteY157" fmla="*/ 1881552 h 2237474"/>
              <a:gd name="connsiteX158" fmla="*/ 3567259 w 12192000"/>
              <a:gd name="connsiteY158" fmla="*/ 1893482 h 2237474"/>
              <a:gd name="connsiteX159" fmla="*/ 3405770 w 12192000"/>
              <a:gd name="connsiteY159" fmla="*/ 1904591 h 2237474"/>
              <a:gd name="connsiteX160" fmla="*/ 3280097 w 12192000"/>
              <a:gd name="connsiteY160" fmla="*/ 1919610 h 2237474"/>
              <a:gd name="connsiteX161" fmla="*/ 3123424 w 12192000"/>
              <a:gd name="connsiteY161" fmla="*/ 1952930 h 2237474"/>
              <a:gd name="connsiteX162" fmla="*/ 3009910 w 12192000"/>
              <a:gd name="connsiteY162" fmla="*/ 1957866 h 2237474"/>
              <a:gd name="connsiteX163" fmla="*/ 2995934 w 12192000"/>
              <a:gd name="connsiteY163" fmla="*/ 1967085 h 2237474"/>
              <a:gd name="connsiteX164" fmla="*/ 2980071 w 12192000"/>
              <a:gd name="connsiteY164" fmla="*/ 1972988 h 2237474"/>
              <a:gd name="connsiteX165" fmla="*/ 2978094 w 12192000"/>
              <a:gd name="connsiteY165" fmla="*/ 1972369 h 2237474"/>
              <a:gd name="connsiteX166" fmla="*/ 2942858 w 12192000"/>
              <a:gd name="connsiteY166" fmla="*/ 1981367 h 2237474"/>
              <a:gd name="connsiteX167" fmla="*/ 2875436 w 12192000"/>
              <a:gd name="connsiteY167" fmla="*/ 1996977 h 2237474"/>
              <a:gd name="connsiteX168" fmla="*/ 2874892 w 12192000"/>
              <a:gd name="connsiteY168" fmla="*/ 1996085 h 2237474"/>
              <a:gd name="connsiteX169" fmla="*/ 2864145 w 12192000"/>
              <a:gd name="connsiteY169" fmla="*/ 1994061 h 2237474"/>
              <a:gd name="connsiteX170" fmla="*/ 2843662 w 12192000"/>
              <a:gd name="connsiteY170" fmla="*/ 1992498 h 2237474"/>
              <a:gd name="connsiteX171" fmla="*/ 2796128 w 12192000"/>
              <a:gd name="connsiteY171" fmla="*/ 1976403 h 2237474"/>
              <a:gd name="connsiteX172" fmla="*/ 2756784 w 12192000"/>
              <a:gd name="connsiteY172" fmla="*/ 1985116 h 2237474"/>
              <a:gd name="connsiteX173" fmla="*/ 2748833 w 12192000"/>
              <a:gd name="connsiteY173" fmla="*/ 1986323 h 2237474"/>
              <a:gd name="connsiteX174" fmla="*/ 2748661 w 12192000"/>
              <a:gd name="connsiteY174" fmla="*/ 1986122 h 2237474"/>
              <a:gd name="connsiteX175" fmla="*/ 2740251 w 12192000"/>
              <a:gd name="connsiteY175" fmla="*/ 1986946 h 2237474"/>
              <a:gd name="connsiteX176" fmla="*/ 2718916 w 12192000"/>
              <a:gd name="connsiteY176" fmla="*/ 1990867 h 2237474"/>
              <a:gd name="connsiteX177" fmla="*/ 2713522 w 12192000"/>
              <a:gd name="connsiteY177" fmla="*/ 1990173 h 2237474"/>
              <a:gd name="connsiteX178" fmla="*/ 2680597 w 12192000"/>
              <a:gd name="connsiteY178" fmla="*/ 1984996 h 2237474"/>
              <a:gd name="connsiteX179" fmla="*/ 2578178 w 12192000"/>
              <a:gd name="connsiteY179" fmla="*/ 1990531 h 2237474"/>
              <a:gd name="connsiteX180" fmla="*/ 2476147 w 12192000"/>
              <a:gd name="connsiteY180" fmla="*/ 1998305 h 2237474"/>
              <a:gd name="connsiteX181" fmla="*/ 2373568 w 12192000"/>
              <a:gd name="connsiteY181" fmla="*/ 2003219 h 2237474"/>
              <a:gd name="connsiteX182" fmla="*/ 2321399 w 12192000"/>
              <a:gd name="connsiteY182" fmla="*/ 1989467 h 2237474"/>
              <a:gd name="connsiteX183" fmla="*/ 2315525 w 12192000"/>
              <a:gd name="connsiteY183" fmla="*/ 1989708 h 2237474"/>
              <a:gd name="connsiteX184" fmla="*/ 2300792 w 12192000"/>
              <a:gd name="connsiteY184" fmla="*/ 1994290 h 2237474"/>
              <a:gd name="connsiteX185" fmla="*/ 2295469 w 12192000"/>
              <a:gd name="connsiteY185" fmla="*/ 1996659 h 2237474"/>
              <a:gd name="connsiteX186" fmla="*/ 2287219 w 12192000"/>
              <a:gd name="connsiteY186" fmla="*/ 1998750 h 2237474"/>
              <a:gd name="connsiteX187" fmla="*/ 2286948 w 12192000"/>
              <a:gd name="connsiteY187" fmla="*/ 1998596 h 2237474"/>
              <a:gd name="connsiteX188" fmla="*/ 2243069 w 12192000"/>
              <a:gd name="connsiteY188" fmla="*/ 2015111 h 2237474"/>
              <a:gd name="connsiteX189" fmla="*/ 2186609 w 12192000"/>
              <a:gd name="connsiteY189" fmla="*/ 2008263 h 2237474"/>
              <a:gd name="connsiteX190" fmla="*/ 2164831 w 12192000"/>
              <a:gd name="connsiteY190" fmla="*/ 2010143 h 2237474"/>
              <a:gd name="connsiteX191" fmla="*/ 2152836 w 12192000"/>
              <a:gd name="connsiteY191" fmla="*/ 2010048 h 2237474"/>
              <a:gd name="connsiteX192" fmla="*/ 2117102 w 12192000"/>
              <a:gd name="connsiteY192" fmla="*/ 2023004 h 2237474"/>
              <a:gd name="connsiteX193" fmla="*/ 2111935 w 12192000"/>
              <a:gd name="connsiteY193" fmla="*/ 2023163 h 2237474"/>
              <a:gd name="connsiteX194" fmla="*/ 2089991 w 12192000"/>
              <a:gd name="connsiteY194" fmla="*/ 2034193 h 2237474"/>
              <a:gd name="connsiteX195" fmla="*/ 2058061 w 12192000"/>
              <a:gd name="connsiteY195" fmla="*/ 2047942 h 2237474"/>
              <a:gd name="connsiteX196" fmla="*/ 2055737 w 12192000"/>
              <a:gd name="connsiteY196" fmla="*/ 2047704 h 2237474"/>
              <a:gd name="connsiteX197" fmla="*/ 2042244 w 12192000"/>
              <a:gd name="connsiteY197" fmla="*/ 2055560 h 2237474"/>
              <a:gd name="connsiteX198" fmla="*/ 1976224 w 12192000"/>
              <a:gd name="connsiteY198" fmla="*/ 2074257 h 2237474"/>
              <a:gd name="connsiteX199" fmla="*/ 1877728 w 12192000"/>
              <a:gd name="connsiteY199" fmla="*/ 2101004 h 2237474"/>
              <a:gd name="connsiteX200" fmla="*/ 1759056 w 12192000"/>
              <a:gd name="connsiteY200" fmla="*/ 2125608 h 2237474"/>
              <a:gd name="connsiteX201" fmla="*/ 1637948 w 12192000"/>
              <a:gd name="connsiteY201" fmla="*/ 2172597 h 2237474"/>
              <a:gd name="connsiteX202" fmla="*/ 1434549 w 12192000"/>
              <a:gd name="connsiteY202" fmla="*/ 2234522 h 2237474"/>
              <a:gd name="connsiteX203" fmla="*/ 1398481 w 12192000"/>
              <a:gd name="connsiteY203" fmla="*/ 2237074 h 2237474"/>
              <a:gd name="connsiteX204" fmla="*/ 1398407 w 12192000"/>
              <a:gd name="connsiteY204" fmla="*/ 2237095 h 2237474"/>
              <a:gd name="connsiteX205" fmla="*/ 1370962 w 12192000"/>
              <a:gd name="connsiteY205" fmla="*/ 2237474 h 2237474"/>
              <a:gd name="connsiteX206" fmla="*/ 1356367 w 12192000"/>
              <a:gd name="connsiteY206" fmla="*/ 2235089 h 2237474"/>
              <a:gd name="connsiteX207" fmla="*/ 1324828 w 12192000"/>
              <a:gd name="connsiteY207" fmla="*/ 2231968 h 2237474"/>
              <a:gd name="connsiteX208" fmla="*/ 1297744 w 12192000"/>
              <a:gd name="connsiteY208" fmla="*/ 2235849 h 2237474"/>
              <a:gd name="connsiteX209" fmla="*/ 1286236 w 12192000"/>
              <a:gd name="connsiteY209" fmla="*/ 2233135 h 2237474"/>
              <a:gd name="connsiteX210" fmla="*/ 1283504 w 12192000"/>
              <a:gd name="connsiteY210" fmla="*/ 2233797 h 2237474"/>
              <a:gd name="connsiteX211" fmla="*/ 1279765 w 12192000"/>
              <a:gd name="connsiteY211" fmla="*/ 2229639 h 2237474"/>
              <a:gd name="connsiteX212" fmla="*/ 1195347 w 12192000"/>
              <a:gd name="connsiteY212" fmla="*/ 2212354 h 2237474"/>
              <a:gd name="connsiteX213" fmla="*/ 970251 w 12192000"/>
              <a:gd name="connsiteY213" fmla="*/ 2221029 h 2237474"/>
              <a:gd name="connsiteX214" fmla="*/ 812914 w 12192000"/>
              <a:gd name="connsiteY214" fmla="*/ 2202752 h 2237474"/>
              <a:gd name="connsiteX215" fmla="*/ 800195 w 12192000"/>
              <a:gd name="connsiteY215" fmla="*/ 2209407 h 2237474"/>
              <a:gd name="connsiteX216" fmla="*/ 784978 w 12192000"/>
              <a:gd name="connsiteY216" fmla="*/ 2212360 h 2237474"/>
              <a:gd name="connsiteX217" fmla="*/ 681987 w 12192000"/>
              <a:gd name="connsiteY217" fmla="*/ 2216757 h 2237474"/>
              <a:gd name="connsiteX218" fmla="*/ 669923 w 12192000"/>
              <a:gd name="connsiteY218" fmla="*/ 2211682 h 2237474"/>
              <a:gd name="connsiteX219" fmla="*/ 648680 w 12192000"/>
              <a:gd name="connsiteY219" fmla="*/ 2206229 h 2237474"/>
              <a:gd name="connsiteX220" fmla="*/ 597225 w 12192000"/>
              <a:gd name="connsiteY220" fmla="*/ 2180999 h 2237474"/>
              <a:gd name="connsiteX221" fmla="*/ 558449 w 12192000"/>
              <a:gd name="connsiteY221" fmla="*/ 2182346 h 2237474"/>
              <a:gd name="connsiteX222" fmla="*/ 550517 w 12192000"/>
              <a:gd name="connsiteY222" fmla="*/ 2182060 h 2237474"/>
              <a:gd name="connsiteX223" fmla="*/ 550309 w 12192000"/>
              <a:gd name="connsiteY223" fmla="*/ 2181825 h 2237474"/>
              <a:gd name="connsiteX224" fmla="*/ 541836 w 12192000"/>
              <a:gd name="connsiteY224" fmla="*/ 2181063 h 2237474"/>
              <a:gd name="connsiteX225" fmla="*/ 536057 w 12192000"/>
              <a:gd name="connsiteY225" fmla="*/ 2181537 h 2237474"/>
              <a:gd name="connsiteX226" fmla="*/ 520671 w 12192000"/>
              <a:gd name="connsiteY226" fmla="*/ 2180980 h 2237474"/>
              <a:gd name="connsiteX227" fmla="*/ 515024 w 12192000"/>
              <a:gd name="connsiteY227" fmla="*/ 2179258 h 2237474"/>
              <a:gd name="connsiteX228" fmla="*/ 512278 w 12192000"/>
              <a:gd name="connsiteY228" fmla="*/ 2176369 h 2237474"/>
              <a:gd name="connsiteX229" fmla="*/ 480419 w 12192000"/>
              <a:gd name="connsiteY229" fmla="*/ 2167807 h 2237474"/>
              <a:gd name="connsiteX230" fmla="*/ 413835 w 12192000"/>
              <a:gd name="connsiteY230" fmla="*/ 2156783 h 2237474"/>
              <a:gd name="connsiteX231" fmla="*/ 376513 w 12192000"/>
              <a:gd name="connsiteY231" fmla="*/ 2154014 h 2237474"/>
              <a:gd name="connsiteX232" fmla="*/ 273386 w 12192000"/>
              <a:gd name="connsiteY232" fmla="*/ 2142551 h 2237474"/>
              <a:gd name="connsiteX233" fmla="*/ 169207 w 12192000"/>
              <a:gd name="connsiteY233" fmla="*/ 2128100 h 2237474"/>
              <a:gd name="connsiteX234" fmla="*/ 93149 w 12192000"/>
              <a:gd name="connsiteY234" fmla="*/ 2105324 h 2237474"/>
              <a:gd name="connsiteX235" fmla="*/ 88109 w 12192000"/>
              <a:gd name="connsiteY235" fmla="*/ 2106704 h 2237474"/>
              <a:gd name="connsiteX236" fmla="*/ 80022 w 12192000"/>
              <a:gd name="connsiteY236" fmla="*/ 2107254 h 2237474"/>
              <a:gd name="connsiteX237" fmla="*/ 79717 w 12192000"/>
              <a:gd name="connsiteY237" fmla="*/ 2107046 h 2237474"/>
              <a:gd name="connsiteX238" fmla="*/ 72352 w 12192000"/>
              <a:gd name="connsiteY238" fmla="*/ 2107991 h 2237474"/>
              <a:gd name="connsiteX239" fmla="*/ 37645 w 12192000"/>
              <a:gd name="connsiteY239" fmla="*/ 2115401 h 2237474"/>
              <a:gd name="connsiteX240" fmla="*/ 4572 w 12192000"/>
              <a:gd name="connsiteY240" fmla="*/ 2111091 h 2237474"/>
              <a:gd name="connsiteX241" fmla="*/ 0 w 12192000"/>
              <a:gd name="connsiteY241" fmla="*/ 2110468 h 2237474"/>
              <a:gd name="connsiteX242" fmla="*/ 0 w 12192000"/>
              <a:gd name="connsiteY2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306907 w 12192000"/>
              <a:gd name="connsiteY140" fmla="*/ 1841641 h 2237474"/>
              <a:gd name="connsiteX141" fmla="*/ 4290981 w 12192000"/>
              <a:gd name="connsiteY141" fmla="*/ 1839677 h 2237474"/>
              <a:gd name="connsiteX142" fmla="*/ 4285792 w 12192000"/>
              <a:gd name="connsiteY142" fmla="*/ 1836231 h 2237474"/>
              <a:gd name="connsiteX143" fmla="*/ 4238372 w 12192000"/>
              <a:gd name="connsiteY143" fmla="*/ 1851480 h 2237474"/>
              <a:gd name="connsiteX144" fmla="*/ 4232517 w 12192000"/>
              <a:gd name="connsiteY144" fmla="*/ 1852567 h 2237474"/>
              <a:gd name="connsiteX145" fmla="*/ 4191732 w 12192000"/>
              <a:gd name="connsiteY145" fmla="*/ 1857328 h 2237474"/>
              <a:gd name="connsiteX146" fmla="*/ 4065532 w 12192000"/>
              <a:gd name="connsiteY146" fmla="*/ 1855477 h 2237474"/>
              <a:gd name="connsiteX147" fmla="*/ 4028460 w 12192000"/>
              <a:gd name="connsiteY147" fmla="*/ 1855137 h 2237474"/>
              <a:gd name="connsiteX148" fmla="*/ 4002267 w 12192000"/>
              <a:gd name="connsiteY148" fmla="*/ 1852352 h 2237474"/>
              <a:gd name="connsiteX149" fmla="*/ 3931396 w 12192000"/>
              <a:gd name="connsiteY149" fmla="*/ 1858915 h 2237474"/>
              <a:gd name="connsiteX150" fmla="*/ 3812162 w 12192000"/>
              <a:gd name="connsiteY150" fmla="*/ 1875501 h 2237474"/>
              <a:gd name="connsiteX151" fmla="*/ 3767672 w 12192000"/>
              <a:gd name="connsiteY151" fmla="*/ 1874600 h 2237474"/>
              <a:gd name="connsiteX152" fmla="*/ 3764741 w 12192000"/>
              <a:gd name="connsiteY152" fmla="*/ 1869433 h 2237474"/>
              <a:gd name="connsiteX153" fmla="*/ 3751332 w 12192000"/>
              <a:gd name="connsiteY153" fmla="*/ 1869854 h 2237474"/>
              <a:gd name="connsiteX154" fmla="*/ 3748155 w 12192000"/>
              <a:gd name="connsiteY154" fmla="*/ 1868903 h 2237474"/>
              <a:gd name="connsiteX155" fmla="*/ 3729530 w 12192000"/>
              <a:gd name="connsiteY155" fmla="*/ 1864513 h 2237474"/>
              <a:gd name="connsiteX156" fmla="*/ 3680177 w 12192000"/>
              <a:gd name="connsiteY156" fmla="*/ 1881552 h 2237474"/>
              <a:gd name="connsiteX157" fmla="*/ 3567259 w 12192000"/>
              <a:gd name="connsiteY157" fmla="*/ 1893482 h 2237474"/>
              <a:gd name="connsiteX158" fmla="*/ 3405770 w 12192000"/>
              <a:gd name="connsiteY158" fmla="*/ 1904591 h 2237474"/>
              <a:gd name="connsiteX159" fmla="*/ 3280097 w 12192000"/>
              <a:gd name="connsiteY159" fmla="*/ 1919610 h 2237474"/>
              <a:gd name="connsiteX160" fmla="*/ 3123424 w 12192000"/>
              <a:gd name="connsiteY160" fmla="*/ 1952930 h 2237474"/>
              <a:gd name="connsiteX161" fmla="*/ 3009910 w 12192000"/>
              <a:gd name="connsiteY161" fmla="*/ 1957866 h 2237474"/>
              <a:gd name="connsiteX162" fmla="*/ 2995934 w 12192000"/>
              <a:gd name="connsiteY162" fmla="*/ 1967085 h 2237474"/>
              <a:gd name="connsiteX163" fmla="*/ 2980071 w 12192000"/>
              <a:gd name="connsiteY163" fmla="*/ 1972988 h 2237474"/>
              <a:gd name="connsiteX164" fmla="*/ 2978094 w 12192000"/>
              <a:gd name="connsiteY164" fmla="*/ 1972369 h 2237474"/>
              <a:gd name="connsiteX165" fmla="*/ 2942858 w 12192000"/>
              <a:gd name="connsiteY165" fmla="*/ 1981367 h 2237474"/>
              <a:gd name="connsiteX166" fmla="*/ 2875436 w 12192000"/>
              <a:gd name="connsiteY166" fmla="*/ 1996977 h 2237474"/>
              <a:gd name="connsiteX167" fmla="*/ 2874892 w 12192000"/>
              <a:gd name="connsiteY167" fmla="*/ 1996085 h 2237474"/>
              <a:gd name="connsiteX168" fmla="*/ 2864145 w 12192000"/>
              <a:gd name="connsiteY168" fmla="*/ 1994061 h 2237474"/>
              <a:gd name="connsiteX169" fmla="*/ 2843662 w 12192000"/>
              <a:gd name="connsiteY169" fmla="*/ 1992498 h 2237474"/>
              <a:gd name="connsiteX170" fmla="*/ 2796128 w 12192000"/>
              <a:gd name="connsiteY170" fmla="*/ 1976403 h 2237474"/>
              <a:gd name="connsiteX171" fmla="*/ 2756784 w 12192000"/>
              <a:gd name="connsiteY171" fmla="*/ 1985116 h 2237474"/>
              <a:gd name="connsiteX172" fmla="*/ 2748833 w 12192000"/>
              <a:gd name="connsiteY172" fmla="*/ 1986323 h 2237474"/>
              <a:gd name="connsiteX173" fmla="*/ 2748661 w 12192000"/>
              <a:gd name="connsiteY173" fmla="*/ 1986122 h 2237474"/>
              <a:gd name="connsiteX174" fmla="*/ 2740251 w 12192000"/>
              <a:gd name="connsiteY174" fmla="*/ 1986946 h 2237474"/>
              <a:gd name="connsiteX175" fmla="*/ 2718916 w 12192000"/>
              <a:gd name="connsiteY175" fmla="*/ 1990867 h 2237474"/>
              <a:gd name="connsiteX176" fmla="*/ 2713522 w 12192000"/>
              <a:gd name="connsiteY176" fmla="*/ 1990173 h 2237474"/>
              <a:gd name="connsiteX177" fmla="*/ 2680597 w 12192000"/>
              <a:gd name="connsiteY177" fmla="*/ 1984996 h 2237474"/>
              <a:gd name="connsiteX178" fmla="*/ 2578178 w 12192000"/>
              <a:gd name="connsiteY178" fmla="*/ 1990531 h 2237474"/>
              <a:gd name="connsiteX179" fmla="*/ 2476147 w 12192000"/>
              <a:gd name="connsiteY179" fmla="*/ 1998305 h 2237474"/>
              <a:gd name="connsiteX180" fmla="*/ 2373568 w 12192000"/>
              <a:gd name="connsiteY180" fmla="*/ 2003219 h 2237474"/>
              <a:gd name="connsiteX181" fmla="*/ 2321399 w 12192000"/>
              <a:gd name="connsiteY181" fmla="*/ 1989467 h 2237474"/>
              <a:gd name="connsiteX182" fmla="*/ 2315525 w 12192000"/>
              <a:gd name="connsiteY182" fmla="*/ 1989708 h 2237474"/>
              <a:gd name="connsiteX183" fmla="*/ 2300792 w 12192000"/>
              <a:gd name="connsiteY183" fmla="*/ 1994290 h 2237474"/>
              <a:gd name="connsiteX184" fmla="*/ 2295469 w 12192000"/>
              <a:gd name="connsiteY184" fmla="*/ 1996659 h 2237474"/>
              <a:gd name="connsiteX185" fmla="*/ 2287219 w 12192000"/>
              <a:gd name="connsiteY185" fmla="*/ 1998750 h 2237474"/>
              <a:gd name="connsiteX186" fmla="*/ 2286948 w 12192000"/>
              <a:gd name="connsiteY186" fmla="*/ 1998596 h 2237474"/>
              <a:gd name="connsiteX187" fmla="*/ 2243069 w 12192000"/>
              <a:gd name="connsiteY187" fmla="*/ 2015111 h 2237474"/>
              <a:gd name="connsiteX188" fmla="*/ 2186609 w 12192000"/>
              <a:gd name="connsiteY188" fmla="*/ 2008263 h 2237474"/>
              <a:gd name="connsiteX189" fmla="*/ 2164831 w 12192000"/>
              <a:gd name="connsiteY189" fmla="*/ 2010143 h 2237474"/>
              <a:gd name="connsiteX190" fmla="*/ 2152836 w 12192000"/>
              <a:gd name="connsiteY190" fmla="*/ 2010048 h 2237474"/>
              <a:gd name="connsiteX191" fmla="*/ 2117102 w 12192000"/>
              <a:gd name="connsiteY191" fmla="*/ 2023004 h 2237474"/>
              <a:gd name="connsiteX192" fmla="*/ 2111935 w 12192000"/>
              <a:gd name="connsiteY192" fmla="*/ 2023163 h 2237474"/>
              <a:gd name="connsiteX193" fmla="*/ 2089991 w 12192000"/>
              <a:gd name="connsiteY193" fmla="*/ 2034193 h 2237474"/>
              <a:gd name="connsiteX194" fmla="*/ 2058061 w 12192000"/>
              <a:gd name="connsiteY194" fmla="*/ 2047942 h 2237474"/>
              <a:gd name="connsiteX195" fmla="*/ 2055737 w 12192000"/>
              <a:gd name="connsiteY195" fmla="*/ 2047704 h 2237474"/>
              <a:gd name="connsiteX196" fmla="*/ 2042244 w 12192000"/>
              <a:gd name="connsiteY196" fmla="*/ 2055560 h 2237474"/>
              <a:gd name="connsiteX197" fmla="*/ 1976224 w 12192000"/>
              <a:gd name="connsiteY197" fmla="*/ 2074257 h 2237474"/>
              <a:gd name="connsiteX198" fmla="*/ 1877728 w 12192000"/>
              <a:gd name="connsiteY198" fmla="*/ 2101004 h 2237474"/>
              <a:gd name="connsiteX199" fmla="*/ 1759056 w 12192000"/>
              <a:gd name="connsiteY199" fmla="*/ 2125608 h 2237474"/>
              <a:gd name="connsiteX200" fmla="*/ 1637948 w 12192000"/>
              <a:gd name="connsiteY200" fmla="*/ 2172597 h 2237474"/>
              <a:gd name="connsiteX201" fmla="*/ 1434549 w 12192000"/>
              <a:gd name="connsiteY201" fmla="*/ 2234522 h 2237474"/>
              <a:gd name="connsiteX202" fmla="*/ 1398481 w 12192000"/>
              <a:gd name="connsiteY202" fmla="*/ 2237074 h 2237474"/>
              <a:gd name="connsiteX203" fmla="*/ 1398407 w 12192000"/>
              <a:gd name="connsiteY203" fmla="*/ 2237095 h 2237474"/>
              <a:gd name="connsiteX204" fmla="*/ 1370962 w 12192000"/>
              <a:gd name="connsiteY204" fmla="*/ 2237474 h 2237474"/>
              <a:gd name="connsiteX205" fmla="*/ 1356367 w 12192000"/>
              <a:gd name="connsiteY205" fmla="*/ 2235089 h 2237474"/>
              <a:gd name="connsiteX206" fmla="*/ 1324828 w 12192000"/>
              <a:gd name="connsiteY206" fmla="*/ 2231968 h 2237474"/>
              <a:gd name="connsiteX207" fmla="*/ 1297744 w 12192000"/>
              <a:gd name="connsiteY207" fmla="*/ 2235849 h 2237474"/>
              <a:gd name="connsiteX208" fmla="*/ 1286236 w 12192000"/>
              <a:gd name="connsiteY208" fmla="*/ 2233135 h 2237474"/>
              <a:gd name="connsiteX209" fmla="*/ 1283504 w 12192000"/>
              <a:gd name="connsiteY209" fmla="*/ 2233797 h 2237474"/>
              <a:gd name="connsiteX210" fmla="*/ 1279765 w 12192000"/>
              <a:gd name="connsiteY210" fmla="*/ 2229639 h 2237474"/>
              <a:gd name="connsiteX211" fmla="*/ 1195347 w 12192000"/>
              <a:gd name="connsiteY211" fmla="*/ 2212354 h 2237474"/>
              <a:gd name="connsiteX212" fmla="*/ 970251 w 12192000"/>
              <a:gd name="connsiteY212" fmla="*/ 2221029 h 2237474"/>
              <a:gd name="connsiteX213" fmla="*/ 812914 w 12192000"/>
              <a:gd name="connsiteY213" fmla="*/ 2202752 h 2237474"/>
              <a:gd name="connsiteX214" fmla="*/ 800195 w 12192000"/>
              <a:gd name="connsiteY214" fmla="*/ 2209407 h 2237474"/>
              <a:gd name="connsiteX215" fmla="*/ 784978 w 12192000"/>
              <a:gd name="connsiteY215" fmla="*/ 2212360 h 2237474"/>
              <a:gd name="connsiteX216" fmla="*/ 681987 w 12192000"/>
              <a:gd name="connsiteY216" fmla="*/ 2216757 h 2237474"/>
              <a:gd name="connsiteX217" fmla="*/ 669923 w 12192000"/>
              <a:gd name="connsiteY217" fmla="*/ 2211682 h 2237474"/>
              <a:gd name="connsiteX218" fmla="*/ 648680 w 12192000"/>
              <a:gd name="connsiteY218" fmla="*/ 2206229 h 2237474"/>
              <a:gd name="connsiteX219" fmla="*/ 597225 w 12192000"/>
              <a:gd name="connsiteY219" fmla="*/ 2180999 h 2237474"/>
              <a:gd name="connsiteX220" fmla="*/ 558449 w 12192000"/>
              <a:gd name="connsiteY220" fmla="*/ 2182346 h 2237474"/>
              <a:gd name="connsiteX221" fmla="*/ 550517 w 12192000"/>
              <a:gd name="connsiteY221" fmla="*/ 2182060 h 2237474"/>
              <a:gd name="connsiteX222" fmla="*/ 550309 w 12192000"/>
              <a:gd name="connsiteY222" fmla="*/ 2181825 h 2237474"/>
              <a:gd name="connsiteX223" fmla="*/ 541836 w 12192000"/>
              <a:gd name="connsiteY223" fmla="*/ 2181063 h 2237474"/>
              <a:gd name="connsiteX224" fmla="*/ 536057 w 12192000"/>
              <a:gd name="connsiteY224" fmla="*/ 2181537 h 2237474"/>
              <a:gd name="connsiteX225" fmla="*/ 520671 w 12192000"/>
              <a:gd name="connsiteY225" fmla="*/ 2180980 h 2237474"/>
              <a:gd name="connsiteX226" fmla="*/ 515024 w 12192000"/>
              <a:gd name="connsiteY226" fmla="*/ 2179258 h 2237474"/>
              <a:gd name="connsiteX227" fmla="*/ 512278 w 12192000"/>
              <a:gd name="connsiteY227" fmla="*/ 2176369 h 2237474"/>
              <a:gd name="connsiteX228" fmla="*/ 480419 w 12192000"/>
              <a:gd name="connsiteY228" fmla="*/ 2167807 h 2237474"/>
              <a:gd name="connsiteX229" fmla="*/ 413835 w 12192000"/>
              <a:gd name="connsiteY229" fmla="*/ 2156783 h 2237474"/>
              <a:gd name="connsiteX230" fmla="*/ 376513 w 12192000"/>
              <a:gd name="connsiteY230" fmla="*/ 2154014 h 2237474"/>
              <a:gd name="connsiteX231" fmla="*/ 273386 w 12192000"/>
              <a:gd name="connsiteY231" fmla="*/ 2142551 h 2237474"/>
              <a:gd name="connsiteX232" fmla="*/ 169207 w 12192000"/>
              <a:gd name="connsiteY232" fmla="*/ 2128100 h 2237474"/>
              <a:gd name="connsiteX233" fmla="*/ 93149 w 12192000"/>
              <a:gd name="connsiteY233" fmla="*/ 2105324 h 2237474"/>
              <a:gd name="connsiteX234" fmla="*/ 88109 w 12192000"/>
              <a:gd name="connsiteY234" fmla="*/ 2106704 h 2237474"/>
              <a:gd name="connsiteX235" fmla="*/ 80022 w 12192000"/>
              <a:gd name="connsiteY235" fmla="*/ 2107254 h 2237474"/>
              <a:gd name="connsiteX236" fmla="*/ 79717 w 12192000"/>
              <a:gd name="connsiteY236" fmla="*/ 2107046 h 2237474"/>
              <a:gd name="connsiteX237" fmla="*/ 72352 w 12192000"/>
              <a:gd name="connsiteY237" fmla="*/ 2107991 h 2237474"/>
              <a:gd name="connsiteX238" fmla="*/ 37645 w 12192000"/>
              <a:gd name="connsiteY238" fmla="*/ 2115401 h 2237474"/>
              <a:gd name="connsiteX239" fmla="*/ 4572 w 12192000"/>
              <a:gd name="connsiteY239" fmla="*/ 2111091 h 2237474"/>
              <a:gd name="connsiteX240" fmla="*/ 0 w 12192000"/>
              <a:gd name="connsiteY240" fmla="*/ 2110468 h 2237474"/>
              <a:gd name="connsiteX241" fmla="*/ 0 w 12192000"/>
              <a:gd name="connsiteY2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64741 w 12192000"/>
              <a:gd name="connsiteY151" fmla="*/ 1869433 h 2237474"/>
              <a:gd name="connsiteX152" fmla="*/ 3751332 w 12192000"/>
              <a:gd name="connsiteY152" fmla="*/ 1869854 h 2237474"/>
              <a:gd name="connsiteX153" fmla="*/ 3748155 w 12192000"/>
              <a:gd name="connsiteY153" fmla="*/ 1868903 h 2237474"/>
              <a:gd name="connsiteX154" fmla="*/ 3729530 w 12192000"/>
              <a:gd name="connsiteY154" fmla="*/ 1864513 h 2237474"/>
              <a:gd name="connsiteX155" fmla="*/ 3680177 w 12192000"/>
              <a:gd name="connsiteY155" fmla="*/ 1881552 h 2237474"/>
              <a:gd name="connsiteX156" fmla="*/ 3567259 w 12192000"/>
              <a:gd name="connsiteY156" fmla="*/ 1893482 h 2237474"/>
              <a:gd name="connsiteX157" fmla="*/ 3405770 w 12192000"/>
              <a:gd name="connsiteY157" fmla="*/ 1904591 h 2237474"/>
              <a:gd name="connsiteX158" fmla="*/ 3280097 w 12192000"/>
              <a:gd name="connsiteY158" fmla="*/ 1919610 h 2237474"/>
              <a:gd name="connsiteX159" fmla="*/ 3123424 w 12192000"/>
              <a:gd name="connsiteY159" fmla="*/ 1952930 h 2237474"/>
              <a:gd name="connsiteX160" fmla="*/ 3009910 w 12192000"/>
              <a:gd name="connsiteY160" fmla="*/ 1957866 h 2237474"/>
              <a:gd name="connsiteX161" fmla="*/ 2995934 w 12192000"/>
              <a:gd name="connsiteY161" fmla="*/ 1967085 h 2237474"/>
              <a:gd name="connsiteX162" fmla="*/ 2980071 w 12192000"/>
              <a:gd name="connsiteY162" fmla="*/ 1972988 h 2237474"/>
              <a:gd name="connsiteX163" fmla="*/ 2978094 w 12192000"/>
              <a:gd name="connsiteY163" fmla="*/ 1972369 h 2237474"/>
              <a:gd name="connsiteX164" fmla="*/ 2942858 w 12192000"/>
              <a:gd name="connsiteY164" fmla="*/ 1981367 h 2237474"/>
              <a:gd name="connsiteX165" fmla="*/ 2875436 w 12192000"/>
              <a:gd name="connsiteY165" fmla="*/ 1996977 h 2237474"/>
              <a:gd name="connsiteX166" fmla="*/ 2874892 w 12192000"/>
              <a:gd name="connsiteY166" fmla="*/ 1996085 h 2237474"/>
              <a:gd name="connsiteX167" fmla="*/ 2864145 w 12192000"/>
              <a:gd name="connsiteY167" fmla="*/ 1994061 h 2237474"/>
              <a:gd name="connsiteX168" fmla="*/ 2843662 w 12192000"/>
              <a:gd name="connsiteY168" fmla="*/ 1992498 h 2237474"/>
              <a:gd name="connsiteX169" fmla="*/ 2796128 w 12192000"/>
              <a:gd name="connsiteY169" fmla="*/ 1976403 h 2237474"/>
              <a:gd name="connsiteX170" fmla="*/ 2756784 w 12192000"/>
              <a:gd name="connsiteY170" fmla="*/ 1985116 h 2237474"/>
              <a:gd name="connsiteX171" fmla="*/ 2748833 w 12192000"/>
              <a:gd name="connsiteY171" fmla="*/ 1986323 h 2237474"/>
              <a:gd name="connsiteX172" fmla="*/ 2748661 w 12192000"/>
              <a:gd name="connsiteY172" fmla="*/ 1986122 h 2237474"/>
              <a:gd name="connsiteX173" fmla="*/ 2740251 w 12192000"/>
              <a:gd name="connsiteY173" fmla="*/ 1986946 h 2237474"/>
              <a:gd name="connsiteX174" fmla="*/ 2718916 w 12192000"/>
              <a:gd name="connsiteY174" fmla="*/ 1990867 h 2237474"/>
              <a:gd name="connsiteX175" fmla="*/ 2713522 w 12192000"/>
              <a:gd name="connsiteY175" fmla="*/ 1990173 h 2237474"/>
              <a:gd name="connsiteX176" fmla="*/ 2680597 w 12192000"/>
              <a:gd name="connsiteY176" fmla="*/ 1984996 h 2237474"/>
              <a:gd name="connsiteX177" fmla="*/ 2578178 w 12192000"/>
              <a:gd name="connsiteY177" fmla="*/ 1990531 h 2237474"/>
              <a:gd name="connsiteX178" fmla="*/ 2476147 w 12192000"/>
              <a:gd name="connsiteY178" fmla="*/ 1998305 h 2237474"/>
              <a:gd name="connsiteX179" fmla="*/ 2373568 w 12192000"/>
              <a:gd name="connsiteY179" fmla="*/ 2003219 h 2237474"/>
              <a:gd name="connsiteX180" fmla="*/ 2321399 w 12192000"/>
              <a:gd name="connsiteY180" fmla="*/ 1989467 h 2237474"/>
              <a:gd name="connsiteX181" fmla="*/ 2315525 w 12192000"/>
              <a:gd name="connsiteY181" fmla="*/ 1989708 h 2237474"/>
              <a:gd name="connsiteX182" fmla="*/ 2300792 w 12192000"/>
              <a:gd name="connsiteY182" fmla="*/ 1994290 h 2237474"/>
              <a:gd name="connsiteX183" fmla="*/ 2295469 w 12192000"/>
              <a:gd name="connsiteY183" fmla="*/ 1996659 h 2237474"/>
              <a:gd name="connsiteX184" fmla="*/ 2287219 w 12192000"/>
              <a:gd name="connsiteY184" fmla="*/ 1998750 h 2237474"/>
              <a:gd name="connsiteX185" fmla="*/ 2286948 w 12192000"/>
              <a:gd name="connsiteY185" fmla="*/ 1998596 h 2237474"/>
              <a:gd name="connsiteX186" fmla="*/ 2243069 w 12192000"/>
              <a:gd name="connsiteY186" fmla="*/ 2015111 h 2237474"/>
              <a:gd name="connsiteX187" fmla="*/ 2186609 w 12192000"/>
              <a:gd name="connsiteY187" fmla="*/ 2008263 h 2237474"/>
              <a:gd name="connsiteX188" fmla="*/ 2164831 w 12192000"/>
              <a:gd name="connsiteY188" fmla="*/ 2010143 h 2237474"/>
              <a:gd name="connsiteX189" fmla="*/ 2152836 w 12192000"/>
              <a:gd name="connsiteY189" fmla="*/ 2010048 h 2237474"/>
              <a:gd name="connsiteX190" fmla="*/ 2117102 w 12192000"/>
              <a:gd name="connsiteY190" fmla="*/ 2023004 h 2237474"/>
              <a:gd name="connsiteX191" fmla="*/ 2111935 w 12192000"/>
              <a:gd name="connsiteY191" fmla="*/ 2023163 h 2237474"/>
              <a:gd name="connsiteX192" fmla="*/ 2089991 w 12192000"/>
              <a:gd name="connsiteY192" fmla="*/ 2034193 h 2237474"/>
              <a:gd name="connsiteX193" fmla="*/ 2058061 w 12192000"/>
              <a:gd name="connsiteY193" fmla="*/ 2047942 h 2237474"/>
              <a:gd name="connsiteX194" fmla="*/ 2055737 w 12192000"/>
              <a:gd name="connsiteY194" fmla="*/ 2047704 h 2237474"/>
              <a:gd name="connsiteX195" fmla="*/ 2042244 w 12192000"/>
              <a:gd name="connsiteY195" fmla="*/ 2055560 h 2237474"/>
              <a:gd name="connsiteX196" fmla="*/ 1976224 w 12192000"/>
              <a:gd name="connsiteY196" fmla="*/ 2074257 h 2237474"/>
              <a:gd name="connsiteX197" fmla="*/ 1877728 w 12192000"/>
              <a:gd name="connsiteY197" fmla="*/ 2101004 h 2237474"/>
              <a:gd name="connsiteX198" fmla="*/ 1759056 w 12192000"/>
              <a:gd name="connsiteY198" fmla="*/ 2125608 h 2237474"/>
              <a:gd name="connsiteX199" fmla="*/ 1637948 w 12192000"/>
              <a:gd name="connsiteY199" fmla="*/ 2172597 h 2237474"/>
              <a:gd name="connsiteX200" fmla="*/ 1434549 w 12192000"/>
              <a:gd name="connsiteY200" fmla="*/ 2234522 h 2237474"/>
              <a:gd name="connsiteX201" fmla="*/ 1398481 w 12192000"/>
              <a:gd name="connsiteY201" fmla="*/ 2237074 h 2237474"/>
              <a:gd name="connsiteX202" fmla="*/ 1398407 w 12192000"/>
              <a:gd name="connsiteY202" fmla="*/ 2237095 h 2237474"/>
              <a:gd name="connsiteX203" fmla="*/ 1370962 w 12192000"/>
              <a:gd name="connsiteY203" fmla="*/ 2237474 h 2237474"/>
              <a:gd name="connsiteX204" fmla="*/ 1356367 w 12192000"/>
              <a:gd name="connsiteY204" fmla="*/ 2235089 h 2237474"/>
              <a:gd name="connsiteX205" fmla="*/ 1324828 w 12192000"/>
              <a:gd name="connsiteY205" fmla="*/ 2231968 h 2237474"/>
              <a:gd name="connsiteX206" fmla="*/ 1297744 w 12192000"/>
              <a:gd name="connsiteY206" fmla="*/ 2235849 h 2237474"/>
              <a:gd name="connsiteX207" fmla="*/ 1286236 w 12192000"/>
              <a:gd name="connsiteY207" fmla="*/ 2233135 h 2237474"/>
              <a:gd name="connsiteX208" fmla="*/ 1283504 w 12192000"/>
              <a:gd name="connsiteY208" fmla="*/ 2233797 h 2237474"/>
              <a:gd name="connsiteX209" fmla="*/ 1279765 w 12192000"/>
              <a:gd name="connsiteY209" fmla="*/ 2229639 h 2237474"/>
              <a:gd name="connsiteX210" fmla="*/ 1195347 w 12192000"/>
              <a:gd name="connsiteY210" fmla="*/ 2212354 h 2237474"/>
              <a:gd name="connsiteX211" fmla="*/ 970251 w 12192000"/>
              <a:gd name="connsiteY211" fmla="*/ 2221029 h 2237474"/>
              <a:gd name="connsiteX212" fmla="*/ 812914 w 12192000"/>
              <a:gd name="connsiteY212" fmla="*/ 2202752 h 2237474"/>
              <a:gd name="connsiteX213" fmla="*/ 800195 w 12192000"/>
              <a:gd name="connsiteY213" fmla="*/ 2209407 h 2237474"/>
              <a:gd name="connsiteX214" fmla="*/ 784978 w 12192000"/>
              <a:gd name="connsiteY214" fmla="*/ 2212360 h 2237474"/>
              <a:gd name="connsiteX215" fmla="*/ 681987 w 12192000"/>
              <a:gd name="connsiteY215" fmla="*/ 2216757 h 2237474"/>
              <a:gd name="connsiteX216" fmla="*/ 669923 w 12192000"/>
              <a:gd name="connsiteY216" fmla="*/ 2211682 h 2237474"/>
              <a:gd name="connsiteX217" fmla="*/ 648680 w 12192000"/>
              <a:gd name="connsiteY217" fmla="*/ 2206229 h 2237474"/>
              <a:gd name="connsiteX218" fmla="*/ 597225 w 12192000"/>
              <a:gd name="connsiteY218" fmla="*/ 2180999 h 2237474"/>
              <a:gd name="connsiteX219" fmla="*/ 558449 w 12192000"/>
              <a:gd name="connsiteY219" fmla="*/ 2182346 h 2237474"/>
              <a:gd name="connsiteX220" fmla="*/ 550517 w 12192000"/>
              <a:gd name="connsiteY220" fmla="*/ 2182060 h 2237474"/>
              <a:gd name="connsiteX221" fmla="*/ 550309 w 12192000"/>
              <a:gd name="connsiteY221" fmla="*/ 2181825 h 2237474"/>
              <a:gd name="connsiteX222" fmla="*/ 541836 w 12192000"/>
              <a:gd name="connsiteY222" fmla="*/ 2181063 h 2237474"/>
              <a:gd name="connsiteX223" fmla="*/ 536057 w 12192000"/>
              <a:gd name="connsiteY223" fmla="*/ 2181537 h 2237474"/>
              <a:gd name="connsiteX224" fmla="*/ 520671 w 12192000"/>
              <a:gd name="connsiteY224" fmla="*/ 2180980 h 2237474"/>
              <a:gd name="connsiteX225" fmla="*/ 515024 w 12192000"/>
              <a:gd name="connsiteY225" fmla="*/ 2179258 h 2237474"/>
              <a:gd name="connsiteX226" fmla="*/ 512278 w 12192000"/>
              <a:gd name="connsiteY226" fmla="*/ 2176369 h 2237474"/>
              <a:gd name="connsiteX227" fmla="*/ 480419 w 12192000"/>
              <a:gd name="connsiteY227" fmla="*/ 2167807 h 2237474"/>
              <a:gd name="connsiteX228" fmla="*/ 413835 w 12192000"/>
              <a:gd name="connsiteY228" fmla="*/ 2156783 h 2237474"/>
              <a:gd name="connsiteX229" fmla="*/ 376513 w 12192000"/>
              <a:gd name="connsiteY229" fmla="*/ 2154014 h 2237474"/>
              <a:gd name="connsiteX230" fmla="*/ 273386 w 12192000"/>
              <a:gd name="connsiteY230" fmla="*/ 2142551 h 2237474"/>
              <a:gd name="connsiteX231" fmla="*/ 169207 w 12192000"/>
              <a:gd name="connsiteY231" fmla="*/ 2128100 h 2237474"/>
              <a:gd name="connsiteX232" fmla="*/ 93149 w 12192000"/>
              <a:gd name="connsiteY232" fmla="*/ 2105324 h 2237474"/>
              <a:gd name="connsiteX233" fmla="*/ 88109 w 12192000"/>
              <a:gd name="connsiteY233" fmla="*/ 2106704 h 2237474"/>
              <a:gd name="connsiteX234" fmla="*/ 80022 w 12192000"/>
              <a:gd name="connsiteY234" fmla="*/ 2107254 h 2237474"/>
              <a:gd name="connsiteX235" fmla="*/ 79717 w 12192000"/>
              <a:gd name="connsiteY235" fmla="*/ 2107046 h 2237474"/>
              <a:gd name="connsiteX236" fmla="*/ 72352 w 12192000"/>
              <a:gd name="connsiteY236" fmla="*/ 2107991 h 2237474"/>
              <a:gd name="connsiteX237" fmla="*/ 37645 w 12192000"/>
              <a:gd name="connsiteY237" fmla="*/ 2115401 h 2237474"/>
              <a:gd name="connsiteX238" fmla="*/ 4572 w 12192000"/>
              <a:gd name="connsiteY238" fmla="*/ 2111091 h 2237474"/>
              <a:gd name="connsiteX239" fmla="*/ 0 w 12192000"/>
              <a:gd name="connsiteY239" fmla="*/ 2110468 h 2237474"/>
              <a:gd name="connsiteX240" fmla="*/ 0 w 12192000"/>
              <a:gd name="connsiteY2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48155 w 12192000"/>
              <a:gd name="connsiteY152" fmla="*/ 1868903 h 2237474"/>
              <a:gd name="connsiteX153" fmla="*/ 3729530 w 12192000"/>
              <a:gd name="connsiteY153" fmla="*/ 1864513 h 2237474"/>
              <a:gd name="connsiteX154" fmla="*/ 3680177 w 12192000"/>
              <a:gd name="connsiteY154" fmla="*/ 1881552 h 2237474"/>
              <a:gd name="connsiteX155" fmla="*/ 3567259 w 12192000"/>
              <a:gd name="connsiteY155" fmla="*/ 1893482 h 2237474"/>
              <a:gd name="connsiteX156" fmla="*/ 3405770 w 12192000"/>
              <a:gd name="connsiteY156" fmla="*/ 1904591 h 2237474"/>
              <a:gd name="connsiteX157" fmla="*/ 3280097 w 12192000"/>
              <a:gd name="connsiteY157" fmla="*/ 1919610 h 2237474"/>
              <a:gd name="connsiteX158" fmla="*/ 3123424 w 12192000"/>
              <a:gd name="connsiteY158" fmla="*/ 1952930 h 2237474"/>
              <a:gd name="connsiteX159" fmla="*/ 3009910 w 12192000"/>
              <a:gd name="connsiteY159" fmla="*/ 1957866 h 2237474"/>
              <a:gd name="connsiteX160" fmla="*/ 2995934 w 12192000"/>
              <a:gd name="connsiteY160" fmla="*/ 1967085 h 2237474"/>
              <a:gd name="connsiteX161" fmla="*/ 2980071 w 12192000"/>
              <a:gd name="connsiteY161" fmla="*/ 1972988 h 2237474"/>
              <a:gd name="connsiteX162" fmla="*/ 2978094 w 12192000"/>
              <a:gd name="connsiteY162" fmla="*/ 1972369 h 2237474"/>
              <a:gd name="connsiteX163" fmla="*/ 2942858 w 12192000"/>
              <a:gd name="connsiteY163" fmla="*/ 1981367 h 2237474"/>
              <a:gd name="connsiteX164" fmla="*/ 2875436 w 12192000"/>
              <a:gd name="connsiteY164" fmla="*/ 1996977 h 2237474"/>
              <a:gd name="connsiteX165" fmla="*/ 2874892 w 12192000"/>
              <a:gd name="connsiteY165" fmla="*/ 1996085 h 2237474"/>
              <a:gd name="connsiteX166" fmla="*/ 2864145 w 12192000"/>
              <a:gd name="connsiteY166" fmla="*/ 1994061 h 2237474"/>
              <a:gd name="connsiteX167" fmla="*/ 2843662 w 12192000"/>
              <a:gd name="connsiteY167" fmla="*/ 1992498 h 2237474"/>
              <a:gd name="connsiteX168" fmla="*/ 2796128 w 12192000"/>
              <a:gd name="connsiteY168" fmla="*/ 1976403 h 2237474"/>
              <a:gd name="connsiteX169" fmla="*/ 2756784 w 12192000"/>
              <a:gd name="connsiteY169" fmla="*/ 1985116 h 2237474"/>
              <a:gd name="connsiteX170" fmla="*/ 2748833 w 12192000"/>
              <a:gd name="connsiteY170" fmla="*/ 1986323 h 2237474"/>
              <a:gd name="connsiteX171" fmla="*/ 2748661 w 12192000"/>
              <a:gd name="connsiteY171" fmla="*/ 1986122 h 2237474"/>
              <a:gd name="connsiteX172" fmla="*/ 2740251 w 12192000"/>
              <a:gd name="connsiteY172" fmla="*/ 1986946 h 2237474"/>
              <a:gd name="connsiteX173" fmla="*/ 2718916 w 12192000"/>
              <a:gd name="connsiteY173" fmla="*/ 1990867 h 2237474"/>
              <a:gd name="connsiteX174" fmla="*/ 2713522 w 12192000"/>
              <a:gd name="connsiteY174" fmla="*/ 1990173 h 2237474"/>
              <a:gd name="connsiteX175" fmla="*/ 2680597 w 12192000"/>
              <a:gd name="connsiteY175" fmla="*/ 1984996 h 2237474"/>
              <a:gd name="connsiteX176" fmla="*/ 2578178 w 12192000"/>
              <a:gd name="connsiteY176" fmla="*/ 1990531 h 2237474"/>
              <a:gd name="connsiteX177" fmla="*/ 2476147 w 12192000"/>
              <a:gd name="connsiteY177" fmla="*/ 1998305 h 2237474"/>
              <a:gd name="connsiteX178" fmla="*/ 2373568 w 12192000"/>
              <a:gd name="connsiteY178" fmla="*/ 2003219 h 2237474"/>
              <a:gd name="connsiteX179" fmla="*/ 2321399 w 12192000"/>
              <a:gd name="connsiteY179" fmla="*/ 1989467 h 2237474"/>
              <a:gd name="connsiteX180" fmla="*/ 2315525 w 12192000"/>
              <a:gd name="connsiteY180" fmla="*/ 1989708 h 2237474"/>
              <a:gd name="connsiteX181" fmla="*/ 2300792 w 12192000"/>
              <a:gd name="connsiteY181" fmla="*/ 1994290 h 2237474"/>
              <a:gd name="connsiteX182" fmla="*/ 2295469 w 12192000"/>
              <a:gd name="connsiteY182" fmla="*/ 1996659 h 2237474"/>
              <a:gd name="connsiteX183" fmla="*/ 2287219 w 12192000"/>
              <a:gd name="connsiteY183" fmla="*/ 1998750 h 2237474"/>
              <a:gd name="connsiteX184" fmla="*/ 2286948 w 12192000"/>
              <a:gd name="connsiteY184" fmla="*/ 1998596 h 2237474"/>
              <a:gd name="connsiteX185" fmla="*/ 2243069 w 12192000"/>
              <a:gd name="connsiteY185" fmla="*/ 2015111 h 2237474"/>
              <a:gd name="connsiteX186" fmla="*/ 2186609 w 12192000"/>
              <a:gd name="connsiteY186" fmla="*/ 2008263 h 2237474"/>
              <a:gd name="connsiteX187" fmla="*/ 2164831 w 12192000"/>
              <a:gd name="connsiteY187" fmla="*/ 2010143 h 2237474"/>
              <a:gd name="connsiteX188" fmla="*/ 2152836 w 12192000"/>
              <a:gd name="connsiteY188" fmla="*/ 2010048 h 2237474"/>
              <a:gd name="connsiteX189" fmla="*/ 2117102 w 12192000"/>
              <a:gd name="connsiteY189" fmla="*/ 2023004 h 2237474"/>
              <a:gd name="connsiteX190" fmla="*/ 2111935 w 12192000"/>
              <a:gd name="connsiteY190" fmla="*/ 2023163 h 2237474"/>
              <a:gd name="connsiteX191" fmla="*/ 2089991 w 12192000"/>
              <a:gd name="connsiteY191" fmla="*/ 2034193 h 2237474"/>
              <a:gd name="connsiteX192" fmla="*/ 2058061 w 12192000"/>
              <a:gd name="connsiteY192" fmla="*/ 2047942 h 2237474"/>
              <a:gd name="connsiteX193" fmla="*/ 2055737 w 12192000"/>
              <a:gd name="connsiteY193" fmla="*/ 2047704 h 2237474"/>
              <a:gd name="connsiteX194" fmla="*/ 2042244 w 12192000"/>
              <a:gd name="connsiteY194" fmla="*/ 2055560 h 2237474"/>
              <a:gd name="connsiteX195" fmla="*/ 1976224 w 12192000"/>
              <a:gd name="connsiteY195" fmla="*/ 2074257 h 2237474"/>
              <a:gd name="connsiteX196" fmla="*/ 1877728 w 12192000"/>
              <a:gd name="connsiteY196" fmla="*/ 2101004 h 2237474"/>
              <a:gd name="connsiteX197" fmla="*/ 1759056 w 12192000"/>
              <a:gd name="connsiteY197" fmla="*/ 2125608 h 2237474"/>
              <a:gd name="connsiteX198" fmla="*/ 1637948 w 12192000"/>
              <a:gd name="connsiteY198" fmla="*/ 2172597 h 2237474"/>
              <a:gd name="connsiteX199" fmla="*/ 1434549 w 12192000"/>
              <a:gd name="connsiteY199" fmla="*/ 2234522 h 2237474"/>
              <a:gd name="connsiteX200" fmla="*/ 1398481 w 12192000"/>
              <a:gd name="connsiteY200" fmla="*/ 2237074 h 2237474"/>
              <a:gd name="connsiteX201" fmla="*/ 1398407 w 12192000"/>
              <a:gd name="connsiteY201" fmla="*/ 2237095 h 2237474"/>
              <a:gd name="connsiteX202" fmla="*/ 1370962 w 12192000"/>
              <a:gd name="connsiteY202" fmla="*/ 2237474 h 2237474"/>
              <a:gd name="connsiteX203" fmla="*/ 1356367 w 12192000"/>
              <a:gd name="connsiteY203" fmla="*/ 2235089 h 2237474"/>
              <a:gd name="connsiteX204" fmla="*/ 1324828 w 12192000"/>
              <a:gd name="connsiteY204" fmla="*/ 2231968 h 2237474"/>
              <a:gd name="connsiteX205" fmla="*/ 1297744 w 12192000"/>
              <a:gd name="connsiteY205" fmla="*/ 2235849 h 2237474"/>
              <a:gd name="connsiteX206" fmla="*/ 1286236 w 12192000"/>
              <a:gd name="connsiteY206" fmla="*/ 2233135 h 2237474"/>
              <a:gd name="connsiteX207" fmla="*/ 1283504 w 12192000"/>
              <a:gd name="connsiteY207" fmla="*/ 2233797 h 2237474"/>
              <a:gd name="connsiteX208" fmla="*/ 1279765 w 12192000"/>
              <a:gd name="connsiteY208" fmla="*/ 2229639 h 2237474"/>
              <a:gd name="connsiteX209" fmla="*/ 1195347 w 12192000"/>
              <a:gd name="connsiteY209" fmla="*/ 2212354 h 2237474"/>
              <a:gd name="connsiteX210" fmla="*/ 970251 w 12192000"/>
              <a:gd name="connsiteY210" fmla="*/ 2221029 h 2237474"/>
              <a:gd name="connsiteX211" fmla="*/ 812914 w 12192000"/>
              <a:gd name="connsiteY211" fmla="*/ 2202752 h 2237474"/>
              <a:gd name="connsiteX212" fmla="*/ 800195 w 12192000"/>
              <a:gd name="connsiteY212" fmla="*/ 2209407 h 2237474"/>
              <a:gd name="connsiteX213" fmla="*/ 784978 w 12192000"/>
              <a:gd name="connsiteY213" fmla="*/ 2212360 h 2237474"/>
              <a:gd name="connsiteX214" fmla="*/ 681987 w 12192000"/>
              <a:gd name="connsiteY214" fmla="*/ 2216757 h 2237474"/>
              <a:gd name="connsiteX215" fmla="*/ 669923 w 12192000"/>
              <a:gd name="connsiteY215" fmla="*/ 2211682 h 2237474"/>
              <a:gd name="connsiteX216" fmla="*/ 648680 w 12192000"/>
              <a:gd name="connsiteY216" fmla="*/ 2206229 h 2237474"/>
              <a:gd name="connsiteX217" fmla="*/ 597225 w 12192000"/>
              <a:gd name="connsiteY217" fmla="*/ 2180999 h 2237474"/>
              <a:gd name="connsiteX218" fmla="*/ 558449 w 12192000"/>
              <a:gd name="connsiteY218" fmla="*/ 2182346 h 2237474"/>
              <a:gd name="connsiteX219" fmla="*/ 550517 w 12192000"/>
              <a:gd name="connsiteY219" fmla="*/ 2182060 h 2237474"/>
              <a:gd name="connsiteX220" fmla="*/ 550309 w 12192000"/>
              <a:gd name="connsiteY220" fmla="*/ 2181825 h 2237474"/>
              <a:gd name="connsiteX221" fmla="*/ 541836 w 12192000"/>
              <a:gd name="connsiteY221" fmla="*/ 2181063 h 2237474"/>
              <a:gd name="connsiteX222" fmla="*/ 536057 w 12192000"/>
              <a:gd name="connsiteY222" fmla="*/ 2181537 h 2237474"/>
              <a:gd name="connsiteX223" fmla="*/ 520671 w 12192000"/>
              <a:gd name="connsiteY223" fmla="*/ 2180980 h 2237474"/>
              <a:gd name="connsiteX224" fmla="*/ 515024 w 12192000"/>
              <a:gd name="connsiteY224" fmla="*/ 2179258 h 2237474"/>
              <a:gd name="connsiteX225" fmla="*/ 512278 w 12192000"/>
              <a:gd name="connsiteY225" fmla="*/ 2176369 h 2237474"/>
              <a:gd name="connsiteX226" fmla="*/ 480419 w 12192000"/>
              <a:gd name="connsiteY226" fmla="*/ 2167807 h 2237474"/>
              <a:gd name="connsiteX227" fmla="*/ 413835 w 12192000"/>
              <a:gd name="connsiteY227" fmla="*/ 2156783 h 2237474"/>
              <a:gd name="connsiteX228" fmla="*/ 376513 w 12192000"/>
              <a:gd name="connsiteY228" fmla="*/ 2154014 h 2237474"/>
              <a:gd name="connsiteX229" fmla="*/ 273386 w 12192000"/>
              <a:gd name="connsiteY229" fmla="*/ 2142551 h 2237474"/>
              <a:gd name="connsiteX230" fmla="*/ 169207 w 12192000"/>
              <a:gd name="connsiteY230" fmla="*/ 2128100 h 2237474"/>
              <a:gd name="connsiteX231" fmla="*/ 93149 w 12192000"/>
              <a:gd name="connsiteY231" fmla="*/ 2105324 h 2237474"/>
              <a:gd name="connsiteX232" fmla="*/ 88109 w 12192000"/>
              <a:gd name="connsiteY232" fmla="*/ 2106704 h 2237474"/>
              <a:gd name="connsiteX233" fmla="*/ 80022 w 12192000"/>
              <a:gd name="connsiteY233" fmla="*/ 2107254 h 2237474"/>
              <a:gd name="connsiteX234" fmla="*/ 79717 w 12192000"/>
              <a:gd name="connsiteY234" fmla="*/ 2107046 h 2237474"/>
              <a:gd name="connsiteX235" fmla="*/ 72352 w 12192000"/>
              <a:gd name="connsiteY235" fmla="*/ 2107991 h 2237474"/>
              <a:gd name="connsiteX236" fmla="*/ 37645 w 12192000"/>
              <a:gd name="connsiteY236" fmla="*/ 2115401 h 2237474"/>
              <a:gd name="connsiteX237" fmla="*/ 4572 w 12192000"/>
              <a:gd name="connsiteY237" fmla="*/ 2111091 h 2237474"/>
              <a:gd name="connsiteX238" fmla="*/ 0 w 12192000"/>
              <a:gd name="connsiteY238" fmla="*/ 2110468 h 2237474"/>
              <a:gd name="connsiteX239" fmla="*/ 0 w 12192000"/>
              <a:gd name="connsiteY2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29530 w 12192000"/>
              <a:gd name="connsiteY152" fmla="*/ 1864513 h 2237474"/>
              <a:gd name="connsiteX153" fmla="*/ 3680177 w 12192000"/>
              <a:gd name="connsiteY153" fmla="*/ 1881552 h 2237474"/>
              <a:gd name="connsiteX154" fmla="*/ 3567259 w 12192000"/>
              <a:gd name="connsiteY154" fmla="*/ 1893482 h 2237474"/>
              <a:gd name="connsiteX155" fmla="*/ 3405770 w 12192000"/>
              <a:gd name="connsiteY155" fmla="*/ 1904591 h 2237474"/>
              <a:gd name="connsiteX156" fmla="*/ 3280097 w 12192000"/>
              <a:gd name="connsiteY156" fmla="*/ 1919610 h 2237474"/>
              <a:gd name="connsiteX157" fmla="*/ 3123424 w 12192000"/>
              <a:gd name="connsiteY157" fmla="*/ 1952930 h 2237474"/>
              <a:gd name="connsiteX158" fmla="*/ 3009910 w 12192000"/>
              <a:gd name="connsiteY158" fmla="*/ 1957866 h 2237474"/>
              <a:gd name="connsiteX159" fmla="*/ 2995934 w 12192000"/>
              <a:gd name="connsiteY159" fmla="*/ 1967085 h 2237474"/>
              <a:gd name="connsiteX160" fmla="*/ 2980071 w 12192000"/>
              <a:gd name="connsiteY160" fmla="*/ 1972988 h 2237474"/>
              <a:gd name="connsiteX161" fmla="*/ 2978094 w 12192000"/>
              <a:gd name="connsiteY161" fmla="*/ 1972369 h 2237474"/>
              <a:gd name="connsiteX162" fmla="*/ 2942858 w 12192000"/>
              <a:gd name="connsiteY162" fmla="*/ 1981367 h 2237474"/>
              <a:gd name="connsiteX163" fmla="*/ 2875436 w 12192000"/>
              <a:gd name="connsiteY163" fmla="*/ 1996977 h 2237474"/>
              <a:gd name="connsiteX164" fmla="*/ 2874892 w 12192000"/>
              <a:gd name="connsiteY164" fmla="*/ 1996085 h 2237474"/>
              <a:gd name="connsiteX165" fmla="*/ 2864145 w 12192000"/>
              <a:gd name="connsiteY165" fmla="*/ 1994061 h 2237474"/>
              <a:gd name="connsiteX166" fmla="*/ 2843662 w 12192000"/>
              <a:gd name="connsiteY166" fmla="*/ 1992498 h 2237474"/>
              <a:gd name="connsiteX167" fmla="*/ 2796128 w 12192000"/>
              <a:gd name="connsiteY167" fmla="*/ 1976403 h 2237474"/>
              <a:gd name="connsiteX168" fmla="*/ 2756784 w 12192000"/>
              <a:gd name="connsiteY168" fmla="*/ 1985116 h 2237474"/>
              <a:gd name="connsiteX169" fmla="*/ 2748833 w 12192000"/>
              <a:gd name="connsiteY169" fmla="*/ 1986323 h 2237474"/>
              <a:gd name="connsiteX170" fmla="*/ 2748661 w 12192000"/>
              <a:gd name="connsiteY170" fmla="*/ 1986122 h 2237474"/>
              <a:gd name="connsiteX171" fmla="*/ 2740251 w 12192000"/>
              <a:gd name="connsiteY171" fmla="*/ 1986946 h 2237474"/>
              <a:gd name="connsiteX172" fmla="*/ 2718916 w 12192000"/>
              <a:gd name="connsiteY172" fmla="*/ 1990867 h 2237474"/>
              <a:gd name="connsiteX173" fmla="*/ 2713522 w 12192000"/>
              <a:gd name="connsiteY173" fmla="*/ 1990173 h 2237474"/>
              <a:gd name="connsiteX174" fmla="*/ 2680597 w 12192000"/>
              <a:gd name="connsiteY174" fmla="*/ 1984996 h 2237474"/>
              <a:gd name="connsiteX175" fmla="*/ 2578178 w 12192000"/>
              <a:gd name="connsiteY175" fmla="*/ 1990531 h 2237474"/>
              <a:gd name="connsiteX176" fmla="*/ 2476147 w 12192000"/>
              <a:gd name="connsiteY176" fmla="*/ 1998305 h 2237474"/>
              <a:gd name="connsiteX177" fmla="*/ 2373568 w 12192000"/>
              <a:gd name="connsiteY177" fmla="*/ 2003219 h 2237474"/>
              <a:gd name="connsiteX178" fmla="*/ 2321399 w 12192000"/>
              <a:gd name="connsiteY178" fmla="*/ 1989467 h 2237474"/>
              <a:gd name="connsiteX179" fmla="*/ 2315525 w 12192000"/>
              <a:gd name="connsiteY179" fmla="*/ 1989708 h 2237474"/>
              <a:gd name="connsiteX180" fmla="*/ 2300792 w 12192000"/>
              <a:gd name="connsiteY180" fmla="*/ 1994290 h 2237474"/>
              <a:gd name="connsiteX181" fmla="*/ 2295469 w 12192000"/>
              <a:gd name="connsiteY181" fmla="*/ 1996659 h 2237474"/>
              <a:gd name="connsiteX182" fmla="*/ 2287219 w 12192000"/>
              <a:gd name="connsiteY182" fmla="*/ 1998750 h 2237474"/>
              <a:gd name="connsiteX183" fmla="*/ 2286948 w 12192000"/>
              <a:gd name="connsiteY183" fmla="*/ 1998596 h 2237474"/>
              <a:gd name="connsiteX184" fmla="*/ 2243069 w 12192000"/>
              <a:gd name="connsiteY184" fmla="*/ 2015111 h 2237474"/>
              <a:gd name="connsiteX185" fmla="*/ 2186609 w 12192000"/>
              <a:gd name="connsiteY185" fmla="*/ 2008263 h 2237474"/>
              <a:gd name="connsiteX186" fmla="*/ 2164831 w 12192000"/>
              <a:gd name="connsiteY186" fmla="*/ 2010143 h 2237474"/>
              <a:gd name="connsiteX187" fmla="*/ 2152836 w 12192000"/>
              <a:gd name="connsiteY187" fmla="*/ 2010048 h 2237474"/>
              <a:gd name="connsiteX188" fmla="*/ 2117102 w 12192000"/>
              <a:gd name="connsiteY188" fmla="*/ 2023004 h 2237474"/>
              <a:gd name="connsiteX189" fmla="*/ 2111935 w 12192000"/>
              <a:gd name="connsiteY189" fmla="*/ 2023163 h 2237474"/>
              <a:gd name="connsiteX190" fmla="*/ 2089991 w 12192000"/>
              <a:gd name="connsiteY190" fmla="*/ 2034193 h 2237474"/>
              <a:gd name="connsiteX191" fmla="*/ 2058061 w 12192000"/>
              <a:gd name="connsiteY191" fmla="*/ 2047942 h 2237474"/>
              <a:gd name="connsiteX192" fmla="*/ 2055737 w 12192000"/>
              <a:gd name="connsiteY192" fmla="*/ 2047704 h 2237474"/>
              <a:gd name="connsiteX193" fmla="*/ 2042244 w 12192000"/>
              <a:gd name="connsiteY193" fmla="*/ 2055560 h 2237474"/>
              <a:gd name="connsiteX194" fmla="*/ 1976224 w 12192000"/>
              <a:gd name="connsiteY194" fmla="*/ 2074257 h 2237474"/>
              <a:gd name="connsiteX195" fmla="*/ 1877728 w 12192000"/>
              <a:gd name="connsiteY195" fmla="*/ 2101004 h 2237474"/>
              <a:gd name="connsiteX196" fmla="*/ 1759056 w 12192000"/>
              <a:gd name="connsiteY196" fmla="*/ 2125608 h 2237474"/>
              <a:gd name="connsiteX197" fmla="*/ 1637948 w 12192000"/>
              <a:gd name="connsiteY197" fmla="*/ 2172597 h 2237474"/>
              <a:gd name="connsiteX198" fmla="*/ 1434549 w 12192000"/>
              <a:gd name="connsiteY198" fmla="*/ 2234522 h 2237474"/>
              <a:gd name="connsiteX199" fmla="*/ 1398481 w 12192000"/>
              <a:gd name="connsiteY199" fmla="*/ 2237074 h 2237474"/>
              <a:gd name="connsiteX200" fmla="*/ 1398407 w 12192000"/>
              <a:gd name="connsiteY200" fmla="*/ 2237095 h 2237474"/>
              <a:gd name="connsiteX201" fmla="*/ 1370962 w 12192000"/>
              <a:gd name="connsiteY201" fmla="*/ 2237474 h 2237474"/>
              <a:gd name="connsiteX202" fmla="*/ 1356367 w 12192000"/>
              <a:gd name="connsiteY202" fmla="*/ 2235089 h 2237474"/>
              <a:gd name="connsiteX203" fmla="*/ 1324828 w 12192000"/>
              <a:gd name="connsiteY203" fmla="*/ 2231968 h 2237474"/>
              <a:gd name="connsiteX204" fmla="*/ 1297744 w 12192000"/>
              <a:gd name="connsiteY204" fmla="*/ 2235849 h 2237474"/>
              <a:gd name="connsiteX205" fmla="*/ 1286236 w 12192000"/>
              <a:gd name="connsiteY205" fmla="*/ 2233135 h 2237474"/>
              <a:gd name="connsiteX206" fmla="*/ 1283504 w 12192000"/>
              <a:gd name="connsiteY206" fmla="*/ 2233797 h 2237474"/>
              <a:gd name="connsiteX207" fmla="*/ 1279765 w 12192000"/>
              <a:gd name="connsiteY207" fmla="*/ 2229639 h 2237474"/>
              <a:gd name="connsiteX208" fmla="*/ 1195347 w 12192000"/>
              <a:gd name="connsiteY208" fmla="*/ 2212354 h 2237474"/>
              <a:gd name="connsiteX209" fmla="*/ 970251 w 12192000"/>
              <a:gd name="connsiteY209" fmla="*/ 2221029 h 2237474"/>
              <a:gd name="connsiteX210" fmla="*/ 812914 w 12192000"/>
              <a:gd name="connsiteY210" fmla="*/ 2202752 h 2237474"/>
              <a:gd name="connsiteX211" fmla="*/ 800195 w 12192000"/>
              <a:gd name="connsiteY211" fmla="*/ 2209407 h 2237474"/>
              <a:gd name="connsiteX212" fmla="*/ 784978 w 12192000"/>
              <a:gd name="connsiteY212" fmla="*/ 2212360 h 2237474"/>
              <a:gd name="connsiteX213" fmla="*/ 681987 w 12192000"/>
              <a:gd name="connsiteY213" fmla="*/ 2216757 h 2237474"/>
              <a:gd name="connsiteX214" fmla="*/ 669923 w 12192000"/>
              <a:gd name="connsiteY214" fmla="*/ 2211682 h 2237474"/>
              <a:gd name="connsiteX215" fmla="*/ 648680 w 12192000"/>
              <a:gd name="connsiteY215" fmla="*/ 2206229 h 2237474"/>
              <a:gd name="connsiteX216" fmla="*/ 597225 w 12192000"/>
              <a:gd name="connsiteY216" fmla="*/ 2180999 h 2237474"/>
              <a:gd name="connsiteX217" fmla="*/ 558449 w 12192000"/>
              <a:gd name="connsiteY217" fmla="*/ 2182346 h 2237474"/>
              <a:gd name="connsiteX218" fmla="*/ 550517 w 12192000"/>
              <a:gd name="connsiteY218" fmla="*/ 2182060 h 2237474"/>
              <a:gd name="connsiteX219" fmla="*/ 550309 w 12192000"/>
              <a:gd name="connsiteY219" fmla="*/ 2181825 h 2237474"/>
              <a:gd name="connsiteX220" fmla="*/ 541836 w 12192000"/>
              <a:gd name="connsiteY220" fmla="*/ 2181063 h 2237474"/>
              <a:gd name="connsiteX221" fmla="*/ 536057 w 12192000"/>
              <a:gd name="connsiteY221" fmla="*/ 2181537 h 2237474"/>
              <a:gd name="connsiteX222" fmla="*/ 520671 w 12192000"/>
              <a:gd name="connsiteY222" fmla="*/ 2180980 h 2237474"/>
              <a:gd name="connsiteX223" fmla="*/ 515024 w 12192000"/>
              <a:gd name="connsiteY223" fmla="*/ 2179258 h 2237474"/>
              <a:gd name="connsiteX224" fmla="*/ 512278 w 12192000"/>
              <a:gd name="connsiteY224" fmla="*/ 2176369 h 2237474"/>
              <a:gd name="connsiteX225" fmla="*/ 480419 w 12192000"/>
              <a:gd name="connsiteY225" fmla="*/ 2167807 h 2237474"/>
              <a:gd name="connsiteX226" fmla="*/ 413835 w 12192000"/>
              <a:gd name="connsiteY226" fmla="*/ 2156783 h 2237474"/>
              <a:gd name="connsiteX227" fmla="*/ 376513 w 12192000"/>
              <a:gd name="connsiteY227" fmla="*/ 2154014 h 2237474"/>
              <a:gd name="connsiteX228" fmla="*/ 273386 w 12192000"/>
              <a:gd name="connsiteY228" fmla="*/ 2142551 h 2237474"/>
              <a:gd name="connsiteX229" fmla="*/ 169207 w 12192000"/>
              <a:gd name="connsiteY229" fmla="*/ 2128100 h 2237474"/>
              <a:gd name="connsiteX230" fmla="*/ 93149 w 12192000"/>
              <a:gd name="connsiteY230" fmla="*/ 2105324 h 2237474"/>
              <a:gd name="connsiteX231" fmla="*/ 88109 w 12192000"/>
              <a:gd name="connsiteY231" fmla="*/ 2106704 h 2237474"/>
              <a:gd name="connsiteX232" fmla="*/ 80022 w 12192000"/>
              <a:gd name="connsiteY232" fmla="*/ 2107254 h 2237474"/>
              <a:gd name="connsiteX233" fmla="*/ 79717 w 12192000"/>
              <a:gd name="connsiteY233" fmla="*/ 2107046 h 2237474"/>
              <a:gd name="connsiteX234" fmla="*/ 72352 w 12192000"/>
              <a:gd name="connsiteY234" fmla="*/ 2107991 h 2237474"/>
              <a:gd name="connsiteX235" fmla="*/ 37645 w 12192000"/>
              <a:gd name="connsiteY235" fmla="*/ 2115401 h 2237474"/>
              <a:gd name="connsiteX236" fmla="*/ 4572 w 12192000"/>
              <a:gd name="connsiteY236" fmla="*/ 2111091 h 2237474"/>
              <a:gd name="connsiteX237" fmla="*/ 0 w 12192000"/>
              <a:gd name="connsiteY237" fmla="*/ 2110468 h 2237474"/>
              <a:gd name="connsiteX238" fmla="*/ 0 w 12192000"/>
              <a:gd name="connsiteY23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29530 w 12192000"/>
              <a:gd name="connsiteY151" fmla="*/ 1864513 h 2237474"/>
              <a:gd name="connsiteX152" fmla="*/ 3680177 w 12192000"/>
              <a:gd name="connsiteY152" fmla="*/ 1881552 h 2237474"/>
              <a:gd name="connsiteX153" fmla="*/ 3567259 w 12192000"/>
              <a:gd name="connsiteY153" fmla="*/ 1893482 h 2237474"/>
              <a:gd name="connsiteX154" fmla="*/ 3405770 w 12192000"/>
              <a:gd name="connsiteY154" fmla="*/ 1904591 h 2237474"/>
              <a:gd name="connsiteX155" fmla="*/ 3280097 w 12192000"/>
              <a:gd name="connsiteY155" fmla="*/ 1919610 h 2237474"/>
              <a:gd name="connsiteX156" fmla="*/ 3123424 w 12192000"/>
              <a:gd name="connsiteY156" fmla="*/ 1952930 h 2237474"/>
              <a:gd name="connsiteX157" fmla="*/ 3009910 w 12192000"/>
              <a:gd name="connsiteY157" fmla="*/ 1957866 h 2237474"/>
              <a:gd name="connsiteX158" fmla="*/ 2995934 w 12192000"/>
              <a:gd name="connsiteY158" fmla="*/ 1967085 h 2237474"/>
              <a:gd name="connsiteX159" fmla="*/ 2980071 w 12192000"/>
              <a:gd name="connsiteY159" fmla="*/ 1972988 h 2237474"/>
              <a:gd name="connsiteX160" fmla="*/ 2978094 w 12192000"/>
              <a:gd name="connsiteY160" fmla="*/ 1972369 h 2237474"/>
              <a:gd name="connsiteX161" fmla="*/ 2942858 w 12192000"/>
              <a:gd name="connsiteY161" fmla="*/ 1981367 h 2237474"/>
              <a:gd name="connsiteX162" fmla="*/ 2875436 w 12192000"/>
              <a:gd name="connsiteY162" fmla="*/ 1996977 h 2237474"/>
              <a:gd name="connsiteX163" fmla="*/ 2874892 w 12192000"/>
              <a:gd name="connsiteY163" fmla="*/ 1996085 h 2237474"/>
              <a:gd name="connsiteX164" fmla="*/ 2864145 w 12192000"/>
              <a:gd name="connsiteY164" fmla="*/ 1994061 h 2237474"/>
              <a:gd name="connsiteX165" fmla="*/ 2843662 w 12192000"/>
              <a:gd name="connsiteY165" fmla="*/ 1992498 h 2237474"/>
              <a:gd name="connsiteX166" fmla="*/ 2796128 w 12192000"/>
              <a:gd name="connsiteY166" fmla="*/ 1976403 h 2237474"/>
              <a:gd name="connsiteX167" fmla="*/ 2756784 w 12192000"/>
              <a:gd name="connsiteY167" fmla="*/ 1985116 h 2237474"/>
              <a:gd name="connsiteX168" fmla="*/ 2748833 w 12192000"/>
              <a:gd name="connsiteY168" fmla="*/ 1986323 h 2237474"/>
              <a:gd name="connsiteX169" fmla="*/ 2748661 w 12192000"/>
              <a:gd name="connsiteY169" fmla="*/ 1986122 h 2237474"/>
              <a:gd name="connsiteX170" fmla="*/ 2740251 w 12192000"/>
              <a:gd name="connsiteY170" fmla="*/ 1986946 h 2237474"/>
              <a:gd name="connsiteX171" fmla="*/ 2718916 w 12192000"/>
              <a:gd name="connsiteY171" fmla="*/ 1990867 h 2237474"/>
              <a:gd name="connsiteX172" fmla="*/ 2713522 w 12192000"/>
              <a:gd name="connsiteY172" fmla="*/ 1990173 h 2237474"/>
              <a:gd name="connsiteX173" fmla="*/ 2680597 w 12192000"/>
              <a:gd name="connsiteY173" fmla="*/ 1984996 h 2237474"/>
              <a:gd name="connsiteX174" fmla="*/ 2578178 w 12192000"/>
              <a:gd name="connsiteY174" fmla="*/ 1990531 h 2237474"/>
              <a:gd name="connsiteX175" fmla="*/ 2476147 w 12192000"/>
              <a:gd name="connsiteY175" fmla="*/ 1998305 h 2237474"/>
              <a:gd name="connsiteX176" fmla="*/ 2373568 w 12192000"/>
              <a:gd name="connsiteY176" fmla="*/ 2003219 h 2237474"/>
              <a:gd name="connsiteX177" fmla="*/ 2321399 w 12192000"/>
              <a:gd name="connsiteY177" fmla="*/ 1989467 h 2237474"/>
              <a:gd name="connsiteX178" fmla="*/ 2315525 w 12192000"/>
              <a:gd name="connsiteY178" fmla="*/ 1989708 h 2237474"/>
              <a:gd name="connsiteX179" fmla="*/ 2300792 w 12192000"/>
              <a:gd name="connsiteY179" fmla="*/ 1994290 h 2237474"/>
              <a:gd name="connsiteX180" fmla="*/ 2295469 w 12192000"/>
              <a:gd name="connsiteY180" fmla="*/ 1996659 h 2237474"/>
              <a:gd name="connsiteX181" fmla="*/ 2287219 w 12192000"/>
              <a:gd name="connsiteY181" fmla="*/ 1998750 h 2237474"/>
              <a:gd name="connsiteX182" fmla="*/ 2286948 w 12192000"/>
              <a:gd name="connsiteY182" fmla="*/ 1998596 h 2237474"/>
              <a:gd name="connsiteX183" fmla="*/ 2243069 w 12192000"/>
              <a:gd name="connsiteY183" fmla="*/ 2015111 h 2237474"/>
              <a:gd name="connsiteX184" fmla="*/ 2186609 w 12192000"/>
              <a:gd name="connsiteY184" fmla="*/ 2008263 h 2237474"/>
              <a:gd name="connsiteX185" fmla="*/ 2164831 w 12192000"/>
              <a:gd name="connsiteY185" fmla="*/ 2010143 h 2237474"/>
              <a:gd name="connsiteX186" fmla="*/ 2152836 w 12192000"/>
              <a:gd name="connsiteY186" fmla="*/ 2010048 h 2237474"/>
              <a:gd name="connsiteX187" fmla="*/ 2117102 w 12192000"/>
              <a:gd name="connsiteY187" fmla="*/ 2023004 h 2237474"/>
              <a:gd name="connsiteX188" fmla="*/ 2111935 w 12192000"/>
              <a:gd name="connsiteY188" fmla="*/ 2023163 h 2237474"/>
              <a:gd name="connsiteX189" fmla="*/ 2089991 w 12192000"/>
              <a:gd name="connsiteY189" fmla="*/ 2034193 h 2237474"/>
              <a:gd name="connsiteX190" fmla="*/ 2058061 w 12192000"/>
              <a:gd name="connsiteY190" fmla="*/ 2047942 h 2237474"/>
              <a:gd name="connsiteX191" fmla="*/ 2055737 w 12192000"/>
              <a:gd name="connsiteY191" fmla="*/ 2047704 h 2237474"/>
              <a:gd name="connsiteX192" fmla="*/ 2042244 w 12192000"/>
              <a:gd name="connsiteY192" fmla="*/ 2055560 h 2237474"/>
              <a:gd name="connsiteX193" fmla="*/ 1976224 w 12192000"/>
              <a:gd name="connsiteY193" fmla="*/ 2074257 h 2237474"/>
              <a:gd name="connsiteX194" fmla="*/ 1877728 w 12192000"/>
              <a:gd name="connsiteY194" fmla="*/ 2101004 h 2237474"/>
              <a:gd name="connsiteX195" fmla="*/ 1759056 w 12192000"/>
              <a:gd name="connsiteY195" fmla="*/ 2125608 h 2237474"/>
              <a:gd name="connsiteX196" fmla="*/ 1637948 w 12192000"/>
              <a:gd name="connsiteY196" fmla="*/ 2172597 h 2237474"/>
              <a:gd name="connsiteX197" fmla="*/ 1434549 w 12192000"/>
              <a:gd name="connsiteY197" fmla="*/ 2234522 h 2237474"/>
              <a:gd name="connsiteX198" fmla="*/ 1398481 w 12192000"/>
              <a:gd name="connsiteY198" fmla="*/ 2237074 h 2237474"/>
              <a:gd name="connsiteX199" fmla="*/ 1398407 w 12192000"/>
              <a:gd name="connsiteY199" fmla="*/ 2237095 h 2237474"/>
              <a:gd name="connsiteX200" fmla="*/ 1370962 w 12192000"/>
              <a:gd name="connsiteY200" fmla="*/ 2237474 h 2237474"/>
              <a:gd name="connsiteX201" fmla="*/ 1356367 w 12192000"/>
              <a:gd name="connsiteY201" fmla="*/ 2235089 h 2237474"/>
              <a:gd name="connsiteX202" fmla="*/ 1324828 w 12192000"/>
              <a:gd name="connsiteY202" fmla="*/ 2231968 h 2237474"/>
              <a:gd name="connsiteX203" fmla="*/ 1297744 w 12192000"/>
              <a:gd name="connsiteY203" fmla="*/ 2235849 h 2237474"/>
              <a:gd name="connsiteX204" fmla="*/ 1286236 w 12192000"/>
              <a:gd name="connsiteY204" fmla="*/ 2233135 h 2237474"/>
              <a:gd name="connsiteX205" fmla="*/ 1283504 w 12192000"/>
              <a:gd name="connsiteY205" fmla="*/ 2233797 h 2237474"/>
              <a:gd name="connsiteX206" fmla="*/ 1279765 w 12192000"/>
              <a:gd name="connsiteY206" fmla="*/ 2229639 h 2237474"/>
              <a:gd name="connsiteX207" fmla="*/ 1195347 w 12192000"/>
              <a:gd name="connsiteY207" fmla="*/ 2212354 h 2237474"/>
              <a:gd name="connsiteX208" fmla="*/ 970251 w 12192000"/>
              <a:gd name="connsiteY208" fmla="*/ 2221029 h 2237474"/>
              <a:gd name="connsiteX209" fmla="*/ 812914 w 12192000"/>
              <a:gd name="connsiteY209" fmla="*/ 2202752 h 2237474"/>
              <a:gd name="connsiteX210" fmla="*/ 800195 w 12192000"/>
              <a:gd name="connsiteY210" fmla="*/ 2209407 h 2237474"/>
              <a:gd name="connsiteX211" fmla="*/ 784978 w 12192000"/>
              <a:gd name="connsiteY211" fmla="*/ 2212360 h 2237474"/>
              <a:gd name="connsiteX212" fmla="*/ 681987 w 12192000"/>
              <a:gd name="connsiteY212" fmla="*/ 2216757 h 2237474"/>
              <a:gd name="connsiteX213" fmla="*/ 669923 w 12192000"/>
              <a:gd name="connsiteY213" fmla="*/ 2211682 h 2237474"/>
              <a:gd name="connsiteX214" fmla="*/ 648680 w 12192000"/>
              <a:gd name="connsiteY214" fmla="*/ 2206229 h 2237474"/>
              <a:gd name="connsiteX215" fmla="*/ 597225 w 12192000"/>
              <a:gd name="connsiteY215" fmla="*/ 2180999 h 2237474"/>
              <a:gd name="connsiteX216" fmla="*/ 558449 w 12192000"/>
              <a:gd name="connsiteY216" fmla="*/ 2182346 h 2237474"/>
              <a:gd name="connsiteX217" fmla="*/ 550517 w 12192000"/>
              <a:gd name="connsiteY217" fmla="*/ 2182060 h 2237474"/>
              <a:gd name="connsiteX218" fmla="*/ 550309 w 12192000"/>
              <a:gd name="connsiteY218" fmla="*/ 2181825 h 2237474"/>
              <a:gd name="connsiteX219" fmla="*/ 541836 w 12192000"/>
              <a:gd name="connsiteY219" fmla="*/ 2181063 h 2237474"/>
              <a:gd name="connsiteX220" fmla="*/ 536057 w 12192000"/>
              <a:gd name="connsiteY220" fmla="*/ 2181537 h 2237474"/>
              <a:gd name="connsiteX221" fmla="*/ 520671 w 12192000"/>
              <a:gd name="connsiteY221" fmla="*/ 2180980 h 2237474"/>
              <a:gd name="connsiteX222" fmla="*/ 515024 w 12192000"/>
              <a:gd name="connsiteY222" fmla="*/ 2179258 h 2237474"/>
              <a:gd name="connsiteX223" fmla="*/ 512278 w 12192000"/>
              <a:gd name="connsiteY223" fmla="*/ 2176369 h 2237474"/>
              <a:gd name="connsiteX224" fmla="*/ 480419 w 12192000"/>
              <a:gd name="connsiteY224" fmla="*/ 2167807 h 2237474"/>
              <a:gd name="connsiteX225" fmla="*/ 413835 w 12192000"/>
              <a:gd name="connsiteY225" fmla="*/ 2156783 h 2237474"/>
              <a:gd name="connsiteX226" fmla="*/ 376513 w 12192000"/>
              <a:gd name="connsiteY226" fmla="*/ 2154014 h 2237474"/>
              <a:gd name="connsiteX227" fmla="*/ 273386 w 12192000"/>
              <a:gd name="connsiteY227" fmla="*/ 2142551 h 2237474"/>
              <a:gd name="connsiteX228" fmla="*/ 169207 w 12192000"/>
              <a:gd name="connsiteY228" fmla="*/ 2128100 h 2237474"/>
              <a:gd name="connsiteX229" fmla="*/ 93149 w 12192000"/>
              <a:gd name="connsiteY229" fmla="*/ 2105324 h 2237474"/>
              <a:gd name="connsiteX230" fmla="*/ 88109 w 12192000"/>
              <a:gd name="connsiteY230" fmla="*/ 2106704 h 2237474"/>
              <a:gd name="connsiteX231" fmla="*/ 80022 w 12192000"/>
              <a:gd name="connsiteY231" fmla="*/ 2107254 h 2237474"/>
              <a:gd name="connsiteX232" fmla="*/ 79717 w 12192000"/>
              <a:gd name="connsiteY232" fmla="*/ 2107046 h 2237474"/>
              <a:gd name="connsiteX233" fmla="*/ 72352 w 12192000"/>
              <a:gd name="connsiteY233" fmla="*/ 2107991 h 2237474"/>
              <a:gd name="connsiteX234" fmla="*/ 37645 w 12192000"/>
              <a:gd name="connsiteY234" fmla="*/ 2115401 h 2237474"/>
              <a:gd name="connsiteX235" fmla="*/ 4572 w 12192000"/>
              <a:gd name="connsiteY235" fmla="*/ 2111091 h 2237474"/>
              <a:gd name="connsiteX236" fmla="*/ 0 w 12192000"/>
              <a:gd name="connsiteY236" fmla="*/ 2110468 h 2237474"/>
              <a:gd name="connsiteX237" fmla="*/ 0 w 12192000"/>
              <a:gd name="connsiteY23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29530 w 12192000"/>
              <a:gd name="connsiteY150" fmla="*/ 1864513 h 2237474"/>
              <a:gd name="connsiteX151" fmla="*/ 3680177 w 12192000"/>
              <a:gd name="connsiteY151" fmla="*/ 1881552 h 2237474"/>
              <a:gd name="connsiteX152" fmla="*/ 3567259 w 12192000"/>
              <a:gd name="connsiteY152" fmla="*/ 1893482 h 2237474"/>
              <a:gd name="connsiteX153" fmla="*/ 3405770 w 12192000"/>
              <a:gd name="connsiteY153" fmla="*/ 1904591 h 2237474"/>
              <a:gd name="connsiteX154" fmla="*/ 3280097 w 12192000"/>
              <a:gd name="connsiteY154" fmla="*/ 1919610 h 2237474"/>
              <a:gd name="connsiteX155" fmla="*/ 3123424 w 12192000"/>
              <a:gd name="connsiteY155" fmla="*/ 1952930 h 2237474"/>
              <a:gd name="connsiteX156" fmla="*/ 3009910 w 12192000"/>
              <a:gd name="connsiteY156" fmla="*/ 1957866 h 2237474"/>
              <a:gd name="connsiteX157" fmla="*/ 2995934 w 12192000"/>
              <a:gd name="connsiteY157" fmla="*/ 1967085 h 2237474"/>
              <a:gd name="connsiteX158" fmla="*/ 2980071 w 12192000"/>
              <a:gd name="connsiteY158" fmla="*/ 1972988 h 2237474"/>
              <a:gd name="connsiteX159" fmla="*/ 2978094 w 12192000"/>
              <a:gd name="connsiteY159" fmla="*/ 1972369 h 2237474"/>
              <a:gd name="connsiteX160" fmla="*/ 2942858 w 12192000"/>
              <a:gd name="connsiteY160" fmla="*/ 1981367 h 2237474"/>
              <a:gd name="connsiteX161" fmla="*/ 2875436 w 12192000"/>
              <a:gd name="connsiteY161" fmla="*/ 1996977 h 2237474"/>
              <a:gd name="connsiteX162" fmla="*/ 2874892 w 12192000"/>
              <a:gd name="connsiteY162" fmla="*/ 1996085 h 2237474"/>
              <a:gd name="connsiteX163" fmla="*/ 2864145 w 12192000"/>
              <a:gd name="connsiteY163" fmla="*/ 1994061 h 2237474"/>
              <a:gd name="connsiteX164" fmla="*/ 2843662 w 12192000"/>
              <a:gd name="connsiteY164" fmla="*/ 1992498 h 2237474"/>
              <a:gd name="connsiteX165" fmla="*/ 2796128 w 12192000"/>
              <a:gd name="connsiteY165" fmla="*/ 1976403 h 2237474"/>
              <a:gd name="connsiteX166" fmla="*/ 2756784 w 12192000"/>
              <a:gd name="connsiteY166" fmla="*/ 1985116 h 2237474"/>
              <a:gd name="connsiteX167" fmla="*/ 2748833 w 12192000"/>
              <a:gd name="connsiteY167" fmla="*/ 1986323 h 2237474"/>
              <a:gd name="connsiteX168" fmla="*/ 2748661 w 12192000"/>
              <a:gd name="connsiteY168" fmla="*/ 1986122 h 2237474"/>
              <a:gd name="connsiteX169" fmla="*/ 2740251 w 12192000"/>
              <a:gd name="connsiteY169" fmla="*/ 1986946 h 2237474"/>
              <a:gd name="connsiteX170" fmla="*/ 2718916 w 12192000"/>
              <a:gd name="connsiteY170" fmla="*/ 1990867 h 2237474"/>
              <a:gd name="connsiteX171" fmla="*/ 2713522 w 12192000"/>
              <a:gd name="connsiteY171" fmla="*/ 1990173 h 2237474"/>
              <a:gd name="connsiteX172" fmla="*/ 2680597 w 12192000"/>
              <a:gd name="connsiteY172" fmla="*/ 1984996 h 2237474"/>
              <a:gd name="connsiteX173" fmla="*/ 2578178 w 12192000"/>
              <a:gd name="connsiteY173" fmla="*/ 1990531 h 2237474"/>
              <a:gd name="connsiteX174" fmla="*/ 2476147 w 12192000"/>
              <a:gd name="connsiteY174" fmla="*/ 1998305 h 2237474"/>
              <a:gd name="connsiteX175" fmla="*/ 2373568 w 12192000"/>
              <a:gd name="connsiteY175" fmla="*/ 2003219 h 2237474"/>
              <a:gd name="connsiteX176" fmla="*/ 2321399 w 12192000"/>
              <a:gd name="connsiteY176" fmla="*/ 1989467 h 2237474"/>
              <a:gd name="connsiteX177" fmla="*/ 2315525 w 12192000"/>
              <a:gd name="connsiteY177" fmla="*/ 1989708 h 2237474"/>
              <a:gd name="connsiteX178" fmla="*/ 2300792 w 12192000"/>
              <a:gd name="connsiteY178" fmla="*/ 1994290 h 2237474"/>
              <a:gd name="connsiteX179" fmla="*/ 2295469 w 12192000"/>
              <a:gd name="connsiteY179" fmla="*/ 1996659 h 2237474"/>
              <a:gd name="connsiteX180" fmla="*/ 2287219 w 12192000"/>
              <a:gd name="connsiteY180" fmla="*/ 1998750 h 2237474"/>
              <a:gd name="connsiteX181" fmla="*/ 2286948 w 12192000"/>
              <a:gd name="connsiteY181" fmla="*/ 1998596 h 2237474"/>
              <a:gd name="connsiteX182" fmla="*/ 2243069 w 12192000"/>
              <a:gd name="connsiteY182" fmla="*/ 2015111 h 2237474"/>
              <a:gd name="connsiteX183" fmla="*/ 2186609 w 12192000"/>
              <a:gd name="connsiteY183" fmla="*/ 2008263 h 2237474"/>
              <a:gd name="connsiteX184" fmla="*/ 2164831 w 12192000"/>
              <a:gd name="connsiteY184" fmla="*/ 2010143 h 2237474"/>
              <a:gd name="connsiteX185" fmla="*/ 2152836 w 12192000"/>
              <a:gd name="connsiteY185" fmla="*/ 2010048 h 2237474"/>
              <a:gd name="connsiteX186" fmla="*/ 2117102 w 12192000"/>
              <a:gd name="connsiteY186" fmla="*/ 2023004 h 2237474"/>
              <a:gd name="connsiteX187" fmla="*/ 2111935 w 12192000"/>
              <a:gd name="connsiteY187" fmla="*/ 2023163 h 2237474"/>
              <a:gd name="connsiteX188" fmla="*/ 2089991 w 12192000"/>
              <a:gd name="connsiteY188" fmla="*/ 2034193 h 2237474"/>
              <a:gd name="connsiteX189" fmla="*/ 2058061 w 12192000"/>
              <a:gd name="connsiteY189" fmla="*/ 2047942 h 2237474"/>
              <a:gd name="connsiteX190" fmla="*/ 2055737 w 12192000"/>
              <a:gd name="connsiteY190" fmla="*/ 2047704 h 2237474"/>
              <a:gd name="connsiteX191" fmla="*/ 2042244 w 12192000"/>
              <a:gd name="connsiteY191" fmla="*/ 2055560 h 2237474"/>
              <a:gd name="connsiteX192" fmla="*/ 1976224 w 12192000"/>
              <a:gd name="connsiteY192" fmla="*/ 2074257 h 2237474"/>
              <a:gd name="connsiteX193" fmla="*/ 1877728 w 12192000"/>
              <a:gd name="connsiteY193" fmla="*/ 2101004 h 2237474"/>
              <a:gd name="connsiteX194" fmla="*/ 1759056 w 12192000"/>
              <a:gd name="connsiteY194" fmla="*/ 2125608 h 2237474"/>
              <a:gd name="connsiteX195" fmla="*/ 1637948 w 12192000"/>
              <a:gd name="connsiteY195" fmla="*/ 2172597 h 2237474"/>
              <a:gd name="connsiteX196" fmla="*/ 1434549 w 12192000"/>
              <a:gd name="connsiteY196" fmla="*/ 2234522 h 2237474"/>
              <a:gd name="connsiteX197" fmla="*/ 1398481 w 12192000"/>
              <a:gd name="connsiteY197" fmla="*/ 2237074 h 2237474"/>
              <a:gd name="connsiteX198" fmla="*/ 1398407 w 12192000"/>
              <a:gd name="connsiteY198" fmla="*/ 2237095 h 2237474"/>
              <a:gd name="connsiteX199" fmla="*/ 1370962 w 12192000"/>
              <a:gd name="connsiteY199" fmla="*/ 2237474 h 2237474"/>
              <a:gd name="connsiteX200" fmla="*/ 1356367 w 12192000"/>
              <a:gd name="connsiteY200" fmla="*/ 2235089 h 2237474"/>
              <a:gd name="connsiteX201" fmla="*/ 1324828 w 12192000"/>
              <a:gd name="connsiteY201" fmla="*/ 2231968 h 2237474"/>
              <a:gd name="connsiteX202" fmla="*/ 1297744 w 12192000"/>
              <a:gd name="connsiteY202" fmla="*/ 2235849 h 2237474"/>
              <a:gd name="connsiteX203" fmla="*/ 1286236 w 12192000"/>
              <a:gd name="connsiteY203" fmla="*/ 2233135 h 2237474"/>
              <a:gd name="connsiteX204" fmla="*/ 1283504 w 12192000"/>
              <a:gd name="connsiteY204" fmla="*/ 2233797 h 2237474"/>
              <a:gd name="connsiteX205" fmla="*/ 1279765 w 12192000"/>
              <a:gd name="connsiteY205" fmla="*/ 2229639 h 2237474"/>
              <a:gd name="connsiteX206" fmla="*/ 1195347 w 12192000"/>
              <a:gd name="connsiteY206" fmla="*/ 2212354 h 2237474"/>
              <a:gd name="connsiteX207" fmla="*/ 970251 w 12192000"/>
              <a:gd name="connsiteY207" fmla="*/ 2221029 h 2237474"/>
              <a:gd name="connsiteX208" fmla="*/ 812914 w 12192000"/>
              <a:gd name="connsiteY208" fmla="*/ 2202752 h 2237474"/>
              <a:gd name="connsiteX209" fmla="*/ 800195 w 12192000"/>
              <a:gd name="connsiteY209" fmla="*/ 2209407 h 2237474"/>
              <a:gd name="connsiteX210" fmla="*/ 784978 w 12192000"/>
              <a:gd name="connsiteY210" fmla="*/ 2212360 h 2237474"/>
              <a:gd name="connsiteX211" fmla="*/ 681987 w 12192000"/>
              <a:gd name="connsiteY211" fmla="*/ 2216757 h 2237474"/>
              <a:gd name="connsiteX212" fmla="*/ 669923 w 12192000"/>
              <a:gd name="connsiteY212" fmla="*/ 2211682 h 2237474"/>
              <a:gd name="connsiteX213" fmla="*/ 648680 w 12192000"/>
              <a:gd name="connsiteY213" fmla="*/ 2206229 h 2237474"/>
              <a:gd name="connsiteX214" fmla="*/ 597225 w 12192000"/>
              <a:gd name="connsiteY214" fmla="*/ 2180999 h 2237474"/>
              <a:gd name="connsiteX215" fmla="*/ 558449 w 12192000"/>
              <a:gd name="connsiteY215" fmla="*/ 2182346 h 2237474"/>
              <a:gd name="connsiteX216" fmla="*/ 550517 w 12192000"/>
              <a:gd name="connsiteY216" fmla="*/ 2182060 h 2237474"/>
              <a:gd name="connsiteX217" fmla="*/ 550309 w 12192000"/>
              <a:gd name="connsiteY217" fmla="*/ 2181825 h 2237474"/>
              <a:gd name="connsiteX218" fmla="*/ 541836 w 12192000"/>
              <a:gd name="connsiteY218" fmla="*/ 2181063 h 2237474"/>
              <a:gd name="connsiteX219" fmla="*/ 536057 w 12192000"/>
              <a:gd name="connsiteY219" fmla="*/ 2181537 h 2237474"/>
              <a:gd name="connsiteX220" fmla="*/ 520671 w 12192000"/>
              <a:gd name="connsiteY220" fmla="*/ 2180980 h 2237474"/>
              <a:gd name="connsiteX221" fmla="*/ 515024 w 12192000"/>
              <a:gd name="connsiteY221" fmla="*/ 2179258 h 2237474"/>
              <a:gd name="connsiteX222" fmla="*/ 512278 w 12192000"/>
              <a:gd name="connsiteY222" fmla="*/ 2176369 h 2237474"/>
              <a:gd name="connsiteX223" fmla="*/ 480419 w 12192000"/>
              <a:gd name="connsiteY223" fmla="*/ 2167807 h 2237474"/>
              <a:gd name="connsiteX224" fmla="*/ 413835 w 12192000"/>
              <a:gd name="connsiteY224" fmla="*/ 2156783 h 2237474"/>
              <a:gd name="connsiteX225" fmla="*/ 376513 w 12192000"/>
              <a:gd name="connsiteY225" fmla="*/ 2154014 h 2237474"/>
              <a:gd name="connsiteX226" fmla="*/ 273386 w 12192000"/>
              <a:gd name="connsiteY226" fmla="*/ 2142551 h 2237474"/>
              <a:gd name="connsiteX227" fmla="*/ 169207 w 12192000"/>
              <a:gd name="connsiteY227" fmla="*/ 2128100 h 2237474"/>
              <a:gd name="connsiteX228" fmla="*/ 93149 w 12192000"/>
              <a:gd name="connsiteY228" fmla="*/ 2105324 h 2237474"/>
              <a:gd name="connsiteX229" fmla="*/ 88109 w 12192000"/>
              <a:gd name="connsiteY229" fmla="*/ 2106704 h 2237474"/>
              <a:gd name="connsiteX230" fmla="*/ 80022 w 12192000"/>
              <a:gd name="connsiteY230" fmla="*/ 2107254 h 2237474"/>
              <a:gd name="connsiteX231" fmla="*/ 79717 w 12192000"/>
              <a:gd name="connsiteY231" fmla="*/ 2107046 h 2237474"/>
              <a:gd name="connsiteX232" fmla="*/ 72352 w 12192000"/>
              <a:gd name="connsiteY232" fmla="*/ 2107991 h 2237474"/>
              <a:gd name="connsiteX233" fmla="*/ 37645 w 12192000"/>
              <a:gd name="connsiteY233" fmla="*/ 2115401 h 2237474"/>
              <a:gd name="connsiteX234" fmla="*/ 4572 w 12192000"/>
              <a:gd name="connsiteY234" fmla="*/ 2111091 h 2237474"/>
              <a:gd name="connsiteX235" fmla="*/ 0 w 12192000"/>
              <a:gd name="connsiteY235" fmla="*/ 2110468 h 2237474"/>
              <a:gd name="connsiteX236" fmla="*/ 0 w 12192000"/>
              <a:gd name="connsiteY23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43319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08541 w 12192000"/>
              <a:gd name="connsiteY102" fmla="*/ 1668757 h 2237474"/>
              <a:gd name="connsiteX103" fmla="*/ 6471012 w 12192000"/>
              <a:gd name="connsiteY103" fmla="*/ 1678604 h 2237474"/>
              <a:gd name="connsiteX104" fmla="*/ 6415265 w 12192000"/>
              <a:gd name="connsiteY104" fmla="*/ 1665317 h 2237474"/>
              <a:gd name="connsiteX105" fmla="*/ 6364035 w 12192000"/>
              <a:gd name="connsiteY105" fmla="*/ 1667683 h 2237474"/>
              <a:gd name="connsiteX106" fmla="*/ 6280959 w 12192000"/>
              <a:gd name="connsiteY106" fmla="*/ 1689329 h 2237474"/>
              <a:gd name="connsiteX107" fmla="*/ 6243319 w 12192000"/>
              <a:gd name="connsiteY107" fmla="*/ 1695560 h 2237474"/>
              <a:gd name="connsiteX108" fmla="*/ 6098321 w 12192000"/>
              <a:gd name="connsiteY108" fmla="*/ 1721646 h 2237474"/>
              <a:gd name="connsiteX109" fmla="*/ 5880652 w 12192000"/>
              <a:gd name="connsiteY109" fmla="*/ 1779643 h 2237474"/>
              <a:gd name="connsiteX110" fmla="*/ 5785959 w 12192000"/>
              <a:gd name="connsiteY110" fmla="*/ 1775307 h 2237474"/>
              <a:gd name="connsiteX111" fmla="*/ 5643534 w 12192000"/>
              <a:gd name="connsiteY111" fmla="*/ 1802919 h 2237474"/>
              <a:gd name="connsiteX112" fmla="*/ 5518799 w 12192000"/>
              <a:gd name="connsiteY112" fmla="*/ 1818312 h 2237474"/>
              <a:gd name="connsiteX113" fmla="*/ 5505014 w 12192000"/>
              <a:gd name="connsiteY113" fmla="*/ 1819259 h 2237474"/>
              <a:gd name="connsiteX114" fmla="*/ 5453307 w 12192000"/>
              <a:gd name="connsiteY114" fmla="*/ 1815450 h 2237474"/>
              <a:gd name="connsiteX115" fmla="*/ 5364192 w 12192000"/>
              <a:gd name="connsiteY115" fmla="*/ 1826074 h 2237474"/>
              <a:gd name="connsiteX116" fmla="*/ 5350380 w 12192000"/>
              <a:gd name="connsiteY116" fmla="*/ 1830891 h 2237474"/>
              <a:gd name="connsiteX117" fmla="*/ 5259633 w 12192000"/>
              <a:gd name="connsiteY117" fmla="*/ 1837160 h 2237474"/>
              <a:gd name="connsiteX118" fmla="*/ 5197513 w 12192000"/>
              <a:gd name="connsiteY118" fmla="*/ 1844718 h 2237474"/>
              <a:gd name="connsiteX119" fmla="*/ 5184170 w 12192000"/>
              <a:gd name="connsiteY119" fmla="*/ 1849402 h 2237474"/>
              <a:gd name="connsiteX120" fmla="*/ 5168852 w 12192000"/>
              <a:gd name="connsiteY120" fmla="*/ 1844846 h 2237474"/>
              <a:gd name="connsiteX121" fmla="*/ 5164370 w 12192000"/>
              <a:gd name="connsiteY121" fmla="*/ 1840597 h 2237474"/>
              <a:gd name="connsiteX122" fmla="*/ 5114927 w 12192000"/>
              <a:gd name="connsiteY122" fmla="*/ 1847827 h 2237474"/>
              <a:gd name="connsiteX123" fmla="*/ 5108970 w 12192000"/>
              <a:gd name="connsiteY123" fmla="*/ 1847935 h 2237474"/>
              <a:gd name="connsiteX124" fmla="*/ 5067961 w 12192000"/>
              <a:gd name="connsiteY124" fmla="*/ 1845917 h 2237474"/>
              <a:gd name="connsiteX125" fmla="*/ 5007075 w 12192000"/>
              <a:gd name="connsiteY125" fmla="*/ 1838626 h 2237474"/>
              <a:gd name="connsiteX126" fmla="*/ 4944087 w 12192000"/>
              <a:gd name="connsiteY126" fmla="*/ 1823332 h 2237474"/>
              <a:gd name="connsiteX127" fmla="*/ 4907662 w 12192000"/>
              <a:gd name="connsiteY127" fmla="*/ 1816900 h 2237474"/>
              <a:gd name="connsiteX128" fmla="*/ 4882386 w 12192000"/>
              <a:gd name="connsiteY128" fmla="*/ 1809844 h 2237474"/>
              <a:gd name="connsiteX129" fmla="*/ 4811440 w 12192000"/>
              <a:gd name="connsiteY129" fmla="*/ 1804655 h 2237474"/>
              <a:gd name="connsiteX130" fmla="*/ 4691075 w 12192000"/>
              <a:gd name="connsiteY130" fmla="*/ 1801389 h 2237474"/>
              <a:gd name="connsiteX131" fmla="*/ 4611738 w 12192000"/>
              <a:gd name="connsiteY131" fmla="*/ 1776964 h 2237474"/>
              <a:gd name="connsiteX132" fmla="*/ 4560070 w 12192000"/>
              <a:gd name="connsiteY132" fmla="*/ 1785640 h 2237474"/>
              <a:gd name="connsiteX133" fmla="*/ 4536503 w 12192000"/>
              <a:gd name="connsiteY133" fmla="*/ 1785334 h 2237474"/>
              <a:gd name="connsiteX134" fmla="*/ 4513724 w 12192000"/>
              <a:gd name="connsiteY134" fmla="*/ 1791996 h 2237474"/>
              <a:gd name="connsiteX135" fmla="*/ 4459810 w 12192000"/>
              <a:gd name="connsiteY135" fmla="*/ 1797886 h 2237474"/>
              <a:gd name="connsiteX136" fmla="*/ 4379064 w 12192000"/>
              <a:gd name="connsiteY136" fmla="*/ 1817177 h 2237474"/>
              <a:gd name="connsiteX137" fmla="*/ 4319209 w 12192000"/>
              <a:gd name="connsiteY137" fmla="*/ 1834833 h 2237474"/>
              <a:gd name="connsiteX138" fmla="*/ 4290981 w 12192000"/>
              <a:gd name="connsiteY138" fmla="*/ 1839677 h 2237474"/>
              <a:gd name="connsiteX139" fmla="*/ 4285792 w 12192000"/>
              <a:gd name="connsiteY139" fmla="*/ 1836231 h 2237474"/>
              <a:gd name="connsiteX140" fmla="*/ 4238372 w 12192000"/>
              <a:gd name="connsiteY140" fmla="*/ 1851480 h 2237474"/>
              <a:gd name="connsiteX141" fmla="*/ 4232517 w 12192000"/>
              <a:gd name="connsiteY141" fmla="*/ 1852567 h 2237474"/>
              <a:gd name="connsiteX142" fmla="*/ 4191732 w 12192000"/>
              <a:gd name="connsiteY142" fmla="*/ 1857328 h 2237474"/>
              <a:gd name="connsiteX143" fmla="*/ 4065532 w 12192000"/>
              <a:gd name="connsiteY143" fmla="*/ 1855477 h 2237474"/>
              <a:gd name="connsiteX144" fmla="*/ 4028460 w 12192000"/>
              <a:gd name="connsiteY144" fmla="*/ 1855137 h 2237474"/>
              <a:gd name="connsiteX145" fmla="*/ 4002267 w 12192000"/>
              <a:gd name="connsiteY145" fmla="*/ 1852352 h 2237474"/>
              <a:gd name="connsiteX146" fmla="*/ 3931396 w 12192000"/>
              <a:gd name="connsiteY146" fmla="*/ 1858915 h 2237474"/>
              <a:gd name="connsiteX147" fmla="*/ 3812162 w 12192000"/>
              <a:gd name="connsiteY147" fmla="*/ 1875501 h 2237474"/>
              <a:gd name="connsiteX148" fmla="*/ 3729530 w 12192000"/>
              <a:gd name="connsiteY148" fmla="*/ 1864513 h 2237474"/>
              <a:gd name="connsiteX149" fmla="*/ 3680177 w 12192000"/>
              <a:gd name="connsiteY149" fmla="*/ 1881552 h 2237474"/>
              <a:gd name="connsiteX150" fmla="*/ 3567259 w 12192000"/>
              <a:gd name="connsiteY150" fmla="*/ 1893482 h 2237474"/>
              <a:gd name="connsiteX151" fmla="*/ 3405770 w 12192000"/>
              <a:gd name="connsiteY151" fmla="*/ 1904591 h 2237474"/>
              <a:gd name="connsiteX152" fmla="*/ 3280097 w 12192000"/>
              <a:gd name="connsiteY152" fmla="*/ 1919610 h 2237474"/>
              <a:gd name="connsiteX153" fmla="*/ 3123424 w 12192000"/>
              <a:gd name="connsiteY153" fmla="*/ 1952930 h 2237474"/>
              <a:gd name="connsiteX154" fmla="*/ 3009910 w 12192000"/>
              <a:gd name="connsiteY154" fmla="*/ 1957866 h 2237474"/>
              <a:gd name="connsiteX155" fmla="*/ 2995934 w 12192000"/>
              <a:gd name="connsiteY155" fmla="*/ 1967085 h 2237474"/>
              <a:gd name="connsiteX156" fmla="*/ 2980071 w 12192000"/>
              <a:gd name="connsiteY156" fmla="*/ 1972988 h 2237474"/>
              <a:gd name="connsiteX157" fmla="*/ 2978094 w 12192000"/>
              <a:gd name="connsiteY157" fmla="*/ 1972369 h 2237474"/>
              <a:gd name="connsiteX158" fmla="*/ 2942858 w 12192000"/>
              <a:gd name="connsiteY158" fmla="*/ 1981367 h 2237474"/>
              <a:gd name="connsiteX159" fmla="*/ 2875436 w 12192000"/>
              <a:gd name="connsiteY159" fmla="*/ 1996977 h 2237474"/>
              <a:gd name="connsiteX160" fmla="*/ 2874892 w 12192000"/>
              <a:gd name="connsiteY160" fmla="*/ 1996085 h 2237474"/>
              <a:gd name="connsiteX161" fmla="*/ 2864145 w 12192000"/>
              <a:gd name="connsiteY161" fmla="*/ 1994061 h 2237474"/>
              <a:gd name="connsiteX162" fmla="*/ 2843662 w 12192000"/>
              <a:gd name="connsiteY162" fmla="*/ 1992498 h 2237474"/>
              <a:gd name="connsiteX163" fmla="*/ 2796128 w 12192000"/>
              <a:gd name="connsiteY163" fmla="*/ 1976403 h 2237474"/>
              <a:gd name="connsiteX164" fmla="*/ 2756784 w 12192000"/>
              <a:gd name="connsiteY164" fmla="*/ 1985116 h 2237474"/>
              <a:gd name="connsiteX165" fmla="*/ 2748833 w 12192000"/>
              <a:gd name="connsiteY165" fmla="*/ 1986323 h 2237474"/>
              <a:gd name="connsiteX166" fmla="*/ 2748661 w 12192000"/>
              <a:gd name="connsiteY166" fmla="*/ 1986122 h 2237474"/>
              <a:gd name="connsiteX167" fmla="*/ 2740251 w 12192000"/>
              <a:gd name="connsiteY167" fmla="*/ 1986946 h 2237474"/>
              <a:gd name="connsiteX168" fmla="*/ 2718916 w 12192000"/>
              <a:gd name="connsiteY168" fmla="*/ 1990867 h 2237474"/>
              <a:gd name="connsiteX169" fmla="*/ 2713522 w 12192000"/>
              <a:gd name="connsiteY169" fmla="*/ 1990173 h 2237474"/>
              <a:gd name="connsiteX170" fmla="*/ 2680597 w 12192000"/>
              <a:gd name="connsiteY170" fmla="*/ 1984996 h 2237474"/>
              <a:gd name="connsiteX171" fmla="*/ 2578178 w 12192000"/>
              <a:gd name="connsiteY171" fmla="*/ 1990531 h 2237474"/>
              <a:gd name="connsiteX172" fmla="*/ 2476147 w 12192000"/>
              <a:gd name="connsiteY172" fmla="*/ 1998305 h 2237474"/>
              <a:gd name="connsiteX173" fmla="*/ 2373568 w 12192000"/>
              <a:gd name="connsiteY173" fmla="*/ 2003219 h 2237474"/>
              <a:gd name="connsiteX174" fmla="*/ 2321399 w 12192000"/>
              <a:gd name="connsiteY174" fmla="*/ 1989467 h 2237474"/>
              <a:gd name="connsiteX175" fmla="*/ 2315525 w 12192000"/>
              <a:gd name="connsiteY175" fmla="*/ 1989708 h 2237474"/>
              <a:gd name="connsiteX176" fmla="*/ 2300792 w 12192000"/>
              <a:gd name="connsiteY176" fmla="*/ 1994290 h 2237474"/>
              <a:gd name="connsiteX177" fmla="*/ 2295469 w 12192000"/>
              <a:gd name="connsiteY177" fmla="*/ 1996659 h 2237474"/>
              <a:gd name="connsiteX178" fmla="*/ 2287219 w 12192000"/>
              <a:gd name="connsiteY178" fmla="*/ 1998750 h 2237474"/>
              <a:gd name="connsiteX179" fmla="*/ 2286948 w 12192000"/>
              <a:gd name="connsiteY179" fmla="*/ 1998596 h 2237474"/>
              <a:gd name="connsiteX180" fmla="*/ 2243069 w 12192000"/>
              <a:gd name="connsiteY180" fmla="*/ 2015111 h 2237474"/>
              <a:gd name="connsiteX181" fmla="*/ 2186609 w 12192000"/>
              <a:gd name="connsiteY181" fmla="*/ 2008263 h 2237474"/>
              <a:gd name="connsiteX182" fmla="*/ 2164831 w 12192000"/>
              <a:gd name="connsiteY182" fmla="*/ 2010143 h 2237474"/>
              <a:gd name="connsiteX183" fmla="*/ 2152836 w 12192000"/>
              <a:gd name="connsiteY183" fmla="*/ 2010048 h 2237474"/>
              <a:gd name="connsiteX184" fmla="*/ 2117102 w 12192000"/>
              <a:gd name="connsiteY184" fmla="*/ 2023004 h 2237474"/>
              <a:gd name="connsiteX185" fmla="*/ 2111935 w 12192000"/>
              <a:gd name="connsiteY185" fmla="*/ 2023163 h 2237474"/>
              <a:gd name="connsiteX186" fmla="*/ 2089991 w 12192000"/>
              <a:gd name="connsiteY186" fmla="*/ 2034193 h 2237474"/>
              <a:gd name="connsiteX187" fmla="*/ 2058061 w 12192000"/>
              <a:gd name="connsiteY187" fmla="*/ 2047942 h 2237474"/>
              <a:gd name="connsiteX188" fmla="*/ 2055737 w 12192000"/>
              <a:gd name="connsiteY188" fmla="*/ 2047704 h 2237474"/>
              <a:gd name="connsiteX189" fmla="*/ 2042244 w 12192000"/>
              <a:gd name="connsiteY189" fmla="*/ 2055560 h 2237474"/>
              <a:gd name="connsiteX190" fmla="*/ 1976224 w 12192000"/>
              <a:gd name="connsiteY190" fmla="*/ 2074257 h 2237474"/>
              <a:gd name="connsiteX191" fmla="*/ 1877728 w 12192000"/>
              <a:gd name="connsiteY191" fmla="*/ 2101004 h 2237474"/>
              <a:gd name="connsiteX192" fmla="*/ 1759056 w 12192000"/>
              <a:gd name="connsiteY192" fmla="*/ 2125608 h 2237474"/>
              <a:gd name="connsiteX193" fmla="*/ 1637948 w 12192000"/>
              <a:gd name="connsiteY193" fmla="*/ 2172597 h 2237474"/>
              <a:gd name="connsiteX194" fmla="*/ 1434549 w 12192000"/>
              <a:gd name="connsiteY194" fmla="*/ 2234522 h 2237474"/>
              <a:gd name="connsiteX195" fmla="*/ 1398481 w 12192000"/>
              <a:gd name="connsiteY195" fmla="*/ 2237074 h 2237474"/>
              <a:gd name="connsiteX196" fmla="*/ 1398407 w 12192000"/>
              <a:gd name="connsiteY196" fmla="*/ 2237095 h 2237474"/>
              <a:gd name="connsiteX197" fmla="*/ 1370962 w 12192000"/>
              <a:gd name="connsiteY197" fmla="*/ 2237474 h 2237474"/>
              <a:gd name="connsiteX198" fmla="*/ 1356367 w 12192000"/>
              <a:gd name="connsiteY198" fmla="*/ 2235089 h 2237474"/>
              <a:gd name="connsiteX199" fmla="*/ 1324828 w 12192000"/>
              <a:gd name="connsiteY199" fmla="*/ 2231968 h 2237474"/>
              <a:gd name="connsiteX200" fmla="*/ 1297744 w 12192000"/>
              <a:gd name="connsiteY200" fmla="*/ 2235849 h 2237474"/>
              <a:gd name="connsiteX201" fmla="*/ 1286236 w 12192000"/>
              <a:gd name="connsiteY201" fmla="*/ 2233135 h 2237474"/>
              <a:gd name="connsiteX202" fmla="*/ 1283504 w 12192000"/>
              <a:gd name="connsiteY202" fmla="*/ 2233797 h 2237474"/>
              <a:gd name="connsiteX203" fmla="*/ 1279765 w 12192000"/>
              <a:gd name="connsiteY203" fmla="*/ 2229639 h 2237474"/>
              <a:gd name="connsiteX204" fmla="*/ 1195347 w 12192000"/>
              <a:gd name="connsiteY204" fmla="*/ 2212354 h 2237474"/>
              <a:gd name="connsiteX205" fmla="*/ 970251 w 12192000"/>
              <a:gd name="connsiteY205" fmla="*/ 2221029 h 2237474"/>
              <a:gd name="connsiteX206" fmla="*/ 812914 w 12192000"/>
              <a:gd name="connsiteY206" fmla="*/ 2202752 h 2237474"/>
              <a:gd name="connsiteX207" fmla="*/ 800195 w 12192000"/>
              <a:gd name="connsiteY207" fmla="*/ 2209407 h 2237474"/>
              <a:gd name="connsiteX208" fmla="*/ 784978 w 12192000"/>
              <a:gd name="connsiteY208" fmla="*/ 2212360 h 2237474"/>
              <a:gd name="connsiteX209" fmla="*/ 681987 w 12192000"/>
              <a:gd name="connsiteY209" fmla="*/ 2216757 h 2237474"/>
              <a:gd name="connsiteX210" fmla="*/ 669923 w 12192000"/>
              <a:gd name="connsiteY210" fmla="*/ 2211682 h 2237474"/>
              <a:gd name="connsiteX211" fmla="*/ 648680 w 12192000"/>
              <a:gd name="connsiteY211" fmla="*/ 2206229 h 2237474"/>
              <a:gd name="connsiteX212" fmla="*/ 597225 w 12192000"/>
              <a:gd name="connsiteY212" fmla="*/ 2180999 h 2237474"/>
              <a:gd name="connsiteX213" fmla="*/ 558449 w 12192000"/>
              <a:gd name="connsiteY213" fmla="*/ 2182346 h 2237474"/>
              <a:gd name="connsiteX214" fmla="*/ 550517 w 12192000"/>
              <a:gd name="connsiteY214" fmla="*/ 2182060 h 2237474"/>
              <a:gd name="connsiteX215" fmla="*/ 550309 w 12192000"/>
              <a:gd name="connsiteY215" fmla="*/ 2181825 h 2237474"/>
              <a:gd name="connsiteX216" fmla="*/ 541836 w 12192000"/>
              <a:gd name="connsiteY216" fmla="*/ 2181063 h 2237474"/>
              <a:gd name="connsiteX217" fmla="*/ 536057 w 12192000"/>
              <a:gd name="connsiteY217" fmla="*/ 2181537 h 2237474"/>
              <a:gd name="connsiteX218" fmla="*/ 520671 w 12192000"/>
              <a:gd name="connsiteY218" fmla="*/ 2180980 h 2237474"/>
              <a:gd name="connsiteX219" fmla="*/ 515024 w 12192000"/>
              <a:gd name="connsiteY219" fmla="*/ 2179258 h 2237474"/>
              <a:gd name="connsiteX220" fmla="*/ 512278 w 12192000"/>
              <a:gd name="connsiteY220" fmla="*/ 2176369 h 2237474"/>
              <a:gd name="connsiteX221" fmla="*/ 480419 w 12192000"/>
              <a:gd name="connsiteY221" fmla="*/ 2167807 h 2237474"/>
              <a:gd name="connsiteX222" fmla="*/ 413835 w 12192000"/>
              <a:gd name="connsiteY222" fmla="*/ 2156783 h 2237474"/>
              <a:gd name="connsiteX223" fmla="*/ 376513 w 12192000"/>
              <a:gd name="connsiteY223" fmla="*/ 2154014 h 2237474"/>
              <a:gd name="connsiteX224" fmla="*/ 273386 w 12192000"/>
              <a:gd name="connsiteY224" fmla="*/ 2142551 h 2237474"/>
              <a:gd name="connsiteX225" fmla="*/ 169207 w 12192000"/>
              <a:gd name="connsiteY225" fmla="*/ 2128100 h 2237474"/>
              <a:gd name="connsiteX226" fmla="*/ 93149 w 12192000"/>
              <a:gd name="connsiteY226" fmla="*/ 2105324 h 2237474"/>
              <a:gd name="connsiteX227" fmla="*/ 88109 w 12192000"/>
              <a:gd name="connsiteY227" fmla="*/ 2106704 h 2237474"/>
              <a:gd name="connsiteX228" fmla="*/ 80022 w 12192000"/>
              <a:gd name="connsiteY228" fmla="*/ 2107254 h 2237474"/>
              <a:gd name="connsiteX229" fmla="*/ 79717 w 12192000"/>
              <a:gd name="connsiteY229" fmla="*/ 2107046 h 2237474"/>
              <a:gd name="connsiteX230" fmla="*/ 72352 w 12192000"/>
              <a:gd name="connsiteY230" fmla="*/ 2107991 h 2237474"/>
              <a:gd name="connsiteX231" fmla="*/ 37645 w 12192000"/>
              <a:gd name="connsiteY231" fmla="*/ 2115401 h 2237474"/>
              <a:gd name="connsiteX232" fmla="*/ 4572 w 12192000"/>
              <a:gd name="connsiteY232" fmla="*/ 2111091 h 2237474"/>
              <a:gd name="connsiteX233" fmla="*/ 0 w 12192000"/>
              <a:gd name="connsiteY233" fmla="*/ 2110468 h 2237474"/>
              <a:gd name="connsiteX234" fmla="*/ 0 w 12192000"/>
              <a:gd name="connsiteY23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16595 w 12192000"/>
              <a:gd name="connsiteY100" fmla="*/ 1667475 h 2237474"/>
              <a:gd name="connsiteX101" fmla="*/ 6508541 w 12192000"/>
              <a:gd name="connsiteY101" fmla="*/ 1668757 h 2237474"/>
              <a:gd name="connsiteX102" fmla="*/ 6471012 w 12192000"/>
              <a:gd name="connsiteY102" fmla="*/ 1678604 h 2237474"/>
              <a:gd name="connsiteX103" fmla="*/ 6415265 w 12192000"/>
              <a:gd name="connsiteY103" fmla="*/ 1665317 h 2237474"/>
              <a:gd name="connsiteX104" fmla="*/ 6364035 w 12192000"/>
              <a:gd name="connsiteY104" fmla="*/ 1667683 h 2237474"/>
              <a:gd name="connsiteX105" fmla="*/ 6280959 w 12192000"/>
              <a:gd name="connsiteY105" fmla="*/ 1689329 h 2237474"/>
              <a:gd name="connsiteX106" fmla="*/ 6243319 w 12192000"/>
              <a:gd name="connsiteY106" fmla="*/ 1695560 h 2237474"/>
              <a:gd name="connsiteX107" fmla="*/ 6098321 w 12192000"/>
              <a:gd name="connsiteY107" fmla="*/ 1721646 h 2237474"/>
              <a:gd name="connsiteX108" fmla="*/ 5880652 w 12192000"/>
              <a:gd name="connsiteY108" fmla="*/ 1779643 h 2237474"/>
              <a:gd name="connsiteX109" fmla="*/ 5785959 w 12192000"/>
              <a:gd name="connsiteY109" fmla="*/ 1775307 h 2237474"/>
              <a:gd name="connsiteX110" fmla="*/ 5643534 w 12192000"/>
              <a:gd name="connsiteY110" fmla="*/ 1802919 h 2237474"/>
              <a:gd name="connsiteX111" fmla="*/ 5518799 w 12192000"/>
              <a:gd name="connsiteY111" fmla="*/ 1818312 h 2237474"/>
              <a:gd name="connsiteX112" fmla="*/ 5505014 w 12192000"/>
              <a:gd name="connsiteY112" fmla="*/ 1819259 h 2237474"/>
              <a:gd name="connsiteX113" fmla="*/ 5453307 w 12192000"/>
              <a:gd name="connsiteY113" fmla="*/ 1815450 h 2237474"/>
              <a:gd name="connsiteX114" fmla="*/ 5364192 w 12192000"/>
              <a:gd name="connsiteY114" fmla="*/ 1826074 h 2237474"/>
              <a:gd name="connsiteX115" fmla="*/ 5350380 w 12192000"/>
              <a:gd name="connsiteY115" fmla="*/ 1830891 h 2237474"/>
              <a:gd name="connsiteX116" fmla="*/ 5259633 w 12192000"/>
              <a:gd name="connsiteY116" fmla="*/ 1837160 h 2237474"/>
              <a:gd name="connsiteX117" fmla="*/ 5197513 w 12192000"/>
              <a:gd name="connsiteY117" fmla="*/ 1844718 h 2237474"/>
              <a:gd name="connsiteX118" fmla="*/ 5184170 w 12192000"/>
              <a:gd name="connsiteY118" fmla="*/ 1849402 h 2237474"/>
              <a:gd name="connsiteX119" fmla="*/ 5168852 w 12192000"/>
              <a:gd name="connsiteY119" fmla="*/ 1844846 h 2237474"/>
              <a:gd name="connsiteX120" fmla="*/ 5164370 w 12192000"/>
              <a:gd name="connsiteY120" fmla="*/ 1840597 h 2237474"/>
              <a:gd name="connsiteX121" fmla="*/ 5114927 w 12192000"/>
              <a:gd name="connsiteY121" fmla="*/ 1847827 h 2237474"/>
              <a:gd name="connsiteX122" fmla="*/ 5108970 w 12192000"/>
              <a:gd name="connsiteY122" fmla="*/ 1847935 h 2237474"/>
              <a:gd name="connsiteX123" fmla="*/ 5067961 w 12192000"/>
              <a:gd name="connsiteY123" fmla="*/ 1845917 h 2237474"/>
              <a:gd name="connsiteX124" fmla="*/ 5007075 w 12192000"/>
              <a:gd name="connsiteY124" fmla="*/ 1838626 h 2237474"/>
              <a:gd name="connsiteX125" fmla="*/ 4944087 w 12192000"/>
              <a:gd name="connsiteY125" fmla="*/ 1823332 h 2237474"/>
              <a:gd name="connsiteX126" fmla="*/ 4907662 w 12192000"/>
              <a:gd name="connsiteY126" fmla="*/ 1816900 h 2237474"/>
              <a:gd name="connsiteX127" fmla="*/ 4882386 w 12192000"/>
              <a:gd name="connsiteY127" fmla="*/ 1809844 h 2237474"/>
              <a:gd name="connsiteX128" fmla="*/ 4811440 w 12192000"/>
              <a:gd name="connsiteY128" fmla="*/ 1804655 h 2237474"/>
              <a:gd name="connsiteX129" fmla="*/ 4691075 w 12192000"/>
              <a:gd name="connsiteY129" fmla="*/ 1801389 h 2237474"/>
              <a:gd name="connsiteX130" fmla="*/ 4611738 w 12192000"/>
              <a:gd name="connsiteY130" fmla="*/ 1776964 h 2237474"/>
              <a:gd name="connsiteX131" fmla="*/ 4560070 w 12192000"/>
              <a:gd name="connsiteY131" fmla="*/ 1785640 h 2237474"/>
              <a:gd name="connsiteX132" fmla="*/ 4536503 w 12192000"/>
              <a:gd name="connsiteY132" fmla="*/ 1785334 h 2237474"/>
              <a:gd name="connsiteX133" fmla="*/ 4513724 w 12192000"/>
              <a:gd name="connsiteY133" fmla="*/ 1791996 h 2237474"/>
              <a:gd name="connsiteX134" fmla="*/ 4459810 w 12192000"/>
              <a:gd name="connsiteY134" fmla="*/ 1797886 h 2237474"/>
              <a:gd name="connsiteX135" fmla="*/ 4379064 w 12192000"/>
              <a:gd name="connsiteY135" fmla="*/ 1817177 h 2237474"/>
              <a:gd name="connsiteX136" fmla="*/ 4319209 w 12192000"/>
              <a:gd name="connsiteY136" fmla="*/ 1834833 h 2237474"/>
              <a:gd name="connsiteX137" fmla="*/ 4290981 w 12192000"/>
              <a:gd name="connsiteY137" fmla="*/ 1839677 h 2237474"/>
              <a:gd name="connsiteX138" fmla="*/ 4285792 w 12192000"/>
              <a:gd name="connsiteY138" fmla="*/ 1836231 h 2237474"/>
              <a:gd name="connsiteX139" fmla="*/ 4238372 w 12192000"/>
              <a:gd name="connsiteY139" fmla="*/ 1851480 h 2237474"/>
              <a:gd name="connsiteX140" fmla="*/ 4232517 w 12192000"/>
              <a:gd name="connsiteY140" fmla="*/ 1852567 h 2237474"/>
              <a:gd name="connsiteX141" fmla="*/ 4191732 w 12192000"/>
              <a:gd name="connsiteY141" fmla="*/ 1857328 h 2237474"/>
              <a:gd name="connsiteX142" fmla="*/ 4065532 w 12192000"/>
              <a:gd name="connsiteY142" fmla="*/ 1855477 h 2237474"/>
              <a:gd name="connsiteX143" fmla="*/ 4028460 w 12192000"/>
              <a:gd name="connsiteY143" fmla="*/ 1855137 h 2237474"/>
              <a:gd name="connsiteX144" fmla="*/ 4002267 w 12192000"/>
              <a:gd name="connsiteY144" fmla="*/ 1852352 h 2237474"/>
              <a:gd name="connsiteX145" fmla="*/ 3931396 w 12192000"/>
              <a:gd name="connsiteY145" fmla="*/ 1858915 h 2237474"/>
              <a:gd name="connsiteX146" fmla="*/ 3812162 w 12192000"/>
              <a:gd name="connsiteY146" fmla="*/ 1875501 h 2237474"/>
              <a:gd name="connsiteX147" fmla="*/ 3729530 w 12192000"/>
              <a:gd name="connsiteY147" fmla="*/ 1864513 h 2237474"/>
              <a:gd name="connsiteX148" fmla="*/ 3680177 w 12192000"/>
              <a:gd name="connsiteY148" fmla="*/ 1881552 h 2237474"/>
              <a:gd name="connsiteX149" fmla="*/ 3567259 w 12192000"/>
              <a:gd name="connsiteY149" fmla="*/ 1893482 h 2237474"/>
              <a:gd name="connsiteX150" fmla="*/ 3405770 w 12192000"/>
              <a:gd name="connsiteY150" fmla="*/ 1904591 h 2237474"/>
              <a:gd name="connsiteX151" fmla="*/ 3280097 w 12192000"/>
              <a:gd name="connsiteY151" fmla="*/ 1919610 h 2237474"/>
              <a:gd name="connsiteX152" fmla="*/ 3123424 w 12192000"/>
              <a:gd name="connsiteY152" fmla="*/ 1952930 h 2237474"/>
              <a:gd name="connsiteX153" fmla="*/ 3009910 w 12192000"/>
              <a:gd name="connsiteY153" fmla="*/ 1957866 h 2237474"/>
              <a:gd name="connsiteX154" fmla="*/ 2995934 w 12192000"/>
              <a:gd name="connsiteY154" fmla="*/ 1967085 h 2237474"/>
              <a:gd name="connsiteX155" fmla="*/ 2980071 w 12192000"/>
              <a:gd name="connsiteY155" fmla="*/ 1972988 h 2237474"/>
              <a:gd name="connsiteX156" fmla="*/ 2978094 w 12192000"/>
              <a:gd name="connsiteY156" fmla="*/ 1972369 h 2237474"/>
              <a:gd name="connsiteX157" fmla="*/ 2942858 w 12192000"/>
              <a:gd name="connsiteY157" fmla="*/ 1981367 h 2237474"/>
              <a:gd name="connsiteX158" fmla="*/ 2875436 w 12192000"/>
              <a:gd name="connsiteY158" fmla="*/ 1996977 h 2237474"/>
              <a:gd name="connsiteX159" fmla="*/ 2874892 w 12192000"/>
              <a:gd name="connsiteY159" fmla="*/ 1996085 h 2237474"/>
              <a:gd name="connsiteX160" fmla="*/ 2864145 w 12192000"/>
              <a:gd name="connsiteY160" fmla="*/ 1994061 h 2237474"/>
              <a:gd name="connsiteX161" fmla="*/ 2843662 w 12192000"/>
              <a:gd name="connsiteY161" fmla="*/ 1992498 h 2237474"/>
              <a:gd name="connsiteX162" fmla="*/ 2796128 w 12192000"/>
              <a:gd name="connsiteY162" fmla="*/ 1976403 h 2237474"/>
              <a:gd name="connsiteX163" fmla="*/ 2756784 w 12192000"/>
              <a:gd name="connsiteY163" fmla="*/ 1985116 h 2237474"/>
              <a:gd name="connsiteX164" fmla="*/ 2748833 w 12192000"/>
              <a:gd name="connsiteY164" fmla="*/ 1986323 h 2237474"/>
              <a:gd name="connsiteX165" fmla="*/ 2748661 w 12192000"/>
              <a:gd name="connsiteY165" fmla="*/ 1986122 h 2237474"/>
              <a:gd name="connsiteX166" fmla="*/ 2740251 w 12192000"/>
              <a:gd name="connsiteY166" fmla="*/ 1986946 h 2237474"/>
              <a:gd name="connsiteX167" fmla="*/ 2718916 w 12192000"/>
              <a:gd name="connsiteY167" fmla="*/ 1990867 h 2237474"/>
              <a:gd name="connsiteX168" fmla="*/ 2713522 w 12192000"/>
              <a:gd name="connsiteY168" fmla="*/ 1990173 h 2237474"/>
              <a:gd name="connsiteX169" fmla="*/ 2680597 w 12192000"/>
              <a:gd name="connsiteY169" fmla="*/ 1984996 h 2237474"/>
              <a:gd name="connsiteX170" fmla="*/ 2578178 w 12192000"/>
              <a:gd name="connsiteY170" fmla="*/ 1990531 h 2237474"/>
              <a:gd name="connsiteX171" fmla="*/ 2476147 w 12192000"/>
              <a:gd name="connsiteY171" fmla="*/ 1998305 h 2237474"/>
              <a:gd name="connsiteX172" fmla="*/ 2373568 w 12192000"/>
              <a:gd name="connsiteY172" fmla="*/ 2003219 h 2237474"/>
              <a:gd name="connsiteX173" fmla="*/ 2321399 w 12192000"/>
              <a:gd name="connsiteY173" fmla="*/ 1989467 h 2237474"/>
              <a:gd name="connsiteX174" fmla="*/ 2315525 w 12192000"/>
              <a:gd name="connsiteY174" fmla="*/ 1989708 h 2237474"/>
              <a:gd name="connsiteX175" fmla="*/ 2300792 w 12192000"/>
              <a:gd name="connsiteY175" fmla="*/ 1994290 h 2237474"/>
              <a:gd name="connsiteX176" fmla="*/ 2295469 w 12192000"/>
              <a:gd name="connsiteY176" fmla="*/ 1996659 h 2237474"/>
              <a:gd name="connsiteX177" fmla="*/ 2287219 w 12192000"/>
              <a:gd name="connsiteY177" fmla="*/ 1998750 h 2237474"/>
              <a:gd name="connsiteX178" fmla="*/ 2286948 w 12192000"/>
              <a:gd name="connsiteY178" fmla="*/ 1998596 h 2237474"/>
              <a:gd name="connsiteX179" fmla="*/ 2243069 w 12192000"/>
              <a:gd name="connsiteY179" fmla="*/ 2015111 h 2237474"/>
              <a:gd name="connsiteX180" fmla="*/ 2186609 w 12192000"/>
              <a:gd name="connsiteY180" fmla="*/ 2008263 h 2237474"/>
              <a:gd name="connsiteX181" fmla="*/ 2164831 w 12192000"/>
              <a:gd name="connsiteY181" fmla="*/ 2010143 h 2237474"/>
              <a:gd name="connsiteX182" fmla="*/ 2152836 w 12192000"/>
              <a:gd name="connsiteY182" fmla="*/ 2010048 h 2237474"/>
              <a:gd name="connsiteX183" fmla="*/ 2117102 w 12192000"/>
              <a:gd name="connsiteY183" fmla="*/ 2023004 h 2237474"/>
              <a:gd name="connsiteX184" fmla="*/ 2111935 w 12192000"/>
              <a:gd name="connsiteY184" fmla="*/ 2023163 h 2237474"/>
              <a:gd name="connsiteX185" fmla="*/ 2089991 w 12192000"/>
              <a:gd name="connsiteY185" fmla="*/ 2034193 h 2237474"/>
              <a:gd name="connsiteX186" fmla="*/ 2058061 w 12192000"/>
              <a:gd name="connsiteY186" fmla="*/ 2047942 h 2237474"/>
              <a:gd name="connsiteX187" fmla="*/ 2055737 w 12192000"/>
              <a:gd name="connsiteY187" fmla="*/ 2047704 h 2237474"/>
              <a:gd name="connsiteX188" fmla="*/ 2042244 w 12192000"/>
              <a:gd name="connsiteY188" fmla="*/ 2055560 h 2237474"/>
              <a:gd name="connsiteX189" fmla="*/ 1976224 w 12192000"/>
              <a:gd name="connsiteY189" fmla="*/ 2074257 h 2237474"/>
              <a:gd name="connsiteX190" fmla="*/ 1877728 w 12192000"/>
              <a:gd name="connsiteY190" fmla="*/ 2101004 h 2237474"/>
              <a:gd name="connsiteX191" fmla="*/ 1759056 w 12192000"/>
              <a:gd name="connsiteY191" fmla="*/ 2125608 h 2237474"/>
              <a:gd name="connsiteX192" fmla="*/ 1637948 w 12192000"/>
              <a:gd name="connsiteY192" fmla="*/ 2172597 h 2237474"/>
              <a:gd name="connsiteX193" fmla="*/ 1434549 w 12192000"/>
              <a:gd name="connsiteY193" fmla="*/ 2234522 h 2237474"/>
              <a:gd name="connsiteX194" fmla="*/ 1398481 w 12192000"/>
              <a:gd name="connsiteY194" fmla="*/ 2237074 h 2237474"/>
              <a:gd name="connsiteX195" fmla="*/ 1398407 w 12192000"/>
              <a:gd name="connsiteY195" fmla="*/ 2237095 h 2237474"/>
              <a:gd name="connsiteX196" fmla="*/ 1370962 w 12192000"/>
              <a:gd name="connsiteY196" fmla="*/ 2237474 h 2237474"/>
              <a:gd name="connsiteX197" fmla="*/ 1356367 w 12192000"/>
              <a:gd name="connsiteY197" fmla="*/ 2235089 h 2237474"/>
              <a:gd name="connsiteX198" fmla="*/ 1324828 w 12192000"/>
              <a:gd name="connsiteY198" fmla="*/ 2231968 h 2237474"/>
              <a:gd name="connsiteX199" fmla="*/ 1297744 w 12192000"/>
              <a:gd name="connsiteY199" fmla="*/ 2235849 h 2237474"/>
              <a:gd name="connsiteX200" fmla="*/ 1286236 w 12192000"/>
              <a:gd name="connsiteY200" fmla="*/ 2233135 h 2237474"/>
              <a:gd name="connsiteX201" fmla="*/ 1283504 w 12192000"/>
              <a:gd name="connsiteY201" fmla="*/ 2233797 h 2237474"/>
              <a:gd name="connsiteX202" fmla="*/ 1279765 w 12192000"/>
              <a:gd name="connsiteY202" fmla="*/ 2229639 h 2237474"/>
              <a:gd name="connsiteX203" fmla="*/ 1195347 w 12192000"/>
              <a:gd name="connsiteY203" fmla="*/ 2212354 h 2237474"/>
              <a:gd name="connsiteX204" fmla="*/ 970251 w 12192000"/>
              <a:gd name="connsiteY204" fmla="*/ 2221029 h 2237474"/>
              <a:gd name="connsiteX205" fmla="*/ 812914 w 12192000"/>
              <a:gd name="connsiteY205" fmla="*/ 2202752 h 2237474"/>
              <a:gd name="connsiteX206" fmla="*/ 800195 w 12192000"/>
              <a:gd name="connsiteY206" fmla="*/ 2209407 h 2237474"/>
              <a:gd name="connsiteX207" fmla="*/ 784978 w 12192000"/>
              <a:gd name="connsiteY207" fmla="*/ 2212360 h 2237474"/>
              <a:gd name="connsiteX208" fmla="*/ 681987 w 12192000"/>
              <a:gd name="connsiteY208" fmla="*/ 2216757 h 2237474"/>
              <a:gd name="connsiteX209" fmla="*/ 669923 w 12192000"/>
              <a:gd name="connsiteY209" fmla="*/ 2211682 h 2237474"/>
              <a:gd name="connsiteX210" fmla="*/ 648680 w 12192000"/>
              <a:gd name="connsiteY210" fmla="*/ 2206229 h 2237474"/>
              <a:gd name="connsiteX211" fmla="*/ 597225 w 12192000"/>
              <a:gd name="connsiteY211" fmla="*/ 2180999 h 2237474"/>
              <a:gd name="connsiteX212" fmla="*/ 558449 w 12192000"/>
              <a:gd name="connsiteY212" fmla="*/ 2182346 h 2237474"/>
              <a:gd name="connsiteX213" fmla="*/ 550517 w 12192000"/>
              <a:gd name="connsiteY213" fmla="*/ 2182060 h 2237474"/>
              <a:gd name="connsiteX214" fmla="*/ 550309 w 12192000"/>
              <a:gd name="connsiteY214" fmla="*/ 2181825 h 2237474"/>
              <a:gd name="connsiteX215" fmla="*/ 541836 w 12192000"/>
              <a:gd name="connsiteY215" fmla="*/ 2181063 h 2237474"/>
              <a:gd name="connsiteX216" fmla="*/ 536057 w 12192000"/>
              <a:gd name="connsiteY216" fmla="*/ 2181537 h 2237474"/>
              <a:gd name="connsiteX217" fmla="*/ 520671 w 12192000"/>
              <a:gd name="connsiteY217" fmla="*/ 2180980 h 2237474"/>
              <a:gd name="connsiteX218" fmla="*/ 515024 w 12192000"/>
              <a:gd name="connsiteY218" fmla="*/ 2179258 h 2237474"/>
              <a:gd name="connsiteX219" fmla="*/ 512278 w 12192000"/>
              <a:gd name="connsiteY219" fmla="*/ 2176369 h 2237474"/>
              <a:gd name="connsiteX220" fmla="*/ 480419 w 12192000"/>
              <a:gd name="connsiteY220" fmla="*/ 2167807 h 2237474"/>
              <a:gd name="connsiteX221" fmla="*/ 413835 w 12192000"/>
              <a:gd name="connsiteY221" fmla="*/ 2156783 h 2237474"/>
              <a:gd name="connsiteX222" fmla="*/ 376513 w 12192000"/>
              <a:gd name="connsiteY222" fmla="*/ 2154014 h 2237474"/>
              <a:gd name="connsiteX223" fmla="*/ 273386 w 12192000"/>
              <a:gd name="connsiteY223" fmla="*/ 2142551 h 2237474"/>
              <a:gd name="connsiteX224" fmla="*/ 169207 w 12192000"/>
              <a:gd name="connsiteY224" fmla="*/ 2128100 h 2237474"/>
              <a:gd name="connsiteX225" fmla="*/ 93149 w 12192000"/>
              <a:gd name="connsiteY225" fmla="*/ 2105324 h 2237474"/>
              <a:gd name="connsiteX226" fmla="*/ 88109 w 12192000"/>
              <a:gd name="connsiteY226" fmla="*/ 2106704 h 2237474"/>
              <a:gd name="connsiteX227" fmla="*/ 80022 w 12192000"/>
              <a:gd name="connsiteY227" fmla="*/ 2107254 h 2237474"/>
              <a:gd name="connsiteX228" fmla="*/ 79717 w 12192000"/>
              <a:gd name="connsiteY228" fmla="*/ 2107046 h 2237474"/>
              <a:gd name="connsiteX229" fmla="*/ 72352 w 12192000"/>
              <a:gd name="connsiteY229" fmla="*/ 2107991 h 2237474"/>
              <a:gd name="connsiteX230" fmla="*/ 37645 w 12192000"/>
              <a:gd name="connsiteY230" fmla="*/ 2115401 h 2237474"/>
              <a:gd name="connsiteX231" fmla="*/ 4572 w 12192000"/>
              <a:gd name="connsiteY231" fmla="*/ 2111091 h 2237474"/>
              <a:gd name="connsiteX232" fmla="*/ 0 w 12192000"/>
              <a:gd name="connsiteY232" fmla="*/ 2110468 h 2237474"/>
              <a:gd name="connsiteX233" fmla="*/ 0 w 12192000"/>
              <a:gd name="connsiteY23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16595 w 12192000"/>
              <a:gd name="connsiteY99" fmla="*/ 1667475 h 2237474"/>
              <a:gd name="connsiteX100" fmla="*/ 6508541 w 12192000"/>
              <a:gd name="connsiteY100" fmla="*/ 1668757 h 2237474"/>
              <a:gd name="connsiteX101" fmla="*/ 6471012 w 12192000"/>
              <a:gd name="connsiteY101" fmla="*/ 1678604 h 2237474"/>
              <a:gd name="connsiteX102" fmla="*/ 6415265 w 12192000"/>
              <a:gd name="connsiteY102" fmla="*/ 1665317 h 2237474"/>
              <a:gd name="connsiteX103" fmla="*/ 6364035 w 12192000"/>
              <a:gd name="connsiteY103" fmla="*/ 1667683 h 2237474"/>
              <a:gd name="connsiteX104" fmla="*/ 6280959 w 12192000"/>
              <a:gd name="connsiteY104" fmla="*/ 1689329 h 2237474"/>
              <a:gd name="connsiteX105" fmla="*/ 6243319 w 12192000"/>
              <a:gd name="connsiteY105" fmla="*/ 1695560 h 2237474"/>
              <a:gd name="connsiteX106" fmla="*/ 6098321 w 12192000"/>
              <a:gd name="connsiteY106" fmla="*/ 1721646 h 2237474"/>
              <a:gd name="connsiteX107" fmla="*/ 5880652 w 12192000"/>
              <a:gd name="connsiteY107" fmla="*/ 1779643 h 2237474"/>
              <a:gd name="connsiteX108" fmla="*/ 5785959 w 12192000"/>
              <a:gd name="connsiteY108" fmla="*/ 1775307 h 2237474"/>
              <a:gd name="connsiteX109" fmla="*/ 5643534 w 12192000"/>
              <a:gd name="connsiteY109" fmla="*/ 1802919 h 2237474"/>
              <a:gd name="connsiteX110" fmla="*/ 5518799 w 12192000"/>
              <a:gd name="connsiteY110" fmla="*/ 1818312 h 2237474"/>
              <a:gd name="connsiteX111" fmla="*/ 5505014 w 12192000"/>
              <a:gd name="connsiteY111" fmla="*/ 1819259 h 2237474"/>
              <a:gd name="connsiteX112" fmla="*/ 5453307 w 12192000"/>
              <a:gd name="connsiteY112" fmla="*/ 1815450 h 2237474"/>
              <a:gd name="connsiteX113" fmla="*/ 5364192 w 12192000"/>
              <a:gd name="connsiteY113" fmla="*/ 1826074 h 2237474"/>
              <a:gd name="connsiteX114" fmla="*/ 5350380 w 12192000"/>
              <a:gd name="connsiteY114" fmla="*/ 1830891 h 2237474"/>
              <a:gd name="connsiteX115" fmla="*/ 5259633 w 12192000"/>
              <a:gd name="connsiteY115" fmla="*/ 1837160 h 2237474"/>
              <a:gd name="connsiteX116" fmla="*/ 5197513 w 12192000"/>
              <a:gd name="connsiteY116" fmla="*/ 1844718 h 2237474"/>
              <a:gd name="connsiteX117" fmla="*/ 5184170 w 12192000"/>
              <a:gd name="connsiteY117" fmla="*/ 1849402 h 2237474"/>
              <a:gd name="connsiteX118" fmla="*/ 5168852 w 12192000"/>
              <a:gd name="connsiteY118" fmla="*/ 1844846 h 2237474"/>
              <a:gd name="connsiteX119" fmla="*/ 5164370 w 12192000"/>
              <a:gd name="connsiteY119" fmla="*/ 1840597 h 2237474"/>
              <a:gd name="connsiteX120" fmla="*/ 5114927 w 12192000"/>
              <a:gd name="connsiteY120" fmla="*/ 1847827 h 2237474"/>
              <a:gd name="connsiteX121" fmla="*/ 5108970 w 12192000"/>
              <a:gd name="connsiteY121" fmla="*/ 1847935 h 2237474"/>
              <a:gd name="connsiteX122" fmla="*/ 5067961 w 12192000"/>
              <a:gd name="connsiteY122" fmla="*/ 1845917 h 2237474"/>
              <a:gd name="connsiteX123" fmla="*/ 5007075 w 12192000"/>
              <a:gd name="connsiteY123" fmla="*/ 1838626 h 2237474"/>
              <a:gd name="connsiteX124" fmla="*/ 4944087 w 12192000"/>
              <a:gd name="connsiteY124" fmla="*/ 1823332 h 2237474"/>
              <a:gd name="connsiteX125" fmla="*/ 4907662 w 12192000"/>
              <a:gd name="connsiteY125" fmla="*/ 1816900 h 2237474"/>
              <a:gd name="connsiteX126" fmla="*/ 4882386 w 12192000"/>
              <a:gd name="connsiteY126" fmla="*/ 1809844 h 2237474"/>
              <a:gd name="connsiteX127" fmla="*/ 4811440 w 12192000"/>
              <a:gd name="connsiteY127" fmla="*/ 1804655 h 2237474"/>
              <a:gd name="connsiteX128" fmla="*/ 4691075 w 12192000"/>
              <a:gd name="connsiteY128" fmla="*/ 1801389 h 2237474"/>
              <a:gd name="connsiteX129" fmla="*/ 4611738 w 12192000"/>
              <a:gd name="connsiteY129" fmla="*/ 1776964 h 2237474"/>
              <a:gd name="connsiteX130" fmla="*/ 4560070 w 12192000"/>
              <a:gd name="connsiteY130" fmla="*/ 1785640 h 2237474"/>
              <a:gd name="connsiteX131" fmla="*/ 4536503 w 12192000"/>
              <a:gd name="connsiteY131" fmla="*/ 1785334 h 2237474"/>
              <a:gd name="connsiteX132" fmla="*/ 4513724 w 12192000"/>
              <a:gd name="connsiteY132" fmla="*/ 1791996 h 2237474"/>
              <a:gd name="connsiteX133" fmla="*/ 4459810 w 12192000"/>
              <a:gd name="connsiteY133" fmla="*/ 1797886 h 2237474"/>
              <a:gd name="connsiteX134" fmla="*/ 4379064 w 12192000"/>
              <a:gd name="connsiteY134" fmla="*/ 1817177 h 2237474"/>
              <a:gd name="connsiteX135" fmla="*/ 4319209 w 12192000"/>
              <a:gd name="connsiteY135" fmla="*/ 1834833 h 2237474"/>
              <a:gd name="connsiteX136" fmla="*/ 4290981 w 12192000"/>
              <a:gd name="connsiteY136" fmla="*/ 1839677 h 2237474"/>
              <a:gd name="connsiteX137" fmla="*/ 4285792 w 12192000"/>
              <a:gd name="connsiteY137" fmla="*/ 1836231 h 2237474"/>
              <a:gd name="connsiteX138" fmla="*/ 4238372 w 12192000"/>
              <a:gd name="connsiteY138" fmla="*/ 1851480 h 2237474"/>
              <a:gd name="connsiteX139" fmla="*/ 4232517 w 12192000"/>
              <a:gd name="connsiteY139" fmla="*/ 1852567 h 2237474"/>
              <a:gd name="connsiteX140" fmla="*/ 4191732 w 12192000"/>
              <a:gd name="connsiteY140" fmla="*/ 1857328 h 2237474"/>
              <a:gd name="connsiteX141" fmla="*/ 4065532 w 12192000"/>
              <a:gd name="connsiteY141" fmla="*/ 1855477 h 2237474"/>
              <a:gd name="connsiteX142" fmla="*/ 4028460 w 12192000"/>
              <a:gd name="connsiteY142" fmla="*/ 1855137 h 2237474"/>
              <a:gd name="connsiteX143" fmla="*/ 4002267 w 12192000"/>
              <a:gd name="connsiteY143" fmla="*/ 1852352 h 2237474"/>
              <a:gd name="connsiteX144" fmla="*/ 3931396 w 12192000"/>
              <a:gd name="connsiteY144" fmla="*/ 1858915 h 2237474"/>
              <a:gd name="connsiteX145" fmla="*/ 3812162 w 12192000"/>
              <a:gd name="connsiteY145" fmla="*/ 1875501 h 2237474"/>
              <a:gd name="connsiteX146" fmla="*/ 3729530 w 12192000"/>
              <a:gd name="connsiteY146" fmla="*/ 1864513 h 2237474"/>
              <a:gd name="connsiteX147" fmla="*/ 3680177 w 12192000"/>
              <a:gd name="connsiteY147" fmla="*/ 1881552 h 2237474"/>
              <a:gd name="connsiteX148" fmla="*/ 3567259 w 12192000"/>
              <a:gd name="connsiteY148" fmla="*/ 1893482 h 2237474"/>
              <a:gd name="connsiteX149" fmla="*/ 3405770 w 12192000"/>
              <a:gd name="connsiteY149" fmla="*/ 1904591 h 2237474"/>
              <a:gd name="connsiteX150" fmla="*/ 3280097 w 12192000"/>
              <a:gd name="connsiteY150" fmla="*/ 1919610 h 2237474"/>
              <a:gd name="connsiteX151" fmla="*/ 3123424 w 12192000"/>
              <a:gd name="connsiteY151" fmla="*/ 1952930 h 2237474"/>
              <a:gd name="connsiteX152" fmla="*/ 3009910 w 12192000"/>
              <a:gd name="connsiteY152" fmla="*/ 1957866 h 2237474"/>
              <a:gd name="connsiteX153" fmla="*/ 2995934 w 12192000"/>
              <a:gd name="connsiteY153" fmla="*/ 1967085 h 2237474"/>
              <a:gd name="connsiteX154" fmla="*/ 2980071 w 12192000"/>
              <a:gd name="connsiteY154" fmla="*/ 1972988 h 2237474"/>
              <a:gd name="connsiteX155" fmla="*/ 2978094 w 12192000"/>
              <a:gd name="connsiteY155" fmla="*/ 1972369 h 2237474"/>
              <a:gd name="connsiteX156" fmla="*/ 2942858 w 12192000"/>
              <a:gd name="connsiteY156" fmla="*/ 1981367 h 2237474"/>
              <a:gd name="connsiteX157" fmla="*/ 2875436 w 12192000"/>
              <a:gd name="connsiteY157" fmla="*/ 1996977 h 2237474"/>
              <a:gd name="connsiteX158" fmla="*/ 2874892 w 12192000"/>
              <a:gd name="connsiteY158" fmla="*/ 1996085 h 2237474"/>
              <a:gd name="connsiteX159" fmla="*/ 2864145 w 12192000"/>
              <a:gd name="connsiteY159" fmla="*/ 1994061 h 2237474"/>
              <a:gd name="connsiteX160" fmla="*/ 2843662 w 12192000"/>
              <a:gd name="connsiteY160" fmla="*/ 1992498 h 2237474"/>
              <a:gd name="connsiteX161" fmla="*/ 2796128 w 12192000"/>
              <a:gd name="connsiteY161" fmla="*/ 1976403 h 2237474"/>
              <a:gd name="connsiteX162" fmla="*/ 2756784 w 12192000"/>
              <a:gd name="connsiteY162" fmla="*/ 1985116 h 2237474"/>
              <a:gd name="connsiteX163" fmla="*/ 2748833 w 12192000"/>
              <a:gd name="connsiteY163" fmla="*/ 1986323 h 2237474"/>
              <a:gd name="connsiteX164" fmla="*/ 2748661 w 12192000"/>
              <a:gd name="connsiteY164" fmla="*/ 1986122 h 2237474"/>
              <a:gd name="connsiteX165" fmla="*/ 2740251 w 12192000"/>
              <a:gd name="connsiteY165" fmla="*/ 1986946 h 2237474"/>
              <a:gd name="connsiteX166" fmla="*/ 2718916 w 12192000"/>
              <a:gd name="connsiteY166" fmla="*/ 1990867 h 2237474"/>
              <a:gd name="connsiteX167" fmla="*/ 2713522 w 12192000"/>
              <a:gd name="connsiteY167" fmla="*/ 1990173 h 2237474"/>
              <a:gd name="connsiteX168" fmla="*/ 2680597 w 12192000"/>
              <a:gd name="connsiteY168" fmla="*/ 1984996 h 2237474"/>
              <a:gd name="connsiteX169" fmla="*/ 2578178 w 12192000"/>
              <a:gd name="connsiteY169" fmla="*/ 1990531 h 2237474"/>
              <a:gd name="connsiteX170" fmla="*/ 2476147 w 12192000"/>
              <a:gd name="connsiteY170" fmla="*/ 1998305 h 2237474"/>
              <a:gd name="connsiteX171" fmla="*/ 2373568 w 12192000"/>
              <a:gd name="connsiteY171" fmla="*/ 2003219 h 2237474"/>
              <a:gd name="connsiteX172" fmla="*/ 2321399 w 12192000"/>
              <a:gd name="connsiteY172" fmla="*/ 1989467 h 2237474"/>
              <a:gd name="connsiteX173" fmla="*/ 2315525 w 12192000"/>
              <a:gd name="connsiteY173" fmla="*/ 1989708 h 2237474"/>
              <a:gd name="connsiteX174" fmla="*/ 2300792 w 12192000"/>
              <a:gd name="connsiteY174" fmla="*/ 1994290 h 2237474"/>
              <a:gd name="connsiteX175" fmla="*/ 2295469 w 12192000"/>
              <a:gd name="connsiteY175" fmla="*/ 1996659 h 2237474"/>
              <a:gd name="connsiteX176" fmla="*/ 2287219 w 12192000"/>
              <a:gd name="connsiteY176" fmla="*/ 1998750 h 2237474"/>
              <a:gd name="connsiteX177" fmla="*/ 2286948 w 12192000"/>
              <a:gd name="connsiteY177" fmla="*/ 1998596 h 2237474"/>
              <a:gd name="connsiteX178" fmla="*/ 2243069 w 12192000"/>
              <a:gd name="connsiteY178" fmla="*/ 2015111 h 2237474"/>
              <a:gd name="connsiteX179" fmla="*/ 2186609 w 12192000"/>
              <a:gd name="connsiteY179" fmla="*/ 2008263 h 2237474"/>
              <a:gd name="connsiteX180" fmla="*/ 2164831 w 12192000"/>
              <a:gd name="connsiteY180" fmla="*/ 2010143 h 2237474"/>
              <a:gd name="connsiteX181" fmla="*/ 2152836 w 12192000"/>
              <a:gd name="connsiteY181" fmla="*/ 2010048 h 2237474"/>
              <a:gd name="connsiteX182" fmla="*/ 2117102 w 12192000"/>
              <a:gd name="connsiteY182" fmla="*/ 2023004 h 2237474"/>
              <a:gd name="connsiteX183" fmla="*/ 2111935 w 12192000"/>
              <a:gd name="connsiteY183" fmla="*/ 2023163 h 2237474"/>
              <a:gd name="connsiteX184" fmla="*/ 2089991 w 12192000"/>
              <a:gd name="connsiteY184" fmla="*/ 2034193 h 2237474"/>
              <a:gd name="connsiteX185" fmla="*/ 2058061 w 12192000"/>
              <a:gd name="connsiteY185" fmla="*/ 2047942 h 2237474"/>
              <a:gd name="connsiteX186" fmla="*/ 2055737 w 12192000"/>
              <a:gd name="connsiteY186" fmla="*/ 2047704 h 2237474"/>
              <a:gd name="connsiteX187" fmla="*/ 2042244 w 12192000"/>
              <a:gd name="connsiteY187" fmla="*/ 2055560 h 2237474"/>
              <a:gd name="connsiteX188" fmla="*/ 1976224 w 12192000"/>
              <a:gd name="connsiteY188" fmla="*/ 2074257 h 2237474"/>
              <a:gd name="connsiteX189" fmla="*/ 1877728 w 12192000"/>
              <a:gd name="connsiteY189" fmla="*/ 2101004 h 2237474"/>
              <a:gd name="connsiteX190" fmla="*/ 1759056 w 12192000"/>
              <a:gd name="connsiteY190" fmla="*/ 2125608 h 2237474"/>
              <a:gd name="connsiteX191" fmla="*/ 1637948 w 12192000"/>
              <a:gd name="connsiteY191" fmla="*/ 2172597 h 2237474"/>
              <a:gd name="connsiteX192" fmla="*/ 1434549 w 12192000"/>
              <a:gd name="connsiteY192" fmla="*/ 2234522 h 2237474"/>
              <a:gd name="connsiteX193" fmla="*/ 1398481 w 12192000"/>
              <a:gd name="connsiteY193" fmla="*/ 2237074 h 2237474"/>
              <a:gd name="connsiteX194" fmla="*/ 1398407 w 12192000"/>
              <a:gd name="connsiteY194" fmla="*/ 2237095 h 2237474"/>
              <a:gd name="connsiteX195" fmla="*/ 1370962 w 12192000"/>
              <a:gd name="connsiteY195" fmla="*/ 2237474 h 2237474"/>
              <a:gd name="connsiteX196" fmla="*/ 1356367 w 12192000"/>
              <a:gd name="connsiteY196" fmla="*/ 2235089 h 2237474"/>
              <a:gd name="connsiteX197" fmla="*/ 1324828 w 12192000"/>
              <a:gd name="connsiteY197" fmla="*/ 2231968 h 2237474"/>
              <a:gd name="connsiteX198" fmla="*/ 1297744 w 12192000"/>
              <a:gd name="connsiteY198" fmla="*/ 2235849 h 2237474"/>
              <a:gd name="connsiteX199" fmla="*/ 1286236 w 12192000"/>
              <a:gd name="connsiteY199" fmla="*/ 2233135 h 2237474"/>
              <a:gd name="connsiteX200" fmla="*/ 1283504 w 12192000"/>
              <a:gd name="connsiteY200" fmla="*/ 2233797 h 2237474"/>
              <a:gd name="connsiteX201" fmla="*/ 1279765 w 12192000"/>
              <a:gd name="connsiteY201" fmla="*/ 2229639 h 2237474"/>
              <a:gd name="connsiteX202" fmla="*/ 1195347 w 12192000"/>
              <a:gd name="connsiteY202" fmla="*/ 2212354 h 2237474"/>
              <a:gd name="connsiteX203" fmla="*/ 970251 w 12192000"/>
              <a:gd name="connsiteY203" fmla="*/ 2221029 h 2237474"/>
              <a:gd name="connsiteX204" fmla="*/ 812914 w 12192000"/>
              <a:gd name="connsiteY204" fmla="*/ 2202752 h 2237474"/>
              <a:gd name="connsiteX205" fmla="*/ 800195 w 12192000"/>
              <a:gd name="connsiteY205" fmla="*/ 2209407 h 2237474"/>
              <a:gd name="connsiteX206" fmla="*/ 784978 w 12192000"/>
              <a:gd name="connsiteY206" fmla="*/ 2212360 h 2237474"/>
              <a:gd name="connsiteX207" fmla="*/ 681987 w 12192000"/>
              <a:gd name="connsiteY207" fmla="*/ 2216757 h 2237474"/>
              <a:gd name="connsiteX208" fmla="*/ 669923 w 12192000"/>
              <a:gd name="connsiteY208" fmla="*/ 2211682 h 2237474"/>
              <a:gd name="connsiteX209" fmla="*/ 648680 w 12192000"/>
              <a:gd name="connsiteY209" fmla="*/ 2206229 h 2237474"/>
              <a:gd name="connsiteX210" fmla="*/ 597225 w 12192000"/>
              <a:gd name="connsiteY210" fmla="*/ 2180999 h 2237474"/>
              <a:gd name="connsiteX211" fmla="*/ 558449 w 12192000"/>
              <a:gd name="connsiteY211" fmla="*/ 2182346 h 2237474"/>
              <a:gd name="connsiteX212" fmla="*/ 550517 w 12192000"/>
              <a:gd name="connsiteY212" fmla="*/ 2182060 h 2237474"/>
              <a:gd name="connsiteX213" fmla="*/ 550309 w 12192000"/>
              <a:gd name="connsiteY213" fmla="*/ 2181825 h 2237474"/>
              <a:gd name="connsiteX214" fmla="*/ 541836 w 12192000"/>
              <a:gd name="connsiteY214" fmla="*/ 2181063 h 2237474"/>
              <a:gd name="connsiteX215" fmla="*/ 536057 w 12192000"/>
              <a:gd name="connsiteY215" fmla="*/ 2181537 h 2237474"/>
              <a:gd name="connsiteX216" fmla="*/ 520671 w 12192000"/>
              <a:gd name="connsiteY216" fmla="*/ 2180980 h 2237474"/>
              <a:gd name="connsiteX217" fmla="*/ 515024 w 12192000"/>
              <a:gd name="connsiteY217" fmla="*/ 2179258 h 2237474"/>
              <a:gd name="connsiteX218" fmla="*/ 512278 w 12192000"/>
              <a:gd name="connsiteY218" fmla="*/ 2176369 h 2237474"/>
              <a:gd name="connsiteX219" fmla="*/ 480419 w 12192000"/>
              <a:gd name="connsiteY219" fmla="*/ 2167807 h 2237474"/>
              <a:gd name="connsiteX220" fmla="*/ 413835 w 12192000"/>
              <a:gd name="connsiteY220" fmla="*/ 2156783 h 2237474"/>
              <a:gd name="connsiteX221" fmla="*/ 376513 w 12192000"/>
              <a:gd name="connsiteY221" fmla="*/ 2154014 h 2237474"/>
              <a:gd name="connsiteX222" fmla="*/ 273386 w 12192000"/>
              <a:gd name="connsiteY222" fmla="*/ 2142551 h 2237474"/>
              <a:gd name="connsiteX223" fmla="*/ 169207 w 12192000"/>
              <a:gd name="connsiteY223" fmla="*/ 2128100 h 2237474"/>
              <a:gd name="connsiteX224" fmla="*/ 93149 w 12192000"/>
              <a:gd name="connsiteY224" fmla="*/ 2105324 h 2237474"/>
              <a:gd name="connsiteX225" fmla="*/ 88109 w 12192000"/>
              <a:gd name="connsiteY225" fmla="*/ 2106704 h 2237474"/>
              <a:gd name="connsiteX226" fmla="*/ 80022 w 12192000"/>
              <a:gd name="connsiteY226" fmla="*/ 2107254 h 2237474"/>
              <a:gd name="connsiteX227" fmla="*/ 79717 w 12192000"/>
              <a:gd name="connsiteY227" fmla="*/ 2107046 h 2237474"/>
              <a:gd name="connsiteX228" fmla="*/ 72352 w 12192000"/>
              <a:gd name="connsiteY228" fmla="*/ 2107991 h 2237474"/>
              <a:gd name="connsiteX229" fmla="*/ 37645 w 12192000"/>
              <a:gd name="connsiteY229" fmla="*/ 2115401 h 2237474"/>
              <a:gd name="connsiteX230" fmla="*/ 4572 w 12192000"/>
              <a:gd name="connsiteY230" fmla="*/ 2111091 h 2237474"/>
              <a:gd name="connsiteX231" fmla="*/ 0 w 12192000"/>
              <a:gd name="connsiteY231" fmla="*/ 2110468 h 2237474"/>
              <a:gd name="connsiteX232" fmla="*/ 0 w 12192000"/>
              <a:gd name="connsiteY23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16595 w 12192000"/>
              <a:gd name="connsiteY98" fmla="*/ 1667475 h 2237474"/>
              <a:gd name="connsiteX99" fmla="*/ 6508541 w 12192000"/>
              <a:gd name="connsiteY99" fmla="*/ 1668757 h 2237474"/>
              <a:gd name="connsiteX100" fmla="*/ 6471012 w 12192000"/>
              <a:gd name="connsiteY100" fmla="*/ 1678604 h 2237474"/>
              <a:gd name="connsiteX101" fmla="*/ 6415265 w 12192000"/>
              <a:gd name="connsiteY101" fmla="*/ 1665317 h 2237474"/>
              <a:gd name="connsiteX102" fmla="*/ 6364035 w 12192000"/>
              <a:gd name="connsiteY102" fmla="*/ 1667683 h 2237474"/>
              <a:gd name="connsiteX103" fmla="*/ 6280959 w 12192000"/>
              <a:gd name="connsiteY103" fmla="*/ 1689329 h 2237474"/>
              <a:gd name="connsiteX104" fmla="*/ 6243319 w 12192000"/>
              <a:gd name="connsiteY104" fmla="*/ 1695560 h 2237474"/>
              <a:gd name="connsiteX105" fmla="*/ 6098321 w 12192000"/>
              <a:gd name="connsiteY105" fmla="*/ 1721646 h 2237474"/>
              <a:gd name="connsiteX106" fmla="*/ 5880652 w 12192000"/>
              <a:gd name="connsiteY106" fmla="*/ 1779643 h 2237474"/>
              <a:gd name="connsiteX107" fmla="*/ 5785959 w 12192000"/>
              <a:gd name="connsiteY107" fmla="*/ 1775307 h 2237474"/>
              <a:gd name="connsiteX108" fmla="*/ 5643534 w 12192000"/>
              <a:gd name="connsiteY108" fmla="*/ 1802919 h 2237474"/>
              <a:gd name="connsiteX109" fmla="*/ 5518799 w 12192000"/>
              <a:gd name="connsiteY109" fmla="*/ 1818312 h 2237474"/>
              <a:gd name="connsiteX110" fmla="*/ 5505014 w 12192000"/>
              <a:gd name="connsiteY110" fmla="*/ 1819259 h 2237474"/>
              <a:gd name="connsiteX111" fmla="*/ 5453307 w 12192000"/>
              <a:gd name="connsiteY111" fmla="*/ 1815450 h 2237474"/>
              <a:gd name="connsiteX112" fmla="*/ 5364192 w 12192000"/>
              <a:gd name="connsiteY112" fmla="*/ 1826074 h 2237474"/>
              <a:gd name="connsiteX113" fmla="*/ 5350380 w 12192000"/>
              <a:gd name="connsiteY113" fmla="*/ 1830891 h 2237474"/>
              <a:gd name="connsiteX114" fmla="*/ 5259633 w 12192000"/>
              <a:gd name="connsiteY114" fmla="*/ 1837160 h 2237474"/>
              <a:gd name="connsiteX115" fmla="*/ 5197513 w 12192000"/>
              <a:gd name="connsiteY115" fmla="*/ 1844718 h 2237474"/>
              <a:gd name="connsiteX116" fmla="*/ 5184170 w 12192000"/>
              <a:gd name="connsiteY116" fmla="*/ 1849402 h 2237474"/>
              <a:gd name="connsiteX117" fmla="*/ 5168852 w 12192000"/>
              <a:gd name="connsiteY117" fmla="*/ 1844846 h 2237474"/>
              <a:gd name="connsiteX118" fmla="*/ 5164370 w 12192000"/>
              <a:gd name="connsiteY118" fmla="*/ 1840597 h 2237474"/>
              <a:gd name="connsiteX119" fmla="*/ 5114927 w 12192000"/>
              <a:gd name="connsiteY119" fmla="*/ 1847827 h 2237474"/>
              <a:gd name="connsiteX120" fmla="*/ 5108970 w 12192000"/>
              <a:gd name="connsiteY120" fmla="*/ 1847935 h 2237474"/>
              <a:gd name="connsiteX121" fmla="*/ 5067961 w 12192000"/>
              <a:gd name="connsiteY121" fmla="*/ 1845917 h 2237474"/>
              <a:gd name="connsiteX122" fmla="*/ 5007075 w 12192000"/>
              <a:gd name="connsiteY122" fmla="*/ 1838626 h 2237474"/>
              <a:gd name="connsiteX123" fmla="*/ 4944087 w 12192000"/>
              <a:gd name="connsiteY123" fmla="*/ 1823332 h 2237474"/>
              <a:gd name="connsiteX124" fmla="*/ 4907662 w 12192000"/>
              <a:gd name="connsiteY124" fmla="*/ 1816900 h 2237474"/>
              <a:gd name="connsiteX125" fmla="*/ 4882386 w 12192000"/>
              <a:gd name="connsiteY125" fmla="*/ 1809844 h 2237474"/>
              <a:gd name="connsiteX126" fmla="*/ 4811440 w 12192000"/>
              <a:gd name="connsiteY126" fmla="*/ 1804655 h 2237474"/>
              <a:gd name="connsiteX127" fmla="*/ 4691075 w 12192000"/>
              <a:gd name="connsiteY127" fmla="*/ 1801389 h 2237474"/>
              <a:gd name="connsiteX128" fmla="*/ 4611738 w 12192000"/>
              <a:gd name="connsiteY128" fmla="*/ 1776964 h 2237474"/>
              <a:gd name="connsiteX129" fmla="*/ 4560070 w 12192000"/>
              <a:gd name="connsiteY129" fmla="*/ 1785640 h 2237474"/>
              <a:gd name="connsiteX130" fmla="*/ 4536503 w 12192000"/>
              <a:gd name="connsiteY130" fmla="*/ 1785334 h 2237474"/>
              <a:gd name="connsiteX131" fmla="*/ 4513724 w 12192000"/>
              <a:gd name="connsiteY131" fmla="*/ 1791996 h 2237474"/>
              <a:gd name="connsiteX132" fmla="*/ 4459810 w 12192000"/>
              <a:gd name="connsiteY132" fmla="*/ 1797886 h 2237474"/>
              <a:gd name="connsiteX133" fmla="*/ 4379064 w 12192000"/>
              <a:gd name="connsiteY133" fmla="*/ 1817177 h 2237474"/>
              <a:gd name="connsiteX134" fmla="*/ 4319209 w 12192000"/>
              <a:gd name="connsiteY134" fmla="*/ 1834833 h 2237474"/>
              <a:gd name="connsiteX135" fmla="*/ 4290981 w 12192000"/>
              <a:gd name="connsiteY135" fmla="*/ 1839677 h 2237474"/>
              <a:gd name="connsiteX136" fmla="*/ 4285792 w 12192000"/>
              <a:gd name="connsiteY136" fmla="*/ 1836231 h 2237474"/>
              <a:gd name="connsiteX137" fmla="*/ 4238372 w 12192000"/>
              <a:gd name="connsiteY137" fmla="*/ 1851480 h 2237474"/>
              <a:gd name="connsiteX138" fmla="*/ 4232517 w 12192000"/>
              <a:gd name="connsiteY138" fmla="*/ 1852567 h 2237474"/>
              <a:gd name="connsiteX139" fmla="*/ 4191732 w 12192000"/>
              <a:gd name="connsiteY139" fmla="*/ 1857328 h 2237474"/>
              <a:gd name="connsiteX140" fmla="*/ 4065532 w 12192000"/>
              <a:gd name="connsiteY140" fmla="*/ 1855477 h 2237474"/>
              <a:gd name="connsiteX141" fmla="*/ 4028460 w 12192000"/>
              <a:gd name="connsiteY141" fmla="*/ 1855137 h 2237474"/>
              <a:gd name="connsiteX142" fmla="*/ 4002267 w 12192000"/>
              <a:gd name="connsiteY142" fmla="*/ 1852352 h 2237474"/>
              <a:gd name="connsiteX143" fmla="*/ 3931396 w 12192000"/>
              <a:gd name="connsiteY143" fmla="*/ 1858915 h 2237474"/>
              <a:gd name="connsiteX144" fmla="*/ 3812162 w 12192000"/>
              <a:gd name="connsiteY144" fmla="*/ 1875501 h 2237474"/>
              <a:gd name="connsiteX145" fmla="*/ 3729530 w 12192000"/>
              <a:gd name="connsiteY145" fmla="*/ 1864513 h 2237474"/>
              <a:gd name="connsiteX146" fmla="*/ 3680177 w 12192000"/>
              <a:gd name="connsiteY146" fmla="*/ 1881552 h 2237474"/>
              <a:gd name="connsiteX147" fmla="*/ 3567259 w 12192000"/>
              <a:gd name="connsiteY147" fmla="*/ 1893482 h 2237474"/>
              <a:gd name="connsiteX148" fmla="*/ 3405770 w 12192000"/>
              <a:gd name="connsiteY148" fmla="*/ 1904591 h 2237474"/>
              <a:gd name="connsiteX149" fmla="*/ 3280097 w 12192000"/>
              <a:gd name="connsiteY149" fmla="*/ 1919610 h 2237474"/>
              <a:gd name="connsiteX150" fmla="*/ 3123424 w 12192000"/>
              <a:gd name="connsiteY150" fmla="*/ 1952930 h 2237474"/>
              <a:gd name="connsiteX151" fmla="*/ 3009910 w 12192000"/>
              <a:gd name="connsiteY151" fmla="*/ 1957866 h 2237474"/>
              <a:gd name="connsiteX152" fmla="*/ 2995934 w 12192000"/>
              <a:gd name="connsiteY152" fmla="*/ 1967085 h 2237474"/>
              <a:gd name="connsiteX153" fmla="*/ 2980071 w 12192000"/>
              <a:gd name="connsiteY153" fmla="*/ 1972988 h 2237474"/>
              <a:gd name="connsiteX154" fmla="*/ 2978094 w 12192000"/>
              <a:gd name="connsiteY154" fmla="*/ 1972369 h 2237474"/>
              <a:gd name="connsiteX155" fmla="*/ 2942858 w 12192000"/>
              <a:gd name="connsiteY155" fmla="*/ 1981367 h 2237474"/>
              <a:gd name="connsiteX156" fmla="*/ 2875436 w 12192000"/>
              <a:gd name="connsiteY156" fmla="*/ 1996977 h 2237474"/>
              <a:gd name="connsiteX157" fmla="*/ 2874892 w 12192000"/>
              <a:gd name="connsiteY157" fmla="*/ 1996085 h 2237474"/>
              <a:gd name="connsiteX158" fmla="*/ 2864145 w 12192000"/>
              <a:gd name="connsiteY158" fmla="*/ 1994061 h 2237474"/>
              <a:gd name="connsiteX159" fmla="*/ 2843662 w 12192000"/>
              <a:gd name="connsiteY159" fmla="*/ 1992498 h 2237474"/>
              <a:gd name="connsiteX160" fmla="*/ 2796128 w 12192000"/>
              <a:gd name="connsiteY160" fmla="*/ 1976403 h 2237474"/>
              <a:gd name="connsiteX161" fmla="*/ 2756784 w 12192000"/>
              <a:gd name="connsiteY161" fmla="*/ 1985116 h 2237474"/>
              <a:gd name="connsiteX162" fmla="*/ 2748833 w 12192000"/>
              <a:gd name="connsiteY162" fmla="*/ 1986323 h 2237474"/>
              <a:gd name="connsiteX163" fmla="*/ 2748661 w 12192000"/>
              <a:gd name="connsiteY163" fmla="*/ 1986122 h 2237474"/>
              <a:gd name="connsiteX164" fmla="*/ 2740251 w 12192000"/>
              <a:gd name="connsiteY164" fmla="*/ 1986946 h 2237474"/>
              <a:gd name="connsiteX165" fmla="*/ 2718916 w 12192000"/>
              <a:gd name="connsiteY165" fmla="*/ 1990867 h 2237474"/>
              <a:gd name="connsiteX166" fmla="*/ 2713522 w 12192000"/>
              <a:gd name="connsiteY166" fmla="*/ 1990173 h 2237474"/>
              <a:gd name="connsiteX167" fmla="*/ 2680597 w 12192000"/>
              <a:gd name="connsiteY167" fmla="*/ 1984996 h 2237474"/>
              <a:gd name="connsiteX168" fmla="*/ 2578178 w 12192000"/>
              <a:gd name="connsiteY168" fmla="*/ 1990531 h 2237474"/>
              <a:gd name="connsiteX169" fmla="*/ 2476147 w 12192000"/>
              <a:gd name="connsiteY169" fmla="*/ 1998305 h 2237474"/>
              <a:gd name="connsiteX170" fmla="*/ 2373568 w 12192000"/>
              <a:gd name="connsiteY170" fmla="*/ 2003219 h 2237474"/>
              <a:gd name="connsiteX171" fmla="*/ 2321399 w 12192000"/>
              <a:gd name="connsiteY171" fmla="*/ 1989467 h 2237474"/>
              <a:gd name="connsiteX172" fmla="*/ 2315525 w 12192000"/>
              <a:gd name="connsiteY172" fmla="*/ 1989708 h 2237474"/>
              <a:gd name="connsiteX173" fmla="*/ 2300792 w 12192000"/>
              <a:gd name="connsiteY173" fmla="*/ 1994290 h 2237474"/>
              <a:gd name="connsiteX174" fmla="*/ 2295469 w 12192000"/>
              <a:gd name="connsiteY174" fmla="*/ 1996659 h 2237474"/>
              <a:gd name="connsiteX175" fmla="*/ 2287219 w 12192000"/>
              <a:gd name="connsiteY175" fmla="*/ 1998750 h 2237474"/>
              <a:gd name="connsiteX176" fmla="*/ 2286948 w 12192000"/>
              <a:gd name="connsiteY176" fmla="*/ 1998596 h 2237474"/>
              <a:gd name="connsiteX177" fmla="*/ 2243069 w 12192000"/>
              <a:gd name="connsiteY177" fmla="*/ 2015111 h 2237474"/>
              <a:gd name="connsiteX178" fmla="*/ 2186609 w 12192000"/>
              <a:gd name="connsiteY178" fmla="*/ 2008263 h 2237474"/>
              <a:gd name="connsiteX179" fmla="*/ 2164831 w 12192000"/>
              <a:gd name="connsiteY179" fmla="*/ 2010143 h 2237474"/>
              <a:gd name="connsiteX180" fmla="*/ 2152836 w 12192000"/>
              <a:gd name="connsiteY180" fmla="*/ 2010048 h 2237474"/>
              <a:gd name="connsiteX181" fmla="*/ 2117102 w 12192000"/>
              <a:gd name="connsiteY181" fmla="*/ 2023004 h 2237474"/>
              <a:gd name="connsiteX182" fmla="*/ 2111935 w 12192000"/>
              <a:gd name="connsiteY182" fmla="*/ 2023163 h 2237474"/>
              <a:gd name="connsiteX183" fmla="*/ 2089991 w 12192000"/>
              <a:gd name="connsiteY183" fmla="*/ 2034193 h 2237474"/>
              <a:gd name="connsiteX184" fmla="*/ 2058061 w 12192000"/>
              <a:gd name="connsiteY184" fmla="*/ 2047942 h 2237474"/>
              <a:gd name="connsiteX185" fmla="*/ 2055737 w 12192000"/>
              <a:gd name="connsiteY185" fmla="*/ 2047704 h 2237474"/>
              <a:gd name="connsiteX186" fmla="*/ 2042244 w 12192000"/>
              <a:gd name="connsiteY186" fmla="*/ 2055560 h 2237474"/>
              <a:gd name="connsiteX187" fmla="*/ 1976224 w 12192000"/>
              <a:gd name="connsiteY187" fmla="*/ 2074257 h 2237474"/>
              <a:gd name="connsiteX188" fmla="*/ 1877728 w 12192000"/>
              <a:gd name="connsiteY188" fmla="*/ 2101004 h 2237474"/>
              <a:gd name="connsiteX189" fmla="*/ 1759056 w 12192000"/>
              <a:gd name="connsiteY189" fmla="*/ 2125608 h 2237474"/>
              <a:gd name="connsiteX190" fmla="*/ 1637948 w 12192000"/>
              <a:gd name="connsiteY190" fmla="*/ 2172597 h 2237474"/>
              <a:gd name="connsiteX191" fmla="*/ 1434549 w 12192000"/>
              <a:gd name="connsiteY191" fmla="*/ 2234522 h 2237474"/>
              <a:gd name="connsiteX192" fmla="*/ 1398481 w 12192000"/>
              <a:gd name="connsiteY192" fmla="*/ 2237074 h 2237474"/>
              <a:gd name="connsiteX193" fmla="*/ 1398407 w 12192000"/>
              <a:gd name="connsiteY193" fmla="*/ 2237095 h 2237474"/>
              <a:gd name="connsiteX194" fmla="*/ 1370962 w 12192000"/>
              <a:gd name="connsiteY194" fmla="*/ 2237474 h 2237474"/>
              <a:gd name="connsiteX195" fmla="*/ 1356367 w 12192000"/>
              <a:gd name="connsiteY195" fmla="*/ 2235089 h 2237474"/>
              <a:gd name="connsiteX196" fmla="*/ 1324828 w 12192000"/>
              <a:gd name="connsiteY196" fmla="*/ 2231968 h 2237474"/>
              <a:gd name="connsiteX197" fmla="*/ 1297744 w 12192000"/>
              <a:gd name="connsiteY197" fmla="*/ 2235849 h 2237474"/>
              <a:gd name="connsiteX198" fmla="*/ 1286236 w 12192000"/>
              <a:gd name="connsiteY198" fmla="*/ 2233135 h 2237474"/>
              <a:gd name="connsiteX199" fmla="*/ 1283504 w 12192000"/>
              <a:gd name="connsiteY199" fmla="*/ 2233797 h 2237474"/>
              <a:gd name="connsiteX200" fmla="*/ 1279765 w 12192000"/>
              <a:gd name="connsiteY200" fmla="*/ 2229639 h 2237474"/>
              <a:gd name="connsiteX201" fmla="*/ 1195347 w 12192000"/>
              <a:gd name="connsiteY201" fmla="*/ 2212354 h 2237474"/>
              <a:gd name="connsiteX202" fmla="*/ 970251 w 12192000"/>
              <a:gd name="connsiteY202" fmla="*/ 2221029 h 2237474"/>
              <a:gd name="connsiteX203" fmla="*/ 812914 w 12192000"/>
              <a:gd name="connsiteY203" fmla="*/ 2202752 h 2237474"/>
              <a:gd name="connsiteX204" fmla="*/ 800195 w 12192000"/>
              <a:gd name="connsiteY204" fmla="*/ 2209407 h 2237474"/>
              <a:gd name="connsiteX205" fmla="*/ 784978 w 12192000"/>
              <a:gd name="connsiteY205" fmla="*/ 2212360 h 2237474"/>
              <a:gd name="connsiteX206" fmla="*/ 681987 w 12192000"/>
              <a:gd name="connsiteY206" fmla="*/ 2216757 h 2237474"/>
              <a:gd name="connsiteX207" fmla="*/ 669923 w 12192000"/>
              <a:gd name="connsiteY207" fmla="*/ 2211682 h 2237474"/>
              <a:gd name="connsiteX208" fmla="*/ 648680 w 12192000"/>
              <a:gd name="connsiteY208" fmla="*/ 2206229 h 2237474"/>
              <a:gd name="connsiteX209" fmla="*/ 597225 w 12192000"/>
              <a:gd name="connsiteY209" fmla="*/ 2180999 h 2237474"/>
              <a:gd name="connsiteX210" fmla="*/ 558449 w 12192000"/>
              <a:gd name="connsiteY210" fmla="*/ 2182346 h 2237474"/>
              <a:gd name="connsiteX211" fmla="*/ 550517 w 12192000"/>
              <a:gd name="connsiteY211" fmla="*/ 2182060 h 2237474"/>
              <a:gd name="connsiteX212" fmla="*/ 550309 w 12192000"/>
              <a:gd name="connsiteY212" fmla="*/ 2181825 h 2237474"/>
              <a:gd name="connsiteX213" fmla="*/ 541836 w 12192000"/>
              <a:gd name="connsiteY213" fmla="*/ 2181063 h 2237474"/>
              <a:gd name="connsiteX214" fmla="*/ 536057 w 12192000"/>
              <a:gd name="connsiteY214" fmla="*/ 2181537 h 2237474"/>
              <a:gd name="connsiteX215" fmla="*/ 520671 w 12192000"/>
              <a:gd name="connsiteY215" fmla="*/ 2180980 h 2237474"/>
              <a:gd name="connsiteX216" fmla="*/ 515024 w 12192000"/>
              <a:gd name="connsiteY216" fmla="*/ 2179258 h 2237474"/>
              <a:gd name="connsiteX217" fmla="*/ 512278 w 12192000"/>
              <a:gd name="connsiteY217" fmla="*/ 2176369 h 2237474"/>
              <a:gd name="connsiteX218" fmla="*/ 480419 w 12192000"/>
              <a:gd name="connsiteY218" fmla="*/ 2167807 h 2237474"/>
              <a:gd name="connsiteX219" fmla="*/ 413835 w 12192000"/>
              <a:gd name="connsiteY219" fmla="*/ 2156783 h 2237474"/>
              <a:gd name="connsiteX220" fmla="*/ 376513 w 12192000"/>
              <a:gd name="connsiteY220" fmla="*/ 2154014 h 2237474"/>
              <a:gd name="connsiteX221" fmla="*/ 273386 w 12192000"/>
              <a:gd name="connsiteY221" fmla="*/ 2142551 h 2237474"/>
              <a:gd name="connsiteX222" fmla="*/ 169207 w 12192000"/>
              <a:gd name="connsiteY222" fmla="*/ 2128100 h 2237474"/>
              <a:gd name="connsiteX223" fmla="*/ 93149 w 12192000"/>
              <a:gd name="connsiteY223" fmla="*/ 2105324 h 2237474"/>
              <a:gd name="connsiteX224" fmla="*/ 88109 w 12192000"/>
              <a:gd name="connsiteY224" fmla="*/ 2106704 h 2237474"/>
              <a:gd name="connsiteX225" fmla="*/ 80022 w 12192000"/>
              <a:gd name="connsiteY225" fmla="*/ 2107254 h 2237474"/>
              <a:gd name="connsiteX226" fmla="*/ 79717 w 12192000"/>
              <a:gd name="connsiteY226" fmla="*/ 2107046 h 2237474"/>
              <a:gd name="connsiteX227" fmla="*/ 72352 w 12192000"/>
              <a:gd name="connsiteY227" fmla="*/ 2107991 h 2237474"/>
              <a:gd name="connsiteX228" fmla="*/ 37645 w 12192000"/>
              <a:gd name="connsiteY228" fmla="*/ 2115401 h 2237474"/>
              <a:gd name="connsiteX229" fmla="*/ 4572 w 12192000"/>
              <a:gd name="connsiteY229" fmla="*/ 2111091 h 2237474"/>
              <a:gd name="connsiteX230" fmla="*/ 0 w 12192000"/>
              <a:gd name="connsiteY230" fmla="*/ 2110468 h 2237474"/>
              <a:gd name="connsiteX231" fmla="*/ 0 w 12192000"/>
              <a:gd name="connsiteY23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16595 w 12192000"/>
              <a:gd name="connsiteY97" fmla="*/ 1667475 h 2237474"/>
              <a:gd name="connsiteX98" fmla="*/ 6508541 w 12192000"/>
              <a:gd name="connsiteY98" fmla="*/ 1668757 h 2237474"/>
              <a:gd name="connsiteX99" fmla="*/ 6471012 w 12192000"/>
              <a:gd name="connsiteY99" fmla="*/ 1678604 h 2237474"/>
              <a:gd name="connsiteX100" fmla="*/ 6415265 w 12192000"/>
              <a:gd name="connsiteY100" fmla="*/ 1665317 h 2237474"/>
              <a:gd name="connsiteX101" fmla="*/ 6364035 w 12192000"/>
              <a:gd name="connsiteY101" fmla="*/ 1667683 h 2237474"/>
              <a:gd name="connsiteX102" fmla="*/ 6280959 w 12192000"/>
              <a:gd name="connsiteY102" fmla="*/ 1689329 h 2237474"/>
              <a:gd name="connsiteX103" fmla="*/ 6243319 w 12192000"/>
              <a:gd name="connsiteY103" fmla="*/ 1695560 h 2237474"/>
              <a:gd name="connsiteX104" fmla="*/ 6098321 w 12192000"/>
              <a:gd name="connsiteY104" fmla="*/ 1721646 h 2237474"/>
              <a:gd name="connsiteX105" fmla="*/ 5880652 w 12192000"/>
              <a:gd name="connsiteY105" fmla="*/ 1779643 h 2237474"/>
              <a:gd name="connsiteX106" fmla="*/ 5785959 w 12192000"/>
              <a:gd name="connsiteY106" fmla="*/ 1775307 h 2237474"/>
              <a:gd name="connsiteX107" fmla="*/ 5643534 w 12192000"/>
              <a:gd name="connsiteY107" fmla="*/ 1802919 h 2237474"/>
              <a:gd name="connsiteX108" fmla="*/ 5518799 w 12192000"/>
              <a:gd name="connsiteY108" fmla="*/ 1818312 h 2237474"/>
              <a:gd name="connsiteX109" fmla="*/ 5505014 w 12192000"/>
              <a:gd name="connsiteY109" fmla="*/ 1819259 h 2237474"/>
              <a:gd name="connsiteX110" fmla="*/ 5453307 w 12192000"/>
              <a:gd name="connsiteY110" fmla="*/ 1815450 h 2237474"/>
              <a:gd name="connsiteX111" fmla="*/ 5364192 w 12192000"/>
              <a:gd name="connsiteY111" fmla="*/ 1826074 h 2237474"/>
              <a:gd name="connsiteX112" fmla="*/ 5350380 w 12192000"/>
              <a:gd name="connsiteY112" fmla="*/ 1830891 h 2237474"/>
              <a:gd name="connsiteX113" fmla="*/ 5259633 w 12192000"/>
              <a:gd name="connsiteY113" fmla="*/ 1837160 h 2237474"/>
              <a:gd name="connsiteX114" fmla="*/ 5197513 w 12192000"/>
              <a:gd name="connsiteY114" fmla="*/ 1844718 h 2237474"/>
              <a:gd name="connsiteX115" fmla="*/ 5184170 w 12192000"/>
              <a:gd name="connsiteY115" fmla="*/ 1849402 h 2237474"/>
              <a:gd name="connsiteX116" fmla="*/ 5168852 w 12192000"/>
              <a:gd name="connsiteY116" fmla="*/ 1844846 h 2237474"/>
              <a:gd name="connsiteX117" fmla="*/ 5164370 w 12192000"/>
              <a:gd name="connsiteY117" fmla="*/ 1840597 h 2237474"/>
              <a:gd name="connsiteX118" fmla="*/ 5114927 w 12192000"/>
              <a:gd name="connsiteY118" fmla="*/ 1847827 h 2237474"/>
              <a:gd name="connsiteX119" fmla="*/ 5108970 w 12192000"/>
              <a:gd name="connsiteY119" fmla="*/ 1847935 h 2237474"/>
              <a:gd name="connsiteX120" fmla="*/ 5067961 w 12192000"/>
              <a:gd name="connsiteY120" fmla="*/ 1845917 h 2237474"/>
              <a:gd name="connsiteX121" fmla="*/ 5007075 w 12192000"/>
              <a:gd name="connsiteY121" fmla="*/ 1838626 h 2237474"/>
              <a:gd name="connsiteX122" fmla="*/ 4944087 w 12192000"/>
              <a:gd name="connsiteY122" fmla="*/ 1823332 h 2237474"/>
              <a:gd name="connsiteX123" fmla="*/ 4907662 w 12192000"/>
              <a:gd name="connsiteY123" fmla="*/ 1816900 h 2237474"/>
              <a:gd name="connsiteX124" fmla="*/ 4882386 w 12192000"/>
              <a:gd name="connsiteY124" fmla="*/ 1809844 h 2237474"/>
              <a:gd name="connsiteX125" fmla="*/ 4811440 w 12192000"/>
              <a:gd name="connsiteY125" fmla="*/ 1804655 h 2237474"/>
              <a:gd name="connsiteX126" fmla="*/ 4691075 w 12192000"/>
              <a:gd name="connsiteY126" fmla="*/ 1801389 h 2237474"/>
              <a:gd name="connsiteX127" fmla="*/ 4611738 w 12192000"/>
              <a:gd name="connsiteY127" fmla="*/ 1776964 h 2237474"/>
              <a:gd name="connsiteX128" fmla="*/ 4560070 w 12192000"/>
              <a:gd name="connsiteY128" fmla="*/ 1785640 h 2237474"/>
              <a:gd name="connsiteX129" fmla="*/ 4536503 w 12192000"/>
              <a:gd name="connsiteY129" fmla="*/ 1785334 h 2237474"/>
              <a:gd name="connsiteX130" fmla="*/ 4513724 w 12192000"/>
              <a:gd name="connsiteY130" fmla="*/ 1791996 h 2237474"/>
              <a:gd name="connsiteX131" fmla="*/ 4459810 w 12192000"/>
              <a:gd name="connsiteY131" fmla="*/ 1797886 h 2237474"/>
              <a:gd name="connsiteX132" fmla="*/ 4379064 w 12192000"/>
              <a:gd name="connsiteY132" fmla="*/ 1817177 h 2237474"/>
              <a:gd name="connsiteX133" fmla="*/ 4319209 w 12192000"/>
              <a:gd name="connsiteY133" fmla="*/ 1834833 h 2237474"/>
              <a:gd name="connsiteX134" fmla="*/ 4290981 w 12192000"/>
              <a:gd name="connsiteY134" fmla="*/ 1839677 h 2237474"/>
              <a:gd name="connsiteX135" fmla="*/ 4285792 w 12192000"/>
              <a:gd name="connsiteY135" fmla="*/ 1836231 h 2237474"/>
              <a:gd name="connsiteX136" fmla="*/ 4238372 w 12192000"/>
              <a:gd name="connsiteY136" fmla="*/ 1851480 h 2237474"/>
              <a:gd name="connsiteX137" fmla="*/ 4232517 w 12192000"/>
              <a:gd name="connsiteY137" fmla="*/ 1852567 h 2237474"/>
              <a:gd name="connsiteX138" fmla="*/ 4191732 w 12192000"/>
              <a:gd name="connsiteY138" fmla="*/ 1857328 h 2237474"/>
              <a:gd name="connsiteX139" fmla="*/ 4065532 w 12192000"/>
              <a:gd name="connsiteY139" fmla="*/ 1855477 h 2237474"/>
              <a:gd name="connsiteX140" fmla="*/ 4028460 w 12192000"/>
              <a:gd name="connsiteY140" fmla="*/ 1855137 h 2237474"/>
              <a:gd name="connsiteX141" fmla="*/ 4002267 w 12192000"/>
              <a:gd name="connsiteY141" fmla="*/ 1852352 h 2237474"/>
              <a:gd name="connsiteX142" fmla="*/ 3931396 w 12192000"/>
              <a:gd name="connsiteY142" fmla="*/ 1858915 h 2237474"/>
              <a:gd name="connsiteX143" fmla="*/ 3812162 w 12192000"/>
              <a:gd name="connsiteY143" fmla="*/ 1875501 h 2237474"/>
              <a:gd name="connsiteX144" fmla="*/ 3729530 w 12192000"/>
              <a:gd name="connsiteY144" fmla="*/ 1864513 h 2237474"/>
              <a:gd name="connsiteX145" fmla="*/ 3680177 w 12192000"/>
              <a:gd name="connsiteY145" fmla="*/ 1881552 h 2237474"/>
              <a:gd name="connsiteX146" fmla="*/ 3567259 w 12192000"/>
              <a:gd name="connsiteY146" fmla="*/ 1893482 h 2237474"/>
              <a:gd name="connsiteX147" fmla="*/ 3405770 w 12192000"/>
              <a:gd name="connsiteY147" fmla="*/ 1904591 h 2237474"/>
              <a:gd name="connsiteX148" fmla="*/ 3280097 w 12192000"/>
              <a:gd name="connsiteY148" fmla="*/ 1919610 h 2237474"/>
              <a:gd name="connsiteX149" fmla="*/ 3123424 w 12192000"/>
              <a:gd name="connsiteY149" fmla="*/ 1952930 h 2237474"/>
              <a:gd name="connsiteX150" fmla="*/ 3009910 w 12192000"/>
              <a:gd name="connsiteY150" fmla="*/ 1957866 h 2237474"/>
              <a:gd name="connsiteX151" fmla="*/ 2995934 w 12192000"/>
              <a:gd name="connsiteY151" fmla="*/ 1967085 h 2237474"/>
              <a:gd name="connsiteX152" fmla="*/ 2980071 w 12192000"/>
              <a:gd name="connsiteY152" fmla="*/ 1972988 h 2237474"/>
              <a:gd name="connsiteX153" fmla="*/ 2978094 w 12192000"/>
              <a:gd name="connsiteY153" fmla="*/ 1972369 h 2237474"/>
              <a:gd name="connsiteX154" fmla="*/ 2942858 w 12192000"/>
              <a:gd name="connsiteY154" fmla="*/ 1981367 h 2237474"/>
              <a:gd name="connsiteX155" fmla="*/ 2875436 w 12192000"/>
              <a:gd name="connsiteY155" fmla="*/ 1996977 h 2237474"/>
              <a:gd name="connsiteX156" fmla="*/ 2874892 w 12192000"/>
              <a:gd name="connsiteY156" fmla="*/ 1996085 h 2237474"/>
              <a:gd name="connsiteX157" fmla="*/ 2864145 w 12192000"/>
              <a:gd name="connsiteY157" fmla="*/ 1994061 h 2237474"/>
              <a:gd name="connsiteX158" fmla="*/ 2843662 w 12192000"/>
              <a:gd name="connsiteY158" fmla="*/ 1992498 h 2237474"/>
              <a:gd name="connsiteX159" fmla="*/ 2796128 w 12192000"/>
              <a:gd name="connsiteY159" fmla="*/ 1976403 h 2237474"/>
              <a:gd name="connsiteX160" fmla="*/ 2756784 w 12192000"/>
              <a:gd name="connsiteY160" fmla="*/ 1985116 h 2237474"/>
              <a:gd name="connsiteX161" fmla="*/ 2748833 w 12192000"/>
              <a:gd name="connsiteY161" fmla="*/ 1986323 h 2237474"/>
              <a:gd name="connsiteX162" fmla="*/ 2748661 w 12192000"/>
              <a:gd name="connsiteY162" fmla="*/ 1986122 h 2237474"/>
              <a:gd name="connsiteX163" fmla="*/ 2740251 w 12192000"/>
              <a:gd name="connsiteY163" fmla="*/ 1986946 h 2237474"/>
              <a:gd name="connsiteX164" fmla="*/ 2718916 w 12192000"/>
              <a:gd name="connsiteY164" fmla="*/ 1990867 h 2237474"/>
              <a:gd name="connsiteX165" fmla="*/ 2713522 w 12192000"/>
              <a:gd name="connsiteY165" fmla="*/ 1990173 h 2237474"/>
              <a:gd name="connsiteX166" fmla="*/ 2680597 w 12192000"/>
              <a:gd name="connsiteY166" fmla="*/ 1984996 h 2237474"/>
              <a:gd name="connsiteX167" fmla="*/ 2578178 w 12192000"/>
              <a:gd name="connsiteY167" fmla="*/ 1990531 h 2237474"/>
              <a:gd name="connsiteX168" fmla="*/ 2476147 w 12192000"/>
              <a:gd name="connsiteY168" fmla="*/ 1998305 h 2237474"/>
              <a:gd name="connsiteX169" fmla="*/ 2373568 w 12192000"/>
              <a:gd name="connsiteY169" fmla="*/ 2003219 h 2237474"/>
              <a:gd name="connsiteX170" fmla="*/ 2321399 w 12192000"/>
              <a:gd name="connsiteY170" fmla="*/ 1989467 h 2237474"/>
              <a:gd name="connsiteX171" fmla="*/ 2315525 w 12192000"/>
              <a:gd name="connsiteY171" fmla="*/ 1989708 h 2237474"/>
              <a:gd name="connsiteX172" fmla="*/ 2300792 w 12192000"/>
              <a:gd name="connsiteY172" fmla="*/ 1994290 h 2237474"/>
              <a:gd name="connsiteX173" fmla="*/ 2295469 w 12192000"/>
              <a:gd name="connsiteY173" fmla="*/ 1996659 h 2237474"/>
              <a:gd name="connsiteX174" fmla="*/ 2287219 w 12192000"/>
              <a:gd name="connsiteY174" fmla="*/ 1998750 h 2237474"/>
              <a:gd name="connsiteX175" fmla="*/ 2286948 w 12192000"/>
              <a:gd name="connsiteY175" fmla="*/ 1998596 h 2237474"/>
              <a:gd name="connsiteX176" fmla="*/ 2243069 w 12192000"/>
              <a:gd name="connsiteY176" fmla="*/ 2015111 h 2237474"/>
              <a:gd name="connsiteX177" fmla="*/ 2186609 w 12192000"/>
              <a:gd name="connsiteY177" fmla="*/ 2008263 h 2237474"/>
              <a:gd name="connsiteX178" fmla="*/ 2164831 w 12192000"/>
              <a:gd name="connsiteY178" fmla="*/ 2010143 h 2237474"/>
              <a:gd name="connsiteX179" fmla="*/ 2152836 w 12192000"/>
              <a:gd name="connsiteY179" fmla="*/ 2010048 h 2237474"/>
              <a:gd name="connsiteX180" fmla="*/ 2117102 w 12192000"/>
              <a:gd name="connsiteY180" fmla="*/ 2023004 h 2237474"/>
              <a:gd name="connsiteX181" fmla="*/ 2111935 w 12192000"/>
              <a:gd name="connsiteY181" fmla="*/ 2023163 h 2237474"/>
              <a:gd name="connsiteX182" fmla="*/ 2089991 w 12192000"/>
              <a:gd name="connsiteY182" fmla="*/ 2034193 h 2237474"/>
              <a:gd name="connsiteX183" fmla="*/ 2058061 w 12192000"/>
              <a:gd name="connsiteY183" fmla="*/ 2047942 h 2237474"/>
              <a:gd name="connsiteX184" fmla="*/ 2055737 w 12192000"/>
              <a:gd name="connsiteY184" fmla="*/ 2047704 h 2237474"/>
              <a:gd name="connsiteX185" fmla="*/ 2042244 w 12192000"/>
              <a:gd name="connsiteY185" fmla="*/ 2055560 h 2237474"/>
              <a:gd name="connsiteX186" fmla="*/ 1976224 w 12192000"/>
              <a:gd name="connsiteY186" fmla="*/ 2074257 h 2237474"/>
              <a:gd name="connsiteX187" fmla="*/ 1877728 w 12192000"/>
              <a:gd name="connsiteY187" fmla="*/ 2101004 h 2237474"/>
              <a:gd name="connsiteX188" fmla="*/ 1759056 w 12192000"/>
              <a:gd name="connsiteY188" fmla="*/ 2125608 h 2237474"/>
              <a:gd name="connsiteX189" fmla="*/ 1637948 w 12192000"/>
              <a:gd name="connsiteY189" fmla="*/ 2172597 h 2237474"/>
              <a:gd name="connsiteX190" fmla="*/ 1434549 w 12192000"/>
              <a:gd name="connsiteY190" fmla="*/ 2234522 h 2237474"/>
              <a:gd name="connsiteX191" fmla="*/ 1398481 w 12192000"/>
              <a:gd name="connsiteY191" fmla="*/ 2237074 h 2237474"/>
              <a:gd name="connsiteX192" fmla="*/ 1398407 w 12192000"/>
              <a:gd name="connsiteY192" fmla="*/ 2237095 h 2237474"/>
              <a:gd name="connsiteX193" fmla="*/ 1370962 w 12192000"/>
              <a:gd name="connsiteY193" fmla="*/ 2237474 h 2237474"/>
              <a:gd name="connsiteX194" fmla="*/ 1356367 w 12192000"/>
              <a:gd name="connsiteY194" fmla="*/ 2235089 h 2237474"/>
              <a:gd name="connsiteX195" fmla="*/ 1324828 w 12192000"/>
              <a:gd name="connsiteY195" fmla="*/ 2231968 h 2237474"/>
              <a:gd name="connsiteX196" fmla="*/ 1297744 w 12192000"/>
              <a:gd name="connsiteY196" fmla="*/ 2235849 h 2237474"/>
              <a:gd name="connsiteX197" fmla="*/ 1286236 w 12192000"/>
              <a:gd name="connsiteY197" fmla="*/ 2233135 h 2237474"/>
              <a:gd name="connsiteX198" fmla="*/ 1283504 w 12192000"/>
              <a:gd name="connsiteY198" fmla="*/ 2233797 h 2237474"/>
              <a:gd name="connsiteX199" fmla="*/ 1279765 w 12192000"/>
              <a:gd name="connsiteY199" fmla="*/ 2229639 h 2237474"/>
              <a:gd name="connsiteX200" fmla="*/ 1195347 w 12192000"/>
              <a:gd name="connsiteY200" fmla="*/ 2212354 h 2237474"/>
              <a:gd name="connsiteX201" fmla="*/ 970251 w 12192000"/>
              <a:gd name="connsiteY201" fmla="*/ 2221029 h 2237474"/>
              <a:gd name="connsiteX202" fmla="*/ 812914 w 12192000"/>
              <a:gd name="connsiteY202" fmla="*/ 2202752 h 2237474"/>
              <a:gd name="connsiteX203" fmla="*/ 800195 w 12192000"/>
              <a:gd name="connsiteY203" fmla="*/ 2209407 h 2237474"/>
              <a:gd name="connsiteX204" fmla="*/ 784978 w 12192000"/>
              <a:gd name="connsiteY204" fmla="*/ 2212360 h 2237474"/>
              <a:gd name="connsiteX205" fmla="*/ 681987 w 12192000"/>
              <a:gd name="connsiteY205" fmla="*/ 2216757 h 2237474"/>
              <a:gd name="connsiteX206" fmla="*/ 669923 w 12192000"/>
              <a:gd name="connsiteY206" fmla="*/ 2211682 h 2237474"/>
              <a:gd name="connsiteX207" fmla="*/ 648680 w 12192000"/>
              <a:gd name="connsiteY207" fmla="*/ 2206229 h 2237474"/>
              <a:gd name="connsiteX208" fmla="*/ 597225 w 12192000"/>
              <a:gd name="connsiteY208" fmla="*/ 2180999 h 2237474"/>
              <a:gd name="connsiteX209" fmla="*/ 558449 w 12192000"/>
              <a:gd name="connsiteY209" fmla="*/ 2182346 h 2237474"/>
              <a:gd name="connsiteX210" fmla="*/ 550517 w 12192000"/>
              <a:gd name="connsiteY210" fmla="*/ 2182060 h 2237474"/>
              <a:gd name="connsiteX211" fmla="*/ 550309 w 12192000"/>
              <a:gd name="connsiteY211" fmla="*/ 2181825 h 2237474"/>
              <a:gd name="connsiteX212" fmla="*/ 541836 w 12192000"/>
              <a:gd name="connsiteY212" fmla="*/ 2181063 h 2237474"/>
              <a:gd name="connsiteX213" fmla="*/ 536057 w 12192000"/>
              <a:gd name="connsiteY213" fmla="*/ 2181537 h 2237474"/>
              <a:gd name="connsiteX214" fmla="*/ 520671 w 12192000"/>
              <a:gd name="connsiteY214" fmla="*/ 2180980 h 2237474"/>
              <a:gd name="connsiteX215" fmla="*/ 515024 w 12192000"/>
              <a:gd name="connsiteY215" fmla="*/ 2179258 h 2237474"/>
              <a:gd name="connsiteX216" fmla="*/ 512278 w 12192000"/>
              <a:gd name="connsiteY216" fmla="*/ 2176369 h 2237474"/>
              <a:gd name="connsiteX217" fmla="*/ 480419 w 12192000"/>
              <a:gd name="connsiteY217" fmla="*/ 2167807 h 2237474"/>
              <a:gd name="connsiteX218" fmla="*/ 413835 w 12192000"/>
              <a:gd name="connsiteY218" fmla="*/ 2156783 h 2237474"/>
              <a:gd name="connsiteX219" fmla="*/ 376513 w 12192000"/>
              <a:gd name="connsiteY219" fmla="*/ 2154014 h 2237474"/>
              <a:gd name="connsiteX220" fmla="*/ 273386 w 12192000"/>
              <a:gd name="connsiteY220" fmla="*/ 2142551 h 2237474"/>
              <a:gd name="connsiteX221" fmla="*/ 169207 w 12192000"/>
              <a:gd name="connsiteY221" fmla="*/ 2128100 h 2237474"/>
              <a:gd name="connsiteX222" fmla="*/ 93149 w 12192000"/>
              <a:gd name="connsiteY222" fmla="*/ 2105324 h 2237474"/>
              <a:gd name="connsiteX223" fmla="*/ 88109 w 12192000"/>
              <a:gd name="connsiteY223" fmla="*/ 2106704 h 2237474"/>
              <a:gd name="connsiteX224" fmla="*/ 80022 w 12192000"/>
              <a:gd name="connsiteY224" fmla="*/ 2107254 h 2237474"/>
              <a:gd name="connsiteX225" fmla="*/ 79717 w 12192000"/>
              <a:gd name="connsiteY225" fmla="*/ 2107046 h 2237474"/>
              <a:gd name="connsiteX226" fmla="*/ 72352 w 12192000"/>
              <a:gd name="connsiteY226" fmla="*/ 2107991 h 2237474"/>
              <a:gd name="connsiteX227" fmla="*/ 37645 w 12192000"/>
              <a:gd name="connsiteY227" fmla="*/ 2115401 h 2237474"/>
              <a:gd name="connsiteX228" fmla="*/ 4572 w 12192000"/>
              <a:gd name="connsiteY228" fmla="*/ 2111091 h 2237474"/>
              <a:gd name="connsiteX229" fmla="*/ 0 w 12192000"/>
              <a:gd name="connsiteY229" fmla="*/ 2110468 h 2237474"/>
              <a:gd name="connsiteX230" fmla="*/ 0 w 12192000"/>
              <a:gd name="connsiteY23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02328 w 12192000"/>
              <a:gd name="connsiteY67" fmla="*/ 1345865 h 2237474"/>
              <a:gd name="connsiteX68" fmla="*/ 7898322 w 12192000"/>
              <a:gd name="connsiteY68" fmla="*/ 1345689 h 2237474"/>
              <a:gd name="connsiteX69" fmla="*/ 7875879 w 12192000"/>
              <a:gd name="connsiteY69" fmla="*/ 1345646 h 2237474"/>
              <a:gd name="connsiteX70" fmla="*/ 7840612 w 12192000"/>
              <a:gd name="connsiteY70" fmla="*/ 1369373 h 2237474"/>
              <a:gd name="connsiteX71" fmla="*/ 7786819 w 12192000"/>
              <a:gd name="connsiteY71" fmla="*/ 1378970 h 2237474"/>
              <a:gd name="connsiteX72" fmla="*/ 7548172 w 12192000"/>
              <a:gd name="connsiteY72" fmla="*/ 1417460 h 2237474"/>
              <a:gd name="connsiteX73" fmla="*/ 7483437 w 12192000"/>
              <a:gd name="connsiteY73" fmla="*/ 1478152 h 2237474"/>
              <a:gd name="connsiteX74" fmla="*/ 7377870 w 12192000"/>
              <a:gd name="connsiteY74" fmla="*/ 1523319 h 2237474"/>
              <a:gd name="connsiteX75" fmla="*/ 7230737 w 12192000"/>
              <a:gd name="connsiteY75" fmla="*/ 1562633 h 2237474"/>
              <a:gd name="connsiteX76" fmla="*/ 7224458 w 12192000"/>
              <a:gd name="connsiteY76" fmla="*/ 1573008 h 2237474"/>
              <a:gd name="connsiteX77" fmla="*/ 7213486 w 12192000"/>
              <a:gd name="connsiteY77" fmla="*/ 1580987 h 2237474"/>
              <a:gd name="connsiteX78" fmla="*/ 7210972 w 12192000"/>
              <a:gd name="connsiteY78" fmla="*/ 1580856 h 2237474"/>
              <a:gd name="connsiteX79" fmla="*/ 7183121 w 12192000"/>
              <a:gd name="connsiteY79" fmla="*/ 1595162 h 2237474"/>
              <a:gd name="connsiteX80" fmla="*/ 7164601 w 12192000"/>
              <a:gd name="connsiteY80" fmla="*/ 1606490 h 2237474"/>
              <a:gd name="connsiteX81" fmla="*/ 7159286 w 12192000"/>
              <a:gd name="connsiteY81" fmla="*/ 1606850 h 2237474"/>
              <a:gd name="connsiteX82" fmla="*/ 7114651 w 12192000"/>
              <a:gd name="connsiteY82" fmla="*/ 1620959 h 2237474"/>
              <a:gd name="connsiteX83" fmla="*/ 7092727 w 12192000"/>
              <a:gd name="connsiteY83" fmla="*/ 1623628 h 2237474"/>
              <a:gd name="connsiteX84" fmla="*/ 7031309 w 12192000"/>
              <a:gd name="connsiteY84" fmla="*/ 1619451 h 2237474"/>
              <a:gd name="connsiteX85" fmla="*/ 6999084 w 12192000"/>
              <a:gd name="connsiteY85" fmla="*/ 1634317 h 2237474"/>
              <a:gd name="connsiteX86" fmla="*/ 6992107 w 12192000"/>
              <a:gd name="connsiteY86" fmla="*/ 1636860 h 2237474"/>
              <a:gd name="connsiteX87" fmla="*/ 6991765 w 12192000"/>
              <a:gd name="connsiteY87" fmla="*/ 1636725 h 2237474"/>
              <a:gd name="connsiteX88" fmla="*/ 6983996 w 12192000"/>
              <a:gd name="connsiteY88" fmla="*/ 1639040 h 2237474"/>
              <a:gd name="connsiteX89" fmla="*/ 6979383 w 12192000"/>
              <a:gd name="connsiteY89" fmla="*/ 1641496 h 2237474"/>
              <a:gd name="connsiteX90" fmla="*/ 6900177 w 12192000"/>
              <a:gd name="connsiteY90" fmla="*/ 1636016 h 2237474"/>
              <a:gd name="connsiteX91" fmla="*/ 6795372 w 12192000"/>
              <a:gd name="connsiteY91" fmla="*/ 1644845 h 2237474"/>
              <a:gd name="connsiteX92" fmla="*/ 6692251 w 12192000"/>
              <a:gd name="connsiteY92" fmla="*/ 1656357 h 2237474"/>
              <a:gd name="connsiteX93" fmla="*/ 6655235 w 12192000"/>
              <a:gd name="connsiteY93" fmla="*/ 1661869 h 2237474"/>
              <a:gd name="connsiteX94" fmla="*/ 6587857 w 12192000"/>
              <a:gd name="connsiteY94" fmla="*/ 1665769 h 2237474"/>
              <a:gd name="connsiteX95" fmla="*/ 6554894 w 12192000"/>
              <a:gd name="connsiteY95" fmla="*/ 1664428 h 2237474"/>
              <a:gd name="connsiteX96" fmla="*/ 6516595 w 12192000"/>
              <a:gd name="connsiteY96" fmla="*/ 1667475 h 2237474"/>
              <a:gd name="connsiteX97" fmla="*/ 6508541 w 12192000"/>
              <a:gd name="connsiteY97" fmla="*/ 1668757 h 2237474"/>
              <a:gd name="connsiteX98" fmla="*/ 6471012 w 12192000"/>
              <a:gd name="connsiteY98" fmla="*/ 1678604 h 2237474"/>
              <a:gd name="connsiteX99" fmla="*/ 6415265 w 12192000"/>
              <a:gd name="connsiteY99" fmla="*/ 1665317 h 2237474"/>
              <a:gd name="connsiteX100" fmla="*/ 6364035 w 12192000"/>
              <a:gd name="connsiteY100" fmla="*/ 1667683 h 2237474"/>
              <a:gd name="connsiteX101" fmla="*/ 6280959 w 12192000"/>
              <a:gd name="connsiteY101" fmla="*/ 1689329 h 2237474"/>
              <a:gd name="connsiteX102" fmla="*/ 6243319 w 12192000"/>
              <a:gd name="connsiteY102" fmla="*/ 1695560 h 2237474"/>
              <a:gd name="connsiteX103" fmla="*/ 6098321 w 12192000"/>
              <a:gd name="connsiteY103" fmla="*/ 1721646 h 2237474"/>
              <a:gd name="connsiteX104" fmla="*/ 5880652 w 12192000"/>
              <a:gd name="connsiteY104" fmla="*/ 1779643 h 2237474"/>
              <a:gd name="connsiteX105" fmla="*/ 5785959 w 12192000"/>
              <a:gd name="connsiteY105" fmla="*/ 1775307 h 2237474"/>
              <a:gd name="connsiteX106" fmla="*/ 5643534 w 12192000"/>
              <a:gd name="connsiteY106" fmla="*/ 1802919 h 2237474"/>
              <a:gd name="connsiteX107" fmla="*/ 5518799 w 12192000"/>
              <a:gd name="connsiteY107" fmla="*/ 1818312 h 2237474"/>
              <a:gd name="connsiteX108" fmla="*/ 5505014 w 12192000"/>
              <a:gd name="connsiteY108" fmla="*/ 1819259 h 2237474"/>
              <a:gd name="connsiteX109" fmla="*/ 5453307 w 12192000"/>
              <a:gd name="connsiteY109" fmla="*/ 1815450 h 2237474"/>
              <a:gd name="connsiteX110" fmla="*/ 5364192 w 12192000"/>
              <a:gd name="connsiteY110" fmla="*/ 1826074 h 2237474"/>
              <a:gd name="connsiteX111" fmla="*/ 5350380 w 12192000"/>
              <a:gd name="connsiteY111" fmla="*/ 1830891 h 2237474"/>
              <a:gd name="connsiteX112" fmla="*/ 5259633 w 12192000"/>
              <a:gd name="connsiteY112" fmla="*/ 1837160 h 2237474"/>
              <a:gd name="connsiteX113" fmla="*/ 5197513 w 12192000"/>
              <a:gd name="connsiteY113" fmla="*/ 1844718 h 2237474"/>
              <a:gd name="connsiteX114" fmla="*/ 5184170 w 12192000"/>
              <a:gd name="connsiteY114" fmla="*/ 1849402 h 2237474"/>
              <a:gd name="connsiteX115" fmla="*/ 5168852 w 12192000"/>
              <a:gd name="connsiteY115" fmla="*/ 1844846 h 2237474"/>
              <a:gd name="connsiteX116" fmla="*/ 5164370 w 12192000"/>
              <a:gd name="connsiteY116" fmla="*/ 1840597 h 2237474"/>
              <a:gd name="connsiteX117" fmla="*/ 5114927 w 12192000"/>
              <a:gd name="connsiteY117" fmla="*/ 1847827 h 2237474"/>
              <a:gd name="connsiteX118" fmla="*/ 5108970 w 12192000"/>
              <a:gd name="connsiteY118" fmla="*/ 1847935 h 2237474"/>
              <a:gd name="connsiteX119" fmla="*/ 5067961 w 12192000"/>
              <a:gd name="connsiteY119" fmla="*/ 1845917 h 2237474"/>
              <a:gd name="connsiteX120" fmla="*/ 5007075 w 12192000"/>
              <a:gd name="connsiteY120" fmla="*/ 1838626 h 2237474"/>
              <a:gd name="connsiteX121" fmla="*/ 4944087 w 12192000"/>
              <a:gd name="connsiteY121" fmla="*/ 1823332 h 2237474"/>
              <a:gd name="connsiteX122" fmla="*/ 4907662 w 12192000"/>
              <a:gd name="connsiteY122" fmla="*/ 1816900 h 2237474"/>
              <a:gd name="connsiteX123" fmla="*/ 4882386 w 12192000"/>
              <a:gd name="connsiteY123" fmla="*/ 1809844 h 2237474"/>
              <a:gd name="connsiteX124" fmla="*/ 4811440 w 12192000"/>
              <a:gd name="connsiteY124" fmla="*/ 1804655 h 2237474"/>
              <a:gd name="connsiteX125" fmla="*/ 4691075 w 12192000"/>
              <a:gd name="connsiteY125" fmla="*/ 1801389 h 2237474"/>
              <a:gd name="connsiteX126" fmla="*/ 4611738 w 12192000"/>
              <a:gd name="connsiteY126" fmla="*/ 1776964 h 2237474"/>
              <a:gd name="connsiteX127" fmla="*/ 4560070 w 12192000"/>
              <a:gd name="connsiteY127" fmla="*/ 1785640 h 2237474"/>
              <a:gd name="connsiteX128" fmla="*/ 4536503 w 12192000"/>
              <a:gd name="connsiteY128" fmla="*/ 1785334 h 2237474"/>
              <a:gd name="connsiteX129" fmla="*/ 4513724 w 12192000"/>
              <a:gd name="connsiteY129" fmla="*/ 1791996 h 2237474"/>
              <a:gd name="connsiteX130" fmla="*/ 4459810 w 12192000"/>
              <a:gd name="connsiteY130" fmla="*/ 1797886 h 2237474"/>
              <a:gd name="connsiteX131" fmla="*/ 4379064 w 12192000"/>
              <a:gd name="connsiteY131" fmla="*/ 1817177 h 2237474"/>
              <a:gd name="connsiteX132" fmla="*/ 4319209 w 12192000"/>
              <a:gd name="connsiteY132" fmla="*/ 1834833 h 2237474"/>
              <a:gd name="connsiteX133" fmla="*/ 4290981 w 12192000"/>
              <a:gd name="connsiteY133" fmla="*/ 1839677 h 2237474"/>
              <a:gd name="connsiteX134" fmla="*/ 4285792 w 12192000"/>
              <a:gd name="connsiteY134" fmla="*/ 1836231 h 2237474"/>
              <a:gd name="connsiteX135" fmla="*/ 4238372 w 12192000"/>
              <a:gd name="connsiteY135" fmla="*/ 1851480 h 2237474"/>
              <a:gd name="connsiteX136" fmla="*/ 4232517 w 12192000"/>
              <a:gd name="connsiteY136" fmla="*/ 1852567 h 2237474"/>
              <a:gd name="connsiteX137" fmla="*/ 4191732 w 12192000"/>
              <a:gd name="connsiteY137" fmla="*/ 1857328 h 2237474"/>
              <a:gd name="connsiteX138" fmla="*/ 4065532 w 12192000"/>
              <a:gd name="connsiteY138" fmla="*/ 1855477 h 2237474"/>
              <a:gd name="connsiteX139" fmla="*/ 4028460 w 12192000"/>
              <a:gd name="connsiteY139" fmla="*/ 1855137 h 2237474"/>
              <a:gd name="connsiteX140" fmla="*/ 4002267 w 12192000"/>
              <a:gd name="connsiteY140" fmla="*/ 1852352 h 2237474"/>
              <a:gd name="connsiteX141" fmla="*/ 3931396 w 12192000"/>
              <a:gd name="connsiteY141" fmla="*/ 1858915 h 2237474"/>
              <a:gd name="connsiteX142" fmla="*/ 3812162 w 12192000"/>
              <a:gd name="connsiteY142" fmla="*/ 1875501 h 2237474"/>
              <a:gd name="connsiteX143" fmla="*/ 3729530 w 12192000"/>
              <a:gd name="connsiteY143" fmla="*/ 1864513 h 2237474"/>
              <a:gd name="connsiteX144" fmla="*/ 3680177 w 12192000"/>
              <a:gd name="connsiteY144" fmla="*/ 1881552 h 2237474"/>
              <a:gd name="connsiteX145" fmla="*/ 3567259 w 12192000"/>
              <a:gd name="connsiteY145" fmla="*/ 1893482 h 2237474"/>
              <a:gd name="connsiteX146" fmla="*/ 3405770 w 12192000"/>
              <a:gd name="connsiteY146" fmla="*/ 1904591 h 2237474"/>
              <a:gd name="connsiteX147" fmla="*/ 3280097 w 12192000"/>
              <a:gd name="connsiteY147" fmla="*/ 1919610 h 2237474"/>
              <a:gd name="connsiteX148" fmla="*/ 3123424 w 12192000"/>
              <a:gd name="connsiteY148" fmla="*/ 1952930 h 2237474"/>
              <a:gd name="connsiteX149" fmla="*/ 3009910 w 12192000"/>
              <a:gd name="connsiteY149" fmla="*/ 1957866 h 2237474"/>
              <a:gd name="connsiteX150" fmla="*/ 2995934 w 12192000"/>
              <a:gd name="connsiteY150" fmla="*/ 1967085 h 2237474"/>
              <a:gd name="connsiteX151" fmla="*/ 2980071 w 12192000"/>
              <a:gd name="connsiteY151" fmla="*/ 1972988 h 2237474"/>
              <a:gd name="connsiteX152" fmla="*/ 2978094 w 12192000"/>
              <a:gd name="connsiteY152" fmla="*/ 1972369 h 2237474"/>
              <a:gd name="connsiteX153" fmla="*/ 2942858 w 12192000"/>
              <a:gd name="connsiteY153" fmla="*/ 1981367 h 2237474"/>
              <a:gd name="connsiteX154" fmla="*/ 2875436 w 12192000"/>
              <a:gd name="connsiteY154" fmla="*/ 1996977 h 2237474"/>
              <a:gd name="connsiteX155" fmla="*/ 2874892 w 12192000"/>
              <a:gd name="connsiteY155" fmla="*/ 1996085 h 2237474"/>
              <a:gd name="connsiteX156" fmla="*/ 2864145 w 12192000"/>
              <a:gd name="connsiteY156" fmla="*/ 1994061 h 2237474"/>
              <a:gd name="connsiteX157" fmla="*/ 2843662 w 12192000"/>
              <a:gd name="connsiteY157" fmla="*/ 1992498 h 2237474"/>
              <a:gd name="connsiteX158" fmla="*/ 2796128 w 12192000"/>
              <a:gd name="connsiteY158" fmla="*/ 1976403 h 2237474"/>
              <a:gd name="connsiteX159" fmla="*/ 2756784 w 12192000"/>
              <a:gd name="connsiteY159" fmla="*/ 1985116 h 2237474"/>
              <a:gd name="connsiteX160" fmla="*/ 2748833 w 12192000"/>
              <a:gd name="connsiteY160" fmla="*/ 1986323 h 2237474"/>
              <a:gd name="connsiteX161" fmla="*/ 2748661 w 12192000"/>
              <a:gd name="connsiteY161" fmla="*/ 1986122 h 2237474"/>
              <a:gd name="connsiteX162" fmla="*/ 2740251 w 12192000"/>
              <a:gd name="connsiteY162" fmla="*/ 1986946 h 2237474"/>
              <a:gd name="connsiteX163" fmla="*/ 2718916 w 12192000"/>
              <a:gd name="connsiteY163" fmla="*/ 1990867 h 2237474"/>
              <a:gd name="connsiteX164" fmla="*/ 2713522 w 12192000"/>
              <a:gd name="connsiteY164" fmla="*/ 1990173 h 2237474"/>
              <a:gd name="connsiteX165" fmla="*/ 2680597 w 12192000"/>
              <a:gd name="connsiteY165" fmla="*/ 1984996 h 2237474"/>
              <a:gd name="connsiteX166" fmla="*/ 2578178 w 12192000"/>
              <a:gd name="connsiteY166" fmla="*/ 1990531 h 2237474"/>
              <a:gd name="connsiteX167" fmla="*/ 2476147 w 12192000"/>
              <a:gd name="connsiteY167" fmla="*/ 1998305 h 2237474"/>
              <a:gd name="connsiteX168" fmla="*/ 2373568 w 12192000"/>
              <a:gd name="connsiteY168" fmla="*/ 2003219 h 2237474"/>
              <a:gd name="connsiteX169" fmla="*/ 2321399 w 12192000"/>
              <a:gd name="connsiteY169" fmla="*/ 1989467 h 2237474"/>
              <a:gd name="connsiteX170" fmla="*/ 2315525 w 12192000"/>
              <a:gd name="connsiteY170" fmla="*/ 1989708 h 2237474"/>
              <a:gd name="connsiteX171" fmla="*/ 2300792 w 12192000"/>
              <a:gd name="connsiteY171" fmla="*/ 1994290 h 2237474"/>
              <a:gd name="connsiteX172" fmla="*/ 2295469 w 12192000"/>
              <a:gd name="connsiteY172" fmla="*/ 1996659 h 2237474"/>
              <a:gd name="connsiteX173" fmla="*/ 2287219 w 12192000"/>
              <a:gd name="connsiteY173" fmla="*/ 1998750 h 2237474"/>
              <a:gd name="connsiteX174" fmla="*/ 2286948 w 12192000"/>
              <a:gd name="connsiteY174" fmla="*/ 1998596 h 2237474"/>
              <a:gd name="connsiteX175" fmla="*/ 2243069 w 12192000"/>
              <a:gd name="connsiteY175" fmla="*/ 2015111 h 2237474"/>
              <a:gd name="connsiteX176" fmla="*/ 2186609 w 12192000"/>
              <a:gd name="connsiteY176" fmla="*/ 2008263 h 2237474"/>
              <a:gd name="connsiteX177" fmla="*/ 2164831 w 12192000"/>
              <a:gd name="connsiteY177" fmla="*/ 2010143 h 2237474"/>
              <a:gd name="connsiteX178" fmla="*/ 2152836 w 12192000"/>
              <a:gd name="connsiteY178" fmla="*/ 2010048 h 2237474"/>
              <a:gd name="connsiteX179" fmla="*/ 2117102 w 12192000"/>
              <a:gd name="connsiteY179" fmla="*/ 2023004 h 2237474"/>
              <a:gd name="connsiteX180" fmla="*/ 2111935 w 12192000"/>
              <a:gd name="connsiteY180" fmla="*/ 2023163 h 2237474"/>
              <a:gd name="connsiteX181" fmla="*/ 2089991 w 12192000"/>
              <a:gd name="connsiteY181" fmla="*/ 2034193 h 2237474"/>
              <a:gd name="connsiteX182" fmla="*/ 2058061 w 12192000"/>
              <a:gd name="connsiteY182" fmla="*/ 2047942 h 2237474"/>
              <a:gd name="connsiteX183" fmla="*/ 2055737 w 12192000"/>
              <a:gd name="connsiteY183" fmla="*/ 2047704 h 2237474"/>
              <a:gd name="connsiteX184" fmla="*/ 2042244 w 12192000"/>
              <a:gd name="connsiteY184" fmla="*/ 2055560 h 2237474"/>
              <a:gd name="connsiteX185" fmla="*/ 1976224 w 12192000"/>
              <a:gd name="connsiteY185" fmla="*/ 2074257 h 2237474"/>
              <a:gd name="connsiteX186" fmla="*/ 1877728 w 12192000"/>
              <a:gd name="connsiteY186" fmla="*/ 2101004 h 2237474"/>
              <a:gd name="connsiteX187" fmla="*/ 1759056 w 12192000"/>
              <a:gd name="connsiteY187" fmla="*/ 2125608 h 2237474"/>
              <a:gd name="connsiteX188" fmla="*/ 1637948 w 12192000"/>
              <a:gd name="connsiteY188" fmla="*/ 2172597 h 2237474"/>
              <a:gd name="connsiteX189" fmla="*/ 1434549 w 12192000"/>
              <a:gd name="connsiteY189" fmla="*/ 2234522 h 2237474"/>
              <a:gd name="connsiteX190" fmla="*/ 1398481 w 12192000"/>
              <a:gd name="connsiteY190" fmla="*/ 2237074 h 2237474"/>
              <a:gd name="connsiteX191" fmla="*/ 1398407 w 12192000"/>
              <a:gd name="connsiteY191" fmla="*/ 2237095 h 2237474"/>
              <a:gd name="connsiteX192" fmla="*/ 1370962 w 12192000"/>
              <a:gd name="connsiteY192" fmla="*/ 2237474 h 2237474"/>
              <a:gd name="connsiteX193" fmla="*/ 1356367 w 12192000"/>
              <a:gd name="connsiteY193" fmla="*/ 2235089 h 2237474"/>
              <a:gd name="connsiteX194" fmla="*/ 1324828 w 12192000"/>
              <a:gd name="connsiteY194" fmla="*/ 2231968 h 2237474"/>
              <a:gd name="connsiteX195" fmla="*/ 1297744 w 12192000"/>
              <a:gd name="connsiteY195" fmla="*/ 2235849 h 2237474"/>
              <a:gd name="connsiteX196" fmla="*/ 1286236 w 12192000"/>
              <a:gd name="connsiteY196" fmla="*/ 2233135 h 2237474"/>
              <a:gd name="connsiteX197" fmla="*/ 1283504 w 12192000"/>
              <a:gd name="connsiteY197" fmla="*/ 2233797 h 2237474"/>
              <a:gd name="connsiteX198" fmla="*/ 1279765 w 12192000"/>
              <a:gd name="connsiteY198" fmla="*/ 2229639 h 2237474"/>
              <a:gd name="connsiteX199" fmla="*/ 1195347 w 12192000"/>
              <a:gd name="connsiteY199" fmla="*/ 2212354 h 2237474"/>
              <a:gd name="connsiteX200" fmla="*/ 970251 w 12192000"/>
              <a:gd name="connsiteY200" fmla="*/ 2221029 h 2237474"/>
              <a:gd name="connsiteX201" fmla="*/ 812914 w 12192000"/>
              <a:gd name="connsiteY201" fmla="*/ 2202752 h 2237474"/>
              <a:gd name="connsiteX202" fmla="*/ 800195 w 12192000"/>
              <a:gd name="connsiteY202" fmla="*/ 2209407 h 2237474"/>
              <a:gd name="connsiteX203" fmla="*/ 784978 w 12192000"/>
              <a:gd name="connsiteY203" fmla="*/ 2212360 h 2237474"/>
              <a:gd name="connsiteX204" fmla="*/ 681987 w 12192000"/>
              <a:gd name="connsiteY204" fmla="*/ 2216757 h 2237474"/>
              <a:gd name="connsiteX205" fmla="*/ 669923 w 12192000"/>
              <a:gd name="connsiteY205" fmla="*/ 2211682 h 2237474"/>
              <a:gd name="connsiteX206" fmla="*/ 648680 w 12192000"/>
              <a:gd name="connsiteY206" fmla="*/ 2206229 h 2237474"/>
              <a:gd name="connsiteX207" fmla="*/ 597225 w 12192000"/>
              <a:gd name="connsiteY207" fmla="*/ 2180999 h 2237474"/>
              <a:gd name="connsiteX208" fmla="*/ 558449 w 12192000"/>
              <a:gd name="connsiteY208" fmla="*/ 2182346 h 2237474"/>
              <a:gd name="connsiteX209" fmla="*/ 550517 w 12192000"/>
              <a:gd name="connsiteY209" fmla="*/ 2182060 h 2237474"/>
              <a:gd name="connsiteX210" fmla="*/ 550309 w 12192000"/>
              <a:gd name="connsiteY210" fmla="*/ 2181825 h 2237474"/>
              <a:gd name="connsiteX211" fmla="*/ 541836 w 12192000"/>
              <a:gd name="connsiteY211" fmla="*/ 2181063 h 2237474"/>
              <a:gd name="connsiteX212" fmla="*/ 536057 w 12192000"/>
              <a:gd name="connsiteY212" fmla="*/ 2181537 h 2237474"/>
              <a:gd name="connsiteX213" fmla="*/ 520671 w 12192000"/>
              <a:gd name="connsiteY213" fmla="*/ 2180980 h 2237474"/>
              <a:gd name="connsiteX214" fmla="*/ 515024 w 12192000"/>
              <a:gd name="connsiteY214" fmla="*/ 2179258 h 2237474"/>
              <a:gd name="connsiteX215" fmla="*/ 512278 w 12192000"/>
              <a:gd name="connsiteY215" fmla="*/ 2176369 h 2237474"/>
              <a:gd name="connsiteX216" fmla="*/ 480419 w 12192000"/>
              <a:gd name="connsiteY216" fmla="*/ 2167807 h 2237474"/>
              <a:gd name="connsiteX217" fmla="*/ 413835 w 12192000"/>
              <a:gd name="connsiteY217" fmla="*/ 2156783 h 2237474"/>
              <a:gd name="connsiteX218" fmla="*/ 376513 w 12192000"/>
              <a:gd name="connsiteY218" fmla="*/ 2154014 h 2237474"/>
              <a:gd name="connsiteX219" fmla="*/ 273386 w 12192000"/>
              <a:gd name="connsiteY219" fmla="*/ 2142551 h 2237474"/>
              <a:gd name="connsiteX220" fmla="*/ 169207 w 12192000"/>
              <a:gd name="connsiteY220" fmla="*/ 2128100 h 2237474"/>
              <a:gd name="connsiteX221" fmla="*/ 93149 w 12192000"/>
              <a:gd name="connsiteY221" fmla="*/ 2105324 h 2237474"/>
              <a:gd name="connsiteX222" fmla="*/ 88109 w 12192000"/>
              <a:gd name="connsiteY222" fmla="*/ 2106704 h 2237474"/>
              <a:gd name="connsiteX223" fmla="*/ 80022 w 12192000"/>
              <a:gd name="connsiteY223" fmla="*/ 2107254 h 2237474"/>
              <a:gd name="connsiteX224" fmla="*/ 79717 w 12192000"/>
              <a:gd name="connsiteY224" fmla="*/ 2107046 h 2237474"/>
              <a:gd name="connsiteX225" fmla="*/ 72352 w 12192000"/>
              <a:gd name="connsiteY225" fmla="*/ 2107991 h 2237474"/>
              <a:gd name="connsiteX226" fmla="*/ 37645 w 12192000"/>
              <a:gd name="connsiteY226" fmla="*/ 2115401 h 2237474"/>
              <a:gd name="connsiteX227" fmla="*/ 4572 w 12192000"/>
              <a:gd name="connsiteY227" fmla="*/ 2111091 h 2237474"/>
              <a:gd name="connsiteX228" fmla="*/ 0 w 12192000"/>
              <a:gd name="connsiteY228" fmla="*/ 2110468 h 2237474"/>
              <a:gd name="connsiteX229" fmla="*/ 0 w 12192000"/>
              <a:gd name="connsiteY22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79383 w 12192000"/>
              <a:gd name="connsiteY88" fmla="*/ 1641496 h 2237474"/>
              <a:gd name="connsiteX89" fmla="*/ 6900177 w 12192000"/>
              <a:gd name="connsiteY89" fmla="*/ 1636016 h 2237474"/>
              <a:gd name="connsiteX90" fmla="*/ 6795372 w 12192000"/>
              <a:gd name="connsiteY90" fmla="*/ 1644845 h 2237474"/>
              <a:gd name="connsiteX91" fmla="*/ 6692251 w 12192000"/>
              <a:gd name="connsiteY91" fmla="*/ 1656357 h 2237474"/>
              <a:gd name="connsiteX92" fmla="*/ 6655235 w 12192000"/>
              <a:gd name="connsiteY92" fmla="*/ 1661869 h 2237474"/>
              <a:gd name="connsiteX93" fmla="*/ 6587857 w 12192000"/>
              <a:gd name="connsiteY93" fmla="*/ 1665769 h 2237474"/>
              <a:gd name="connsiteX94" fmla="*/ 6554894 w 12192000"/>
              <a:gd name="connsiteY94" fmla="*/ 1664428 h 2237474"/>
              <a:gd name="connsiteX95" fmla="*/ 6516595 w 12192000"/>
              <a:gd name="connsiteY95" fmla="*/ 1667475 h 2237474"/>
              <a:gd name="connsiteX96" fmla="*/ 6508541 w 12192000"/>
              <a:gd name="connsiteY96" fmla="*/ 1668757 h 2237474"/>
              <a:gd name="connsiteX97" fmla="*/ 6471012 w 12192000"/>
              <a:gd name="connsiteY97" fmla="*/ 1678604 h 2237474"/>
              <a:gd name="connsiteX98" fmla="*/ 6415265 w 12192000"/>
              <a:gd name="connsiteY98" fmla="*/ 1665317 h 2237474"/>
              <a:gd name="connsiteX99" fmla="*/ 6364035 w 12192000"/>
              <a:gd name="connsiteY99" fmla="*/ 1667683 h 2237474"/>
              <a:gd name="connsiteX100" fmla="*/ 6280959 w 12192000"/>
              <a:gd name="connsiteY100" fmla="*/ 1689329 h 2237474"/>
              <a:gd name="connsiteX101" fmla="*/ 6243319 w 12192000"/>
              <a:gd name="connsiteY101" fmla="*/ 1695560 h 2237474"/>
              <a:gd name="connsiteX102" fmla="*/ 6098321 w 12192000"/>
              <a:gd name="connsiteY102" fmla="*/ 1721646 h 2237474"/>
              <a:gd name="connsiteX103" fmla="*/ 5880652 w 12192000"/>
              <a:gd name="connsiteY103" fmla="*/ 1779643 h 2237474"/>
              <a:gd name="connsiteX104" fmla="*/ 5785959 w 12192000"/>
              <a:gd name="connsiteY104" fmla="*/ 1775307 h 2237474"/>
              <a:gd name="connsiteX105" fmla="*/ 5643534 w 12192000"/>
              <a:gd name="connsiteY105" fmla="*/ 1802919 h 2237474"/>
              <a:gd name="connsiteX106" fmla="*/ 5518799 w 12192000"/>
              <a:gd name="connsiteY106" fmla="*/ 1818312 h 2237474"/>
              <a:gd name="connsiteX107" fmla="*/ 5505014 w 12192000"/>
              <a:gd name="connsiteY107" fmla="*/ 1819259 h 2237474"/>
              <a:gd name="connsiteX108" fmla="*/ 5453307 w 12192000"/>
              <a:gd name="connsiteY108" fmla="*/ 1815450 h 2237474"/>
              <a:gd name="connsiteX109" fmla="*/ 5364192 w 12192000"/>
              <a:gd name="connsiteY109" fmla="*/ 1826074 h 2237474"/>
              <a:gd name="connsiteX110" fmla="*/ 5350380 w 12192000"/>
              <a:gd name="connsiteY110" fmla="*/ 1830891 h 2237474"/>
              <a:gd name="connsiteX111" fmla="*/ 5259633 w 12192000"/>
              <a:gd name="connsiteY111" fmla="*/ 1837160 h 2237474"/>
              <a:gd name="connsiteX112" fmla="*/ 5197513 w 12192000"/>
              <a:gd name="connsiteY112" fmla="*/ 1844718 h 2237474"/>
              <a:gd name="connsiteX113" fmla="*/ 5184170 w 12192000"/>
              <a:gd name="connsiteY113" fmla="*/ 1849402 h 2237474"/>
              <a:gd name="connsiteX114" fmla="*/ 5168852 w 12192000"/>
              <a:gd name="connsiteY114" fmla="*/ 1844846 h 2237474"/>
              <a:gd name="connsiteX115" fmla="*/ 5164370 w 12192000"/>
              <a:gd name="connsiteY115" fmla="*/ 1840597 h 2237474"/>
              <a:gd name="connsiteX116" fmla="*/ 5114927 w 12192000"/>
              <a:gd name="connsiteY116" fmla="*/ 1847827 h 2237474"/>
              <a:gd name="connsiteX117" fmla="*/ 5108970 w 12192000"/>
              <a:gd name="connsiteY117" fmla="*/ 1847935 h 2237474"/>
              <a:gd name="connsiteX118" fmla="*/ 5067961 w 12192000"/>
              <a:gd name="connsiteY118" fmla="*/ 1845917 h 2237474"/>
              <a:gd name="connsiteX119" fmla="*/ 5007075 w 12192000"/>
              <a:gd name="connsiteY119" fmla="*/ 1838626 h 2237474"/>
              <a:gd name="connsiteX120" fmla="*/ 4944087 w 12192000"/>
              <a:gd name="connsiteY120" fmla="*/ 1823332 h 2237474"/>
              <a:gd name="connsiteX121" fmla="*/ 4907662 w 12192000"/>
              <a:gd name="connsiteY121" fmla="*/ 1816900 h 2237474"/>
              <a:gd name="connsiteX122" fmla="*/ 4882386 w 12192000"/>
              <a:gd name="connsiteY122" fmla="*/ 1809844 h 2237474"/>
              <a:gd name="connsiteX123" fmla="*/ 4811440 w 12192000"/>
              <a:gd name="connsiteY123" fmla="*/ 1804655 h 2237474"/>
              <a:gd name="connsiteX124" fmla="*/ 4691075 w 12192000"/>
              <a:gd name="connsiteY124" fmla="*/ 1801389 h 2237474"/>
              <a:gd name="connsiteX125" fmla="*/ 4611738 w 12192000"/>
              <a:gd name="connsiteY125" fmla="*/ 1776964 h 2237474"/>
              <a:gd name="connsiteX126" fmla="*/ 4560070 w 12192000"/>
              <a:gd name="connsiteY126" fmla="*/ 1785640 h 2237474"/>
              <a:gd name="connsiteX127" fmla="*/ 4536503 w 12192000"/>
              <a:gd name="connsiteY127" fmla="*/ 1785334 h 2237474"/>
              <a:gd name="connsiteX128" fmla="*/ 4513724 w 12192000"/>
              <a:gd name="connsiteY128" fmla="*/ 1791996 h 2237474"/>
              <a:gd name="connsiteX129" fmla="*/ 4459810 w 12192000"/>
              <a:gd name="connsiteY129" fmla="*/ 1797886 h 2237474"/>
              <a:gd name="connsiteX130" fmla="*/ 4379064 w 12192000"/>
              <a:gd name="connsiteY130" fmla="*/ 1817177 h 2237474"/>
              <a:gd name="connsiteX131" fmla="*/ 4319209 w 12192000"/>
              <a:gd name="connsiteY131" fmla="*/ 1834833 h 2237474"/>
              <a:gd name="connsiteX132" fmla="*/ 4290981 w 12192000"/>
              <a:gd name="connsiteY132" fmla="*/ 1839677 h 2237474"/>
              <a:gd name="connsiteX133" fmla="*/ 4285792 w 12192000"/>
              <a:gd name="connsiteY133" fmla="*/ 1836231 h 2237474"/>
              <a:gd name="connsiteX134" fmla="*/ 4238372 w 12192000"/>
              <a:gd name="connsiteY134" fmla="*/ 1851480 h 2237474"/>
              <a:gd name="connsiteX135" fmla="*/ 4232517 w 12192000"/>
              <a:gd name="connsiteY135" fmla="*/ 1852567 h 2237474"/>
              <a:gd name="connsiteX136" fmla="*/ 4191732 w 12192000"/>
              <a:gd name="connsiteY136" fmla="*/ 1857328 h 2237474"/>
              <a:gd name="connsiteX137" fmla="*/ 4065532 w 12192000"/>
              <a:gd name="connsiteY137" fmla="*/ 1855477 h 2237474"/>
              <a:gd name="connsiteX138" fmla="*/ 4028460 w 12192000"/>
              <a:gd name="connsiteY138" fmla="*/ 1855137 h 2237474"/>
              <a:gd name="connsiteX139" fmla="*/ 4002267 w 12192000"/>
              <a:gd name="connsiteY139" fmla="*/ 1852352 h 2237474"/>
              <a:gd name="connsiteX140" fmla="*/ 3931396 w 12192000"/>
              <a:gd name="connsiteY140" fmla="*/ 1858915 h 2237474"/>
              <a:gd name="connsiteX141" fmla="*/ 3812162 w 12192000"/>
              <a:gd name="connsiteY141" fmla="*/ 1875501 h 2237474"/>
              <a:gd name="connsiteX142" fmla="*/ 3729530 w 12192000"/>
              <a:gd name="connsiteY142" fmla="*/ 1864513 h 2237474"/>
              <a:gd name="connsiteX143" fmla="*/ 3680177 w 12192000"/>
              <a:gd name="connsiteY143" fmla="*/ 1881552 h 2237474"/>
              <a:gd name="connsiteX144" fmla="*/ 3567259 w 12192000"/>
              <a:gd name="connsiteY144" fmla="*/ 1893482 h 2237474"/>
              <a:gd name="connsiteX145" fmla="*/ 3405770 w 12192000"/>
              <a:gd name="connsiteY145" fmla="*/ 1904591 h 2237474"/>
              <a:gd name="connsiteX146" fmla="*/ 3280097 w 12192000"/>
              <a:gd name="connsiteY146" fmla="*/ 1919610 h 2237474"/>
              <a:gd name="connsiteX147" fmla="*/ 3123424 w 12192000"/>
              <a:gd name="connsiteY147" fmla="*/ 1952930 h 2237474"/>
              <a:gd name="connsiteX148" fmla="*/ 3009910 w 12192000"/>
              <a:gd name="connsiteY148" fmla="*/ 1957866 h 2237474"/>
              <a:gd name="connsiteX149" fmla="*/ 2995934 w 12192000"/>
              <a:gd name="connsiteY149" fmla="*/ 1967085 h 2237474"/>
              <a:gd name="connsiteX150" fmla="*/ 2980071 w 12192000"/>
              <a:gd name="connsiteY150" fmla="*/ 1972988 h 2237474"/>
              <a:gd name="connsiteX151" fmla="*/ 2978094 w 12192000"/>
              <a:gd name="connsiteY151" fmla="*/ 1972369 h 2237474"/>
              <a:gd name="connsiteX152" fmla="*/ 2942858 w 12192000"/>
              <a:gd name="connsiteY152" fmla="*/ 1981367 h 2237474"/>
              <a:gd name="connsiteX153" fmla="*/ 2875436 w 12192000"/>
              <a:gd name="connsiteY153" fmla="*/ 1996977 h 2237474"/>
              <a:gd name="connsiteX154" fmla="*/ 2874892 w 12192000"/>
              <a:gd name="connsiteY154" fmla="*/ 1996085 h 2237474"/>
              <a:gd name="connsiteX155" fmla="*/ 2864145 w 12192000"/>
              <a:gd name="connsiteY155" fmla="*/ 1994061 h 2237474"/>
              <a:gd name="connsiteX156" fmla="*/ 2843662 w 12192000"/>
              <a:gd name="connsiteY156" fmla="*/ 1992498 h 2237474"/>
              <a:gd name="connsiteX157" fmla="*/ 2796128 w 12192000"/>
              <a:gd name="connsiteY157" fmla="*/ 1976403 h 2237474"/>
              <a:gd name="connsiteX158" fmla="*/ 2756784 w 12192000"/>
              <a:gd name="connsiteY158" fmla="*/ 1985116 h 2237474"/>
              <a:gd name="connsiteX159" fmla="*/ 2748833 w 12192000"/>
              <a:gd name="connsiteY159" fmla="*/ 1986323 h 2237474"/>
              <a:gd name="connsiteX160" fmla="*/ 2748661 w 12192000"/>
              <a:gd name="connsiteY160" fmla="*/ 1986122 h 2237474"/>
              <a:gd name="connsiteX161" fmla="*/ 2740251 w 12192000"/>
              <a:gd name="connsiteY161" fmla="*/ 1986946 h 2237474"/>
              <a:gd name="connsiteX162" fmla="*/ 2718916 w 12192000"/>
              <a:gd name="connsiteY162" fmla="*/ 1990867 h 2237474"/>
              <a:gd name="connsiteX163" fmla="*/ 2713522 w 12192000"/>
              <a:gd name="connsiteY163" fmla="*/ 1990173 h 2237474"/>
              <a:gd name="connsiteX164" fmla="*/ 2680597 w 12192000"/>
              <a:gd name="connsiteY164" fmla="*/ 1984996 h 2237474"/>
              <a:gd name="connsiteX165" fmla="*/ 2578178 w 12192000"/>
              <a:gd name="connsiteY165" fmla="*/ 1990531 h 2237474"/>
              <a:gd name="connsiteX166" fmla="*/ 2476147 w 12192000"/>
              <a:gd name="connsiteY166" fmla="*/ 1998305 h 2237474"/>
              <a:gd name="connsiteX167" fmla="*/ 2373568 w 12192000"/>
              <a:gd name="connsiteY167" fmla="*/ 2003219 h 2237474"/>
              <a:gd name="connsiteX168" fmla="*/ 2321399 w 12192000"/>
              <a:gd name="connsiteY168" fmla="*/ 1989467 h 2237474"/>
              <a:gd name="connsiteX169" fmla="*/ 2315525 w 12192000"/>
              <a:gd name="connsiteY169" fmla="*/ 1989708 h 2237474"/>
              <a:gd name="connsiteX170" fmla="*/ 2300792 w 12192000"/>
              <a:gd name="connsiteY170" fmla="*/ 1994290 h 2237474"/>
              <a:gd name="connsiteX171" fmla="*/ 2295469 w 12192000"/>
              <a:gd name="connsiteY171" fmla="*/ 1996659 h 2237474"/>
              <a:gd name="connsiteX172" fmla="*/ 2287219 w 12192000"/>
              <a:gd name="connsiteY172" fmla="*/ 1998750 h 2237474"/>
              <a:gd name="connsiteX173" fmla="*/ 2286948 w 12192000"/>
              <a:gd name="connsiteY173" fmla="*/ 1998596 h 2237474"/>
              <a:gd name="connsiteX174" fmla="*/ 2243069 w 12192000"/>
              <a:gd name="connsiteY174" fmla="*/ 2015111 h 2237474"/>
              <a:gd name="connsiteX175" fmla="*/ 2186609 w 12192000"/>
              <a:gd name="connsiteY175" fmla="*/ 2008263 h 2237474"/>
              <a:gd name="connsiteX176" fmla="*/ 2164831 w 12192000"/>
              <a:gd name="connsiteY176" fmla="*/ 2010143 h 2237474"/>
              <a:gd name="connsiteX177" fmla="*/ 2152836 w 12192000"/>
              <a:gd name="connsiteY177" fmla="*/ 2010048 h 2237474"/>
              <a:gd name="connsiteX178" fmla="*/ 2117102 w 12192000"/>
              <a:gd name="connsiteY178" fmla="*/ 2023004 h 2237474"/>
              <a:gd name="connsiteX179" fmla="*/ 2111935 w 12192000"/>
              <a:gd name="connsiteY179" fmla="*/ 2023163 h 2237474"/>
              <a:gd name="connsiteX180" fmla="*/ 2089991 w 12192000"/>
              <a:gd name="connsiteY180" fmla="*/ 2034193 h 2237474"/>
              <a:gd name="connsiteX181" fmla="*/ 2058061 w 12192000"/>
              <a:gd name="connsiteY181" fmla="*/ 2047942 h 2237474"/>
              <a:gd name="connsiteX182" fmla="*/ 2055737 w 12192000"/>
              <a:gd name="connsiteY182" fmla="*/ 2047704 h 2237474"/>
              <a:gd name="connsiteX183" fmla="*/ 2042244 w 12192000"/>
              <a:gd name="connsiteY183" fmla="*/ 2055560 h 2237474"/>
              <a:gd name="connsiteX184" fmla="*/ 1976224 w 12192000"/>
              <a:gd name="connsiteY184" fmla="*/ 2074257 h 2237474"/>
              <a:gd name="connsiteX185" fmla="*/ 1877728 w 12192000"/>
              <a:gd name="connsiteY185" fmla="*/ 2101004 h 2237474"/>
              <a:gd name="connsiteX186" fmla="*/ 1759056 w 12192000"/>
              <a:gd name="connsiteY186" fmla="*/ 2125608 h 2237474"/>
              <a:gd name="connsiteX187" fmla="*/ 1637948 w 12192000"/>
              <a:gd name="connsiteY187" fmla="*/ 2172597 h 2237474"/>
              <a:gd name="connsiteX188" fmla="*/ 1434549 w 12192000"/>
              <a:gd name="connsiteY188" fmla="*/ 2234522 h 2237474"/>
              <a:gd name="connsiteX189" fmla="*/ 1398481 w 12192000"/>
              <a:gd name="connsiteY189" fmla="*/ 2237074 h 2237474"/>
              <a:gd name="connsiteX190" fmla="*/ 1398407 w 12192000"/>
              <a:gd name="connsiteY190" fmla="*/ 2237095 h 2237474"/>
              <a:gd name="connsiteX191" fmla="*/ 1370962 w 12192000"/>
              <a:gd name="connsiteY191" fmla="*/ 2237474 h 2237474"/>
              <a:gd name="connsiteX192" fmla="*/ 1356367 w 12192000"/>
              <a:gd name="connsiteY192" fmla="*/ 2235089 h 2237474"/>
              <a:gd name="connsiteX193" fmla="*/ 1324828 w 12192000"/>
              <a:gd name="connsiteY193" fmla="*/ 2231968 h 2237474"/>
              <a:gd name="connsiteX194" fmla="*/ 1297744 w 12192000"/>
              <a:gd name="connsiteY194" fmla="*/ 2235849 h 2237474"/>
              <a:gd name="connsiteX195" fmla="*/ 1286236 w 12192000"/>
              <a:gd name="connsiteY195" fmla="*/ 2233135 h 2237474"/>
              <a:gd name="connsiteX196" fmla="*/ 1283504 w 12192000"/>
              <a:gd name="connsiteY196" fmla="*/ 2233797 h 2237474"/>
              <a:gd name="connsiteX197" fmla="*/ 1279765 w 12192000"/>
              <a:gd name="connsiteY197" fmla="*/ 2229639 h 2237474"/>
              <a:gd name="connsiteX198" fmla="*/ 1195347 w 12192000"/>
              <a:gd name="connsiteY198" fmla="*/ 2212354 h 2237474"/>
              <a:gd name="connsiteX199" fmla="*/ 970251 w 12192000"/>
              <a:gd name="connsiteY199" fmla="*/ 2221029 h 2237474"/>
              <a:gd name="connsiteX200" fmla="*/ 812914 w 12192000"/>
              <a:gd name="connsiteY200" fmla="*/ 2202752 h 2237474"/>
              <a:gd name="connsiteX201" fmla="*/ 800195 w 12192000"/>
              <a:gd name="connsiteY201" fmla="*/ 2209407 h 2237474"/>
              <a:gd name="connsiteX202" fmla="*/ 784978 w 12192000"/>
              <a:gd name="connsiteY202" fmla="*/ 2212360 h 2237474"/>
              <a:gd name="connsiteX203" fmla="*/ 681987 w 12192000"/>
              <a:gd name="connsiteY203" fmla="*/ 2216757 h 2237474"/>
              <a:gd name="connsiteX204" fmla="*/ 669923 w 12192000"/>
              <a:gd name="connsiteY204" fmla="*/ 2211682 h 2237474"/>
              <a:gd name="connsiteX205" fmla="*/ 648680 w 12192000"/>
              <a:gd name="connsiteY205" fmla="*/ 2206229 h 2237474"/>
              <a:gd name="connsiteX206" fmla="*/ 597225 w 12192000"/>
              <a:gd name="connsiteY206" fmla="*/ 2180999 h 2237474"/>
              <a:gd name="connsiteX207" fmla="*/ 558449 w 12192000"/>
              <a:gd name="connsiteY207" fmla="*/ 2182346 h 2237474"/>
              <a:gd name="connsiteX208" fmla="*/ 550517 w 12192000"/>
              <a:gd name="connsiteY208" fmla="*/ 2182060 h 2237474"/>
              <a:gd name="connsiteX209" fmla="*/ 550309 w 12192000"/>
              <a:gd name="connsiteY209" fmla="*/ 2181825 h 2237474"/>
              <a:gd name="connsiteX210" fmla="*/ 541836 w 12192000"/>
              <a:gd name="connsiteY210" fmla="*/ 2181063 h 2237474"/>
              <a:gd name="connsiteX211" fmla="*/ 536057 w 12192000"/>
              <a:gd name="connsiteY211" fmla="*/ 2181537 h 2237474"/>
              <a:gd name="connsiteX212" fmla="*/ 520671 w 12192000"/>
              <a:gd name="connsiteY212" fmla="*/ 2180980 h 2237474"/>
              <a:gd name="connsiteX213" fmla="*/ 515024 w 12192000"/>
              <a:gd name="connsiteY213" fmla="*/ 2179258 h 2237474"/>
              <a:gd name="connsiteX214" fmla="*/ 512278 w 12192000"/>
              <a:gd name="connsiteY214" fmla="*/ 2176369 h 2237474"/>
              <a:gd name="connsiteX215" fmla="*/ 480419 w 12192000"/>
              <a:gd name="connsiteY215" fmla="*/ 2167807 h 2237474"/>
              <a:gd name="connsiteX216" fmla="*/ 413835 w 12192000"/>
              <a:gd name="connsiteY216" fmla="*/ 2156783 h 2237474"/>
              <a:gd name="connsiteX217" fmla="*/ 376513 w 12192000"/>
              <a:gd name="connsiteY217" fmla="*/ 2154014 h 2237474"/>
              <a:gd name="connsiteX218" fmla="*/ 273386 w 12192000"/>
              <a:gd name="connsiteY218" fmla="*/ 2142551 h 2237474"/>
              <a:gd name="connsiteX219" fmla="*/ 169207 w 12192000"/>
              <a:gd name="connsiteY219" fmla="*/ 2128100 h 2237474"/>
              <a:gd name="connsiteX220" fmla="*/ 93149 w 12192000"/>
              <a:gd name="connsiteY220" fmla="*/ 2105324 h 2237474"/>
              <a:gd name="connsiteX221" fmla="*/ 88109 w 12192000"/>
              <a:gd name="connsiteY221" fmla="*/ 2106704 h 2237474"/>
              <a:gd name="connsiteX222" fmla="*/ 80022 w 12192000"/>
              <a:gd name="connsiteY222" fmla="*/ 2107254 h 2237474"/>
              <a:gd name="connsiteX223" fmla="*/ 79717 w 12192000"/>
              <a:gd name="connsiteY223" fmla="*/ 2107046 h 2237474"/>
              <a:gd name="connsiteX224" fmla="*/ 72352 w 12192000"/>
              <a:gd name="connsiteY224" fmla="*/ 2107991 h 2237474"/>
              <a:gd name="connsiteX225" fmla="*/ 37645 w 12192000"/>
              <a:gd name="connsiteY225" fmla="*/ 2115401 h 2237474"/>
              <a:gd name="connsiteX226" fmla="*/ 4572 w 12192000"/>
              <a:gd name="connsiteY226" fmla="*/ 2111091 h 2237474"/>
              <a:gd name="connsiteX227" fmla="*/ 0 w 12192000"/>
              <a:gd name="connsiteY227" fmla="*/ 2110468 h 2237474"/>
              <a:gd name="connsiteX228" fmla="*/ 0 w 12192000"/>
              <a:gd name="connsiteY22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00177 w 12192000"/>
              <a:gd name="connsiteY88" fmla="*/ 1636016 h 2237474"/>
              <a:gd name="connsiteX89" fmla="*/ 6795372 w 12192000"/>
              <a:gd name="connsiteY89" fmla="*/ 1644845 h 2237474"/>
              <a:gd name="connsiteX90" fmla="*/ 6692251 w 12192000"/>
              <a:gd name="connsiteY90" fmla="*/ 1656357 h 2237474"/>
              <a:gd name="connsiteX91" fmla="*/ 6655235 w 12192000"/>
              <a:gd name="connsiteY91" fmla="*/ 1661869 h 2237474"/>
              <a:gd name="connsiteX92" fmla="*/ 6587857 w 12192000"/>
              <a:gd name="connsiteY92" fmla="*/ 1665769 h 2237474"/>
              <a:gd name="connsiteX93" fmla="*/ 6554894 w 12192000"/>
              <a:gd name="connsiteY93" fmla="*/ 1664428 h 2237474"/>
              <a:gd name="connsiteX94" fmla="*/ 6516595 w 12192000"/>
              <a:gd name="connsiteY94" fmla="*/ 1667475 h 2237474"/>
              <a:gd name="connsiteX95" fmla="*/ 6508541 w 12192000"/>
              <a:gd name="connsiteY95" fmla="*/ 1668757 h 2237474"/>
              <a:gd name="connsiteX96" fmla="*/ 6471012 w 12192000"/>
              <a:gd name="connsiteY96" fmla="*/ 1678604 h 2237474"/>
              <a:gd name="connsiteX97" fmla="*/ 6415265 w 12192000"/>
              <a:gd name="connsiteY97" fmla="*/ 1665317 h 2237474"/>
              <a:gd name="connsiteX98" fmla="*/ 6364035 w 12192000"/>
              <a:gd name="connsiteY98" fmla="*/ 1667683 h 2237474"/>
              <a:gd name="connsiteX99" fmla="*/ 6280959 w 12192000"/>
              <a:gd name="connsiteY99" fmla="*/ 1689329 h 2237474"/>
              <a:gd name="connsiteX100" fmla="*/ 6243319 w 12192000"/>
              <a:gd name="connsiteY100" fmla="*/ 1695560 h 2237474"/>
              <a:gd name="connsiteX101" fmla="*/ 6098321 w 12192000"/>
              <a:gd name="connsiteY101" fmla="*/ 1721646 h 2237474"/>
              <a:gd name="connsiteX102" fmla="*/ 5880652 w 12192000"/>
              <a:gd name="connsiteY102" fmla="*/ 1779643 h 2237474"/>
              <a:gd name="connsiteX103" fmla="*/ 5785959 w 12192000"/>
              <a:gd name="connsiteY103" fmla="*/ 1775307 h 2237474"/>
              <a:gd name="connsiteX104" fmla="*/ 5643534 w 12192000"/>
              <a:gd name="connsiteY104" fmla="*/ 1802919 h 2237474"/>
              <a:gd name="connsiteX105" fmla="*/ 5518799 w 12192000"/>
              <a:gd name="connsiteY105" fmla="*/ 1818312 h 2237474"/>
              <a:gd name="connsiteX106" fmla="*/ 5505014 w 12192000"/>
              <a:gd name="connsiteY106" fmla="*/ 1819259 h 2237474"/>
              <a:gd name="connsiteX107" fmla="*/ 5453307 w 12192000"/>
              <a:gd name="connsiteY107" fmla="*/ 1815450 h 2237474"/>
              <a:gd name="connsiteX108" fmla="*/ 5364192 w 12192000"/>
              <a:gd name="connsiteY108" fmla="*/ 1826074 h 2237474"/>
              <a:gd name="connsiteX109" fmla="*/ 5350380 w 12192000"/>
              <a:gd name="connsiteY109" fmla="*/ 1830891 h 2237474"/>
              <a:gd name="connsiteX110" fmla="*/ 5259633 w 12192000"/>
              <a:gd name="connsiteY110" fmla="*/ 1837160 h 2237474"/>
              <a:gd name="connsiteX111" fmla="*/ 5197513 w 12192000"/>
              <a:gd name="connsiteY111" fmla="*/ 1844718 h 2237474"/>
              <a:gd name="connsiteX112" fmla="*/ 5184170 w 12192000"/>
              <a:gd name="connsiteY112" fmla="*/ 1849402 h 2237474"/>
              <a:gd name="connsiteX113" fmla="*/ 5168852 w 12192000"/>
              <a:gd name="connsiteY113" fmla="*/ 1844846 h 2237474"/>
              <a:gd name="connsiteX114" fmla="*/ 5164370 w 12192000"/>
              <a:gd name="connsiteY114" fmla="*/ 1840597 h 2237474"/>
              <a:gd name="connsiteX115" fmla="*/ 5114927 w 12192000"/>
              <a:gd name="connsiteY115" fmla="*/ 1847827 h 2237474"/>
              <a:gd name="connsiteX116" fmla="*/ 5108970 w 12192000"/>
              <a:gd name="connsiteY116" fmla="*/ 1847935 h 2237474"/>
              <a:gd name="connsiteX117" fmla="*/ 5067961 w 12192000"/>
              <a:gd name="connsiteY117" fmla="*/ 1845917 h 2237474"/>
              <a:gd name="connsiteX118" fmla="*/ 5007075 w 12192000"/>
              <a:gd name="connsiteY118" fmla="*/ 1838626 h 2237474"/>
              <a:gd name="connsiteX119" fmla="*/ 4944087 w 12192000"/>
              <a:gd name="connsiteY119" fmla="*/ 1823332 h 2237474"/>
              <a:gd name="connsiteX120" fmla="*/ 4907662 w 12192000"/>
              <a:gd name="connsiteY120" fmla="*/ 1816900 h 2237474"/>
              <a:gd name="connsiteX121" fmla="*/ 4882386 w 12192000"/>
              <a:gd name="connsiteY121" fmla="*/ 1809844 h 2237474"/>
              <a:gd name="connsiteX122" fmla="*/ 4811440 w 12192000"/>
              <a:gd name="connsiteY122" fmla="*/ 1804655 h 2237474"/>
              <a:gd name="connsiteX123" fmla="*/ 4691075 w 12192000"/>
              <a:gd name="connsiteY123" fmla="*/ 1801389 h 2237474"/>
              <a:gd name="connsiteX124" fmla="*/ 4611738 w 12192000"/>
              <a:gd name="connsiteY124" fmla="*/ 1776964 h 2237474"/>
              <a:gd name="connsiteX125" fmla="*/ 4560070 w 12192000"/>
              <a:gd name="connsiteY125" fmla="*/ 1785640 h 2237474"/>
              <a:gd name="connsiteX126" fmla="*/ 4536503 w 12192000"/>
              <a:gd name="connsiteY126" fmla="*/ 1785334 h 2237474"/>
              <a:gd name="connsiteX127" fmla="*/ 4513724 w 12192000"/>
              <a:gd name="connsiteY127" fmla="*/ 1791996 h 2237474"/>
              <a:gd name="connsiteX128" fmla="*/ 4459810 w 12192000"/>
              <a:gd name="connsiteY128" fmla="*/ 1797886 h 2237474"/>
              <a:gd name="connsiteX129" fmla="*/ 4379064 w 12192000"/>
              <a:gd name="connsiteY129" fmla="*/ 1817177 h 2237474"/>
              <a:gd name="connsiteX130" fmla="*/ 4319209 w 12192000"/>
              <a:gd name="connsiteY130" fmla="*/ 1834833 h 2237474"/>
              <a:gd name="connsiteX131" fmla="*/ 4290981 w 12192000"/>
              <a:gd name="connsiteY131" fmla="*/ 1839677 h 2237474"/>
              <a:gd name="connsiteX132" fmla="*/ 4285792 w 12192000"/>
              <a:gd name="connsiteY132" fmla="*/ 1836231 h 2237474"/>
              <a:gd name="connsiteX133" fmla="*/ 4238372 w 12192000"/>
              <a:gd name="connsiteY133" fmla="*/ 1851480 h 2237474"/>
              <a:gd name="connsiteX134" fmla="*/ 4232517 w 12192000"/>
              <a:gd name="connsiteY134" fmla="*/ 1852567 h 2237474"/>
              <a:gd name="connsiteX135" fmla="*/ 4191732 w 12192000"/>
              <a:gd name="connsiteY135" fmla="*/ 1857328 h 2237474"/>
              <a:gd name="connsiteX136" fmla="*/ 4065532 w 12192000"/>
              <a:gd name="connsiteY136" fmla="*/ 1855477 h 2237474"/>
              <a:gd name="connsiteX137" fmla="*/ 4028460 w 12192000"/>
              <a:gd name="connsiteY137" fmla="*/ 1855137 h 2237474"/>
              <a:gd name="connsiteX138" fmla="*/ 4002267 w 12192000"/>
              <a:gd name="connsiteY138" fmla="*/ 1852352 h 2237474"/>
              <a:gd name="connsiteX139" fmla="*/ 3931396 w 12192000"/>
              <a:gd name="connsiteY139" fmla="*/ 1858915 h 2237474"/>
              <a:gd name="connsiteX140" fmla="*/ 3812162 w 12192000"/>
              <a:gd name="connsiteY140" fmla="*/ 1875501 h 2237474"/>
              <a:gd name="connsiteX141" fmla="*/ 3729530 w 12192000"/>
              <a:gd name="connsiteY141" fmla="*/ 1864513 h 2237474"/>
              <a:gd name="connsiteX142" fmla="*/ 3680177 w 12192000"/>
              <a:gd name="connsiteY142" fmla="*/ 1881552 h 2237474"/>
              <a:gd name="connsiteX143" fmla="*/ 3567259 w 12192000"/>
              <a:gd name="connsiteY143" fmla="*/ 1893482 h 2237474"/>
              <a:gd name="connsiteX144" fmla="*/ 3405770 w 12192000"/>
              <a:gd name="connsiteY144" fmla="*/ 1904591 h 2237474"/>
              <a:gd name="connsiteX145" fmla="*/ 3280097 w 12192000"/>
              <a:gd name="connsiteY145" fmla="*/ 1919610 h 2237474"/>
              <a:gd name="connsiteX146" fmla="*/ 3123424 w 12192000"/>
              <a:gd name="connsiteY146" fmla="*/ 1952930 h 2237474"/>
              <a:gd name="connsiteX147" fmla="*/ 3009910 w 12192000"/>
              <a:gd name="connsiteY147" fmla="*/ 1957866 h 2237474"/>
              <a:gd name="connsiteX148" fmla="*/ 2995934 w 12192000"/>
              <a:gd name="connsiteY148" fmla="*/ 1967085 h 2237474"/>
              <a:gd name="connsiteX149" fmla="*/ 2980071 w 12192000"/>
              <a:gd name="connsiteY149" fmla="*/ 1972988 h 2237474"/>
              <a:gd name="connsiteX150" fmla="*/ 2978094 w 12192000"/>
              <a:gd name="connsiteY150" fmla="*/ 1972369 h 2237474"/>
              <a:gd name="connsiteX151" fmla="*/ 2942858 w 12192000"/>
              <a:gd name="connsiteY151" fmla="*/ 1981367 h 2237474"/>
              <a:gd name="connsiteX152" fmla="*/ 2875436 w 12192000"/>
              <a:gd name="connsiteY152" fmla="*/ 1996977 h 2237474"/>
              <a:gd name="connsiteX153" fmla="*/ 2874892 w 12192000"/>
              <a:gd name="connsiteY153" fmla="*/ 1996085 h 2237474"/>
              <a:gd name="connsiteX154" fmla="*/ 2864145 w 12192000"/>
              <a:gd name="connsiteY154" fmla="*/ 1994061 h 2237474"/>
              <a:gd name="connsiteX155" fmla="*/ 2843662 w 12192000"/>
              <a:gd name="connsiteY155" fmla="*/ 1992498 h 2237474"/>
              <a:gd name="connsiteX156" fmla="*/ 2796128 w 12192000"/>
              <a:gd name="connsiteY156" fmla="*/ 1976403 h 2237474"/>
              <a:gd name="connsiteX157" fmla="*/ 2756784 w 12192000"/>
              <a:gd name="connsiteY157" fmla="*/ 1985116 h 2237474"/>
              <a:gd name="connsiteX158" fmla="*/ 2748833 w 12192000"/>
              <a:gd name="connsiteY158" fmla="*/ 1986323 h 2237474"/>
              <a:gd name="connsiteX159" fmla="*/ 2748661 w 12192000"/>
              <a:gd name="connsiteY159" fmla="*/ 1986122 h 2237474"/>
              <a:gd name="connsiteX160" fmla="*/ 2740251 w 12192000"/>
              <a:gd name="connsiteY160" fmla="*/ 1986946 h 2237474"/>
              <a:gd name="connsiteX161" fmla="*/ 2718916 w 12192000"/>
              <a:gd name="connsiteY161" fmla="*/ 1990867 h 2237474"/>
              <a:gd name="connsiteX162" fmla="*/ 2713522 w 12192000"/>
              <a:gd name="connsiteY162" fmla="*/ 1990173 h 2237474"/>
              <a:gd name="connsiteX163" fmla="*/ 2680597 w 12192000"/>
              <a:gd name="connsiteY163" fmla="*/ 1984996 h 2237474"/>
              <a:gd name="connsiteX164" fmla="*/ 2578178 w 12192000"/>
              <a:gd name="connsiteY164" fmla="*/ 1990531 h 2237474"/>
              <a:gd name="connsiteX165" fmla="*/ 2476147 w 12192000"/>
              <a:gd name="connsiteY165" fmla="*/ 1998305 h 2237474"/>
              <a:gd name="connsiteX166" fmla="*/ 2373568 w 12192000"/>
              <a:gd name="connsiteY166" fmla="*/ 2003219 h 2237474"/>
              <a:gd name="connsiteX167" fmla="*/ 2321399 w 12192000"/>
              <a:gd name="connsiteY167" fmla="*/ 1989467 h 2237474"/>
              <a:gd name="connsiteX168" fmla="*/ 2315525 w 12192000"/>
              <a:gd name="connsiteY168" fmla="*/ 1989708 h 2237474"/>
              <a:gd name="connsiteX169" fmla="*/ 2300792 w 12192000"/>
              <a:gd name="connsiteY169" fmla="*/ 1994290 h 2237474"/>
              <a:gd name="connsiteX170" fmla="*/ 2295469 w 12192000"/>
              <a:gd name="connsiteY170" fmla="*/ 1996659 h 2237474"/>
              <a:gd name="connsiteX171" fmla="*/ 2287219 w 12192000"/>
              <a:gd name="connsiteY171" fmla="*/ 1998750 h 2237474"/>
              <a:gd name="connsiteX172" fmla="*/ 2286948 w 12192000"/>
              <a:gd name="connsiteY172" fmla="*/ 1998596 h 2237474"/>
              <a:gd name="connsiteX173" fmla="*/ 2243069 w 12192000"/>
              <a:gd name="connsiteY173" fmla="*/ 2015111 h 2237474"/>
              <a:gd name="connsiteX174" fmla="*/ 2186609 w 12192000"/>
              <a:gd name="connsiteY174" fmla="*/ 2008263 h 2237474"/>
              <a:gd name="connsiteX175" fmla="*/ 2164831 w 12192000"/>
              <a:gd name="connsiteY175" fmla="*/ 2010143 h 2237474"/>
              <a:gd name="connsiteX176" fmla="*/ 2152836 w 12192000"/>
              <a:gd name="connsiteY176" fmla="*/ 2010048 h 2237474"/>
              <a:gd name="connsiteX177" fmla="*/ 2117102 w 12192000"/>
              <a:gd name="connsiteY177" fmla="*/ 2023004 h 2237474"/>
              <a:gd name="connsiteX178" fmla="*/ 2111935 w 12192000"/>
              <a:gd name="connsiteY178" fmla="*/ 2023163 h 2237474"/>
              <a:gd name="connsiteX179" fmla="*/ 2089991 w 12192000"/>
              <a:gd name="connsiteY179" fmla="*/ 2034193 h 2237474"/>
              <a:gd name="connsiteX180" fmla="*/ 2058061 w 12192000"/>
              <a:gd name="connsiteY180" fmla="*/ 2047942 h 2237474"/>
              <a:gd name="connsiteX181" fmla="*/ 2055737 w 12192000"/>
              <a:gd name="connsiteY181" fmla="*/ 2047704 h 2237474"/>
              <a:gd name="connsiteX182" fmla="*/ 2042244 w 12192000"/>
              <a:gd name="connsiteY182" fmla="*/ 2055560 h 2237474"/>
              <a:gd name="connsiteX183" fmla="*/ 1976224 w 12192000"/>
              <a:gd name="connsiteY183" fmla="*/ 2074257 h 2237474"/>
              <a:gd name="connsiteX184" fmla="*/ 1877728 w 12192000"/>
              <a:gd name="connsiteY184" fmla="*/ 2101004 h 2237474"/>
              <a:gd name="connsiteX185" fmla="*/ 1759056 w 12192000"/>
              <a:gd name="connsiteY185" fmla="*/ 2125608 h 2237474"/>
              <a:gd name="connsiteX186" fmla="*/ 1637948 w 12192000"/>
              <a:gd name="connsiteY186" fmla="*/ 2172597 h 2237474"/>
              <a:gd name="connsiteX187" fmla="*/ 1434549 w 12192000"/>
              <a:gd name="connsiteY187" fmla="*/ 2234522 h 2237474"/>
              <a:gd name="connsiteX188" fmla="*/ 1398481 w 12192000"/>
              <a:gd name="connsiteY188" fmla="*/ 2237074 h 2237474"/>
              <a:gd name="connsiteX189" fmla="*/ 1398407 w 12192000"/>
              <a:gd name="connsiteY189" fmla="*/ 2237095 h 2237474"/>
              <a:gd name="connsiteX190" fmla="*/ 1370962 w 12192000"/>
              <a:gd name="connsiteY190" fmla="*/ 2237474 h 2237474"/>
              <a:gd name="connsiteX191" fmla="*/ 1356367 w 12192000"/>
              <a:gd name="connsiteY191" fmla="*/ 2235089 h 2237474"/>
              <a:gd name="connsiteX192" fmla="*/ 1324828 w 12192000"/>
              <a:gd name="connsiteY192" fmla="*/ 2231968 h 2237474"/>
              <a:gd name="connsiteX193" fmla="*/ 1297744 w 12192000"/>
              <a:gd name="connsiteY193" fmla="*/ 2235849 h 2237474"/>
              <a:gd name="connsiteX194" fmla="*/ 1286236 w 12192000"/>
              <a:gd name="connsiteY194" fmla="*/ 2233135 h 2237474"/>
              <a:gd name="connsiteX195" fmla="*/ 1283504 w 12192000"/>
              <a:gd name="connsiteY195" fmla="*/ 2233797 h 2237474"/>
              <a:gd name="connsiteX196" fmla="*/ 1279765 w 12192000"/>
              <a:gd name="connsiteY196" fmla="*/ 2229639 h 2237474"/>
              <a:gd name="connsiteX197" fmla="*/ 1195347 w 12192000"/>
              <a:gd name="connsiteY197" fmla="*/ 2212354 h 2237474"/>
              <a:gd name="connsiteX198" fmla="*/ 970251 w 12192000"/>
              <a:gd name="connsiteY198" fmla="*/ 2221029 h 2237474"/>
              <a:gd name="connsiteX199" fmla="*/ 812914 w 12192000"/>
              <a:gd name="connsiteY199" fmla="*/ 2202752 h 2237474"/>
              <a:gd name="connsiteX200" fmla="*/ 800195 w 12192000"/>
              <a:gd name="connsiteY200" fmla="*/ 2209407 h 2237474"/>
              <a:gd name="connsiteX201" fmla="*/ 784978 w 12192000"/>
              <a:gd name="connsiteY201" fmla="*/ 2212360 h 2237474"/>
              <a:gd name="connsiteX202" fmla="*/ 681987 w 12192000"/>
              <a:gd name="connsiteY202" fmla="*/ 2216757 h 2237474"/>
              <a:gd name="connsiteX203" fmla="*/ 669923 w 12192000"/>
              <a:gd name="connsiteY203" fmla="*/ 2211682 h 2237474"/>
              <a:gd name="connsiteX204" fmla="*/ 648680 w 12192000"/>
              <a:gd name="connsiteY204" fmla="*/ 2206229 h 2237474"/>
              <a:gd name="connsiteX205" fmla="*/ 597225 w 12192000"/>
              <a:gd name="connsiteY205" fmla="*/ 2180999 h 2237474"/>
              <a:gd name="connsiteX206" fmla="*/ 558449 w 12192000"/>
              <a:gd name="connsiteY206" fmla="*/ 2182346 h 2237474"/>
              <a:gd name="connsiteX207" fmla="*/ 550517 w 12192000"/>
              <a:gd name="connsiteY207" fmla="*/ 2182060 h 2237474"/>
              <a:gd name="connsiteX208" fmla="*/ 550309 w 12192000"/>
              <a:gd name="connsiteY208" fmla="*/ 2181825 h 2237474"/>
              <a:gd name="connsiteX209" fmla="*/ 541836 w 12192000"/>
              <a:gd name="connsiteY209" fmla="*/ 2181063 h 2237474"/>
              <a:gd name="connsiteX210" fmla="*/ 536057 w 12192000"/>
              <a:gd name="connsiteY210" fmla="*/ 2181537 h 2237474"/>
              <a:gd name="connsiteX211" fmla="*/ 520671 w 12192000"/>
              <a:gd name="connsiteY211" fmla="*/ 2180980 h 2237474"/>
              <a:gd name="connsiteX212" fmla="*/ 515024 w 12192000"/>
              <a:gd name="connsiteY212" fmla="*/ 2179258 h 2237474"/>
              <a:gd name="connsiteX213" fmla="*/ 512278 w 12192000"/>
              <a:gd name="connsiteY213" fmla="*/ 2176369 h 2237474"/>
              <a:gd name="connsiteX214" fmla="*/ 480419 w 12192000"/>
              <a:gd name="connsiteY214" fmla="*/ 2167807 h 2237474"/>
              <a:gd name="connsiteX215" fmla="*/ 413835 w 12192000"/>
              <a:gd name="connsiteY215" fmla="*/ 2156783 h 2237474"/>
              <a:gd name="connsiteX216" fmla="*/ 376513 w 12192000"/>
              <a:gd name="connsiteY216" fmla="*/ 2154014 h 2237474"/>
              <a:gd name="connsiteX217" fmla="*/ 273386 w 12192000"/>
              <a:gd name="connsiteY217" fmla="*/ 2142551 h 2237474"/>
              <a:gd name="connsiteX218" fmla="*/ 169207 w 12192000"/>
              <a:gd name="connsiteY218" fmla="*/ 2128100 h 2237474"/>
              <a:gd name="connsiteX219" fmla="*/ 93149 w 12192000"/>
              <a:gd name="connsiteY219" fmla="*/ 2105324 h 2237474"/>
              <a:gd name="connsiteX220" fmla="*/ 88109 w 12192000"/>
              <a:gd name="connsiteY220" fmla="*/ 2106704 h 2237474"/>
              <a:gd name="connsiteX221" fmla="*/ 80022 w 12192000"/>
              <a:gd name="connsiteY221" fmla="*/ 2107254 h 2237474"/>
              <a:gd name="connsiteX222" fmla="*/ 79717 w 12192000"/>
              <a:gd name="connsiteY222" fmla="*/ 2107046 h 2237474"/>
              <a:gd name="connsiteX223" fmla="*/ 72352 w 12192000"/>
              <a:gd name="connsiteY223" fmla="*/ 2107991 h 2237474"/>
              <a:gd name="connsiteX224" fmla="*/ 37645 w 12192000"/>
              <a:gd name="connsiteY224" fmla="*/ 2115401 h 2237474"/>
              <a:gd name="connsiteX225" fmla="*/ 4572 w 12192000"/>
              <a:gd name="connsiteY225" fmla="*/ 2111091 h 2237474"/>
              <a:gd name="connsiteX226" fmla="*/ 0 w 12192000"/>
              <a:gd name="connsiteY226" fmla="*/ 2110468 h 2237474"/>
              <a:gd name="connsiteX227" fmla="*/ 0 w 12192000"/>
              <a:gd name="connsiteY22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00177 w 12192000"/>
              <a:gd name="connsiteY87" fmla="*/ 1636016 h 2237474"/>
              <a:gd name="connsiteX88" fmla="*/ 6795372 w 12192000"/>
              <a:gd name="connsiteY88" fmla="*/ 1644845 h 2237474"/>
              <a:gd name="connsiteX89" fmla="*/ 6692251 w 12192000"/>
              <a:gd name="connsiteY89" fmla="*/ 1656357 h 2237474"/>
              <a:gd name="connsiteX90" fmla="*/ 6655235 w 12192000"/>
              <a:gd name="connsiteY90" fmla="*/ 1661869 h 2237474"/>
              <a:gd name="connsiteX91" fmla="*/ 6587857 w 12192000"/>
              <a:gd name="connsiteY91" fmla="*/ 1665769 h 2237474"/>
              <a:gd name="connsiteX92" fmla="*/ 6554894 w 12192000"/>
              <a:gd name="connsiteY92" fmla="*/ 1664428 h 2237474"/>
              <a:gd name="connsiteX93" fmla="*/ 6516595 w 12192000"/>
              <a:gd name="connsiteY93" fmla="*/ 1667475 h 2237474"/>
              <a:gd name="connsiteX94" fmla="*/ 6508541 w 12192000"/>
              <a:gd name="connsiteY94" fmla="*/ 1668757 h 2237474"/>
              <a:gd name="connsiteX95" fmla="*/ 6471012 w 12192000"/>
              <a:gd name="connsiteY95" fmla="*/ 1678604 h 2237474"/>
              <a:gd name="connsiteX96" fmla="*/ 6415265 w 12192000"/>
              <a:gd name="connsiteY96" fmla="*/ 1665317 h 2237474"/>
              <a:gd name="connsiteX97" fmla="*/ 6364035 w 12192000"/>
              <a:gd name="connsiteY97" fmla="*/ 1667683 h 2237474"/>
              <a:gd name="connsiteX98" fmla="*/ 6280959 w 12192000"/>
              <a:gd name="connsiteY98" fmla="*/ 1689329 h 2237474"/>
              <a:gd name="connsiteX99" fmla="*/ 6243319 w 12192000"/>
              <a:gd name="connsiteY99" fmla="*/ 1695560 h 2237474"/>
              <a:gd name="connsiteX100" fmla="*/ 6098321 w 12192000"/>
              <a:gd name="connsiteY100" fmla="*/ 1721646 h 2237474"/>
              <a:gd name="connsiteX101" fmla="*/ 5880652 w 12192000"/>
              <a:gd name="connsiteY101" fmla="*/ 1779643 h 2237474"/>
              <a:gd name="connsiteX102" fmla="*/ 5785959 w 12192000"/>
              <a:gd name="connsiteY102" fmla="*/ 1775307 h 2237474"/>
              <a:gd name="connsiteX103" fmla="*/ 5643534 w 12192000"/>
              <a:gd name="connsiteY103" fmla="*/ 1802919 h 2237474"/>
              <a:gd name="connsiteX104" fmla="*/ 5518799 w 12192000"/>
              <a:gd name="connsiteY104" fmla="*/ 1818312 h 2237474"/>
              <a:gd name="connsiteX105" fmla="*/ 5505014 w 12192000"/>
              <a:gd name="connsiteY105" fmla="*/ 1819259 h 2237474"/>
              <a:gd name="connsiteX106" fmla="*/ 5453307 w 12192000"/>
              <a:gd name="connsiteY106" fmla="*/ 1815450 h 2237474"/>
              <a:gd name="connsiteX107" fmla="*/ 5364192 w 12192000"/>
              <a:gd name="connsiteY107" fmla="*/ 1826074 h 2237474"/>
              <a:gd name="connsiteX108" fmla="*/ 5350380 w 12192000"/>
              <a:gd name="connsiteY108" fmla="*/ 1830891 h 2237474"/>
              <a:gd name="connsiteX109" fmla="*/ 5259633 w 12192000"/>
              <a:gd name="connsiteY109" fmla="*/ 1837160 h 2237474"/>
              <a:gd name="connsiteX110" fmla="*/ 5197513 w 12192000"/>
              <a:gd name="connsiteY110" fmla="*/ 1844718 h 2237474"/>
              <a:gd name="connsiteX111" fmla="*/ 5184170 w 12192000"/>
              <a:gd name="connsiteY111" fmla="*/ 1849402 h 2237474"/>
              <a:gd name="connsiteX112" fmla="*/ 5168852 w 12192000"/>
              <a:gd name="connsiteY112" fmla="*/ 1844846 h 2237474"/>
              <a:gd name="connsiteX113" fmla="*/ 5164370 w 12192000"/>
              <a:gd name="connsiteY113" fmla="*/ 1840597 h 2237474"/>
              <a:gd name="connsiteX114" fmla="*/ 5114927 w 12192000"/>
              <a:gd name="connsiteY114" fmla="*/ 1847827 h 2237474"/>
              <a:gd name="connsiteX115" fmla="*/ 5108970 w 12192000"/>
              <a:gd name="connsiteY115" fmla="*/ 1847935 h 2237474"/>
              <a:gd name="connsiteX116" fmla="*/ 5067961 w 12192000"/>
              <a:gd name="connsiteY116" fmla="*/ 1845917 h 2237474"/>
              <a:gd name="connsiteX117" fmla="*/ 5007075 w 12192000"/>
              <a:gd name="connsiteY117" fmla="*/ 1838626 h 2237474"/>
              <a:gd name="connsiteX118" fmla="*/ 4944087 w 12192000"/>
              <a:gd name="connsiteY118" fmla="*/ 1823332 h 2237474"/>
              <a:gd name="connsiteX119" fmla="*/ 4907662 w 12192000"/>
              <a:gd name="connsiteY119" fmla="*/ 1816900 h 2237474"/>
              <a:gd name="connsiteX120" fmla="*/ 4882386 w 12192000"/>
              <a:gd name="connsiteY120" fmla="*/ 1809844 h 2237474"/>
              <a:gd name="connsiteX121" fmla="*/ 4811440 w 12192000"/>
              <a:gd name="connsiteY121" fmla="*/ 1804655 h 2237474"/>
              <a:gd name="connsiteX122" fmla="*/ 4691075 w 12192000"/>
              <a:gd name="connsiteY122" fmla="*/ 1801389 h 2237474"/>
              <a:gd name="connsiteX123" fmla="*/ 4611738 w 12192000"/>
              <a:gd name="connsiteY123" fmla="*/ 1776964 h 2237474"/>
              <a:gd name="connsiteX124" fmla="*/ 4560070 w 12192000"/>
              <a:gd name="connsiteY124" fmla="*/ 1785640 h 2237474"/>
              <a:gd name="connsiteX125" fmla="*/ 4536503 w 12192000"/>
              <a:gd name="connsiteY125" fmla="*/ 1785334 h 2237474"/>
              <a:gd name="connsiteX126" fmla="*/ 4513724 w 12192000"/>
              <a:gd name="connsiteY126" fmla="*/ 1791996 h 2237474"/>
              <a:gd name="connsiteX127" fmla="*/ 4459810 w 12192000"/>
              <a:gd name="connsiteY127" fmla="*/ 1797886 h 2237474"/>
              <a:gd name="connsiteX128" fmla="*/ 4379064 w 12192000"/>
              <a:gd name="connsiteY128" fmla="*/ 1817177 h 2237474"/>
              <a:gd name="connsiteX129" fmla="*/ 4319209 w 12192000"/>
              <a:gd name="connsiteY129" fmla="*/ 1834833 h 2237474"/>
              <a:gd name="connsiteX130" fmla="*/ 4290981 w 12192000"/>
              <a:gd name="connsiteY130" fmla="*/ 1839677 h 2237474"/>
              <a:gd name="connsiteX131" fmla="*/ 4285792 w 12192000"/>
              <a:gd name="connsiteY131" fmla="*/ 1836231 h 2237474"/>
              <a:gd name="connsiteX132" fmla="*/ 4238372 w 12192000"/>
              <a:gd name="connsiteY132" fmla="*/ 1851480 h 2237474"/>
              <a:gd name="connsiteX133" fmla="*/ 4232517 w 12192000"/>
              <a:gd name="connsiteY133" fmla="*/ 1852567 h 2237474"/>
              <a:gd name="connsiteX134" fmla="*/ 4191732 w 12192000"/>
              <a:gd name="connsiteY134" fmla="*/ 1857328 h 2237474"/>
              <a:gd name="connsiteX135" fmla="*/ 4065532 w 12192000"/>
              <a:gd name="connsiteY135" fmla="*/ 1855477 h 2237474"/>
              <a:gd name="connsiteX136" fmla="*/ 4028460 w 12192000"/>
              <a:gd name="connsiteY136" fmla="*/ 1855137 h 2237474"/>
              <a:gd name="connsiteX137" fmla="*/ 4002267 w 12192000"/>
              <a:gd name="connsiteY137" fmla="*/ 1852352 h 2237474"/>
              <a:gd name="connsiteX138" fmla="*/ 3931396 w 12192000"/>
              <a:gd name="connsiteY138" fmla="*/ 1858915 h 2237474"/>
              <a:gd name="connsiteX139" fmla="*/ 3812162 w 12192000"/>
              <a:gd name="connsiteY139" fmla="*/ 1875501 h 2237474"/>
              <a:gd name="connsiteX140" fmla="*/ 3729530 w 12192000"/>
              <a:gd name="connsiteY140" fmla="*/ 1864513 h 2237474"/>
              <a:gd name="connsiteX141" fmla="*/ 3680177 w 12192000"/>
              <a:gd name="connsiteY141" fmla="*/ 1881552 h 2237474"/>
              <a:gd name="connsiteX142" fmla="*/ 3567259 w 12192000"/>
              <a:gd name="connsiteY142" fmla="*/ 1893482 h 2237474"/>
              <a:gd name="connsiteX143" fmla="*/ 3405770 w 12192000"/>
              <a:gd name="connsiteY143" fmla="*/ 1904591 h 2237474"/>
              <a:gd name="connsiteX144" fmla="*/ 3280097 w 12192000"/>
              <a:gd name="connsiteY144" fmla="*/ 1919610 h 2237474"/>
              <a:gd name="connsiteX145" fmla="*/ 3123424 w 12192000"/>
              <a:gd name="connsiteY145" fmla="*/ 1952930 h 2237474"/>
              <a:gd name="connsiteX146" fmla="*/ 3009910 w 12192000"/>
              <a:gd name="connsiteY146" fmla="*/ 1957866 h 2237474"/>
              <a:gd name="connsiteX147" fmla="*/ 2995934 w 12192000"/>
              <a:gd name="connsiteY147" fmla="*/ 1967085 h 2237474"/>
              <a:gd name="connsiteX148" fmla="*/ 2980071 w 12192000"/>
              <a:gd name="connsiteY148" fmla="*/ 1972988 h 2237474"/>
              <a:gd name="connsiteX149" fmla="*/ 2978094 w 12192000"/>
              <a:gd name="connsiteY149" fmla="*/ 1972369 h 2237474"/>
              <a:gd name="connsiteX150" fmla="*/ 2942858 w 12192000"/>
              <a:gd name="connsiteY150" fmla="*/ 1981367 h 2237474"/>
              <a:gd name="connsiteX151" fmla="*/ 2875436 w 12192000"/>
              <a:gd name="connsiteY151" fmla="*/ 1996977 h 2237474"/>
              <a:gd name="connsiteX152" fmla="*/ 2874892 w 12192000"/>
              <a:gd name="connsiteY152" fmla="*/ 1996085 h 2237474"/>
              <a:gd name="connsiteX153" fmla="*/ 2864145 w 12192000"/>
              <a:gd name="connsiteY153" fmla="*/ 1994061 h 2237474"/>
              <a:gd name="connsiteX154" fmla="*/ 2843662 w 12192000"/>
              <a:gd name="connsiteY154" fmla="*/ 1992498 h 2237474"/>
              <a:gd name="connsiteX155" fmla="*/ 2796128 w 12192000"/>
              <a:gd name="connsiteY155" fmla="*/ 1976403 h 2237474"/>
              <a:gd name="connsiteX156" fmla="*/ 2756784 w 12192000"/>
              <a:gd name="connsiteY156" fmla="*/ 1985116 h 2237474"/>
              <a:gd name="connsiteX157" fmla="*/ 2748833 w 12192000"/>
              <a:gd name="connsiteY157" fmla="*/ 1986323 h 2237474"/>
              <a:gd name="connsiteX158" fmla="*/ 2748661 w 12192000"/>
              <a:gd name="connsiteY158" fmla="*/ 1986122 h 2237474"/>
              <a:gd name="connsiteX159" fmla="*/ 2740251 w 12192000"/>
              <a:gd name="connsiteY159" fmla="*/ 1986946 h 2237474"/>
              <a:gd name="connsiteX160" fmla="*/ 2718916 w 12192000"/>
              <a:gd name="connsiteY160" fmla="*/ 1990867 h 2237474"/>
              <a:gd name="connsiteX161" fmla="*/ 2713522 w 12192000"/>
              <a:gd name="connsiteY161" fmla="*/ 1990173 h 2237474"/>
              <a:gd name="connsiteX162" fmla="*/ 2680597 w 12192000"/>
              <a:gd name="connsiteY162" fmla="*/ 1984996 h 2237474"/>
              <a:gd name="connsiteX163" fmla="*/ 2578178 w 12192000"/>
              <a:gd name="connsiteY163" fmla="*/ 1990531 h 2237474"/>
              <a:gd name="connsiteX164" fmla="*/ 2476147 w 12192000"/>
              <a:gd name="connsiteY164" fmla="*/ 1998305 h 2237474"/>
              <a:gd name="connsiteX165" fmla="*/ 2373568 w 12192000"/>
              <a:gd name="connsiteY165" fmla="*/ 2003219 h 2237474"/>
              <a:gd name="connsiteX166" fmla="*/ 2321399 w 12192000"/>
              <a:gd name="connsiteY166" fmla="*/ 1989467 h 2237474"/>
              <a:gd name="connsiteX167" fmla="*/ 2315525 w 12192000"/>
              <a:gd name="connsiteY167" fmla="*/ 1989708 h 2237474"/>
              <a:gd name="connsiteX168" fmla="*/ 2300792 w 12192000"/>
              <a:gd name="connsiteY168" fmla="*/ 1994290 h 2237474"/>
              <a:gd name="connsiteX169" fmla="*/ 2295469 w 12192000"/>
              <a:gd name="connsiteY169" fmla="*/ 1996659 h 2237474"/>
              <a:gd name="connsiteX170" fmla="*/ 2287219 w 12192000"/>
              <a:gd name="connsiteY170" fmla="*/ 1998750 h 2237474"/>
              <a:gd name="connsiteX171" fmla="*/ 2286948 w 12192000"/>
              <a:gd name="connsiteY171" fmla="*/ 1998596 h 2237474"/>
              <a:gd name="connsiteX172" fmla="*/ 2243069 w 12192000"/>
              <a:gd name="connsiteY172" fmla="*/ 2015111 h 2237474"/>
              <a:gd name="connsiteX173" fmla="*/ 2186609 w 12192000"/>
              <a:gd name="connsiteY173" fmla="*/ 2008263 h 2237474"/>
              <a:gd name="connsiteX174" fmla="*/ 2164831 w 12192000"/>
              <a:gd name="connsiteY174" fmla="*/ 2010143 h 2237474"/>
              <a:gd name="connsiteX175" fmla="*/ 2152836 w 12192000"/>
              <a:gd name="connsiteY175" fmla="*/ 2010048 h 2237474"/>
              <a:gd name="connsiteX176" fmla="*/ 2117102 w 12192000"/>
              <a:gd name="connsiteY176" fmla="*/ 2023004 h 2237474"/>
              <a:gd name="connsiteX177" fmla="*/ 2111935 w 12192000"/>
              <a:gd name="connsiteY177" fmla="*/ 2023163 h 2237474"/>
              <a:gd name="connsiteX178" fmla="*/ 2089991 w 12192000"/>
              <a:gd name="connsiteY178" fmla="*/ 2034193 h 2237474"/>
              <a:gd name="connsiteX179" fmla="*/ 2058061 w 12192000"/>
              <a:gd name="connsiteY179" fmla="*/ 2047942 h 2237474"/>
              <a:gd name="connsiteX180" fmla="*/ 2055737 w 12192000"/>
              <a:gd name="connsiteY180" fmla="*/ 2047704 h 2237474"/>
              <a:gd name="connsiteX181" fmla="*/ 2042244 w 12192000"/>
              <a:gd name="connsiteY181" fmla="*/ 2055560 h 2237474"/>
              <a:gd name="connsiteX182" fmla="*/ 1976224 w 12192000"/>
              <a:gd name="connsiteY182" fmla="*/ 2074257 h 2237474"/>
              <a:gd name="connsiteX183" fmla="*/ 1877728 w 12192000"/>
              <a:gd name="connsiteY183" fmla="*/ 2101004 h 2237474"/>
              <a:gd name="connsiteX184" fmla="*/ 1759056 w 12192000"/>
              <a:gd name="connsiteY184" fmla="*/ 2125608 h 2237474"/>
              <a:gd name="connsiteX185" fmla="*/ 1637948 w 12192000"/>
              <a:gd name="connsiteY185" fmla="*/ 2172597 h 2237474"/>
              <a:gd name="connsiteX186" fmla="*/ 1434549 w 12192000"/>
              <a:gd name="connsiteY186" fmla="*/ 2234522 h 2237474"/>
              <a:gd name="connsiteX187" fmla="*/ 1398481 w 12192000"/>
              <a:gd name="connsiteY187" fmla="*/ 2237074 h 2237474"/>
              <a:gd name="connsiteX188" fmla="*/ 1398407 w 12192000"/>
              <a:gd name="connsiteY188" fmla="*/ 2237095 h 2237474"/>
              <a:gd name="connsiteX189" fmla="*/ 1370962 w 12192000"/>
              <a:gd name="connsiteY189" fmla="*/ 2237474 h 2237474"/>
              <a:gd name="connsiteX190" fmla="*/ 1356367 w 12192000"/>
              <a:gd name="connsiteY190" fmla="*/ 2235089 h 2237474"/>
              <a:gd name="connsiteX191" fmla="*/ 1324828 w 12192000"/>
              <a:gd name="connsiteY191" fmla="*/ 2231968 h 2237474"/>
              <a:gd name="connsiteX192" fmla="*/ 1297744 w 12192000"/>
              <a:gd name="connsiteY192" fmla="*/ 2235849 h 2237474"/>
              <a:gd name="connsiteX193" fmla="*/ 1286236 w 12192000"/>
              <a:gd name="connsiteY193" fmla="*/ 2233135 h 2237474"/>
              <a:gd name="connsiteX194" fmla="*/ 1283504 w 12192000"/>
              <a:gd name="connsiteY194" fmla="*/ 2233797 h 2237474"/>
              <a:gd name="connsiteX195" fmla="*/ 1279765 w 12192000"/>
              <a:gd name="connsiteY195" fmla="*/ 2229639 h 2237474"/>
              <a:gd name="connsiteX196" fmla="*/ 1195347 w 12192000"/>
              <a:gd name="connsiteY196" fmla="*/ 2212354 h 2237474"/>
              <a:gd name="connsiteX197" fmla="*/ 970251 w 12192000"/>
              <a:gd name="connsiteY197" fmla="*/ 2221029 h 2237474"/>
              <a:gd name="connsiteX198" fmla="*/ 812914 w 12192000"/>
              <a:gd name="connsiteY198" fmla="*/ 2202752 h 2237474"/>
              <a:gd name="connsiteX199" fmla="*/ 800195 w 12192000"/>
              <a:gd name="connsiteY199" fmla="*/ 2209407 h 2237474"/>
              <a:gd name="connsiteX200" fmla="*/ 784978 w 12192000"/>
              <a:gd name="connsiteY200" fmla="*/ 2212360 h 2237474"/>
              <a:gd name="connsiteX201" fmla="*/ 681987 w 12192000"/>
              <a:gd name="connsiteY201" fmla="*/ 2216757 h 2237474"/>
              <a:gd name="connsiteX202" fmla="*/ 669923 w 12192000"/>
              <a:gd name="connsiteY202" fmla="*/ 2211682 h 2237474"/>
              <a:gd name="connsiteX203" fmla="*/ 648680 w 12192000"/>
              <a:gd name="connsiteY203" fmla="*/ 2206229 h 2237474"/>
              <a:gd name="connsiteX204" fmla="*/ 597225 w 12192000"/>
              <a:gd name="connsiteY204" fmla="*/ 2180999 h 2237474"/>
              <a:gd name="connsiteX205" fmla="*/ 558449 w 12192000"/>
              <a:gd name="connsiteY205" fmla="*/ 2182346 h 2237474"/>
              <a:gd name="connsiteX206" fmla="*/ 550517 w 12192000"/>
              <a:gd name="connsiteY206" fmla="*/ 2182060 h 2237474"/>
              <a:gd name="connsiteX207" fmla="*/ 550309 w 12192000"/>
              <a:gd name="connsiteY207" fmla="*/ 2181825 h 2237474"/>
              <a:gd name="connsiteX208" fmla="*/ 541836 w 12192000"/>
              <a:gd name="connsiteY208" fmla="*/ 2181063 h 2237474"/>
              <a:gd name="connsiteX209" fmla="*/ 536057 w 12192000"/>
              <a:gd name="connsiteY209" fmla="*/ 2181537 h 2237474"/>
              <a:gd name="connsiteX210" fmla="*/ 520671 w 12192000"/>
              <a:gd name="connsiteY210" fmla="*/ 2180980 h 2237474"/>
              <a:gd name="connsiteX211" fmla="*/ 515024 w 12192000"/>
              <a:gd name="connsiteY211" fmla="*/ 2179258 h 2237474"/>
              <a:gd name="connsiteX212" fmla="*/ 512278 w 12192000"/>
              <a:gd name="connsiteY212" fmla="*/ 2176369 h 2237474"/>
              <a:gd name="connsiteX213" fmla="*/ 480419 w 12192000"/>
              <a:gd name="connsiteY213" fmla="*/ 2167807 h 2237474"/>
              <a:gd name="connsiteX214" fmla="*/ 413835 w 12192000"/>
              <a:gd name="connsiteY214" fmla="*/ 2156783 h 2237474"/>
              <a:gd name="connsiteX215" fmla="*/ 376513 w 12192000"/>
              <a:gd name="connsiteY215" fmla="*/ 2154014 h 2237474"/>
              <a:gd name="connsiteX216" fmla="*/ 273386 w 12192000"/>
              <a:gd name="connsiteY216" fmla="*/ 2142551 h 2237474"/>
              <a:gd name="connsiteX217" fmla="*/ 169207 w 12192000"/>
              <a:gd name="connsiteY217" fmla="*/ 2128100 h 2237474"/>
              <a:gd name="connsiteX218" fmla="*/ 93149 w 12192000"/>
              <a:gd name="connsiteY218" fmla="*/ 2105324 h 2237474"/>
              <a:gd name="connsiteX219" fmla="*/ 88109 w 12192000"/>
              <a:gd name="connsiteY219" fmla="*/ 2106704 h 2237474"/>
              <a:gd name="connsiteX220" fmla="*/ 80022 w 12192000"/>
              <a:gd name="connsiteY220" fmla="*/ 2107254 h 2237474"/>
              <a:gd name="connsiteX221" fmla="*/ 79717 w 12192000"/>
              <a:gd name="connsiteY221" fmla="*/ 2107046 h 2237474"/>
              <a:gd name="connsiteX222" fmla="*/ 72352 w 12192000"/>
              <a:gd name="connsiteY222" fmla="*/ 2107991 h 2237474"/>
              <a:gd name="connsiteX223" fmla="*/ 37645 w 12192000"/>
              <a:gd name="connsiteY223" fmla="*/ 2115401 h 2237474"/>
              <a:gd name="connsiteX224" fmla="*/ 4572 w 12192000"/>
              <a:gd name="connsiteY224" fmla="*/ 2111091 h 2237474"/>
              <a:gd name="connsiteX225" fmla="*/ 0 w 12192000"/>
              <a:gd name="connsiteY225" fmla="*/ 2110468 h 2237474"/>
              <a:gd name="connsiteX226" fmla="*/ 0 w 12192000"/>
              <a:gd name="connsiteY22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14651 w 12192000"/>
              <a:gd name="connsiteY80" fmla="*/ 1620959 h 2237474"/>
              <a:gd name="connsiteX81" fmla="*/ 7092727 w 12192000"/>
              <a:gd name="connsiteY81" fmla="*/ 1623628 h 2237474"/>
              <a:gd name="connsiteX82" fmla="*/ 7031309 w 12192000"/>
              <a:gd name="connsiteY82" fmla="*/ 1619451 h 2237474"/>
              <a:gd name="connsiteX83" fmla="*/ 6999084 w 12192000"/>
              <a:gd name="connsiteY83" fmla="*/ 1634317 h 2237474"/>
              <a:gd name="connsiteX84" fmla="*/ 6992107 w 12192000"/>
              <a:gd name="connsiteY84" fmla="*/ 1636860 h 2237474"/>
              <a:gd name="connsiteX85" fmla="*/ 6991765 w 12192000"/>
              <a:gd name="connsiteY85" fmla="*/ 1636725 h 2237474"/>
              <a:gd name="connsiteX86" fmla="*/ 6900177 w 12192000"/>
              <a:gd name="connsiteY86" fmla="*/ 1636016 h 2237474"/>
              <a:gd name="connsiteX87" fmla="*/ 6795372 w 12192000"/>
              <a:gd name="connsiteY87" fmla="*/ 1644845 h 2237474"/>
              <a:gd name="connsiteX88" fmla="*/ 6692251 w 12192000"/>
              <a:gd name="connsiteY88" fmla="*/ 1656357 h 2237474"/>
              <a:gd name="connsiteX89" fmla="*/ 6655235 w 12192000"/>
              <a:gd name="connsiteY89" fmla="*/ 1661869 h 2237474"/>
              <a:gd name="connsiteX90" fmla="*/ 6587857 w 12192000"/>
              <a:gd name="connsiteY90" fmla="*/ 1665769 h 2237474"/>
              <a:gd name="connsiteX91" fmla="*/ 6554894 w 12192000"/>
              <a:gd name="connsiteY91" fmla="*/ 1664428 h 2237474"/>
              <a:gd name="connsiteX92" fmla="*/ 6516595 w 12192000"/>
              <a:gd name="connsiteY92" fmla="*/ 1667475 h 2237474"/>
              <a:gd name="connsiteX93" fmla="*/ 6508541 w 12192000"/>
              <a:gd name="connsiteY93" fmla="*/ 1668757 h 2237474"/>
              <a:gd name="connsiteX94" fmla="*/ 6471012 w 12192000"/>
              <a:gd name="connsiteY94" fmla="*/ 1678604 h 2237474"/>
              <a:gd name="connsiteX95" fmla="*/ 6415265 w 12192000"/>
              <a:gd name="connsiteY95" fmla="*/ 1665317 h 2237474"/>
              <a:gd name="connsiteX96" fmla="*/ 6364035 w 12192000"/>
              <a:gd name="connsiteY96" fmla="*/ 1667683 h 2237474"/>
              <a:gd name="connsiteX97" fmla="*/ 6280959 w 12192000"/>
              <a:gd name="connsiteY97" fmla="*/ 1689329 h 2237474"/>
              <a:gd name="connsiteX98" fmla="*/ 6243319 w 12192000"/>
              <a:gd name="connsiteY98" fmla="*/ 1695560 h 2237474"/>
              <a:gd name="connsiteX99" fmla="*/ 6098321 w 12192000"/>
              <a:gd name="connsiteY99" fmla="*/ 1721646 h 2237474"/>
              <a:gd name="connsiteX100" fmla="*/ 5880652 w 12192000"/>
              <a:gd name="connsiteY100" fmla="*/ 1779643 h 2237474"/>
              <a:gd name="connsiteX101" fmla="*/ 5785959 w 12192000"/>
              <a:gd name="connsiteY101" fmla="*/ 1775307 h 2237474"/>
              <a:gd name="connsiteX102" fmla="*/ 5643534 w 12192000"/>
              <a:gd name="connsiteY102" fmla="*/ 1802919 h 2237474"/>
              <a:gd name="connsiteX103" fmla="*/ 5518799 w 12192000"/>
              <a:gd name="connsiteY103" fmla="*/ 1818312 h 2237474"/>
              <a:gd name="connsiteX104" fmla="*/ 5505014 w 12192000"/>
              <a:gd name="connsiteY104" fmla="*/ 1819259 h 2237474"/>
              <a:gd name="connsiteX105" fmla="*/ 5453307 w 12192000"/>
              <a:gd name="connsiteY105" fmla="*/ 1815450 h 2237474"/>
              <a:gd name="connsiteX106" fmla="*/ 5364192 w 12192000"/>
              <a:gd name="connsiteY106" fmla="*/ 1826074 h 2237474"/>
              <a:gd name="connsiteX107" fmla="*/ 5350380 w 12192000"/>
              <a:gd name="connsiteY107" fmla="*/ 1830891 h 2237474"/>
              <a:gd name="connsiteX108" fmla="*/ 5259633 w 12192000"/>
              <a:gd name="connsiteY108" fmla="*/ 1837160 h 2237474"/>
              <a:gd name="connsiteX109" fmla="*/ 5197513 w 12192000"/>
              <a:gd name="connsiteY109" fmla="*/ 1844718 h 2237474"/>
              <a:gd name="connsiteX110" fmla="*/ 5184170 w 12192000"/>
              <a:gd name="connsiteY110" fmla="*/ 1849402 h 2237474"/>
              <a:gd name="connsiteX111" fmla="*/ 5168852 w 12192000"/>
              <a:gd name="connsiteY111" fmla="*/ 1844846 h 2237474"/>
              <a:gd name="connsiteX112" fmla="*/ 5164370 w 12192000"/>
              <a:gd name="connsiteY112" fmla="*/ 1840597 h 2237474"/>
              <a:gd name="connsiteX113" fmla="*/ 5114927 w 12192000"/>
              <a:gd name="connsiteY113" fmla="*/ 1847827 h 2237474"/>
              <a:gd name="connsiteX114" fmla="*/ 5108970 w 12192000"/>
              <a:gd name="connsiteY114" fmla="*/ 1847935 h 2237474"/>
              <a:gd name="connsiteX115" fmla="*/ 5067961 w 12192000"/>
              <a:gd name="connsiteY115" fmla="*/ 1845917 h 2237474"/>
              <a:gd name="connsiteX116" fmla="*/ 5007075 w 12192000"/>
              <a:gd name="connsiteY116" fmla="*/ 1838626 h 2237474"/>
              <a:gd name="connsiteX117" fmla="*/ 4944087 w 12192000"/>
              <a:gd name="connsiteY117" fmla="*/ 1823332 h 2237474"/>
              <a:gd name="connsiteX118" fmla="*/ 4907662 w 12192000"/>
              <a:gd name="connsiteY118" fmla="*/ 1816900 h 2237474"/>
              <a:gd name="connsiteX119" fmla="*/ 4882386 w 12192000"/>
              <a:gd name="connsiteY119" fmla="*/ 1809844 h 2237474"/>
              <a:gd name="connsiteX120" fmla="*/ 4811440 w 12192000"/>
              <a:gd name="connsiteY120" fmla="*/ 1804655 h 2237474"/>
              <a:gd name="connsiteX121" fmla="*/ 4691075 w 12192000"/>
              <a:gd name="connsiteY121" fmla="*/ 1801389 h 2237474"/>
              <a:gd name="connsiteX122" fmla="*/ 4611738 w 12192000"/>
              <a:gd name="connsiteY122" fmla="*/ 1776964 h 2237474"/>
              <a:gd name="connsiteX123" fmla="*/ 4560070 w 12192000"/>
              <a:gd name="connsiteY123" fmla="*/ 1785640 h 2237474"/>
              <a:gd name="connsiteX124" fmla="*/ 4536503 w 12192000"/>
              <a:gd name="connsiteY124" fmla="*/ 1785334 h 2237474"/>
              <a:gd name="connsiteX125" fmla="*/ 4513724 w 12192000"/>
              <a:gd name="connsiteY125" fmla="*/ 1791996 h 2237474"/>
              <a:gd name="connsiteX126" fmla="*/ 4459810 w 12192000"/>
              <a:gd name="connsiteY126" fmla="*/ 1797886 h 2237474"/>
              <a:gd name="connsiteX127" fmla="*/ 4379064 w 12192000"/>
              <a:gd name="connsiteY127" fmla="*/ 1817177 h 2237474"/>
              <a:gd name="connsiteX128" fmla="*/ 4319209 w 12192000"/>
              <a:gd name="connsiteY128" fmla="*/ 1834833 h 2237474"/>
              <a:gd name="connsiteX129" fmla="*/ 4290981 w 12192000"/>
              <a:gd name="connsiteY129" fmla="*/ 1839677 h 2237474"/>
              <a:gd name="connsiteX130" fmla="*/ 4285792 w 12192000"/>
              <a:gd name="connsiteY130" fmla="*/ 1836231 h 2237474"/>
              <a:gd name="connsiteX131" fmla="*/ 4238372 w 12192000"/>
              <a:gd name="connsiteY131" fmla="*/ 1851480 h 2237474"/>
              <a:gd name="connsiteX132" fmla="*/ 4232517 w 12192000"/>
              <a:gd name="connsiteY132" fmla="*/ 1852567 h 2237474"/>
              <a:gd name="connsiteX133" fmla="*/ 4191732 w 12192000"/>
              <a:gd name="connsiteY133" fmla="*/ 1857328 h 2237474"/>
              <a:gd name="connsiteX134" fmla="*/ 4065532 w 12192000"/>
              <a:gd name="connsiteY134" fmla="*/ 1855477 h 2237474"/>
              <a:gd name="connsiteX135" fmla="*/ 4028460 w 12192000"/>
              <a:gd name="connsiteY135" fmla="*/ 1855137 h 2237474"/>
              <a:gd name="connsiteX136" fmla="*/ 4002267 w 12192000"/>
              <a:gd name="connsiteY136" fmla="*/ 1852352 h 2237474"/>
              <a:gd name="connsiteX137" fmla="*/ 3931396 w 12192000"/>
              <a:gd name="connsiteY137" fmla="*/ 1858915 h 2237474"/>
              <a:gd name="connsiteX138" fmla="*/ 3812162 w 12192000"/>
              <a:gd name="connsiteY138" fmla="*/ 1875501 h 2237474"/>
              <a:gd name="connsiteX139" fmla="*/ 3729530 w 12192000"/>
              <a:gd name="connsiteY139" fmla="*/ 1864513 h 2237474"/>
              <a:gd name="connsiteX140" fmla="*/ 3680177 w 12192000"/>
              <a:gd name="connsiteY140" fmla="*/ 1881552 h 2237474"/>
              <a:gd name="connsiteX141" fmla="*/ 3567259 w 12192000"/>
              <a:gd name="connsiteY141" fmla="*/ 1893482 h 2237474"/>
              <a:gd name="connsiteX142" fmla="*/ 3405770 w 12192000"/>
              <a:gd name="connsiteY142" fmla="*/ 1904591 h 2237474"/>
              <a:gd name="connsiteX143" fmla="*/ 3280097 w 12192000"/>
              <a:gd name="connsiteY143" fmla="*/ 1919610 h 2237474"/>
              <a:gd name="connsiteX144" fmla="*/ 3123424 w 12192000"/>
              <a:gd name="connsiteY144" fmla="*/ 1952930 h 2237474"/>
              <a:gd name="connsiteX145" fmla="*/ 3009910 w 12192000"/>
              <a:gd name="connsiteY145" fmla="*/ 1957866 h 2237474"/>
              <a:gd name="connsiteX146" fmla="*/ 2995934 w 12192000"/>
              <a:gd name="connsiteY146" fmla="*/ 1967085 h 2237474"/>
              <a:gd name="connsiteX147" fmla="*/ 2980071 w 12192000"/>
              <a:gd name="connsiteY147" fmla="*/ 1972988 h 2237474"/>
              <a:gd name="connsiteX148" fmla="*/ 2978094 w 12192000"/>
              <a:gd name="connsiteY148" fmla="*/ 1972369 h 2237474"/>
              <a:gd name="connsiteX149" fmla="*/ 2942858 w 12192000"/>
              <a:gd name="connsiteY149" fmla="*/ 1981367 h 2237474"/>
              <a:gd name="connsiteX150" fmla="*/ 2875436 w 12192000"/>
              <a:gd name="connsiteY150" fmla="*/ 1996977 h 2237474"/>
              <a:gd name="connsiteX151" fmla="*/ 2874892 w 12192000"/>
              <a:gd name="connsiteY151" fmla="*/ 1996085 h 2237474"/>
              <a:gd name="connsiteX152" fmla="*/ 2864145 w 12192000"/>
              <a:gd name="connsiteY152" fmla="*/ 1994061 h 2237474"/>
              <a:gd name="connsiteX153" fmla="*/ 2843662 w 12192000"/>
              <a:gd name="connsiteY153" fmla="*/ 1992498 h 2237474"/>
              <a:gd name="connsiteX154" fmla="*/ 2796128 w 12192000"/>
              <a:gd name="connsiteY154" fmla="*/ 1976403 h 2237474"/>
              <a:gd name="connsiteX155" fmla="*/ 2756784 w 12192000"/>
              <a:gd name="connsiteY155" fmla="*/ 1985116 h 2237474"/>
              <a:gd name="connsiteX156" fmla="*/ 2748833 w 12192000"/>
              <a:gd name="connsiteY156" fmla="*/ 1986323 h 2237474"/>
              <a:gd name="connsiteX157" fmla="*/ 2748661 w 12192000"/>
              <a:gd name="connsiteY157" fmla="*/ 1986122 h 2237474"/>
              <a:gd name="connsiteX158" fmla="*/ 2740251 w 12192000"/>
              <a:gd name="connsiteY158" fmla="*/ 1986946 h 2237474"/>
              <a:gd name="connsiteX159" fmla="*/ 2718916 w 12192000"/>
              <a:gd name="connsiteY159" fmla="*/ 1990867 h 2237474"/>
              <a:gd name="connsiteX160" fmla="*/ 2713522 w 12192000"/>
              <a:gd name="connsiteY160" fmla="*/ 1990173 h 2237474"/>
              <a:gd name="connsiteX161" fmla="*/ 2680597 w 12192000"/>
              <a:gd name="connsiteY161" fmla="*/ 1984996 h 2237474"/>
              <a:gd name="connsiteX162" fmla="*/ 2578178 w 12192000"/>
              <a:gd name="connsiteY162" fmla="*/ 1990531 h 2237474"/>
              <a:gd name="connsiteX163" fmla="*/ 2476147 w 12192000"/>
              <a:gd name="connsiteY163" fmla="*/ 1998305 h 2237474"/>
              <a:gd name="connsiteX164" fmla="*/ 2373568 w 12192000"/>
              <a:gd name="connsiteY164" fmla="*/ 2003219 h 2237474"/>
              <a:gd name="connsiteX165" fmla="*/ 2321399 w 12192000"/>
              <a:gd name="connsiteY165" fmla="*/ 1989467 h 2237474"/>
              <a:gd name="connsiteX166" fmla="*/ 2315525 w 12192000"/>
              <a:gd name="connsiteY166" fmla="*/ 1989708 h 2237474"/>
              <a:gd name="connsiteX167" fmla="*/ 2300792 w 12192000"/>
              <a:gd name="connsiteY167" fmla="*/ 1994290 h 2237474"/>
              <a:gd name="connsiteX168" fmla="*/ 2295469 w 12192000"/>
              <a:gd name="connsiteY168" fmla="*/ 1996659 h 2237474"/>
              <a:gd name="connsiteX169" fmla="*/ 2287219 w 12192000"/>
              <a:gd name="connsiteY169" fmla="*/ 1998750 h 2237474"/>
              <a:gd name="connsiteX170" fmla="*/ 2286948 w 12192000"/>
              <a:gd name="connsiteY170" fmla="*/ 1998596 h 2237474"/>
              <a:gd name="connsiteX171" fmla="*/ 2243069 w 12192000"/>
              <a:gd name="connsiteY171" fmla="*/ 2015111 h 2237474"/>
              <a:gd name="connsiteX172" fmla="*/ 2186609 w 12192000"/>
              <a:gd name="connsiteY172" fmla="*/ 2008263 h 2237474"/>
              <a:gd name="connsiteX173" fmla="*/ 2164831 w 12192000"/>
              <a:gd name="connsiteY173" fmla="*/ 2010143 h 2237474"/>
              <a:gd name="connsiteX174" fmla="*/ 2152836 w 12192000"/>
              <a:gd name="connsiteY174" fmla="*/ 2010048 h 2237474"/>
              <a:gd name="connsiteX175" fmla="*/ 2117102 w 12192000"/>
              <a:gd name="connsiteY175" fmla="*/ 2023004 h 2237474"/>
              <a:gd name="connsiteX176" fmla="*/ 2111935 w 12192000"/>
              <a:gd name="connsiteY176" fmla="*/ 2023163 h 2237474"/>
              <a:gd name="connsiteX177" fmla="*/ 2089991 w 12192000"/>
              <a:gd name="connsiteY177" fmla="*/ 2034193 h 2237474"/>
              <a:gd name="connsiteX178" fmla="*/ 2058061 w 12192000"/>
              <a:gd name="connsiteY178" fmla="*/ 2047942 h 2237474"/>
              <a:gd name="connsiteX179" fmla="*/ 2055737 w 12192000"/>
              <a:gd name="connsiteY179" fmla="*/ 2047704 h 2237474"/>
              <a:gd name="connsiteX180" fmla="*/ 2042244 w 12192000"/>
              <a:gd name="connsiteY180" fmla="*/ 2055560 h 2237474"/>
              <a:gd name="connsiteX181" fmla="*/ 1976224 w 12192000"/>
              <a:gd name="connsiteY181" fmla="*/ 2074257 h 2237474"/>
              <a:gd name="connsiteX182" fmla="*/ 1877728 w 12192000"/>
              <a:gd name="connsiteY182" fmla="*/ 2101004 h 2237474"/>
              <a:gd name="connsiteX183" fmla="*/ 1759056 w 12192000"/>
              <a:gd name="connsiteY183" fmla="*/ 2125608 h 2237474"/>
              <a:gd name="connsiteX184" fmla="*/ 1637948 w 12192000"/>
              <a:gd name="connsiteY184" fmla="*/ 2172597 h 2237474"/>
              <a:gd name="connsiteX185" fmla="*/ 1434549 w 12192000"/>
              <a:gd name="connsiteY185" fmla="*/ 2234522 h 2237474"/>
              <a:gd name="connsiteX186" fmla="*/ 1398481 w 12192000"/>
              <a:gd name="connsiteY186" fmla="*/ 2237074 h 2237474"/>
              <a:gd name="connsiteX187" fmla="*/ 1398407 w 12192000"/>
              <a:gd name="connsiteY187" fmla="*/ 2237095 h 2237474"/>
              <a:gd name="connsiteX188" fmla="*/ 1370962 w 12192000"/>
              <a:gd name="connsiteY188" fmla="*/ 2237474 h 2237474"/>
              <a:gd name="connsiteX189" fmla="*/ 1356367 w 12192000"/>
              <a:gd name="connsiteY189" fmla="*/ 2235089 h 2237474"/>
              <a:gd name="connsiteX190" fmla="*/ 1324828 w 12192000"/>
              <a:gd name="connsiteY190" fmla="*/ 2231968 h 2237474"/>
              <a:gd name="connsiteX191" fmla="*/ 1297744 w 12192000"/>
              <a:gd name="connsiteY191" fmla="*/ 2235849 h 2237474"/>
              <a:gd name="connsiteX192" fmla="*/ 1286236 w 12192000"/>
              <a:gd name="connsiteY192" fmla="*/ 2233135 h 2237474"/>
              <a:gd name="connsiteX193" fmla="*/ 1283504 w 12192000"/>
              <a:gd name="connsiteY193" fmla="*/ 2233797 h 2237474"/>
              <a:gd name="connsiteX194" fmla="*/ 1279765 w 12192000"/>
              <a:gd name="connsiteY194" fmla="*/ 2229639 h 2237474"/>
              <a:gd name="connsiteX195" fmla="*/ 1195347 w 12192000"/>
              <a:gd name="connsiteY195" fmla="*/ 2212354 h 2237474"/>
              <a:gd name="connsiteX196" fmla="*/ 970251 w 12192000"/>
              <a:gd name="connsiteY196" fmla="*/ 2221029 h 2237474"/>
              <a:gd name="connsiteX197" fmla="*/ 812914 w 12192000"/>
              <a:gd name="connsiteY197" fmla="*/ 2202752 h 2237474"/>
              <a:gd name="connsiteX198" fmla="*/ 800195 w 12192000"/>
              <a:gd name="connsiteY198" fmla="*/ 2209407 h 2237474"/>
              <a:gd name="connsiteX199" fmla="*/ 784978 w 12192000"/>
              <a:gd name="connsiteY199" fmla="*/ 2212360 h 2237474"/>
              <a:gd name="connsiteX200" fmla="*/ 681987 w 12192000"/>
              <a:gd name="connsiteY200" fmla="*/ 2216757 h 2237474"/>
              <a:gd name="connsiteX201" fmla="*/ 669923 w 12192000"/>
              <a:gd name="connsiteY201" fmla="*/ 2211682 h 2237474"/>
              <a:gd name="connsiteX202" fmla="*/ 648680 w 12192000"/>
              <a:gd name="connsiteY202" fmla="*/ 2206229 h 2237474"/>
              <a:gd name="connsiteX203" fmla="*/ 597225 w 12192000"/>
              <a:gd name="connsiteY203" fmla="*/ 2180999 h 2237474"/>
              <a:gd name="connsiteX204" fmla="*/ 558449 w 12192000"/>
              <a:gd name="connsiteY204" fmla="*/ 2182346 h 2237474"/>
              <a:gd name="connsiteX205" fmla="*/ 550517 w 12192000"/>
              <a:gd name="connsiteY205" fmla="*/ 2182060 h 2237474"/>
              <a:gd name="connsiteX206" fmla="*/ 550309 w 12192000"/>
              <a:gd name="connsiteY206" fmla="*/ 2181825 h 2237474"/>
              <a:gd name="connsiteX207" fmla="*/ 541836 w 12192000"/>
              <a:gd name="connsiteY207" fmla="*/ 2181063 h 2237474"/>
              <a:gd name="connsiteX208" fmla="*/ 536057 w 12192000"/>
              <a:gd name="connsiteY208" fmla="*/ 2181537 h 2237474"/>
              <a:gd name="connsiteX209" fmla="*/ 520671 w 12192000"/>
              <a:gd name="connsiteY209" fmla="*/ 2180980 h 2237474"/>
              <a:gd name="connsiteX210" fmla="*/ 515024 w 12192000"/>
              <a:gd name="connsiteY210" fmla="*/ 2179258 h 2237474"/>
              <a:gd name="connsiteX211" fmla="*/ 512278 w 12192000"/>
              <a:gd name="connsiteY211" fmla="*/ 2176369 h 2237474"/>
              <a:gd name="connsiteX212" fmla="*/ 480419 w 12192000"/>
              <a:gd name="connsiteY212" fmla="*/ 2167807 h 2237474"/>
              <a:gd name="connsiteX213" fmla="*/ 413835 w 12192000"/>
              <a:gd name="connsiteY213" fmla="*/ 2156783 h 2237474"/>
              <a:gd name="connsiteX214" fmla="*/ 376513 w 12192000"/>
              <a:gd name="connsiteY214" fmla="*/ 2154014 h 2237474"/>
              <a:gd name="connsiteX215" fmla="*/ 273386 w 12192000"/>
              <a:gd name="connsiteY215" fmla="*/ 2142551 h 2237474"/>
              <a:gd name="connsiteX216" fmla="*/ 169207 w 12192000"/>
              <a:gd name="connsiteY216" fmla="*/ 2128100 h 2237474"/>
              <a:gd name="connsiteX217" fmla="*/ 93149 w 12192000"/>
              <a:gd name="connsiteY217" fmla="*/ 2105324 h 2237474"/>
              <a:gd name="connsiteX218" fmla="*/ 88109 w 12192000"/>
              <a:gd name="connsiteY218" fmla="*/ 2106704 h 2237474"/>
              <a:gd name="connsiteX219" fmla="*/ 80022 w 12192000"/>
              <a:gd name="connsiteY219" fmla="*/ 2107254 h 2237474"/>
              <a:gd name="connsiteX220" fmla="*/ 79717 w 12192000"/>
              <a:gd name="connsiteY220" fmla="*/ 2107046 h 2237474"/>
              <a:gd name="connsiteX221" fmla="*/ 72352 w 12192000"/>
              <a:gd name="connsiteY221" fmla="*/ 2107991 h 2237474"/>
              <a:gd name="connsiteX222" fmla="*/ 37645 w 12192000"/>
              <a:gd name="connsiteY222" fmla="*/ 2115401 h 2237474"/>
              <a:gd name="connsiteX223" fmla="*/ 4572 w 12192000"/>
              <a:gd name="connsiteY223" fmla="*/ 2111091 h 2237474"/>
              <a:gd name="connsiteX224" fmla="*/ 0 w 12192000"/>
              <a:gd name="connsiteY224" fmla="*/ 2110468 h 2237474"/>
              <a:gd name="connsiteX225" fmla="*/ 0 w 12192000"/>
              <a:gd name="connsiteY22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64370 w 12192000"/>
              <a:gd name="connsiteY111" fmla="*/ 1840597 h 2237474"/>
              <a:gd name="connsiteX112" fmla="*/ 5114927 w 12192000"/>
              <a:gd name="connsiteY112" fmla="*/ 1847827 h 2237474"/>
              <a:gd name="connsiteX113" fmla="*/ 5108970 w 12192000"/>
              <a:gd name="connsiteY113" fmla="*/ 1847935 h 2237474"/>
              <a:gd name="connsiteX114" fmla="*/ 5067961 w 12192000"/>
              <a:gd name="connsiteY114" fmla="*/ 1845917 h 2237474"/>
              <a:gd name="connsiteX115" fmla="*/ 5007075 w 12192000"/>
              <a:gd name="connsiteY115" fmla="*/ 1838626 h 2237474"/>
              <a:gd name="connsiteX116" fmla="*/ 4944087 w 12192000"/>
              <a:gd name="connsiteY116" fmla="*/ 1823332 h 2237474"/>
              <a:gd name="connsiteX117" fmla="*/ 4907662 w 12192000"/>
              <a:gd name="connsiteY117" fmla="*/ 1816900 h 2237474"/>
              <a:gd name="connsiteX118" fmla="*/ 4882386 w 12192000"/>
              <a:gd name="connsiteY118" fmla="*/ 1809844 h 2237474"/>
              <a:gd name="connsiteX119" fmla="*/ 4811440 w 12192000"/>
              <a:gd name="connsiteY119" fmla="*/ 1804655 h 2237474"/>
              <a:gd name="connsiteX120" fmla="*/ 4691075 w 12192000"/>
              <a:gd name="connsiteY120" fmla="*/ 1801389 h 2237474"/>
              <a:gd name="connsiteX121" fmla="*/ 4611738 w 12192000"/>
              <a:gd name="connsiteY121" fmla="*/ 1776964 h 2237474"/>
              <a:gd name="connsiteX122" fmla="*/ 4560070 w 12192000"/>
              <a:gd name="connsiteY122" fmla="*/ 1785640 h 2237474"/>
              <a:gd name="connsiteX123" fmla="*/ 4536503 w 12192000"/>
              <a:gd name="connsiteY123" fmla="*/ 1785334 h 2237474"/>
              <a:gd name="connsiteX124" fmla="*/ 4513724 w 12192000"/>
              <a:gd name="connsiteY124" fmla="*/ 1791996 h 2237474"/>
              <a:gd name="connsiteX125" fmla="*/ 4459810 w 12192000"/>
              <a:gd name="connsiteY125" fmla="*/ 1797886 h 2237474"/>
              <a:gd name="connsiteX126" fmla="*/ 4379064 w 12192000"/>
              <a:gd name="connsiteY126" fmla="*/ 1817177 h 2237474"/>
              <a:gd name="connsiteX127" fmla="*/ 4319209 w 12192000"/>
              <a:gd name="connsiteY127" fmla="*/ 1834833 h 2237474"/>
              <a:gd name="connsiteX128" fmla="*/ 4290981 w 12192000"/>
              <a:gd name="connsiteY128" fmla="*/ 1839677 h 2237474"/>
              <a:gd name="connsiteX129" fmla="*/ 4285792 w 12192000"/>
              <a:gd name="connsiteY129" fmla="*/ 1836231 h 2237474"/>
              <a:gd name="connsiteX130" fmla="*/ 4238372 w 12192000"/>
              <a:gd name="connsiteY130" fmla="*/ 1851480 h 2237474"/>
              <a:gd name="connsiteX131" fmla="*/ 4232517 w 12192000"/>
              <a:gd name="connsiteY131" fmla="*/ 1852567 h 2237474"/>
              <a:gd name="connsiteX132" fmla="*/ 4191732 w 12192000"/>
              <a:gd name="connsiteY132" fmla="*/ 1857328 h 2237474"/>
              <a:gd name="connsiteX133" fmla="*/ 4065532 w 12192000"/>
              <a:gd name="connsiteY133" fmla="*/ 1855477 h 2237474"/>
              <a:gd name="connsiteX134" fmla="*/ 4028460 w 12192000"/>
              <a:gd name="connsiteY134" fmla="*/ 1855137 h 2237474"/>
              <a:gd name="connsiteX135" fmla="*/ 4002267 w 12192000"/>
              <a:gd name="connsiteY135" fmla="*/ 1852352 h 2237474"/>
              <a:gd name="connsiteX136" fmla="*/ 3931396 w 12192000"/>
              <a:gd name="connsiteY136" fmla="*/ 1858915 h 2237474"/>
              <a:gd name="connsiteX137" fmla="*/ 3812162 w 12192000"/>
              <a:gd name="connsiteY137" fmla="*/ 1875501 h 2237474"/>
              <a:gd name="connsiteX138" fmla="*/ 3729530 w 12192000"/>
              <a:gd name="connsiteY138" fmla="*/ 1864513 h 2237474"/>
              <a:gd name="connsiteX139" fmla="*/ 3680177 w 12192000"/>
              <a:gd name="connsiteY139" fmla="*/ 1881552 h 2237474"/>
              <a:gd name="connsiteX140" fmla="*/ 3567259 w 12192000"/>
              <a:gd name="connsiteY140" fmla="*/ 1893482 h 2237474"/>
              <a:gd name="connsiteX141" fmla="*/ 3405770 w 12192000"/>
              <a:gd name="connsiteY141" fmla="*/ 1904591 h 2237474"/>
              <a:gd name="connsiteX142" fmla="*/ 3280097 w 12192000"/>
              <a:gd name="connsiteY142" fmla="*/ 1919610 h 2237474"/>
              <a:gd name="connsiteX143" fmla="*/ 3123424 w 12192000"/>
              <a:gd name="connsiteY143" fmla="*/ 1952930 h 2237474"/>
              <a:gd name="connsiteX144" fmla="*/ 3009910 w 12192000"/>
              <a:gd name="connsiteY144" fmla="*/ 1957866 h 2237474"/>
              <a:gd name="connsiteX145" fmla="*/ 2995934 w 12192000"/>
              <a:gd name="connsiteY145" fmla="*/ 1967085 h 2237474"/>
              <a:gd name="connsiteX146" fmla="*/ 2980071 w 12192000"/>
              <a:gd name="connsiteY146" fmla="*/ 1972988 h 2237474"/>
              <a:gd name="connsiteX147" fmla="*/ 2978094 w 12192000"/>
              <a:gd name="connsiteY147" fmla="*/ 1972369 h 2237474"/>
              <a:gd name="connsiteX148" fmla="*/ 2942858 w 12192000"/>
              <a:gd name="connsiteY148" fmla="*/ 1981367 h 2237474"/>
              <a:gd name="connsiteX149" fmla="*/ 2875436 w 12192000"/>
              <a:gd name="connsiteY149" fmla="*/ 1996977 h 2237474"/>
              <a:gd name="connsiteX150" fmla="*/ 2874892 w 12192000"/>
              <a:gd name="connsiteY150" fmla="*/ 1996085 h 2237474"/>
              <a:gd name="connsiteX151" fmla="*/ 2864145 w 12192000"/>
              <a:gd name="connsiteY151" fmla="*/ 1994061 h 2237474"/>
              <a:gd name="connsiteX152" fmla="*/ 2843662 w 12192000"/>
              <a:gd name="connsiteY152" fmla="*/ 1992498 h 2237474"/>
              <a:gd name="connsiteX153" fmla="*/ 2796128 w 12192000"/>
              <a:gd name="connsiteY153" fmla="*/ 1976403 h 2237474"/>
              <a:gd name="connsiteX154" fmla="*/ 2756784 w 12192000"/>
              <a:gd name="connsiteY154" fmla="*/ 1985116 h 2237474"/>
              <a:gd name="connsiteX155" fmla="*/ 2748833 w 12192000"/>
              <a:gd name="connsiteY155" fmla="*/ 1986323 h 2237474"/>
              <a:gd name="connsiteX156" fmla="*/ 2748661 w 12192000"/>
              <a:gd name="connsiteY156" fmla="*/ 1986122 h 2237474"/>
              <a:gd name="connsiteX157" fmla="*/ 2740251 w 12192000"/>
              <a:gd name="connsiteY157" fmla="*/ 1986946 h 2237474"/>
              <a:gd name="connsiteX158" fmla="*/ 2718916 w 12192000"/>
              <a:gd name="connsiteY158" fmla="*/ 1990867 h 2237474"/>
              <a:gd name="connsiteX159" fmla="*/ 2713522 w 12192000"/>
              <a:gd name="connsiteY159" fmla="*/ 1990173 h 2237474"/>
              <a:gd name="connsiteX160" fmla="*/ 2680597 w 12192000"/>
              <a:gd name="connsiteY160" fmla="*/ 1984996 h 2237474"/>
              <a:gd name="connsiteX161" fmla="*/ 2578178 w 12192000"/>
              <a:gd name="connsiteY161" fmla="*/ 1990531 h 2237474"/>
              <a:gd name="connsiteX162" fmla="*/ 2476147 w 12192000"/>
              <a:gd name="connsiteY162" fmla="*/ 1998305 h 2237474"/>
              <a:gd name="connsiteX163" fmla="*/ 2373568 w 12192000"/>
              <a:gd name="connsiteY163" fmla="*/ 2003219 h 2237474"/>
              <a:gd name="connsiteX164" fmla="*/ 2321399 w 12192000"/>
              <a:gd name="connsiteY164" fmla="*/ 1989467 h 2237474"/>
              <a:gd name="connsiteX165" fmla="*/ 2315525 w 12192000"/>
              <a:gd name="connsiteY165" fmla="*/ 1989708 h 2237474"/>
              <a:gd name="connsiteX166" fmla="*/ 2300792 w 12192000"/>
              <a:gd name="connsiteY166" fmla="*/ 1994290 h 2237474"/>
              <a:gd name="connsiteX167" fmla="*/ 2295469 w 12192000"/>
              <a:gd name="connsiteY167" fmla="*/ 1996659 h 2237474"/>
              <a:gd name="connsiteX168" fmla="*/ 2287219 w 12192000"/>
              <a:gd name="connsiteY168" fmla="*/ 1998750 h 2237474"/>
              <a:gd name="connsiteX169" fmla="*/ 2286948 w 12192000"/>
              <a:gd name="connsiteY169" fmla="*/ 1998596 h 2237474"/>
              <a:gd name="connsiteX170" fmla="*/ 2243069 w 12192000"/>
              <a:gd name="connsiteY170" fmla="*/ 2015111 h 2237474"/>
              <a:gd name="connsiteX171" fmla="*/ 2186609 w 12192000"/>
              <a:gd name="connsiteY171" fmla="*/ 2008263 h 2237474"/>
              <a:gd name="connsiteX172" fmla="*/ 2164831 w 12192000"/>
              <a:gd name="connsiteY172" fmla="*/ 2010143 h 2237474"/>
              <a:gd name="connsiteX173" fmla="*/ 2152836 w 12192000"/>
              <a:gd name="connsiteY173" fmla="*/ 2010048 h 2237474"/>
              <a:gd name="connsiteX174" fmla="*/ 2117102 w 12192000"/>
              <a:gd name="connsiteY174" fmla="*/ 2023004 h 2237474"/>
              <a:gd name="connsiteX175" fmla="*/ 2111935 w 12192000"/>
              <a:gd name="connsiteY175" fmla="*/ 2023163 h 2237474"/>
              <a:gd name="connsiteX176" fmla="*/ 2089991 w 12192000"/>
              <a:gd name="connsiteY176" fmla="*/ 2034193 h 2237474"/>
              <a:gd name="connsiteX177" fmla="*/ 2058061 w 12192000"/>
              <a:gd name="connsiteY177" fmla="*/ 2047942 h 2237474"/>
              <a:gd name="connsiteX178" fmla="*/ 2055737 w 12192000"/>
              <a:gd name="connsiteY178" fmla="*/ 2047704 h 2237474"/>
              <a:gd name="connsiteX179" fmla="*/ 2042244 w 12192000"/>
              <a:gd name="connsiteY179" fmla="*/ 2055560 h 2237474"/>
              <a:gd name="connsiteX180" fmla="*/ 1976224 w 12192000"/>
              <a:gd name="connsiteY180" fmla="*/ 2074257 h 2237474"/>
              <a:gd name="connsiteX181" fmla="*/ 1877728 w 12192000"/>
              <a:gd name="connsiteY181" fmla="*/ 2101004 h 2237474"/>
              <a:gd name="connsiteX182" fmla="*/ 1759056 w 12192000"/>
              <a:gd name="connsiteY182" fmla="*/ 2125608 h 2237474"/>
              <a:gd name="connsiteX183" fmla="*/ 1637948 w 12192000"/>
              <a:gd name="connsiteY183" fmla="*/ 2172597 h 2237474"/>
              <a:gd name="connsiteX184" fmla="*/ 1434549 w 12192000"/>
              <a:gd name="connsiteY184" fmla="*/ 2234522 h 2237474"/>
              <a:gd name="connsiteX185" fmla="*/ 1398481 w 12192000"/>
              <a:gd name="connsiteY185" fmla="*/ 2237074 h 2237474"/>
              <a:gd name="connsiteX186" fmla="*/ 1398407 w 12192000"/>
              <a:gd name="connsiteY186" fmla="*/ 2237095 h 2237474"/>
              <a:gd name="connsiteX187" fmla="*/ 1370962 w 12192000"/>
              <a:gd name="connsiteY187" fmla="*/ 2237474 h 2237474"/>
              <a:gd name="connsiteX188" fmla="*/ 1356367 w 12192000"/>
              <a:gd name="connsiteY188" fmla="*/ 2235089 h 2237474"/>
              <a:gd name="connsiteX189" fmla="*/ 1324828 w 12192000"/>
              <a:gd name="connsiteY189" fmla="*/ 2231968 h 2237474"/>
              <a:gd name="connsiteX190" fmla="*/ 1297744 w 12192000"/>
              <a:gd name="connsiteY190" fmla="*/ 2235849 h 2237474"/>
              <a:gd name="connsiteX191" fmla="*/ 1286236 w 12192000"/>
              <a:gd name="connsiteY191" fmla="*/ 2233135 h 2237474"/>
              <a:gd name="connsiteX192" fmla="*/ 1283504 w 12192000"/>
              <a:gd name="connsiteY192" fmla="*/ 2233797 h 2237474"/>
              <a:gd name="connsiteX193" fmla="*/ 1279765 w 12192000"/>
              <a:gd name="connsiteY193" fmla="*/ 2229639 h 2237474"/>
              <a:gd name="connsiteX194" fmla="*/ 1195347 w 12192000"/>
              <a:gd name="connsiteY194" fmla="*/ 2212354 h 2237474"/>
              <a:gd name="connsiteX195" fmla="*/ 970251 w 12192000"/>
              <a:gd name="connsiteY195" fmla="*/ 2221029 h 2237474"/>
              <a:gd name="connsiteX196" fmla="*/ 812914 w 12192000"/>
              <a:gd name="connsiteY196" fmla="*/ 2202752 h 2237474"/>
              <a:gd name="connsiteX197" fmla="*/ 800195 w 12192000"/>
              <a:gd name="connsiteY197" fmla="*/ 2209407 h 2237474"/>
              <a:gd name="connsiteX198" fmla="*/ 784978 w 12192000"/>
              <a:gd name="connsiteY198" fmla="*/ 2212360 h 2237474"/>
              <a:gd name="connsiteX199" fmla="*/ 681987 w 12192000"/>
              <a:gd name="connsiteY199" fmla="*/ 2216757 h 2237474"/>
              <a:gd name="connsiteX200" fmla="*/ 669923 w 12192000"/>
              <a:gd name="connsiteY200" fmla="*/ 2211682 h 2237474"/>
              <a:gd name="connsiteX201" fmla="*/ 648680 w 12192000"/>
              <a:gd name="connsiteY201" fmla="*/ 2206229 h 2237474"/>
              <a:gd name="connsiteX202" fmla="*/ 597225 w 12192000"/>
              <a:gd name="connsiteY202" fmla="*/ 2180999 h 2237474"/>
              <a:gd name="connsiteX203" fmla="*/ 558449 w 12192000"/>
              <a:gd name="connsiteY203" fmla="*/ 2182346 h 2237474"/>
              <a:gd name="connsiteX204" fmla="*/ 550517 w 12192000"/>
              <a:gd name="connsiteY204" fmla="*/ 2182060 h 2237474"/>
              <a:gd name="connsiteX205" fmla="*/ 550309 w 12192000"/>
              <a:gd name="connsiteY205" fmla="*/ 2181825 h 2237474"/>
              <a:gd name="connsiteX206" fmla="*/ 541836 w 12192000"/>
              <a:gd name="connsiteY206" fmla="*/ 2181063 h 2237474"/>
              <a:gd name="connsiteX207" fmla="*/ 536057 w 12192000"/>
              <a:gd name="connsiteY207" fmla="*/ 2181537 h 2237474"/>
              <a:gd name="connsiteX208" fmla="*/ 520671 w 12192000"/>
              <a:gd name="connsiteY208" fmla="*/ 2180980 h 2237474"/>
              <a:gd name="connsiteX209" fmla="*/ 515024 w 12192000"/>
              <a:gd name="connsiteY209" fmla="*/ 2179258 h 2237474"/>
              <a:gd name="connsiteX210" fmla="*/ 512278 w 12192000"/>
              <a:gd name="connsiteY210" fmla="*/ 2176369 h 2237474"/>
              <a:gd name="connsiteX211" fmla="*/ 480419 w 12192000"/>
              <a:gd name="connsiteY211" fmla="*/ 2167807 h 2237474"/>
              <a:gd name="connsiteX212" fmla="*/ 413835 w 12192000"/>
              <a:gd name="connsiteY212" fmla="*/ 2156783 h 2237474"/>
              <a:gd name="connsiteX213" fmla="*/ 376513 w 12192000"/>
              <a:gd name="connsiteY213" fmla="*/ 2154014 h 2237474"/>
              <a:gd name="connsiteX214" fmla="*/ 273386 w 12192000"/>
              <a:gd name="connsiteY214" fmla="*/ 2142551 h 2237474"/>
              <a:gd name="connsiteX215" fmla="*/ 169207 w 12192000"/>
              <a:gd name="connsiteY215" fmla="*/ 2128100 h 2237474"/>
              <a:gd name="connsiteX216" fmla="*/ 93149 w 12192000"/>
              <a:gd name="connsiteY216" fmla="*/ 2105324 h 2237474"/>
              <a:gd name="connsiteX217" fmla="*/ 88109 w 12192000"/>
              <a:gd name="connsiteY217" fmla="*/ 2106704 h 2237474"/>
              <a:gd name="connsiteX218" fmla="*/ 80022 w 12192000"/>
              <a:gd name="connsiteY218" fmla="*/ 2107254 h 2237474"/>
              <a:gd name="connsiteX219" fmla="*/ 79717 w 12192000"/>
              <a:gd name="connsiteY219" fmla="*/ 2107046 h 2237474"/>
              <a:gd name="connsiteX220" fmla="*/ 72352 w 12192000"/>
              <a:gd name="connsiteY220" fmla="*/ 2107991 h 2237474"/>
              <a:gd name="connsiteX221" fmla="*/ 37645 w 12192000"/>
              <a:gd name="connsiteY221" fmla="*/ 2115401 h 2237474"/>
              <a:gd name="connsiteX222" fmla="*/ 4572 w 12192000"/>
              <a:gd name="connsiteY222" fmla="*/ 2111091 h 2237474"/>
              <a:gd name="connsiteX223" fmla="*/ 0 w 12192000"/>
              <a:gd name="connsiteY223" fmla="*/ 2110468 h 2237474"/>
              <a:gd name="connsiteX224" fmla="*/ 0 w 12192000"/>
              <a:gd name="connsiteY22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14927 w 12192000"/>
              <a:gd name="connsiteY111" fmla="*/ 1847827 h 2237474"/>
              <a:gd name="connsiteX112" fmla="*/ 5108970 w 12192000"/>
              <a:gd name="connsiteY112" fmla="*/ 1847935 h 2237474"/>
              <a:gd name="connsiteX113" fmla="*/ 5067961 w 12192000"/>
              <a:gd name="connsiteY113" fmla="*/ 1845917 h 2237474"/>
              <a:gd name="connsiteX114" fmla="*/ 5007075 w 12192000"/>
              <a:gd name="connsiteY114" fmla="*/ 1838626 h 2237474"/>
              <a:gd name="connsiteX115" fmla="*/ 4944087 w 12192000"/>
              <a:gd name="connsiteY115" fmla="*/ 1823332 h 2237474"/>
              <a:gd name="connsiteX116" fmla="*/ 4907662 w 12192000"/>
              <a:gd name="connsiteY116" fmla="*/ 1816900 h 2237474"/>
              <a:gd name="connsiteX117" fmla="*/ 4882386 w 12192000"/>
              <a:gd name="connsiteY117" fmla="*/ 1809844 h 2237474"/>
              <a:gd name="connsiteX118" fmla="*/ 4811440 w 12192000"/>
              <a:gd name="connsiteY118" fmla="*/ 1804655 h 2237474"/>
              <a:gd name="connsiteX119" fmla="*/ 4691075 w 12192000"/>
              <a:gd name="connsiteY119" fmla="*/ 1801389 h 2237474"/>
              <a:gd name="connsiteX120" fmla="*/ 4611738 w 12192000"/>
              <a:gd name="connsiteY120" fmla="*/ 1776964 h 2237474"/>
              <a:gd name="connsiteX121" fmla="*/ 4560070 w 12192000"/>
              <a:gd name="connsiteY121" fmla="*/ 1785640 h 2237474"/>
              <a:gd name="connsiteX122" fmla="*/ 4536503 w 12192000"/>
              <a:gd name="connsiteY122" fmla="*/ 1785334 h 2237474"/>
              <a:gd name="connsiteX123" fmla="*/ 4513724 w 12192000"/>
              <a:gd name="connsiteY123" fmla="*/ 1791996 h 2237474"/>
              <a:gd name="connsiteX124" fmla="*/ 4459810 w 12192000"/>
              <a:gd name="connsiteY124" fmla="*/ 1797886 h 2237474"/>
              <a:gd name="connsiteX125" fmla="*/ 4379064 w 12192000"/>
              <a:gd name="connsiteY125" fmla="*/ 1817177 h 2237474"/>
              <a:gd name="connsiteX126" fmla="*/ 4319209 w 12192000"/>
              <a:gd name="connsiteY126" fmla="*/ 1834833 h 2237474"/>
              <a:gd name="connsiteX127" fmla="*/ 4290981 w 12192000"/>
              <a:gd name="connsiteY127" fmla="*/ 1839677 h 2237474"/>
              <a:gd name="connsiteX128" fmla="*/ 4285792 w 12192000"/>
              <a:gd name="connsiteY128" fmla="*/ 1836231 h 2237474"/>
              <a:gd name="connsiteX129" fmla="*/ 4238372 w 12192000"/>
              <a:gd name="connsiteY129" fmla="*/ 1851480 h 2237474"/>
              <a:gd name="connsiteX130" fmla="*/ 4232517 w 12192000"/>
              <a:gd name="connsiteY130" fmla="*/ 1852567 h 2237474"/>
              <a:gd name="connsiteX131" fmla="*/ 4191732 w 12192000"/>
              <a:gd name="connsiteY131" fmla="*/ 1857328 h 2237474"/>
              <a:gd name="connsiteX132" fmla="*/ 4065532 w 12192000"/>
              <a:gd name="connsiteY132" fmla="*/ 1855477 h 2237474"/>
              <a:gd name="connsiteX133" fmla="*/ 4028460 w 12192000"/>
              <a:gd name="connsiteY133" fmla="*/ 1855137 h 2237474"/>
              <a:gd name="connsiteX134" fmla="*/ 4002267 w 12192000"/>
              <a:gd name="connsiteY134" fmla="*/ 1852352 h 2237474"/>
              <a:gd name="connsiteX135" fmla="*/ 3931396 w 12192000"/>
              <a:gd name="connsiteY135" fmla="*/ 1858915 h 2237474"/>
              <a:gd name="connsiteX136" fmla="*/ 3812162 w 12192000"/>
              <a:gd name="connsiteY136" fmla="*/ 1875501 h 2237474"/>
              <a:gd name="connsiteX137" fmla="*/ 3729530 w 12192000"/>
              <a:gd name="connsiteY137" fmla="*/ 1864513 h 2237474"/>
              <a:gd name="connsiteX138" fmla="*/ 3680177 w 12192000"/>
              <a:gd name="connsiteY138" fmla="*/ 1881552 h 2237474"/>
              <a:gd name="connsiteX139" fmla="*/ 3567259 w 12192000"/>
              <a:gd name="connsiteY139" fmla="*/ 1893482 h 2237474"/>
              <a:gd name="connsiteX140" fmla="*/ 3405770 w 12192000"/>
              <a:gd name="connsiteY140" fmla="*/ 1904591 h 2237474"/>
              <a:gd name="connsiteX141" fmla="*/ 3280097 w 12192000"/>
              <a:gd name="connsiteY141" fmla="*/ 1919610 h 2237474"/>
              <a:gd name="connsiteX142" fmla="*/ 3123424 w 12192000"/>
              <a:gd name="connsiteY142" fmla="*/ 1952930 h 2237474"/>
              <a:gd name="connsiteX143" fmla="*/ 3009910 w 12192000"/>
              <a:gd name="connsiteY143" fmla="*/ 1957866 h 2237474"/>
              <a:gd name="connsiteX144" fmla="*/ 2995934 w 12192000"/>
              <a:gd name="connsiteY144" fmla="*/ 1967085 h 2237474"/>
              <a:gd name="connsiteX145" fmla="*/ 2980071 w 12192000"/>
              <a:gd name="connsiteY145" fmla="*/ 1972988 h 2237474"/>
              <a:gd name="connsiteX146" fmla="*/ 2978094 w 12192000"/>
              <a:gd name="connsiteY146" fmla="*/ 1972369 h 2237474"/>
              <a:gd name="connsiteX147" fmla="*/ 2942858 w 12192000"/>
              <a:gd name="connsiteY147" fmla="*/ 1981367 h 2237474"/>
              <a:gd name="connsiteX148" fmla="*/ 2875436 w 12192000"/>
              <a:gd name="connsiteY148" fmla="*/ 1996977 h 2237474"/>
              <a:gd name="connsiteX149" fmla="*/ 2874892 w 12192000"/>
              <a:gd name="connsiteY149" fmla="*/ 1996085 h 2237474"/>
              <a:gd name="connsiteX150" fmla="*/ 2864145 w 12192000"/>
              <a:gd name="connsiteY150" fmla="*/ 1994061 h 2237474"/>
              <a:gd name="connsiteX151" fmla="*/ 2843662 w 12192000"/>
              <a:gd name="connsiteY151" fmla="*/ 1992498 h 2237474"/>
              <a:gd name="connsiteX152" fmla="*/ 2796128 w 12192000"/>
              <a:gd name="connsiteY152" fmla="*/ 1976403 h 2237474"/>
              <a:gd name="connsiteX153" fmla="*/ 2756784 w 12192000"/>
              <a:gd name="connsiteY153" fmla="*/ 1985116 h 2237474"/>
              <a:gd name="connsiteX154" fmla="*/ 2748833 w 12192000"/>
              <a:gd name="connsiteY154" fmla="*/ 1986323 h 2237474"/>
              <a:gd name="connsiteX155" fmla="*/ 2748661 w 12192000"/>
              <a:gd name="connsiteY155" fmla="*/ 1986122 h 2237474"/>
              <a:gd name="connsiteX156" fmla="*/ 2740251 w 12192000"/>
              <a:gd name="connsiteY156" fmla="*/ 1986946 h 2237474"/>
              <a:gd name="connsiteX157" fmla="*/ 2718916 w 12192000"/>
              <a:gd name="connsiteY157" fmla="*/ 1990867 h 2237474"/>
              <a:gd name="connsiteX158" fmla="*/ 2713522 w 12192000"/>
              <a:gd name="connsiteY158" fmla="*/ 1990173 h 2237474"/>
              <a:gd name="connsiteX159" fmla="*/ 2680597 w 12192000"/>
              <a:gd name="connsiteY159" fmla="*/ 1984996 h 2237474"/>
              <a:gd name="connsiteX160" fmla="*/ 2578178 w 12192000"/>
              <a:gd name="connsiteY160" fmla="*/ 1990531 h 2237474"/>
              <a:gd name="connsiteX161" fmla="*/ 2476147 w 12192000"/>
              <a:gd name="connsiteY161" fmla="*/ 1998305 h 2237474"/>
              <a:gd name="connsiteX162" fmla="*/ 2373568 w 12192000"/>
              <a:gd name="connsiteY162" fmla="*/ 2003219 h 2237474"/>
              <a:gd name="connsiteX163" fmla="*/ 2321399 w 12192000"/>
              <a:gd name="connsiteY163" fmla="*/ 1989467 h 2237474"/>
              <a:gd name="connsiteX164" fmla="*/ 2315525 w 12192000"/>
              <a:gd name="connsiteY164" fmla="*/ 1989708 h 2237474"/>
              <a:gd name="connsiteX165" fmla="*/ 2300792 w 12192000"/>
              <a:gd name="connsiteY165" fmla="*/ 1994290 h 2237474"/>
              <a:gd name="connsiteX166" fmla="*/ 2295469 w 12192000"/>
              <a:gd name="connsiteY166" fmla="*/ 1996659 h 2237474"/>
              <a:gd name="connsiteX167" fmla="*/ 2287219 w 12192000"/>
              <a:gd name="connsiteY167" fmla="*/ 1998750 h 2237474"/>
              <a:gd name="connsiteX168" fmla="*/ 2286948 w 12192000"/>
              <a:gd name="connsiteY168" fmla="*/ 1998596 h 2237474"/>
              <a:gd name="connsiteX169" fmla="*/ 2243069 w 12192000"/>
              <a:gd name="connsiteY169" fmla="*/ 2015111 h 2237474"/>
              <a:gd name="connsiteX170" fmla="*/ 2186609 w 12192000"/>
              <a:gd name="connsiteY170" fmla="*/ 2008263 h 2237474"/>
              <a:gd name="connsiteX171" fmla="*/ 2164831 w 12192000"/>
              <a:gd name="connsiteY171" fmla="*/ 2010143 h 2237474"/>
              <a:gd name="connsiteX172" fmla="*/ 2152836 w 12192000"/>
              <a:gd name="connsiteY172" fmla="*/ 2010048 h 2237474"/>
              <a:gd name="connsiteX173" fmla="*/ 2117102 w 12192000"/>
              <a:gd name="connsiteY173" fmla="*/ 2023004 h 2237474"/>
              <a:gd name="connsiteX174" fmla="*/ 2111935 w 12192000"/>
              <a:gd name="connsiteY174" fmla="*/ 2023163 h 2237474"/>
              <a:gd name="connsiteX175" fmla="*/ 2089991 w 12192000"/>
              <a:gd name="connsiteY175" fmla="*/ 2034193 h 2237474"/>
              <a:gd name="connsiteX176" fmla="*/ 2058061 w 12192000"/>
              <a:gd name="connsiteY176" fmla="*/ 2047942 h 2237474"/>
              <a:gd name="connsiteX177" fmla="*/ 2055737 w 12192000"/>
              <a:gd name="connsiteY177" fmla="*/ 2047704 h 2237474"/>
              <a:gd name="connsiteX178" fmla="*/ 2042244 w 12192000"/>
              <a:gd name="connsiteY178" fmla="*/ 2055560 h 2237474"/>
              <a:gd name="connsiteX179" fmla="*/ 1976224 w 12192000"/>
              <a:gd name="connsiteY179" fmla="*/ 2074257 h 2237474"/>
              <a:gd name="connsiteX180" fmla="*/ 1877728 w 12192000"/>
              <a:gd name="connsiteY180" fmla="*/ 2101004 h 2237474"/>
              <a:gd name="connsiteX181" fmla="*/ 1759056 w 12192000"/>
              <a:gd name="connsiteY181" fmla="*/ 2125608 h 2237474"/>
              <a:gd name="connsiteX182" fmla="*/ 1637948 w 12192000"/>
              <a:gd name="connsiteY182" fmla="*/ 2172597 h 2237474"/>
              <a:gd name="connsiteX183" fmla="*/ 1434549 w 12192000"/>
              <a:gd name="connsiteY183" fmla="*/ 2234522 h 2237474"/>
              <a:gd name="connsiteX184" fmla="*/ 1398481 w 12192000"/>
              <a:gd name="connsiteY184" fmla="*/ 2237074 h 2237474"/>
              <a:gd name="connsiteX185" fmla="*/ 1398407 w 12192000"/>
              <a:gd name="connsiteY185" fmla="*/ 2237095 h 2237474"/>
              <a:gd name="connsiteX186" fmla="*/ 1370962 w 12192000"/>
              <a:gd name="connsiteY186" fmla="*/ 2237474 h 2237474"/>
              <a:gd name="connsiteX187" fmla="*/ 1356367 w 12192000"/>
              <a:gd name="connsiteY187" fmla="*/ 2235089 h 2237474"/>
              <a:gd name="connsiteX188" fmla="*/ 1324828 w 12192000"/>
              <a:gd name="connsiteY188" fmla="*/ 2231968 h 2237474"/>
              <a:gd name="connsiteX189" fmla="*/ 1297744 w 12192000"/>
              <a:gd name="connsiteY189" fmla="*/ 2235849 h 2237474"/>
              <a:gd name="connsiteX190" fmla="*/ 1286236 w 12192000"/>
              <a:gd name="connsiteY190" fmla="*/ 2233135 h 2237474"/>
              <a:gd name="connsiteX191" fmla="*/ 1283504 w 12192000"/>
              <a:gd name="connsiteY191" fmla="*/ 2233797 h 2237474"/>
              <a:gd name="connsiteX192" fmla="*/ 1279765 w 12192000"/>
              <a:gd name="connsiteY192" fmla="*/ 2229639 h 2237474"/>
              <a:gd name="connsiteX193" fmla="*/ 1195347 w 12192000"/>
              <a:gd name="connsiteY193" fmla="*/ 2212354 h 2237474"/>
              <a:gd name="connsiteX194" fmla="*/ 970251 w 12192000"/>
              <a:gd name="connsiteY194" fmla="*/ 2221029 h 2237474"/>
              <a:gd name="connsiteX195" fmla="*/ 812914 w 12192000"/>
              <a:gd name="connsiteY195" fmla="*/ 2202752 h 2237474"/>
              <a:gd name="connsiteX196" fmla="*/ 800195 w 12192000"/>
              <a:gd name="connsiteY196" fmla="*/ 2209407 h 2237474"/>
              <a:gd name="connsiteX197" fmla="*/ 784978 w 12192000"/>
              <a:gd name="connsiteY197" fmla="*/ 2212360 h 2237474"/>
              <a:gd name="connsiteX198" fmla="*/ 681987 w 12192000"/>
              <a:gd name="connsiteY198" fmla="*/ 2216757 h 2237474"/>
              <a:gd name="connsiteX199" fmla="*/ 669923 w 12192000"/>
              <a:gd name="connsiteY199" fmla="*/ 2211682 h 2237474"/>
              <a:gd name="connsiteX200" fmla="*/ 648680 w 12192000"/>
              <a:gd name="connsiteY200" fmla="*/ 2206229 h 2237474"/>
              <a:gd name="connsiteX201" fmla="*/ 597225 w 12192000"/>
              <a:gd name="connsiteY201" fmla="*/ 2180999 h 2237474"/>
              <a:gd name="connsiteX202" fmla="*/ 558449 w 12192000"/>
              <a:gd name="connsiteY202" fmla="*/ 2182346 h 2237474"/>
              <a:gd name="connsiteX203" fmla="*/ 550517 w 12192000"/>
              <a:gd name="connsiteY203" fmla="*/ 2182060 h 2237474"/>
              <a:gd name="connsiteX204" fmla="*/ 550309 w 12192000"/>
              <a:gd name="connsiteY204" fmla="*/ 2181825 h 2237474"/>
              <a:gd name="connsiteX205" fmla="*/ 541836 w 12192000"/>
              <a:gd name="connsiteY205" fmla="*/ 2181063 h 2237474"/>
              <a:gd name="connsiteX206" fmla="*/ 536057 w 12192000"/>
              <a:gd name="connsiteY206" fmla="*/ 2181537 h 2237474"/>
              <a:gd name="connsiteX207" fmla="*/ 520671 w 12192000"/>
              <a:gd name="connsiteY207" fmla="*/ 2180980 h 2237474"/>
              <a:gd name="connsiteX208" fmla="*/ 515024 w 12192000"/>
              <a:gd name="connsiteY208" fmla="*/ 2179258 h 2237474"/>
              <a:gd name="connsiteX209" fmla="*/ 512278 w 12192000"/>
              <a:gd name="connsiteY209" fmla="*/ 2176369 h 2237474"/>
              <a:gd name="connsiteX210" fmla="*/ 480419 w 12192000"/>
              <a:gd name="connsiteY210" fmla="*/ 2167807 h 2237474"/>
              <a:gd name="connsiteX211" fmla="*/ 413835 w 12192000"/>
              <a:gd name="connsiteY211" fmla="*/ 2156783 h 2237474"/>
              <a:gd name="connsiteX212" fmla="*/ 376513 w 12192000"/>
              <a:gd name="connsiteY212" fmla="*/ 2154014 h 2237474"/>
              <a:gd name="connsiteX213" fmla="*/ 273386 w 12192000"/>
              <a:gd name="connsiteY213" fmla="*/ 2142551 h 2237474"/>
              <a:gd name="connsiteX214" fmla="*/ 169207 w 12192000"/>
              <a:gd name="connsiteY214" fmla="*/ 2128100 h 2237474"/>
              <a:gd name="connsiteX215" fmla="*/ 93149 w 12192000"/>
              <a:gd name="connsiteY215" fmla="*/ 2105324 h 2237474"/>
              <a:gd name="connsiteX216" fmla="*/ 88109 w 12192000"/>
              <a:gd name="connsiteY216" fmla="*/ 2106704 h 2237474"/>
              <a:gd name="connsiteX217" fmla="*/ 80022 w 12192000"/>
              <a:gd name="connsiteY217" fmla="*/ 2107254 h 2237474"/>
              <a:gd name="connsiteX218" fmla="*/ 79717 w 12192000"/>
              <a:gd name="connsiteY218" fmla="*/ 2107046 h 2237474"/>
              <a:gd name="connsiteX219" fmla="*/ 72352 w 12192000"/>
              <a:gd name="connsiteY219" fmla="*/ 2107991 h 2237474"/>
              <a:gd name="connsiteX220" fmla="*/ 37645 w 12192000"/>
              <a:gd name="connsiteY220" fmla="*/ 2115401 h 2237474"/>
              <a:gd name="connsiteX221" fmla="*/ 4572 w 12192000"/>
              <a:gd name="connsiteY221" fmla="*/ 2111091 h 2237474"/>
              <a:gd name="connsiteX222" fmla="*/ 0 w 12192000"/>
              <a:gd name="connsiteY222" fmla="*/ 2110468 h 2237474"/>
              <a:gd name="connsiteX223" fmla="*/ 0 w 12192000"/>
              <a:gd name="connsiteY22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68852 w 12192000"/>
              <a:gd name="connsiteY109" fmla="*/ 1844846 h 2237474"/>
              <a:gd name="connsiteX110" fmla="*/ 5114927 w 12192000"/>
              <a:gd name="connsiteY110" fmla="*/ 1847827 h 2237474"/>
              <a:gd name="connsiteX111" fmla="*/ 5108970 w 12192000"/>
              <a:gd name="connsiteY111" fmla="*/ 1847935 h 2237474"/>
              <a:gd name="connsiteX112" fmla="*/ 5067961 w 12192000"/>
              <a:gd name="connsiteY112" fmla="*/ 1845917 h 2237474"/>
              <a:gd name="connsiteX113" fmla="*/ 5007075 w 12192000"/>
              <a:gd name="connsiteY113" fmla="*/ 1838626 h 2237474"/>
              <a:gd name="connsiteX114" fmla="*/ 4944087 w 12192000"/>
              <a:gd name="connsiteY114" fmla="*/ 1823332 h 2237474"/>
              <a:gd name="connsiteX115" fmla="*/ 4907662 w 12192000"/>
              <a:gd name="connsiteY115" fmla="*/ 1816900 h 2237474"/>
              <a:gd name="connsiteX116" fmla="*/ 4882386 w 12192000"/>
              <a:gd name="connsiteY116" fmla="*/ 1809844 h 2237474"/>
              <a:gd name="connsiteX117" fmla="*/ 4811440 w 12192000"/>
              <a:gd name="connsiteY117" fmla="*/ 1804655 h 2237474"/>
              <a:gd name="connsiteX118" fmla="*/ 4691075 w 12192000"/>
              <a:gd name="connsiteY118" fmla="*/ 1801389 h 2237474"/>
              <a:gd name="connsiteX119" fmla="*/ 4611738 w 12192000"/>
              <a:gd name="connsiteY119" fmla="*/ 1776964 h 2237474"/>
              <a:gd name="connsiteX120" fmla="*/ 4560070 w 12192000"/>
              <a:gd name="connsiteY120" fmla="*/ 1785640 h 2237474"/>
              <a:gd name="connsiteX121" fmla="*/ 4536503 w 12192000"/>
              <a:gd name="connsiteY121" fmla="*/ 1785334 h 2237474"/>
              <a:gd name="connsiteX122" fmla="*/ 4513724 w 12192000"/>
              <a:gd name="connsiteY122" fmla="*/ 1791996 h 2237474"/>
              <a:gd name="connsiteX123" fmla="*/ 4459810 w 12192000"/>
              <a:gd name="connsiteY123" fmla="*/ 1797886 h 2237474"/>
              <a:gd name="connsiteX124" fmla="*/ 4379064 w 12192000"/>
              <a:gd name="connsiteY124" fmla="*/ 1817177 h 2237474"/>
              <a:gd name="connsiteX125" fmla="*/ 4319209 w 12192000"/>
              <a:gd name="connsiteY125" fmla="*/ 1834833 h 2237474"/>
              <a:gd name="connsiteX126" fmla="*/ 4290981 w 12192000"/>
              <a:gd name="connsiteY126" fmla="*/ 1839677 h 2237474"/>
              <a:gd name="connsiteX127" fmla="*/ 4285792 w 12192000"/>
              <a:gd name="connsiteY127" fmla="*/ 1836231 h 2237474"/>
              <a:gd name="connsiteX128" fmla="*/ 4238372 w 12192000"/>
              <a:gd name="connsiteY128" fmla="*/ 1851480 h 2237474"/>
              <a:gd name="connsiteX129" fmla="*/ 4232517 w 12192000"/>
              <a:gd name="connsiteY129" fmla="*/ 1852567 h 2237474"/>
              <a:gd name="connsiteX130" fmla="*/ 4191732 w 12192000"/>
              <a:gd name="connsiteY130" fmla="*/ 1857328 h 2237474"/>
              <a:gd name="connsiteX131" fmla="*/ 4065532 w 12192000"/>
              <a:gd name="connsiteY131" fmla="*/ 1855477 h 2237474"/>
              <a:gd name="connsiteX132" fmla="*/ 4028460 w 12192000"/>
              <a:gd name="connsiteY132" fmla="*/ 1855137 h 2237474"/>
              <a:gd name="connsiteX133" fmla="*/ 4002267 w 12192000"/>
              <a:gd name="connsiteY133" fmla="*/ 1852352 h 2237474"/>
              <a:gd name="connsiteX134" fmla="*/ 3931396 w 12192000"/>
              <a:gd name="connsiteY134" fmla="*/ 1858915 h 2237474"/>
              <a:gd name="connsiteX135" fmla="*/ 3812162 w 12192000"/>
              <a:gd name="connsiteY135" fmla="*/ 1875501 h 2237474"/>
              <a:gd name="connsiteX136" fmla="*/ 3729530 w 12192000"/>
              <a:gd name="connsiteY136" fmla="*/ 1864513 h 2237474"/>
              <a:gd name="connsiteX137" fmla="*/ 3680177 w 12192000"/>
              <a:gd name="connsiteY137" fmla="*/ 1881552 h 2237474"/>
              <a:gd name="connsiteX138" fmla="*/ 3567259 w 12192000"/>
              <a:gd name="connsiteY138" fmla="*/ 1893482 h 2237474"/>
              <a:gd name="connsiteX139" fmla="*/ 3405770 w 12192000"/>
              <a:gd name="connsiteY139" fmla="*/ 1904591 h 2237474"/>
              <a:gd name="connsiteX140" fmla="*/ 3280097 w 12192000"/>
              <a:gd name="connsiteY140" fmla="*/ 1919610 h 2237474"/>
              <a:gd name="connsiteX141" fmla="*/ 3123424 w 12192000"/>
              <a:gd name="connsiteY141" fmla="*/ 1952930 h 2237474"/>
              <a:gd name="connsiteX142" fmla="*/ 3009910 w 12192000"/>
              <a:gd name="connsiteY142" fmla="*/ 1957866 h 2237474"/>
              <a:gd name="connsiteX143" fmla="*/ 2995934 w 12192000"/>
              <a:gd name="connsiteY143" fmla="*/ 1967085 h 2237474"/>
              <a:gd name="connsiteX144" fmla="*/ 2980071 w 12192000"/>
              <a:gd name="connsiteY144" fmla="*/ 1972988 h 2237474"/>
              <a:gd name="connsiteX145" fmla="*/ 2978094 w 12192000"/>
              <a:gd name="connsiteY145" fmla="*/ 1972369 h 2237474"/>
              <a:gd name="connsiteX146" fmla="*/ 2942858 w 12192000"/>
              <a:gd name="connsiteY146" fmla="*/ 1981367 h 2237474"/>
              <a:gd name="connsiteX147" fmla="*/ 2875436 w 12192000"/>
              <a:gd name="connsiteY147" fmla="*/ 1996977 h 2237474"/>
              <a:gd name="connsiteX148" fmla="*/ 2874892 w 12192000"/>
              <a:gd name="connsiteY148" fmla="*/ 1996085 h 2237474"/>
              <a:gd name="connsiteX149" fmla="*/ 2864145 w 12192000"/>
              <a:gd name="connsiteY149" fmla="*/ 1994061 h 2237474"/>
              <a:gd name="connsiteX150" fmla="*/ 2843662 w 12192000"/>
              <a:gd name="connsiteY150" fmla="*/ 1992498 h 2237474"/>
              <a:gd name="connsiteX151" fmla="*/ 2796128 w 12192000"/>
              <a:gd name="connsiteY151" fmla="*/ 1976403 h 2237474"/>
              <a:gd name="connsiteX152" fmla="*/ 2756784 w 12192000"/>
              <a:gd name="connsiteY152" fmla="*/ 1985116 h 2237474"/>
              <a:gd name="connsiteX153" fmla="*/ 2748833 w 12192000"/>
              <a:gd name="connsiteY153" fmla="*/ 1986323 h 2237474"/>
              <a:gd name="connsiteX154" fmla="*/ 2748661 w 12192000"/>
              <a:gd name="connsiteY154" fmla="*/ 1986122 h 2237474"/>
              <a:gd name="connsiteX155" fmla="*/ 2740251 w 12192000"/>
              <a:gd name="connsiteY155" fmla="*/ 1986946 h 2237474"/>
              <a:gd name="connsiteX156" fmla="*/ 2718916 w 12192000"/>
              <a:gd name="connsiteY156" fmla="*/ 1990867 h 2237474"/>
              <a:gd name="connsiteX157" fmla="*/ 2713522 w 12192000"/>
              <a:gd name="connsiteY157" fmla="*/ 1990173 h 2237474"/>
              <a:gd name="connsiteX158" fmla="*/ 2680597 w 12192000"/>
              <a:gd name="connsiteY158" fmla="*/ 1984996 h 2237474"/>
              <a:gd name="connsiteX159" fmla="*/ 2578178 w 12192000"/>
              <a:gd name="connsiteY159" fmla="*/ 1990531 h 2237474"/>
              <a:gd name="connsiteX160" fmla="*/ 2476147 w 12192000"/>
              <a:gd name="connsiteY160" fmla="*/ 1998305 h 2237474"/>
              <a:gd name="connsiteX161" fmla="*/ 2373568 w 12192000"/>
              <a:gd name="connsiteY161" fmla="*/ 2003219 h 2237474"/>
              <a:gd name="connsiteX162" fmla="*/ 2321399 w 12192000"/>
              <a:gd name="connsiteY162" fmla="*/ 1989467 h 2237474"/>
              <a:gd name="connsiteX163" fmla="*/ 2315525 w 12192000"/>
              <a:gd name="connsiteY163" fmla="*/ 1989708 h 2237474"/>
              <a:gd name="connsiteX164" fmla="*/ 2300792 w 12192000"/>
              <a:gd name="connsiteY164" fmla="*/ 1994290 h 2237474"/>
              <a:gd name="connsiteX165" fmla="*/ 2295469 w 12192000"/>
              <a:gd name="connsiteY165" fmla="*/ 1996659 h 2237474"/>
              <a:gd name="connsiteX166" fmla="*/ 2287219 w 12192000"/>
              <a:gd name="connsiteY166" fmla="*/ 1998750 h 2237474"/>
              <a:gd name="connsiteX167" fmla="*/ 2286948 w 12192000"/>
              <a:gd name="connsiteY167" fmla="*/ 1998596 h 2237474"/>
              <a:gd name="connsiteX168" fmla="*/ 2243069 w 12192000"/>
              <a:gd name="connsiteY168" fmla="*/ 2015111 h 2237474"/>
              <a:gd name="connsiteX169" fmla="*/ 2186609 w 12192000"/>
              <a:gd name="connsiteY169" fmla="*/ 2008263 h 2237474"/>
              <a:gd name="connsiteX170" fmla="*/ 2164831 w 12192000"/>
              <a:gd name="connsiteY170" fmla="*/ 2010143 h 2237474"/>
              <a:gd name="connsiteX171" fmla="*/ 2152836 w 12192000"/>
              <a:gd name="connsiteY171" fmla="*/ 2010048 h 2237474"/>
              <a:gd name="connsiteX172" fmla="*/ 2117102 w 12192000"/>
              <a:gd name="connsiteY172" fmla="*/ 2023004 h 2237474"/>
              <a:gd name="connsiteX173" fmla="*/ 2111935 w 12192000"/>
              <a:gd name="connsiteY173" fmla="*/ 2023163 h 2237474"/>
              <a:gd name="connsiteX174" fmla="*/ 2089991 w 12192000"/>
              <a:gd name="connsiteY174" fmla="*/ 2034193 h 2237474"/>
              <a:gd name="connsiteX175" fmla="*/ 2058061 w 12192000"/>
              <a:gd name="connsiteY175" fmla="*/ 2047942 h 2237474"/>
              <a:gd name="connsiteX176" fmla="*/ 2055737 w 12192000"/>
              <a:gd name="connsiteY176" fmla="*/ 2047704 h 2237474"/>
              <a:gd name="connsiteX177" fmla="*/ 2042244 w 12192000"/>
              <a:gd name="connsiteY177" fmla="*/ 2055560 h 2237474"/>
              <a:gd name="connsiteX178" fmla="*/ 1976224 w 12192000"/>
              <a:gd name="connsiteY178" fmla="*/ 2074257 h 2237474"/>
              <a:gd name="connsiteX179" fmla="*/ 1877728 w 12192000"/>
              <a:gd name="connsiteY179" fmla="*/ 2101004 h 2237474"/>
              <a:gd name="connsiteX180" fmla="*/ 1759056 w 12192000"/>
              <a:gd name="connsiteY180" fmla="*/ 2125608 h 2237474"/>
              <a:gd name="connsiteX181" fmla="*/ 1637948 w 12192000"/>
              <a:gd name="connsiteY181" fmla="*/ 2172597 h 2237474"/>
              <a:gd name="connsiteX182" fmla="*/ 1434549 w 12192000"/>
              <a:gd name="connsiteY182" fmla="*/ 2234522 h 2237474"/>
              <a:gd name="connsiteX183" fmla="*/ 1398481 w 12192000"/>
              <a:gd name="connsiteY183" fmla="*/ 2237074 h 2237474"/>
              <a:gd name="connsiteX184" fmla="*/ 1398407 w 12192000"/>
              <a:gd name="connsiteY184" fmla="*/ 2237095 h 2237474"/>
              <a:gd name="connsiteX185" fmla="*/ 1370962 w 12192000"/>
              <a:gd name="connsiteY185" fmla="*/ 2237474 h 2237474"/>
              <a:gd name="connsiteX186" fmla="*/ 1356367 w 12192000"/>
              <a:gd name="connsiteY186" fmla="*/ 2235089 h 2237474"/>
              <a:gd name="connsiteX187" fmla="*/ 1324828 w 12192000"/>
              <a:gd name="connsiteY187" fmla="*/ 2231968 h 2237474"/>
              <a:gd name="connsiteX188" fmla="*/ 1297744 w 12192000"/>
              <a:gd name="connsiteY188" fmla="*/ 2235849 h 2237474"/>
              <a:gd name="connsiteX189" fmla="*/ 1286236 w 12192000"/>
              <a:gd name="connsiteY189" fmla="*/ 2233135 h 2237474"/>
              <a:gd name="connsiteX190" fmla="*/ 1283504 w 12192000"/>
              <a:gd name="connsiteY190" fmla="*/ 2233797 h 2237474"/>
              <a:gd name="connsiteX191" fmla="*/ 1279765 w 12192000"/>
              <a:gd name="connsiteY191" fmla="*/ 2229639 h 2237474"/>
              <a:gd name="connsiteX192" fmla="*/ 1195347 w 12192000"/>
              <a:gd name="connsiteY192" fmla="*/ 2212354 h 2237474"/>
              <a:gd name="connsiteX193" fmla="*/ 970251 w 12192000"/>
              <a:gd name="connsiteY193" fmla="*/ 2221029 h 2237474"/>
              <a:gd name="connsiteX194" fmla="*/ 812914 w 12192000"/>
              <a:gd name="connsiteY194" fmla="*/ 2202752 h 2237474"/>
              <a:gd name="connsiteX195" fmla="*/ 800195 w 12192000"/>
              <a:gd name="connsiteY195" fmla="*/ 2209407 h 2237474"/>
              <a:gd name="connsiteX196" fmla="*/ 784978 w 12192000"/>
              <a:gd name="connsiteY196" fmla="*/ 2212360 h 2237474"/>
              <a:gd name="connsiteX197" fmla="*/ 681987 w 12192000"/>
              <a:gd name="connsiteY197" fmla="*/ 2216757 h 2237474"/>
              <a:gd name="connsiteX198" fmla="*/ 669923 w 12192000"/>
              <a:gd name="connsiteY198" fmla="*/ 2211682 h 2237474"/>
              <a:gd name="connsiteX199" fmla="*/ 648680 w 12192000"/>
              <a:gd name="connsiteY199" fmla="*/ 2206229 h 2237474"/>
              <a:gd name="connsiteX200" fmla="*/ 597225 w 12192000"/>
              <a:gd name="connsiteY200" fmla="*/ 2180999 h 2237474"/>
              <a:gd name="connsiteX201" fmla="*/ 558449 w 12192000"/>
              <a:gd name="connsiteY201" fmla="*/ 2182346 h 2237474"/>
              <a:gd name="connsiteX202" fmla="*/ 550517 w 12192000"/>
              <a:gd name="connsiteY202" fmla="*/ 2182060 h 2237474"/>
              <a:gd name="connsiteX203" fmla="*/ 550309 w 12192000"/>
              <a:gd name="connsiteY203" fmla="*/ 2181825 h 2237474"/>
              <a:gd name="connsiteX204" fmla="*/ 541836 w 12192000"/>
              <a:gd name="connsiteY204" fmla="*/ 2181063 h 2237474"/>
              <a:gd name="connsiteX205" fmla="*/ 536057 w 12192000"/>
              <a:gd name="connsiteY205" fmla="*/ 2181537 h 2237474"/>
              <a:gd name="connsiteX206" fmla="*/ 520671 w 12192000"/>
              <a:gd name="connsiteY206" fmla="*/ 2180980 h 2237474"/>
              <a:gd name="connsiteX207" fmla="*/ 515024 w 12192000"/>
              <a:gd name="connsiteY207" fmla="*/ 2179258 h 2237474"/>
              <a:gd name="connsiteX208" fmla="*/ 512278 w 12192000"/>
              <a:gd name="connsiteY208" fmla="*/ 2176369 h 2237474"/>
              <a:gd name="connsiteX209" fmla="*/ 480419 w 12192000"/>
              <a:gd name="connsiteY209" fmla="*/ 2167807 h 2237474"/>
              <a:gd name="connsiteX210" fmla="*/ 413835 w 12192000"/>
              <a:gd name="connsiteY210" fmla="*/ 2156783 h 2237474"/>
              <a:gd name="connsiteX211" fmla="*/ 376513 w 12192000"/>
              <a:gd name="connsiteY211" fmla="*/ 2154014 h 2237474"/>
              <a:gd name="connsiteX212" fmla="*/ 273386 w 12192000"/>
              <a:gd name="connsiteY212" fmla="*/ 2142551 h 2237474"/>
              <a:gd name="connsiteX213" fmla="*/ 169207 w 12192000"/>
              <a:gd name="connsiteY213" fmla="*/ 2128100 h 2237474"/>
              <a:gd name="connsiteX214" fmla="*/ 93149 w 12192000"/>
              <a:gd name="connsiteY214" fmla="*/ 2105324 h 2237474"/>
              <a:gd name="connsiteX215" fmla="*/ 88109 w 12192000"/>
              <a:gd name="connsiteY215" fmla="*/ 2106704 h 2237474"/>
              <a:gd name="connsiteX216" fmla="*/ 80022 w 12192000"/>
              <a:gd name="connsiteY216" fmla="*/ 2107254 h 2237474"/>
              <a:gd name="connsiteX217" fmla="*/ 79717 w 12192000"/>
              <a:gd name="connsiteY217" fmla="*/ 2107046 h 2237474"/>
              <a:gd name="connsiteX218" fmla="*/ 72352 w 12192000"/>
              <a:gd name="connsiteY218" fmla="*/ 2107991 h 2237474"/>
              <a:gd name="connsiteX219" fmla="*/ 37645 w 12192000"/>
              <a:gd name="connsiteY219" fmla="*/ 2115401 h 2237474"/>
              <a:gd name="connsiteX220" fmla="*/ 4572 w 12192000"/>
              <a:gd name="connsiteY220" fmla="*/ 2111091 h 2237474"/>
              <a:gd name="connsiteX221" fmla="*/ 0 w 12192000"/>
              <a:gd name="connsiteY221" fmla="*/ 2110468 h 2237474"/>
              <a:gd name="connsiteX222" fmla="*/ 0 w 12192000"/>
              <a:gd name="connsiteY22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75879 w 12192000"/>
              <a:gd name="connsiteY67" fmla="*/ 1345646 h 2237474"/>
              <a:gd name="connsiteX68" fmla="*/ 7840612 w 12192000"/>
              <a:gd name="connsiteY68" fmla="*/ 1369373 h 2237474"/>
              <a:gd name="connsiteX69" fmla="*/ 7786819 w 12192000"/>
              <a:gd name="connsiteY69" fmla="*/ 1378970 h 2237474"/>
              <a:gd name="connsiteX70" fmla="*/ 7548172 w 12192000"/>
              <a:gd name="connsiteY70" fmla="*/ 1417460 h 2237474"/>
              <a:gd name="connsiteX71" fmla="*/ 7483437 w 12192000"/>
              <a:gd name="connsiteY71" fmla="*/ 1478152 h 2237474"/>
              <a:gd name="connsiteX72" fmla="*/ 7377870 w 12192000"/>
              <a:gd name="connsiteY72" fmla="*/ 1523319 h 2237474"/>
              <a:gd name="connsiteX73" fmla="*/ 7230737 w 12192000"/>
              <a:gd name="connsiteY73" fmla="*/ 1562633 h 2237474"/>
              <a:gd name="connsiteX74" fmla="*/ 7224458 w 12192000"/>
              <a:gd name="connsiteY74" fmla="*/ 1573008 h 2237474"/>
              <a:gd name="connsiteX75" fmla="*/ 7213486 w 12192000"/>
              <a:gd name="connsiteY75" fmla="*/ 1580987 h 2237474"/>
              <a:gd name="connsiteX76" fmla="*/ 7183121 w 12192000"/>
              <a:gd name="connsiteY76" fmla="*/ 1595162 h 2237474"/>
              <a:gd name="connsiteX77" fmla="*/ 7164601 w 12192000"/>
              <a:gd name="connsiteY77" fmla="*/ 1606490 h 2237474"/>
              <a:gd name="connsiteX78" fmla="*/ 7114651 w 12192000"/>
              <a:gd name="connsiteY78" fmla="*/ 1620959 h 2237474"/>
              <a:gd name="connsiteX79" fmla="*/ 7092727 w 12192000"/>
              <a:gd name="connsiteY79" fmla="*/ 1623628 h 2237474"/>
              <a:gd name="connsiteX80" fmla="*/ 7031309 w 12192000"/>
              <a:gd name="connsiteY80" fmla="*/ 1619451 h 2237474"/>
              <a:gd name="connsiteX81" fmla="*/ 6999084 w 12192000"/>
              <a:gd name="connsiteY81" fmla="*/ 1634317 h 2237474"/>
              <a:gd name="connsiteX82" fmla="*/ 6992107 w 12192000"/>
              <a:gd name="connsiteY82" fmla="*/ 1636860 h 2237474"/>
              <a:gd name="connsiteX83" fmla="*/ 6991765 w 12192000"/>
              <a:gd name="connsiteY83" fmla="*/ 1636725 h 2237474"/>
              <a:gd name="connsiteX84" fmla="*/ 6900177 w 12192000"/>
              <a:gd name="connsiteY84" fmla="*/ 1636016 h 2237474"/>
              <a:gd name="connsiteX85" fmla="*/ 6795372 w 12192000"/>
              <a:gd name="connsiteY85" fmla="*/ 1644845 h 2237474"/>
              <a:gd name="connsiteX86" fmla="*/ 6692251 w 12192000"/>
              <a:gd name="connsiteY86" fmla="*/ 1656357 h 2237474"/>
              <a:gd name="connsiteX87" fmla="*/ 6655235 w 12192000"/>
              <a:gd name="connsiteY87" fmla="*/ 1661869 h 2237474"/>
              <a:gd name="connsiteX88" fmla="*/ 6587857 w 12192000"/>
              <a:gd name="connsiteY88" fmla="*/ 1665769 h 2237474"/>
              <a:gd name="connsiteX89" fmla="*/ 6554894 w 12192000"/>
              <a:gd name="connsiteY89" fmla="*/ 1664428 h 2237474"/>
              <a:gd name="connsiteX90" fmla="*/ 6516595 w 12192000"/>
              <a:gd name="connsiteY90" fmla="*/ 1667475 h 2237474"/>
              <a:gd name="connsiteX91" fmla="*/ 6508541 w 12192000"/>
              <a:gd name="connsiteY91" fmla="*/ 1668757 h 2237474"/>
              <a:gd name="connsiteX92" fmla="*/ 6471012 w 12192000"/>
              <a:gd name="connsiteY92" fmla="*/ 1678604 h 2237474"/>
              <a:gd name="connsiteX93" fmla="*/ 6415265 w 12192000"/>
              <a:gd name="connsiteY93" fmla="*/ 1665317 h 2237474"/>
              <a:gd name="connsiteX94" fmla="*/ 6364035 w 12192000"/>
              <a:gd name="connsiteY94" fmla="*/ 1667683 h 2237474"/>
              <a:gd name="connsiteX95" fmla="*/ 6280959 w 12192000"/>
              <a:gd name="connsiteY95" fmla="*/ 1689329 h 2237474"/>
              <a:gd name="connsiteX96" fmla="*/ 6243319 w 12192000"/>
              <a:gd name="connsiteY96" fmla="*/ 1695560 h 2237474"/>
              <a:gd name="connsiteX97" fmla="*/ 6098321 w 12192000"/>
              <a:gd name="connsiteY97" fmla="*/ 1721646 h 2237474"/>
              <a:gd name="connsiteX98" fmla="*/ 5880652 w 12192000"/>
              <a:gd name="connsiteY98" fmla="*/ 1779643 h 2237474"/>
              <a:gd name="connsiteX99" fmla="*/ 5785959 w 12192000"/>
              <a:gd name="connsiteY99" fmla="*/ 1775307 h 2237474"/>
              <a:gd name="connsiteX100" fmla="*/ 5643534 w 12192000"/>
              <a:gd name="connsiteY100" fmla="*/ 1802919 h 2237474"/>
              <a:gd name="connsiteX101" fmla="*/ 5518799 w 12192000"/>
              <a:gd name="connsiteY101" fmla="*/ 1818312 h 2237474"/>
              <a:gd name="connsiteX102" fmla="*/ 5505014 w 12192000"/>
              <a:gd name="connsiteY102" fmla="*/ 1819259 h 2237474"/>
              <a:gd name="connsiteX103" fmla="*/ 5453307 w 12192000"/>
              <a:gd name="connsiteY103" fmla="*/ 1815450 h 2237474"/>
              <a:gd name="connsiteX104" fmla="*/ 5364192 w 12192000"/>
              <a:gd name="connsiteY104" fmla="*/ 1826074 h 2237474"/>
              <a:gd name="connsiteX105" fmla="*/ 5350380 w 12192000"/>
              <a:gd name="connsiteY105" fmla="*/ 1830891 h 2237474"/>
              <a:gd name="connsiteX106" fmla="*/ 5259633 w 12192000"/>
              <a:gd name="connsiteY106" fmla="*/ 1837160 h 2237474"/>
              <a:gd name="connsiteX107" fmla="*/ 5197513 w 12192000"/>
              <a:gd name="connsiteY107" fmla="*/ 1844718 h 2237474"/>
              <a:gd name="connsiteX108" fmla="*/ 5168852 w 12192000"/>
              <a:gd name="connsiteY108" fmla="*/ 1844846 h 2237474"/>
              <a:gd name="connsiteX109" fmla="*/ 5114927 w 12192000"/>
              <a:gd name="connsiteY109" fmla="*/ 1847827 h 2237474"/>
              <a:gd name="connsiteX110" fmla="*/ 5108970 w 12192000"/>
              <a:gd name="connsiteY110" fmla="*/ 1847935 h 2237474"/>
              <a:gd name="connsiteX111" fmla="*/ 5067961 w 12192000"/>
              <a:gd name="connsiteY111" fmla="*/ 1845917 h 2237474"/>
              <a:gd name="connsiteX112" fmla="*/ 5007075 w 12192000"/>
              <a:gd name="connsiteY112" fmla="*/ 1838626 h 2237474"/>
              <a:gd name="connsiteX113" fmla="*/ 4944087 w 12192000"/>
              <a:gd name="connsiteY113" fmla="*/ 1823332 h 2237474"/>
              <a:gd name="connsiteX114" fmla="*/ 4907662 w 12192000"/>
              <a:gd name="connsiteY114" fmla="*/ 1816900 h 2237474"/>
              <a:gd name="connsiteX115" fmla="*/ 4882386 w 12192000"/>
              <a:gd name="connsiteY115" fmla="*/ 1809844 h 2237474"/>
              <a:gd name="connsiteX116" fmla="*/ 4811440 w 12192000"/>
              <a:gd name="connsiteY116" fmla="*/ 1804655 h 2237474"/>
              <a:gd name="connsiteX117" fmla="*/ 4691075 w 12192000"/>
              <a:gd name="connsiteY117" fmla="*/ 1801389 h 2237474"/>
              <a:gd name="connsiteX118" fmla="*/ 4611738 w 12192000"/>
              <a:gd name="connsiteY118" fmla="*/ 1776964 h 2237474"/>
              <a:gd name="connsiteX119" fmla="*/ 4560070 w 12192000"/>
              <a:gd name="connsiteY119" fmla="*/ 1785640 h 2237474"/>
              <a:gd name="connsiteX120" fmla="*/ 4536503 w 12192000"/>
              <a:gd name="connsiteY120" fmla="*/ 1785334 h 2237474"/>
              <a:gd name="connsiteX121" fmla="*/ 4513724 w 12192000"/>
              <a:gd name="connsiteY121" fmla="*/ 1791996 h 2237474"/>
              <a:gd name="connsiteX122" fmla="*/ 4459810 w 12192000"/>
              <a:gd name="connsiteY122" fmla="*/ 1797886 h 2237474"/>
              <a:gd name="connsiteX123" fmla="*/ 4379064 w 12192000"/>
              <a:gd name="connsiteY123" fmla="*/ 1817177 h 2237474"/>
              <a:gd name="connsiteX124" fmla="*/ 4319209 w 12192000"/>
              <a:gd name="connsiteY124" fmla="*/ 1834833 h 2237474"/>
              <a:gd name="connsiteX125" fmla="*/ 4290981 w 12192000"/>
              <a:gd name="connsiteY125" fmla="*/ 1839677 h 2237474"/>
              <a:gd name="connsiteX126" fmla="*/ 4285792 w 12192000"/>
              <a:gd name="connsiteY126" fmla="*/ 1836231 h 2237474"/>
              <a:gd name="connsiteX127" fmla="*/ 4238372 w 12192000"/>
              <a:gd name="connsiteY127" fmla="*/ 1851480 h 2237474"/>
              <a:gd name="connsiteX128" fmla="*/ 4232517 w 12192000"/>
              <a:gd name="connsiteY128" fmla="*/ 1852567 h 2237474"/>
              <a:gd name="connsiteX129" fmla="*/ 4191732 w 12192000"/>
              <a:gd name="connsiteY129" fmla="*/ 1857328 h 2237474"/>
              <a:gd name="connsiteX130" fmla="*/ 4065532 w 12192000"/>
              <a:gd name="connsiteY130" fmla="*/ 1855477 h 2237474"/>
              <a:gd name="connsiteX131" fmla="*/ 4028460 w 12192000"/>
              <a:gd name="connsiteY131" fmla="*/ 1855137 h 2237474"/>
              <a:gd name="connsiteX132" fmla="*/ 4002267 w 12192000"/>
              <a:gd name="connsiteY132" fmla="*/ 1852352 h 2237474"/>
              <a:gd name="connsiteX133" fmla="*/ 3931396 w 12192000"/>
              <a:gd name="connsiteY133" fmla="*/ 1858915 h 2237474"/>
              <a:gd name="connsiteX134" fmla="*/ 3812162 w 12192000"/>
              <a:gd name="connsiteY134" fmla="*/ 1875501 h 2237474"/>
              <a:gd name="connsiteX135" fmla="*/ 3729530 w 12192000"/>
              <a:gd name="connsiteY135" fmla="*/ 1864513 h 2237474"/>
              <a:gd name="connsiteX136" fmla="*/ 3680177 w 12192000"/>
              <a:gd name="connsiteY136" fmla="*/ 1881552 h 2237474"/>
              <a:gd name="connsiteX137" fmla="*/ 3567259 w 12192000"/>
              <a:gd name="connsiteY137" fmla="*/ 1893482 h 2237474"/>
              <a:gd name="connsiteX138" fmla="*/ 3405770 w 12192000"/>
              <a:gd name="connsiteY138" fmla="*/ 1904591 h 2237474"/>
              <a:gd name="connsiteX139" fmla="*/ 3280097 w 12192000"/>
              <a:gd name="connsiteY139" fmla="*/ 1919610 h 2237474"/>
              <a:gd name="connsiteX140" fmla="*/ 3123424 w 12192000"/>
              <a:gd name="connsiteY140" fmla="*/ 1952930 h 2237474"/>
              <a:gd name="connsiteX141" fmla="*/ 3009910 w 12192000"/>
              <a:gd name="connsiteY141" fmla="*/ 1957866 h 2237474"/>
              <a:gd name="connsiteX142" fmla="*/ 2995934 w 12192000"/>
              <a:gd name="connsiteY142" fmla="*/ 1967085 h 2237474"/>
              <a:gd name="connsiteX143" fmla="*/ 2980071 w 12192000"/>
              <a:gd name="connsiteY143" fmla="*/ 1972988 h 2237474"/>
              <a:gd name="connsiteX144" fmla="*/ 2978094 w 12192000"/>
              <a:gd name="connsiteY144" fmla="*/ 1972369 h 2237474"/>
              <a:gd name="connsiteX145" fmla="*/ 2942858 w 12192000"/>
              <a:gd name="connsiteY145" fmla="*/ 1981367 h 2237474"/>
              <a:gd name="connsiteX146" fmla="*/ 2875436 w 12192000"/>
              <a:gd name="connsiteY146" fmla="*/ 1996977 h 2237474"/>
              <a:gd name="connsiteX147" fmla="*/ 2874892 w 12192000"/>
              <a:gd name="connsiteY147" fmla="*/ 1996085 h 2237474"/>
              <a:gd name="connsiteX148" fmla="*/ 2864145 w 12192000"/>
              <a:gd name="connsiteY148" fmla="*/ 1994061 h 2237474"/>
              <a:gd name="connsiteX149" fmla="*/ 2843662 w 12192000"/>
              <a:gd name="connsiteY149" fmla="*/ 1992498 h 2237474"/>
              <a:gd name="connsiteX150" fmla="*/ 2796128 w 12192000"/>
              <a:gd name="connsiteY150" fmla="*/ 1976403 h 2237474"/>
              <a:gd name="connsiteX151" fmla="*/ 2756784 w 12192000"/>
              <a:gd name="connsiteY151" fmla="*/ 1985116 h 2237474"/>
              <a:gd name="connsiteX152" fmla="*/ 2748833 w 12192000"/>
              <a:gd name="connsiteY152" fmla="*/ 1986323 h 2237474"/>
              <a:gd name="connsiteX153" fmla="*/ 2748661 w 12192000"/>
              <a:gd name="connsiteY153" fmla="*/ 1986122 h 2237474"/>
              <a:gd name="connsiteX154" fmla="*/ 2740251 w 12192000"/>
              <a:gd name="connsiteY154" fmla="*/ 1986946 h 2237474"/>
              <a:gd name="connsiteX155" fmla="*/ 2718916 w 12192000"/>
              <a:gd name="connsiteY155" fmla="*/ 1990867 h 2237474"/>
              <a:gd name="connsiteX156" fmla="*/ 2713522 w 12192000"/>
              <a:gd name="connsiteY156" fmla="*/ 1990173 h 2237474"/>
              <a:gd name="connsiteX157" fmla="*/ 2680597 w 12192000"/>
              <a:gd name="connsiteY157" fmla="*/ 1984996 h 2237474"/>
              <a:gd name="connsiteX158" fmla="*/ 2578178 w 12192000"/>
              <a:gd name="connsiteY158" fmla="*/ 1990531 h 2237474"/>
              <a:gd name="connsiteX159" fmla="*/ 2476147 w 12192000"/>
              <a:gd name="connsiteY159" fmla="*/ 1998305 h 2237474"/>
              <a:gd name="connsiteX160" fmla="*/ 2373568 w 12192000"/>
              <a:gd name="connsiteY160" fmla="*/ 2003219 h 2237474"/>
              <a:gd name="connsiteX161" fmla="*/ 2321399 w 12192000"/>
              <a:gd name="connsiteY161" fmla="*/ 1989467 h 2237474"/>
              <a:gd name="connsiteX162" fmla="*/ 2315525 w 12192000"/>
              <a:gd name="connsiteY162" fmla="*/ 1989708 h 2237474"/>
              <a:gd name="connsiteX163" fmla="*/ 2300792 w 12192000"/>
              <a:gd name="connsiteY163" fmla="*/ 1994290 h 2237474"/>
              <a:gd name="connsiteX164" fmla="*/ 2295469 w 12192000"/>
              <a:gd name="connsiteY164" fmla="*/ 1996659 h 2237474"/>
              <a:gd name="connsiteX165" fmla="*/ 2287219 w 12192000"/>
              <a:gd name="connsiteY165" fmla="*/ 1998750 h 2237474"/>
              <a:gd name="connsiteX166" fmla="*/ 2286948 w 12192000"/>
              <a:gd name="connsiteY166" fmla="*/ 1998596 h 2237474"/>
              <a:gd name="connsiteX167" fmla="*/ 2243069 w 12192000"/>
              <a:gd name="connsiteY167" fmla="*/ 2015111 h 2237474"/>
              <a:gd name="connsiteX168" fmla="*/ 2186609 w 12192000"/>
              <a:gd name="connsiteY168" fmla="*/ 2008263 h 2237474"/>
              <a:gd name="connsiteX169" fmla="*/ 2164831 w 12192000"/>
              <a:gd name="connsiteY169" fmla="*/ 2010143 h 2237474"/>
              <a:gd name="connsiteX170" fmla="*/ 2152836 w 12192000"/>
              <a:gd name="connsiteY170" fmla="*/ 2010048 h 2237474"/>
              <a:gd name="connsiteX171" fmla="*/ 2117102 w 12192000"/>
              <a:gd name="connsiteY171" fmla="*/ 2023004 h 2237474"/>
              <a:gd name="connsiteX172" fmla="*/ 2111935 w 12192000"/>
              <a:gd name="connsiteY172" fmla="*/ 2023163 h 2237474"/>
              <a:gd name="connsiteX173" fmla="*/ 2089991 w 12192000"/>
              <a:gd name="connsiteY173" fmla="*/ 2034193 h 2237474"/>
              <a:gd name="connsiteX174" fmla="*/ 2058061 w 12192000"/>
              <a:gd name="connsiteY174" fmla="*/ 2047942 h 2237474"/>
              <a:gd name="connsiteX175" fmla="*/ 2055737 w 12192000"/>
              <a:gd name="connsiteY175" fmla="*/ 2047704 h 2237474"/>
              <a:gd name="connsiteX176" fmla="*/ 2042244 w 12192000"/>
              <a:gd name="connsiteY176" fmla="*/ 2055560 h 2237474"/>
              <a:gd name="connsiteX177" fmla="*/ 1976224 w 12192000"/>
              <a:gd name="connsiteY177" fmla="*/ 2074257 h 2237474"/>
              <a:gd name="connsiteX178" fmla="*/ 1877728 w 12192000"/>
              <a:gd name="connsiteY178" fmla="*/ 2101004 h 2237474"/>
              <a:gd name="connsiteX179" fmla="*/ 1759056 w 12192000"/>
              <a:gd name="connsiteY179" fmla="*/ 2125608 h 2237474"/>
              <a:gd name="connsiteX180" fmla="*/ 1637948 w 12192000"/>
              <a:gd name="connsiteY180" fmla="*/ 2172597 h 2237474"/>
              <a:gd name="connsiteX181" fmla="*/ 1434549 w 12192000"/>
              <a:gd name="connsiteY181" fmla="*/ 2234522 h 2237474"/>
              <a:gd name="connsiteX182" fmla="*/ 1398481 w 12192000"/>
              <a:gd name="connsiteY182" fmla="*/ 2237074 h 2237474"/>
              <a:gd name="connsiteX183" fmla="*/ 1398407 w 12192000"/>
              <a:gd name="connsiteY183" fmla="*/ 2237095 h 2237474"/>
              <a:gd name="connsiteX184" fmla="*/ 1370962 w 12192000"/>
              <a:gd name="connsiteY184" fmla="*/ 2237474 h 2237474"/>
              <a:gd name="connsiteX185" fmla="*/ 1356367 w 12192000"/>
              <a:gd name="connsiteY185" fmla="*/ 2235089 h 2237474"/>
              <a:gd name="connsiteX186" fmla="*/ 1324828 w 12192000"/>
              <a:gd name="connsiteY186" fmla="*/ 2231968 h 2237474"/>
              <a:gd name="connsiteX187" fmla="*/ 1297744 w 12192000"/>
              <a:gd name="connsiteY187" fmla="*/ 2235849 h 2237474"/>
              <a:gd name="connsiteX188" fmla="*/ 1286236 w 12192000"/>
              <a:gd name="connsiteY188" fmla="*/ 2233135 h 2237474"/>
              <a:gd name="connsiteX189" fmla="*/ 1283504 w 12192000"/>
              <a:gd name="connsiteY189" fmla="*/ 2233797 h 2237474"/>
              <a:gd name="connsiteX190" fmla="*/ 1279765 w 12192000"/>
              <a:gd name="connsiteY190" fmla="*/ 2229639 h 2237474"/>
              <a:gd name="connsiteX191" fmla="*/ 1195347 w 12192000"/>
              <a:gd name="connsiteY191" fmla="*/ 2212354 h 2237474"/>
              <a:gd name="connsiteX192" fmla="*/ 970251 w 12192000"/>
              <a:gd name="connsiteY192" fmla="*/ 2221029 h 2237474"/>
              <a:gd name="connsiteX193" fmla="*/ 812914 w 12192000"/>
              <a:gd name="connsiteY193" fmla="*/ 2202752 h 2237474"/>
              <a:gd name="connsiteX194" fmla="*/ 800195 w 12192000"/>
              <a:gd name="connsiteY194" fmla="*/ 2209407 h 2237474"/>
              <a:gd name="connsiteX195" fmla="*/ 784978 w 12192000"/>
              <a:gd name="connsiteY195" fmla="*/ 2212360 h 2237474"/>
              <a:gd name="connsiteX196" fmla="*/ 681987 w 12192000"/>
              <a:gd name="connsiteY196" fmla="*/ 2216757 h 2237474"/>
              <a:gd name="connsiteX197" fmla="*/ 669923 w 12192000"/>
              <a:gd name="connsiteY197" fmla="*/ 2211682 h 2237474"/>
              <a:gd name="connsiteX198" fmla="*/ 648680 w 12192000"/>
              <a:gd name="connsiteY198" fmla="*/ 2206229 h 2237474"/>
              <a:gd name="connsiteX199" fmla="*/ 597225 w 12192000"/>
              <a:gd name="connsiteY199" fmla="*/ 2180999 h 2237474"/>
              <a:gd name="connsiteX200" fmla="*/ 558449 w 12192000"/>
              <a:gd name="connsiteY200" fmla="*/ 2182346 h 2237474"/>
              <a:gd name="connsiteX201" fmla="*/ 550517 w 12192000"/>
              <a:gd name="connsiteY201" fmla="*/ 2182060 h 2237474"/>
              <a:gd name="connsiteX202" fmla="*/ 550309 w 12192000"/>
              <a:gd name="connsiteY202" fmla="*/ 2181825 h 2237474"/>
              <a:gd name="connsiteX203" fmla="*/ 541836 w 12192000"/>
              <a:gd name="connsiteY203" fmla="*/ 2181063 h 2237474"/>
              <a:gd name="connsiteX204" fmla="*/ 536057 w 12192000"/>
              <a:gd name="connsiteY204" fmla="*/ 2181537 h 2237474"/>
              <a:gd name="connsiteX205" fmla="*/ 520671 w 12192000"/>
              <a:gd name="connsiteY205" fmla="*/ 2180980 h 2237474"/>
              <a:gd name="connsiteX206" fmla="*/ 515024 w 12192000"/>
              <a:gd name="connsiteY206" fmla="*/ 2179258 h 2237474"/>
              <a:gd name="connsiteX207" fmla="*/ 512278 w 12192000"/>
              <a:gd name="connsiteY207" fmla="*/ 2176369 h 2237474"/>
              <a:gd name="connsiteX208" fmla="*/ 480419 w 12192000"/>
              <a:gd name="connsiteY208" fmla="*/ 2167807 h 2237474"/>
              <a:gd name="connsiteX209" fmla="*/ 413835 w 12192000"/>
              <a:gd name="connsiteY209" fmla="*/ 2156783 h 2237474"/>
              <a:gd name="connsiteX210" fmla="*/ 376513 w 12192000"/>
              <a:gd name="connsiteY210" fmla="*/ 2154014 h 2237474"/>
              <a:gd name="connsiteX211" fmla="*/ 273386 w 12192000"/>
              <a:gd name="connsiteY211" fmla="*/ 2142551 h 2237474"/>
              <a:gd name="connsiteX212" fmla="*/ 169207 w 12192000"/>
              <a:gd name="connsiteY212" fmla="*/ 2128100 h 2237474"/>
              <a:gd name="connsiteX213" fmla="*/ 93149 w 12192000"/>
              <a:gd name="connsiteY213" fmla="*/ 2105324 h 2237474"/>
              <a:gd name="connsiteX214" fmla="*/ 88109 w 12192000"/>
              <a:gd name="connsiteY214" fmla="*/ 2106704 h 2237474"/>
              <a:gd name="connsiteX215" fmla="*/ 80022 w 12192000"/>
              <a:gd name="connsiteY215" fmla="*/ 2107254 h 2237474"/>
              <a:gd name="connsiteX216" fmla="*/ 79717 w 12192000"/>
              <a:gd name="connsiteY216" fmla="*/ 2107046 h 2237474"/>
              <a:gd name="connsiteX217" fmla="*/ 72352 w 12192000"/>
              <a:gd name="connsiteY217" fmla="*/ 2107991 h 2237474"/>
              <a:gd name="connsiteX218" fmla="*/ 37645 w 12192000"/>
              <a:gd name="connsiteY218" fmla="*/ 2115401 h 2237474"/>
              <a:gd name="connsiteX219" fmla="*/ 4572 w 12192000"/>
              <a:gd name="connsiteY219" fmla="*/ 2111091 h 2237474"/>
              <a:gd name="connsiteX220" fmla="*/ 0 w 12192000"/>
              <a:gd name="connsiteY220" fmla="*/ 2110468 h 2237474"/>
              <a:gd name="connsiteX221" fmla="*/ 0 w 12192000"/>
              <a:gd name="connsiteY22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278619 w 12192000"/>
              <a:gd name="connsiteY39" fmla="*/ 1011878 h 2237474"/>
              <a:gd name="connsiteX40" fmla="*/ 9268019 w 12192000"/>
              <a:gd name="connsiteY40" fmla="*/ 1007442 h 2237474"/>
              <a:gd name="connsiteX41" fmla="*/ 9234662 w 12192000"/>
              <a:gd name="connsiteY41" fmla="*/ 1023056 h 2237474"/>
              <a:gd name="connsiteX42" fmla="*/ 9181033 w 12192000"/>
              <a:gd name="connsiteY42" fmla="*/ 1037921 h 2237474"/>
              <a:gd name="connsiteX43" fmla="*/ 9155969 w 12192000"/>
              <a:gd name="connsiteY43" fmla="*/ 1046804 h 2237474"/>
              <a:gd name="connsiteX44" fmla="*/ 9133985 w 12192000"/>
              <a:gd name="connsiteY44" fmla="*/ 1046450 h 2237474"/>
              <a:gd name="connsiteX45" fmla="*/ 9012987 w 12192000"/>
              <a:gd name="connsiteY45" fmla="*/ 1061986 h 2237474"/>
              <a:gd name="connsiteX46" fmla="*/ 8968445 w 12192000"/>
              <a:gd name="connsiteY46" fmla="*/ 1052169 h 2237474"/>
              <a:gd name="connsiteX47" fmla="*/ 8958984 w 12192000"/>
              <a:gd name="connsiteY47" fmla="*/ 1057212 h 2237474"/>
              <a:gd name="connsiteX48" fmla="*/ 8886001 w 12192000"/>
              <a:gd name="connsiteY48" fmla="*/ 1067468 h 2237474"/>
              <a:gd name="connsiteX49" fmla="*/ 8838610 w 12192000"/>
              <a:gd name="connsiteY49" fmla="*/ 1075091 h 2237474"/>
              <a:gd name="connsiteX50" fmla="*/ 8750383 w 12192000"/>
              <a:gd name="connsiteY50" fmla="*/ 1097387 h 2237474"/>
              <a:gd name="connsiteX51" fmla="*/ 8697365 w 12192000"/>
              <a:gd name="connsiteY51" fmla="*/ 1105869 h 2237474"/>
              <a:gd name="connsiteX52" fmla="*/ 8665605 w 12192000"/>
              <a:gd name="connsiteY52" fmla="*/ 1110791 h 2237474"/>
              <a:gd name="connsiteX53" fmla="*/ 8584946 w 12192000"/>
              <a:gd name="connsiteY53" fmla="*/ 1135226 h 2237474"/>
              <a:gd name="connsiteX54" fmla="*/ 8460755 w 12192000"/>
              <a:gd name="connsiteY54" fmla="*/ 1203427 h 2237474"/>
              <a:gd name="connsiteX55" fmla="*/ 8419755 w 12192000"/>
              <a:gd name="connsiteY55" fmla="*/ 1216260 h 2237474"/>
              <a:gd name="connsiteX56" fmla="*/ 8411626 w 12192000"/>
              <a:gd name="connsiteY56" fmla="*/ 1214397 h 2237474"/>
              <a:gd name="connsiteX57" fmla="*/ 8363469 w 12192000"/>
              <a:gd name="connsiteY57" fmla="*/ 1246658 h 2237474"/>
              <a:gd name="connsiteX58" fmla="*/ 8275497 w 12192000"/>
              <a:gd name="connsiteY58" fmla="*/ 1264396 h 2237474"/>
              <a:gd name="connsiteX59" fmla="*/ 8206287 w 12192000"/>
              <a:gd name="connsiteY59" fmla="*/ 1273060 h 2237474"/>
              <a:gd name="connsiteX60" fmla="*/ 8168705 w 12192000"/>
              <a:gd name="connsiteY60" fmla="*/ 1279956 h 2237474"/>
              <a:gd name="connsiteX61" fmla="*/ 8139997 w 12192000"/>
              <a:gd name="connsiteY61" fmla="*/ 1282713 h 2237474"/>
              <a:gd name="connsiteX62" fmla="*/ 8074238 w 12192000"/>
              <a:gd name="connsiteY62" fmla="*/ 1301895 h 2237474"/>
              <a:gd name="connsiteX63" fmla="*/ 7968292 w 12192000"/>
              <a:gd name="connsiteY63" fmla="*/ 1338779 h 2237474"/>
              <a:gd name="connsiteX64" fmla="*/ 7945122 w 12192000"/>
              <a:gd name="connsiteY64" fmla="*/ 1345477 h 2237474"/>
              <a:gd name="connsiteX65" fmla="*/ 7902328 w 12192000"/>
              <a:gd name="connsiteY65" fmla="*/ 1345865 h 2237474"/>
              <a:gd name="connsiteX66" fmla="*/ 7875879 w 12192000"/>
              <a:gd name="connsiteY66" fmla="*/ 1345646 h 2237474"/>
              <a:gd name="connsiteX67" fmla="*/ 7840612 w 12192000"/>
              <a:gd name="connsiteY67" fmla="*/ 1369373 h 2237474"/>
              <a:gd name="connsiteX68" fmla="*/ 7786819 w 12192000"/>
              <a:gd name="connsiteY68" fmla="*/ 1378970 h 2237474"/>
              <a:gd name="connsiteX69" fmla="*/ 7548172 w 12192000"/>
              <a:gd name="connsiteY69" fmla="*/ 1417460 h 2237474"/>
              <a:gd name="connsiteX70" fmla="*/ 7483437 w 12192000"/>
              <a:gd name="connsiteY70" fmla="*/ 1478152 h 2237474"/>
              <a:gd name="connsiteX71" fmla="*/ 7377870 w 12192000"/>
              <a:gd name="connsiteY71" fmla="*/ 1523319 h 2237474"/>
              <a:gd name="connsiteX72" fmla="*/ 7230737 w 12192000"/>
              <a:gd name="connsiteY72" fmla="*/ 1562633 h 2237474"/>
              <a:gd name="connsiteX73" fmla="*/ 7224458 w 12192000"/>
              <a:gd name="connsiteY73" fmla="*/ 1573008 h 2237474"/>
              <a:gd name="connsiteX74" fmla="*/ 7213486 w 12192000"/>
              <a:gd name="connsiteY74" fmla="*/ 1580987 h 2237474"/>
              <a:gd name="connsiteX75" fmla="*/ 7183121 w 12192000"/>
              <a:gd name="connsiteY75" fmla="*/ 1595162 h 2237474"/>
              <a:gd name="connsiteX76" fmla="*/ 7164601 w 12192000"/>
              <a:gd name="connsiteY76" fmla="*/ 1606490 h 2237474"/>
              <a:gd name="connsiteX77" fmla="*/ 7114651 w 12192000"/>
              <a:gd name="connsiteY77" fmla="*/ 1620959 h 2237474"/>
              <a:gd name="connsiteX78" fmla="*/ 7092727 w 12192000"/>
              <a:gd name="connsiteY78" fmla="*/ 1623628 h 2237474"/>
              <a:gd name="connsiteX79" fmla="*/ 7031309 w 12192000"/>
              <a:gd name="connsiteY79" fmla="*/ 1619451 h 2237474"/>
              <a:gd name="connsiteX80" fmla="*/ 6999084 w 12192000"/>
              <a:gd name="connsiteY80" fmla="*/ 1634317 h 2237474"/>
              <a:gd name="connsiteX81" fmla="*/ 6992107 w 12192000"/>
              <a:gd name="connsiteY81" fmla="*/ 1636860 h 2237474"/>
              <a:gd name="connsiteX82" fmla="*/ 6991765 w 12192000"/>
              <a:gd name="connsiteY82" fmla="*/ 1636725 h 2237474"/>
              <a:gd name="connsiteX83" fmla="*/ 6900177 w 12192000"/>
              <a:gd name="connsiteY83" fmla="*/ 1636016 h 2237474"/>
              <a:gd name="connsiteX84" fmla="*/ 6795372 w 12192000"/>
              <a:gd name="connsiteY84" fmla="*/ 1644845 h 2237474"/>
              <a:gd name="connsiteX85" fmla="*/ 6692251 w 12192000"/>
              <a:gd name="connsiteY85" fmla="*/ 1656357 h 2237474"/>
              <a:gd name="connsiteX86" fmla="*/ 6655235 w 12192000"/>
              <a:gd name="connsiteY86" fmla="*/ 1661869 h 2237474"/>
              <a:gd name="connsiteX87" fmla="*/ 6587857 w 12192000"/>
              <a:gd name="connsiteY87" fmla="*/ 1665769 h 2237474"/>
              <a:gd name="connsiteX88" fmla="*/ 6554894 w 12192000"/>
              <a:gd name="connsiteY88" fmla="*/ 1664428 h 2237474"/>
              <a:gd name="connsiteX89" fmla="*/ 6516595 w 12192000"/>
              <a:gd name="connsiteY89" fmla="*/ 1667475 h 2237474"/>
              <a:gd name="connsiteX90" fmla="*/ 6508541 w 12192000"/>
              <a:gd name="connsiteY90" fmla="*/ 1668757 h 2237474"/>
              <a:gd name="connsiteX91" fmla="*/ 6471012 w 12192000"/>
              <a:gd name="connsiteY91" fmla="*/ 1678604 h 2237474"/>
              <a:gd name="connsiteX92" fmla="*/ 6415265 w 12192000"/>
              <a:gd name="connsiteY92" fmla="*/ 1665317 h 2237474"/>
              <a:gd name="connsiteX93" fmla="*/ 6364035 w 12192000"/>
              <a:gd name="connsiteY93" fmla="*/ 1667683 h 2237474"/>
              <a:gd name="connsiteX94" fmla="*/ 6280959 w 12192000"/>
              <a:gd name="connsiteY94" fmla="*/ 1689329 h 2237474"/>
              <a:gd name="connsiteX95" fmla="*/ 6243319 w 12192000"/>
              <a:gd name="connsiteY95" fmla="*/ 1695560 h 2237474"/>
              <a:gd name="connsiteX96" fmla="*/ 6098321 w 12192000"/>
              <a:gd name="connsiteY96" fmla="*/ 1721646 h 2237474"/>
              <a:gd name="connsiteX97" fmla="*/ 5880652 w 12192000"/>
              <a:gd name="connsiteY97" fmla="*/ 1779643 h 2237474"/>
              <a:gd name="connsiteX98" fmla="*/ 5785959 w 12192000"/>
              <a:gd name="connsiteY98" fmla="*/ 1775307 h 2237474"/>
              <a:gd name="connsiteX99" fmla="*/ 5643534 w 12192000"/>
              <a:gd name="connsiteY99" fmla="*/ 1802919 h 2237474"/>
              <a:gd name="connsiteX100" fmla="*/ 5518799 w 12192000"/>
              <a:gd name="connsiteY100" fmla="*/ 1818312 h 2237474"/>
              <a:gd name="connsiteX101" fmla="*/ 5505014 w 12192000"/>
              <a:gd name="connsiteY101" fmla="*/ 1819259 h 2237474"/>
              <a:gd name="connsiteX102" fmla="*/ 5453307 w 12192000"/>
              <a:gd name="connsiteY102" fmla="*/ 1815450 h 2237474"/>
              <a:gd name="connsiteX103" fmla="*/ 5364192 w 12192000"/>
              <a:gd name="connsiteY103" fmla="*/ 1826074 h 2237474"/>
              <a:gd name="connsiteX104" fmla="*/ 5350380 w 12192000"/>
              <a:gd name="connsiteY104" fmla="*/ 1830891 h 2237474"/>
              <a:gd name="connsiteX105" fmla="*/ 5259633 w 12192000"/>
              <a:gd name="connsiteY105" fmla="*/ 1837160 h 2237474"/>
              <a:gd name="connsiteX106" fmla="*/ 5197513 w 12192000"/>
              <a:gd name="connsiteY106" fmla="*/ 1844718 h 2237474"/>
              <a:gd name="connsiteX107" fmla="*/ 5168852 w 12192000"/>
              <a:gd name="connsiteY107" fmla="*/ 1844846 h 2237474"/>
              <a:gd name="connsiteX108" fmla="*/ 5114927 w 12192000"/>
              <a:gd name="connsiteY108" fmla="*/ 1847827 h 2237474"/>
              <a:gd name="connsiteX109" fmla="*/ 5108970 w 12192000"/>
              <a:gd name="connsiteY109" fmla="*/ 1847935 h 2237474"/>
              <a:gd name="connsiteX110" fmla="*/ 5067961 w 12192000"/>
              <a:gd name="connsiteY110" fmla="*/ 1845917 h 2237474"/>
              <a:gd name="connsiteX111" fmla="*/ 5007075 w 12192000"/>
              <a:gd name="connsiteY111" fmla="*/ 1838626 h 2237474"/>
              <a:gd name="connsiteX112" fmla="*/ 4944087 w 12192000"/>
              <a:gd name="connsiteY112" fmla="*/ 1823332 h 2237474"/>
              <a:gd name="connsiteX113" fmla="*/ 4907662 w 12192000"/>
              <a:gd name="connsiteY113" fmla="*/ 1816900 h 2237474"/>
              <a:gd name="connsiteX114" fmla="*/ 4882386 w 12192000"/>
              <a:gd name="connsiteY114" fmla="*/ 1809844 h 2237474"/>
              <a:gd name="connsiteX115" fmla="*/ 4811440 w 12192000"/>
              <a:gd name="connsiteY115" fmla="*/ 1804655 h 2237474"/>
              <a:gd name="connsiteX116" fmla="*/ 4691075 w 12192000"/>
              <a:gd name="connsiteY116" fmla="*/ 1801389 h 2237474"/>
              <a:gd name="connsiteX117" fmla="*/ 4611738 w 12192000"/>
              <a:gd name="connsiteY117" fmla="*/ 1776964 h 2237474"/>
              <a:gd name="connsiteX118" fmla="*/ 4560070 w 12192000"/>
              <a:gd name="connsiteY118" fmla="*/ 1785640 h 2237474"/>
              <a:gd name="connsiteX119" fmla="*/ 4536503 w 12192000"/>
              <a:gd name="connsiteY119" fmla="*/ 1785334 h 2237474"/>
              <a:gd name="connsiteX120" fmla="*/ 4513724 w 12192000"/>
              <a:gd name="connsiteY120" fmla="*/ 1791996 h 2237474"/>
              <a:gd name="connsiteX121" fmla="*/ 4459810 w 12192000"/>
              <a:gd name="connsiteY121" fmla="*/ 1797886 h 2237474"/>
              <a:gd name="connsiteX122" fmla="*/ 4379064 w 12192000"/>
              <a:gd name="connsiteY122" fmla="*/ 1817177 h 2237474"/>
              <a:gd name="connsiteX123" fmla="*/ 4319209 w 12192000"/>
              <a:gd name="connsiteY123" fmla="*/ 1834833 h 2237474"/>
              <a:gd name="connsiteX124" fmla="*/ 4290981 w 12192000"/>
              <a:gd name="connsiteY124" fmla="*/ 1839677 h 2237474"/>
              <a:gd name="connsiteX125" fmla="*/ 4285792 w 12192000"/>
              <a:gd name="connsiteY125" fmla="*/ 1836231 h 2237474"/>
              <a:gd name="connsiteX126" fmla="*/ 4238372 w 12192000"/>
              <a:gd name="connsiteY126" fmla="*/ 1851480 h 2237474"/>
              <a:gd name="connsiteX127" fmla="*/ 4232517 w 12192000"/>
              <a:gd name="connsiteY127" fmla="*/ 1852567 h 2237474"/>
              <a:gd name="connsiteX128" fmla="*/ 4191732 w 12192000"/>
              <a:gd name="connsiteY128" fmla="*/ 1857328 h 2237474"/>
              <a:gd name="connsiteX129" fmla="*/ 4065532 w 12192000"/>
              <a:gd name="connsiteY129" fmla="*/ 1855477 h 2237474"/>
              <a:gd name="connsiteX130" fmla="*/ 4028460 w 12192000"/>
              <a:gd name="connsiteY130" fmla="*/ 1855137 h 2237474"/>
              <a:gd name="connsiteX131" fmla="*/ 4002267 w 12192000"/>
              <a:gd name="connsiteY131" fmla="*/ 1852352 h 2237474"/>
              <a:gd name="connsiteX132" fmla="*/ 3931396 w 12192000"/>
              <a:gd name="connsiteY132" fmla="*/ 1858915 h 2237474"/>
              <a:gd name="connsiteX133" fmla="*/ 3812162 w 12192000"/>
              <a:gd name="connsiteY133" fmla="*/ 1875501 h 2237474"/>
              <a:gd name="connsiteX134" fmla="*/ 3729530 w 12192000"/>
              <a:gd name="connsiteY134" fmla="*/ 1864513 h 2237474"/>
              <a:gd name="connsiteX135" fmla="*/ 3680177 w 12192000"/>
              <a:gd name="connsiteY135" fmla="*/ 1881552 h 2237474"/>
              <a:gd name="connsiteX136" fmla="*/ 3567259 w 12192000"/>
              <a:gd name="connsiteY136" fmla="*/ 1893482 h 2237474"/>
              <a:gd name="connsiteX137" fmla="*/ 3405770 w 12192000"/>
              <a:gd name="connsiteY137" fmla="*/ 1904591 h 2237474"/>
              <a:gd name="connsiteX138" fmla="*/ 3280097 w 12192000"/>
              <a:gd name="connsiteY138" fmla="*/ 1919610 h 2237474"/>
              <a:gd name="connsiteX139" fmla="*/ 3123424 w 12192000"/>
              <a:gd name="connsiteY139" fmla="*/ 1952930 h 2237474"/>
              <a:gd name="connsiteX140" fmla="*/ 3009910 w 12192000"/>
              <a:gd name="connsiteY140" fmla="*/ 1957866 h 2237474"/>
              <a:gd name="connsiteX141" fmla="*/ 2995934 w 12192000"/>
              <a:gd name="connsiteY141" fmla="*/ 1967085 h 2237474"/>
              <a:gd name="connsiteX142" fmla="*/ 2980071 w 12192000"/>
              <a:gd name="connsiteY142" fmla="*/ 1972988 h 2237474"/>
              <a:gd name="connsiteX143" fmla="*/ 2978094 w 12192000"/>
              <a:gd name="connsiteY143" fmla="*/ 1972369 h 2237474"/>
              <a:gd name="connsiteX144" fmla="*/ 2942858 w 12192000"/>
              <a:gd name="connsiteY144" fmla="*/ 1981367 h 2237474"/>
              <a:gd name="connsiteX145" fmla="*/ 2875436 w 12192000"/>
              <a:gd name="connsiteY145" fmla="*/ 1996977 h 2237474"/>
              <a:gd name="connsiteX146" fmla="*/ 2874892 w 12192000"/>
              <a:gd name="connsiteY146" fmla="*/ 1996085 h 2237474"/>
              <a:gd name="connsiteX147" fmla="*/ 2864145 w 12192000"/>
              <a:gd name="connsiteY147" fmla="*/ 1994061 h 2237474"/>
              <a:gd name="connsiteX148" fmla="*/ 2843662 w 12192000"/>
              <a:gd name="connsiteY148" fmla="*/ 1992498 h 2237474"/>
              <a:gd name="connsiteX149" fmla="*/ 2796128 w 12192000"/>
              <a:gd name="connsiteY149" fmla="*/ 1976403 h 2237474"/>
              <a:gd name="connsiteX150" fmla="*/ 2756784 w 12192000"/>
              <a:gd name="connsiteY150" fmla="*/ 1985116 h 2237474"/>
              <a:gd name="connsiteX151" fmla="*/ 2748833 w 12192000"/>
              <a:gd name="connsiteY151" fmla="*/ 1986323 h 2237474"/>
              <a:gd name="connsiteX152" fmla="*/ 2748661 w 12192000"/>
              <a:gd name="connsiteY152" fmla="*/ 1986122 h 2237474"/>
              <a:gd name="connsiteX153" fmla="*/ 2740251 w 12192000"/>
              <a:gd name="connsiteY153" fmla="*/ 1986946 h 2237474"/>
              <a:gd name="connsiteX154" fmla="*/ 2718916 w 12192000"/>
              <a:gd name="connsiteY154" fmla="*/ 1990867 h 2237474"/>
              <a:gd name="connsiteX155" fmla="*/ 2713522 w 12192000"/>
              <a:gd name="connsiteY155" fmla="*/ 1990173 h 2237474"/>
              <a:gd name="connsiteX156" fmla="*/ 2680597 w 12192000"/>
              <a:gd name="connsiteY156" fmla="*/ 1984996 h 2237474"/>
              <a:gd name="connsiteX157" fmla="*/ 2578178 w 12192000"/>
              <a:gd name="connsiteY157" fmla="*/ 1990531 h 2237474"/>
              <a:gd name="connsiteX158" fmla="*/ 2476147 w 12192000"/>
              <a:gd name="connsiteY158" fmla="*/ 1998305 h 2237474"/>
              <a:gd name="connsiteX159" fmla="*/ 2373568 w 12192000"/>
              <a:gd name="connsiteY159" fmla="*/ 2003219 h 2237474"/>
              <a:gd name="connsiteX160" fmla="*/ 2321399 w 12192000"/>
              <a:gd name="connsiteY160" fmla="*/ 1989467 h 2237474"/>
              <a:gd name="connsiteX161" fmla="*/ 2315525 w 12192000"/>
              <a:gd name="connsiteY161" fmla="*/ 1989708 h 2237474"/>
              <a:gd name="connsiteX162" fmla="*/ 2300792 w 12192000"/>
              <a:gd name="connsiteY162" fmla="*/ 1994290 h 2237474"/>
              <a:gd name="connsiteX163" fmla="*/ 2295469 w 12192000"/>
              <a:gd name="connsiteY163" fmla="*/ 1996659 h 2237474"/>
              <a:gd name="connsiteX164" fmla="*/ 2287219 w 12192000"/>
              <a:gd name="connsiteY164" fmla="*/ 1998750 h 2237474"/>
              <a:gd name="connsiteX165" fmla="*/ 2286948 w 12192000"/>
              <a:gd name="connsiteY165" fmla="*/ 1998596 h 2237474"/>
              <a:gd name="connsiteX166" fmla="*/ 2243069 w 12192000"/>
              <a:gd name="connsiteY166" fmla="*/ 2015111 h 2237474"/>
              <a:gd name="connsiteX167" fmla="*/ 2186609 w 12192000"/>
              <a:gd name="connsiteY167" fmla="*/ 2008263 h 2237474"/>
              <a:gd name="connsiteX168" fmla="*/ 2164831 w 12192000"/>
              <a:gd name="connsiteY168" fmla="*/ 2010143 h 2237474"/>
              <a:gd name="connsiteX169" fmla="*/ 2152836 w 12192000"/>
              <a:gd name="connsiteY169" fmla="*/ 2010048 h 2237474"/>
              <a:gd name="connsiteX170" fmla="*/ 2117102 w 12192000"/>
              <a:gd name="connsiteY170" fmla="*/ 2023004 h 2237474"/>
              <a:gd name="connsiteX171" fmla="*/ 2111935 w 12192000"/>
              <a:gd name="connsiteY171" fmla="*/ 2023163 h 2237474"/>
              <a:gd name="connsiteX172" fmla="*/ 2089991 w 12192000"/>
              <a:gd name="connsiteY172" fmla="*/ 2034193 h 2237474"/>
              <a:gd name="connsiteX173" fmla="*/ 2058061 w 12192000"/>
              <a:gd name="connsiteY173" fmla="*/ 2047942 h 2237474"/>
              <a:gd name="connsiteX174" fmla="*/ 2055737 w 12192000"/>
              <a:gd name="connsiteY174" fmla="*/ 2047704 h 2237474"/>
              <a:gd name="connsiteX175" fmla="*/ 2042244 w 12192000"/>
              <a:gd name="connsiteY175" fmla="*/ 2055560 h 2237474"/>
              <a:gd name="connsiteX176" fmla="*/ 1976224 w 12192000"/>
              <a:gd name="connsiteY176" fmla="*/ 2074257 h 2237474"/>
              <a:gd name="connsiteX177" fmla="*/ 1877728 w 12192000"/>
              <a:gd name="connsiteY177" fmla="*/ 2101004 h 2237474"/>
              <a:gd name="connsiteX178" fmla="*/ 1759056 w 12192000"/>
              <a:gd name="connsiteY178" fmla="*/ 2125608 h 2237474"/>
              <a:gd name="connsiteX179" fmla="*/ 1637948 w 12192000"/>
              <a:gd name="connsiteY179" fmla="*/ 2172597 h 2237474"/>
              <a:gd name="connsiteX180" fmla="*/ 1434549 w 12192000"/>
              <a:gd name="connsiteY180" fmla="*/ 2234522 h 2237474"/>
              <a:gd name="connsiteX181" fmla="*/ 1398481 w 12192000"/>
              <a:gd name="connsiteY181" fmla="*/ 2237074 h 2237474"/>
              <a:gd name="connsiteX182" fmla="*/ 1398407 w 12192000"/>
              <a:gd name="connsiteY182" fmla="*/ 2237095 h 2237474"/>
              <a:gd name="connsiteX183" fmla="*/ 1370962 w 12192000"/>
              <a:gd name="connsiteY183" fmla="*/ 2237474 h 2237474"/>
              <a:gd name="connsiteX184" fmla="*/ 1356367 w 12192000"/>
              <a:gd name="connsiteY184" fmla="*/ 2235089 h 2237474"/>
              <a:gd name="connsiteX185" fmla="*/ 1324828 w 12192000"/>
              <a:gd name="connsiteY185" fmla="*/ 2231968 h 2237474"/>
              <a:gd name="connsiteX186" fmla="*/ 1297744 w 12192000"/>
              <a:gd name="connsiteY186" fmla="*/ 2235849 h 2237474"/>
              <a:gd name="connsiteX187" fmla="*/ 1286236 w 12192000"/>
              <a:gd name="connsiteY187" fmla="*/ 2233135 h 2237474"/>
              <a:gd name="connsiteX188" fmla="*/ 1283504 w 12192000"/>
              <a:gd name="connsiteY188" fmla="*/ 2233797 h 2237474"/>
              <a:gd name="connsiteX189" fmla="*/ 1279765 w 12192000"/>
              <a:gd name="connsiteY189" fmla="*/ 2229639 h 2237474"/>
              <a:gd name="connsiteX190" fmla="*/ 1195347 w 12192000"/>
              <a:gd name="connsiteY190" fmla="*/ 2212354 h 2237474"/>
              <a:gd name="connsiteX191" fmla="*/ 970251 w 12192000"/>
              <a:gd name="connsiteY191" fmla="*/ 2221029 h 2237474"/>
              <a:gd name="connsiteX192" fmla="*/ 812914 w 12192000"/>
              <a:gd name="connsiteY192" fmla="*/ 2202752 h 2237474"/>
              <a:gd name="connsiteX193" fmla="*/ 800195 w 12192000"/>
              <a:gd name="connsiteY193" fmla="*/ 2209407 h 2237474"/>
              <a:gd name="connsiteX194" fmla="*/ 784978 w 12192000"/>
              <a:gd name="connsiteY194" fmla="*/ 2212360 h 2237474"/>
              <a:gd name="connsiteX195" fmla="*/ 681987 w 12192000"/>
              <a:gd name="connsiteY195" fmla="*/ 2216757 h 2237474"/>
              <a:gd name="connsiteX196" fmla="*/ 669923 w 12192000"/>
              <a:gd name="connsiteY196" fmla="*/ 2211682 h 2237474"/>
              <a:gd name="connsiteX197" fmla="*/ 648680 w 12192000"/>
              <a:gd name="connsiteY197" fmla="*/ 2206229 h 2237474"/>
              <a:gd name="connsiteX198" fmla="*/ 597225 w 12192000"/>
              <a:gd name="connsiteY198" fmla="*/ 2180999 h 2237474"/>
              <a:gd name="connsiteX199" fmla="*/ 558449 w 12192000"/>
              <a:gd name="connsiteY199" fmla="*/ 2182346 h 2237474"/>
              <a:gd name="connsiteX200" fmla="*/ 550517 w 12192000"/>
              <a:gd name="connsiteY200" fmla="*/ 2182060 h 2237474"/>
              <a:gd name="connsiteX201" fmla="*/ 550309 w 12192000"/>
              <a:gd name="connsiteY201" fmla="*/ 2181825 h 2237474"/>
              <a:gd name="connsiteX202" fmla="*/ 541836 w 12192000"/>
              <a:gd name="connsiteY202" fmla="*/ 2181063 h 2237474"/>
              <a:gd name="connsiteX203" fmla="*/ 536057 w 12192000"/>
              <a:gd name="connsiteY203" fmla="*/ 2181537 h 2237474"/>
              <a:gd name="connsiteX204" fmla="*/ 520671 w 12192000"/>
              <a:gd name="connsiteY204" fmla="*/ 2180980 h 2237474"/>
              <a:gd name="connsiteX205" fmla="*/ 515024 w 12192000"/>
              <a:gd name="connsiteY205" fmla="*/ 2179258 h 2237474"/>
              <a:gd name="connsiteX206" fmla="*/ 512278 w 12192000"/>
              <a:gd name="connsiteY206" fmla="*/ 2176369 h 2237474"/>
              <a:gd name="connsiteX207" fmla="*/ 480419 w 12192000"/>
              <a:gd name="connsiteY207" fmla="*/ 2167807 h 2237474"/>
              <a:gd name="connsiteX208" fmla="*/ 413835 w 12192000"/>
              <a:gd name="connsiteY208" fmla="*/ 2156783 h 2237474"/>
              <a:gd name="connsiteX209" fmla="*/ 376513 w 12192000"/>
              <a:gd name="connsiteY209" fmla="*/ 2154014 h 2237474"/>
              <a:gd name="connsiteX210" fmla="*/ 273386 w 12192000"/>
              <a:gd name="connsiteY210" fmla="*/ 2142551 h 2237474"/>
              <a:gd name="connsiteX211" fmla="*/ 169207 w 12192000"/>
              <a:gd name="connsiteY211" fmla="*/ 2128100 h 2237474"/>
              <a:gd name="connsiteX212" fmla="*/ 93149 w 12192000"/>
              <a:gd name="connsiteY212" fmla="*/ 2105324 h 2237474"/>
              <a:gd name="connsiteX213" fmla="*/ 88109 w 12192000"/>
              <a:gd name="connsiteY213" fmla="*/ 2106704 h 2237474"/>
              <a:gd name="connsiteX214" fmla="*/ 80022 w 12192000"/>
              <a:gd name="connsiteY214" fmla="*/ 2107254 h 2237474"/>
              <a:gd name="connsiteX215" fmla="*/ 79717 w 12192000"/>
              <a:gd name="connsiteY215" fmla="*/ 2107046 h 2237474"/>
              <a:gd name="connsiteX216" fmla="*/ 72352 w 12192000"/>
              <a:gd name="connsiteY216" fmla="*/ 2107991 h 2237474"/>
              <a:gd name="connsiteX217" fmla="*/ 37645 w 12192000"/>
              <a:gd name="connsiteY217" fmla="*/ 2115401 h 2237474"/>
              <a:gd name="connsiteX218" fmla="*/ 4572 w 12192000"/>
              <a:gd name="connsiteY218" fmla="*/ 2111091 h 2237474"/>
              <a:gd name="connsiteX219" fmla="*/ 0 w 12192000"/>
              <a:gd name="connsiteY219" fmla="*/ 2110468 h 2237474"/>
              <a:gd name="connsiteX220" fmla="*/ 0 w 12192000"/>
              <a:gd name="connsiteY22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00499 w 12192000"/>
              <a:gd name="connsiteY34" fmla="*/ 954680 h 2237474"/>
              <a:gd name="connsiteX35" fmla="*/ 9428195 w 12192000"/>
              <a:gd name="connsiteY35" fmla="*/ 986225 h 2237474"/>
              <a:gd name="connsiteX36" fmla="*/ 9410017 w 12192000"/>
              <a:gd name="connsiteY36" fmla="*/ 993931 h 2237474"/>
              <a:gd name="connsiteX37" fmla="*/ 9392919 w 12192000"/>
              <a:gd name="connsiteY37" fmla="*/ 994656 h 2237474"/>
              <a:gd name="connsiteX38" fmla="*/ 9278619 w 12192000"/>
              <a:gd name="connsiteY38" fmla="*/ 1011878 h 2237474"/>
              <a:gd name="connsiteX39" fmla="*/ 9268019 w 12192000"/>
              <a:gd name="connsiteY39" fmla="*/ 1007442 h 2237474"/>
              <a:gd name="connsiteX40" fmla="*/ 9234662 w 12192000"/>
              <a:gd name="connsiteY40" fmla="*/ 1023056 h 2237474"/>
              <a:gd name="connsiteX41" fmla="*/ 9181033 w 12192000"/>
              <a:gd name="connsiteY41" fmla="*/ 1037921 h 2237474"/>
              <a:gd name="connsiteX42" fmla="*/ 9155969 w 12192000"/>
              <a:gd name="connsiteY42" fmla="*/ 1046804 h 2237474"/>
              <a:gd name="connsiteX43" fmla="*/ 9133985 w 12192000"/>
              <a:gd name="connsiteY43" fmla="*/ 1046450 h 2237474"/>
              <a:gd name="connsiteX44" fmla="*/ 9012987 w 12192000"/>
              <a:gd name="connsiteY44" fmla="*/ 1061986 h 2237474"/>
              <a:gd name="connsiteX45" fmla="*/ 8968445 w 12192000"/>
              <a:gd name="connsiteY45" fmla="*/ 1052169 h 2237474"/>
              <a:gd name="connsiteX46" fmla="*/ 8958984 w 12192000"/>
              <a:gd name="connsiteY46" fmla="*/ 1057212 h 2237474"/>
              <a:gd name="connsiteX47" fmla="*/ 8886001 w 12192000"/>
              <a:gd name="connsiteY47" fmla="*/ 1067468 h 2237474"/>
              <a:gd name="connsiteX48" fmla="*/ 8838610 w 12192000"/>
              <a:gd name="connsiteY48" fmla="*/ 1075091 h 2237474"/>
              <a:gd name="connsiteX49" fmla="*/ 8750383 w 12192000"/>
              <a:gd name="connsiteY49" fmla="*/ 1097387 h 2237474"/>
              <a:gd name="connsiteX50" fmla="*/ 8697365 w 12192000"/>
              <a:gd name="connsiteY50" fmla="*/ 1105869 h 2237474"/>
              <a:gd name="connsiteX51" fmla="*/ 8665605 w 12192000"/>
              <a:gd name="connsiteY51" fmla="*/ 1110791 h 2237474"/>
              <a:gd name="connsiteX52" fmla="*/ 8584946 w 12192000"/>
              <a:gd name="connsiteY52" fmla="*/ 1135226 h 2237474"/>
              <a:gd name="connsiteX53" fmla="*/ 8460755 w 12192000"/>
              <a:gd name="connsiteY53" fmla="*/ 1203427 h 2237474"/>
              <a:gd name="connsiteX54" fmla="*/ 8419755 w 12192000"/>
              <a:gd name="connsiteY54" fmla="*/ 1216260 h 2237474"/>
              <a:gd name="connsiteX55" fmla="*/ 8411626 w 12192000"/>
              <a:gd name="connsiteY55" fmla="*/ 1214397 h 2237474"/>
              <a:gd name="connsiteX56" fmla="*/ 8363469 w 12192000"/>
              <a:gd name="connsiteY56" fmla="*/ 1246658 h 2237474"/>
              <a:gd name="connsiteX57" fmla="*/ 8275497 w 12192000"/>
              <a:gd name="connsiteY57" fmla="*/ 1264396 h 2237474"/>
              <a:gd name="connsiteX58" fmla="*/ 8206287 w 12192000"/>
              <a:gd name="connsiteY58" fmla="*/ 1273060 h 2237474"/>
              <a:gd name="connsiteX59" fmla="*/ 8168705 w 12192000"/>
              <a:gd name="connsiteY59" fmla="*/ 1279956 h 2237474"/>
              <a:gd name="connsiteX60" fmla="*/ 8139997 w 12192000"/>
              <a:gd name="connsiteY60" fmla="*/ 1282713 h 2237474"/>
              <a:gd name="connsiteX61" fmla="*/ 8074238 w 12192000"/>
              <a:gd name="connsiteY61" fmla="*/ 1301895 h 2237474"/>
              <a:gd name="connsiteX62" fmla="*/ 7968292 w 12192000"/>
              <a:gd name="connsiteY62" fmla="*/ 1338779 h 2237474"/>
              <a:gd name="connsiteX63" fmla="*/ 7945122 w 12192000"/>
              <a:gd name="connsiteY63" fmla="*/ 1345477 h 2237474"/>
              <a:gd name="connsiteX64" fmla="*/ 7902328 w 12192000"/>
              <a:gd name="connsiteY64" fmla="*/ 1345865 h 2237474"/>
              <a:gd name="connsiteX65" fmla="*/ 7875879 w 12192000"/>
              <a:gd name="connsiteY65" fmla="*/ 1345646 h 2237474"/>
              <a:gd name="connsiteX66" fmla="*/ 7840612 w 12192000"/>
              <a:gd name="connsiteY66" fmla="*/ 1369373 h 2237474"/>
              <a:gd name="connsiteX67" fmla="*/ 7786819 w 12192000"/>
              <a:gd name="connsiteY67" fmla="*/ 1378970 h 2237474"/>
              <a:gd name="connsiteX68" fmla="*/ 7548172 w 12192000"/>
              <a:gd name="connsiteY68" fmla="*/ 1417460 h 2237474"/>
              <a:gd name="connsiteX69" fmla="*/ 7483437 w 12192000"/>
              <a:gd name="connsiteY69" fmla="*/ 1478152 h 2237474"/>
              <a:gd name="connsiteX70" fmla="*/ 7377870 w 12192000"/>
              <a:gd name="connsiteY70" fmla="*/ 1523319 h 2237474"/>
              <a:gd name="connsiteX71" fmla="*/ 7230737 w 12192000"/>
              <a:gd name="connsiteY71" fmla="*/ 1562633 h 2237474"/>
              <a:gd name="connsiteX72" fmla="*/ 7224458 w 12192000"/>
              <a:gd name="connsiteY72" fmla="*/ 1573008 h 2237474"/>
              <a:gd name="connsiteX73" fmla="*/ 7213486 w 12192000"/>
              <a:gd name="connsiteY73" fmla="*/ 1580987 h 2237474"/>
              <a:gd name="connsiteX74" fmla="*/ 7183121 w 12192000"/>
              <a:gd name="connsiteY74" fmla="*/ 1595162 h 2237474"/>
              <a:gd name="connsiteX75" fmla="*/ 7164601 w 12192000"/>
              <a:gd name="connsiteY75" fmla="*/ 1606490 h 2237474"/>
              <a:gd name="connsiteX76" fmla="*/ 7114651 w 12192000"/>
              <a:gd name="connsiteY76" fmla="*/ 1620959 h 2237474"/>
              <a:gd name="connsiteX77" fmla="*/ 7092727 w 12192000"/>
              <a:gd name="connsiteY77" fmla="*/ 1623628 h 2237474"/>
              <a:gd name="connsiteX78" fmla="*/ 7031309 w 12192000"/>
              <a:gd name="connsiteY78" fmla="*/ 1619451 h 2237474"/>
              <a:gd name="connsiteX79" fmla="*/ 6999084 w 12192000"/>
              <a:gd name="connsiteY79" fmla="*/ 1634317 h 2237474"/>
              <a:gd name="connsiteX80" fmla="*/ 6992107 w 12192000"/>
              <a:gd name="connsiteY80" fmla="*/ 1636860 h 2237474"/>
              <a:gd name="connsiteX81" fmla="*/ 6991765 w 12192000"/>
              <a:gd name="connsiteY81" fmla="*/ 1636725 h 2237474"/>
              <a:gd name="connsiteX82" fmla="*/ 6900177 w 12192000"/>
              <a:gd name="connsiteY82" fmla="*/ 1636016 h 2237474"/>
              <a:gd name="connsiteX83" fmla="*/ 6795372 w 12192000"/>
              <a:gd name="connsiteY83" fmla="*/ 1644845 h 2237474"/>
              <a:gd name="connsiteX84" fmla="*/ 6692251 w 12192000"/>
              <a:gd name="connsiteY84" fmla="*/ 1656357 h 2237474"/>
              <a:gd name="connsiteX85" fmla="*/ 6655235 w 12192000"/>
              <a:gd name="connsiteY85" fmla="*/ 1661869 h 2237474"/>
              <a:gd name="connsiteX86" fmla="*/ 6587857 w 12192000"/>
              <a:gd name="connsiteY86" fmla="*/ 1665769 h 2237474"/>
              <a:gd name="connsiteX87" fmla="*/ 6554894 w 12192000"/>
              <a:gd name="connsiteY87" fmla="*/ 1664428 h 2237474"/>
              <a:gd name="connsiteX88" fmla="*/ 6516595 w 12192000"/>
              <a:gd name="connsiteY88" fmla="*/ 1667475 h 2237474"/>
              <a:gd name="connsiteX89" fmla="*/ 6508541 w 12192000"/>
              <a:gd name="connsiteY89" fmla="*/ 1668757 h 2237474"/>
              <a:gd name="connsiteX90" fmla="*/ 6471012 w 12192000"/>
              <a:gd name="connsiteY90" fmla="*/ 1678604 h 2237474"/>
              <a:gd name="connsiteX91" fmla="*/ 6415265 w 12192000"/>
              <a:gd name="connsiteY91" fmla="*/ 1665317 h 2237474"/>
              <a:gd name="connsiteX92" fmla="*/ 6364035 w 12192000"/>
              <a:gd name="connsiteY92" fmla="*/ 1667683 h 2237474"/>
              <a:gd name="connsiteX93" fmla="*/ 6280959 w 12192000"/>
              <a:gd name="connsiteY93" fmla="*/ 1689329 h 2237474"/>
              <a:gd name="connsiteX94" fmla="*/ 6243319 w 12192000"/>
              <a:gd name="connsiteY94" fmla="*/ 1695560 h 2237474"/>
              <a:gd name="connsiteX95" fmla="*/ 6098321 w 12192000"/>
              <a:gd name="connsiteY95" fmla="*/ 1721646 h 2237474"/>
              <a:gd name="connsiteX96" fmla="*/ 5880652 w 12192000"/>
              <a:gd name="connsiteY96" fmla="*/ 1779643 h 2237474"/>
              <a:gd name="connsiteX97" fmla="*/ 5785959 w 12192000"/>
              <a:gd name="connsiteY97" fmla="*/ 1775307 h 2237474"/>
              <a:gd name="connsiteX98" fmla="*/ 5643534 w 12192000"/>
              <a:gd name="connsiteY98" fmla="*/ 1802919 h 2237474"/>
              <a:gd name="connsiteX99" fmla="*/ 5518799 w 12192000"/>
              <a:gd name="connsiteY99" fmla="*/ 1818312 h 2237474"/>
              <a:gd name="connsiteX100" fmla="*/ 5505014 w 12192000"/>
              <a:gd name="connsiteY100" fmla="*/ 1819259 h 2237474"/>
              <a:gd name="connsiteX101" fmla="*/ 5453307 w 12192000"/>
              <a:gd name="connsiteY101" fmla="*/ 1815450 h 2237474"/>
              <a:gd name="connsiteX102" fmla="*/ 5364192 w 12192000"/>
              <a:gd name="connsiteY102" fmla="*/ 1826074 h 2237474"/>
              <a:gd name="connsiteX103" fmla="*/ 5350380 w 12192000"/>
              <a:gd name="connsiteY103" fmla="*/ 1830891 h 2237474"/>
              <a:gd name="connsiteX104" fmla="*/ 5259633 w 12192000"/>
              <a:gd name="connsiteY104" fmla="*/ 1837160 h 2237474"/>
              <a:gd name="connsiteX105" fmla="*/ 5197513 w 12192000"/>
              <a:gd name="connsiteY105" fmla="*/ 1844718 h 2237474"/>
              <a:gd name="connsiteX106" fmla="*/ 5168852 w 12192000"/>
              <a:gd name="connsiteY106" fmla="*/ 1844846 h 2237474"/>
              <a:gd name="connsiteX107" fmla="*/ 5114927 w 12192000"/>
              <a:gd name="connsiteY107" fmla="*/ 1847827 h 2237474"/>
              <a:gd name="connsiteX108" fmla="*/ 5108970 w 12192000"/>
              <a:gd name="connsiteY108" fmla="*/ 1847935 h 2237474"/>
              <a:gd name="connsiteX109" fmla="*/ 5067961 w 12192000"/>
              <a:gd name="connsiteY109" fmla="*/ 1845917 h 2237474"/>
              <a:gd name="connsiteX110" fmla="*/ 5007075 w 12192000"/>
              <a:gd name="connsiteY110" fmla="*/ 1838626 h 2237474"/>
              <a:gd name="connsiteX111" fmla="*/ 4944087 w 12192000"/>
              <a:gd name="connsiteY111" fmla="*/ 1823332 h 2237474"/>
              <a:gd name="connsiteX112" fmla="*/ 4907662 w 12192000"/>
              <a:gd name="connsiteY112" fmla="*/ 1816900 h 2237474"/>
              <a:gd name="connsiteX113" fmla="*/ 4882386 w 12192000"/>
              <a:gd name="connsiteY113" fmla="*/ 1809844 h 2237474"/>
              <a:gd name="connsiteX114" fmla="*/ 4811440 w 12192000"/>
              <a:gd name="connsiteY114" fmla="*/ 1804655 h 2237474"/>
              <a:gd name="connsiteX115" fmla="*/ 4691075 w 12192000"/>
              <a:gd name="connsiteY115" fmla="*/ 1801389 h 2237474"/>
              <a:gd name="connsiteX116" fmla="*/ 4611738 w 12192000"/>
              <a:gd name="connsiteY116" fmla="*/ 1776964 h 2237474"/>
              <a:gd name="connsiteX117" fmla="*/ 4560070 w 12192000"/>
              <a:gd name="connsiteY117" fmla="*/ 1785640 h 2237474"/>
              <a:gd name="connsiteX118" fmla="*/ 4536503 w 12192000"/>
              <a:gd name="connsiteY118" fmla="*/ 1785334 h 2237474"/>
              <a:gd name="connsiteX119" fmla="*/ 4513724 w 12192000"/>
              <a:gd name="connsiteY119" fmla="*/ 1791996 h 2237474"/>
              <a:gd name="connsiteX120" fmla="*/ 4459810 w 12192000"/>
              <a:gd name="connsiteY120" fmla="*/ 1797886 h 2237474"/>
              <a:gd name="connsiteX121" fmla="*/ 4379064 w 12192000"/>
              <a:gd name="connsiteY121" fmla="*/ 1817177 h 2237474"/>
              <a:gd name="connsiteX122" fmla="*/ 4319209 w 12192000"/>
              <a:gd name="connsiteY122" fmla="*/ 1834833 h 2237474"/>
              <a:gd name="connsiteX123" fmla="*/ 4290981 w 12192000"/>
              <a:gd name="connsiteY123" fmla="*/ 1839677 h 2237474"/>
              <a:gd name="connsiteX124" fmla="*/ 4285792 w 12192000"/>
              <a:gd name="connsiteY124" fmla="*/ 1836231 h 2237474"/>
              <a:gd name="connsiteX125" fmla="*/ 4238372 w 12192000"/>
              <a:gd name="connsiteY125" fmla="*/ 1851480 h 2237474"/>
              <a:gd name="connsiteX126" fmla="*/ 4232517 w 12192000"/>
              <a:gd name="connsiteY126" fmla="*/ 1852567 h 2237474"/>
              <a:gd name="connsiteX127" fmla="*/ 4191732 w 12192000"/>
              <a:gd name="connsiteY127" fmla="*/ 1857328 h 2237474"/>
              <a:gd name="connsiteX128" fmla="*/ 4065532 w 12192000"/>
              <a:gd name="connsiteY128" fmla="*/ 1855477 h 2237474"/>
              <a:gd name="connsiteX129" fmla="*/ 4028460 w 12192000"/>
              <a:gd name="connsiteY129" fmla="*/ 1855137 h 2237474"/>
              <a:gd name="connsiteX130" fmla="*/ 4002267 w 12192000"/>
              <a:gd name="connsiteY130" fmla="*/ 1852352 h 2237474"/>
              <a:gd name="connsiteX131" fmla="*/ 3931396 w 12192000"/>
              <a:gd name="connsiteY131" fmla="*/ 1858915 h 2237474"/>
              <a:gd name="connsiteX132" fmla="*/ 3812162 w 12192000"/>
              <a:gd name="connsiteY132" fmla="*/ 1875501 h 2237474"/>
              <a:gd name="connsiteX133" fmla="*/ 3729530 w 12192000"/>
              <a:gd name="connsiteY133" fmla="*/ 1864513 h 2237474"/>
              <a:gd name="connsiteX134" fmla="*/ 3680177 w 12192000"/>
              <a:gd name="connsiteY134" fmla="*/ 1881552 h 2237474"/>
              <a:gd name="connsiteX135" fmla="*/ 3567259 w 12192000"/>
              <a:gd name="connsiteY135" fmla="*/ 1893482 h 2237474"/>
              <a:gd name="connsiteX136" fmla="*/ 3405770 w 12192000"/>
              <a:gd name="connsiteY136" fmla="*/ 1904591 h 2237474"/>
              <a:gd name="connsiteX137" fmla="*/ 3280097 w 12192000"/>
              <a:gd name="connsiteY137" fmla="*/ 1919610 h 2237474"/>
              <a:gd name="connsiteX138" fmla="*/ 3123424 w 12192000"/>
              <a:gd name="connsiteY138" fmla="*/ 1952930 h 2237474"/>
              <a:gd name="connsiteX139" fmla="*/ 3009910 w 12192000"/>
              <a:gd name="connsiteY139" fmla="*/ 1957866 h 2237474"/>
              <a:gd name="connsiteX140" fmla="*/ 2995934 w 12192000"/>
              <a:gd name="connsiteY140" fmla="*/ 1967085 h 2237474"/>
              <a:gd name="connsiteX141" fmla="*/ 2980071 w 12192000"/>
              <a:gd name="connsiteY141" fmla="*/ 1972988 h 2237474"/>
              <a:gd name="connsiteX142" fmla="*/ 2978094 w 12192000"/>
              <a:gd name="connsiteY142" fmla="*/ 1972369 h 2237474"/>
              <a:gd name="connsiteX143" fmla="*/ 2942858 w 12192000"/>
              <a:gd name="connsiteY143" fmla="*/ 1981367 h 2237474"/>
              <a:gd name="connsiteX144" fmla="*/ 2875436 w 12192000"/>
              <a:gd name="connsiteY144" fmla="*/ 1996977 h 2237474"/>
              <a:gd name="connsiteX145" fmla="*/ 2874892 w 12192000"/>
              <a:gd name="connsiteY145" fmla="*/ 1996085 h 2237474"/>
              <a:gd name="connsiteX146" fmla="*/ 2864145 w 12192000"/>
              <a:gd name="connsiteY146" fmla="*/ 1994061 h 2237474"/>
              <a:gd name="connsiteX147" fmla="*/ 2843662 w 12192000"/>
              <a:gd name="connsiteY147" fmla="*/ 1992498 h 2237474"/>
              <a:gd name="connsiteX148" fmla="*/ 2796128 w 12192000"/>
              <a:gd name="connsiteY148" fmla="*/ 1976403 h 2237474"/>
              <a:gd name="connsiteX149" fmla="*/ 2756784 w 12192000"/>
              <a:gd name="connsiteY149" fmla="*/ 1985116 h 2237474"/>
              <a:gd name="connsiteX150" fmla="*/ 2748833 w 12192000"/>
              <a:gd name="connsiteY150" fmla="*/ 1986323 h 2237474"/>
              <a:gd name="connsiteX151" fmla="*/ 2748661 w 12192000"/>
              <a:gd name="connsiteY151" fmla="*/ 1986122 h 2237474"/>
              <a:gd name="connsiteX152" fmla="*/ 2740251 w 12192000"/>
              <a:gd name="connsiteY152" fmla="*/ 1986946 h 2237474"/>
              <a:gd name="connsiteX153" fmla="*/ 2718916 w 12192000"/>
              <a:gd name="connsiteY153" fmla="*/ 1990867 h 2237474"/>
              <a:gd name="connsiteX154" fmla="*/ 2713522 w 12192000"/>
              <a:gd name="connsiteY154" fmla="*/ 1990173 h 2237474"/>
              <a:gd name="connsiteX155" fmla="*/ 2680597 w 12192000"/>
              <a:gd name="connsiteY155" fmla="*/ 1984996 h 2237474"/>
              <a:gd name="connsiteX156" fmla="*/ 2578178 w 12192000"/>
              <a:gd name="connsiteY156" fmla="*/ 1990531 h 2237474"/>
              <a:gd name="connsiteX157" fmla="*/ 2476147 w 12192000"/>
              <a:gd name="connsiteY157" fmla="*/ 1998305 h 2237474"/>
              <a:gd name="connsiteX158" fmla="*/ 2373568 w 12192000"/>
              <a:gd name="connsiteY158" fmla="*/ 2003219 h 2237474"/>
              <a:gd name="connsiteX159" fmla="*/ 2321399 w 12192000"/>
              <a:gd name="connsiteY159" fmla="*/ 1989467 h 2237474"/>
              <a:gd name="connsiteX160" fmla="*/ 2315525 w 12192000"/>
              <a:gd name="connsiteY160" fmla="*/ 1989708 h 2237474"/>
              <a:gd name="connsiteX161" fmla="*/ 2300792 w 12192000"/>
              <a:gd name="connsiteY161" fmla="*/ 1994290 h 2237474"/>
              <a:gd name="connsiteX162" fmla="*/ 2295469 w 12192000"/>
              <a:gd name="connsiteY162" fmla="*/ 1996659 h 2237474"/>
              <a:gd name="connsiteX163" fmla="*/ 2287219 w 12192000"/>
              <a:gd name="connsiteY163" fmla="*/ 1998750 h 2237474"/>
              <a:gd name="connsiteX164" fmla="*/ 2286948 w 12192000"/>
              <a:gd name="connsiteY164" fmla="*/ 1998596 h 2237474"/>
              <a:gd name="connsiteX165" fmla="*/ 2243069 w 12192000"/>
              <a:gd name="connsiteY165" fmla="*/ 2015111 h 2237474"/>
              <a:gd name="connsiteX166" fmla="*/ 2186609 w 12192000"/>
              <a:gd name="connsiteY166" fmla="*/ 2008263 h 2237474"/>
              <a:gd name="connsiteX167" fmla="*/ 2164831 w 12192000"/>
              <a:gd name="connsiteY167" fmla="*/ 2010143 h 2237474"/>
              <a:gd name="connsiteX168" fmla="*/ 2152836 w 12192000"/>
              <a:gd name="connsiteY168" fmla="*/ 2010048 h 2237474"/>
              <a:gd name="connsiteX169" fmla="*/ 2117102 w 12192000"/>
              <a:gd name="connsiteY169" fmla="*/ 2023004 h 2237474"/>
              <a:gd name="connsiteX170" fmla="*/ 2111935 w 12192000"/>
              <a:gd name="connsiteY170" fmla="*/ 2023163 h 2237474"/>
              <a:gd name="connsiteX171" fmla="*/ 2089991 w 12192000"/>
              <a:gd name="connsiteY171" fmla="*/ 2034193 h 2237474"/>
              <a:gd name="connsiteX172" fmla="*/ 2058061 w 12192000"/>
              <a:gd name="connsiteY172" fmla="*/ 2047942 h 2237474"/>
              <a:gd name="connsiteX173" fmla="*/ 2055737 w 12192000"/>
              <a:gd name="connsiteY173" fmla="*/ 2047704 h 2237474"/>
              <a:gd name="connsiteX174" fmla="*/ 2042244 w 12192000"/>
              <a:gd name="connsiteY174" fmla="*/ 2055560 h 2237474"/>
              <a:gd name="connsiteX175" fmla="*/ 1976224 w 12192000"/>
              <a:gd name="connsiteY175" fmla="*/ 2074257 h 2237474"/>
              <a:gd name="connsiteX176" fmla="*/ 1877728 w 12192000"/>
              <a:gd name="connsiteY176" fmla="*/ 2101004 h 2237474"/>
              <a:gd name="connsiteX177" fmla="*/ 1759056 w 12192000"/>
              <a:gd name="connsiteY177" fmla="*/ 2125608 h 2237474"/>
              <a:gd name="connsiteX178" fmla="*/ 1637948 w 12192000"/>
              <a:gd name="connsiteY178" fmla="*/ 2172597 h 2237474"/>
              <a:gd name="connsiteX179" fmla="*/ 1434549 w 12192000"/>
              <a:gd name="connsiteY179" fmla="*/ 2234522 h 2237474"/>
              <a:gd name="connsiteX180" fmla="*/ 1398481 w 12192000"/>
              <a:gd name="connsiteY180" fmla="*/ 2237074 h 2237474"/>
              <a:gd name="connsiteX181" fmla="*/ 1398407 w 12192000"/>
              <a:gd name="connsiteY181" fmla="*/ 2237095 h 2237474"/>
              <a:gd name="connsiteX182" fmla="*/ 1370962 w 12192000"/>
              <a:gd name="connsiteY182" fmla="*/ 2237474 h 2237474"/>
              <a:gd name="connsiteX183" fmla="*/ 1356367 w 12192000"/>
              <a:gd name="connsiteY183" fmla="*/ 2235089 h 2237474"/>
              <a:gd name="connsiteX184" fmla="*/ 1324828 w 12192000"/>
              <a:gd name="connsiteY184" fmla="*/ 2231968 h 2237474"/>
              <a:gd name="connsiteX185" fmla="*/ 1297744 w 12192000"/>
              <a:gd name="connsiteY185" fmla="*/ 2235849 h 2237474"/>
              <a:gd name="connsiteX186" fmla="*/ 1286236 w 12192000"/>
              <a:gd name="connsiteY186" fmla="*/ 2233135 h 2237474"/>
              <a:gd name="connsiteX187" fmla="*/ 1283504 w 12192000"/>
              <a:gd name="connsiteY187" fmla="*/ 2233797 h 2237474"/>
              <a:gd name="connsiteX188" fmla="*/ 1279765 w 12192000"/>
              <a:gd name="connsiteY188" fmla="*/ 2229639 h 2237474"/>
              <a:gd name="connsiteX189" fmla="*/ 1195347 w 12192000"/>
              <a:gd name="connsiteY189" fmla="*/ 2212354 h 2237474"/>
              <a:gd name="connsiteX190" fmla="*/ 970251 w 12192000"/>
              <a:gd name="connsiteY190" fmla="*/ 2221029 h 2237474"/>
              <a:gd name="connsiteX191" fmla="*/ 812914 w 12192000"/>
              <a:gd name="connsiteY191" fmla="*/ 2202752 h 2237474"/>
              <a:gd name="connsiteX192" fmla="*/ 800195 w 12192000"/>
              <a:gd name="connsiteY192" fmla="*/ 2209407 h 2237474"/>
              <a:gd name="connsiteX193" fmla="*/ 784978 w 12192000"/>
              <a:gd name="connsiteY193" fmla="*/ 2212360 h 2237474"/>
              <a:gd name="connsiteX194" fmla="*/ 681987 w 12192000"/>
              <a:gd name="connsiteY194" fmla="*/ 2216757 h 2237474"/>
              <a:gd name="connsiteX195" fmla="*/ 669923 w 12192000"/>
              <a:gd name="connsiteY195" fmla="*/ 2211682 h 2237474"/>
              <a:gd name="connsiteX196" fmla="*/ 648680 w 12192000"/>
              <a:gd name="connsiteY196" fmla="*/ 2206229 h 2237474"/>
              <a:gd name="connsiteX197" fmla="*/ 597225 w 12192000"/>
              <a:gd name="connsiteY197" fmla="*/ 2180999 h 2237474"/>
              <a:gd name="connsiteX198" fmla="*/ 558449 w 12192000"/>
              <a:gd name="connsiteY198" fmla="*/ 2182346 h 2237474"/>
              <a:gd name="connsiteX199" fmla="*/ 550517 w 12192000"/>
              <a:gd name="connsiteY199" fmla="*/ 2182060 h 2237474"/>
              <a:gd name="connsiteX200" fmla="*/ 550309 w 12192000"/>
              <a:gd name="connsiteY200" fmla="*/ 2181825 h 2237474"/>
              <a:gd name="connsiteX201" fmla="*/ 541836 w 12192000"/>
              <a:gd name="connsiteY201" fmla="*/ 2181063 h 2237474"/>
              <a:gd name="connsiteX202" fmla="*/ 536057 w 12192000"/>
              <a:gd name="connsiteY202" fmla="*/ 2181537 h 2237474"/>
              <a:gd name="connsiteX203" fmla="*/ 520671 w 12192000"/>
              <a:gd name="connsiteY203" fmla="*/ 2180980 h 2237474"/>
              <a:gd name="connsiteX204" fmla="*/ 515024 w 12192000"/>
              <a:gd name="connsiteY204" fmla="*/ 2179258 h 2237474"/>
              <a:gd name="connsiteX205" fmla="*/ 512278 w 12192000"/>
              <a:gd name="connsiteY205" fmla="*/ 2176369 h 2237474"/>
              <a:gd name="connsiteX206" fmla="*/ 480419 w 12192000"/>
              <a:gd name="connsiteY206" fmla="*/ 2167807 h 2237474"/>
              <a:gd name="connsiteX207" fmla="*/ 413835 w 12192000"/>
              <a:gd name="connsiteY207" fmla="*/ 2156783 h 2237474"/>
              <a:gd name="connsiteX208" fmla="*/ 376513 w 12192000"/>
              <a:gd name="connsiteY208" fmla="*/ 2154014 h 2237474"/>
              <a:gd name="connsiteX209" fmla="*/ 273386 w 12192000"/>
              <a:gd name="connsiteY209" fmla="*/ 2142551 h 2237474"/>
              <a:gd name="connsiteX210" fmla="*/ 169207 w 12192000"/>
              <a:gd name="connsiteY210" fmla="*/ 2128100 h 2237474"/>
              <a:gd name="connsiteX211" fmla="*/ 93149 w 12192000"/>
              <a:gd name="connsiteY211" fmla="*/ 2105324 h 2237474"/>
              <a:gd name="connsiteX212" fmla="*/ 88109 w 12192000"/>
              <a:gd name="connsiteY212" fmla="*/ 2106704 h 2237474"/>
              <a:gd name="connsiteX213" fmla="*/ 80022 w 12192000"/>
              <a:gd name="connsiteY213" fmla="*/ 2107254 h 2237474"/>
              <a:gd name="connsiteX214" fmla="*/ 79717 w 12192000"/>
              <a:gd name="connsiteY214" fmla="*/ 2107046 h 2237474"/>
              <a:gd name="connsiteX215" fmla="*/ 72352 w 12192000"/>
              <a:gd name="connsiteY215" fmla="*/ 2107991 h 2237474"/>
              <a:gd name="connsiteX216" fmla="*/ 37645 w 12192000"/>
              <a:gd name="connsiteY216" fmla="*/ 2115401 h 2237474"/>
              <a:gd name="connsiteX217" fmla="*/ 4572 w 12192000"/>
              <a:gd name="connsiteY217" fmla="*/ 2111091 h 2237474"/>
              <a:gd name="connsiteX218" fmla="*/ 0 w 12192000"/>
              <a:gd name="connsiteY218" fmla="*/ 2110468 h 2237474"/>
              <a:gd name="connsiteX219" fmla="*/ 0 w 12192000"/>
              <a:gd name="connsiteY21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61459 w 12192000"/>
              <a:gd name="connsiteY27" fmla="*/ 862394 h 2237474"/>
              <a:gd name="connsiteX28" fmla="*/ 9705768 w 12192000"/>
              <a:gd name="connsiteY28" fmla="*/ 894610 h 2237474"/>
              <a:gd name="connsiteX29" fmla="*/ 9683005 w 12192000"/>
              <a:gd name="connsiteY29" fmla="*/ 894128 h 2237474"/>
              <a:gd name="connsiteX30" fmla="*/ 9594438 w 12192000"/>
              <a:gd name="connsiteY30" fmla="*/ 919051 h 2237474"/>
              <a:gd name="connsiteX31" fmla="*/ 9577033 w 12192000"/>
              <a:gd name="connsiteY31" fmla="*/ 922857 h 2237474"/>
              <a:gd name="connsiteX32" fmla="*/ 9544189 w 12192000"/>
              <a:gd name="connsiteY32" fmla="*/ 938966 h 2237474"/>
              <a:gd name="connsiteX33" fmla="*/ 9500499 w 12192000"/>
              <a:gd name="connsiteY33" fmla="*/ 954680 h 2237474"/>
              <a:gd name="connsiteX34" fmla="*/ 9428195 w 12192000"/>
              <a:gd name="connsiteY34" fmla="*/ 986225 h 2237474"/>
              <a:gd name="connsiteX35" fmla="*/ 9410017 w 12192000"/>
              <a:gd name="connsiteY35" fmla="*/ 993931 h 2237474"/>
              <a:gd name="connsiteX36" fmla="*/ 9392919 w 12192000"/>
              <a:gd name="connsiteY36" fmla="*/ 994656 h 2237474"/>
              <a:gd name="connsiteX37" fmla="*/ 9278619 w 12192000"/>
              <a:gd name="connsiteY37" fmla="*/ 1011878 h 2237474"/>
              <a:gd name="connsiteX38" fmla="*/ 9268019 w 12192000"/>
              <a:gd name="connsiteY38" fmla="*/ 1007442 h 2237474"/>
              <a:gd name="connsiteX39" fmla="*/ 9234662 w 12192000"/>
              <a:gd name="connsiteY39" fmla="*/ 1023056 h 2237474"/>
              <a:gd name="connsiteX40" fmla="*/ 9181033 w 12192000"/>
              <a:gd name="connsiteY40" fmla="*/ 1037921 h 2237474"/>
              <a:gd name="connsiteX41" fmla="*/ 9155969 w 12192000"/>
              <a:gd name="connsiteY41" fmla="*/ 1046804 h 2237474"/>
              <a:gd name="connsiteX42" fmla="*/ 9133985 w 12192000"/>
              <a:gd name="connsiteY42" fmla="*/ 1046450 h 2237474"/>
              <a:gd name="connsiteX43" fmla="*/ 9012987 w 12192000"/>
              <a:gd name="connsiteY43" fmla="*/ 1061986 h 2237474"/>
              <a:gd name="connsiteX44" fmla="*/ 8968445 w 12192000"/>
              <a:gd name="connsiteY44" fmla="*/ 1052169 h 2237474"/>
              <a:gd name="connsiteX45" fmla="*/ 8958984 w 12192000"/>
              <a:gd name="connsiteY45" fmla="*/ 1057212 h 2237474"/>
              <a:gd name="connsiteX46" fmla="*/ 8886001 w 12192000"/>
              <a:gd name="connsiteY46" fmla="*/ 1067468 h 2237474"/>
              <a:gd name="connsiteX47" fmla="*/ 8838610 w 12192000"/>
              <a:gd name="connsiteY47" fmla="*/ 1075091 h 2237474"/>
              <a:gd name="connsiteX48" fmla="*/ 8750383 w 12192000"/>
              <a:gd name="connsiteY48" fmla="*/ 1097387 h 2237474"/>
              <a:gd name="connsiteX49" fmla="*/ 8697365 w 12192000"/>
              <a:gd name="connsiteY49" fmla="*/ 1105869 h 2237474"/>
              <a:gd name="connsiteX50" fmla="*/ 8665605 w 12192000"/>
              <a:gd name="connsiteY50" fmla="*/ 1110791 h 2237474"/>
              <a:gd name="connsiteX51" fmla="*/ 8584946 w 12192000"/>
              <a:gd name="connsiteY51" fmla="*/ 1135226 h 2237474"/>
              <a:gd name="connsiteX52" fmla="*/ 8460755 w 12192000"/>
              <a:gd name="connsiteY52" fmla="*/ 1203427 h 2237474"/>
              <a:gd name="connsiteX53" fmla="*/ 8419755 w 12192000"/>
              <a:gd name="connsiteY53" fmla="*/ 1216260 h 2237474"/>
              <a:gd name="connsiteX54" fmla="*/ 8411626 w 12192000"/>
              <a:gd name="connsiteY54" fmla="*/ 1214397 h 2237474"/>
              <a:gd name="connsiteX55" fmla="*/ 8363469 w 12192000"/>
              <a:gd name="connsiteY55" fmla="*/ 1246658 h 2237474"/>
              <a:gd name="connsiteX56" fmla="*/ 8275497 w 12192000"/>
              <a:gd name="connsiteY56" fmla="*/ 1264396 h 2237474"/>
              <a:gd name="connsiteX57" fmla="*/ 8206287 w 12192000"/>
              <a:gd name="connsiteY57" fmla="*/ 1273060 h 2237474"/>
              <a:gd name="connsiteX58" fmla="*/ 8168705 w 12192000"/>
              <a:gd name="connsiteY58" fmla="*/ 1279956 h 2237474"/>
              <a:gd name="connsiteX59" fmla="*/ 8139997 w 12192000"/>
              <a:gd name="connsiteY59" fmla="*/ 1282713 h 2237474"/>
              <a:gd name="connsiteX60" fmla="*/ 8074238 w 12192000"/>
              <a:gd name="connsiteY60" fmla="*/ 1301895 h 2237474"/>
              <a:gd name="connsiteX61" fmla="*/ 7968292 w 12192000"/>
              <a:gd name="connsiteY61" fmla="*/ 1338779 h 2237474"/>
              <a:gd name="connsiteX62" fmla="*/ 7945122 w 12192000"/>
              <a:gd name="connsiteY62" fmla="*/ 1345477 h 2237474"/>
              <a:gd name="connsiteX63" fmla="*/ 7902328 w 12192000"/>
              <a:gd name="connsiteY63" fmla="*/ 1345865 h 2237474"/>
              <a:gd name="connsiteX64" fmla="*/ 7875879 w 12192000"/>
              <a:gd name="connsiteY64" fmla="*/ 1345646 h 2237474"/>
              <a:gd name="connsiteX65" fmla="*/ 7840612 w 12192000"/>
              <a:gd name="connsiteY65" fmla="*/ 1369373 h 2237474"/>
              <a:gd name="connsiteX66" fmla="*/ 7786819 w 12192000"/>
              <a:gd name="connsiteY66" fmla="*/ 1378970 h 2237474"/>
              <a:gd name="connsiteX67" fmla="*/ 7548172 w 12192000"/>
              <a:gd name="connsiteY67" fmla="*/ 1417460 h 2237474"/>
              <a:gd name="connsiteX68" fmla="*/ 7483437 w 12192000"/>
              <a:gd name="connsiteY68" fmla="*/ 1478152 h 2237474"/>
              <a:gd name="connsiteX69" fmla="*/ 7377870 w 12192000"/>
              <a:gd name="connsiteY69" fmla="*/ 1523319 h 2237474"/>
              <a:gd name="connsiteX70" fmla="*/ 7230737 w 12192000"/>
              <a:gd name="connsiteY70" fmla="*/ 1562633 h 2237474"/>
              <a:gd name="connsiteX71" fmla="*/ 7224458 w 12192000"/>
              <a:gd name="connsiteY71" fmla="*/ 1573008 h 2237474"/>
              <a:gd name="connsiteX72" fmla="*/ 7213486 w 12192000"/>
              <a:gd name="connsiteY72" fmla="*/ 1580987 h 2237474"/>
              <a:gd name="connsiteX73" fmla="*/ 7183121 w 12192000"/>
              <a:gd name="connsiteY73" fmla="*/ 1595162 h 2237474"/>
              <a:gd name="connsiteX74" fmla="*/ 7164601 w 12192000"/>
              <a:gd name="connsiteY74" fmla="*/ 1606490 h 2237474"/>
              <a:gd name="connsiteX75" fmla="*/ 7114651 w 12192000"/>
              <a:gd name="connsiteY75" fmla="*/ 1620959 h 2237474"/>
              <a:gd name="connsiteX76" fmla="*/ 7092727 w 12192000"/>
              <a:gd name="connsiteY76" fmla="*/ 1623628 h 2237474"/>
              <a:gd name="connsiteX77" fmla="*/ 7031309 w 12192000"/>
              <a:gd name="connsiteY77" fmla="*/ 1619451 h 2237474"/>
              <a:gd name="connsiteX78" fmla="*/ 6999084 w 12192000"/>
              <a:gd name="connsiteY78" fmla="*/ 1634317 h 2237474"/>
              <a:gd name="connsiteX79" fmla="*/ 6992107 w 12192000"/>
              <a:gd name="connsiteY79" fmla="*/ 1636860 h 2237474"/>
              <a:gd name="connsiteX80" fmla="*/ 6991765 w 12192000"/>
              <a:gd name="connsiteY80" fmla="*/ 1636725 h 2237474"/>
              <a:gd name="connsiteX81" fmla="*/ 6900177 w 12192000"/>
              <a:gd name="connsiteY81" fmla="*/ 1636016 h 2237474"/>
              <a:gd name="connsiteX82" fmla="*/ 6795372 w 12192000"/>
              <a:gd name="connsiteY82" fmla="*/ 1644845 h 2237474"/>
              <a:gd name="connsiteX83" fmla="*/ 6692251 w 12192000"/>
              <a:gd name="connsiteY83" fmla="*/ 1656357 h 2237474"/>
              <a:gd name="connsiteX84" fmla="*/ 6655235 w 12192000"/>
              <a:gd name="connsiteY84" fmla="*/ 1661869 h 2237474"/>
              <a:gd name="connsiteX85" fmla="*/ 6587857 w 12192000"/>
              <a:gd name="connsiteY85" fmla="*/ 1665769 h 2237474"/>
              <a:gd name="connsiteX86" fmla="*/ 6554894 w 12192000"/>
              <a:gd name="connsiteY86" fmla="*/ 1664428 h 2237474"/>
              <a:gd name="connsiteX87" fmla="*/ 6516595 w 12192000"/>
              <a:gd name="connsiteY87" fmla="*/ 1667475 h 2237474"/>
              <a:gd name="connsiteX88" fmla="*/ 6508541 w 12192000"/>
              <a:gd name="connsiteY88" fmla="*/ 1668757 h 2237474"/>
              <a:gd name="connsiteX89" fmla="*/ 6471012 w 12192000"/>
              <a:gd name="connsiteY89" fmla="*/ 1678604 h 2237474"/>
              <a:gd name="connsiteX90" fmla="*/ 6415265 w 12192000"/>
              <a:gd name="connsiteY90" fmla="*/ 1665317 h 2237474"/>
              <a:gd name="connsiteX91" fmla="*/ 6364035 w 12192000"/>
              <a:gd name="connsiteY91" fmla="*/ 1667683 h 2237474"/>
              <a:gd name="connsiteX92" fmla="*/ 6280959 w 12192000"/>
              <a:gd name="connsiteY92" fmla="*/ 1689329 h 2237474"/>
              <a:gd name="connsiteX93" fmla="*/ 6243319 w 12192000"/>
              <a:gd name="connsiteY93" fmla="*/ 1695560 h 2237474"/>
              <a:gd name="connsiteX94" fmla="*/ 6098321 w 12192000"/>
              <a:gd name="connsiteY94" fmla="*/ 1721646 h 2237474"/>
              <a:gd name="connsiteX95" fmla="*/ 5880652 w 12192000"/>
              <a:gd name="connsiteY95" fmla="*/ 1779643 h 2237474"/>
              <a:gd name="connsiteX96" fmla="*/ 5785959 w 12192000"/>
              <a:gd name="connsiteY96" fmla="*/ 1775307 h 2237474"/>
              <a:gd name="connsiteX97" fmla="*/ 5643534 w 12192000"/>
              <a:gd name="connsiteY97" fmla="*/ 1802919 h 2237474"/>
              <a:gd name="connsiteX98" fmla="*/ 5518799 w 12192000"/>
              <a:gd name="connsiteY98" fmla="*/ 1818312 h 2237474"/>
              <a:gd name="connsiteX99" fmla="*/ 5505014 w 12192000"/>
              <a:gd name="connsiteY99" fmla="*/ 1819259 h 2237474"/>
              <a:gd name="connsiteX100" fmla="*/ 5453307 w 12192000"/>
              <a:gd name="connsiteY100" fmla="*/ 1815450 h 2237474"/>
              <a:gd name="connsiteX101" fmla="*/ 5364192 w 12192000"/>
              <a:gd name="connsiteY101" fmla="*/ 1826074 h 2237474"/>
              <a:gd name="connsiteX102" fmla="*/ 5350380 w 12192000"/>
              <a:gd name="connsiteY102" fmla="*/ 1830891 h 2237474"/>
              <a:gd name="connsiteX103" fmla="*/ 5259633 w 12192000"/>
              <a:gd name="connsiteY103" fmla="*/ 1837160 h 2237474"/>
              <a:gd name="connsiteX104" fmla="*/ 5197513 w 12192000"/>
              <a:gd name="connsiteY104" fmla="*/ 1844718 h 2237474"/>
              <a:gd name="connsiteX105" fmla="*/ 5168852 w 12192000"/>
              <a:gd name="connsiteY105" fmla="*/ 1844846 h 2237474"/>
              <a:gd name="connsiteX106" fmla="*/ 5114927 w 12192000"/>
              <a:gd name="connsiteY106" fmla="*/ 1847827 h 2237474"/>
              <a:gd name="connsiteX107" fmla="*/ 5108970 w 12192000"/>
              <a:gd name="connsiteY107" fmla="*/ 1847935 h 2237474"/>
              <a:gd name="connsiteX108" fmla="*/ 5067961 w 12192000"/>
              <a:gd name="connsiteY108" fmla="*/ 1845917 h 2237474"/>
              <a:gd name="connsiteX109" fmla="*/ 5007075 w 12192000"/>
              <a:gd name="connsiteY109" fmla="*/ 1838626 h 2237474"/>
              <a:gd name="connsiteX110" fmla="*/ 4944087 w 12192000"/>
              <a:gd name="connsiteY110" fmla="*/ 1823332 h 2237474"/>
              <a:gd name="connsiteX111" fmla="*/ 4907662 w 12192000"/>
              <a:gd name="connsiteY111" fmla="*/ 1816900 h 2237474"/>
              <a:gd name="connsiteX112" fmla="*/ 4882386 w 12192000"/>
              <a:gd name="connsiteY112" fmla="*/ 1809844 h 2237474"/>
              <a:gd name="connsiteX113" fmla="*/ 4811440 w 12192000"/>
              <a:gd name="connsiteY113" fmla="*/ 1804655 h 2237474"/>
              <a:gd name="connsiteX114" fmla="*/ 4691075 w 12192000"/>
              <a:gd name="connsiteY114" fmla="*/ 1801389 h 2237474"/>
              <a:gd name="connsiteX115" fmla="*/ 4611738 w 12192000"/>
              <a:gd name="connsiteY115" fmla="*/ 1776964 h 2237474"/>
              <a:gd name="connsiteX116" fmla="*/ 4560070 w 12192000"/>
              <a:gd name="connsiteY116" fmla="*/ 1785640 h 2237474"/>
              <a:gd name="connsiteX117" fmla="*/ 4536503 w 12192000"/>
              <a:gd name="connsiteY117" fmla="*/ 1785334 h 2237474"/>
              <a:gd name="connsiteX118" fmla="*/ 4513724 w 12192000"/>
              <a:gd name="connsiteY118" fmla="*/ 1791996 h 2237474"/>
              <a:gd name="connsiteX119" fmla="*/ 4459810 w 12192000"/>
              <a:gd name="connsiteY119" fmla="*/ 1797886 h 2237474"/>
              <a:gd name="connsiteX120" fmla="*/ 4379064 w 12192000"/>
              <a:gd name="connsiteY120" fmla="*/ 1817177 h 2237474"/>
              <a:gd name="connsiteX121" fmla="*/ 4319209 w 12192000"/>
              <a:gd name="connsiteY121" fmla="*/ 1834833 h 2237474"/>
              <a:gd name="connsiteX122" fmla="*/ 4290981 w 12192000"/>
              <a:gd name="connsiteY122" fmla="*/ 1839677 h 2237474"/>
              <a:gd name="connsiteX123" fmla="*/ 4285792 w 12192000"/>
              <a:gd name="connsiteY123" fmla="*/ 1836231 h 2237474"/>
              <a:gd name="connsiteX124" fmla="*/ 4238372 w 12192000"/>
              <a:gd name="connsiteY124" fmla="*/ 1851480 h 2237474"/>
              <a:gd name="connsiteX125" fmla="*/ 4232517 w 12192000"/>
              <a:gd name="connsiteY125" fmla="*/ 1852567 h 2237474"/>
              <a:gd name="connsiteX126" fmla="*/ 4191732 w 12192000"/>
              <a:gd name="connsiteY126" fmla="*/ 1857328 h 2237474"/>
              <a:gd name="connsiteX127" fmla="*/ 4065532 w 12192000"/>
              <a:gd name="connsiteY127" fmla="*/ 1855477 h 2237474"/>
              <a:gd name="connsiteX128" fmla="*/ 4028460 w 12192000"/>
              <a:gd name="connsiteY128" fmla="*/ 1855137 h 2237474"/>
              <a:gd name="connsiteX129" fmla="*/ 4002267 w 12192000"/>
              <a:gd name="connsiteY129" fmla="*/ 1852352 h 2237474"/>
              <a:gd name="connsiteX130" fmla="*/ 3931396 w 12192000"/>
              <a:gd name="connsiteY130" fmla="*/ 1858915 h 2237474"/>
              <a:gd name="connsiteX131" fmla="*/ 3812162 w 12192000"/>
              <a:gd name="connsiteY131" fmla="*/ 1875501 h 2237474"/>
              <a:gd name="connsiteX132" fmla="*/ 3729530 w 12192000"/>
              <a:gd name="connsiteY132" fmla="*/ 1864513 h 2237474"/>
              <a:gd name="connsiteX133" fmla="*/ 3680177 w 12192000"/>
              <a:gd name="connsiteY133" fmla="*/ 1881552 h 2237474"/>
              <a:gd name="connsiteX134" fmla="*/ 3567259 w 12192000"/>
              <a:gd name="connsiteY134" fmla="*/ 1893482 h 2237474"/>
              <a:gd name="connsiteX135" fmla="*/ 3405770 w 12192000"/>
              <a:gd name="connsiteY135" fmla="*/ 1904591 h 2237474"/>
              <a:gd name="connsiteX136" fmla="*/ 3280097 w 12192000"/>
              <a:gd name="connsiteY136" fmla="*/ 1919610 h 2237474"/>
              <a:gd name="connsiteX137" fmla="*/ 3123424 w 12192000"/>
              <a:gd name="connsiteY137" fmla="*/ 1952930 h 2237474"/>
              <a:gd name="connsiteX138" fmla="*/ 3009910 w 12192000"/>
              <a:gd name="connsiteY138" fmla="*/ 1957866 h 2237474"/>
              <a:gd name="connsiteX139" fmla="*/ 2995934 w 12192000"/>
              <a:gd name="connsiteY139" fmla="*/ 1967085 h 2237474"/>
              <a:gd name="connsiteX140" fmla="*/ 2980071 w 12192000"/>
              <a:gd name="connsiteY140" fmla="*/ 1972988 h 2237474"/>
              <a:gd name="connsiteX141" fmla="*/ 2978094 w 12192000"/>
              <a:gd name="connsiteY141" fmla="*/ 1972369 h 2237474"/>
              <a:gd name="connsiteX142" fmla="*/ 2942858 w 12192000"/>
              <a:gd name="connsiteY142" fmla="*/ 1981367 h 2237474"/>
              <a:gd name="connsiteX143" fmla="*/ 2875436 w 12192000"/>
              <a:gd name="connsiteY143" fmla="*/ 1996977 h 2237474"/>
              <a:gd name="connsiteX144" fmla="*/ 2874892 w 12192000"/>
              <a:gd name="connsiteY144" fmla="*/ 1996085 h 2237474"/>
              <a:gd name="connsiteX145" fmla="*/ 2864145 w 12192000"/>
              <a:gd name="connsiteY145" fmla="*/ 1994061 h 2237474"/>
              <a:gd name="connsiteX146" fmla="*/ 2843662 w 12192000"/>
              <a:gd name="connsiteY146" fmla="*/ 1992498 h 2237474"/>
              <a:gd name="connsiteX147" fmla="*/ 2796128 w 12192000"/>
              <a:gd name="connsiteY147" fmla="*/ 1976403 h 2237474"/>
              <a:gd name="connsiteX148" fmla="*/ 2756784 w 12192000"/>
              <a:gd name="connsiteY148" fmla="*/ 1985116 h 2237474"/>
              <a:gd name="connsiteX149" fmla="*/ 2748833 w 12192000"/>
              <a:gd name="connsiteY149" fmla="*/ 1986323 h 2237474"/>
              <a:gd name="connsiteX150" fmla="*/ 2748661 w 12192000"/>
              <a:gd name="connsiteY150" fmla="*/ 1986122 h 2237474"/>
              <a:gd name="connsiteX151" fmla="*/ 2740251 w 12192000"/>
              <a:gd name="connsiteY151" fmla="*/ 1986946 h 2237474"/>
              <a:gd name="connsiteX152" fmla="*/ 2718916 w 12192000"/>
              <a:gd name="connsiteY152" fmla="*/ 1990867 h 2237474"/>
              <a:gd name="connsiteX153" fmla="*/ 2713522 w 12192000"/>
              <a:gd name="connsiteY153" fmla="*/ 1990173 h 2237474"/>
              <a:gd name="connsiteX154" fmla="*/ 2680597 w 12192000"/>
              <a:gd name="connsiteY154" fmla="*/ 1984996 h 2237474"/>
              <a:gd name="connsiteX155" fmla="*/ 2578178 w 12192000"/>
              <a:gd name="connsiteY155" fmla="*/ 1990531 h 2237474"/>
              <a:gd name="connsiteX156" fmla="*/ 2476147 w 12192000"/>
              <a:gd name="connsiteY156" fmla="*/ 1998305 h 2237474"/>
              <a:gd name="connsiteX157" fmla="*/ 2373568 w 12192000"/>
              <a:gd name="connsiteY157" fmla="*/ 2003219 h 2237474"/>
              <a:gd name="connsiteX158" fmla="*/ 2321399 w 12192000"/>
              <a:gd name="connsiteY158" fmla="*/ 1989467 h 2237474"/>
              <a:gd name="connsiteX159" fmla="*/ 2315525 w 12192000"/>
              <a:gd name="connsiteY159" fmla="*/ 1989708 h 2237474"/>
              <a:gd name="connsiteX160" fmla="*/ 2300792 w 12192000"/>
              <a:gd name="connsiteY160" fmla="*/ 1994290 h 2237474"/>
              <a:gd name="connsiteX161" fmla="*/ 2295469 w 12192000"/>
              <a:gd name="connsiteY161" fmla="*/ 1996659 h 2237474"/>
              <a:gd name="connsiteX162" fmla="*/ 2287219 w 12192000"/>
              <a:gd name="connsiteY162" fmla="*/ 1998750 h 2237474"/>
              <a:gd name="connsiteX163" fmla="*/ 2286948 w 12192000"/>
              <a:gd name="connsiteY163" fmla="*/ 1998596 h 2237474"/>
              <a:gd name="connsiteX164" fmla="*/ 2243069 w 12192000"/>
              <a:gd name="connsiteY164" fmla="*/ 2015111 h 2237474"/>
              <a:gd name="connsiteX165" fmla="*/ 2186609 w 12192000"/>
              <a:gd name="connsiteY165" fmla="*/ 2008263 h 2237474"/>
              <a:gd name="connsiteX166" fmla="*/ 2164831 w 12192000"/>
              <a:gd name="connsiteY166" fmla="*/ 2010143 h 2237474"/>
              <a:gd name="connsiteX167" fmla="*/ 2152836 w 12192000"/>
              <a:gd name="connsiteY167" fmla="*/ 2010048 h 2237474"/>
              <a:gd name="connsiteX168" fmla="*/ 2117102 w 12192000"/>
              <a:gd name="connsiteY168" fmla="*/ 2023004 h 2237474"/>
              <a:gd name="connsiteX169" fmla="*/ 2111935 w 12192000"/>
              <a:gd name="connsiteY169" fmla="*/ 2023163 h 2237474"/>
              <a:gd name="connsiteX170" fmla="*/ 2089991 w 12192000"/>
              <a:gd name="connsiteY170" fmla="*/ 2034193 h 2237474"/>
              <a:gd name="connsiteX171" fmla="*/ 2058061 w 12192000"/>
              <a:gd name="connsiteY171" fmla="*/ 2047942 h 2237474"/>
              <a:gd name="connsiteX172" fmla="*/ 2055737 w 12192000"/>
              <a:gd name="connsiteY172" fmla="*/ 2047704 h 2237474"/>
              <a:gd name="connsiteX173" fmla="*/ 2042244 w 12192000"/>
              <a:gd name="connsiteY173" fmla="*/ 2055560 h 2237474"/>
              <a:gd name="connsiteX174" fmla="*/ 1976224 w 12192000"/>
              <a:gd name="connsiteY174" fmla="*/ 2074257 h 2237474"/>
              <a:gd name="connsiteX175" fmla="*/ 1877728 w 12192000"/>
              <a:gd name="connsiteY175" fmla="*/ 2101004 h 2237474"/>
              <a:gd name="connsiteX176" fmla="*/ 1759056 w 12192000"/>
              <a:gd name="connsiteY176" fmla="*/ 2125608 h 2237474"/>
              <a:gd name="connsiteX177" fmla="*/ 1637948 w 12192000"/>
              <a:gd name="connsiteY177" fmla="*/ 2172597 h 2237474"/>
              <a:gd name="connsiteX178" fmla="*/ 1434549 w 12192000"/>
              <a:gd name="connsiteY178" fmla="*/ 2234522 h 2237474"/>
              <a:gd name="connsiteX179" fmla="*/ 1398481 w 12192000"/>
              <a:gd name="connsiteY179" fmla="*/ 2237074 h 2237474"/>
              <a:gd name="connsiteX180" fmla="*/ 1398407 w 12192000"/>
              <a:gd name="connsiteY180" fmla="*/ 2237095 h 2237474"/>
              <a:gd name="connsiteX181" fmla="*/ 1370962 w 12192000"/>
              <a:gd name="connsiteY181" fmla="*/ 2237474 h 2237474"/>
              <a:gd name="connsiteX182" fmla="*/ 1356367 w 12192000"/>
              <a:gd name="connsiteY182" fmla="*/ 2235089 h 2237474"/>
              <a:gd name="connsiteX183" fmla="*/ 1324828 w 12192000"/>
              <a:gd name="connsiteY183" fmla="*/ 2231968 h 2237474"/>
              <a:gd name="connsiteX184" fmla="*/ 1297744 w 12192000"/>
              <a:gd name="connsiteY184" fmla="*/ 2235849 h 2237474"/>
              <a:gd name="connsiteX185" fmla="*/ 1286236 w 12192000"/>
              <a:gd name="connsiteY185" fmla="*/ 2233135 h 2237474"/>
              <a:gd name="connsiteX186" fmla="*/ 1283504 w 12192000"/>
              <a:gd name="connsiteY186" fmla="*/ 2233797 h 2237474"/>
              <a:gd name="connsiteX187" fmla="*/ 1279765 w 12192000"/>
              <a:gd name="connsiteY187" fmla="*/ 2229639 h 2237474"/>
              <a:gd name="connsiteX188" fmla="*/ 1195347 w 12192000"/>
              <a:gd name="connsiteY188" fmla="*/ 2212354 h 2237474"/>
              <a:gd name="connsiteX189" fmla="*/ 970251 w 12192000"/>
              <a:gd name="connsiteY189" fmla="*/ 2221029 h 2237474"/>
              <a:gd name="connsiteX190" fmla="*/ 812914 w 12192000"/>
              <a:gd name="connsiteY190" fmla="*/ 2202752 h 2237474"/>
              <a:gd name="connsiteX191" fmla="*/ 800195 w 12192000"/>
              <a:gd name="connsiteY191" fmla="*/ 2209407 h 2237474"/>
              <a:gd name="connsiteX192" fmla="*/ 784978 w 12192000"/>
              <a:gd name="connsiteY192" fmla="*/ 2212360 h 2237474"/>
              <a:gd name="connsiteX193" fmla="*/ 681987 w 12192000"/>
              <a:gd name="connsiteY193" fmla="*/ 2216757 h 2237474"/>
              <a:gd name="connsiteX194" fmla="*/ 669923 w 12192000"/>
              <a:gd name="connsiteY194" fmla="*/ 2211682 h 2237474"/>
              <a:gd name="connsiteX195" fmla="*/ 648680 w 12192000"/>
              <a:gd name="connsiteY195" fmla="*/ 2206229 h 2237474"/>
              <a:gd name="connsiteX196" fmla="*/ 597225 w 12192000"/>
              <a:gd name="connsiteY196" fmla="*/ 2180999 h 2237474"/>
              <a:gd name="connsiteX197" fmla="*/ 558449 w 12192000"/>
              <a:gd name="connsiteY197" fmla="*/ 2182346 h 2237474"/>
              <a:gd name="connsiteX198" fmla="*/ 550517 w 12192000"/>
              <a:gd name="connsiteY198" fmla="*/ 2182060 h 2237474"/>
              <a:gd name="connsiteX199" fmla="*/ 550309 w 12192000"/>
              <a:gd name="connsiteY199" fmla="*/ 2181825 h 2237474"/>
              <a:gd name="connsiteX200" fmla="*/ 541836 w 12192000"/>
              <a:gd name="connsiteY200" fmla="*/ 2181063 h 2237474"/>
              <a:gd name="connsiteX201" fmla="*/ 536057 w 12192000"/>
              <a:gd name="connsiteY201" fmla="*/ 2181537 h 2237474"/>
              <a:gd name="connsiteX202" fmla="*/ 520671 w 12192000"/>
              <a:gd name="connsiteY202" fmla="*/ 2180980 h 2237474"/>
              <a:gd name="connsiteX203" fmla="*/ 515024 w 12192000"/>
              <a:gd name="connsiteY203" fmla="*/ 2179258 h 2237474"/>
              <a:gd name="connsiteX204" fmla="*/ 512278 w 12192000"/>
              <a:gd name="connsiteY204" fmla="*/ 2176369 h 2237474"/>
              <a:gd name="connsiteX205" fmla="*/ 480419 w 12192000"/>
              <a:gd name="connsiteY205" fmla="*/ 2167807 h 2237474"/>
              <a:gd name="connsiteX206" fmla="*/ 413835 w 12192000"/>
              <a:gd name="connsiteY206" fmla="*/ 2156783 h 2237474"/>
              <a:gd name="connsiteX207" fmla="*/ 376513 w 12192000"/>
              <a:gd name="connsiteY207" fmla="*/ 2154014 h 2237474"/>
              <a:gd name="connsiteX208" fmla="*/ 273386 w 12192000"/>
              <a:gd name="connsiteY208" fmla="*/ 2142551 h 2237474"/>
              <a:gd name="connsiteX209" fmla="*/ 169207 w 12192000"/>
              <a:gd name="connsiteY209" fmla="*/ 2128100 h 2237474"/>
              <a:gd name="connsiteX210" fmla="*/ 93149 w 12192000"/>
              <a:gd name="connsiteY210" fmla="*/ 2105324 h 2237474"/>
              <a:gd name="connsiteX211" fmla="*/ 88109 w 12192000"/>
              <a:gd name="connsiteY211" fmla="*/ 2106704 h 2237474"/>
              <a:gd name="connsiteX212" fmla="*/ 80022 w 12192000"/>
              <a:gd name="connsiteY212" fmla="*/ 2107254 h 2237474"/>
              <a:gd name="connsiteX213" fmla="*/ 79717 w 12192000"/>
              <a:gd name="connsiteY213" fmla="*/ 2107046 h 2237474"/>
              <a:gd name="connsiteX214" fmla="*/ 72352 w 12192000"/>
              <a:gd name="connsiteY214" fmla="*/ 2107991 h 2237474"/>
              <a:gd name="connsiteX215" fmla="*/ 37645 w 12192000"/>
              <a:gd name="connsiteY215" fmla="*/ 2115401 h 2237474"/>
              <a:gd name="connsiteX216" fmla="*/ 4572 w 12192000"/>
              <a:gd name="connsiteY216" fmla="*/ 2111091 h 2237474"/>
              <a:gd name="connsiteX217" fmla="*/ 0 w 12192000"/>
              <a:gd name="connsiteY217" fmla="*/ 2110468 h 2237474"/>
              <a:gd name="connsiteX218" fmla="*/ 0 w 12192000"/>
              <a:gd name="connsiteY21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78288 w 12192000"/>
              <a:gd name="connsiteY25" fmla="*/ 854362 h 2237474"/>
              <a:gd name="connsiteX26" fmla="*/ 9761459 w 12192000"/>
              <a:gd name="connsiteY26" fmla="*/ 862394 h 2237474"/>
              <a:gd name="connsiteX27" fmla="*/ 9705768 w 12192000"/>
              <a:gd name="connsiteY27" fmla="*/ 894610 h 2237474"/>
              <a:gd name="connsiteX28" fmla="*/ 9683005 w 12192000"/>
              <a:gd name="connsiteY28" fmla="*/ 894128 h 2237474"/>
              <a:gd name="connsiteX29" fmla="*/ 9594438 w 12192000"/>
              <a:gd name="connsiteY29" fmla="*/ 919051 h 2237474"/>
              <a:gd name="connsiteX30" fmla="*/ 9577033 w 12192000"/>
              <a:gd name="connsiteY30" fmla="*/ 922857 h 2237474"/>
              <a:gd name="connsiteX31" fmla="*/ 9544189 w 12192000"/>
              <a:gd name="connsiteY31" fmla="*/ 938966 h 2237474"/>
              <a:gd name="connsiteX32" fmla="*/ 9500499 w 12192000"/>
              <a:gd name="connsiteY32" fmla="*/ 954680 h 2237474"/>
              <a:gd name="connsiteX33" fmla="*/ 9428195 w 12192000"/>
              <a:gd name="connsiteY33" fmla="*/ 986225 h 2237474"/>
              <a:gd name="connsiteX34" fmla="*/ 9410017 w 12192000"/>
              <a:gd name="connsiteY34" fmla="*/ 993931 h 2237474"/>
              <a:gd name="connsiteX35" fmla="*/ 9392919 w 12192000"/>
              <a:gd name="connsiteY35" fmla="*/ 994656 h 2237474"/>
              <a:gd name="connsiteX36" fmla="*/ 9278619 w 12192000"/>
              <a:gd name="connsiteY36" fmla="*/ 1011878 h 2237474"/>
              <a:gd name="connsiteX37" fmla="*/ 9268019 w 12192000"/>
              <a:gd name="connsiteY37" fmla="*/ 1007442 h 2237474"/>
              <a:gd name="connsiteX38" fmla="*/ 9234662 w 12192000"/>
              <a:gd name="connsiteY38" fmla="*/ 1023056 h 2237474"/>
              <a:gd name="connsiteX39" fmla="*/ 9181033 w 12192000"/>
              <a:gd name="connsiteY39" fmla="*/ 1037921 h 2237474"/>
              <a:gd name="connsiteX40" fmla="*/ 9155969 w 12192000"/>
              <a:gd name="connsiteY40" fmla="*/ 1046804 h 2237474"/>
              <a:gd name="connsiteX41" fmla="*/ 9133985 w 12192000"/>
              <a:gd name="connsiteY41" fmla="*/ 1046450 h 2237474"/>
              <a:gd name="connsiteX42" fmla="*/ 9012987 w 12192000"/>
              <a:gd name="connsiteY42" fmla="*/ 1061986 h 2237474"/>
              <a:gd name="connsiteX43" fmla="*/ 8968445 w 12192000"/>
              <a:gd name="connsiteY43" fmla="*/ 1052169 h 2237474"/>
              <a:gd name="connsiteX44" fmla="*/ 8958984 w 12192000"/>
              <a:gd name="connsiteY44" fmla="*/ 1057212 h 2237474"/>
              <a:gd name="connsiteX45" fmla="*/ 8886001 w 12192000"/>
              <a:gd name="connsiteY45" fmla="*/ 1067468 h 2237474"/>
              <a:gd name="connsiteX46" fmla="*/ 8838610 w 12192000"/>
              <a:gd name="connsiteY46" fmla="*/ 1075091 h 2237474"/>
              <a:gd name="connsiteX47" fmla="*/ 8750383 w 12192000"/>
              <a:gd name="connsiteY47" fmla="*/ 1097387 h 2237474"/>
              <a:gd name="connsiteX48" fmla="*/ 8697365 w 12192000"/>
              <a:gd name="connsiteY48" fmla="*/ 1105869 h 2237474"/>
              <a:gd name="connsiteX49" fmla="*/ 8665605 w 12192000"/>
              <a:gd name="connsiteY49" fmla="*/ 1110791 h 2237474"/>
              <a:gd name="connsiteX50" fmla="*/ 8584946 w 12192000"/>
              <a:gd name="connsiteY50" fmla="*/ 1135226 h 2237474"/>
              <a:gd name="connsiteX51" fmla="*/ 8460755 w 12192000"/>
              <a:gd name="connsiteY51" fmla="*/ 1203427 h 2237474"/>
              <a:gd name="connsiteX52" fmla="*/ 8419755 w 12192000"/>
              <a:gd name="connsiteY52" fmla="*/ 1216260 h 2237474"/>
              <a:gd name="connsiteX53" fmla="*/ 8411626 w 12192000"/>
              <a:gd name="connsiteY53" fmla="*/ 1214397 h 2237474"/>
              <a:gd name="connsiteX54" fmla="*/ 8363469 w 12192000"/>
              <a:gd name="connsiteY54" fmla="*/ 1246658 h 2237474"/>
              <a:gd name="connsiteX55" fmla="*/ 8275497 w 12192000"/>
              <a:gd name="connsiteY55" fmla="*/ 1264396 h 2237474"/>
              <a:gd name="connsiteX56" fmla="*/ 8206287 w 12192000"/>
              <a:gd name="connsiteY56" fmla="*/ 1273060 h 2237474"/>
              <a:gd name="connsiteX57" fmla="*/ 8168705 w 12192000"/>
              <a:gd name="connsiteY57" fmla="*/ 1279956 h 2237474"/>
              <a:gd name="connsiteX58" fmla="*/ 8139997 w 12192000"/>
              <a:gd name="connsiteY58" fmla="*/ 1282713 h 2237474"/>
              <a:gd name="connsiteX59" fmla="*/ 8074238 w 12192000"/>
              <a:gd name="connsiteY59" fmla="*/ 1301895 h 2237474"/>
              <a:gd name="connsiteX60" fmla="*/ 7968292 w 12192000"/>
              <a:gd name="connsiteY60" fmla="*/ 1338779 h 2237474"/>
              <a:gd name="connsiteX61" fmla="*/ 7945122 w 12192000"/>
              <a:gd name="connsiteY61" fmla="*/ 1345477 h 2237474"/>
              <a:gd name="connsiteX62" fmla="*/ 7902328 w 12192000"/>
              <a:gd name="connsiteY62" fmla="*/ 1345865 h 2237474"/>
              <a:gd name="connsiteX63" fmla="*/ 7875879 w 12192000"/>
              <a:gd name="connsiteY63" fmla="*/ 1345646 h 2237474"/>
              <a:gd name="connsiteX64" fmla="*/ 7840612 w 12192000"/>
              <a:gd name="connsiteY64" fmla="*/ 1369373 h 2237474"/>
              <a:gd name="connsiteX65" fmla="*/ 7786819 w 12192000"/>
              <a:gd name="connsiteY65" fmla="*/ 1378970 h 2237474"/>
              <a:gd name="connsiteX66" fmla="*/ 7548172 w 12192000"/>
              <a:gd name="connsiteY66" fmla="*/ 1417460 h 2237474"/>
              <a:gd name="connsiteX67" fmla="*/ 7483437 w 12192000"/>
              <a:gd name="connsiteY67" fmla="*/ 1478152 h 2237474"/>
              <a:gd name="connsiteX68" fmla="*/ 7377870 w 12192000"/>
              <a:gd name="connsiteY68" fmla="*/ 1523319 h 2237474"/>
              <a:gd name="connsiteX69" fmla="*/ 7230737 w 12192000"/>
              <a:gd name="connsiteY69" fmla="*/ 1562633 h 2237474"/>
              <a:gd name="connsiteX70" fmla="*/ 7224458 w 12192000"/>
              <a:gd name="connsiteY70" fmla="*/ 1573008 h 2237474"/>
              <a:gd name="connsiteX71" fmla="*/ 7213486 w 12192000"/>
              <a:gd name="connsiteY71" fmla="*/ 1580987 h 2237474"/>
              <a:gd name="connsiteX72" fmla="*/ 7183121 w 12192000"/>
              <a:gd name="connsiteY72" fmla="*/ 1595162 h 2237474"/>
              <a:gd name="connsiteX73" fmla="*/ 7164601 w 12192000"/>
              <a:gd name="connsiteY73" fmla="*/ 1606490 h 2237474"/>
              <a:gd name="connsiteX74" fmla="*/ 7114651 w 12192000"/>
              <a:gd name="connsiteY74" fmla="*/ 1620959 h 2237474"/>
              <a:gd name="connsiteX75" fmla="*/ 7092727 w 12192000"/>
              <a:gd name="connsiteY75" fmla="*/ 1623628 h 2237474"/>
              <a:gd name="connsiteX76" fmla="*/ 7031309 w 12192000"/>
              <a:gd name="connsiteY76" fmla="*/ 1619451 h 2237474"/>
              <a:gd name="connsiteX77" fmla="*/ 6999084 w 12192000"/>
              <a:gd name="connsiteY77" fmla="*/ 1634317 h 2237474"/>
              <a:gd name="connsiteX78" fmla="*/ 6992107 w 12192000"/>
              <a:gd name="connsiteY78" fmla="*/ 1636860 h 2237474"/>
              <a:gd name="connsiteX79" fmla="*/ 6991765 w 12192000"/>
              <a:gd name="connsiteY79" fmla="*/ 1636725 h 2237474"/>
              <a:gd name="connsiteX80" fmla="*/ 6900177 w 12192000"/>
              <a:gd name="connsiteY80" fmla="*/ 1636016 h 2237474"/>
              <a:gd name="connsiteX81" fmla="*/ 6795372 w 12192000"/>
              <a:gd name="connsiteY81" fmla="*/ 1644845 h 2237474"/>
              <a:gd name="connsiteX82" fmla="*/ 6692251 w 12192000"/>
              <a:gd name="connsiteY82" fmla="*/ 1656357 h 2237474"/>
              <a:gd name="connsiteX83" fmla="*/ 6655235 w 12192000"/>
              <a:gd name="connsiteY83" fmla="*/ 1661869 h 2237474"/>
              <a:gd name="connsiteX84" fmla="*/ 6587857 w 12192000"/>
              <a:gd name="connsiteY84" fmla="*/ 1665769 h 2237474"/>
              <a:gd name="connsiteX85" fmla="*/ 6554894 w 12192000"/>
              <a:gd name="connsiteY85" fmla="*/ 1664428 h 2237474"/>
              <a:gd name="connsiteX86" fmla="*/ 6516595 w 12192000"/>
              <a:gd name="connsiteY86" fmla="*/ 1667475 h 2237474"/>
              <a:gd name="connsiteX87" fmla="*/ 6508541 w 12192000"/>
              <a:gd name="connsiteY87" fmla="*/ 1668757 h 2237474"/>
              <a:gd name="connsiteX88" fmla="*/ 6471012 w 12192000"/>
              <a:gd name="connsiteY88" fmla="*/ 1678604 h 2237474"/>
              <a:gd name="connsiteX89" fmla="*/ 6415265 w 12192000"/>
              <a:gd name="connsiteY89" fmla="*/ 1665317 h 2237474"/>
              <a:gd name="connsiteX90" fmla="*/ 6364035 w 12192000"/>
              <a:gd name="connsiteY90" fmla="*/ 1667683 h 2237474"/>
              <a:gd name="connsiteX91" fmla="*/ 6280959 w 12192000"/>
              <a:gd name="connsiteY91" fmla="*/ 1689329 h 2237474"/>
              <a:gd name="connsiteX92" fmla="*/ 6243319 w 12192000"/>
              <a:gd name="connsiteY92" fmla="*/ 1695560 h 2237474"/>
              <a:gd name="connsiteX93" fmla="*/ 6098321 w 12192000"/>
              <a:gd name="connsiteY93" fmla="*/ 1721646 h 2237474"/>
              <a:gd name="connsiteX94" fmla="*/ 5880652 w 12192000"/>
              <a:gd name="connsiteY94" fmla="*/ 1779643 h 2237474"/>
              <a:gd name="connsiteX95" fmla="*/ 5785959 w 12192000"/>
              <a:gd name="connsiteY95" fmla="*/ 1775307 h 2237474"/>
              <a:gd name="connsiteX96" fmla="*/ 5643534 w 12192000"/>
              <a:gd name="connsiteY96" fmla="*/ 1802919 h 2237474"/>
              <a:gd name="connsiteX97" fmla="*/ 5518799 w 12192000"/>
              <a:gd name="connsiteY97" fmla="*/ 1818312 h 2237474"/>
              <a:gd name="connsiteX98" fmla="*/ 5505014 w 12192000"/>
              <a:gd name="connsiteY98" fmla="*/ 1819259 h 2237474"/>
              <a:gd name="connsiteX99" fmla="*/ 5453307 w 12192000"/>
              <a:gd name="connsiteY99" fmla="*/ 1815450 h 2237474"/>
              <a:gd name="connsiteX100" fmla="*/ 5364192 w 12192000"/>
              <a:gd name="connsiteY100" fmla="*/ 1826074 h 2237474"/>
              <a:gd name="connsiteX101" fmla="*/ 5350380 w 12192000"/>
              <a:gd name="connsiteY101" fmla="*/ 1830891 h 2237474"/>
              <a:gd name="connsiteX102" fmla="*/ 5259633 w 12192000"/>
              <a:gd name="connsiteY102" fmla="*/ 1837160 h 2237474"/>
              <a:gd name="connsiteX103" fmla="*/ 5197513 w 12192000"/>
              <a:gd name="connsiteY103" fmla="*/ 1844718 h 2237474"/>
              <a:gd name="connsiteX104" fmla="*/ 5168852 w 12192000"/>
              <a:gd name="connsiteY104" fmla="*/ 1844846 h 2237474"/>
              <a:gd name="connsiteX105" fmla="*/ 5114927 w 12192000"/>
              <a:gd name="connsiteY105" fmla="*/ 1847827 h 2237474"/>
              <a:gd name="connsiteX106" fmla="*/ 5108970 w 12192000"/>
              <a:gd name="connsiteY106" fmla="*/ 1847935 h 2237474"/>
              <a:gd name="connsiteX107" fmla="*/ 5067961 w 12192000"/>
              <a:gd name="connsiteY107" fmla="*/ 1845917 h 2237474"/>
              <a:gd name="connsiteX108" fmla="*/ 5007075 w 12192000"/>
              <a:gd name="connsiteY108" fmla="*/ 1838626 h 2237474"/>
              <a:gd name="connsiteX109" fmla="*/ 4944087 w 12192000"/>
              <a:gd name="connsiteY109" fmla="*/ 1823332 h 2237474"/>
              <a:gd name="connsiteX110" fmla="*/ 4907662 w 12192000"/>
              <a:gd name="connsiteY110" fmla="*/ 1816900 h 2237474"/>
              <a:gd name="connsiteX111" fmla="*/ 4882386 w 12192000"/>
              <a:gd name="connsiteY111" fmla="*/ 1809844 h 2237474"/>
              <a:gd name="connsiteX112" fmla="*/ 4811440 w 12192000"/>
              <a:gd name="connsiteY112" fmla="*/ 1804655 h 2237474"/>
              <a:gd name="connsiteX113" fmla="*/ 4691075 w 12192000"/>
              <a:gd name="connsiteY113" fmla="*/ 1801389 h 2237474"/>
              <a:gd name="connsiteX114" fmla="*/ 4611738 w 12192000"/>
              <a:gd name="connsiteY114" fmla="*/ 1776964 h 2237474"/>
              <a:gd name="connsiteX115" fmla="*/ 4560070 w 12192000"/>
              <a:gd name="connsiteY115" fmla="*/ 1785640 h 2237474"/>
              <a:gd name="connsiteX116" fmla="*/ 4536503 w 12192000"/>
              <a:gd name="connsiteY116" fmla="*/ 1785334 h 2237474"/>
              <a:gd name="connsiteX117" fmla="*/ 4513724 w 12192000"/>
              <a:gd name="connsiteY117" fmla="*/ 1791996 h 2237474"/>
              <a:gd name="connsiteX118" fmla="*/ 4459810 w 12192000"/>
              <a:gd name="connsiteY118" fmla="*/ 1797886 h 2237474"/>
              <a:gd name="connsiteX119" fmla="*/ 4379064 w 12192000"/>
              <a:gd name="connsiteY119" fmla="*/ 1817177 h 2237474"/>
              <a:gd name="connsiteX120" fmla="*/ 4319209 w 12192000"/>
              <a:gd name="connsiteY120" fmla="*/ 1834833 h 2237474"/>
              <a:gd name="connsiteX121" fmla="*/ 4290981 w 12192000"/>
              <a:gd name="connsiteY121" fmla="*/ 1839677 h 2237474"/>
              <a:gd name="connsiteX122" fmla="*/ 4285792 w 12192000"/>
              <a:gd name="connsiteY122" fmla="*/ 1836231 h 2237474"/>
              <a:gd name="connsiteX123" fmla="*/ 4238372 w 12192000"/>
              <a:gd name="connsiteY123" fmla="*/ 1851480 h 2237474"/>
              <a:gd name="connsiteX124" fmla="*/ 4232517 w 12192000"/>
              <a:gd name="connsiteY124" fmla="*/ 1852567 h 2237474"/>
              <a:gd name="connsiteX125" fmla="*/ 4191732 w 12192000"/>
              <a:gd name="connsiteY125" fmla="*/ 1857328 h 2237474"/>
              <a:gd name="connsiteX126" fmla="*/ 4065532 w 12192000"/>
              <a:gd name="connsiteY126" fmla="*/ 1855477 h 2237474"/>
              <a:gd name="connsiteX127" fmla="*/ 4028460 w 12192000"/>
              <a:gd name="connsiteY127" fmla="*/ 1855137 h 2237474"/>
              <a:gd name="connsiteX128" fmla="*/ 4002267 w 12192000"/>
              <a:gd name="connsiteY128" fmla="*/ 1852352 h 2237474"/>
              <a:gd name="connsiteX129" fmla="*/ 3931396 w 12192000"/>
              <a:gd name="connsiteY129" fmla="*/ 1858915 h 2237474"/>
              <a:gd name="connsiteX130" fmla="*/ 3812162 w 12192000"/>
              <a:gd name="connsiteY130" fmla="*/ 1875501 h 2237474"/>
              <a:gd name="connsiteX131" fmla="*/ 3729530 w 12192000"/>
              <a:gd name="connsiteY131" fmla="*/ 1864513 h 2237474"/>
              <a:gd name="connsiteX132" fmla="*/ 3680177 w 12192000"/>
              <a:gd name="connsiteY132" fmla="*/ 1881552 h 2237474"/>
              <a:gd name="connsiteX133" fmla="*/ 3567259 w 12192000"/>
              <a:gd name="connsiteY133" fmla="*/ 1893482 h 2237474"/>
              <a:gd name="connsiteX134" fmla="*/ 3405770 w 12192000"/>
              <a:gd name="connsiteY134" fmla="*/ 1904591 h 2237474"/>
              <a:gd name="connsiteX135" fmla="*/ 3280097 w 12192000"/>
              <a:gd name="connsiteY135" fmla="*/ 1919610 h 2237474"/>
              <a:gd name="connsiteX136" fmla="*/ 3123424 w 12192000"/>
              <a:gd name="connsiteY136" fmla="*/ 1952930 h 2237474"/>
              <a:gd name="connsiteX137" fmla="*/ 3009910 w 12192000"/>
              <a:gd name="connsiteY137" fmla="*/ 1957866 h 2237474"/>
              <a:gd name="connsiteX138" fmla="*/ 2995934 w 12192000"/>
              <a:gd name="connsiteY138" fmla="*/ 1967085 h 2237474"/>
              <a:gd name="connsiteX139" fmla="*/ 2980071 w 12192000"/>
              <a:gd name="connsiteY139" fmla="*/ 1972988 h 2237474"/>
              <a:gd name="connsiteX140" fmla="*/ 2978094 w 12192000"/>
              <a:gd name="connsiteY140" fmla="*/ 1972369 h 2237474"/>
              <a:gd name="connsiteX141" fmla="*/ 2942858 w 12192000"/>
              <a:gd name="connsiteY141" fmla="*/ 1981367 h 2237474"/>
              <a:gd name="connsiteX142" fmla="*/ 2875436 w 12192000"/>
              <a:gd name="connsiteY142" fmla="*/ 1996977 h 2237474"/>
              <a:gd name="connsiteX143" fmla="*/ 2874892 w 12192000"/>
              <a:gd name="connsiteY143" fmla="*/ 1996085 h 2237474"/>
              <a:gd name="connsiteX144" fmla="*/ 2864145 w 12192000"/>
              <a:gd name="connsiteY144" fmla="*/ 1994061 h 2237474"/>
              <a:gd name="connsiteX145" fmla="*/ 2843662 w 12192000"/>
              <a:gd name="connsiteY145" fmla="*/ 1992498 h 2237474"/>
              <a:gd name="connsiteX146" fmla="*/ 2796128 w 12192000"/>
              <a:gd name="connsiteY146" fmla="*/ 1976403 h 2237474"/>
              <a:gd name="connsiteX147" fmla="*/ 2756784 w 12192000"/>
              <a:gd name="connsiteY147" fmla="*/ 1985116 h 2237474"/>
              <a:gd name="connsiteX148" fmla="*/ 2748833 w 12192000"/>
              <a:gd name="connsiteY148" fmla="*/ 1986323 h 2237474"/>
              <a:gd name="connsiteX149" fmla="*/ 2748661 w 12192000"/>
              <a:gd name="connsiteY149" fmla="*/ 1986122 h 2237474"/>
              <a:gd name="connsiteX150" fmla="*/ 2740251 w 12192000"/>
              <a:gd name="connsiteY150" fmla="*/ 1986946 h 2237474"/>
              <a:gd name="connsiteX151" fmla="*/ 2718916 w 12192000"/>
              <a:gd name="connsiteY151" fmla="*/ 1990867 h 2237474"/>
              <a:gd name="connsiteX152" fmla="*/ 2713522 w 12192000"/>
              <a:gd name="connsiteY152" fmla="*/ 1990173 h 2237474"/>
              <a:gd name="connsiteX153" fmla="*/ 2680597 w 12192000"/>
              <a:gd name="connsiteY153" fmla="*/ 1984996 h 2237474"/>
              <a:gd name="connsiteX154" fmla="*/ 2578178 w 12192000"/>
              <a:gd name="connsiteY154" fmla="*/ 1990531 h 2237474"/>
              <a:gd name="connsiteX155" fmla="*/ 2476147 w 12192000"/>
              <a:gd name="connsiteY155" fmla="*/ 1998305 h 2237474"/>
              <a:gd name="connsiteX156" fmla="*/ 2373568 w 12192000"/>
              <a:gd name="connsiteY156" fmla="*/ 2003219 h 2237474"/>
              <a:gd name="connsiteX157" fmla="*/ 2321399 w 12192000"/>
              <a:gd name="connsiteY157" fmla="*/ 1989467 h 2237474"/>
              <a:gd name="connsiteX158" fmla="*/ 2315525 w 12192000"/>
              <a:gd name="connsiteY158" fmla="*/ 1989708 h 2237474"/>
              <a:gd name="connsiteX159" fmla="*/ 2300792 w 12192000"/>
              <a:gd name="connsiteY159" fmla="*/ 1994290 h 2237474"/>
              <a:gd name="connsiteX160" fmla="*/ 2295469 w 12192000"/>
              <a:gd name="connsiteY160" fmla="*/ 1996659 h 2237474"/>
              <a:gd name="connsiteX161" fmla="*/ 2287219 w 12192000"/>
              <a:gd name="connsiteY161" fmla="*/ 1998750 h 2237474"/>
              <a:gd name="connsiteX162" fmla="*/ 2286948 w 12192000"/>
              <a:gd name="connsiteY162" fmla="*/ 1998596 h 2237474"/>
              <a:gd name="connsiteX163" fmla="*/ 2243069 w 12192000"/>
              <a:gd name="connsiteY163" fmla="*/ 2015111 h 2237474"/>
              <a:gd name="connsiteX164" fmla="*/ 2186609 w 12192000"/>
              <a:gd name="connsiteY164" fmla="*/ 2008263 h 2237474"/>
              <a:gd name="connsiteX165" fmla="*/ 2164831 w 12192000"/>
              <a:gd name="connsiteY165" fmla="*/ 2010143 h 2237474"/>
              <a:gd name="connsiteX166" fmla="*/ 2152836 w 12192000"/>
              <a:gd name="connsiteY166" fmla="*/ 2010048 h 2237474"/>
              <a:gd name="connsiteX167" fmla="*/ 2117102 w 12192000"/>
              <a:gd name="connsiteY167" fmla="*/ 2023004 h 2237474"/>
              <a:gd name="connsiteX168" fmla="*/ 2111935 w 12192000"/>
              <a:gd name="connsiteY168" fmla="*/ 2023163 h 2237474"/>
              <a:gd name="connsiteX169" fmla="*/ 2089991 w 12192000"/>
              <a:gd name="connsiteY169" fmla="*/ 2034193 h 2237474"/>
              <a:gd name="connsiteX170" fmla="*/ 2058061 w 12192000"/>
              <a:gd name="connsiteY170" fmla="*/ 2047942 h 2237474"/>
              <a:gd name="connsiteX171" fmla="*/ 2055737 w 12192000"/>
              <a:gd name="connsiteY171" fmla="*/ 2047704 h 2237474"/>
              <a:gd name="connsiteX172" fmla="*/ 2042244 w 12192000"/>
              <a:gd name="connsiteY172" fmla="*/ 2055560 h 2237474"/>
              <a:gd name="connsiteX173" fmla="*/ 1976224 w 12192000"/>
              <a:gd name="connsiteY173" fmla="*/ 2074257 h 2237474"/>
              <a:gd name="connsiteX174" fmla="*/ 1877728 w 12192000"/>
              <a:gd name="connsiteY174" fmla="*/ 2101004 h 2237474"/>
              <a:gd name="connsiteX175" fmla="*/ 1759056 w 12192000"/>
              <a:gd name="connsiteY175" fmla="*/ 2125608 h 2237474"/>
              <a:gd name="connsiteX176" fmla="*/ 1637948 w 12192000"/>
              <a:gd name="connsiteY176" fmla="*/ 2172597 h 2237474"/>
              <a:gd name="connsiteX177" fmla="*/ 1434549 w 12192000"/>
              <a:gd name="connsiteY177" fmla="*/ 2234522 h 2237474"/>
              <a:gd name="connsiteX178" fmla="*/ 1398481 w 12192000"/>
              <a:gd name="connsiteY178" fmla="*/ 2237074 h 2237474"/>
              <a:gd name="connsiteX179" fmla="*/ 1398407 w 12192000"/>
              <a:gd name="connsiteY179" fmla="*/ 2237095 h 2237474"/>
              <a:gd name="connsiteX180" fmla="*/ 1370962 w 12192000"/>
              <a:gd name="connsiteY180" fmla="*/ 2237474 h 2237474"/>
              <a:gd name="connsiteX181" fmla="*/ 1356367 w 12192000"/>
              <a:gd name="connsiteY181" fmla="*/ 2235089 h 2237474"/>
              <a:gd name="connsiteX182" fmla="*/ 1324828 w 12192000"/>
              <a:gd name="connsiteY182" fmla="*/ 2231968 h 2237474"/>
              <a:gd name="connsiteX183" fmla="*/ 1297744 w 12192000"/>
              <a:gd name="connsiteY183" fmla="*/ 2235849 h 2237474"/>
              <a:gd name="connsiteX184" fmla="*/ 1286236 w 12192000"/>
              <a:gd name="connsiteY184" fmla="*/ 2233135 h 2237474"/>
              <a:gd name="connsiteX185" fmla="*/ 1283504 w 12192000"/>
              <a:gd name="connsiteY185" fmla="*/ 2233797 h 2237474"/>
              <a:gd name="connsiteX186" fmla="*/ 1279765 w 12192000"/>
              <a:gd name="connsiteY186" fmla="*/ 2229639 h 2237474"/>
              <a:gd name="connsiteX187" fmla="*/ 1195347 w 12192000"/>
              <a:gd name="connsiteY187" fmla="*/ 2212354 h 2237474"/>
              <a:gd name="connsiteX188" fmla="*/ 970251 w 12192000"/>
              <a:gd name="connsiteY188" fmla="*/ 2221029 h 2237474"/>
              <a:gd name="connsiteX189" fmla="*/ 812914 w 12192000"/>
              <a:gd name="connsiteY189" fmla="*/ 2202752 h 2237474"/>
              <a:gd name="connsiteX190" fmla="*/ 800195 w 12192000"/>
              <a:gd name="connsiteY190" fmla="*/ 2209407 h 2237474"/>
              <a:gd name="connsiteX191" fmla="*/ 784978 w 12192000"/>
              <a:gd name="connsiteY191" fmla="*/ 2212360 h 2237474"/>
              <a:gd name="connsiteX192" fmla="*/ 681987 w 12192000"/>
              <a:gd name="connsiteY192" fmla="*/ 2216757 h 2237474"/>
              <a:gd name="connsiteX193" fmla="*/ 669923 w 12192000"/>
              <a:gd name="connsiteY193" fmla="*/ 2211682 h 2237474"/>
              <a:gd name="connsiteX194" fmla="*/ 648680 w 12192000"/>
              <a:gd name="connsiteY194" fmla="*/ 2206229 h 2237474"/>
              <a:gd name="connsiteX195" fmla="*/ 597225 w 12192000"/>
              <a:gd name="connsiteY195" fmla="*/ 2180999 h 2237474"/>
              <a:gd name="connsiteX196" fmla="*/ 558449 w 12192000"/>
              <a:gd name="connsiteY196" fmla="*/ 2182346 h 2237474"/>
              <a:gd name="connsiteX197" fmla="*/ 550517 w 12192000"/>
              <a:gd name="connsiteY197" fmla="*/ 2182060 h 2237474"/>
              <a:gd name="connsiteX198" fmla="*/ 550309 w 12192000"/>
              <a:gd name="connsiteY198" fmla="*/ 2181825 h 2237474"/>
              <a:gd name="connsiteX199" fmla="*/ 541836 w 12192000"/>
              <a:gd name="connsiteY199" fmla="*/ 2181063 h 2237474"/>
              <a:gd name="connsiteX200" fmla="*/ 536057 w 12192000"/>
              <a:gd name="connsiteY200" fmla="*/ 2181537 h 2237474"/>
              <a:gd name="connsiteX201" fmla="*/ 520671 w 12192000"/>
              <a:gd name="connsiteY201" fmla="*/ 2180980 h 2237474"/>
              <a:gd name="connsiteX202" fmla="*/ 515024 w 12192000"/>
              <a:gd name="connsiteY202" fmla="*/ 2179258 h 2237474"/>
              <a:gd name="connsiteX203" fmla="*/ 512278 w 12192000"/>
              <a:gd name="connsiteY203" fmla="*/ 2176369 h 2237474"/>
              <a:gd name="connsiteX204" fmla="*/ 480419 w 12192000"/>
              <a:gd name="connsiteY204" fmla="*/ 2167807 h 2237474"/>
              <a:gd name="connsiteX205" fmla="*/ 413835 w 12192000"/>
              <a:gd name="connsiteY205" fmla="*/ 2156783 h 2237474"/>
              <a:gd name="connsiteX206" fmla="*/ 376513 w 12192000"/>
              <a:gd name="connsiteY206" fmla="*/ 2154014 h 2237474"/>
              <a:gd name="connsiteX207" fmla="*/ 273386 w 12192000"/>
              <a:gd name="connsiteY207" fmla="*/ 2142551 h 2237474"/>
              <a:gd name="connsiteX208" fmla="*/ 169207 w 12192000"/>
              <a:gd name="connsiteY208" fmla="*/ 2128100 h 2237474"/>
              <a:gd name="connsiteX209" fmla="*/ 93149 w 12192000"/>
              <a:gd name="connsiteY209" fmla="*/ 2105324 h 2237474"/>
              <a:gd name="connsiteX210" fmla="*/ 88109 w 12192000"/>
              <a:gd name="connsiteY210" fmla="*/ 2106704 h 2237474"/>
              <a:gd name="connsiteX211" fmla="*/ 80022 w 12192000"/>
              <a:gd name="connsiteY211" fmla="*/ 2107254 h 2237474"/>
              <a:gd name="connsiteX212" fmla="*/ 79717 w 12192000"/>
              <a:gd name="connsiteY212" fmla="*/ 2107046 h 2237474"/>
              <a:gd name="connsiteX213" fmla="*/ 72352 w 12192000"/>
              <a:gd name="connsiteY213" fmla="*/ 2107991 h 2237474"/>
              <a:gd name="connsiteX214" fmla="*/ 37645 w 12192000"/>
              <a:gd name="connsiteY214" fmla="*/ 2115401 h 2237474"/>
              <a:gd name="connsiteX215" fmla="*/ 4572 w 12192000"/>
              <a:gd name="connsiteY215" fmla="*/ 2111091 h 2237474"/>
              <a:gd name="connsiteX216" fmla="*/ 0 w 12192000"/>
              <a:gd name="connsiteY216" fmla="*/ 2110468 h 2237474"/>
              <a:gd name="connsiteX217" fmla="*/ 0 w 12192000"/>
              <a:gd name="connsiteY21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092727 w 12192000"/>
              <a:gd name="connsiteY72" fmla="*/ 1623628 h 2237474"/>
              <a:gd name="connsiteX73" fmla="*/ 7031309 w 12192000"/>
              <a:gd name="connsiteY73" fmla="*/ 1619451 h 2237474"/>
              <a:gd name="connsiteX74" fmla="*/ 6999084 w 12192000"/>
              <a:gd name="connsiteY74" fmla="*/ 1634317 h 2237474"/>
              <a:gd name="connsiteX75" fmla="*/ 6992107 w 12192000"/>
              <a:gd name="connsiteY75" fmla="*/ 1636860 h 2237474"/>
              <a:gd name="connsiteX76" fmla="*/ 6991765 w 12192000"/>
              <a:gd name="connsiteY76" fmla="*/ 1636725 h 2237474"/>
              <a:gd name="connsiteX77" fmla="*/ 6900177 w 12192000"/>
              <a:gd name="connsiteY77" fmla="*/ 1636016 h 2237474"/>
              <a:gd name="connsiteX78" fmla="*/ 6795372 w 12192000"/>
              <a:gd name="connsiteY78" fmla="*/ 1644845 h 2237474"/>
              <a:gd name="connsiteX79" fmla="*/ 6692251 w 12192000"/>
              <a:gd name="connsiteY79" fmla="*/ 1656357 h 2237474"/>
              <a:gd name="connsiteX80" fmla="*/ 6655235 w 12192000"/>
              <a:gd name="connsiteY80" fmla="*/ 1661869 h 2237474"/>
              <a:gd name="connsiteX81" fmla="*/ 6587857 w 12192000"/>
              <a:gd name="connsiteY81" fmla="*/ 1665769 h 2237474"/>
              <a:gd name="connsiteX82" fmla="*/ 6554894 w 12192000"/>
              <a:gd name="connsiteY82" fmla="*/ 1664428 h 2237474"/>
              <a:gd name="connsiteX83" fmla="*/ 6516595 w 12192000"/>
              <a:gd name="connsiteY83" fmla="*/ 1667475 h 2237474"/>
              <a:gd name="connsiteX84" fmla="*/ 6508541 w 12192000"/>
              <a:gd name="connsiteY84" fmla="*/ 1668757 h 2237474"/>
              <a:gd name="connsiteX85" fmla="*/ 6471012 w 12192000"/>
              <a:gd name="connsiteY85" fmla="*/ 1678604 h 2237474"/>
              <a:gd name="connsiteX86" fmla="*/ 6415265 w 12192000"/>
              <a:gd name="connsiteY86" fmla="*/ 1665317 h 2237474"/>
              <a:gd name="connsiteX87" fmla="*/ 6364035 w 12192000"/>
              <a:gd name="connsiteY87" fmla="*/ 1667683 h 2237474"/>
              <a:gd name="connsiteX88" fmla="*/ 6280959 w 12192000"/>
              <a:gd name="connsiteY88" fmla="*/ 1689329 h 2237474"/>
              <a:gd name="connsiteX89" fmla="*/ 6243319 w 12192000"/>
              <a:gd name="connsiteY89" fmla="*/ 1695560 h 2237474"/>
              <a:gd name="connsiteX90" fmla="*/ 6098321 w 12192000"/>
              <a:gd name="connsiteY90" fmla="*/ 1721646 h 2237474"/>
              <a:gd name="connsiteX91" fmla="*/ 5880652 w 12192000"/>
              <a:gd name="connsiteY91" fmla="*/ 1779643 h 2237474"/>
              <a:gd name="connsiteX92" fmla="*/ 5785959 w 12192000"/>
              <a:gd name="connsiteY92" fmla="*/ 1775307 h 2237474"/>
              <a:gd name="connsiteX93" fmla="*/ 5643534 w 12192000"/>
              <a:gd name="connsiteY93" fmla="*/ 1802919 h 2237474"/>
              <a:gd name="connsiteX94" fmla="*/ 5518799 w 12192000"/>
              <a:gd name="connsiteY94" fmla="*/ 1818312 h 2237474"/>
              <a:gd name="connsiteX95" fmla="*/ 5505014 w 12192000"/>
              <a:gd name="connsiteY95" fmla="*/ 1819259 h 2237474"/>
              <a:gd name="connsiteX96" fmla="*/ 5453307 w 12192000"/>
              <a:gd name="connsiteY96" fmla="*/ 1815450 h 2237474"/>
              <a:gd name="connsiteX97" fmla="*/ 5364192 w 12192000"/>
              <a:gd name="connsiteY97" fmla="*/ 1826074 h 2237474"/>
              <a:gd name="connsiteX98" fmla="*/ 5350380 w 12192000"/>
              <a:gd name="connsiteY98" fmla="*/ 1830891 h 2237474"/>
              <a:gd name="connsiteX99" fmla="*/ 5259633 w 12192000"/>
              <a:gd name="connsiteY99" fmla="*/ 1837160 h 2237474"/>
              <a:gd name="connsiteX100" fmla="*/ 5197513 w 12192000"/>
              <a:gd name="connsiteY100" fmla="*/ 1844718 h 2237474"/>
              <a:gd name="connsiteX101" fmla="*/ 5168852 w 12192000"/>
              <a:gd name="connsiteY101" fmla="*/ 1844846 h 2237474"/>
              <a:gd name="connsiteX102" fmla="*/ 5114927 w 12192000"/>
              <a:gd name="connsiteY102" fmla="*/ 1847827 h 2237474"/>
              <a:gd name="connsiteX103" fmla="*/ 5108970 w 12192000"/>
              <a:gd name="connsiteY103" fmla="*/ 1847935 h 2237474"/>
              <a:gd name="connsiteX104" fmla="*/ 5067961 w 12192000"/>
              <a:gd name="connsiteY104" fmla="*/ 1845917 h 2237474"/>
              <a:gd name="connsiteX105" fmla="*/ 5007075 w 12192000"/>
              <a:gd name="connsiteY105" fmla="*/ 1838626 h 2237474"/>
              <a:gd name="connsiteX106" fmla="*/ 4944087 w 12192000"/>
              <a:gd name="connsiteY106" fmla="*/ 1823332 h 2237474"/>
              <a:gd name="connsiteX107" fmla="*/ 4907662 w 12192000"/>
              <a:gd name="connsiteY107" fmla="*/ 1816900 h 2237474"/>
              <a:gd name="connsiteX108" fmla="*/ 4882386 w 12192000"/>
              <a:gd name="connsiteY108" fmla="*/ 1809844 h 2237474"/>
              <a:gd name="connsiteX109" fmla="*/ 4811440 w 12192000"/>
              <a:gd name="connsiteY109" fmla="*/ 1804655 h 2237474"/>
              <a:gd name="connsiteX110" fmla="*/ 4691075 w 12192000"/>
              <a:gd name="connsiteY110" fmla="*/ 1801389 h 2237474"/>
              <a:gd name="connsiteX111" fmla="*/ 4611738 w 12192000"/>
              <a:gd name="connsiteY111" fmla="*/ 1776964 h 2237474"/>
              <a:gd name="connsiteX112" fmla="*/ 4560070 w 12192000"/>
              <a:gd name="connsiteY112" fmla="*/ 1785640 h 2237474"/>
              <a:gd name="connsiteX113" fmla="*/ 4536503 w 12192000"/>
              <a:gd name="connsiteY113" fmla="*/ 1785334 h 2237474"/>
              <a:gd name="connsiteX114" fmla="*/ 4513724 w 12192000"/>
              <a:gd name="connsiteY114" fmla="*/ 1791996 h 2237474"/>
              <a:gd name="connsiteX115" fmla="*/ 4459810 w 12192000"/>
              <a:gd name="connsiteY115" fmla="*/ 1797886 h 2237474"/>
              <a:gd name="connsiteX116" fmla="*/ 4379064 w 12192000"/>
              <a:gd name="connsiteY116" fmla="*/ 1817177 h 2237474"/>
              <a:gd name="connsiteX117" fmla="*/ 4319209 w 12192000"/>
              <a:gd name="connsiteY117" fmla="*/ 1834833 h 2237474"/>
              <a:gd name="connsiteX118" fmla="*/ 4290981 w 12192000"/>
              <a:gd name="connsiteY118" fmla="*/ 1839677 h 2237474"/>
              <a:gd name="connsiteX119" fmla="*/ 4285792 w 12192000"/>
              <a:gd name="connsiteY119" fmla="*/ 1836231 h 2237474"/>
              <a:gd name="connsiteX120" fmla="*/ 4238372 w 12192000"/>
              <a:gd name="connsiteY120" fmla="*/ 1851480 h 2237474"/>
              <a:gd name="connsiteX121" fmla="*/ 4232517 w 12192000"/>
              <a:gd name="connsiteY121" fmla="*/ 1852567 h 2237474"/>
              <a:gd name="connsiteX122" fmla="*/ 4191732 w 12192000"/>
              <a:gd name="connsiteY122" fmla="*/ 1857328 h 2237474"/>
              <a:gd name="connsiteX123" fmla="*/ 4065532 w 12192000"/>
              <a:gd name="connsiteY123" fmla="*/ 1855477 h 2237474"/>
              <a:gd name="connsiteX124" fmla="*/ 4028460 w 12192000"/>
              <a:gd name="connsiteY124" fmla="*/ 1855137 h 2237474"/>
              <a:gd name="connsiteX125" fmla="*/ 4002267 w 12192000"/>
              <a:gd name="connsiteY125" fmla="*/ 1852352 h 2237474"/>
              <a:gd name="connsiteX126" fmla="*/ 3931396 w 12192000"/>
              <a:gd name="connsiteY126" fmla="*/ 1858915 h 2237474"/>
              <a:gd name="connsiteX127" fmla="*/ 3812162 w 12192000"/>
              <a:gd name="connsiteY127" fmla="*/ 1875501 h 2237474"/>
              <a:gd name="connsiteX128" fmla="*/ 3729530 w 12192000"/>
              <a:gd name="connsiteY128" fmla="*/ 1864513 h 2237474"/>
              <a:gd name="connsiteX129" fmla="*/ 3680177 w 12192000"/>
              <a:gd name="connsiteY129" fmla="*/ 1881552 h 2237474"/>
              <a:gd name="connsiteX130" fmla="*/ 3567259 w 12192000"/>
              <a:gd name="connsiteY130" fmla="*/ 1893482 h 2237474"/>
              <a:gd name="connsiteX131" fmla="*/ 3405770 w 12192000"/>
              <a:gd name="connsiteY131" fmla="*/ 1904591 h 2237474"/>
              <a:gd name="connsiteX132" fmla="*/ 3280097 w 12192000"/>
              <a:gd name="connsiteY132" fmla="*/ 1919610 h 2237474"/>
              <a:gd name="connsiteX133" fmla="*/ 3123424 w 12192000"/>
              <a:gd name="connsiteY133" fmla="*/ 1952930 h 2237474"/>
              <a:gd name="connsiteX134" fmla="*/ 3009910 w 12192000"/>
              <a:gd name="connsiteY134" fmla="*/ 1957866 h 2237474"/>
              <a:gd name="connsiteX135" fmla="*/ 2995934 w 12192000"/>
              <a:gd name="connsiteY135" fmla="*/ 1967085 h 2237474"/>
              <a:gd name="connsiteX136" fmla="*/ 2980071 w 12192000"/>
              <a:gd name="connsiteY136" fmla="*/ 1972988 h 2237474"/>
              <a:gd name="connsiteX137" fmla="*/ 2978094 w 12192000"/>
              <a:gd name="connsiteY137" fmla="*/ 1972369 h 2237474"/>
              <a:gd name="connsiteX138" fmla="*/ 2942858 w 12192000"/>
              <a:gd name="connsiteY138" fmla="*/ 1981367 h 2237474"/>
              <a:gd name="connsiteX139" fmla="*/ 2875436 w 12192000"/>
              <a:gd name="connsiteY139" fmla="*/ 1996977 h 2237474"/>
              <a:gd name="connsiteX140" fmla="*/ 2874892 w 12192000"/>
              <a:gd name="connsiteY140" fmla="*/ 1996085 h 2237474"/>
              <a:gd name="connsiteX141" fmla="*/ 2864145 w 12192000"/>
              <a:gd name="connsiteY141" fmla="*/ 1994061 h 2237474"/>
              <a:gd name="connsiteX142" fmla="*/ 2843662 w 12192000"/>
              <a:gd name="connsiteY142" fmla="*/ 1992498 h 2237474"/>
              <a:gd name="connsiteX143" fmla="*/ 2796128 w 12192000"/>
              <a:gd name="connsiteY143" fmla="*/ 1976403 h 2237474"/>
              <a:gd name="connsiteX144" fmla="*/ 2756784 w 12192000"/>
              <a:gd name="connsiteY144" fmla="*/ 1985116 h 2237474"/>
              <a:gd name="connsiteX145" fmla="*/ 2748833 w 12192000"/>
              <a:gd name="connsiteY145" fmla="*/ 1986323 h 2237474"/>
              <a:gd name="connsiteX146" fmla="*/ 2748661 w 12192000"/>
              <a:gd name="connsiteY146" fmla="*/ 1986122 h 2237474"/>
              <a:gd name="connsiteX147" fmla="*/ 2740251 w 12192000"/>
              <a:gd name="connsiteY147" fmla="*/ 1986946 h 2237474"/>
              <a:gd name="connsiteX148" fmla="*/ 2718916 w 12192000"/>
              <a:gd name="connsiteY148" fmla="*/ 1990867 h 2237474"/>
              <a:gd name="connsiteX149" fmla="*/ 2713522 w 12192000"/>
              <a:gd name="connsiteY149" fmla="*/ 1990173 h 2237474"/>
              <a:gd name="connsiteX150" fmla="*/ 2680597 w 12192000"/>
              <a:gd name="connsiteY150" fmla="*/ 1984996 h 2237474"/>
              <a:gd name="connsiteX151" fmla="*/ 2578178 w 12192000"/>
              <a:gd name="connsiteY151" fmla="*/ 1990531 h 2237474"/>
              <a:gd name="connsiteX152" fmla="*/ 2476147 w 12192000"/>
              <a:gd name="connsiteY152" fmla="*/ 1998305 h 2237474"/>
              <a:gd name="connsiteX153" fmla="*/ 2373568 w 12192000"/>
              <a:gd name="connsiteY153" fmla="*/ 2003219 h 2237474"/>
              <a:gd name="connsiteX154" fmla="*/ 2321399 w 12192000"/>
              <a:gd name="connsiteY154" fmla="*/ 1989467 h 2237474"/>
              <a:gd name="connsiteX155" fmla="*/ 2315525 w 12192000"/>
              <a:gd name="connsiteY155" fmla="*/ 1989708 h 2237474"/>
              <a:gd name="connsiteX156" fmla="*/ 2300792 w 12192000"/>
              <a:gd name="connsiteY156" fmla="*/ 1994290 h 2237474"/>
              <a:gd name="connsiteX157" fmla="*/ 2295469 w 12192000"/>
              <a:gd name="connsiteY157" fmla="*/ 1996659 h 2237474"/>
              <a:gd name="connsiteX158" fmla="*/ 2287219 w 12192000"/>
              <a:gd name="connsiteY158" fmla="*/ 1998750 h 2237474"/>
              <a:gd name="connsiteX159" fmla="*/ 2286948 w 12192000"/>
              <a:gd name="connsiteY159" fmla="*/ 1998596 h 2237474"/>
              <a:gd name="connsiteX160" fmla="*/ 2243069 w 12192000"/>
              <a:gd name="connsiteY160" fmla="*/ 2015111 h 2237474"/>
              <a:gd name="connsiteX161" fmla="*/ 2186609 w 12192000"/>
              <a:gd name="connsiteY161" fmla="*/ 2008263 h 2237474"/>
              <a:gd name="connsiteX162" fmla="*/ 2164831 w 12192000"/>
              <a:gd name="connsiteY162" fmla="*/ 2010143 h 2237474"/>
              <a:gd name="connsiteX163" fmla="*/ 2152836 w 12192000"/>
              <a:gd name="connsiteY163" fmla="*/ 2010048 h 2237474"/>
              <a:gd name="connsiteX164" fmla="*/ 2117102 w 12192000"/>
              <a:gd name="connsiteY164" fmla="*/ 2023004 h 2237474"/>
              <a:gd name="connsiteX165" fmla="*/ 2111935 w 12192000"/>
              <a:gd name="connsiteY165" fmla="*/ 2023163 h 2237474"/>
              <a:gd name="connsiteX166" fmla="*/ 2089991 w 12192000"/>
              <a:gd name="connsiteY166" fmla="*/ 2034193 h 2237474"/>
              <a:gd name="connsiteX167" fmla="*/ 2058061 w 12192000"/>
              <a:gd name="connsiteY167" fmla="*/ 2047942 h 2237474"/>
              <a:gd name="connsiteX168" fmla="*/ 2055737 w 12192000"/>
              <a:gd name="connsiteY168" fmla="*/ 2047704 h 2237474"/>
              <a:gd name="connsiteX169" fmla="*/ 2042244 w 12192000"/>
              <a:gd name="connsiteY169" fmla="*/ 2055560 h 2237474"/>
              <a:gd name="connsiteX170" fmla="*/ 1976224 w 12192000"/>
              <a:gd name="connsiteY170" fmla="*/ 2074257 h 2237474"/>
              <a:gd name="connsiteX171" fmla="*/ 1877728 w 12192000"/>
              <a:gd name="connsiteY171" fmla="*/ 2101004 h 2237474"/>
              <a:gd name="connsiteX172" fmla="*/ 1759056 w 12192000"/>
              <a:gd name="connsiteY172" fmla="*/ 2125608 h 2237474"/>
              <a:gd name="connsiteX173" fmla="*/ 1637948 w 12192000"/>
              <a:gd name="connsiteY173" fmla="*/ 2172597 h 2237474"/>
              <a:gd name="connsiteX174" fmla="*/ 1434549 w 12192000"/>
              <a:gd name="connsiteY174" fmla="*/ 2234522 h 2237474"/>
              <a:gd name="connsiteX175" fmla="*/ 1398481 w 12192000"/>
              <a:gd name="connsiteY175" fmla="*/ 2237074 h 2237474"/>
              <a:gd name="connsiteX176" fmla="*/ 1398407 w 12192000"/>
              <a:gd name="connsiteY176" fmla="*/ 2237095 h 2237474"/>
              <a:gd name="connsiteX177" fmla="*/ 1370962 w 12192000"/>
              <a:gd name="connsiteY177" fmla="*/ 2237474 h 2237474"/>
              <a:gd name="connsiteX178" fmla="*/ 1356367 w 12192000"/>
              <a:gd name="connsiteY178" fmla="*/ 2235089 h 2237474"/>
              <a:gd name="connsiteX179" fmla="*/ 1324828 w 12192000"/>
              <a:gd name="connsiteY179" fmla="*/ 2231968 h 2237474"/>
              <a:gd name="connsiteX180" fmla="*/ 1297744 w 12192000"/>
              <a:gd name="connsiteY180" fmla="*/ 2235849 h 2237474"/>
              <a:gd name="connsiteX181" fmla="*/ 1286236 w 12192000"/>
              <a:gd name="connsiteY181" fmla="*/ 2233135 h 2237474"/>
              <a:gd name="connsiteX182" fmla="*/ 1283504 w 12192000"/>
              <a:gd name="connsiteY182" fmla="*/ 2233797 h 2237474"/>
              <a:gd name="connsiteX183" fmla="*/ 1279765 w 12192000"/>
              <a:gd name="connsiteY183" fmla="*/ 2229639 h 2237474"/>
              <a:gd name="connsiteX184" fmla="*/ 1195347 w 12192000"/>
              <a:gd name="connsiteY184" fmla="*/ 2212354 h 2237474"/>
              <a:gd name="connsiteX185" fmla="*/ 970251 w 12192000"/>
              <a:gd name="connsiteY185" fmla="*/ 2221029 h 2237474"/>
              <a:gd name="connsiteX186" fmla="*/ 812914 w 12192000"/>
              <a:gd name="connsiteY186" fmla="*/ 2202752 h 2237474"/>
              <a:gd name="connsiteX187" fmla="*/ 800195 w 12192000"/>
              <a:gd name="connsiteY187" fmla="*/ 2209407 h 2237474"/>
              <a:gd name="connsiteX188" fmla="*/ 784978 w 12192000"/>
              <a:gd name="connsiteY188" fmla="*/ 2212360 h 2237474"/>
              <a:gd name="connsiteX189" fmla="*/ 681987 w 12192000"/>
              <a:gd name="connsiteY189" fmla="*/ 2216757 h 2237474"/>
              <a:gd name="connsiteX190" fmla="*/ 669923 w 12192000"/>
              <a:gd name="connsiteY190" fmla="*/ 2211682 h 2237474"/>
              <a:gd name="connsiteX191" fmla="*/ 648680 w 12192000"/>
              <a:gd name="connsiteY191" fmla="*/ 2206229 h 2237474"/>
              <a:gd name="connsiteX192" fmla="*/ 597225 w 12192000"/>
              <a:gd name="connsiteY192" fmla="*/ 2180999 h 2237474"/>
              <a:gd name="connsiteX193" fmla="*/ 558449 w 12192000"/>
              <a:gd name="connsiteY193" fmla="*/ 2182346 h 2237474"/>
              <a:gd name="connsiteX194" fmla="*/ 550517 w 12192000"/>
              <a:gd name="connsiteY194" fmla="*/ 2182060 h 2237474"/>
              <a:gd name="connsiteX195" fmla="*/ 550309 w 12192000"/>
              <a:gd name="connsiteY195" fmla="*/ 2181825 h 2237474"/>
              <a:gd name="connsiteX196" fmla="*/ 541836 w 12192000"/>
              <a:gd name="connsiteY196" fmla="*/ 2181063 h 2237474"/>
              <a:gd name="connsiteX197" fmla="*/ 536057 w 12192000"/>
              <a:gd name="connsiteY197" fmla="*/ 2181537 h 2237474"/>
              <a:gd name="connsiteX198" fmla="*/ 520671 w 12192000"/>
              <a:gd name="connsiteY198" fmla="*/ 2180980 h 2237474"/>
              <a:gd name="connsiteX199" fmla="*/ 515024 w 12192000"/>
              <a:gd name="connsiteY199" fmla="*/ 2179258 h 2237474"/>
              <a:gd name="connsiteX200" fmla="*/ 512278 w 12192000"/>
              <a:gd name="connsiteY200" fmla="*/ 2176369 h 2237474"/>
              <a:gd name="connsiteX201" fmla="*/ 480419 w 12192000"/>
              <a:gd name="connsiteY201" fmla="*/ 2167807 h 2237474"/>
              <a:gd name="connsiteX202" fmla="*/ 413835 w 12192000"/>
              <a:gd name="connsiteY202" fmla="*/ 2156783 h 2237474"/>
              <a:gd name="connsiteX203" fmla="*/ 376513 w 12192000"/>
              <a:gd name="connsiteY203" fmla="*/ 2154014 h 2237474"/>
              <a:gd name="connsiteX204" fmla="*/ 273386 w 12192000"/>
              <a:gd name="connsiteY204" fmla="*/ 2142551 h 2237474"/>
              <a:gd name="connsiteX205" fmla="*/ 169207 w 12192000"/>
              <a:gd name="connsiteY205" fmla="*/ 2128100 h 2237474"/>
              <a:gd name="connsiteX206" fmla="*/ 93149 w 12192000"/>
              <a:gd name="connsiteY206" fmla="*/ 2105324 h 2237474"/>
              <a:gd name="connsiteX207" fmla="*/ 88109 w 12192000"/>
              <a:gd name="connsiteY207" fmla="*/ 2106704 h 2237474"/>
              <a:gd name="connsiteX208" fmla="*/ 80022 w 12192000"/>
              <a:gd name="connsiteY208" fmla="*/ 2107254 h 2237474"/>
              <a:gd name="connsiteX209" fmla="*/ 79717 w 12192000"/>
              <a:gd name="connsiteY209" fmla="*/ 2107046 h 2237474"/>
              <a:gd name="connsiteX210" fmla="*/ 72352 w 12192000"/>
              <a:gd name="connsiteY210" fmla="*/ 2107991 h 2237474"/>
              <a:gd name="connsiteX211" fmla="*/ 37645 w 12192000"/>
              <a:gd name="connsiteY211" fmla="*/ 2115401 h 2237474"/>
              <a:gd name="connsiteX212" fmla="*/ 4572 w 12192000"/>
              <a:gd name="connsiteY212" fmla="*/ 2111091 h 2237474"/>
              <a:gd name="connsiteX213" fmla="*/ 0 w 12192000"/>
              <a:gd name="connsiteY213" fmla="*/ 2110468 h 2237474"/>
              <a:gd name="connsiteX214" fmla="*/ 0 w 12192000"/>
              <a:gd name="connsiteY21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87857 w 12192000"/>
              <a:gd name="connsiteY80" fmla="*/ 1665769 h 2237474"/>
              <a:gd name="connsiteX81" fmla="*/ 6554894 w 12192000"/>
              <a:gd name="connsiteY81" fmla="*/ 1664428 h 2237474"/>
              <a:gd name="connsiteX82" fmla="*/ 6516595 w 12192000"/>
              <a:gd name="connsiteY82" fmla="*/ 1667475 h 2237474"/>
              <a:gd name="connsiteX83" fmla="*/ 6508541 w 12192000"/>
              <a:gd name="connsiteY83" fmla="*/ 1668757 h 2237474"/>
              <a:gd name="connsiteX84" fmla="*/ 6471012 w 12192000"/>
              <a:gd name="connsiteY84" fmla="*/ 1678604 h 2237474"/>
              <a:gd name="connsiteX85" fmla="*/ 6415265 w 12192000"/>
              <a:gd name="connsiteY85" fmla="*/ 1665317 h 2237474"/>
              <a:gd name="connsiteX86" fmla="*/ 6364035 w 12192000"/>
              <a:gd name="connsiteY86" fmla="*/ 1667683 h 2237474"/>
              <a:gd name="connsiteX87" fmla="*/ 6280959 w 12192000"/>
              <a:gd name="connsiteY87" fmla="*/ 1689329 h 2237474"/>
              <a:gd name="connsiteX88" fmla="*/ 6243319 w 12192000"/>
              <a:gd name="connsiteY88" fmla="*/ 1695560 h 2237474"/>
              <a:gd name="connsiteX89" fmla="*/ 6098321 w 12192000"/>
              <a:gd name="connsiteY89" fmla="*/ 1721646 h 2237474"/>
              <a:gd name="connsiteX90" fmla="*/ 5880652 w 12192000"/>
              <a:gd name="connsiteY90" fmla="*/ 1779643 h 2237474"/>
              <a:gd name="connsiteX91" fmla="*/ 5785959 w 12192000"/>
              <a:gd name="connsiteY91" fmla="*/ 1775307 h 2237474"/>
              <a:gd name="connsiteX92" fmla="*/ 5643534 w 12192000"/>
              <a:gd name="connsiteY92" fmla="*/ 1802919 h 2237474"/>
              <a:gd name="connsiteX93" fmla="*/ 5518799 w 12192000"/>
              <a:gd name="connsiteY93" fmla="*/ 1818312 h 2237474"/>
              <a:gd name="connsiteX94" fmla="*/ 5505014 w 12192000"/>
              <a:gd name="connsiteY94" fmla="*/ 1819259 h 2237474"/>
              <a:gd name="connsiteX95" fmla="*/ 5453307 w 12192000"/>
              <a:gd name="connsiteY95" fmla="*/ 1815450 h 2237474"/>
              <a:gd name="connsiteX96" fmla="*/ 5364192 w 12192000"/>
              <a:gd name="connsiteY96" fmla="*/ 1826074 h 2237474"/>
              <a:gd name="connsiteX97" fmla="*/ 5350380 w 12192000"/>
              <a:gd name="connsiteY97" fmla="*/ 1830891 h 2237474"/>
              <a:gd name="connsiteX98" fmla="*/ 5259633 w 12192000"/>
              <a:gd name="connsiteY98" fmla="*/ 1837160 h 2237474"/>
              <a:gd name="connsiteX99" fmla="*/ 5197513 w 12192000"/>
              <a:gd name="connsiteY99" fmla="*/ 1844718 h 2237474"/>
              <a:gd name="connsiteX100" fmla="*/ 5168852 w 12192000"/>
              <a:gd name="connsiteY100" fmla="*/ 1844846 h 2237474"/>
              <a:gd name="connsiteX101" fmla="*/ 5114927 w 12192000"/>
              <a:gd name="connsiteY101" fmla="*/ 1847827 h 2237474"/>
              <a:gd name="connsiteX102" fmla="*/ 5108970 w 12192000"/>
              <a:gd name="connsiteY102" fmla="*/ 1847935 h 2237474"/>
              <a:gd name="connsiteX103" fmla="*/ 5067961 w 12192000"/>
              <a:gd name="connsiteY103" fmla="*/ 1845917 h 2237474"/>
              <a:gd name="connsiteX104" fmla="*/ 5007075 w 12192000"/>
              <a:gd name="connsiteY104" fmla="*/ 1838626 h 2237474"/>
              <a:gd name="connsiteX105" fmla="*/ 4944087 w 12192000"/>
              <a:gd name="connsiteY105" fmla="*/ 1823332 h 2237474"/>
              <a:gd name="connsiteX106" fmla="*/ 4907662 w 12192000"/>
              <a:gd name="connsiteY106" fmla="*/ 1816900 h 2237474"/>
              <a:gd name="connsiteX107" fmla="*/ 4882386 w 12192000"/>
              <a:gd name="connsiteY107" fmla="*/ 1809844 h 2237474"/>
              <a:gd name="connsiteX108" fmla="*/ 4811440 w 12192000"/>
              <a:gd name="connsiteY108" fmla="*/ 1804655 h 2237474"/>
              <a:gd name="connsiteX109" fmla="*/ 4691075 w 12192000"/>
              <a:gd name="connsiteY109" fmla="*/ 1801389 h 2237474"/>
              <a:gd name="connsiteX110" fmla="*/ 4611738 w 12192000"/>
              <a:gd name="connsiteY110" fmla="*/ 1776964 h 2237474"/>
              <a:gd name="connsiteX111" fmla="*/ 4560070 w 12192000"/>
              <a:gd name="connsiteY111" fmla="*/ 1785640 h 2237474"/>
              <a:gd name="connsiteX112" fmla="*/ 4536503 w 12192000"/>
              <a:gd name="connsiteY112" fmla="*/ 1785334 h 2237474"/>
              <a:gd name="connsiteX113" fmla="*/ 4513724 w 12192000"/>
              <a:gd name="connsiteY113" fmla="*/ 1791996 h 2237474"/>
              <a:gd name="connsiteX114" fmla="*/ 4459810 w 12192000"/>
              <a:gd name="connsiteY114" fmla="*/ 1797886 h 2237474"/>
              <a:gd name="connsiteX115" fmla="*/ 4379064 w 12192000"/>
              <a:gd name="connsiteY115" fmla="*/ 1817177 h 2237474"/>
              <a:gd name="connsiteX116" fmla="*/ 4319209 w 12192000"/>
              <a:gd name="connsiteY116" fmla="*/ 1834833 h 2237474"/>
              <a:gd name="connsiteX117" fmla="*/ 4290981 w 12192000"/>
              <a:gd name="connsiteY117" fmla="*/ 1839677 h 2237474"/>
              <a:gd name="connsiteX118" fmla="*/ 4285792 w 12192000"/>
              <a:gd name="connsiteY118" fmla="*/ 1836231 h 2237474"/>
              <a:gd name="connsiteX119" fmla="*/ 4238372 w 12192000"/>
              <a:gd name="connsiteY119" fmla="*/ 1851480 h 2237474"/>
              <a:gd name="connsiteX120" fmla="*/ 4232517 w 12192000"/>
              <a:gd name="connsiteY120" fmla="*/ 1852567 h 2237474"/>
              <a:gd name="connsiteX121" fmla="*/ 4191732 w 12192000"/>
              <a:gd name="connsiteY121" fmla="*/ 1857328 h 2237474"/>
              <a:gd name="connsiteX122" fmla="*/ 4065532 w 12192000"/>
              <a:gd name="connsiteY122" fmla="*/ 1855477 h 2237474"/>
              <a:gd name="connsiteX123" fmla="*/ 4028460 w 12192000"/>
              <a:gd name="connsiteY123" fmla="*/ 1855137 h 2237474"/>
              <a:gd name="connsiteX124" fmla="*/ 4002267 w 12192000"/>
              <a:gd name="connsiteY124" fmla="*/ 1852352 h 2237474"/>
              <a:gd name="connsiteX125" fmla="*/ 3931396 w 12192000"/>
              <a:gd name="connsiteY125" fmla="*/ 1858915 h 2237474"/>
              <a:gd name="connsiteX126" fmla="*/ 3812162 w 12192000"/>
              <a:gd name="connsiteY126" fmla="*/ 1875501 h 2237474"/>
              <a:gd name="connsiteX127" fmla="*/ 3729530 w 12192000"/>
              <a:gd name="connsiteY127" fmla="*/ 1864513 h 2237474"/>
              <a:gd name="connsiteX128" fmla="*/ 3680177 w 12192000"/>
              <a:gd name="connsiteY128" fmla="*/ 1881552 h 2237474"/>
              <a:gd name="connsiteX129" fmla="*/ 3567259 w 12192000"/>
              <a:gd name="connsiteY129" fmla="*/ 1893482 h 2237474"/>
              <a:gd name="connsiteX130" fmla="*/ 3405770 w 12192000"/>
              <a:gd name="connsiteY130" fmla="*/ 1904591 h 2237474"/>
              <a:gd name="connsiteX131" fmla="*/ 3280097 w 12192000"/>
              <a:gd name="connsiteY131" fmla="*/ 1919610 h 2237474"/>
              <a:gd name="connsiteX132" fmla="*/ 3123424 w 12192000"/>
              <a:gd name="connsiteY132" fmla="*/ 1952930 h 2237474"/>
              <a:gd name="connsiteX133" fmla="*/ 3009910 w 12192000"/>
              <a:gd name="connsiteY133" fmla="*/ 1957866 h 2237474"/>
              <a:gd name="connsiteX134" fmla="*/ 2995934 w 12192000"/>
              <a:gd name="connsiteY134" fmla="*/ 1967085 h 2237474"/>
              <a:gd name="connsiteX135" fmla="*/ 2980071 w 12192000"/>
              <a:gd name="connsiteY135" fmla="*/ 1972988 h 2237474"/>
              <a:gd name="connsiteX136" fmla="*/ 2978094 w 12192000"/>
              <a:gd name="connsiteY136" fmla="*/ 1972369 h 2237474"/>
              <a:gd name="connsiteX137" fmla="*/ 2942858 w 12192000"/>
              <a:gd name="connsiteY137" fmla="*/ 1981367 h 2237474"/>
              <a:gd name="connsiteX138" fmla="*/ 2875436 w 12192000"/>
              <a:gd name="connsiteY138" fmla="*/ 1996977 h 2237474"/>
              <a:gd name="connsiteX139" fmla="*/ 2874892 w 12192000"/>
              <a:gd name="connsiteY139" fmla="*/ 1996085 h 2237474"/>
              <a:gd name="connsiteX140" fmla="*/ 2864145 w 12192000"/>
              <a:gd name="connsiteY140" fmla="*/ 1994061 h 2237474"/>
              <a:gd name="connsiteX141" fmla="*/ 2843662 w 12192000"/>
              <a:gd name="connsiteY141" fmla="*/ 1992498 h 2237474"/>
              <a:gd name="connsiteX142" fmla="*/ 2796128 w 12192000"/>
              <a:gd name="connsiteY142" fmla="*/ 1976403 h 2237474"/>
              <a:gd name="connsiteX143" fmla="*/ 2756784 w 12192000"/>
              <a:gd name="connsiteY143" fmla="*/ 1985116 h 2237474"/>
              <a:gd name="connsiteX144" fmla="*/ 2748833 w 12192000"/>
              <a:gd name="connsiteY144" fmla="*/ 1986323 h 2237474"/>
              <a:gd name="connsiteX145" fmla="*/ 2748661 w 12192000"/>
              <a:gd name="connsiteY145" fmla="*/ 1986122 h 2237474"/>
              <a:gd name="connsiteX146" fmla="*/ 2740251 w 12192000"/>
              <a:gd name="connsiteY146" fmla="*/ 1986946 h 2237474"/>
              <a:gd name="connsiteX147" fmla="*/ 2718916 w 12192000"/>
              <a:gd name="connsiteY147" fmla="*/ 1990867 h 2237474"/>
              <a:gd name="connsiteX148" fmla="*/ 2713522 w 12192000"/>
              <a:gd name="connsiteY148" fmla="*/ 1990173 h 2237474"/>
              <a:gd name="connsiteX149" fmla="*/ 2680597 w 12192000"/>
              <a:gd name="connsiteY149" fmla="*/ 1984996 h 2237474"/>
              <a:gd name="connsiteX150" fmla="*/ 2578178 w 12192000"/>
              <a:gd name="connsiteY150" fmla="*/ 1990531 h 2237474"/>
              <a:gd name="connsiteX151" fmla="*/ 2476147 w 12192000"/>
              <a:gd name="connsiteY151" fmla="*/ 1998305 h 2237474"/>
              <a:gd name="connsiteX152" fmla="*/ 2373568 w 12192000"/>
              <a:gd name="connsiteY152" fmla="*/ 2003219 h 2237474"/>
              <a:gd name="connsiteX153" fmla="*/ 2321399 w 12192000"/>
              <a:gd name="connsiteY153" fmla="*/ 1989467 h 2237474"/>
              <a:gd name="connsiteX154" fmla="*/ 2315525 w 12192000"/>
              <a:gd name="connsiteY154" fmla="*/ 1989708 h 2237474"/>
              <a:gd name="connsiteX155" fmla="*/ 2300792 w 12192000"/>
              <a:gd name="connsiteY155" fmla="*/ 1994290 h 2237474"/>
              <a:gd name="connsiteX156" fmla="*/ 2295469 w 12192000"/>
              <a:gd name="connsiteY156" fmla="*/ 1996659 h 2237474"/>
              <a:gd name="connsiteX157" fmla="*/ 2287219 w 12192000"/>
              <a:gd name="connsiteY157" fmla="*/ 1998750 h 2237474"/>
              <a:gd name="connsiteX158" fmla="*/ 2286948 w 12192000"/>
              <a:gd name="connsiteY158" fmla="*/ 1998596 h 2237474"/>
              <a:gd name="connsiteX159" fmla="*/ 2243069 w 12192000"/>
              <a:gd name="connsiteY159" fmla="*/ 2015111 h 2237474"/>
              <a:gd name="connsiteX160" fmla="*/ 2186609 w 12192000"/>
              <a:gd name="connsiteY160" fmla="*/ 2008263 h 2237474"/>
              <a:gd name="connsiteX161" fmla="*/ 2164831 w 12192000"/>
              <a:gd name="connsiteY161" fmla="*/ 2010143 h 2237474"/>
              <a:gd name="connsiteX162" fmla="*/ 2152836 w 12192000"/>
              <a:gd name="connsiteY162" fmla="*/ 2010048 h 2237474"/>
              <a:gd name="connsiteX163" fmla="*/ 2117102 w 12192000"/>
              <a:gd name="connsiteY163" fmla="*/ 2023004 h 2237474"/>
              <a:gd name="connsiteX164" fmla="*/ 2111935 w 12192000"/>
              <a:gd name="connsiteY164" fmla="*/ 2023163 h 2237474"/>
              <a:gd name="connsiteX165" fmla="*/ 2089991 w 12192000"/>
              <a:gd name="connsiteY165" fmla="*/ 2034193 h 2237474"/>
              <a:gd name="connsiteX166" fmla="*/ 2058061 w 12192000"/>
              <a:gd name="connsiteY166" fmla="*/ 2047942 h 2237474"/>
              <a:gd name="connsiteX167" fmla="*/ 2055737 w 12192000"/>
              <a:gd name="connsiteY167" fmla="*/ 2047704 h 2237474"/>
              <a:gd name="connsiteX168" fmla="*/ 2042244 w 12192000"/>
              <a:gd name="connsiteY168" fmla="*/ 2055560 h 2237474"/>
              <a:gd name="connsiteX169" fmla="*/ 1976224 w 12192000"/>
              <a:gd name="connsiteY169" fmla="*/ 2074257 h 2237474"/>
              <a:gd name="connsiteX170" fmla="*/ 1877728 w 12192000"/>
              <a:gd name="connsiteY170" fmla="*/ 2101004 h 2237474"/>
              <a:gd name="connsiteX171" fmla="*/ 1759056 w 12192000"/>
              <a:gd name="connsiteY171" fmla="*/ 2125608 h 2237474"/>
              <a:gd name="connsiteX172" fmla="*/ 1637948 w 12192000"/>
              <a:gd name="connsiteY172" fmla="*/ 2172597 h 2237474"/>
              <a:gd name="connsiteX173" fmla="*/ 1434549 w 12192000"/>
              <a:gd name="connsiteY173" fmla="*/ 2234522 h 2237474"/>
              <a:gd name="connsiteX174" fmla="*/ 1398481 w 12192000"/>
              <a:gd name="connsiteY174" fmla="*/ 2237074 h 2237474"/>
              <a:gd name="connsiteX175" fmla="*/ 1398407 w 12192000"/>
              <a:gd name="connsiteY175" fmla="*/ 2237095 h 2237474"/>
              <a:gd name="connsiteX176" fmla="*/ 1370962 w 12192000"/>
              <a:gd name="connsiteY176" fmla="*/ 2237474 h 2237474"/>
              <a:gd name="connsiteX177" fmla="*/ 1356367 w 12192000"/>
              <a:gd name="connsiteY177" fmla="*/ 2235089 h 2237474"/>
              <a:gd name="connsiteX178" fmla="*/ 1324828 w 12192000"/>
              <a:gd name="connsiteY178" fmla="*/ 2231968 h 2237474"/>
              <a:gd name="connsiteX179" fmla="*/ 1297744 w 12192000"/>
              <a:gd name="connsiteY179" fmla="*/ 2235849 h 2237474"/>
              <a:gd name="connsiteX180" fmla="*/ 1286236 w 12192000"/>
              <a:gd name="connsiteY180" fmla="*/ 2233135 h 2237474"/>
              <a:gd name="connsiteX181" fmla="*/ 1283504 w 12192000"/>
              <a:gd name="connsiteY181" fmla="*/ 2233797 h 2237474"/>
              <a:gd name="connsiteX182" fmla="*/ 1279765 w 12192000"/>
              <a:gd name="connsiteY182" fmla="*/ 2229639 h 2237474"/>
              <a:gd name="connsiteX183" fmla="*/ 1195347 w 12192000"/>
              <a:gd name="connsiteY183" fmla="*/ 2212354 h 2237474"/>
              <a:gd name="connsiteX184" fmla="*/ 970251 w 12192000"/>
              <a:gd name="connsiteY184" fmla="*/ 2221029 h 2237474"/>
              <a:gd name="connsiteX185" fmla="*/ 812914 w 12192000"/>
              <a:gd name="connsiteY185" fmla="*/ 2202752 h 2237474"/>
              <a:gd name="connsiteX186" fmla="*/ 800195 w 12192000"/>
              <a:gd name="connsiteY186" fmla="*/ 2209407 h 2237474"/>
              <a:gd name="connsiteX187" fmla="*/ 784978 w 12192000"/>
              <a:gd name="connsiteY187" fmla="*/ 2212360 h 2237474"/>
              <a:gd name="connsiteX188" fmla="*/ 681987 w 12192000"/>
              <a:gd name="connsiteY188" fmla="*/ 2216757 h 2237474"/>
              <a:gd name="connsiteX189" fmla="*/ 669923 w 12192000"/>
              <a:gd name="connsiteY189" fmla="*/ 2211682 h 2237474"/>
              <a:gd name="connsiteX190" fmla="*/ 648680 w 12192000"/>
              <a:gd name="connsiteY190" fmla="*/ 2206229 h 2237474"/>
              <a:gd name="connsiteX191" fmla="*/ 597225 w 12192000"/>
              <a:gd name="connsiteY191" fmla="*/ 2180999 h 2237474"/>
              <a:gd name="connsiteX192" fmla="*/ 558449 w 12192000"/>
              <a:gd name="connsiteY192" fmla="*/ 2182346 h 2237474"/>
              <a:gd name="connsiteX193" fmla="*/ 550517 w 12192000"/>
              <a:gd name="connsiteY193" fmla="*/ 2182060 h 2237474"/>
              <a:gd name="connsiteX194" fmla="*/ 550309 w 12192000"/>
              <a:gd name="connsiteY194" fmla="*/ 2181825 h 2237474"/>
              <a:gd name="connsiteX195" fmla="*/ 541836 w 12192000"/>
              <a:gd name="connsiteY195" fmla="*/ 2181063 h 2237474"/>
              <a:gd name="connsiteX196" fmla="*/ 536057 w 12192000"/>
              <a:gd name="connsiteY196" fmla="*/ 2181537 h 2237474"/>
              <a:gd name="connsiteX197" fmla="*/ 520671 w 12192000"/>
              <a:gd name="connsiteY197" fmla="*/ 2180980 h 2237474"/>
              <a:gd name="connsiteX198" fmla="*/ 515024 w 12192000"/>
              <a:gd name="connsiteY198" fmla="*/ 2179258 h 2237474"/>
              <a:gd name="connsiteX199" fmla="*/ 512278 w 12192000"/>
              <a:gd name="connsiteY199" fmla="*/ 2176369 h 2237474"/>
              <a:gd name="connsiteX200" fmla="*/ 480419 w 12192000"/>
              <a:gd name="connsiteY200" fmla="*/ 2167807 h 2237474"/>
              <a:gd name="connsiteX201" fmla="*/ 413835 w 12192000"/>
              <a:gd name="connsiteY201" fmla="*/ 2156783 h 2237474"/>
              <a:gd name="connsiteX202" fmla="*/ 376513 w 12192000"/>
              <a:gd name="connsiteY202" fmla="*/ 2154014 h 2237474"/>
              <a:gd name="connsiteX203" fmla="*/ 273386 w 12192000"/>
              <a:gd name="connsiteY203" fmla="*/ 2142551 h 2237474"/>
              <a:gd name="connsiteX204" fmla="*/ 169207 w 12192000"/>
              <a:gd name="connsiteY204" fmla="*/ 2128100 h 2237474"/>
              <a:gd name="connsiteX205" fmla="*/ 93149 w 12192000"/>
              <a:gd name="connsiteY205" fmla="*/ 2105324 h 2237474"/>
              <a:gd name="connsiteX206" fmla="*/ 88109 w 12192000"/>
              <a:gd name="connsiteY206" fmla="*/ 2106704 h 2237474"/>
              <a:gd name="connsiteX207" fmla="*/ 80022 w 12192000"/>
              <a:gd name="connsiteY207" fmla="*/ 2107254 h 2237474"/>
              <a:gd name="connsiteX208" fmla="*/ 79717 w 12192000"/>
              <a:gd name="connsiteY208" fmla="*/ 2107046 h 2237474"/>
              <a:gd name="connsiteX209" fmla="*/ 72352 w 12192000"/>
              <a:gd name="connsiteY209" fmla="*/ 2107991 h 2237474"/>
              <a:gd name="connsiteX210" fmla="*/ 37645 w 12192000"/>
              <a:gd name="connsiteY210" fmla="*/ 2115401 h 2237474"/>
              <a:gd name="connsiteX211" fmla="*/ 4572 w 12192000"/>
              <a:gd name="connsiteY211" fmla="*/ 2111091 h 2237474"/>
              <a:gd name="connsiteX212" fmla="*/ 0 w 12192000"/>
              <a:gd name="connsiteY212" fmla="*/ 2110468 h 2237474"/>
              <a:gd name="connsiteX213" fmla="*/ 0 w 12192000"/>
              <a:gd name="connsiteY21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54894 w 12192000"/>
              <a:gd name="connsiteY80" fmla="*/ 1664428 h 2237474"/>
              <a:gd name="connsiteX81" fmla="*/ 6516595 w 12192000"/>
              <a:gd name="connsiteY81" fmla="*/ 1667475 h 2237474"/>
              <a:gd name="connsiteX82" fmla="*/ 6508541 w 12192000"/>
              <a:gd name="connsiteY82" fmla="*/ 1668757 h 2237474"/>
              <a:gd name="connsiteX83" fmla="*/ 6471012 w 12192000"/>
              <a:gd name="connsiteY83" fmla="*/ 1678604 h 2237474"/>
              <a:gd name="connsiteX84" fmla="*/ 6415265 w 12192000"/>
              <a:gd name="connsiteY84" fmla="*/ 1665317 h 2237474"/>
              <a:gd name="connsiteX85" fmla="*/ 6364035 w 12192000"/>
              <a:gd name="connsiteY85" fmla="*/ 1667683 h 2237474"/>
              <a:gd name="connsiteX86" fmla="*/ 6280959 w 12192000"/>
              <a:gd name="connsiteY86" fmla="*/ 1689329 h 2237474"/>
              <a:gd name="connsiteX87" fmla="*/ 6243319 w 12192000"/>
              <a:gd name="connsiteY87" fmla="*/ 1695560 h 2237474"/>
              <a:gd name="connsiteX88" fmla="*/ 6098321 w 12192000"/>
              <a:gd name="connsiteY88" fmla="*/ 1721646 h 2237474"/>
              <a:gd name="connsiteX89" fmla="*/ 5880652 w 12192000"/>
              <a:gd name="connsiteY89" fmla="*/ 1779643 h 2237474"/>
              <a:gd name="connsiteX90" fmla="*/ 5785959 w 12192000"/>
              <a:gd name="connsiteY90" fmla="*/ 1775307 h 2237474"/>
              <a:gd name="connsiteX91" fmla="*/ 5643534 w 12192000"/>
              <a:gd name="connsiteY91" fmla="*/ 1802919 h 2237474"/>
              <a:gd name="connsiteX92" fmla="*/ 5518799 w 12192000"/>
              <a:gd name="connsiteY92" fmla="*/ 1818312 h 2237474"/>
              <a:gd name="connsiteX93" fmla="*/ 5505014 w 12192000"/>
              <a:gd name="connsiteY93" fmla="*/ 1819259 h 2237474"/>
              <a:gd name="connsiteX94" fmla="*/ 5453307 w 12192000"/>
              <a:gd name="connsiteY94" fmla="*/ 1815450 h 2237474"/>
              <a:gd name="connsiteX95" fmla="*/ 5364192 w 12192000"/>
              <a:gd name="connsiteY95" fmla="*/ 1826074 h 2237474"/>
              <a:gd name="connsiteX96" fmla="*/ 5350380 w 12192000"/>
              <a:gd name="connsiteY96" fmla="*/ 1830891 h 2237474"/>
              <a:gd name="connsiteX97" fmla="*/ 5259633 w 12192000"/>
              <a:gd name="connsiteY97" fmla="*/ 1837160 h 2237474"/>
              <a:gd name="connsiteX98" fmla="*/ 5197513 w 12192000"/>
              <a:gd name="connsiteY98" fmla="*/ 1844718 h 2237474"/>
              <a:gd name="connsiteX99" fmla="*/ 5168852 w 12192000"/>
              <a:gd name="connsiteY99" fmla="*/ 1844846 h 2237474"/>
              <a:gd name="connsiteX100" fmla="*/ 5114927 w 12192000"/>
              <a:gd name="connsiteY100" fmla="*/ 1847827 h 2237474"/>
              <a:gd name="connsiteX101" fmla="*/ 5108970 w 12192000"/>
              <a:gd name="connsiteY101" fmla="*/ 1847935 h 2237474"/>
              <a:gd name="connsiteX102" fmla="*/ 5067961 w 12192000"/>
              <a:gd name="connsiteY102" fmla="*/ 1845917 h 2237474"/>
              <a:gd name="connsiteX103" fmla="*/ 5007075 w 12192000"/>
              <a:gd name="connsiteY103" fmla="*/ 1838626 h 2237474"/>
              <a:gd name="connsiteX104" fmla="*/ 4944087 w 12192000"/>
              <a:gd name="connsiteY104" fmla="*/ 1823332 h 2237474"/>
              <a:gd name="connsiteX105" fmla="*/ 4907662 w 12192000"/>
              <a:gd name="connsiteY105" fmla="*/ 1816900 h 2237474"/>
              <a:gd name="connsiteX106" fmla="*/ 4882386 w 12192000"/>
              <a:gd name="connsiteY106" fmla="*/ 1809844 h 2237474"/>
              <a:gd name="connsiteX107" fmla="*/ 4811440 w 12192000"/>
              <a:gd name="connsiteY107" fmla="*/ 1804655 h 2237474"/>
              <a:gd name="connsiteX108" fmla="*/ 4691075 w 12192000"/>
              <a:gd name="connsiteY108" fmla="*/ 1801389 h 2237474"/>
              <a:gd name="connsiteX109" fmla="*/ 4611738 w 12192000"/>
              <a:gd name="connsiteY109" fmla="*/ 1776964 h 2237474"/>
              <a:gd name="connsiteX110" fmla="*/ 4560070 w 12192000"/>
              <a:gd name="connsiteY110" fmla="*/ 1785640 h 2237474"/>
              <a:gd name="connsiteX111" fmla="*/ 4536503 w 12192000"/>
              <a:gd name="connsiteY111" fmla="*/ 1785334 h 2237474"/>
              <a:gd name="connsiteX112" fmla="*/ 4513724 w 12192000"/>
              <a:gd name="connsiteY112" fmla="*/ 1791996 h 2237474"/>
              <a:gd name="connsiteX113" fmla="*/ 4459810 w 12192000"/>
              <a:gd name="connsiteY113" fmla="*/ 1797886 h 2237474"/>
              <a:gd name="connsiteX114" fmla="*/ 4379064 w 12192000"/>
              <a:gd name="connsiteY114" fmla="*/ 1817177 h 2237474"/>
              <a:gd name="connsiteX115" fmla="*/ 4319209 w 12192000"/>
              <a:gd name="connsiteY115" fmla="*/ 1834833 h 2237474"/>
              <a:gd name="connsiteX116" fmla="*/ 4290981 w 12192000"/>
              <a:gd name="connsiteY116" fmla="*/ 1839677 h 2237474"/>
              <a:gd name="connsiteX117" fmla="*/ 4285792 w 12192000"/>
              <a:gd name="connsiteY117" fmla="*/ 1836231 h 2237474"/>
              <a:gd name="connsiteX118" fmla="*/ 4238372 w 12192000"/>
              <a:gd name="connsiteY118" fmla="*/ 1851480 h 2237474"/>
              <a:gd name="connsiteX119" fmla="*/ 4232517 w 12192000"/>
              <a:gd name="connsiteY119" fmla="*/ 1852567 h 2237474"/>
              <a:gd name="connsiteX120" fmla="*/ 4191732 w 12192000"/>
              <a:gd name="connsiteY120" fmla="*/ 1857328 h 2237474"/>
              <a:gd name="connsiteX121" fmla="*/ 4065532 w 12192000"/>
              <a:gd name="connsiteY121" fmla="*/ 1855477 h 2237474"/>
              <a:gd name="connsiteX122" fmla="*/ 4028460 w 12192000"/>
              <a:gd name="connsiteY122" fmla="*/ 1855137 h 2237474"/>
              <a:gd name="connsiteX123" fmla="*/ 4002267 w 12192000"/>
              <a:gd name="connsiteY123" fmla="*/ 1852352 h 2237474"/>
              <a:gd name="connsiteX124" fmla="*/ 3931396 w 12192000"/>
              <a:gd name="connsiteY124" fmla="*/ 1858915 h 2237474"/>
              <a:gd name="connsiteX125" fmla="*/ 3812162 w 12192000"/>
              <a:gd name="connsiteY125" fmla="*/ 1875501 h 2237474"/>
              <a:gd name="connsiteX126" fmla="*/ 3729530 w 12192000"/>
              <a:gd name="connsiteY126" fmla="*/ 1864513 h 2237474"/>
              <a:gd name="connsiteX127" fmla="*/ 3680177 w 12192000"/>
              <a:gd name="connsiteY127" fmla="*/ 1881552 h 2237474"/>
              <a:gd name="connsiteX128" fmla="*/ 3567259 w 12192000"/>
              <a:gd name="connsiteY128" fmla="*/ 1893482 h 2237474"/>
              <a:gd name="connsiteX129" fmla="*/ 3405770 w 12192000"/>
              <a:gd name="connsiteY129" fmla="*/ 1904591 h 2237474"/>
              <a:gd name="connsiteX130" fmla="*/ 3280097 w 12192000"/>
              <a:gd name="connsiteY130" fmla="*/ 1919610 h 2237474"/>
              <a:gd name="connsiteX131" fmla="*/ 3123424 w 12192000"/>
              <a:gd name="connsiteY131" fmla="*/ 1952930 h 2237474"/>
              <a:gd name="connsiteX132" fmla="*/ 3009910 w 12192000"/>
              <a:gd name="connsiteY132" fmla="*/ 1957866 h 2237474"/>
              <a:gd name="connsiteX133" fmla="*/ 2995934 w 12192000"/>
              <a:gd name="connsiteY133" fmla="*/ 1967085 h 2237474"/>
              <a:gd name="connsiteX134" fmla="*/ 2980071 w 12192000"/>
              <a:gd name="connsiteY134" fmla="*/ 1972988 h 2237474"/>
              <a:gd name="connsiteX135" fmla="*/ 2978094 w 12192000"/>
              <a:gd name="connsiteY135" fmla="*/ 1972369 h 2237474"/>
              <a:gd name="connsiteX136" fmla="*/ 2942858 w 12192000"/>
              <a:gd name="connsiteY136" fmla="*/ 1981367 h 2237474"/>
              <a:gd name="connsiteX137" fmla="*/ 2875436 w 12192000"/>
              <a:gd name="connsiteY137" fmla="*/ 1996977 h 2237474"/>
              <a:gd name="connsiteX138" fmla="*/ 2874892 w 12192000"/>
              <a:gd name="connsiteY138" fmla="*/ 1996085 h 2237474"/>
              <a:gd name="connsiteX139" fmla="*/ 2864145 w 12192000"/>
              <a:gd name="connsiteY139" fmla="*/ 1994061 h 2237474"/>
              <a:gd name="connsiteX140" fmla="*/ 2843662 w 12192000"/>
              <a:gd name="connsiteY140" fmla="*/ 1992498 h 2237474"/>
              <a:gd name="connsiteX141" fmla="*/ 2796128 w 12192000"/>
              <a:gd name="connsiteY141" fmla="*/ 1976403 h 2237474"/>
              <a:gd name="connsiteX142" fmla="*/ 2756784 w 12192000"/>
              <a:gd name="connsiteY142" fmla="*/ 1985116 h 2237474"/>
              <a:gd name="connsiteX143" fmla="*/ 2748833 w 12192000"/>
              <a:gd name="connsiteY143" fmla="*/ 1986323 h 2237474"/>
              <a:gd name="connsiteX144" fmla="*/ 2748661 w 12192000"/>
              <a:gd name="connsiteY144" fmla="*/ 1986122 h 2237474"/>
              <a:gd name="connsiteX145" fmla="*/ 2740251 w 12192000"/>
              <a:gd name="connsiteY145" fmla="*/ 1986946 h 2237474"/>
              <a:gd name="connsiteX146" fmla="*/ 2718916 w 12192000"/>
              <a:gd name="connsiteY146" fmla="*/ 1990867 h 2237474"/>
              <a:gd name="connsiteX147" fmla="*/ 2713522 w 12192000"/>
              <a:gd name="connsiteY147" fmla="*/ 1990173 h 2237474"/>
              <a:gd name="connsiteX148" fmla="*/ 2680597 w 12192000"/>
              <a:gd name="connsiteY148" fmla="*/ 1984996 h 2237474"/>
              <a:gd name="connsiteX149" fmla="*/ 2578178 w 12192000"/>
              <a:gd name="connsiteY149" fmla="*/ 1990531 h 2237474"/>
              <a:gd name="connsiteX150" fmla="*/ 2476147 w 12192000"/>
              <a:gd name="connsiteY150" fmla="*/ 1998305 h 2237474"/>
              <a:gd name="connsiteX151" fmla="*/ 2373568 w 12192000"/>
              <a:gd name="connsiteY151" fmla="*/ 2003219 h 2237474"/>
              <a:gd name="connsiteX152" fmla="*/ 2321399 w 12192000"/>
              <a:gd name="connsiteY152" fmla="*/ 1989467 h 2237474"/>
              <a:gd name="connsiteX153" fmla="*/ 2315525 w 12192000"/>
              <a:gd name="connsiteY153" fmla="*/ 1989708 h 2237474"/>
              <a:gd name="connsiteX154" fmla="*/ 2300792 w 12192000"/>
              <a:gd name="connsiteY154" fmla="*/ 1994290 h 2237474"/>
              <a:gd name="connsiteX155" fmla="*/ 2295469 w 12192000"/>
              <a:gd name="connsiteY155" fmla="*/ 1996659 h 2237474"/>
              <a:gd name="connsiteX156" fmla="*/ 2287219 w 12192000"/>
              <a:gd name="connsiteY156" fmla="*/ 1998750 h 2237474"/>
              <a:gd name="connsiteX157" fmla="*/ 2286948 w 12192000"/>
              <a:gd name="connsiteY157" fmla="*/ 1998596 h 2237474"/>
              <a:gd name="connsiteX158" fmla="*/ 2243069 w 12192000"/>
              <a:gd name="connsiteY158" fmla="*/ 2015111 h 2237474"/>
              <a:gd name="connsiteX159" fmla="*/ 2186609 w 12192000"/>
              <a:gd name="connsiteY159" fmla="*/ 2008263 h 2237474"/>
              <a:gd name="connsiteX160" fmla="*/ 2164831 w 12192000"/>
              <a:gd name="connsiteY160" fmla="*/ 2010143 h 2237474"/>
              <a:gd name="connsiteX161" fmla="*/ 2152836 w 12192000"/>
              <a:gd name="connsiteY161" fmla="*/ 2010048 h 2237474"/>
              <a:gd name="connsiteX162" fmla="*/ 2117102 w 12192000"/>
              <a:gd name="connsiteY162" fmla="*/ 2023004 h 2237474"/>
              <a:gd name="connsiteX163" fmla="*/ 2111935 w 12192000"/>
              <a:gd name="connsiteY163" fmla="*/ 2023163 h 2237474"/>
              <a:gd name="connsiteX164" fmla="*/ 2089991 w 12192000"/>
              <a:gd name="connsiteY164" fmla="*/ 2034193 h 2237474"/>
              <a:gd name="connsiteX165" fmla="*/ 2058061 w 12192000"/>
              <a:gd name="connsiteY165" fmla="*/ 2047942 h 2237474"/>
              <a:gd name="connsiteX166" fmla="*/ 2055737 w 12192000"/>
              <a:gd name="connsiteY166" fmla="*/ 2047704 h 2237474"/>
              <a:gd name="connsiteX167" fmla="*/ 2042244 w 12192000"/>
              <a:gd name="connsiteY167" fmla="*/ 2055560 h 2237474"/>
              <a:gd name="connsiteX168" fmla="*/ 1976224 w 12192000"/>
              <a:gd name="connsiteY168" fmla="*/ 2074257 h 2237474"/>
              <a:gd name="connsiteX169" fmla="*/ 1877728 w 12192000"/>
              <a:gd name="connsiteY169" fmla="*/ 2101004 h 2237474"/>
              <a:gd name="connsiteX170" fmla="*/ 1759056 w 12192000"/>
              <a:gd name="connsiteY170" fmla="*/ 2125608 h 2237474"/>
              <a:gd name="connsiteX171" fmla="*/ 1637948 w 12192000"/>
              <a:gd name="connsiteY171" fmla="*/ 2172597 h 2237474"/>
              <a:gd name="connsiteX172" fmla="*/ 1434549 w 12192000"/>
              <a:gd name="connsiteY172" fmla="*/ 2234522 h 2237474"/>
              <a:gd name="connsiteX173" fmla="*/ 1398481 w 12192000"/>
              <a:gd name="connsiteY173" fmla="*/ 2237074 h 2237474"/>
              <a:gd name="connsiteX174" fmla="*/ 1398407 w 12192000"/>
              <a:gd name="connsiteY174" fmla="*/ 2237095 h 2237474"/>
              <a:gd name="connsiteX175" fmla="*/ 1370962 w 12192000"/>
              <a:gd name="connsiteY175" fmla="*/ 2237474 h 2237474"/>
              <a:gd name="connsiteX176" fmla="*/ 1356367 w 12192000"/>
              <a:gd name="connsiteY176" fmla="*/ 2235089 h 2237474"/>
              <a:gd name="connsiteX177" fmla="*/ 1324828 w 12192000"/>
              <a:gd name="connsiteY177" fmla="*/ 2231968 h 2237474"/>
              <a:gd name="connsiteX178" fmla="*/ 1297744 w 12192000"/>
              <a:gd name="connsiteY178" fmla="*/ 2235849 h 2237474"/>
              <a:gd name="connsiteX179" fmla="*/ 1286236 w 12192000"/>
              <a:gd name="connsiteY179" fmla="*/ 2233135 h 2237474"/>
              <a:gd name="connsiteX180" fmla="*/ 1283504 w 12192000"/>
              <a:gd name="connsiteY180" fmla="*/ 2233797 h 2237474"/>
              <a:gd name="connsiteX181" fmla="*/ 1279765 w 12192000"/>
              <a:gd name="connsiteY181" fmla="*/ 2229639 h 2237474"/>
              <a:gd name="connsiteX182" fmla="*/ 1195347 w 12192000"/>
              <a:gd name="connsiteY182" fmla="*/ 2212354 h 2237474"/>
              <a:gd name="connsiteX183" fmla="*/ 970251 w 12192000"/>
              <a:gd name="connsiteY183" fmla="*/ 2221029 h 2237474"/>
              <a:gd name="connsiteX184" fmla="*/ 812914 w 12192000"/>
              <a:gd name="connsiteY184" fmla="*/ 2202752 h 2237474"/>
              <a:gd name="connsiteX185" fmla="*/ 800195 w 12192000"/>
              <a:gd name="connsiteY185" fmla="*/ 2209407 h 2237474"/>
              <a:gd name="connsiteX186" fmla="*/ 784978 w 12192000"/>
              <a:gd name="connsiteY186" fmla="*/ 2212360 h 2237474"/>
              <a:gd name="connsiteX187" fmla="*/ 681987 w 12192000"/>
              <a:gd name="connsiteY187" fmla="*/ 2216757 h 2237474"/>
              <a:gd name="connsiteX188" fmla="*/ 669923 w 12192000"/>
              <a:gd name="connsiteY188" fmla="*/ 2211682 h 2237474"/>
              <a:gd name="connsiteX189" fmla="*/ 648680 w 12192000"/>
              <a:gd name="connsiteY189" fmla="*/ 2206229 h 2237474"/>
              <a:gd name="connsiteX190" fmla="*/ 597225 w 12192000"/>
              <a:gd name="connsiteY190" fmla="*/ 2180999 h 2237474"/>
              <a:gd name="connsiteX191" fmla="*/ 558449 w 12192000"/>
              <a:gd name="connsiteY191" fmla="*/ 2182346 h 2237474"/>
              <a:gd name="connsiteX192" fmla="*/ 550517 w 12192000"/>
              <a:gd name="connsiteY192" fmla="*/ 2182060 h 2237474"/>
              <a:gd name="connsiteX193" fmla="*/ 550309 w 12192000"/>
              <a:gd name="connsiteY193" fmla="*/ 2181825 h 2237474"/>
              <a:gd name="connsiteX194" fmla="*/ 541836 w 12192000"/>
              <a:gd name="connsiteY194" fmla="*/ 2181063 h 2237474"/>
              <a:gd name="connsiteX195" fmla="*/ 536057 w 12192000"/>
              <a:gd name="connsiteY195" fmla="*/ 2181537 h 2237474"/>
              <a:gd name="connsiteX196" fmla="*/ 520671 w 12192000"/>
              <a:gd name="connsiteY196" fmla="*/ 2180980 h 2237474"/>
              <a:gd name="connsiteX197" fmla="*/ 515024 w 12192000"/>
              <a:gd name="connsiteY197" fmla="*/ 2179258 h 2237474"/>
              <a:gd name="connsiteX198" fmla="*/ 512278 w 12192000"/>
              <a:gd name="connsiteY198" fmla="*/ 2176369 h 2237474"/>
              <a:gd name="connsiteX199" fmla="*/ 480419 w 12192000"/>
              <a:gd name="connsiteY199" fmla="*/ 2167807 h 2237474"/>
              <a:gd name="connsiteX200" fmla="*/ 413835 w 12192000"/>
              <a:gd name="connsiteY200" fmla="*/ 2156783 h 2237474"/>
              <a:gd name="connsiteX201" fmla="*/ 376513 w 12192000"/>
              <a:gd name="connsiteY201" fmla="*/ 2154014 h 2237474"/>
              <a:gd name="connsiteX202" fmla="*/ 273386 w 12192000"/>
              <a:gd name="connsiteY202" fmla="*/ 2142551 h 2237474"/>
              <a:gd name="connsiteX203" fmla="*/ 169207 w 12192000"/>
              <a:gd name="connsiteY203" fmla="*/ 2128100 h 2237474"/>
              <a:gd name="connsiteX204" fmla="*/ 93149 w 12192000"/>
              <a:gd name="connsiteY204" fmla="*/ 2105324 h 2237474"/>
              <a:gd name="connsiteX205" fmla="*/ 88109 w 12192000"/>
              <a:gd name="connsiteY205" fmla="*/ 2106704 h 2237474"/>
              <a:gd name="connsiteX206" fmla="*/ 80022 w 12192000"/>
              <a:gd name="connsiteY206" fmla="*/ 2107254 h 2237474"/>
              <a:gd name="connsiteX207" fmla="*/ 79717 w 12192000"/>
              <a:gd name="connsiteY207" fmla="*/ 2107046 h 2237474"/>
              <a:gd name="connsiteX208" fmla="*/ 72352 w 12192000"/>
              <a:gd name="connsiteY208" fmla="*/ 2107991 h 2237474"/>
              <a:gd name="connsiteX209" fmla="*/ 37645 w 12192000"/>
              <a:gd name="connsiteY209" fmla="*/ 2115401 h 2237474"/>
              <a:gd name="connsiteX210" fmla="*/ 4572 w 12192000"/>
              <a:gd name="connsiteY210" fmla="*/ 2111091 h 2237474"/>
              <a:gd name="connsiteX211" fmla="*/ 0 w 12192000"/>
              <a:gd name="connsiteY211" fmla="*/ 2110468 h 2237474"/>
              <a:gd name="connsiteX212" fmla="*/ 0 w 12192000"/>
              <a:gd name="connsiteY21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415265 w 12192000"/>
              <a:gd name="connsiteY83" fmla="*/ 1665317 h 2237474"/>
              <a:gd name="connsiteX84" fmla="*/ 6364035 w 12192000"/>
              <a:gd name="connsiteY84" fmla="*/ 1667683 h 2237474"/>
              <a:gd name="connsiteX85" fmla="*/ 6280959 w 12192000"/>
              <a:gd name="connsiteY85" fmla="*/ 1689329 h 2237474"/>
              <a:gd name="connsiteX86" fmla="*/ 6243319 w 12192000"/>
              <a:gd name="connsiteY86" fmla="*/ 1695560 h 2237474"/>
              <a:gd name="connsiteX87" fmla="*/ 6098321 w 12192000"/>
              <a:gd name="connsiteY87" fmla="*/ 1721646 h 2237474"/>
              <a:gd name="connsiteX88" fmla="*/ 5880652 w 12192000"/>
              <a:gd name="connsiteY88" fmla="*/ 1779643 h 2237474"/>
              <a:gd name="connsiteX89" fmla="*/ 5785959 w 12192000"/>
              <a:gd name="connsiteY89" fmla="*/ 1775307 h 2237474"/>
              <a:gd name="connsiteX90" fmla="*/ 5643534 w 12192000"/>
              <a:gd name="connsiteY90" fmla="*/ 1802919 h 2237474"/>
              <a:gd name="connsiteX91" fmla="*/ 5518799 w 12192000"/>
              <a:gd name="connsiteY91" fmla="*/ 1818312 h 2237474"/>
              <a:gd name="connsiteX92" fmla="*/ 5505014 w 12192000"/>
              <a:gd name="connsiteY92" fmla="*/ 1819259 h 2237474"/>
              <a:gd name="connsiteX93" fmla="*/ 5453307 w 12192000"/>
              <a:gd name="connsiteY93" fmla="*/ 1815450 h 2237474"/>
              <a:gd name="connsiteX94" fmla="*/ 5364192 w 12192000"/>
              <a:gd name="connsiteY94" fmla="*/ 1826074 h 2237474"/>
              <a:gd name="connsiteX95" fmla="*/ 5350380 w 12192000"/>
              <a:gd name="connsiteY95" fmla="*/ 1830891 h 2237474"/>
              <a:gd name="connsiteX96" fmla="*/ 5259633 w 12192000"/>
              <a:gd name="connsiteY96" fmla="*/ 1837160 h 2237474"/>
              <a:gd name="connsiteX97" fmla="*/ 5197513 w 12192000"/>
              <a:gd name="connsiteY97" fmla="*/ 1844718 h 2237474"/>
              <a:gd name="connsiteX98" fmla="*/ 5168852 w 12192000"/>
              <a:gd name="connsiteY98" fmla="*/ 1844846 h 2237474"/>
              <a:gd name="connsiteX99" fmla="*/ 5114927 w 12192000"/>
              <a:gd name="connsiteY99" fmla="*/ 1847827 h 2237474"/>
              <a:gd name="connsiteX100" fmla="*/ 5108970 w 12192000"/>
              <a:gd name="connsiteY100" fmla="*/ 1847935 h 2237474"/>
              <a:gd name="connsiteX101" fmla="*/ 5067961 w 12192000"/>
              <a:gd name="connsiteY101" fmla="*/ 1845917 h 2237474"/>
              <a:gd name="connsiteX102" fmla="*/ 5007075 w 12192000"/>
              <a:gd name="connsiteY102" fmla="*/ 1838626 h 2237474"/>
              <a:gd name="connsiteX103" fmla="*/ 4944087 w 12192000"/>
              <a:gd name="connsiteY103" fmla="*/ 1823332 h 2237474"/>
              <a:gd name="connsiteX104" fmla="*/ 4907662 w 12192000"/>
              <a:gd name="connsiteY104" fmla="*/ 1816900 h 2237474"/>
              <a:gd name="connsiteX105" fmla="*/ 4882386 w 12192000"/>
              <a:gd name="connsiteY105" fmla="*/ 1809844 h 2237474"/>
              <a:gd name="connsiteX106" fmla="*/ 4811440 w 12192000"/>
              <a:gd name="connsiteY106" fmla="*/ 1804655 h 2237474"/>
              <a:gd name="connsiteX107" fmla="*/ 4691075 w 12192000"/>
              <a:gd name="connsiteY107" fmla="*/ 1801389 h 2237474"/>
              <a:gd name="connsiteX108" fmla="*/ 4611738 w 12192000"/>
              <a:gd name="connsiteY108" fmla="*/ 1776964 h 2237474"/>
              <a:gd name="connsiteX109" fmla="*/ 4560070 w 12192000"/>
              <a:gd name="connsiteY109" fmla="*/ 1785640 h 2237474"/>
              <a:gd name="connsiteX110" fmla="*/ 4536503 w 12192000"/>
              <a:gd name="connsiteY110" fmla="*/ 1785334 h 2237474"/>
              <a:gd name="connsiteX111" fmla="*/ 4513724 w 12192000"/>
              <a:gd name="connsiteY111" fmla="*/ 1791996 h 2237474"/>
              <a:gd name="connsiteX112" fmla="*/ 4459810 w 12192000"/>
              <a:gd name="connsiteY112" fmla="*/ 1797886 h 2237474"/>
              <a:gd name="connsiteX113" fmla="*/ 4379064 w 12192000"/>
              <a:gd name="connsiteY113" fmla="*/ 1817177 h 2237474"/>
              <a:gd name="connsiteX114" fmla="*/ 4319209 w 12192000"/>
              <a:gd name="connsiteY114" fmla="*/ 1834833 h 2237474"/>
              <a:gd name="connsiteX115" fmla="*/ 4290981 w 12192000"/>
              <a:gd name="connsiteY115" fmla="*/ 1839677 h 2237474"/>
              <a:gd name="connsiteX116" fmla="*/ 4285792 w 12192000"/>
              <a:gd name="connsiteY116" fmla="*/ 1836231 h 2237474"/>
              <a:gd name="connsiteX117" fmla="*/ 4238372 w 12192000"/>
              <a:gd name="connsiteY117" fmla="*/ 1851480 h 2237474"/>
              <a:gd name="connsiteX118" fmla="*/ 4232517 w 12192000"/>
              <a:gd name="connsiteY118" fmla="*/ 1852567 h 2237474"/>
              <a:gd name="connsiteX119" fmla="*/ 4191732 w 12192000"/>
              <a:gd name="connsiteY119" fmla="*/ 1857328 h 2237474"/>
              <a:gd name="connsiteX120" fmla="*/ 4065532 w 12192000"/>
              <a:gd name="connsiteY120" fmla="*/ 1855477 h 2237474"/>
              <a:gd name="connsiteX121" fmla="*/ 4028460 w 12192000"/>
              <a:gd name="connsiteY121" fmla="*/ 1855137 h 2237474"/>
              <a:gd name="connsiteX122" fmla="*/ 4002267 w 12192000"/>
              <a:gd name="connsiteY122" fmla="*/ 1852352 h 2237474"/>
              <a:gd name="connsiteX123" fmla="*/ 3931396 w 12192000"/>
              <a:gd name="connsiteY123" fmla="*/ 1858915 h 2237474"/>
              <a:gd name="connsiteX124" fmla="*/ 3812162 w 12192000"/>
              <a:gd name="connsiteY124" fmla="*/ 1875501 h 2237474"/>
              <a:gd name="connsiteX125" fmla="*/ 3729530 w 12192000"/>
              <a:gd name="connsiteY125" fmla="*/ 1864513 h 2237474"/>
              <a:gd name="connsiteX126" fmla="*/ 3680177 w 12192000"/>
              <a:gd name="connsiteY126" fmla="*/ 1881552 h 2237474"/>
              <a:gd name="connsiteX127" fmla="*/ 3567259 w 12192000"/>
              <a:gd name="connsiteY127" fmla="*/ 1893482 h 2237474"/>
              <a:gd name="connsiteX128" fmla="*/ 3405770 w 12192000"/>
              <a:gd name="connsiteY128" fmla="*/ 1904591 h 2237474"/>
              <a:gd name="connsiteX129" fmla="*/ 3280097 w 12192000"/>
              <a:gd name="connsiteY129" fmla="*/ 1919610 h 2237474"/>
              <a:gd name="connsiteX130" fmla="*/ 3123424 w 12192000"/>
              <a:gd name="connsiteY130" fmla="*/ 1952930 h 2237474"/>
              <a:gd name="connsiteX131" fmla="*/ 3009910 w 12192000"/>
              <a:gd name="connsiteY131" fmla="*/ 1957866 h 2237474"/>
              <a:gd name="connsiteX132" fmla="*/ 2995934 w 12192000"/>
              <a:gd name="connsiteY132" fmla="*/ 1967085 h 2237474"/>
              <a:gd name="connsiteX133" fmla="*/ 2980071 w 12192000"/>
              <a:gd name="connsiteY133" fmla="*/ 1972988 h 2237474"/>
              <a:gd name="connsiteX134" fmla="*/ 2978094 w 12192000"/>
              <a:gd name="connsiteY134" fmla="*/ 1972369 h 2237474"/>
              <a:gd name="connsiteX135" fmla="*/ 2942858 w 12192000"/>
              <a:gd name="connsiteY135" fmla="*/ 1981367 h 2237474"/>
              <a:gd name="connsiteX136" fmla="*/ 2875436 w 12192000"/>
              <a:gd name="connsiteY136" fmla="*/ 1996977 h 2237474"/>
              <a:gd name="connsiteX137" fmla="*/ 2874892 w 12192000"/>
              <a:gd name="connsiteY137" fmla="*/ 1996085 h 2237474"/>
              <a:gd name="connsiteX138" fmla="*/ 2864145 w 12192000"/>
              <a:gd name="connsiteY138" fmla="*/ 1994061 h 2237474"/>
              <a:gd name="connsiteX139" fmla="*/ 2843662 w 12192000"/>
              <a:gd name="connsiteY139" fmla="*/ 1992498 h 2237474"/>
              <a:gd name="connsiteX140" fmla="*/ 2796128 w 12192000"/>
              <a:gd name="connsiteY140" fmla="*/ 1976403 h 2237474"/>
              <a:gd name="connsiteX141" fmla="*/ 2756784 w 12192000"/>
              <a:gd name="connsiteY141" fmla="*/ 1985116 h 2237474"/>
              <a:gd name="connsiteX142" fmla="*/ 2748833 w 12192000"/>
              <a:gd name="connsiteY142" fmla="*/ 1986323 h 2237474"/>
              <a:gd name="connsiteX143" fmla="*/ 2748661 w 12192000"/>
              <a:gd name="connsiteY143" fmla="*/ 1986122 h 2237474"/>
              <a:gd name="connsiteX144" fmla="*/ 2740251 w 12192000"/>
              <a:gd name="connsiteY144" fmla="*/ 1986946 h 2237474"/>
              <a:gd name="connsiteX145" fmla="*/ 2718916 w 12192000"/>
              <a:gd name="connsiteY145" fmla="*/ 1990867 h 2237474"/>
              <a:gd name="connsiteX146" fmla="*/ 2713522 w 12192000"/>
              <a:gd name="connsiteY146" fmla="*/ 1990173 h 2237474"/>
              <a:gd name="connsiteX147" fmla="*/ 2680597 w 12192000"/>
              <a:gd name="connsiteY147" fmla="*/ 1984996 h 2237474"/>
              <a:gd name="connsiteX148" fmla="*/ 2578178 w 12192000"/>
              <a:gd name="connsiteY148" fmla="*/ 1990531 h 2237474"/>
              <a:gd name="connsiteX149" fmla="*/ 2476147 w 12192000"/>
              <a:gd name="connsiteY149" fmla="*/ 1998305 h 2237474"/>
              <a:gd name="connsiteX150" fmla="*/ 2373568 w 12192000"/>
              <a:gd name="connsiteY150" fmla="*/ 2003219 h 2237474"/>
              <a:gd name="connsiteX151" fmla="*/ 2321399 w 12192000"/>
              <a:gd name="connsiteY151" fmla="*/ 1989467 h 2237474"/>
              <a:gd name="connsiteX152" fmla="*/ 2315525 w 12192000"/>
              <a:gd name="connsiteY152" fmla="*/ 1989708 h 2237474"/>
              <a:gd name="connsiteX153" fmla="*/ 2300792 w 12192000"/>
              <a:gd name="connsiteY153" fmla="*/ 1994290 h 2237474"/>
              <a:gd name="connsiteX154" fmla="*/ 2295469 w 12192000"/>
              <a:gd name="connsiteY154" fmla="*/ 1996659 h 2237474"/>
              <a:gd name="connsiteX155" fmla="*/ 2287219 w 12192000"/>
              <a:gd name="connsiteY155" fmla="*/ 1998750 h 2237474"/>
              <a:gd name="connsiteX156" fmla="*/ 2286948 w 12192000"/>
              <a:gd name="connsiteY156" fmla="*/ 1998596 h 2237474"/>
              <a:gd name="connsiteX157" fmla="*/ 2243069 w 12192000"/>
              <a:gd name="connsiteY157" fmla="*/ 2015111 h 2237474"/>
              <a:gd name="connsiteX158" fmla="*/ 2186609 w 12192000"/>
              <a:gd name="connsiteY158" fmla="*/ 2008263 h 2237474"/>
              <a:gd name="connsiteX159" fmla="*/ 2164831 w 12192000"/>
              <a:gd name="connsiteY159" fmla="*/ 2010143 h 2237474"/>
              <a:gd name="connsiteX160" fmla="*/ 2152836 w 12192000"/>
              <a:gd name="connsiteY160" fmla="*/ 2010048 h 2237474"/>
              <a:gd name="connsiteX161" fmla="*/ 2117102 w 12192000"/>
              <a:gd name="connsiteY161" fmla="*/ 2023004 h 2237474"/>
              <a:gd name="connsiteX162" fmla="*/ 2111935 w 12192000"/>
              <a:gd name="connsiteY162" fmla="*/ 2023163 h 2237474"/>
              <a:gd name="connsiteX163" fmla="*/ 2089991 w 12192000"/>
              <a:gd name="connsiteY163" fmla="*/ 2034193 h 2237474"/>
              <a:gd name="connsiteX164" fmla="*/ 2058061 w 12192000"/>
              <a:gd name="connsiteY164" fmla="*/ 2047942 h 2237474"/>
              <a:gd name="connsiteX165" fmla="*/ 2055737 w 12192000"/>
              <a:gd name="connsiteY165" fmla="*/ 2047704 h 2237474"/>
              <a:gd name="connsiteX166" fmla="*/ 2042244 w 12192000"/>
              <a:gd name="connsiteY166" fmla="*/ 2055560 h 2237474"/>
              <a:gd name="connsiteX167" fmla="*/ 1976224 w 12192000"/>
              <a:gd name="connsiteY167" fmla="*/ 2074257 h 2237474"/>
              <a:gd name="connsiteX168" fmla="*/ 1877728 w 12192000"/>
              <a:gd name="connsiteY168" fmla="*/ 2101004 h 2237474"/>
              <a:gd name="connsiteX169" fmla="*/ 1759056 w 12192000"/>
              <a:gd name="connsiteY169" fmla="*/ 2125608 h 2237474"/>
              <a:gd name="connsiteX170" fmla="*/ 1637948 w 12192000"/>
              <a:gd name="connsiteY170" fmla="*/ 2172597 h 2237474"/>
              <a:gd name="connsiteX171" fmla="*/ 1434549 w 12192000"/>
              <a:gd name="connsiteY171" fmla="*/ 2234522 h 2237474"/>
              <a:gd name="connsiteX172" fmla="*/ 1398481 w 12192000"/>
              <a:gd name="connsiteY172" fmla="*/ 2237074 h 2237474"/>
              <a:gd name="connsiteX173" fmla="*/ 1398407 w 12192000"/>
              <a:gd name="connsiteY173" fmla="*/ 2237095 h 2237474"/>
              <a:gd name="connsiteX174" fmla="*/ 1370962 w 12192000"/>
              <a:gd name="connsiteY174" fmla="*/ 2237474 h 2237474"/>
              <a:gd name="connsiteX175" fmla="*/ 1356367 w 12192000"/>
              <a:gd name="connsiteY175" fmla="*/ 2235089 h 2237474"/>
              <a:gd name="connsiteX176" fmla="*/ 1324828 w 12192000"/>
              <a:gd name="connsiteY176" fmla="*/ 2231968 h 2237474"/>
              <a:gd name="connsiteX177" fmla="*/ 1297744 w 12192000"/>
              <a:gd name="connsiteY177" fmla="*/ 2235849 h 2237474"/>
              <a:gd name="connsiteX178" fmla="*/ 1286236 w 12192000"/>
              <a:gd name="connsiteY178" fmla="*/ 2233135 h 2237474"/>
              <a:gd name="connsiteX179" fmla="*/ 1283504 w 12192000"/>
              <a:gd name="connsiteY179" fmla="*/ 2233797 h 2237474"/>
              <a:gd name="connsiteX180" fmla="*/ 1279765 w 12192000"/>
              <a:gd name="connsiteY180" fmla="*/ 2229639 h 2237474"/>
              <a:gd name="connsiteX181" fmla="*/ 1195347 w 12192000"/>
              <a:gd name="connsiteY181" fmla="*/ 2212354 h 2237474"/>
              <a:gd name="connsiteX182" fmla="*/ 970251 w 12192000"/>
              <a:gd name="connsiteY182" fmla="*/ 2221029 h 2237474"/>
              <a:gd name="connsiteX183" fmla="*/ 812914 w 12192000"/>
              <a:gd name="connsiteY183" fmla="*/ 2202752 h 2237474"/>
              <a:gd name="connsiteX184" fmla="*/ 800195 w 12192000"/>
              <a:gd name="connsiteY184" fmla="*/ 2209407 h 2237474"/>
              <a:gd name="connsiteX185" fmla="*/ 784978 w 12192000"/>
              <a:gd name="connsiteY185" fmla="*/ 2212360 h 2237474"/>
              <a:gd name="connsiteX186" fmla="*/ 681987 w 12192000"/>
              <a:gd name="connsiteY186" fmla="*/ 2216757 h 2237474"/>
              <a:gd name="connsiteX187" fmla="*/ 669923 w 12192000"/>
              <a:gd name="connsiteY187" fmla="*/ 2211682 h 2237474"/>
              <a:gd name="connsiteX188" fmla="*/ 648680 w 12192000"/>
              <a:gd name="connsiteY188" fmla="*/ 2206229 h 2237474"/>
              <a:gd name="connsiteX189" fmla="*/ 597225 w 12192000"/>
              <a:gd name="connsiteY189" fmla="*/ 2180999 h 2237474"/>
              <a:gd name="connsiteX190" fmla="*/ 558449 w 12192000"/>
              <a:gd name="connsiteY190" fmla="*/ 2182346 h 2237474"/>
              <a:gd name="connsiteX191" fmla="*/ 550517 w 12192000"/>
              <a:gd name="connsiteY191" fmla="*/ 2182060 h 2237474"/>
              <a:gd name="connsiteX192" fmla="*/ 550309 w 12192000"/>
              <a:gd name="connsiteY192" fmla="*/ 2181825 h 2237474"/>
              <a:gd name="connsiteX193" fmla="*/ 541836 w 12192000"/>
              <a:gd name="connsiteY193" fmla="*/ 2181063 h 2237474"/>
              <a:gd name="connsiteX194" fmla="*/ 536057 w 12192000"/>
              <a:gd name="connsiteY194" fmla="*/ 2181537 h 2237474"/>
              <a:gd name="connsiteX195" fmla="*/ 520671 w 12192000"/>
              <a:gd name="connsiteY195" fmla="*/ 2180980 h 2237474"/>
              <a:gd name="connsiteX196" fmla="*/ 515024 w 12192000"/>
              <a:gd name="connsiteY196" fmla="*/ 2179258 h 2237474"/>
              <a:gd name="connsiteX197" fmla="*/ 512278 w 12192000"/>
              <a:gd name="connsiteY197" fmla="*/ 2176369 h 2237474"/>
              <a:gd name="connsiteX198" fmla="*/ 480419 w 12192000"/>
              <a:gd name="connsiteY198" fmla="*/ 2167807 h 2237474"/>
              <a:gd name="connsiteX199" fmla="*/ 413835 w 12192000"/>
              <a:gd name="connsiteY199" fmla="*/ 2156783 h 2237474"/>
              <a:gd name="connsiteX200" fmla="*/ 376513 w 12192000"/>
              <a:gd name="connsiteY200" fmla="*/ 2154014 h 2237474"/>
              <a:gd name="connsiteX201" fmla="*/ 273386 w 12192000"/>
              <a:gd name="connsiteY201" fmla="*/ 2142551 h 2237474"/>
              <a:gd name="connsiteX202" fmla="*/ 169207 w 12192000"/>
              <a:gd name="connsiteY202" fmla="*/ 2128100 h 2237474"/>
              <a:gd name="connsiteX203" fmla="*/ 93149 w 12192000"/>
              <a:gd name="connsiteY203" fmla="*/ 2105324 h 2237474"/>
              <a:gd name="connsiteX204" fmla="*/ 88109 w 12192000"/>
              <a:gd name="connsiteY204" fmla="*/ 2106704 h 2237474"/>
              <a:gd name="connsiteX205" fmla="*/ 80022 w 12192000"/>
              <a:gd name="connsiteY205" fmla="*/ 2107254 h 2237474"/>
              <a:gd name="connsiteX206" fmla="*/ 79717 w 12192000"/>
              <a:gd name="connsiteY206" fmla="*/ 2107046 h 2237474"/>
              <a:gd name="connsiteX207" fmla="*/ 72352 w 12192000"/>
              <a:gd name="connsiteY207" fmla="*/ 2107991 h 2237474"/>
              <a:gd name="connsiteX208" fmla="*/ 37645 w 12192000"/>
              <a:gd name="connsiteY208" fmla="*/ 2115401 h 2237474"/>
              <a:gd name="connsiteX209" fmla="*/ 4572 w 12192000"/>
              <a:gd name="connsiteY209" fmla="*/ 2111091 h 2237474"/>
              <a:gd name="connsiteX210" fmla="*/ 0 w 12192000"/>
              <a:gd name="connsiteY210" fmla="*/ 2110468 h 2237474"/>
              <a:gd name="connsiteX211" fmla="*/ 0 w 12192000"/>
              <a:gd name="connsiteY21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364035 w 12192000"/>
              <a:gd name="connsiteY83" fmla="*/ 1667683 h 2237474"/>
              <a:gd name="connsiteX84" fmla="*/ 6280959 w 12192000"/>
              <a:gd name="connsiteY84" fmla="*/ 1689329 h 2237474"/>
              <a:gd name="connsiteX85" fmla="*/ 6243319 w 12192000"/>
              <a:gd name="connsiteY85" fmla="*/ 1695560 h 2237474"/>
              <a:gd name="connsiteX86" fmla="*/ 6098321 w 12192000"/>
              <a:gd name="connsiteY86" fmla="*/ 1721646 h 2237474"/>
              <a:gd name="connsiteX87" fmla="*/ 5880652 w 12192000"/>
              <a:gd name="connsiteY87" fmla="*/ 1779643 h 2237474"/>
              <a:gd name="connsiteX88" fmla="*/ 5785959 w 12192000"/>
              <a:gd name="connsiteY88" fmla="*/ 1775307 h 2237474"/>
              <a:gd name="connsiteX89" fmla="*/ 5643534 w 12192000"/>
              <a:gd name="connsiteY89" fmla="*/ 1802919 h 2237474"/>
              <a:gd name="connsiteX90" fmla="*/ 5518799 w 12192000"/>
              <a:gd name="connsiteY90" fmla="*/ 1818312 h 2237474"/>
              <a:gd name="connsiteX91" fmla="*/ 5505014 w 12192000"/>
              <a:gd name="connsiteY91" fmla="*/ 1819259 h 2237474"/>
              <a:gd name="connsiteX92" fmla="*/ 5453307 w 12192000"/>
              <a:gd name="connsiteY92" fmla="*/ 1815450 h 2237474"/>
              <a:gd name="connsiteX93" fmla="*/ 5364192 w 12192000"/>
              <a:gd name="connsiteY93" fmla="*/ 1826074 h 2237474"/>
              <a:gd name="connsiteX94" fmla="*/ 5350380 w 12192000"/>
              <a:gd name="connsiteY94" fmla="*/ 1830891 h 2237474"/>
              <a:gd name="connsiteX95" fmla="*/ 5259633 w 12192000"/>
              <a:gd name="connsiteY95" fmla="*/ 1837160 h 2237474"/>
              <a:gd name="connsiteX96" fmla="*/ 5197513 w 12192000"/>
              <a:gd name="connsiteY96" fmla="*/ 1844718 h 2237474"/>
              <a:gd name="connsiteX97" fmla="*/ 5168852 w 12192000"/>
              <a:gd name="connsiteY97" fmla="*/ 1844846 h 2237474"/>
              <a:gd name="connsiteX98" fmla="*/ 5114927 w 12192000"/>
              <a:gd name="connsiteY98" fmla="*/ 1847827 h 2237474"/>
              <a:gd name="connsiteX99" fmla="*/ 5108970 w 12192000"/>
              <a:gd name="connsiteY99" fmla="*/ 1847935 h 2237474"/>
              <a:gd name="connsiteX100" fmla="*/ 5067961 w 12192000"/>
              <a:gd name="connsiteY100" fmla="*/ 1845917 h 2237474"/>
              <a:gd name="connsiteX101" fmla="*/ 5007075 w 12192000"/>
              <a:gd name="connsiteY101" fmla="*/ 1838626 h 2237474"/>
              <a:gd name="connsiteX102" fmla="*/ 4944087 w 12192000"/>
              <a:gd name="connsiteY102" fmla="*/ 1823332 h 2237474"/>
              <a:gd name="connsiteX103" fmla="*/ 4907662 w 12192000"/>
              <a:gd name="connsiteY103" fmla="*/ 1816900 h 2237474"/>
              <a:gd name="connsiteX104" fmla="*/ 4882386 w 12192000"/>
              <a:gd name="connsiteY104" fmla="*/ 1809844 h 2237474"/>
              <a:gd name="connsiteX105" fmla="*/ 4811440 w 12192000"/>
              <a:gd name="connsiteY105" fmla="*/ 1804655 h 2237474"/>
              <a:gd name="connsiteX106" fmla="*/ 4691075 w 12192000"/>
              <a:gd name="connsiteY106" fmla="*/ 1801389 h 2237474"/>
              <a:gd name="connsiteX107" fmla="*/ 4611738 w 12192000"/>
              <a:gd name="connsiteY107" fmla="*/ 1776964 h 2237474"/>
              <a:gd name="connsiteX108" fmla="*/ 4560070 w 12192000"/>
              <a:gd name="connsiteY108" fmla="*/ 1785640 h 2237474"/>
              <a:gd name="connsiteX109" fmla="*/ 4536503 w 12192000"/>
              <a:gd name="connsiteY109" fmla="*/ 1785334 h 2237474"/>
              <a:gd name="connsiteX110" fmla="*/ 4513724 w 12192000"/>
              <a:gd name="connsiteY110" fmla="*/ 1791996 h 2237474"/>
              <a:gd name="connsiteX111" fmla="*/ 4459810 w 12192000"/>
              <a:gd name="connsiteY111" fmla="*/ 1797886 h 2237474"/>
              <a:gd name="connsiteX112" fmla="*/ 4379064 w 12192000"/>
              <a:gd name="connsiteY112" fmla="*/ 1817177 h 2237474"/>
              <a:gd name="connsiteX113" fmla="*/ 4319209 w 12192000"/>
              <a:gd name="connsiteY113" fmla="*/ 1834833 h 2237474"/>
              <a:gd name="connsiteX114" fmla="*/ 4290981 w 12192000"/>
              <a:gd name="connsiteY114" fmla="*/ 1839677 h 2237474"/>
              <a:gd name="connsiteX115" fmla="*/ 4285792 w 12192000"/>
              <a:gd name="connsiteY115" fmla="*/ 1836231 h 2237474"/>
              <a:gd name="connsiteX116" fmla="*/ 4238372 w 12192000"/>
              <a:gd name="connsiteY116" fmla="*/ 1851480 h 2237474"/>
              <a:gd name="connsiteX117" fmla="*/ 4232517 w 12192000"/>
              <a:gd name="connsiteY117" fmla="*/ 1852567 h 2237474"/>
              <a:gd name="connsiteX118" fmla="*/ 4191732 w 12192000"/>
              <a:gd name="connsiteY118" fmla="*/ 1857328 h 2237474"/>
              <a:gd name="connsiteX119" fmla="*/ 4065532 w 12192000"/>
              <a:gd name="connsiteY119" fmla="*/ 1855477 h 2237474"/>
              <a:gd name="connsiteX120" fmla="*/ 4028460 w 12192000"/>
              <a:gd name="connsiteY120" fmla="*/ 1855137 h 2237474"/>
              <a:gd name="connsiteX121" fmla="*/ 4002267 w 12192000"/>
              <a:gd name="connsiteY121" fmla="*/ 1852352 h 2237474"/>
              <a:gd name="connsiteX122" fmla="*/ 3931396 w 12192000"/>
              <a:gd name="connsiteY122" fmla="*/ 1858915 h 2237474"/>
              <a:gd name="connsiteX123" fmla="*/ 3812162 w 12192000"/>
              <a:gd name="connsiteY123" fmla="*/ 1875501 h 2237474"/>
              <a:gd name="connsiteX124" fmla="*/ 3729530 w 12192000"/>
              <a:gd name="connsiteY124" fmla="*/ 1864513 h 2237474"/>
              <a:gd name="connsiteX125" fmla="*/ 3680177 w 12192000"/>
              <a:gd name="connsiteY125" fmla="*/ 1881552 h 2237474"/>
              <a:gd name="connsiteX126" fmla="*/ 3567259 w 12192000"/>
              <a:gd name="connsiteY126" fmla="*/ 1893482 h 2237474"/>
              <a:gd name="connsiteX127" fmla="*/ 3405770 w 12192000"/>
              <a:gd name="connsiteY127" fmla="*/ 1904591 h 2237474"/>
              <a:gd name="connsiteX128" fmla="*/ 3280097 w 12192000"/>
              <a:gd name="connsiteY128" fmla="*/ 1919610 h 2237474"/>
              <a:gd name="connsiteX129" fmla="*/ 3123424 w 12192000"/>
              <a:gd name="connsiteY129" fmla="*/ 1952930 h 2237474"/>
              <a:gd name="connsiteX130" fmla="*/ 3009910 w 12192000"/>
              <a:gd name="connsiteY130" fmla="*/ 1957866 h 2237474"/>
              <a:gd name="connsiteX131" fmla="*/ 2995934 w 12192000"/>
              <a:gd name="connsiteY131" fmla="*/ 1967085 h 2237474"/>
              <a:gd name="connsiteX132" fmla="*/ 2980071 w 12192000"/>
              <a:gd name="connsiteY132" fmla="*/ 1972988 h 2237474"/>
              <a:gd name="connsiteX133" fmla="*/ 2978094 w 12192000"/>
              <a:gd name="connsiteY133" fmla="*/ 1972369 h 2237474"/>
              <a:gd name="connsiteX134" fmla="*/ 2942858 w 12192000"/>
              <a:gd name="connsiteY134" fmla="*/ 1981367 h 2237474"/>
              <a:gd name="connsiteX135" fmla="*/ 2875436 w 12192000"/>
              <a:gd name="connsiteY135" fmla="*/ 1996977 h 2237474"/>
              <a:gd name="connsiteX136" fmla="*/ 2874892 w 12192000"/>
              <a:gd name="connsiteY136" fmla="*/ 1996085 h 2237474"/>
              <a:gd name="connsiteX137" fmla="*/ 2864145 w 12192000"/>
              <a:gd name="connsiteY137" fmla="*/ 1994061 h 2237474"/>
              <a:gd name="connsiteX138" fmla="*/ 2843662 w 12192000"/>
              <a:gd name="connsiteY138" fmla="*/ 1992498 h 2237474"/>
              <a:gd name="connsiteX139" fmla="*/ 2796128 w 12192000"/>
              <a:gd name="connsiteY139" fmla="*/ 1976403 h 2237474"/>
              <a:gd name="connsiteX140" fmla="*/ 2756784 w 12192000"/>
              <a:gd name="connsiteY140" fmla="*/ 1985116 h 2237474"/>
              <a:gd name="connsiteX141" fmla="*/ 2748833 w 12192000"/>
              <a:gd name="connsiteY141" fmla="*/ 1986323 h 2237474"/>
              <a:gd name="connsiteX142" fmla="*/ 2748661 w 12192000"/>
              <a:gd name="connsiteY142" fmla="*/ 1986122 h 2237474"/>
              <a:gd name="connsiteX143" fmla="*/ 2740251 w 12192000"/>
              <a:gd name="connsiteY143" fmla="*/ 1986946 h 2237474"/>
              <a:gd name="connsiteX144" fmla="*/ 2718916 w 12192000"/>
              <a:gd name="connsiteY144" fmla="*/ 1990867 h 2237474"/>
              <a:gd name="connsiteX145" fmla="*/ 2713522 w 12192000"/>
              <a:gd name="connsiteY145" fmla="*/ 1990173 h 2237474"/>
              <a:gd name="connsiteX146" fmla="*/ 2680597 w 12192000"/>
              <a:gd name="connsiteY146" fmla="*/ 1984996 h 2237474"/>
              <a:gd name="connsiteX147" fmla="*/ 2578178 w 12192000"/>
              <a:gd name="connsiteY147" fmla="*/ 1990531 h 2237474"/>
              <a:gd name="connsiteX148" fmla="*/ 2476147 w 12192000"/>
              <a:gd name="connsiteY148" fmla="*/ 1998305 h 2237474"/>
              <a:gd name="connsiteX149" fmla="*/ 2373568 w 12192000"/>
              <a:gd name="connsiteY149" fmla="*/ 2003219 h 2237474"/>
              <a:gd name="connsiteX150" fmla="*/ 2321399 w 12192000"/>
              <a:gd name="connsiteY150" fmla="*/ 1989467 h 2237474"/>
              <a:gd name="connsiteX151" fmla="*/ 2315525 w 12192000"/>
              <a:gd name="connsiteY151" fmla="*/ 1989708 h 2237474"/>
              <a:gd name="connsiteX152" fmla="*/ 2300792 w 12192000"/>
              <a:gd name="connsiteY152" fmla="*/ 1994290 h 2237474"/>
              <a:gd name="connsiteX153" fmla="*/ 2295469 w 12192000"/>
              <a:gd name="connsiteY153" fmla="*/ 1996659 h 2237474"/>
              <a:gd name="connsiteX154" fmla="*/ 2287219 w 12192000"/>
              <a:gd name="connsiteY154" fmla="*/ 1998750 h 2237474"/>
              <a:gd name="connsiteX155" fmla="*/ 2286948 w 12192000"/>
              <a:gd name="connsiteY155" fmla="*/ 1998596 h 2237474"/>
              <a:gd name="connsiteX156" fmla="*/ 2243069 w 12192000"/>
              <a:gd name="connsiteY156" fmla="*/ 2015111 h 2237474"/>
              <a:gd name="connsiteX157" fmla="*/ 2186609 w 12192000"/>
              <a:gd name="connsiteY157" fmla="*/ 2008263 h 2237474"/>
              <a:gd name="connsiteX158" fmla="*/ 2164831 w 12192000"/>
              <a:gd name="connsiteY158" fmla="*/ 2010143 h 2237474"/>
              <a:gd name="connsiteX159" fmla="*/ 2152836 w 12192000"/>
              <a:gd name="connsiteY159" fmla="*/ 2010048 h 2237474"/>
              <a:gd name="connsiteX160" fmla="*/ 2117102 w 12192000"/>
              <a:gd name="connsiteY160" fmla="*/ 2023004 h 2237474"/>
              <a:gd name="connsiteX161" fmla="*/ 2111935 w 12192000"/>
              <a:gd name="connsiteY161" fmla="*/ 2023163 h 2237474"/>
              <a:gd name="connsiteX162" fmla="*/ 2089991 w 12192000"/>
              <a:gd name="connsiteY162" fmla="*/ 2034193 h 2237474"/>
              <a:gd name="connsiteX163" fmla="*/ 2058061 w 12192000"/>
              <a:gd name="connsiteY163" fmla="*/ 2047942 h 2237474"/>
              <a:gd name="connsiteX164" fmla="*/ 2055737 w 12192000"/>
              <a:gd name="connsiteY164" fmla="*/ 2047704 h 2237474"/>
              <a:gd name="connsiteX165" fmla="*/ 2042244 w 12192000"/>
              <a:gd name="connsiteY165" fmla="*/ 2055560 h 2237474"/>
              <a:gd name="connsiteX166" fmla="*/ 1976224 w 12192000"/>
              <a:gd name="connsiteY166" fmla="*/ 2074257 h 2237474"/>
              <a:gd name="connsiteX167" fmla="*/ 1877728 w 12192000"/>
              <a:gd name="connsiteY167" fmla="*/ 2101004 h 2237474"/>
              <a:gd name="connsiteX168" fmla="*/ 1759056 w 12192000"/>
              <a:gd name="connsiteY168" fmla="*/ 2125608 h 2237474"/>
              <a:gd name="connsiteX169" fmla="*/ 1637948 w 12192000"/>
              <a:gd name="connsiteY169" fmla="*/ 2172597 h 2237474"/>
              <a:gd name="connsiteX170" fmla="*/ 1434549 w 12192000"/>
              <a:gd name="connsiteY170" fmla="*/ 2234522 h 2237474"/>
              <a:gd name="connsiteX171" fmla="*/ 1398481 w 12192000"/>
              <a:gd name="connsiteY171" fmla="*/ 2237074 h 2237474"/>
              <a:gd name="connsiteX172" fmla="*/ 1398407 w 12192000"/>
              <a:gd name="connsiteY172" fmla="*/ 2237095 h 2237474"/>
              <a:gd name="connsiteX173" fmla="*/ 1370962 w 12192000"/>
              <a:gd name="connsiteY173" fmla="*/ 2237474 h 2237474"/>
              <a:gd name="connsiteX174" fmla="*/ 1356367 w 12192000"/>
              <a:gd name="connsiteY174" fmla="*/ 2235089 h 2237474"/>
              <a:gd name="connsiteX175" fmla="*/ 1324828 w 12192000"/>
              <a:gd name="connsiteY175" fmla="*/ 2231968 h 2237474"/>
              <a:gd name="connsiteX176" fmla="*/ 1297744 w 12192000"/>
              <a:gd name="connsiteY176" fmla="*/ 2235849 h 2237474"/>
              <a:gd name="connsiteX177" fmla="*/ 1286236 w 12192000"/>
              <a:gd name="connsiteY177" fmla="*/ 2233135 h 2237474"/>
              <a:gd name="connsiteX178" fmla="*/ 1283504 w 12192000"/>
              <a:gd name="connsiteY178" fmla="*/ 2233797 h 2237474"/>
              <a:gd name="connsiteX179" fmla="*/ 1279765 w 12192000"/>
              <a:gd name="connsiteY179" fmla="*/ 2229639 h 2237474"/>
              <a:gd name="connsiteX180" fmla="*/ 1195347 w 12192000"/>
              <a:gd name="connsiteY180" fmla="*/ 2212354 h 2237474"/>
              <a:gd name="connsiteX181" fmla="*/ 970251 w 12192000"/>
              <a:gd name="connsiteY181" fmla="*/ 2221029 h 2237474"/>
              <a:gd name="connsiteX182" fmla="*/ 812914 w 12192000"/>
              <a:gd name="connsiteY182" fmla="*/ 2202752 h 2237474"/>
              <a:gd name="connsiteX183" fmla="*/ 800195 w 12192000"/>
              <a:gd name="connsiteY183" fmla="*/ 2209407 h 2237474"/>
              <a:gd name="connsiteX184" fmla="*/ 784978 w 12192000"/>
              <a:gd name="connsiteY184" fmla="*/ 2212360 h 2237474"/>
              <a:gd name="connsiteX185" fmla="*/ 681987 w 12192000"/>
              <a:gd name="connsiteY185" fmla="*/ 2216757 h 2237474"/>
              <a:gd name="connsiteX186" fmla="*/ 669923 w 12192000"/>
              <a:gd name="connsiteY186" fmla="*/ 2211682 h 2237474"/>
              <a:gd name="connsiteX187" fmla="*/ 648680 w 12192000"/>
              <a:gd name="connsiteY187" fmla="*/ 2206229 h 2237474"/>
              <a:gd name="connsiteX188" fmla="*/ 597225 w 12192000"/>
              <a:gd name="connsiteY188" fmla="*/ 2180999 h 2237474"/>
              <a:gd name="connsiteX189" fmla="*/ 558449 w 12192000"/>
              <a:gd name="connsiteY189" fmla="*/ 2182346 h 2237474"/>
              <a:gd name="connsiteX190" fmla="*/ 550517 w 12192000"/>
              <a:gd name="connsiteY190" fmla="*/ 2182060 h 2237474"/>
              <a:gd name="connsiteX191" fmla="*/ 550309 w 12192000"/>
              <a:gd name="connsiteY191" fmla="*/ 2181825 h 2237474"/>
              <a:gd name="connsiteX192" fmla="*/ 541836 w 12192000"/>
              <a:gd name="connsiteY192" fmla="*/ 2181063 h 2237474"/>
              <a:gd name="connsiteX193" fmla="*/ 536057 w 12192000"/>
              <a:gd name="connsiteY193" fmla="*/ 2181537 h 2237474"/>
              <a:gd name="connsiteX194" fmla="*/ 520671 w 12192000"/>
              <a:gd name="connsiteY194" fmla="*/ 2180980 h 2237474"/>
              <a:gd name="connsiteX195" fmla="*/ 515024 w 12192000"/>
              <a:gd name="connsiteY195" fmla="*/ 2179258 h 2237474"/>
              <a:gd name="connsiteX196" fmla="*/ 512278 w 12192000"/>
              <a:gd name="connsiteY196" fmla="*/ 2176369 h 2237474"/>
              <a:gd name="connsiteX197" fmla="*/ 480419 w 12192000"/>
              <a:gd name="connsiteY197" fmla="*/ 2167807 h 2237474"/>
              <a:gd name="connsiteX198" fmla="*/ 413835 w 12192000"/>
              <a:gd name="connsiteY198" fmla="*/ 2156783 h 2237474"/>
              <a:gd name="connsiteX199" fmla="*/ 376513 w 12192000"/>
              <a:gd name="connsiteY199" fmla="*/ 2154014 h 2237474"/>
              <a:gd name="connsiteX200" fmla="*/ 273386 w 12192000"/>
              <a:gd name="connsiteY200" fmla="*/ 2142551 h 2237474"/>
              <a:gd name="connsiteX201" fmla="*/ 169207 w 12192000"/>
              <a:gd name="connsiteY201" fmla="*/ 2128100 h 2237474"/>
              <a:gd name="connsiteX202" fmla="*/ 93149 w 12192000"/>
              <a:gd name="connsiteY202" fmla="*/ 2105324 h 2237474"/>
              <a:gd name="connsiteX203" fmla="*/ 88109 w 12192000"/>
              <a:gd name="connsiteY203" fmla="*/ 2106704 h 2237474"/>
              <a:gd name="connsiteX204" fmla="*/ 80022 w 12192000"/>
              <a:gd name="connsiteY204" fmla="*/ 2107254 h 2237474"/>
              <a:gd name="connsiteX205" fmla="*/ 79717 w 12192000"/>
              <a:gd name="connsiteY205" fmla="*/ 2107046 h 2237474"/>
              <a:gd name="connsiteX206" fmla="*/ 72352 w 12192000"/>
              <a:gd name="connsiteY206" fmla="*/ 2107991 h 2237474"/>
              <a:gd name="connsiteX207" fmla="*/ 37645 w 12192000"/>
              <a:gd name="connsiteY207" fmla="*/ 2115401 h 2237474"/>
              <a:gd name="connsiteX208" fmla="*/ 4572 w 12192000"/>
              <a:gd name="connsiteY208" fmla="*/ 2111091 h 2237474"/>
              <a:gd name="connsiteX209" fmla="*/ 0 w 12192000"/>
              <a:gd name="connsiteY209" fmla="*/ 2110468 h 2237474"/>
              <a:gd name="connsiteX210" fmla="*/ 0 w 12192000"/>
              <a:gd name="connsiteY21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45122 w 12192000"/>
              <a:gd name="connsiteY58" fmla="*/ 1345477 h 2237474"/>
              <a:gd name="connsiteX59" fmla="*/ 7902328 w 12192000"/>
              <a:gd name="connsiteY59" fmla="*/ 1345865 h 2237474"/>
              <a:gd name="connsiteX60" fmla="*/ 7875879 w 12192000"/>
              <a:gd name="connsiteY60" fmla="*/ 1345646 h 2237474"/>
              <a:gd name="connsiteX61" fmla="*/ 7840612 w 12192000"/>
              <a:gd name="connsiteY61" fmla="*/ 1369373 h 2237474"/>
              <a:gd name="connsiteX62" fmla="*/ 7786819 w 12192000"/>
              <a:gd name="connsiteY62" fmla="*/ 1378970 h 2237474"/>
              <a:gd name="connsiteX63" fmla="*/ 7548172 w 12192000"/>
              <a:gd name="connsiteY63" fmla="*/ 1417460 h 2237474"/>
              <a:gd name="connsiteX64" fmla="*/ 7483437 w 12192000"/>
              <a:gd name="connsiteY64" fmla="*/ 1478152 h 2237474"/>
              <a:gd name="connsiteX65" fmla="*/ 7377870 w 12192000"/>
              <a:gd name="connsiteY65" fmla="*/ 1523319 h 2237474"/>
              <a:gd name="connsiteX66" fmla="*/ 7230737 w 12192000"/>
              <a:gd name="connsiteY66" fmla="*/ 1562633 h 2237474"/>
              <a:gd name="connsiteX67" fmla="*/ 7224458 w 12192000"/>
              <a:gd name="connsiteY67" fmla="*/ 1573008 h 2237474"/>
              <a:gd name="connsiteX68" fmla="*/ 7183121 w 12192000"/>
              <a:gd name="connsiteY68" fmla="*/ 1595162 h 2237474"/>
              <a:gd name="connsiteX69" fmla="*/ 7164601 w 12192000"/>
              <a:gd name="connsiteY69" fmla="*/ 1606490 h 2237474"/>
              <a:gd name="connsiteX70" fmla="*/ 7092727 w 12192000"/>
              <a:gd name="connsiteY70" fmla="*/ 1623628 h 2237474"/>
              <a:gd name="connsiteX71" fmla="*/ 7031309 w 12192000"/>
              <a:gd name="connsiteY71" fmla="*/ 1619451 h 2237474"/>
              <a:gd name="connsiteX72" fmla="*/ 6999084 w 12192000"/>
              <a:gd name="connsiteY72" fmla="*/ 1634317 h 2237474"/>
              <a:gd name="connsiteX73" fmla="*/ 6992107 w 12192000"/>
              <a:gd name="connsiteY73" fmla="*/ 1636860 h 2237474"/>
              <a:gd name="connsiteX74" fmla="*/ 6900177 w 12192000"/>
              <a:gd name="connsiteY74" fmla="*/ 1636016 h 2237474"/>
              <a:gd name="connsiteX75" fmla="*/ 6795372 w 12192000"/>
              <a:gd name="connsiteY75" fmla="*/ 1644845 h 2237474"/>
              <a:gd name="connsiteX76" fmla="*/ 6692251 w 12192000"/>
              <a:gd name="connsiteY76" fmla="*/ 1656357 h 2237474"/>
              <a:gd name="connsiteX77" fmla="*/ 6655235 w 12192000"/>
              <a:gd name="connsiteY77" fmla="*/ 1661869 h 2237474"/>
              <a:gd name="connsiteX78" fmla="*/ 6554894 w 12192000"/>
              <a:gd name="connsiteY78" fmla="*/ 1664428 h 2237474"/>
              <a:gd name="connsiteX79" fmla="*/ 6516595 w 12192000"/>
              <a:gd name="connsiteY79" fmla="*/ 1667475 h 2237474"/>
              <a:gd name="connsiteX80" fmla="*/ 6508541 w 12192000"/>
              <a:gd name="connsiteY80" fmla="*/ 1668757 h 2237474"/>
              <a:gd name="connsiteX81" fmla="*/ 6471012 w 12192000"/>
              <a:gd name="connsiteY81" fmla="*/ 1678604 h 2237474"/>
              <a:gd name="connsiteX82" fmla="*/ 6364035 w 12192000"/>
              <a:gd name="connsiteY82" fmla="*/ 1667683 h 2237474"/>
              <a:gd name="connsiteX83" fmla="*/ 6280959 w 12192000"/>
              <a:gd name="connsiteY83" fmla="*/ 1689329 h 2237474"/>
              <a:gd name="connsiteX84" fmla="*/ 6243319 w 12192000"/>
              <a:gd name="connsiteY84" fmla="*/ 1695560 h 2237474"/>
              <a:gd name="connsiteX85" fmla="*/ 6098321 w 12192000"/>
              <a:gd name="connsiteY85" fmla="*/ 1721646 h 2237474"/>
              <a:gd name="connsiteX86" fmla="*/ 5880652 w 12192000"/>
              <a:gd name="connsiteY86" fmla="*/ 1779643 h 2237474"/>
              <a:gd name="connsiteX87" fmla="*/ 5785959 w 12192000"/>
              <a:gd name="connsiteY87" fmla="*/ 1775307 h 2237474"/>
              <a:gd name="connsiteX88" fmla="*/ 5643534 w 12192000"/>
              <a:gd name="connsiteY88" fmla="*/ 1802919 h 2237474"/>
              <a:gd name="connsiteX89" fmla="*/ 5518799 w 12192000"/>
              <a:gd name="connsiteY89" fmla="*/ 1818312 h 2237474"/>
              <a:gd name="connsiteX90" fmla="*/ 5505014 w 12192000"/>
              <a:gd name="connsiteY90" fmla="*/ 1819259 h 2237474"/>
              <a:gd name="connsiteX91" fmla="*/ 5453307 w 12192000"/>
              <a:gd name="connsiteY91" fmla="*/ 1815450 h 2237474"/>
              <a:gd name="connsiteX92" fmla="*/ 5364192 w 12192000"/>
              <a:gd name="connsiteY92" fmla="*/ 1826074 h 2237474"/>
              <a:gd name="connsiteX93" fmla="*/ 5350380 w 12192000"/>
              <a:gd name="connsiteY93" fmla="*/ 1830891 h 2237474"/>
              <a:gd name="connsiteX94" fmla="*/ 5259633 w 12192000"/>
              <a:gd name="connsiteY94" fmla="*/ 1837160 h 2237474"/>
              <a:gd name="connsiteX95" fmla="*/ 5197513 w 12192000"/>
              <a:gd name="connsiteY95" fmla="*/ 1844718 h 2237474"/>
              <a:gd name="connsiteX96" fmla="*/ 5168852 w 12192000"/>
              <a:gd name="connsiteY96" fmla="*/ 1844846 h 2237474"/>
              <a:gd name="connsiteX97" fmla="*/ 5114927 w 12192000"/>
              <a:gd name="connsiteY97" fmla="*/ 1847827 h 2237474"/>
              <a:gd name="connsiteX98" fmla="*/ 5108970 w 12192000"/>
              <a:gd name="connsiteY98" fmla="*/ 1847935 h 2237474"/>
              <a:gd name="connsiteX99" fmla="*/ 5067961 w 12192000"/>
              <a:gd name="connsiteY99" fmla="*/ 1845917 h 2237474"/>
              <a:gd name="connsiteX100" fmla="*/ 5007075 w 12192000"/>
              <a:gd name="connsiteY100" fmla="*/ 1838626 h 2237474"/>
              <a:gd name="connsiteX101" fmla="*/ 4944087 w 12192000"/>
              <a:gd name="connsiteY101" fmla="*/ 1823332 h 2237474"/>
              <a:gd name="connsiteX102" fmla="*/ 4907662 w 12192000"/>
              <a:gd name="connsiteY102" fmla="*/ 1816900 h 2237474"/>
              <a:gd name="connsiteX103" fmla="*/ 4882386 w 12192000"/>
              <a:gd name="connsiteY103" fmla="*/ 1809844 h 2237474"/>
              <a:gd name="connsiteX104" fmla="*/ 4811440 w 12192000"/>
              <a:gd name="connsiteY104" fmla="*/ 1804655 h 2237474"/>
              <a:gd name="connsiteX105" fmla="*/ 4691075 w 12192000"/>
              <a:gd name="connsiteY105" fmla="*/ 1801389 h 2237474"/>
              <a:gd name="connsiteX106" fmla="*/ 4611738 w 12192000"/>
              <a:gd name="connsiteY106" fmla="*/ 1776964 h 2237474"/>
              <a:gd name="connsiteX107" fmla="*/ 4560070 w 12192000"/>
              <a:gd name="connsiteY107" fmla="*/ 1785640 h 2237474"/>
              <a:gd name="connsiteX108" fmla="*/ 4536503 w 12192000"/>
              <a:gd name="connsiteY108" fmla="*/ 1785334 h 2237474"/>
              <a:gd name="connsiteX109" fmla="*/ 4513724 w 12192000"/>
              <a:gd name="connsiteY109" fmla="*/ 1791996 h 2237474"/>
              <a:gd name="connsiteX110" fmla="*/ 4459810 w 12192000"/>
              <a:gd name="connsiteY110" fmla="*/ 1797886 h 2237474"/>
              <a:gd name="connsiteX111" fmla="*/ 4379064 w 12192000"/>
              <a:gd name="connsiteY111" fmla="*/ 1817177 h 2237474"/>
              <a:gd name="connsiteX112" fmla="*/ 4319209 w 12192000"/>
              <a:gd name="connsiteY112" fmla="*/ 1834833 h 2237474"/>
              <a:gd name="connsiteX113" fmla="*/ 4290981 w 12192000"/>
              <a:gd name="connsiteY113" fmla="*/ 1839677 h 2237474"/>
              <a:gd name="connsiteX114" fmla="*/ 4285792 w 12192000"/>
              <a:gd name="connsiteY114" fmla="*/ 1836231 h 2237474"/>
              <a:gd name="connsiteX115" fmla="*/ 4238372 w 12192000"/>
              <a:gd name="connsiteY115" fmla="*/ 1851480 h 2237474"/>
              <a:gd name="connsiteX116" fmla="*/ 4232517 w 12192000"/>
              <a:gd name="connsiteY116" fmla="*/ 1852567 h 2237474"/>
              <a:gd name="connsiteX117" fmla="*/ 4191732 w 12192000"/>
              <a:gd name="connsiteY117" fmla="*/ 1857328 h 2237474"/>
              <a:gd name="connsiteX118" fmla="*/ 4065532 w 12192000"/>
              <a:gd name="connsiteY118" fmla="*/ 1855477 h 2237474"/>
              <a:gd name="connsiteX119" fmla="*/ 4028460 w 12192000"/>
              <a:gd name="connsiteY119" fmla="*/ 1855137 h 2237474"/>
              <a:gd name="connsiteX120" fmla="*/ 4002267 w 12192000"/>
              <a:gd name="connsiteY120" fmla="*/ 1852352 h 2237474"/>
              <a:gd name="connsiteX121" fmla="*/ 3931396 w 12192000"/>
              <a:gd name="connsiteY121" fmla="*/ 1858915 h 2237474"/>
              <a:gd name="connsiteX122" fmla="*/ 3812162 w 12192000"/>
              <a:gd name="connsiteY122" fmla="*/ 1875501 h 2237474"/>
              <a:gd name="connsiteX123" fmla="*/ 3729530 w 12192000"/>
              <a:gd name="connsiteY123" fmla="*/ 1864513 h 2237474"/>
              <a:gd name="connsiteX124" fmla="*/ 3680177 w 12192000"/>
              <a:gd name="connsiteY124" fmla="*/ 1881552 h 2237474"/>
              <a:gd name="connsiteX125" fmla="*/ 3567259 w 12192000"/>
              <a:gd name="connsiteY125" fmla="*/ 1893482 h 2237474"/>
              <a:gd name="connsiteX126" fmla="*/ 3405770 w 12192000"/>
              <a:gd name="connsiteY126" fmla="*/ 1904591 h 2237474"/>
              <a:gd name="connsiteX127" fmla="*/ 3280097 w 12192000"/>
              <a:gd name="connsiteY127" fmla="*/ 1919610 h 2237474"/>
              <a:gd name="connsiteX128" fmla="*/ 3123424 w 12192000"/>
              <a:gd name="connsiteY128" fmla="*/ 1952930 h 2237474"/>
              <a:gd name="connsiteX129" fmla="*/ 3009910 w 12192000"/>
              <a:gd name="connsiteY129" fmla="*/ 1957866 h 2237474"/>
              <a:gd name="connsiteX130" fmla="*/ 2995934 w 12192000"/>
              <a:gd name="connsiteY130" fmla="*/ 1967085 h 2237474"/>
              <a:gd name="connsiteX131" fmla="*/ 2980071 w 12192000"/>
              <a:gd name="connsiteY131" fmla="*/ 1972988 h 2237474"/>
              <a:gd name="connsiteX132" fmla="*/ 2978094 w 12192000"/>
              <a:gd name="connsiteY132" fmla="*/ 1972369 h 2237474"/>
              <a:gd name="connsiteX133" fmla="*/ 2942858 w 12192000"/>
              <a:gd name="connsiteY133" fmla="*/ 1981367 h 2237474"/>
              <a:gd name="connsiteX134" fmla="*/ 2875436 w 12192000"/>
              <a:gd name="connsiteY134" fmla="*/ 1996977 h 2237474"/>
              <a:gd name="connsiteX135" fmla="*/ 2874892 w 12192000"/>
              <a:gd name="connsiteY135" fmla="*/ 1996085 h 2237474"/>
              <a:gd name="connsiteX136" fmla="*/ 2864145 w 12192000"/>
              <a:gd name="connsiteY136" fmla="*/ 1994061 h 2237474"/>
              <a:gd name="connsiteX137" fmla="*/ 2843662 w 12192000"/>
              <a:gd name="connsiteY137" fmla="*/ 1992498 h 2237474"/>
              <a:gd name="connsiteX138" fmla="*/ 2796128 w 12192000"/>
              <a:gd name="connsiteY138" fmla="*/ 1976403 h 2237474"/>
              <a:gd name="connsiteX139" fmla="*/ 2756784 w 12192000"/>
              <a:gd name="connsiteY139" fmla="*/ 1985116 h 2237474"/>
              <a:gd name="connsiteX140" fmla="*/ 2748833 w 12192000"/>
              <a:gd name="connsiteY140" fmla="*/ 1986323 h 2237474"/>
              <a:gd name="connsiteX141" fmla="*/ 2748661 w 12192000"/>
              <a:gd name="connsiteY141" fmla="*/ 1986122 h 2237474"/>
              <a:gd name="connsiteX142" fmla="*/ 2740251 w 12192000"/>
              <a:gd name="connsiteY142" fmla="*/ 1986946 h 2237474"/>
              <a:gd name="connsiteX143" fmla="*/ 2718916 w 12192000"/>
              <a:gd name="connsiteY143" fmla="*/ 1990867 h 2237474"/>
              <a:gd name="connsiteX144" fmla="*/ 2713522 w 12192000"/>
              <a:gd name="connsiteY144" fmla="*/ 1990173 h 2237474"/>
              <a:gd name="connsiteX145" fmla="*/ 2680597 w 12192000"/>
              <a:gd name="connsiteY145" fmla="*/ 1984996 h 2237474"/>
              <a:gd name="connsiteX146" fmla="*/ 2578178 w 12192000"/>
              <a:gd name="connsiteY146" fmla="*/ 1990531 h 2237474"/>
              <a:gd name="connsiteX147" fmla="*/ 2476147 w 12192000"/>
              <a:gd name="connsiteY147" fmla="*/ 1998305 h 2237474"/>
              <a:gd name="connsiteX148" fmla="*/ 2373568 w 12192000"/>
              <a:gd name="connsiteY148" fmla="*/ 2003219 h 2237474"/>
              <a:gd name="connsiteX149" fmla="*/ 2321399 w 12192000"/>
              <a:gd name="connsiteY149" fmla="*/ 1989467 h 2237474"/>
              <a:gd name="connsiteX150" fmla="*/ 2315525 w 12192000"/>
              <a:gd name="connsiteY150" fmla="*/ 1989708 h 2237474"/>
              <a:gd name="connsiteX151" fmla="*/ 2300792 w 12192000"/>
              <a:gd name="connsiteY151" fmla="*/ 1994290 h 2237474"/>
              <a:gd name="connsiteX152" fmla="*/ 2295469 w 12192000"/>
              <a:gd name="connsiteY152" fmla="*/ 1996659 h 2237474"/>
              <a:gd name="connsiteX153" fmla="*/ 2287219 w 12192000"/>
              <a:gd name="connsiteY153" fmla="*/ 1998750 h 2237474"/>
              <a:gd name="connsiteX154" fmla="*/ 2286948 w 12192000"/>
              <a:gd name="connsiteY154" fmla="*/ 1998596 h 2237474"/>
              <a:gd name="connsiteX155" fmla="*/ 2243069 w 12192000"/>
              <a:gd name="connsiteY155" fmla="*/ 2015111 h 2237474"/>
              <a:gd name="connsiteX156" fmla="*/ 2186609 w 12192000"/>
              <a:gd name="connsiteY156" fmla="*/ 2008263 h 2237474"/>
              <a:gd name="connsiteX157" fmla="*/ 2164831 w 12192000"/>
              <a:gd name="connsiteY157" fmla="*/ 2010143 h 2237474"/>
              <a:gd name="connsiteX158" fmla="*/ 2152836 w 12192000"/>
              <a:gd name="connsiteY158" fmla="*/ 2010048 h 2237474"/>
              <a:gd name="connsiteX159" fmla="*/ 2117102 w 12192000"/>
              <a:gd name="connsiteY159" fmla="*/ 2023004 h 2237474"/>
              <a:gd name="connsiteX160" fmla="*/ 2111935 w 12192000"/>
              <a:gd name="connsiteY160" fmla="*/ 2023163 h 2237474"/>
              <a:gd name="connsiteX161" fmla="*/ 2089991 w 12192000"/>
              <a:gd name="connsiteY161" fmla="*/ 2034193 h 2237474"/>
              <a:gd name="connsiteX162" fmla="*/ 2058061 w 12192000"/>
              <a:gd name="connsiteY162" fmla="*/ 2047942 h 2237474"/>
              <a:gd name="connsiteX163" fmla="*/ 2055737 w 12192000"/>
              <a:gd name="connsiteY163" fmla="*/ 2047704 h 2237474"/>
              <a:gd name="connsiteX164" fmla="*/ 2042244 w 12192000"/>
              <a:gd name="connsiteY164" fmla="*/ 2055560 h 2237474"/>
              <a:gd name="connsiteX165" fmla="*/ 1976224 w 12192000"/>
              <a:gd name="connsiteY165" fmla="*/ 2074257 h 2237474"/>
              <a:gd name="connsiteX166" fmla="*/ 1877728 w 12192000"/>
              <a:gd name="connsiteY166" fmla="*/ 2101004 h 2237474"/>
              <a:gd name="connsiteX167" fmla="*/ 1759056 w 12192000"/>
              <a:gd name="connsiteY167" fmla="*/ 2125608 h 2237474"/>
              <a:gd name="connsiteX168" fmla="*/ 1637948 w 12192000"/>
              <a:gd name="connsiteY168" fmla="*/ 2172597 h 2237474"/>
              <a:gd name="connsiteX169" fmla="*/ 1434549 w 12192000"/>
              <a:gd name="connsiteY169" fmla="*/ 2234522 h 2237474"/>
              <a:gd name="connsiteX170" fmla="*/ 1398481 w 12192000"/>
              <a:gd name="connsiteY170" fmla="*/ 2237074 h 2237474"/>
              <a:gd name="connsiteX171" fmla="*/ 1398407 w 12192000"/>
              <a:gd name="connsiteY171" fmla="*/ 2237095 h 2237474"/>
              <a:gd name="connsiteX172" fmla="*/ 1370962 w 12192000"/>
              <a:gd name="connsiteY172" fmla="*/ 2237474 h 2237474"/>
              <a:gd name="connsiteX173" fmla="*/ 1356367 w 12192000"/>
              <a:gd name="connsiteY173" fmla="*/ 2235089 h 2237474"/>
              <a:gd name="connsiteX174" fmla="*/ 1324828 w 12192000"/>
              <a:gd name="connsiteY174" fmla="*/ 2231968 h 2237474"/>
              <a:gd name="connsiteX175" fmla="*/ 1297744 w 12192000"/>
              <a:gd name="connsiteY175" fmla="*/ 2235849 h 2237474"/>
              <a:gd name="connsiteX176" fmla="*/ 1286236 w 12192000"/>
              <a:gd name="connsiteY176" fmla="*/ 2233135 h 2237474"/>
              <a:gd name="connsiteX177" fmla="*/ 1283504 w 12192000"/>
              <a:gd name="connsiteY177" fmla="*/ 2233797 h 2237474"/>
              <a:gd name="connsiteX178" fmla="*/ 1279765 w 12192000"/>
              <a:gd name="connsiteY178" fmla="*/ 2229639 h 2237474"/>
              <a:gd name="connsiteX179" fmla="*/ 1195347 w 12192000"/>
              <a:gd name="connsiteY179" fmla="*/ 2212354 h 2237474"/>
              <a:gd name="connsiteX180" fmla="*/ 970251 w 12192000"/>
              <a:gd name="connsiteY180" fmla="*/ 2221029 h 2237474"/>
              <a:gd name="connsiteX181" fmla="*/ 812914 w 12192000"/>
              <a:gd name="connsiteY181" fmla="*/ 2202752 h 2237474"/>
              <a:gd name="connsiteX182" fmla="*/ 800195 w 12192000"/>
              <a:gd name="connsiteY182" fmla="*/ 2209407 h 2237474"/>
              <a:gd name="connsiteX183" fmla="*/ 784978 w 12192000"/>
              <a:gd name="connsiteY183" fmla="*/ 2212360 h 2237474"/>
              <a:gd name="connsiteX184" fmla="*/ 681987 w 12192000"/>
              <a:gd name="connsiteY184" fmla="*/ 2216757 h 2237474"/>
              <a:gd name="connsiteX185" fmla="*/ 669923 w 12192000"/>
              <a:gd name="connsiteY185" fmla="*/ 2211682 h 2237474"/>
              <a:gd name="connsiteX186" fmla="*/ 648680 w 12192000"/>
              <a:gd name="connsiteY186" fmla="*/ 2206229 h 2237474"/>
              <a:gd name="connsiteX187" fmla="*/ 597225 w 12192000"/>
              <a:gd name="connsiteY187" fmla="*/ 2180999 h 2237474"/>
              <a:gd name="connsiteX188" fmla="*/ 558449 w 12192000"/>
              <a:gd name="connsiteY188" fmla="*/ 2182346 h 2237474"/>
              <a:gd name="connsiteX189" fmla="*/ 550517 w 12192000"/>
              <a:gd name="connsiteY189" fmla="*/ 2182060 h 2237474"/>
              <a:gd name="connsiteX190" fmla="*/ 550309 w 12192000"/>
              <a:gd name="connsiteY190" fmla="*/ 2181825 h 2237474"/>
              <a:gd name="connsiteX191" fmla="*/ 541836 w 12192000"/>
              <a:gd name="connsiteY191" fmla="*/ 2181063 h 2237474"/>
              <a:gd name="connsiteX192" fmla="*/ 536057 w 12192000"/>
              <a:gd name="connsiteY192" fmla="*/ 2181537 h 2237474"/>
              <a:gd name="connsiteX193" fmla="*/ 520671 w 12192000"/>
              <a:gd name="connsiteY193" fmla="*/ 2180980 h 2237474"/>
              <a:gd name="connsiteX194" fmla="*/ 515024 w 12192000"/>
              <a:gd name="connsiteY194" fmla="*/ 2179258 h 2237474"/>
              <a:gd name="connsiteX195" fmla="*/ 512278 w 12192000"/>
              <a:gd name="connsiteY195" fmla="*/ 2176369 h 2237474"/>
              <a:gd name="connsiteX196" fmla="*/ 480419 w 12192000"/>
              <a:gd name="connsiteY196" fmla="*/ 2167807 h 2237474"/>
              <a:gd name="connsiteX197" fmla="*/ 413835 w 12192000"/>
              <a:gd name="connsiteY197" fmla="*/ 2156783 h 2237474"/>
              <a:gd name="connsiteX198" fmla="*/ 376513 w 12192000"/>
              <a:gd name="connsiteY198" fmla="*/ 2154014 h 2237474"/>
              <a:gd name="connsiteX199" fmla="*/ 273386 w 12192000"/>
              <a:gd name="connsiteY199" fmla="*/ 2142551 h 2237474"/>
              <a:gd name="connsiteX200" fmla="*/ 169207 w 12192000"/>
              <a:gd name="connsiteY200" fmla="*/ 2128100 h 2237474"/>
              <a:gd name="connsiteX201" fmla="*/ 93149 w 12192000"/>
              <a:gd name="connsiteY201" fmla="*/ 2105324 h 2237474"/>
              <a:gd name="connsiteX202" fmla="*/ 88109 w 12192000"/>
              <a:gd name="connsiteY202" fmla="*/ 2106704 h 2237474"/>
              <a:gd name="connsiteX203" fmla="*/ 80022 w 12192000"/>
              <a:gd name="connsiteY203" fmla="*/ 2107254 h 2237474"/>
              <a:gd name="connsiteX204" fmla="*/ 79717 w 12192000"/>
              <a:gd name="connsiteY204" fmla="*/ 2107046 h 2237474"/>
              <a:gd name="connsiteX205" fmla="*/ 72352 w 12192000"/>
              <a:gd name="connsiteY205" fmla="*/ 2107991 h 2237474"/>
              <a:gd name="connsiteX206" fmla="*/ 37645 w 12192000"/>
              <a:gd name="connsiteY206" fmla="*/ 2115401 h 2237474"/>
              <a:gd name="connsiteX207" fmla="*/ 4572 w 12192000"/>
              <a:gd name="connsiteY207" fmla="*/ 2111091 h 2237474"/>
              <a:gd name="connsiteX208" fmla="*/ 0 w 12192000"/>
              <a:gd name="connsiteY208" fmla="*/ 2110468 h 2237474"/>
              <a:gd name="connsiteX209" fmla="*/ 0 w 12192000"/>
              <a:gd name="connsiteY20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02328 w 12192000"/>
              <a:gd name="connsiteY58" fmla="*/ 1345865 h 2237474"/>
              <a:gd name="connsiteX59" fmla="*/ 7875879 w 12192000"/>
              <a:gd name="connsiteY59" fmla="*/ 1345646 h 2237474"/>
              <a:gd name="connsiteX60" fmla="*/ 7840612 w 12192000"/>
              <a:gd name="connsiteY60" fmla="*/ 1369373 h 2237474"/>
              <a:gd name="connsiteX61" fmla="*/ 7786819 w 12192000"/>
              <a:gd name="connsiteY61" fmla="*/ 1378970 h 2237474"/>
              <a:gd name="connsiteX62" fmla="*/ 7548172 w 12192000"/>
              <a:gd name="connsiteY62" fmla="*/ 1417460 h 2237474"/>
              <a:gd name="connsiteX63" fmla="*/ 7483437 w 12192000"/>
              <a:gd name="connsiteY63" fmla="*/ 1478152 h 2237474"/>
              <a:gd name="connsiteX64" fmla="*/ 7377870 w 12192000"/>
              <a:gd name="connsiteY64" fmla="*/ 1523319 h 2237474"/>
              <a:gd name="connsiteX65" fmla="*/ 7230737 w 12192000"/>
              <a:gd name="connsiteY65" fmla="*/ 1562633 h 2237474"/>
              <a:gd name="connsiteX66" fmla="*/ 7224458 w 12192000"/>
              <a:gd name="connsiteY66" fmla="*/ 1573008 h 2237474"/>
              <a:gd name="connsiteX67" fmla="*/ 7183121 w 12192000"/>
              <a:gd name="connsiteY67" fmla="*/ 1595162 h 2237474"/>
              <a:gd name="connsiteX68" fmla="*/ 7164601 w 12192000"/>
              <a:gd name="connsiteY68" fmla="*/ 1606490 h 2237474"/>
              <a:gd name="connsiteX69" fmla="*/ 7092727 w 12192000"/>
              <a:gd name="connsiteY69" fmla="*/ 1623628 h 2237474"/>
              <a:gd name="connsiteX70" fmla="*/ 7031309 w 12192000"/>
              <a:gd name="connsiteY70" fmla="*/ 1619451 h 2237474"/>
              <a:gd name="connsiteX71" fmla="*/ 6999084 w 12192000"/>
              <a:gd name="connsiteY71" fmla="*/ 1634317 h 2237474"/>
              <a:gd name="connsiteX72" fmla="*/ 6992107 w 12192000"/>
              <a:gd name="connsiteY72" fmla="*/ 1636860 h 2237474"/>
              <a:gd name="connsiteX73" fmla="*/ 6900177 w 12192000"/>
              <a:gd name="connsiteY73" fmla="*/ 1636016 h 2237474"/>
              <a:gd name="connsiteX74" fmla="*/ 6795372 w 12192000"/>
              <a:gd name="connsiteY74" fmla="*/ 1644845 h 2237474"/>
              <a:gd name="connsiteX75" fmla="*/ 6692251 w 12192000"/>
              <a:gd name="connsiteY75" fmla="*/ 1656357 h 2237474"/>
              <a:gd name="connsiteX76" fmla="*/ 6655235 w 12192000"/>
              <a:gd name="connsiteY76" fmla="*/ 1661869 h 2237474"/>
              <a:gd name="connsiteX77" fmla="*/ 6554894 w 12192000"/>
              <a:gd name="connsiteY77" fmla="*/ 1664428 h 2237474"/>
              <a:gd name="connsiteX78" fmla="*/ 6516595 w 12192000"/>
              <a:gd name="connsiteY78" fmla="*/ 1667475 h 2237474"/>
              <a:gd name="connsiteX79" fmla="*/ 6508541 w 12192000"/>
              <a:gd name="connsiteY79" fmla="*/ 1668757 h 2237474"/>
              <a:gd name="connsiteX80" fmla="*/ 6471012 w 12192000"/>
              <a:gd name="connsiteY80" fmla="*/ 1678604 h 2237474"/>
              <a:gd name="connsiteX81" fmla="*/ 6364035 w 12192000"/>
              <a:gd name="connsiteY81" fmla="*/ 1667683 h 2237474"/>
              <a:gd name="connsiteX82" fmla="*/ 6280959 w 12192000"/>
              <a:gd name="connsiteY82" fmla="*/ 1689329 h 2237474"/>
              <a:gd name="connsiteX83" fmla="*/ 6243319 w 12192000"/>
              <a:gd name="connsiteY83" fmla="*/ 1695560 h 2237474"/>
              <a:gd name="connsiteX84" fmla="*/ 6098321 w 12192000"/>
              <a:gd name="connsiteY84" fmla="*/ 1721646 h 2237474"/>
              <a:gd name="connsiteX85" fmla="*/ 5880652 w 12192000"/>
              <a:gd name="connsiteY85" fmla="*/ 1779643 h 2237474"/>
              <a:gd name="connsiteX86" fmla="*/ 5785959 w 12192000"/>
              <a:gd name="connsiteY86" fmla="*/ 1775307 h 2237474"/>
              <a:gd name="connsiteX87" fmla="*/ 5643534 w 12192000"/>
              <a:gd name="connsiteY87" fmla="*/ 1802919 h 2237474"/>
              <a:gd name="connsiteX88" fmla="*/ 5518799 w 12192000"/>
              <a:gd name="connsiteY88" fmla="*/ 1818312 h 2237474"/>
              <a:gd name="connsiteX89" fmla="*/ 5505014 w 12192000"/>
              <a:gd name="connsiteY89" fmla="*/ 1819259 h 2237474"/>
              <a:gd name="connsiteX90" fmla="*/ 5453307 w 12192000"/>
              <a:gd name="connsiteY90" fmla="*/ 1815450 h 2237474"/>
              <a:gd name="connsiteX91" fmla="*/ 5364192 w 12192000"/>
              <a:gd name="connsiteY91" fmla="*/ 1826074 h 2237474"/>
              <a:gd name="connsiteX92" fmla="*/ 5350380 w 12192000"/>
              <a:gd name="connsiteY92" fmla="*/ 1830891 h 2237474"/>
              <a:gd name="connsiteX93" fmla="*/ 5259633 w 12192000"/>
              <a:gd name="connsiteY93" fmla="*/ 1837160 h 2237474"/>
              <a:gd name="connsiteX94" fmla="*/ 5197513 w 12192000"/>
              <a:gd name="connsiteY94" fmla="*/ 1844718 h 2237474"/>
              <a:gd name="connsiteX95" fmla="*/ 5168852 w 12192000"/>
              <a:gd name="connsiteY95" fmla="*/ 1844846 h 2237474"/>
              <a:gd name="connsiteX96" fmla="*/ 5114927 w 12192000"/>
              <a:gd name="connsiteY96" fmla="*/ 1847827 h 2237474"/>
              <a:gd name="connsiteX97" fmla="*/ 5108970 w 12192000"/>
              <a:gd name="connsiteY97" fmla="*/ 1847935 h 2237474"/>
              <a:gd name="connsiteX98" fmla="*/ 5067961 w 12192000"/>
              <a:gd name="connsiteY98" fmla="*/ 1845917 h 2237474"/>
              <a:gd name="connsiteX99" fmla="*/ 5007075 w 12192000"/>
              <a:gd name="connsiteY99" fmla="*/ 1838626 h 2237474"/>
              <a:gd name="connsiteX100" fmla="*/ 4944087 w 12192000"/>
              <a:gd name="connsiteY100" fmla="*/ 1823332 h 2237474"/>
              <a:gd name="connsiteX101" fmla="*/ 4907662 w 12192000"/>
              <a:gd name="connsiteY101" fmla="*/ 1816900 h 2237474"/>
              <a:gd name="connsiteX102" fmla="*/ 4882386 w 12192000"/>
              <a:gd name="connsiteY102" fmla="*/ 1809844 h 2237474"/>
              <a:gd name="connsiteX103" fmla="*/ 4811440 w 12192000"/>
              <a:gd name="connsiteY103" fmla="*/ 1804655 h 2237474"/>
              <a:gd name="connsiteX104" fmla="*/ 4691075 w 12192000"/>
              <a:gd name="connsiteY104" fmla="*/ 1801389 h 2237474"/>
              <a:gd name="connsiteX105" fmla="*/ 4611738 w 12192000"/>
              <a:gd name="connsiteY105" fmla="*/ 1776964 h 2237474"/>
              <a:gd name="connsiteX106" fmla="*/ 4560070 w 12192000"/>
              <a:gd name="connsiteY106" fmla="*/ 1785640 h 2237474"/>
              <a:gd name="connsiteX107" fmla="*/ 4536503 w 12192000"/>
              <a:gd name="connsiteY107" fmla="*/ 1785334 h 2237474"/>
              <a:gd name="connsiteX108" fmla="*/ 4513724 w 12192000"/>
              <a:gd name="connsiteY108" fmla="*/ 1791996 h 2237474"/>
              <a:gd name="connsiteX109" fmla="*/ 4459810 w 12192000"/>
              <a:gd name="connsiteY109" fmla="*/ 1797886 h 2237474"/>
              <a:gd name="connsiteX110" fmla="*/ 4379064 w 12192000"/>
              <a:gd name="connsiteY110" fmla="*/ 1817177 h 2237474"/>
              <a:gd name="connsiteX111" fmla="*/ 4319209 w 12192000"/>
              <a:gd name="connsiteY111" fmla="*/ 1834833 h 2237474"/>
              <a:gd name="connsiteX112" fmla="*/ 4290981 w 12192000"/>
              <a:gd name="connsiteY112" fmla="*/ 1839677 h 2237474"/>
              <a:gd name="connsiteX113" fmla="*/ 4285792 w 12192000"/>
              <a:gd name="connsiteY113" fmla="*/ 1836231 h 2237474"/>
              <a:gd name="connsiteX114" fmla="*/ 4238372 w 12192000"/>
              <a:gd name="connsiteY114" fmla="*/ 1851480 h 2237474"/>
              <a:gd name="connsiteX115" fmla="*/ 4232517 w 12192000"/>
              <a:gd name="connsiteY115" fmla="*/ 1852567 h 2237474"/>
              <a:gd name="connsiteX116" fmla="*/ 4191732 w 12192000"/>
              <a:gd name="connsiteY116" fmla="*/ 1857328 h 2237474"/>
              <a:gd name="connsiteX117" fmla="*/ 4065532 w 12192000"/>
              <a:gd name="connsiteY117" fmla="*/ 1855477 h 2237474"/>
              <a:gd name="connsiteX118" fmla="*/ 4028460 w 12192000"/>
              <a:gd name="connsiteY118" fmla="*/ 1855137 h 2237474"/>
              <a:gd name="connsiteX119" fmla="*/ 4002267 w 12192000"/>
              <a:gd name="connsiteY119" fmla="*/ 1852352 h 2237474"/>
              <a:gd name="connsiteX120" fmla="*/ 3931396 w 12192000"/>
              <a:gd name="connsiteY120" fmla="*/ 1858915 h 2237474"/>
              <a:gd name="connsiteX121" fmla="*/ 3812162 w 12192000"/>
              <a:gd name="connsiteY121" fmla="*/ 1875501 h 2237474"/>
              <a:gd name="connsiteX122" fmla="*/ 3729530 w 12192000"/>
              <a:gd name="connsiteY122" fmla="*/ 1864513 h 2237474"/>
              <a:gd name="connsiteX123" fmla="*/ 3680177 w 12192000"/>
              <a:gd name="connsiteY123" fmla="*/ 1881552 h 2237474"/>
              <a:gd name="connsiteX124" fmla="*/ 3567259 w 12192000"/>
              <a:gd name="connsiteY124" fmla="*/ 1893482 h 2237474"/>
              <a:gd name="connsiteX125" fmla="*/ 3405770 w 12192000"/>
              <a:gd name="connsiteY125" fmla="*/ 1904591 h 2237474"/>
              <a:gd name="connsiteX126" fmla="*/ 3280097 w 12192000"/>
              <a:gd name="connsiteY126" fmla="*/ 1919610 h 2237474"/>
              <a:gd name="connsiteX127" fmla="*/ 3123424 w 12192000"/>
              <a:gd name="connsiteY127" fmla="*/ 1952930 h 2237474"/>
              <a:gd name="connsiteX128" fmla="*/ 3009910 w 12192000"/>
              <a:gd name="connsiteY128" fmla="*/ 1957866 h 2237474"/>
              <a:gd name="connsiteX129" fmla="*/ 2995934 w 12192000"/>
              <a:gd name="connsiteY129" fmla="*/ 1967085 h 2237474"/>
              <a:gd name="connsiteX130" fmla="*/ 2980071 w 12192000"/>
              <a:gd name="connsiteY130" fmla="*/ 1972988 h 2237474"/>
              <a:gd name="connsiteX131" fmla="*/ 2978094 w 12192000"/>
              <a:gd name="connsiteY131" fmla="*/ 1972369 h 2237474"/>
              <a:gd name="connsiteX132" fmla="*/ 2942858 w 12192000"/>
              <a:gd name="connsiteY132" fmla="*/ 1981367 h 2237474"/>
              <a:gd name="connsiteX133" fmla="*/ 2875436 w 12192000"/>
              <a:gd name="connsiteY133" fmla="*/ 1996977 h 2237474"/>
              <a:gd name="connsiteX134" fmla="*/ 2874892 w 12192000"/>
              <a:gd name="connsiteY134" fmla="*/ 1996085 h 2237474"/>
              <a:gd name="connsiteX135" fmla="*/ 2864145 w 12192000"/>
              <a:gd name="connsiteY135" fmla="*/ 1994061 h 2237474"/>
              <a:gd name="connsiteX136" fmla="*/ 2843662 w 12192000"/>
              <a:gd name="connsiteY136" fmla="*/ 1992498 h 2237474"/>
              <a:gd name="connsiteX137" fmla="*/ 2796128 w 12192000"/>
              <a:gd name="connsiteY137" fmla="*/ 1976403 h 2237474"/>
              <a:gd name="connsiteX138" fmla="*/ 2756784 w 12192000"/>
              <a:gd name="connsiteY138" fmla="*/ 1985116 h 2237474"/>
              <a:gd name="connsiteX139" fmla="*/ 2748833 w 12192000"/>
              <a:gd name="connsiteY139" fmla="*/ 1986323 h 2237474"/>
              <a:gd name="connsiteX140" fmla="*/ 2748661 w 12192000"/>
              <a:gd name="connsiteY140" fmla="*/ 1986122 h 2237474"/>
              <a:gd name="connsiteX141" fmla="*/ 2740251 w 12192000"/>
              <a:gd name="connsiteY141" fmla="*/ 1986946 h 2237474"/>
              <a:gd name="connsiteX142" fmla="*/ 2718916 w 12192000"/>
              <a:gd name="connsiteY142" fmla="*/ 1990867 h 2237474"/>
              <a:gd name="connsiteX143" fmla="*/ 2713522 w 12192000"/>
              <a:gd name="connsiteY143" fmla="*/ 1990173 h 2237474"/>
              <a:gd name="connsiteX144" fmla="*/ 2680597 w 12192000"/>
              <a:gd name="connsiteY144" fmla="*/ 1984996 h 2237474"/>
              <a:gd name="connsiteX145" fmla="*/ 2578178 w 12192000"/>
              <a:gd name="connsiteY145" fmla="*/ 1990531 h 2237474"/>
              <a:gd name="connsiteX146" fmla="*/ 2476147 w 12192000"/>
              <a:gd name="connsiteY146" fmla="*/ 1998305 h 2237474"/>
              <a:gd name="connsiteX147" fmla="*/ 2373568 w 12192000"/>
              <a:gd name="connsiteY147" fmla="*/ 2003219 h 2237474"/>
              <a:gd name="connsiteX148" fmla="*/ 2321399 w 12192000"/>
              <a:gd name="connsiteY148" fmla="*/ 1989467 h 2237474"/>
              <a:gd name="connsiteX149" fmla="*/ 2315525 w 12192000"/>
              <a:gd name="connsiteY149" fmla="*/ 1989708 h 2237474"/>
              <a:gd name="connsiteX150" fmla="*/ 2300792 w 12192000"/>
              <a:gd name="connsiteY150" fmla="*/ 1994290 h 2237474"/>
              <a:gd name="connsiteX151" fmla="*/ 2295469 w 12192000"/>
              <a:gd name="connsiteY151" fmla="*/ 1996659 h 2237474"/>
              <a:gd name="connsiteX152" fmla="*/ 2287219 w 12192000"/>
              <a:gd name="connsiteY152" fmla="*/ 1998750 h 2237474"/>
              <a:gd name="connsiteX153" fmla="*/ 2286948 w 12192000"/>
              <a:gd name="connsiteY153" fmla="*/ 1998596 h 2237474"/>
              <a:gd name="connsiteX154" fmla="*/ 2243069 w 12192000"/>
              <a:gd name="connsiteY154" fmla="*/ 2015111 h 2237474"/>
              <a:gd name="connsiteX155" fmla="*/ 2186609 w 12192000"/>
              <a:gd name="connsiteY155" fmla="*/ 2008263 h 2237474"/>
              <a:gd name="connsiteX156" fmla="*/ 2164831 w 12192000"/>
              <a:gd name="connsiteY156" fmla="*/ 2010143 h 2237474"/>
              <a:gd name="connsiteX157" fmla="*/ 2152836 w 12192000"/>
              <a:gd name="connsiteY157" fmla="*/ 2010048 h 2237474"/>
              <a:gd name="connsiteX158" fmla="*/ 2117102 w 12192000"/>
              <a:gd name="connsiteY158" fmla="*/ 2023004 h 2237474"/>
              <a:gd name="connsiteX159" fmla="*/ 2111935 w 12192000"/>
              <a:gd name="connsiteY159" fmla="*/ 2023163 h 2237474"/>
              <a:gd name="connsiteX160" fmla="*/ 2089991 w 12192000"/>
              <a:gd name="connsiteY160" fmla="*/ 2034193 h 2237474"/>
              <a:gd name="connsiteX161" fmla="*/ 2058061 w 12192000"/>
              <a:gd name="connsiteY161" fmla="*/ 2047942 h 2237474"/>
              <a:gd name="connsiteX162" fmla="*/ 2055737 w 12192000"/>
              <a:gd name="connsiteY162" fmla="*/ 2047704 h 2237474"/>
              <a:gd name="connsiteX163" fmla="*/ 2042244 w 12192000"/>
              <a:gd name="connsiteY163" fmla="*/ 2055560 h 2237474"/>
              <a:gd name="connsiteX164" fmla="*/ 1976224 w 12192000"/>
              <a:gd name="connsiteY164" fmla="*/ 2074257 h 2237474"/>
              <a:gd name="connsiteX165" fmla="*/ 1877728 w 12192000"/>
              <a:gd name="connsiteY165" fmla="*/ 2101004 h 2237474"/>
              <a:gd name="connsiteX166" fmla="*/ 1759056 w 12192000"/>
              <a:gd name="connsiteY166" fmla="*/ 2125608 h 2237474"/>
              <a:gd name="connsiteX167" fmla="*/ 1637948 w 12192000"/>
              <a:gd name="connsiteY167" fmla="*/ 2172597 h 2237474"/>
              <a:gd name="connsiteX168" fmla="*/ 1434549 w 12192000"/>
              <a:gd name="connsiteY168" fmla="*/ 2234522 h 2237474"/>
              <a:gd name="connsiteX169" fmla="*/ 1398481 w 12192000"/>
              <a:gd name="connsiteY169" fmla="*/ 2237074 h 2237474"/>
              <a:gd name="connsiteX170" fmla="*/ 1398407 w 12192000"/>
              <a:gd name="connsiteY170" fmla="*/ 2237095 h 2237474"/>
              <a:gd name="connsiteX171" fmla="*/ 1370962 w 12192000"/>
              <a:gd name="connsiteY171" fmla="*/ 2237474 h 2237474"/>
              <a:gd name="connsiteX172" fmla="*/ 1356367 w 12192000"/>
              <a:gd name="connsiteY172" fmla="*/ 2235089 h 2237474"/>
              <a:gd name="connsiteX173" fmla="*/ 1324828 w 12192000"/>
              <a:gd name="connsiteY173" fmla="*/ 2231968 h 2237474"/>
              <a:gd name="connsiteX174" fmla="*/ 1297744 w 12192000"/>
              <a:gd name="connsiteY174" fmla="*/ 2235849 h 2237474"/>
              <a:gd name="connsiteX175" fmla="*/ 1286236 w 12192000"/>
              <a:gd name="connsiteY175" fmla="*/ 2233135 h 2237474"/>
              <a:gd name="connsiteX176" fmla="*/ 1283504 w 12192000"/>
              <a:gd name="connsiteY176" fmla="*/ 2233797 h 2237474"/>
              <a:gd name="connsiteX177" fmla="*/ 1279765 w 12192000"/>
              <a:gd name="connsiteY177" fmla="*/ 2229639 h 2237474"/>
              <a:gd name="connsiteX178" fmla="*/ 1195347 w 12192000"/>
              <a:gd name="connsiteY178" fmla="*/ 2212354 h 2237474"/>
              <a:gd name="connsiteX179" fmla="*/ 970251 w 12192000"/>
              <a:gd name="connsiteY179" fmla="*/ 2221029 h 2237474"/>
              <a:gd name="connsiteX180" fmla="*/ 812914 w 12192000"/>
              <a:gd name="connsiteY180" fmla="*/ 2202752 h 2237474"/>
              <a:gd name="connsiteX181" fmla="*/ 800195 w 12192000"/>
              <a:gd name="connsiteY181" fmla="*/ 2209407 h 2237474"/>
              <a:gd name="connsiteX182" fmla="*/ 784978 w 12192000"/>
              <a:gd name="connsiteY182" fmla="*/ 2212360 h 2237474"/>
              <a:gd name="connsiteX183" fmla="*/ 681987 w 12192000"/>
              <a:gd name="connsiteY183" fmla="*/ 2216757 h 2237474"/>
              <a:gd name="connsiteX184" fmla="*/ 669923 w 12192000"/>
              <a:gd name="connsiteY184" fmla="*/ 2211682 h 2237474"/>
              <a:gd name="connsiteX185" fmla="*/ 648680 w 12192000"/>
              <a:gd name="connsiteY185" fmla="*/ 2206229 h 2237474"/>
              <a:gd name="connsiteX186" fmla="*/ 597225 w 12192000"/>
              <a:gd name="connsiteY186" fmla="*/ 2180999 h 2237474"/>
              <a:gd name="connsiteX187" fmla="*/ 558449 w 12192000"/>
              <a:gd name="connsiteY187" fmla="*/ 2182346 h 2237474"/>
              <a:gd name="connsiteX188" fmla="*/ 550517 w 12192000"/>
              <a:gd name="connsiteY188" fmla="*/ 2182060 h 2237474"/>
              <a:gd name="connsiteX189" fmla="*/ 550309 w 12192000"/>
              <a:gd name="connsiteY189" fmla="*/ 2181825 h 2237474"/>
              <a:gd name="connsiteX190" fmla="*/ 541836 w 12192000"/>
              <a:gd name="connsiteY190" fmla="*/ 2181063 h 2237474"/>
              <a:gd name="connsiteX191" fmla="*/ 536057 w 12192000"/>
              <a:gd name="connsiteY191" fmla="*/ 2181537 h 2237474"/>
              <a:gd name="connsiteX192" fmla="*/ 520671 w 12192000"/>
              <a:gd name="connsiteY192" fmla="*/ 2180980 h 2237474"/>
              <a:gd name="connsiteX193" fmla="*/ 515024 w 12192000"/>
              <a:gd name="connsiteY193" fmla="*/ 2179258 h 2237474"/>
              <a:gd name="connsiteX194" fmla="*/ 512278 w 12192000"/>
              <a:gd name="connsiteY194" fmla="*/ 2176369 h 2237474"/>
              <a:gd name="connsiteX195" fmla="*/ 480419 w 12192000"/>
              <a:gd name="connsiteY195" fmla="*/ 2167807 h 2237474"/>
              <a:gd name="connsiteX196" fmla="*/ 413835 w 12192000"/>
              <a:gd name="connsiteY196" fmla="*/ 2156783 h 2237474"/>
              <a:gd name="connsiteX197" fmla="*/ 376513 w 12192000"/>
              <a:gd name="connsiteY197" fmla="*/ 2154014 h 2237474"/>
              <a:gd name="connsiteX198" fmla="*/ 273386 w 12192000"/>
              <a:gd name="connsiteY198" fmla="*/ 2142551 h 2237474"/>
              <a:gd name="connsiteX199" fmla="*/ 169207 w 12192000"/>
              <a:gd name="connsiteY199" fmla="*/ 2128100 h 2237474"/>
              <a:gd name="connsiteX200" fmla="*/ 93149 w 12192000"/>
              <a:gd name="connsiteY200" fmla="*/ 2105324 h 2237474"/>
              <a:gd name="connsiteX201" fmla="*/ 88109 w 12192000"/>
              <a:gd name="connsiteY201" fmla="*/ 2106704 h 2237474"/>
              <a:gd name="connsiteX202" fmla="*/ 80022 w 12192000"/>
              <a:gd name="connsiteY202" fmla="*/ 2107254 h 2237474"/>
              <a:gd name="connsiteX203" fmla="*/ 79717 w 12192000"/>
              <a:gd name="connsiteY203" fmla="*/ 2107046 h 2237474"/>
              <a:gd name="connsiteX204" fmla="*/ 72352 w 12192000"/>
              <a:gd name="connsiteY204" fmla="*/ 2107991 h 2237474"/>
              <a:gd name="connsiteX205" fmla="*/ 37645 w 12192000"/>
              <a:gd name="connsiteY205" fmla="*/ 2115401 h 2237474"/>
              <a:gd name="connsiteX206" fmla="*/ 4572 w 12192000"/>
              <a:gd name="connsiteY206" fmla="*/ 2111091 h 2237474"/>
              <a:gd name="connsiteX207" fmla="*/ 0 w 12192000"/>
              <a:gd name="connsiteY207" fmla="*/ 2110468 h 2237474"/>
              <a:gd name="connsiteX208" fmla="*/ 0 w 12192000"/>
              <a:gd name="connsiteY20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05768 w 12192000"/>
              <a:gd name="connsiteY24" fmla="*/ 894610 h 2237474"/>
              <a:gd name="connsiteX25" fmla="*/ 9683005 w 12192000"/>
              <a:gd name="connsiteY25" fmla="*/ 894128 h 2237474"/>
              <a:gd name="connsiteX26" fmla="*/ 9594438 w 12192000"/>
              <a:gd name="connsiteY26" fmla="*/ 919051 h 2237474"/>
              <a:gd name="connsiteX27" fmla="*/ 9577033 w 12192000"/>
              <a:gd name="connsiteY27" fmla="*/ 922857 h 2237474"/>
              <a:gd name="connsiteX28" fmla="*/ 9544189 w 12192000"/>
              <a:gd name="connsiteY28" fmla="*/ 938966 h 2237474"/>
              <a:gd name="connsiteX29" fmla="*/ 9500499 w 12192000"/>
              <a:gd name="connsiteY29" fmla="*/ 954680 h 2237474"/>
              <a:gd name="connsiteX30" fmla="*/ 9428195 w 12192000"/>
              <a:gd name="connsiteY30" fmla="*/ 986225 h 2237474"/>
              <a:gd name="connsiteX31" fmla="*/ 9410017 w 12192000"/>
              <a:gd name="connsiteY31" fmla="*/ 993931 h 2237474"/>
              <a:gd name="connsiteX32" fmla="*/ 9392919 w 12192000"/>
              <a:gd name="connsiteY32" fmla="*/ 994656 h 2237474"/>
              <a:gd name="connsiteX33" fmla="*/ 9278619 w 12192000"/>
              <a:gd name="connsiteY33" fmla="*/ 1011878 h 2237474"/>
              <a:gd name="connsiteX34" fmla="*/ 9268019 w 12192000"/>
              <a:gd name="connsiteY34" fmla="*/ 1007442 h 2237474"/>
              <a:gd name="connsiteX35" fmla="*/ 9234662 w 12192000"/>
              <a:gd name="connsiteY35" fmla="*/ 1023056 h 2237474"/>
              <a:gd name="connsiteX36" fmla="*/ 9181033 w 12192000"/>
              <a:gd name="connsiteY36" fmla="*/ 1037921 h 2237474"/>
              <a:gd name="connsiteX37" fmla="*/ 9155969 w 12192000"/>
              <a:gd name="connsiteY37" fmla="*/ 1046804 h 2237474"/>
              <a:gd name="connsiteX38" fmla="*/ 9133985 w 12192000"/>
              <a:gd name="connsiteY38" fmla="*/ 1046450 h 2237474"/>
              <a:gd name="connsiteX39" fmla="*/ 9012987 w 12192000"/>
              <a:gd name="connsiteY39" fmla="*/ 1061986 h 2237474"/>
              <a:gd name="connsiteX40" fmla="*/ 8968445 w 12192000"/>
              <a:gd name="connsiteY40" fmla="*/ 1052169 h 2237474"/>
              <a:gd name="connsiteX41" fmla="*/ 8958984 w 12192000"/>
              <a:gd name="connsiteY41" fmla="*/ 1057212 h 2237474"/>
              <a:gd name="connsiteX42" fmla="*/ 8886001 w 12192000"/>
              <a:gd name="connsiteY42" fmla="*/ 1067468 h 2237474"/>
              <a:gd name="connsiteX43" fmla="*/ 8838610 w 12192000"/>
              <a:gd name="connsiteY43" fmla="*/ 1075091 h 2237474"/>
              <a:gd name="connsiteX44" fmla="*/ 8750383 w 12192000"/>
              <a:gd name="connsiteY44" fmla="*/ 1097387 h 2237474"/>
              <a:gd name="connsiteX45" fmla="*/ 8665605 w 12192000"/>
              <a:gd name="connsiteY45" fmla="*/ 1110791 h 2237474"/>
              <a:gd name="connsiteX46" fmla="*/ 8584946 w 12192000"/>
              <a:gd name="connsiteY46" fmla="*/ 1135226 h 2237474"/>
              <a:gd name="connsiteX47" fmla="*/ 8460755 w 12192000"/>
              <a:gd name="connsiteY47" fmla="*/ 1203427 h 2237474"/>
              <a:gd name="connsiteX48" fmla="*/ 8419755 w 12192000"/>
              <a:gd name="connsiteY48" fmla="*/ 1216260 h 2237474"/>
              <a:gd name="connsiteX49" fmla="*/ 8411626 w 12192000"/>
              <a:gd name="connsiteY49" fmla="*/ 1214397 h 2237474"/>
              <a:gd name="connsiteX50" fmla="*/ 8363469 w 12192000"/>
              <a:gd name="connsiteY50" fmla="*/ 1246658 h 2237474"/>
              <a:gd name="connsiteX51" fmla="*/ 8275497 w 12192000"/>
              <a:gd name="connsiteY51" fmla="*/ 1264396 h 2237474"/>
              <a:gd name="connsiteX52" fmla="*/ 8206287 w 12192000"/>
              <a:gd name="connsiteY52" fmla="*/ 1273060 h 2237474"/>
              <a:gd name="connsiteX53" fmla="*/ 8168705 w 12192000"/>
              <a:gd name="connsiteY53" fmla="*/ 1279956 h 2237474"/>
              <a:gd name="connsiteX54" fmla="*/ 8139997 w 12192000"/>
              <a:gd name="connsiteY54" fmla="*/ 1282713 h 2237474"/>
              <a:gd name="connsiteX55" fmla="*/ 8074238 w 12192000"/>
              <a:gd name="connsiteY55" fmla="*/ 1301895 h 2237474"/>
              <a:gd name="connsiteX56" fmla="*/ 7968292 w 12192000"/>
              <a:gd name="connsiteY56" fmla="*/ 1338779 h 2237474"/>
              <a:gd name="connsiteX57" fmla="*/ 7902328 w 12192000"/>
              <a:gd name="connsiteY57" fmla="*/ 1345865 h 2237474"/>
              <a:gd name="connsiteX58" fmla="*/ 7875879 w 12192000"/>
              <a:gd name="connsiteY58" fmla="*/ 1345646 h 2237474"/>
              <a:gd name="connsiteX59" fmla="*/ 7840612 w 12192000"/>
              <a:gd name="connsiteY59" fmla="*/ 1369373 h 2237474"/>
              <a:gd name="connsiteX60" fmla="*/ 7786819 w 12192000"/>
              <a:gd name="connsiteY60" fmla="*/ 1378970 h 2237474"/>
              <a:gd name="connsiteX61" fmla="*/ 7548172 w 12192000"/>
              <a:gd name="connsiteY61" fmla="*/ 1417460 h 2237474"/>
              <a:gd name="connsiteX62" fmla="*/ 7483437 w 12192000"/>
              <a:gd name="connsiteY62" fmla="*/ 1478152 h 2237474"/>
              <a:gd name="connsiteX63" fmla="*/ 7377870 w 12192000"/>
              <a:gd name="connsiteY63" fmla="*/ 1523319 h 2237474"/>
              <a:gd name="connsiteX64" fmla="*/ 7230737 w 12192000"/>
              <a:gd name="connsiteY64" fmla="*/ 1562633 h 2237474"/>
              <a:gd name="connsiteX65" fmla="*/ 7224458 w 12192000"/>
              <a:gd name="connsiteY65" fmla="*/ 1573008 h 2237474"/>
              <a:gd name="connsiteX66" fmla="*/ 7183121 w 12192000"/>
              <a:gd name="connsiteY66" fmla="*/ 1595162 h 2237474"/>
              <a:gd name="connsiteX67" fmla="*/ 7164601 w 12192000"/>
              <a:gd name="connsiteY67" fmla="*/ 1606490 h 2237474"/>
              <a:gd name="connsiteX68" fmla="*/ 7092727 w 12192000"/>
              <a:gd name="connsiteY68" fmla="*/ 1623628 h 2237474"/>
              <a:gd name="connsiteX69" fmla="*/ 7031309 w 12192000"/>
              <a:gd name="connsiteY69" fmla="*/ 1619451 h 2237474"/>
              <a:gd name="connsiteX70" fmla="*/ 6999084 w 12192000"/>
              <a:gd name="connsiteY70" fmla="*/ 1634317 h 2237474"/>
              <a:gd name="connsiteX71" fmla="*/ 6992107 w 12192000"/>
              <a:gd name="connsiteY71" fmla="*/ 1636860 h 2237474"/>
              <a:gd name="connsiteX72" fmla="*/ 6900177 w 12192000"/>
              <a:gd name="connsiteY72" fmla="*/ 1636016 h 2237474"/>
              <a:gd name="connsiteX73" fmla="*/ 6795372 w 12192000"/>
              <a:gd name="connsiteY73" fmla="*/ 1644845 h 2237474"/>
              <a:gd name="connsiteX74" fmla="*/ 6692251 w 12192000"/>
              <a:gd name="connsiteY74" fmla="*/ 1656357 h 2237474"/>
              <a:gd name="connsiteX75" fmla="*/ 6655235 w 12192000"/>
              <a:gd name="connsiteY75" fmla="*/ 1661869 h 2237474"/>
              <a:gd name="connsiteX76" fmla="*/ 6554894 w 12192000"/>
              <a:gd name="connsiteY76" fmla="*/ 1664428 h 2237474"/>
              <a:gd name="connsiteX77" fmla="*/ 6516595 w 12192000"/>
              <a:gd name="connsiteY77" fmla="*/ 1667475 h 2237474"/>
              <a:gd name="connsiteX78" fmla="*/ 6508541 w 12192000"/>
              <a:gd name="connsiteY78" fmla="*/ 1668757 h 2237474"/>
              <a:gd name="connsiteX79" fmla="*/ 6471012 w 12192000"/>
              <a:gd name="connsiteY79" fmla="*/ 1678604 h 2237474"/>
              <a:gd name="connsiteX80" fmla="*/ 6364035 w 12192000"/>
              <a:gd name="connsiteY80" fmla="*/ 1667683 h 2237474"/>
              <a:gd name="connsiteX81" fmla="*/ 6280959 w 12192000"/>
              <a:gd name="connsiteY81" fmla="*/ 1689329 h 2237474"/>
              <a:gd name="connsiteX82" fmla="*/ 6243319 w 12192000"/>
              <a:gd name="connsiteY82" fmla="*/ 1695560 h 2237474"/>
              <a:gd name="connsiteX83" fmla="*/ 6098321 w 12192000"/>
              <a:gd name="connsiteY83" fmla="*/ 1721646 h 2237474"/>
              <a:gd name="connsiteX84" fmla="*/ 5880652 w 12192000"/>
              <a:gd name="connsiteY84" fmla="*/ 1779643 h 2237474"/>
              <a:gd name="connsiteX85" fmla="*/ 5785959 w 12192000"/>
              <a:gd name="connsiteY85" fmla="*/ 1775307 h 2237474"/>
              <a:gd name="connsiteX86" fmla="*/ 5643534 w 12192000"/>
              <a:gd name="connsiteY86" fmla="*/ 1802919 h 2237474"/>
              <a:gd name="connsiteX87" fmla="*/ 5518799 w 12192000"/>
              <a:gd name="connsiteY87" fmla="*/ 1818312 h 2237474"/>
              <a:gd name="connsiteX88" fmla="*/ 5505014 w 12192000"/>
              <a:gd name="connsiteY88" fmla="*/ 1819259 h 2237474"/>
              <a:gd name="connsiteX89" fmla="*/ 5453307 w 12192000"/>
              <a:gd name="connsiteY89" fmla="*/ 1815450 h 2237474"/>
              <a:gd name="connsiteX90" fmla="*/ 5364192 w 12192000"/>
              <a:gd name="connsiteY90" fmla="*/ 1826074 h 2237474"/>
              <a:gd name="connsiteX91" fmla="*/ 5350380 w 12192000"/>
              <a:gd name="connsiteY91" fmla="*/ 1830891 h 2237474"/>
              <a:gd name="connsiteX92" fmla="*/ 5259633 w 12192000"/>
              <a:gd name="connsiteY92" fmla="*/ 1837160 h 2237474"/>
              <a:gd name="connsiteX93" fmla="*/ 5197513 w 12192000"/>
              <a:gd name="connsiteY93" fmla="*/ 1844718 h 2237474"/>
              <a:gd name="connsiteX94" fmla="*/ 5168852 w 12192000"/>
              <a:gd name="connsiteY94" fmla="*/ 1844846 h 2237474"/>
              <a:gd name="connsiteX95" fmla="*/ 5114927 w 12192000"/>
              <a:gd name="connsiteY95" fmla="*/ 1847827 h 2237474"/>
              <a:gd name="connsiteX96" fmla="*/ 5108970 w 12192000"/>
              <a:gd name="connsiteY96" fmla="*/ 1847935 h 2237474"/>
              <a:gd name="connsiteX97" fmla="*/ 5067961 w 12192000"/>
              <a:gd name="connsiteY97" fmla="*/ 1845917 h 2237474"/>
              <a:gd name="connsiteX98" fmla="*/ 5007075 w 12192000"/>
              <a:gd name="connsiteY98" fmla="*/ 1838626 h 2237474"/>
              <a:gd name="connsiteX99" fmla="*/ 4944087 w 12192000"/>
              <a:gd name="connsiteY99" fmla="*/ 1823332 h 2237474"/>
              <a:gd name="connsiteX100" fmla="*/ 4907662 w 12192000"/>
              <a:gd name="connsiteY100" fmla="*/ 1816900 h 2237474"/>
              <a:gd name="connsiteX101" fmla="*/ 4882386 w 12192000"/>
              <a:gd name="connsiteY101" fmla="*/ 1809844 h 2237474"/>
              <a:gd name="connsiteX102" fmla="*/ 4811440 w 12192000"/>
              <a:gd name="connsiteY102" fmla="*/ 1804655 h 2237474"/>
              <a:gd name="connsiteX103" fmla="*/ 4691075 w 12192000"/>
              <a:gd name="connsiteY103" fmla="*/ 1801389 h 2237474"/>
              <a:gd name="connsiteX104" fmla="*/ 4611738 w 12192000"/>
              <a:gd name="connsiteY104" fmla="*/ 1776964 h 2237474"/>
              <a:gd name="connsiteX105" fmla="*/ 4560070 w 12192000"/>
              <a:gd name="connsiteY105" fmla="*/ 1785640 h 2237474"/>
              <a:gd name="connsiteX106" fmla="*/ 4536503 w 12192000"/>
              <a:gd name="connsiteY106" fmla="*/ 1785334 h 2237474"/>
              <a:gd name="connsiteX107" fmla="*/ 4513724 w 12192000"/>
              <a:gd name="connsiteY107" fmla="*/ 1791996 h 2237474"/>
              <a:gd name="connsiteX108" fmla="*/ 4459810 w 12192000"/>
              <a:gd name="connsiteY108" fmla="*/ 1797886 h 2237474"/>
              <a:gd name="connsiteX109" fmla="*/ 4379064 w 12192000"/>
              <a:gd name="connsiteY109" fmla="*/ 1817177 h 2237474"/>
              <a:gd name="connsiteX110" fmla="*/ 4319209 w 12192000"/>
              <a:gd name="connsiteY110" fmla="*/ 1834833 h 2237474"/>
              <a:gd name="connsiteX111" fmla="*/ 4290981 w 12192000"/>
              <a:gd name="connsiteY111" fmla="*/ 1839677 h 2237474"/>
              <a:gd name="connsiteX112" fmla="*/ 4285792 w 12192000"/>
              <a:gd name="connsiteY112" fmla="*/ 1836231 h 2237474"/>
              <a:gd name="connsiteX113" fmla="*/ 4238372 w 12192000"/>
              <a:gd name="connsiteY113" fmla="*/ 1851480 h 2237474"/>
              <a:gd name="connsiteX114" fmla="*/ 4232517 w 12192000"/>
              <a:gd name="connsiteY114" fmla="*/ 1852567 h 2237474"/>
              <a:gd name="connsiteX115" fmla="*/ 4191732 w 12192000"/>
              <a:gd name="connsiteY115" fmla="*/ 1857328 h 2237474"/>
              <a:gd name="connsiteX116" fmla="*/ 4065532 w 12192000"/>
              <a:gd name="connsiteY116" fmla="*/ 1855477 h 2237474"/>
              <a:gd name="connsiteX117" fmla="*/ 4028460 w 12192000"/>
              <a:gd name="connsiteY117" fmla="*/ 1855137 h 2237474"/>
              <a:gd name="connsiteX118" fmla="*/ 4002267 w 12192000"/>
              <a:gd name="connsiteY118" fmla="*/ 1852352 h 2237474"/>
              <a:gd name="connsiteX119" fmla="*/ 3931396 w 12192000"/>
              <a:gd name="connsiteY119" fmla="*/ 1858915 h 2237474"/>
              <a:gd name="connsiteX120" fmla="*/ 3812162 w 12192000"/>
              <a:gd name="connsiteY120" fmla="*/ 1875501 h 2237474"/>
              <a:gd name="connsiteX121" fmla="*/ 3729530 w 12192000"/>
              <a:gd name="connsiteY121" fmla="*/ 1864513 h 2237474"/>
              <a:gd name="connsiteX122" fmla="*/ 3680177 w 12192000"/>
              <a:gd name="connsiteY122" fmla="*/ 1881552 h 2237474"/>
              <a:gd name="connsiteX123" fmla="*/ 3567259 w 12192000"/>
              <a:gd name="connsiteY123" fmla="*/ 1893482 h 2237474"/>
              <a:gd name="connsiteX124" fmla="*/ 3405770 w 12192000"/>
              <a:gd name="connsiteY124" fmla="*/ 1904591 h 2237474"/>
              <a:gd name="connsiteX125" fmla="*/ 3280097 w 12192000"/>
              <a:gd name="connsiteY125" fmla="*/ 1919610 h 2237474"/>
              <a:gd name="connsiteX126" fmla="*/ 3123424 w 12192000"/>
              <a:gd name="connsiteY126" fmla="*/ 1952930 h 2237474"/>
              <a:gd name="connsiteX127" fmla="*/ 3009910 w 12192000"/>
              <a:gd name="connsiteY127" fmla="*/ 1957866 h 2237474"/>
              <a:gd name="connsiteX128" fmla="*/ 2995934 w 12192000"/>
              <a:gd name="connsiteY128" fmla="*/ 1967085 h 2237474"/>
              <a:gd name="connsiteX129" fmla="*/ 2980071 w 12192000"/>
              <a:gd name="connsiteY129" fmla="*/ 1972988 h 2237474"/>
              <a:gd name="connsiteX130" fmla="*/ 2978094 w 12192000"/>
              <a:gd name="connsiteY130" fmla="*/ 1972369 h 2237474"/>
              <a:gd name="connsiteX131" fmla="*/ 2942858 w 12192000"/>
              <a:gd name="connsiteY131" fmla="*/ 1981367 h 2237474"/>
              <a:gd name="connsiteX132" fmla="*/ 2875436 w 12192000"/>
              <a:gd name="connsiteY132" fmla="*/ 1996977 h 2237474"/>
              <a:gd name="connsiteX133" fmla="*/ 2874892 w 12192000"/>
              <a:gd name="connsiteY133" fmla="*/ 1996085 h 2237474"/>
              <a:gd name="connsiteX134" fmla="*/ 2864145 w 12192000"/>
              <a:gd name="connsiteY134" fmla="*/ 1994061 h 2237474"/>
              <a:gd name="connsiteX135" fmla="*/ 2843662 w 12192000"/>
              <a:gd name="connsiteY135" fmla="*/ 1992498 h 2237474"/>
              <a:gd name="connsiteX136" fmla="*/ 2796128 w 12192000"/>
              <a:gd name="connsiteY136" fmla="*/ 1976403 h 2237474"/>
              <a:gd name="connsiteX137" fmla="*/ 2756784 w 12192000"/>
              <a:gd name="connsiteY137" fmla="*/ 1985116 h 2237474"/>
              <a:gd name="connsiteX138" fmla="*/ 2748833 w 12192000"/>
              <a:gd name="connsiteY138" fmla="*/ 1986323 h 2237474"/>
              <a:gd name="connsiteX139" fmla="*/ 2748661 w 12192000"/>
              <a:gd name="connsiteY139" fmla="*/ 1986122 h 2237474"/>
              <a:gd name="connsiteX140" fmla="*/ 2740251 w 12192000"/>
              <a:gd name="connsiteY140" fmla="*/ 1986946 h 2237474"/>
              <a:gd name="connsiteX141" fmla="*/ 2718916 w 12192000"/>
              <a:gd name="connsiteY141" fmla="*/ 1990867 h 2237474"/>
              <a:gd name="connsiteX142" fmla="*/ 2713522 w 12192000"/>
              <a:gd name="connsiteY142" fmla="*/ 1990173 h 2237474"/>
              <a:gd name="connsiteX143" fmla="*/ 2680597 w 12192000"/>
              <a:gd name="connsiteY143" fmla="*/ 1984996 h 2237474"/>
              <a:gd name="connsiteX144" fmla="*/ 2578178 w 12192000"/>
              <a:gd name="connsiteY144" fmla="*/ 1990531 h 2237474"/>
              <a:gd name="connsiteX145" fmla="*/ 2476147 w 12192000"/>
              <a:gd name="connsiteY145" fmla="*/ 1998305 h 2237474"/>
              <a:gd name="connsiteX146" fmla="*/ 2373568 w 12192000"/>
              <a:gd name="connsiteY146" fmla="*/ 2003219 h 2237474"/>
              <a:gd name="connsiteX147" fmla="*/ 2321399 w 12192000"/>
              <a:gd name="connsiteY147" fmla="*/ 1989467 h 2237474"/>
              <a:gd name="connsiteX148" fmla="*/ 2315525 w 12192000"/>
              <a:gd name="connsiteY148" fmla="*/ 1989708 h 2237474"/>
              <a:gd name="connsiteX149" fmla="*/ 2300792 w 12192000"/>
              <a:gd name="connsiteY149" fmla="*/ 1994290 h 2237474"/>
              <a:gd name="connsiteX150" fmla="*/ 2295469 w 12192000"/>
              <a:gd name="connsiteY150" fmla="*/ 1996659 h 2237474"/>
              <a:gd name="connsiteX151" fmla="*/ 2287219 w 12192000"/>
              <a:gd name="connsiteY151" fmla="*/ 1998750 h 2237474"/>
              <a:gd name="connsiteX152" fmla="*/ 2286948 w 12192000"/>
              <a:gd name="connsiteY152" fmla="*/ 1998596 h 2237474"/>
              <a:gd name="connsiteX153" fmla="*/ 2243069 w 12192000"/>
              <a:gd name="connsiteY153" fmla="*/ 2015111 h 2237474"/>
              <a:gd name="connsiteX154" fmla="*/ 2186609 w 12192000"/>
              <a:gd name="connsiteY154" fmla="*/ 2008263 h 2237474"/>
              <a:gd name="connsiteX155" fmla="*/ 2164831 w 12192000"/>
              <a:gd name="connsiteY155" fmla="*/ 2010143 h 2237474"/>
              <a:gd name="connsiteX156" fmla="*/ 2152836 w 12192000"/>
              <a:gd name="connsiteY156" fmla="*/ 2010048 h 2237474"/>
              <a:gd name="connsiteX157" fmla="*/ 2117102 w 12192000"/>
              <a:gd name="connsiteY157" fmla="*/ 2023004 h 2237474"/>
              <a:gd name="connsiteX158" fmla="*/ 2111935 w 12192000"/>
              <a:gd name="connsiteY158" fmla="*/ 2023163 h 2237474"/>
              <a:gd name="connsiteX159" fmla="*/ 2089991 w 12192000"/>
              <a:gd name="connsiteY159" fmla="*/ 2034193 h 2237474"/>
              <a:gd name="connsiteX160" fmla="*/ 2058061 w 12192000"/>
              <a:gd name="connsiteY160" fmla="*/ 2047942 h 2237474"/>
              <a:gd name="connsiteX161" fmla="*/ 2055737 w 12192000"/>
              <a:gd name="connsiteY161" fmla="*/ 2047704 h 2237474"/>
              <a:gd name="connsiteX162" fmla="*/ 2042244 w 12192000"/>
              <a:gd name="connsiteY162" fmla="*/ 2055560 h 2237474"/>
              <a:gd name="connsiteX163" fmla="*/ 1976224 w 12192000"/>
              <a:gd name="connsiteY163" fmla="*/ 2074257 h 2237474"/>
              <a:gd name="connsiteX164" fmla="*/ 1877728 w 12192000"/>
              <a:gd name="connsiteY164" fmla="*/ 2101004 h 2237474"/>
              <a:gd name="connsiteX165" fmla="*/ 1759056 w 12192000"/>
              <a:gd name="connsiteY165" fmla="*/ 2125608 h 2237474"/>
              <a:gd name="connsiteX166" fmla="*/ 1637948 w 12192000"/>
              <a:gd name="connsiteY166" fmla="*/ 2172597 h 2237474"/>
              <a:gd name="connsiteX167" fmla="*/ 1434549 w 12192000"/>
              <a:gd name="connsiteY167" fmla="*/ 2234522 h 2237474"/>
              <a:gd name="connsiteX168" fmla="*/ 1398481 w 12192000"/>
              <a:gd name="connsiteY168" fmla="*/ 2237074 h 2237474"/>
              <a:gd name="connsiteX169" fmla="*/ 1398407 w 12192000"/>
              <a:gd name="connsiteY169" fmla="*/ 2237095 h 2237474"/>
              <a:gd name="connsiteX170" fmla="*/ 1370962 w 12192000"/>
              <a:gd name="connsiteY170" fmla="*/ 2237474 h 2237474"/>
              <a:gd name="connsiteX171" fmla="*/ 1356367 w 12192000"/>
              <a:gd name="connsiteY171" fmla="*/ 2235089 h 2237474"/>
              <a:gd name="connsiteX172" fmla="*/ 1324828 w 12192000"/>
              <a:gd name="connsiteY172" fmla="*/ 2231968 h 2237474"/>
              <a:gd name="connsiteX173" fmla="*/ 1297744 w 12192000"/>
              <a:gd name="connsiteY173" fmla="*/ 2235849 h 2237474"/>
              <a:gd name="connsiteX174" fmla="*/ 1286236 w 12192000"/>
              <a:gd name="connsiteY174" fmla="*/ 2233135 h 2237474"/>
              <a:gd name="connsiteX175" fmla="*/ 1283504 w 12192000"/>
              <a:gd name="connsiteY175" fmla="*/ 2233797 h 2237474"/>
              <a:gd name="connsiteX176" fmla="*/ 1279765 w 12192000"/>
              <a:gd name="connsiteY176" fmla="*/ 2229639 h 2237474"/>
              <a:gd name="connsiteX177" fmla="*/ 1195347 w 12192000"/>
              <a:gd name="connsiteY177" fmla="*/ 2212354 h 2237474"/>
              <a:gd name="connsiteX178" fmla="*/ 970251 w 12192000"/>
              <a:gd name="connsiteY178" fmla="*/ 2221029 h 2237474"/>
              <a:gd name="connsiteX179" fmla="*/ 812914 w 12192000"/>
              <a:gd name="connsiteY179" fmla="*/ 2202752 h 2237474"/>
              <a:gd name="connsiteX180" fmla="*/ 800195 w 12192000"/>
              <a:gd name="connsiteY180" fmla="*/ 2209407 h 2237474"/>
              <a:gd name="connsiteX181" fmla="*/ 784978 w 12192000"/>
              <a:gd name="connsiteY181" fmla="*/ 2212360 h 2237474"/>
              <a:gd name="connsiteX182" fmla="*/ 681987 w 12192000"/>
              <a:gd name="connsiteY182" fmla="*/ 2216757 h 2237474"/>
              <a:gd name="connsiteX183" fmla="*/ 669923 w 12192000"/>
              <a:gd name="connsiteY183" fmla="*/ 2211682 h 2237474"/>
              <a:gd name="connsiteX184" fmla="*/ 648680 w 12192000"/>
              <a:gd name="connsiteY184" fmla="*/ 2206229 h 2237474"/>
              <a:gd name="connsiteX185" fmla="*/ 597225 w 12192000"/>
              <a:gd name="connsiteY185" fmla="*/ 2180999 h 2237474"/>
              <a:gd name="connsiteX186" fmla="*/ 558449 w 12192000"/>
              <a:gd name="connsiteY186" fmla="*/ 2182346 h 2237474"/>
              <a:gd name="connsiteX187" fmla="*/ 550517 w 12192000"/>
              <a:gd name="connsiteY187" fmla="*/ 2182060 h 2237474"/>
              <a:gd name="connsiteX188" fmla="*/ 550309 w 12192000"/>
              <a:gd name="connsiteY188" fmla="*/ 2181825 h 2237474"/>
              <a:gd name="connsiteX189" fmla="*/ 541836 w 12192000"/>
              <a:gd name="connsiteY189" fmla="*/ 2181063 h 2237474"/>
              <a:gd name="connsiteX190" fmla="*/ 536057 w 12192000"/>
              <a:gd name="connsiteY190" fmla="*/ 2181537 h 2237474"/>
              <a:gd name="connsiteX191" fmla="*/ 520671 w 12192000"/>
              <a:gd name="connsiteY191" fmla="*/ 2180980 h 2237474"/>
              <a:gd name="connsiteX192" fmla="*/ 515024 w 12192000"/>
              <a:gd name="connsiteY192" fmla="*/ 2179258 h 2237474"/>
              <a:gd name="connsiteX193" fmla="*/ 512278 w 12192000"/>
              <a:gd name="connsiteY193" fmla="*/ 2176369 h 2237474"/>
              <a:gd name="connsiteX194" fmla="*/ 480419 w 12192000"/>
              <a:gd name="connsiteY194" fmla="*/ 2167807 h 2237474"/>
              <a:gd name="connsiteX195" fmla="*/ 413835 w 12192000"/>
              <a:gd name="connsiteY195" fmla="*/ 2156783 h 2237474"/>
              <a:gd name="connsiteX196" fmla="*/ 376513 w 12192000"/>
              <a:gd name="connsiteY196" fmla="*/ 2154014 h 2237474"/>
              <a:gd name="connsiteX197" fmla="*/ 273386 w 12192000"/>
              <a:gd name="connsiteY197" fmla="*/ 2142551 h 2237474"/>
              <a:gd name="connsiteX198" fmla="*/ 169207 w 12192000"/>
              <a:gd name="connsiteY198" fmla="*/ 2128100 h 2237474"/>
              <a:gd name="connsiteX199" fmla="*/ 93149 w 12192000"/>
              <a:gd name="connsiteY199" fmla="*/ 2105324 h 2237474"/>
              <a:gd name="connsiteX200" fmla="*/ 88109 w 12192000"/>
              <a:gd name="connsiteY200" fmla="*/ 2106704 h 2237474"/>
              <a:gd name="connsiteX201" fmla="*/ 80022 w 12192000"/>
              <a:gd name="connsiteY201" fmla="*/ 2107254 h 2237474"/>
              <a:gd name="connsiteX202" fmla="*/ 79717 w 12192000"/>
              <a:gd name="connsiteY202" fmla="*/ 2107046 h 2237474"/>
              <a:gd name="connsiteX203" fmla="*/ 72352 w 12192000"/>
              <a:gd name="connsiteY203" fmla="*/ 2107991 h 2237474"/>
              <a:gd name="connsiteX204" fmla="*/ 37645 w 12192000"/>
              <a:gd name="connsiteY204" fmla="*/ 2115401 h 2237474"/>
              <a:gd name="connsiteX205" fmla="*/ 4572 w 12192000"/>
              <a:gd name="connsiteY205" fmla="*/ 2111091 h 2237474"/>
              <a:gd name="connsiteX206" fmla="*/ 0 w 12192000"/>
              <a:gd name="connsiteY206" fmla="*/ 2110468 h 2237474"/>
              <a:gd name="connsiteX207" fmla="*/ 0 w 12192000"/>
              <a:gd name="connsiteY20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67091 w 12192000"/>
              <a:gd name="connsiteY23" fmla="*/ 870550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834800 w 12192000"/>
              <a:gd name="connsiteY7" fmla="*/ 747840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92107 w 12192000"/>
              <a:gd name="connsiteY68" fmla="*/ 1636860 h 2237474"/>
              <a:gd name="connsiteX69" fmla="*/ 6900177 w 12192000"/>
              <a:gd name="connsiteY69" fmla="*/ 1636016 h 2237474"/>
              <a:gd name="connsiteX70" fmla="*/ 6795372 w 12192000"/>
              <a:gd name="connsiteY70" fmla="*/ 1644845 h 2237474"/>
              <a:gd name="connsiteX71" fmla="*/ 6692251 w 12192000"/>
              <a:gd name="connsiteY71" fmla="*/ 1656357 h 2237474"/>
              <a:gd name="connsiteX72" fmla="*/ 6655235 w 12192000"/>
              <a:gd name="connsiteY72" fmla="*/ 1661869 h 2237474"/>
              <a:gd name="connsiteX73" fmla="*/ 6554894 w 12192000"/>
              <a:gd name="connsiteY73" fmla="*/ 1664428 h 2237474"/>
              <a:gd name="connsiteX74" fmla="*/ 6516595 w 12192000"/>
              <a:gd name="connsiteY74" fmla="*/ 1667475 h 2237474"/>
              <a:gd name="connsiteX75" fmla="*/ 6508541 w 12192000"/>
              <a:gd name="connsiteY75" fmla="*/ 1668757 h 2237474"/>
              <a:gd name="connsiteX76" fmla="*/ 6471012 w 12192000"/>
              <a:gd name="connsiteY76" fmla="*/ 1678604 h 2237474"/>
              <a:gd name="connsiteX77" fmla="*/ 6364035 w 12192000"/>
              <a:gd name="connsiteY77" fmla="*/ 1667683 h 2237474"/>
              <a:gd name="connsiteX78" fmla="*/ 6280959 w 12192000"/>
              <a:gd name="connsiteY78" fmla="*/ 1689329 h 2237474"/>
              <a:gd name="connsiteX79" fmla="*/ 6243319 w 12192000"/>
              <a:gd name="connsiteY79" fmla="*/ 1695560 h 2237474"/>
              <a:gd name="connsiteX80" fmla="*/ 6098321 w 12192000"/>
              <a:gd name="connsiteY80" fmla="*/ 1721646 h 2237474"/>
              <a:gd name="connsiteX81" fmla="*/ 5880652 w 12192000"/>
              <a:gd name="connsiteY81" fmla="*/ 1779643 h 2237474"/>
              <a:gd name="connsiteX82" fmla="*/ 5785959 w 12192000"/>
              <a:gd name="connsiteY82" fmla="*/ 1775307 h 2237474"/>
              <a:gd name="connsiteX83" fmla="*/ 5643534 w 12192000"/>
              <a:gd name="connsiteY83" fmla="*/ 1802919 h 2237474"/>
              <a:gd name="connsiteX84" fmla="*/ 5518799 w 12192000"/>
              <a:gd name="connsiteY84" fmla="*/ 1818312 h 2237474"/>
              <a:gd name="connsiteX85" fmla="*/ 5505014 w 12192000"/>
              <a:gd name="connsiteY85" fmla="*/ 1819259 h 2237474"/>
              <a:gd name="connsiteX86" fmla="*/ 5453307 w 12192000"/>
              <a:gd name="connsiteY86" fmla="*/ 1815450 h 2237474"/>
              <a:gd name="connsiteX87" fmla="*/ 5364192 w 12192000"/>
              <a:gd name="connsiteY87" fmla="*/ 1826074 h 2237474"/>
              <a:gd name="connsiteX88" fmla="*/ 5350380 w 12192000"/>
              <a:gd name="connsiteY88" fmla="*/ 1830891 h 2237474"/>
              <a:gd name="connsiteX89" fmla="*/ 5259633 w 12192000"/>
              <a:gd name="connsiteY89" fmla="*/ 1837160 h 2237474"/>
              <a:gd name="connsiteX90" fmla="*/ 5197513 w 12192000"/>
              <a:gd name="connsiteY90" fmla="*/ 1844718 h 2237474"/>
              <a:gd name="connsiteX91" fmla="*/ 5168852 w 12192000"/>
              <a:gd name="connsiteY91" fmla="*/ 1844846 h 2237474"/>
              <a:gd name="connsiteX92" fmla="*/ 5114927 w 12192000"/>
              <a:gd name="connsiteY92" fmla="*/ 1847827 h 2237474"/>
              <a:gd name="connsiteX93" fmla="*/ 5108970 w 12192000"/>
              <a:gd name="connsiteY93" fmla="*/ 1847935 h 2237474"/>
              <a:gd name="connsiteX94" fmla="*/ 5067961 w 12192000"/>
              <a:gd name="connsiteY94" fmla="*/ 1845917 h 2237474"/>
              <a:gd name="connsiteX95" fmla="*/ 5007075 w 12192000"/>
              <a:gd name="connsiteY95" fmla="*/ 1838626 h 2237474"/>
              <a:gd name="connsiteX96" fmla="*/ 4944087 w 12192000"/>
              <a:gd name="connsiteY96" fmla="*/ 1823332 h 2237474"/>
              <a:gd name="connsiteX97" fmla="*/ 4907662 w 12192000"/>
              <a:gd name="connsiteY97" fmla="*/ 1816900 h 2237474"/>
              <a:gd name="connsiteX98" fmla="*/ 4882386 w 12192000"/>
              <a:gd name="connsiteY98" fmla="*/ 1809844 h 2237474"/>
              <a:gd name="connsiteX99" fmla="*/ 4811440 w 12192000"/>
              <a:gd name="connsiteY99" fmla="*/ 1804655 h 2237474"/>
              <a:gd name="connsiteX100" fmla="*/ 4691075 w 12192000"/>
              <a:gd name="connsiteY100" fmla="*/ 1801389 h 2237474"/>
              <a:gd name="connsiteX101" fmla="*/ 4611738 w 12192000"/>
              <a:gd name="connsiteY101" fmla="*/ 1776964 h 2237474"/>
              <a:gd name="connsiteX102" fmla="*/ 4560070 w 12192000"/>
              <a:gd name="connsiteY102" fmla="*/ 1785640 h 2237474"/>
              <a:gd name="connsiteX103" fmla="*/ 4536503 w 12192000"/>
              <a:gd name="connsiteY103" fmla="*/ 1785334 h 2237474"/>
              <a:gd name="connsiteX104" fmla="*/ 4513724 w 12192000"/>
              <a:gd name="connsiteY104" fmla="*/ 1791996 h 2237474"/>
              <a:gd name="connsiteX105" fmla="*/ 4459810 w 12192000"/>
              <a:gd name="connsiteY105" fmla="*/ 1797886 h 2237474"/>
              <a:gd name="connsiteX106" fmla="*/ 4379064 w 12192000"/>
              <a:gd name="connsiteY106" fmla="*/ 1817177 h 2237474"/>
              <a:gd name="connsiteX107" fmla="*/ 4319209 w 12192000"/>
              <a:gd name="connsiteY107" fmla="*/ 1834833 h 2237474"/>
              <a:gd name="connsiteX108" fmla="*/ 4290981 w 12192000"/>
              <a:gd name="connsiteY108" fmla="*/ 1839677 h 2237474"/>
              <a:gd name="connsiteX109" fmla="*/ 4285792 w 12192000"/>
              <a:gd name="connsiteY109" fmla="*/ 1836231 h 2237474"/>
              <a:gd name="connsiteX110" fmla="*/ 4238372 w 12192000"/>
              <a:gd name="connsiteY110" fmla="*/ 1851480 h 2237474"/>
              <a:gd name="connsiteX111" fmla="*/ 4232517 w 12192000"/>
              <a:gd name="connsiteY111" fmla="*/ 1852567 h 2237474"/>
              <a:gd name="connsiteX112" fmla="*/ 4191732 w 12192000"/>
              <a:gd name="connsiteY112" fmla="*/ 1857328 h 2237474"/>
              <a:gd name="connsiteX113" fmla="*/ 4065532 w 12192000"/>
              <a:gd name="connsiteY113" fmla="*/ 1855477 h 2237474"/>
              <a:gd name="connsiteX114" fmla="*/ 4028460 w 12192000"/>
              <a:gd name="connsiteY114" fmla="*/ 1855137 h 2237474"/>
              <a:gd name="connsiteX115" fmla="*/ 4002267 w 12192000"/>
              <a:gd name="connsiteY115" fmla="*/ 1852352 h 2237474"/>
              <a:gd name="connsiteX116" fmla="*/ 3931396 w 12192000"/>
              <a:gd name="connsiteY116" fmla="*/ 1858915 h 2237474"/>
              <a:gd name="connsiteX117" fmla="*/ 3812162 w 12192000"/>
              <a:gd name="connsiteY117" fmla="*/ 1875501 h 2237474"/>
              <a:gd name="connsiteX118" fmla="*/ 3729530 w 12192000"/>
              <a:gd name="connsiteY118" fmla="*/ 1864513 h 2237474"/>
              <a:gd name="connsiteX119" fmla="*/ 3680177 w 12192000"/>
              <a:gd name="connsiteY119" fmla="*/ 1881552 h 2237474"/>
              <a:gd name="connsiteX120" fmla="*/ 3567259 w 12192000"/>
              <a:gd name="connsiteY120" fmla="*/ 1893482 h 2237474"/>
              <a:gd name="connsiteX121" fmla="*/ 3405770 w 12192000"/>
              <a:gd name="connsiteY121" fmla="*/ 1904591 h 2237474"/>
              <a:gd name="connsiteX122" fmla="*/ 3280097 w 12192000"/>
              <a:gd name="connsiteY122" fmla="*/ 1919610 h 2237474"/>
              <a:gd name="connsiteX123" fmla="*/ 3123424 w 12192000"/>
              <a:gd name="connsiteY123" fmla="*/ 1952930 h 2237474"/>
              <a:gd name="connsiteX124" fmla="*/ 3009910 w 12192000"/>
              <a:gd name="connsiteY124" fmla="*/ 1957866 h 2237474"/>
              <a:gd name="connsiteX125" fmla="*/ 2995934 w 12192000"/>
              <a:gd name="connsiteY125" fmla="*/ 1967085 h 2237474"/>
              <a:gd name="connsiteX126" fmla="*/ 2980071 w 12192000"/>
              <a:gd name="connsiteY126" fmla="*/ 1972988 h 2237474"/>
              <a:gd name="connsiteX127" fmla="*/ 2978094 w 12192000"/>
              <a:gd name="connsiteY127" fmla="*/ 1972369 h 2237474"/>
              <a:gd name="connsiteX128" fmla="*/ 2942858 w 12192000"/>
              <a:gd name="connsiteY128" fmla="*/ 1981367 h 2237474"/>
              <a:gd name="connsiteX129" fmla="*/ 2875436 w 12192000"/>
              <a:gd name="connsiteY129" fmla="*/ 1996977 h 2237474"/>
              <a:gd name="connsiteX130" fmla="*/ 2874892 w 12192000"/>
              <a:gd name="connsiteY130" fmla="*/ 1996085 h 2237474"/>
              <a:gd name="connsiteX131" fmla="*/ 2864145 w 12192000"/>
              <a:gd name="connsiteY131" fmla="*/ 1994061 h 2237474"/>
              <a:gd name="connsiteX132" fmla="*/ 2843662 w 12192000"/>
              <a:gd name="connsiteY132" fmla="*/ 1992498 h 2237474"/>
              <a:gd name="connsiteX133" fmla="*/ 2796128 w 12192000"/>
              <a:gd name="connsiteY133" fmla="*/ 1976403 h 2237474"/>
              <a:gd name="connsiteX134" fmla="*/ 2756784 w 12192000"/>
              <a:gd name="connsiteY134" fmla="*/ 1985116 h 2237474"/>
              <a:gd name="connsiteX135" fmla="*/ 2748833 w 12192000"/>
              <a:gd name="connsiteY135" fmla="*/ 1986323 h 2237474"/>
              <a:gd name="connsiteX136" fmla="*/ 2748661 w 12192000"/>
              <a:gd name="connsiteY136" fmla="*/ 1986122 h 2237474"/>
              <a:gd name="connsiteX137" fmla="*/ 2740251 w 12192000"/>
              <a:gd name="connsiteY137" fmla="*/ 1986946 h 2237474"/>
              <a:gd name="connsiteX138" fmla="*/ 2718916 w 12192000"/>
              <a:gd name="connsiteY138" fmla="*/ 1990867 h 2237474"/>
              <a:gd name="connsiteX139" fmla="*/ 2713522 w 12192000"/>
              <a:gd name="connsiteY139" fmla="*/ 1990173 h 2237474"/>
              <a:gd name="connsiteX140" fmla="*/ 2680597 w 12192000"/>
              <a:gd name="connsiteY140" fmla="*/ 1984996 h 2237474"/>
              <a:gd name="connsiteX141" fmla="*/ 2578178 w 12192000"/>
              <a:gd name="connsiteY141" fmla="*/ 1990531 h 2237474"/>
              <a:gd name="connsiteX142" fmla="*/ 2476147 w 12192000"/>
              <a:gd name="connsiteY142" fmla="*/ 1998305 h 2237474"/>
              <a:gd name="connsiteX143" fmla="*/ 2373568 w 12192000"/>
              <a:gd name="connsiteY143" fmla="*/ 2003219 h 2237474"/>
              <a:gd name="connsiteX144" fmla="*/ 2321399 w 12192000"/>
              <a:gd name="connsiteY144" fmla="*/ 1989467 h 2237474"/>
              <a:gd name="connsiteX145" fmla="*/ 2315525 w 12192000"/>
              <a:gd name="connsiteY145" fmla="*/ 1989708 h 2237474"/>
              <a:gd name="connsiteX146" fmla="*/ 2300792 w 12192000"/>
              <a:gd name="connsiteY146" fmla="*/ 1994290 h 2237474"/>
              <a:gd name="connsiteX147" fmla="*/ 2295469 w 12192000"/>
              <a:gd name="connsiteY147" fmla="*/ 1996659 h 2237474"/>
              <a:gd name="connsiteX148" fmla="*/ 2287219 w 12192000"/>
              <a:gd name="connsiteY148" fmla="*/ 1998750 h 2237474"/>
              <a:gd name="connsiteX149" fmla="*/ 2286948 w 12192000"/>
              <a:gd name="connsiteY149" fmla="*/ 1998596 h 2237474"/>
              <a:gd name="connsiteX150" fmla="*/ 2243069 w 12192000"/>
              <a:gd name="connsiteY150" fmla="*/ 2015111 h 2237474"/>
              <a:gd name="connsiteX151" fmla="*/ 2186609 w 12192000"/>
              <a:gd name="connsiteY151" fmla="*/ 2008263 h 2237474"/>
              <a:gd name="connsiteX152" fmla="*/ 2164831 w 12192000"/>
              <a:gd name="connsiteY152" fmla="*/ 2010143 h 2237474"/>
              <a:gd name="connsiteX153" fmla="*/ 2152836 w 12192000"/>
              <a:gd name="connsiteY153" fmla="*/ 2010048 h 2237474"/>
              <a:gd name="connsiteX154" fmla="*/ 2117102 w 12192000"/>
              <a:gd name="connsiteY154" fmla="*/ 2023004 h 2237474"/>
              <a:gd name="connsiteX155" fmla="*/ 2111935 w 12192000"/>
              <a:gd name="connsiteY155" fmla="*/ 2023163 h 2237474"/>
              <a:gd name="connsiteX156" fmla="*/ 2089991 w 12192000"/>
              <a:gd name="connsiteY156" fmla="*/ 2034193 h 2237474"/>
              <a:gd name="connsiteX157" fmla="*/ 2058061 w 12192000"/>
              <a:gd name="connsiteY157" fmla="*/ 2047942 h 2237474"/>
              <a:gd name="connsiteX158" fmla="*/ 2055737 w 12192000"/>
              <a:gd name="connsiteY158" fmla="*/ 2047704 h 2237474"/>
              <a:gd name="connsiteX159" fmla="*/ 2042244 w 12192000"/>
              <a:gd name="connsiteY159" fmla="*/ 2055560 h 2237474"/>
              <a:gd name="connsiteX160" fmla="*/ 1976224 w 12192000"/>
              <a:gd name="connsiteY160" fmla="*/ 2074257 h 2237474"/>
              <a:gd name="connsiteX161" fmla="*/ 1877728 w 12192000"/>
              <a:gd name="connsiteY161" fmla="*/ 2101004 h 2237474"/>
              <a:gd name="connsiteX162" fmla="*/ 1759056 w 12192000"/>
              <a:gd name="connsiteY162" fmla="*/ 2125608 h 2237474"/>
              <a:gd name="connsiteX163" fmla="*/ 1637948 w 12192000"/>
              <a:gd name="connsiteY163" fmla="*/ 2172597 h 2237474"/>
              <a:gd name="connsiteX164" fmla="*/ 1434549 w 12192000"/>
              <a:gd name="connsiteY164" fmla="*/ 2234522 h 2237474"/>
              <a:gd name="connsiteX165" fmla="*/ 1398481 w 12192000"/>
              <a:gd name="connsiteY165" fmla="*/ 2237074 h 2237474"/>
              <a:gd name="connsiteX166" fmla="*/ 1398407 w 12192000"/>
              <a:gd name="connsiteY166" fmla="*/ 2237095 h 2237474"/>
              <a:gd name="connsiteX167" fmla="*/ 1370962 w 12192000"/>
              <a:gd name="connsiteY167" fmla="*/ 2237474 h 2237474"/>
              <a:gd name="connsiteX168" fmla="*/ 1356367 w 12192000"/>
              <a:gd name="connsiteY168" fmla="*/ 2235089 h 2237474"/>
              <a:gd name="connsiteX169" fmla="*/ 1324828 w 12192000"/>
              <a:gd name="connsiteY169" fmla="*/ 2231968 h 2237474"/>
              <a:gd name="connsiteX170" fmla="*/ 1297744 w 12192000"/>
              <a:gd name="connsiteY170" fmla="*/ 2235849 h 2237474"/>
              <a:gd name="connsiteX171" fmla="*/ 1286236 w 12192000"/>
              <a:gd name="connsiteY171" fmla="*/ 2233135 h 2237474"/>
              <a:gd name="connsiteX172" fmla="*/ 1283504 w 12192000"/>
              <a:gd name="connsiteY172" fmla="*/ 2233797 h 2237474"/>
              <a:gd name="connsiteX173" fmla="*/ 1279765 w 12192000"/>
              <a:gd name="connsiteY173" fmla="*/ 2229639 h 2237474"/>
              <a:gd name="connsiteX174" fmla="*/ 1195347 w 12192000"/>
              <a:gd name="connsiteY174" fmla="*/ 2212354 h 2237474"/>
              <a:gd name="connsiteX175" fmla="*/ 970251 w 12192000"/>
              <a:gd name="connsiteY175" fmla="*/ 2221029 h 2237474"/>
              <a:gd name="connsiteX176" fmla="*/ 812914 w 12192000"/>
              <a:gd name="connsiteY176" fmla="*/ 2202752 h 2237474"/>
              <a:gd name="connsiteX177" fmla="*/ 800195 w 12192000"/>
              <a:gd name="connsiteY177" fmla="*/ 2209407 h 2237474"/>
              <a:gd name="connsiteX178" fmla="*/ 784978 w 12192000"/>
              <a:gd name="connsiteY178" fmla="*/ 2212360 h 2237474"/>
              <a:gd name="connsiteX179" fmla="*/ 681987 w 12192000"/>
              <a:gd name="connsiteY179" fmla="*/ 2216757 h 2237474"/>
              <a:gd name="connsiteX180" fmla="*/ 669923 w 12192000"/>
              <a:gd name="connsiteY180" fmla="*/ 2211682 h 2237474"/>
              <a:gd name="connsiteX181" fmla="*/ 648680 w 12192000"/>
              <a:gd name="connsiteY181" fmla="*/ 2206229 h 2237474"/>
              <a:gd name="connsiteX182" fmla="*/ 597225 w 12192000"/>
              <a:gd name="connsiteY182" fmla="*/ 2180999 h 2237474"/>
              <a:gd name="connsiteX183" fmla="*/ 558449 w 12192000"/>
              <a:gd name="connsiteY183" fmla="*/ 2182346 h 2237474"/>
              <a:gd name="connsiteX184" fmla="*/ 550517 w 12192000"/>
              <a:gd name="connsiteY184" fmla="*/ 2182060 h 2237474"/>
              <a:gd name="connsiteX185" fmla="*/ 550309 w 12192000"/>
              <a:gd name="connsiteY185" fmla="*/ 2181825 h 2237474"/>
              <a:gd name="connsiteX186" fmla="*/ 541836 w 12192000"/>
              <a:gd name="connsiteY186" fmla="*/ 2181063 h 2237474"/>
              <a:gd name="connsiteX187" fmla="*/ 536057 w 12192000"/>
              <a:gd name="connsiteY187" fmla="*/ 2181537 h 2237474"/>
              <a:gd name="connsiteX188" fmla="*/ 520671 w 12192000"/>
              <a:gd name="connsiteY188" fmla="*/ 2180980 h 2237474"/>
              <a:gd name="connsiteX189" fmla="*/ 515024 w 12192000"/>
              <a:gd name="connsiteY189" fmla="*/ 2179258 h 2237474"/>
              <a:gd name="connsiteX190" fmla="*/ 512278 w 12192000"/>
              <a:gd name="connsiteY190" fmla="*/ 2176369 h 2237474"/>
              <a:gd name="connsiteX191" fmla="*/ 480419 w 12192000"/>
              <a:gd name="connsiteY191" fmla="*/ 2167807 h 2237474"/>
              <a:gd name="connsiteX192" fmla="*/ 413835 w 12192000"/>
              <a:gd name="connsiteY192" fmla="*/ 2156783 h 2237474"/>
              <a:gd name="connsiteX193" fmla="*/ 376513 w 12192000"/>
              <a:gd name="connsiteY193" fmla="*/ 2154014 h 2237474"/>
              <a:gd name="connsiteX194" fmla="*/ 273386 w 12192000"/>
              <a:gd name="connsiteY194" fmla="*/ 2142551 h 2237474"/>
              <a:gd name="connsiteX195" fmla="*/ 169207 w 12192000"/>
              <a:gd name="connsiteY195" fmla="*/ 2128100 h 2237474"/>
              <a:gd name="connsiteX196" fmla="*/ 93149 w 12192000"/>
              <a:gd name="connsiteY196" fmla="*/ 2105324 h 2237474"/>
              <a:gd name="connsiteX197" fmla="*/ 88109 w 12192000"/>
              <a:gd name="connsiteY197" fmla="*/ 2106704 h 2237474"/>
              <a:gd name="connsiteX198" fmla="*/ 80022 w 12192000"/>
              <a:gd name="connsiteY198" fmla="*/ 2107254 h 2237474"/>
              <a:gd name="connsiteX199" fmla="*/ 79717 w 12192000"/>
              <a:gd name="connsiteY199" fmla="*/ 2107046 h 2237474"/>
              <a:gd name="connsiteX200" fmla="*/ 72352 w 12192000"/>
              <a:gd name="connsiteY200" fmla="*/ 2107991 h 2237474"/>
              <a:gd name="connsiteX201" fmla="*/ 37645 w 12192000"/>
              <a:gd name="connsiteY201" fmla="*/ 2115401 h 2237474"/>
              <a:gd name="connsiteX202" fmla="*/ 4572 w 12192000"/>
              <a:gd name="connsiteY202" fmla="*/ 2111091 h 2237474"/>
              <a:gd name="connsiteX203" fmla="*/ 0 w 12192000"/>
              <a:gd name="connsiteY203" fmla="*/ 2110468 h 2237474"/>
              <a:gd name="connsiteX204" fmla="*/ 0 w 12192000"/>
              <a:gd name="connsiteY20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00177 w 12192000"/>
              <a:gd name="connsiteY68" fmla="*/ 1636016 h 2237474"/>
              <a:gd name="connsiteX69" fmla="*/ 6795372 w 12192000"/>
              <a:gd name="connsiteY69" fmla="*/ 1644845 h 2237474"/>
              <a:gd name="connsiteX70" fmla="*/ 6692251 w 12192000"/>
              <a:gd name="connsiteY70" fmla="*/ 1656357 h 2237474"/>
              <a:gd name="connsiteX71" fmla="*/ 6655235 w 12192000"/>
              <a:gd name="connsiteY71" fmla="*/ 1661869 h 2237474"/>
              <a:gd name="connsiteX72" fmla="*/ 6554894 w 12192000"/>
              <a:gd name="connsiteY72" fmla="*/ 1664428 h 2237474"/>
              <a:gd name="connsiteX73" fmla="*/ 6516595 w 12192000"/>
              <a:gd name="connsiteY73" fmla="*/ 1667475 h 2237474"/>
              <a:gd name="connsiteX74" fmla="*/ 6508541 w 12192000"/>
              <a:gd name="connsiteY74" fmla="*/ 1668757 h 2237474"/>
              <a:gd name="connsiteX75" fmla="*/ 6471012 w 12192000"/>
              <a:gd name="connsiteY75" fmla="*/ 1678604 h 2237474"/>
              <a:gd name="connsiteX76" fmla="*/ 6364035 w 12192000"/>
              <a:gd name="connsiteY76" fmla="*/ 1667683 h 2237474"/>
              <a:gd name="connsiteX77" fmla="*/ 6280959 w 12192000"/>
              <a:gd name="connsiteY77" fmla="*/ 1689329 h 2237474"/>
              <a:gd name="connsiteX78" fmla="*/ 6243319 w 12192000"/>
              <a:gd name="connsiteY78" fmla="*/ 1695560 h 2237474"/>
              <a:gd name="connsiteX79" fmla="*/ 6098321 w 12192000"/>
              <a:gd name="connsiteY79" fmla="*/ 1721646 h 2237474"/>
              <a:gd name="connsiteX80" fmla="*/ 5880652 w 12192000"/>
              <a:gd name="connsiteY80" fmla="*/ 1779643 h 2237474"/>
              <a:gd name="connsiteX81" fmla="*/ 5785959 w 12192000"/>
              <a:gd name="connsiteY81" fmla="*/ 1775307 h 2237474"/>
              <a:gd name="connsiteX82" fmla="*/ 5643534 w 12192000"/>
              <a:gd name="connsiteY82" fmla="*/ 1802919 h 2237474"/>
              <a:gd name="connsiteX83" fmla="*/ 5518799 w 12192000"/>
              <a:gd name="connsiteY83" fmla="*/ 1818312 h 2237474"/>
              <a:gd name="connsiteX84" fmla="*/ 5505014 w 12192000"/>
              <a:gd name="connsiteY84" fmla="*/ 1819259 h 2237474"/>
              <a:gd name="connsiteX85" fmla="*/ 5453307 w 12192000"/>
              <a:gd name="connsiteY85" fmla="*/ 1815450 h 2237474"/>
              <a:gd name="connsiteX86" fmla="*/ 5364192 w 12192000"/>
              <a:gd name="connsiteY86" fmla="*/ 1826074 h 2237474"/>
              <a:gd name="connsiteX87" fmla="*/ 5350380 w 12192000"/>
              <a:gd name="connsiteY87" fmla="*/ 1830891 h 2237474"/>
              <a:gd name="connsiteX88" fmla="*/ 5259633 w 12192000"/>
              <a:gd name="connsiteY88" fmla="*/ 1837160 h 2237474"/>
              <a:gd name="connsiteX89" fmla="*/ 5197513 w 12192000"/>
              <a:gd name="connsiteY89" fmla="*/ 1844718 h 2237474"/>
              <a:gd name="connsiteX90" fmla="*/ 5168852 w 12192000"/>
              <a:gd name="connsiteY90" fmla="*/ 1844846 h 2237474"/>
              <a:gd name="connsiteX91" fmla="*/ 5114927 w 12192000"/>
              <a:gd name="connsiteY91" fmla="*/ 1847827 h 2237474"/>
              <a:gd name="connsiteX92" fmla="*/ 5108970 w 12192000"/>
              <a:gd name="connsiteY92" fmla="*/ 1847935 h 2237474"/>
              <a:gd name="connsiteX93" fmla="*/ 5067961 w 12192000"/>
              <a:gd name="connsiteY93" fmla="*/ 1845917 h 2237474"/>
              <a:gd name="connsiteX94" fmla="*/ 5007075 w 12192000"/>
              <a:gd name="connsiteY94" fmla="*/ 1838626 h 2237474"/>
              <a:gd name="connsiteX95" fmla="*/ 4944087 w 12192000"/>
              <a:gd name="connsiteY95" fmla="*/ 1823332 h 2237474"/>
              <a:gd name="connsiteX96" fmla="*/ 4907662 w 12192000"/>
              <a:gd name="connsiteY96" fmla="*/ 1816900 h 2237474"/>
              <a:gd name="connsiteX97" fmla="*/ 4882386 w 12192000"/>
              <a:gd name="connsiteY97" fmla="*/ 1809844 h 2237474"/>
              <a:gd name="connsiteX98" fmla="*/ 4811440 w 12192000"/>
              <a:gd name="connsiteY98" fmla="*/ 1804655 h 2237474"/>
              <a:gd name="connsiteX99" fmla="*/ 4691075 w 12192000"/>
              <a:gd name="connsiteY99" fmla="*/ 1801389 h 2237474"/>
              <a:gd name="connsiteX100" fmla="*/ 4611738 w 12192000"/>
              <a:gd name="connsiteY100" fmla="*/ 1776964 h 2237474"/>
              <a:gd name="connsiteX101" fmla="*/ 4560070 w 12192000"/>
              <a:gd name="connsiteY101" fmla="*/ 1785640 h 2237474"/>
              <a:gd name="connsiteX102" fmla="*/ 4536503 w 12192000"/>
              <a:gd name="connsiteY102" fmla="*/ 1785334 h 2237474"/>
              <a:gd name="connsiteX103" fmla="*/ 4513724 w 12192000"/>
              <a:gd name="connsiteY103" fmla="*/ 1791996 h 2237474"/>
              <a:gd name="connsiteX104" fmla="*/ 4459810 w 12192000"/>
              <a:gd name="connsiteY104" fmla="*/ 1797886 h 2237474"/>
              <a:gd name="connsiteX105" fmla="*/ 4379064 w 12192000"/>
              <a:gd name="connsiteY105" fmla="*/ 1817177 h 2237474"/>
              <a:gd name="connsiteX106" fmla="*/ 4319209 w 12192000"/>
              <a:gd name="connsiteY106" fmla="*/ 1834833 h 2237474"/>
              <a:gd name="connsiteX107" fmla="*/ 4290981 w 12192000"/>
              <a:gd name="connsiteY107" fmla="*/ 1839677 h 2237474"/>
              <a:gd name="connsiteX108" fmla="*/ 4285792 w 12192000"/>
              <a:gd name="connsiteY108" fmla="*/ 1836231 h 2237474"/>
              <a:gd name="connsiteX109" fmla="*/ 4238372 w 12192000"/>
              <a:gd name="connsiteY109" fmla="*/ 1851480 h 2237474"/>
              <a:gd name="connsiteX110" fmla="*/ 4232517 w 12192000"/>
              <a:gd name="connsiteY110" fmla="*/ 1852567 h 2237474"/>
              <a:gd name="connsiteX111" fmla="*/ 4191732 w 12192000"/>
              <a:gd name="connsiteY111" fmla="*/ 1857328 h 2237474"/>
              <a:gd name="connsiteX112" fmla="*/ 4065532 w 12192000"/>
              <a:gd name="connsiteY112" fmla="*/ 1855477 h 2237474"/>
              <a:gd name="connsiteX113" fmla="*/ 4028460 w 12192000"/>
              <a:gd name="connsiteY113" fmla="*/ 1855137 h 2237474"/>
              <a:gd name="connsiteX114" fmla="*/ 4002267 w 12192000"/>
              <a:gd name="connsiteY114" fmla="*/ 1852352 h 2237474"/>
              <a:gd name="connsiteX115" fmla="*/ 3931396 w 12192000"/>
              <a:gd name="connsiteY115" fmla="*/ 1858915 h 2237474"/>
              <a:gd name="connsiteX116" fmla="*/ 3812162 w 12192000"/>
              <a:gd name="connsiteY116" fmla="*/ 1875501 h 2237474"/>
              <a:gd name="connsiteX117" fmla="*/ 3729530 w 12192000"/>
              <a:gd name="connsiteY117" fmla="*/ 1864513 h 2237474"/>
              <a:gd name="connsiteX118" fmla="*/ 3680177 w 12192000"/>
              <a:gd name="connsiteY118" fmla="*/ 1881552 h 2237474"/>
              <a:gd name="connsiteX119" fmla="*/ 3567259 w 12192000"/>
              <a:gd name="connsiteY119" fmla="*/ 1893482 h 2237474"/>
              <a:gd name="connsiteX120" fmla="*/ 3405770 w 12192000"/>
              <a:gd name="connsiteY120" fmla="*/ 1904591 h 2237474"/>
              <a:gd name="connsiteX121" fmla="*/ 3280097 w 12192000"/>
              <a:gd name="connsiteY121" fmla="*/ 1919610 h 2237474"/>
              <a:gd name="connsiteX122" fmla="*/ 3123424 w 12192000"/>
              <a:gd name="connsiteY122" fmla="*/ 1952930 h 2237474"/>
              <a:gd name="connsiteX123" fmla="*/ 3009910 w 12192000"/>
              <a:gd name="connsiteY123" fmla="*/ 1957866 h 2237474"/>
              <a:gd name="connsiteX124" fmla="*/ 2995934 w 12192000"/>
              <a:gd name="connsiteY124" fmla="*/ 1967085 h 2237474"/>
              <a:gd name="connsiteX125" fmla="*/ 2980071 w 12192000"/>
              <a:gd name="connsiteY125" fmla="*/ 1972988 h 2237474"/>
              <a:gd name="connsiteX126" fmla="*/ 2978094 w 12192000"/>
              <a:gd name="connsiteY126" fmla="*/ 1972369 h 2237474"/>
              <a:gd name="connsiteX127" fmla="*/ 2942858 w 12192000"/>
              <a:gd name="connsiteY127" fmla="*/ 1981367 h 2237474"/>
              <a:gd name="connsiteX128" fmla="*/ 2875436 w 12192000"/>
              <a:gd name="connsiteY128" fmla="*/ 1996977 h 2237474"/>
              <a:gd name="connsiteX129" fmla="*/ 2874892 w 12192000"/>
              <a:gd name="connsiteY129" fmla="*/ 1996085 h 2237474"/>
              <a:gd name="connsiteX130" fmla="*/ 2864145 w 12192000"/>
              <a:gd name="connsiteY130" fmla="*/ 1994061 h 2237474"/>
              <a:gd name="connsiteX131" fmla="*/ 2843662 w 12192000"/>
              <a:gd name="connsiteY131" fmla="*/ 1992498 h 2237474"/>
              <a:gd name="connsiteX132" fmla="*/ 2796128 w 12192000"/>
              <a:gd name="connsiteY132" fmla="*/ 1976403 h 2237474"/>
              <a:gd name="connsiteX133" fmla="*/ 2756784 w 12192000"/>
              <a:gd name="connsiteY133" fmla="*/ 1985116 h 2237474"/>
              <a:gd name="connsiteX134" fmla="*/ 2748833 w 12192000"/>
              <a:gd name="connsiteY134" fmla="*/ 1986323 h 2237474"/>
              <a:gd name="connsiteX135" fmla="*/ 2748661 w 12192000"/>
              <a:gd name="connsiteY135" fmla="*/ 1986122 h 2237474"/>
              <a:gd name="connsiteX136" fmla="*/ 2740251 w 12192000"/>
              <a:gd name="connsiteY136" fmla="*/ 1986946 h 2237474"/>
              <a:gd name="connsiteX137" fmla="*/ 2718916 w 12192000"/>
              <a:gd name="connsiteY137" fmla="*/ 1990867 h 2237474"/>
              <a:gd name="connsiteX138" fmla="*/ 2713522 w 12192000"/>
              <a:gd name="connsiteY138" fmla="*/ 1990173 h 2237474"/>
              <a:gd name="connsiteX139" fmla="*/ 2680597 w 12192000"/>
              <a:gd name="connsiteY139" fmla="*/ 1984996 h 2237474"/>
              <a:gd name="connsiteX140" fmla="*/ 2578178 w 12192000"/>
              <a:gd name="connsiteY140" fmla="*/ 1990531 h 2237474"/>
              <a:gd name="connsiteX141" fmla="*/ 2476147 w 12192000"/>
              <a:gd name="connsiteY141" fmla="*/ 1998305 h 2237474"/>
              <a:gd name="connsiteX142" fmla="*/ 2373568 w 12192000"/>
              <a:gd name="connsiteY142" fmla="*/ 2003219 h 2237474"/>
              <a:gd name="connsiteX143" fmla="*/ 2321399 w 12192000"/>
              <a:gd name="connsiteY143" fmla="*/ 1989467 h 2237474"/>
              <a:gd name="connsiteX144" fmla="*/ 2315525 w 12192000"/>
              <a:gd name="connsiteY144" fmla="*/ 1989708 h 2237474"/>
              <a:gd name="connsiteX145" fmla="*/ 2300792 w 12192000"/>
              <a:gd name="connsiteY145" fmla="*/ 1994290 h 2237474"/>
              <a:gd name="connsiteX146" fmla="*/ 2295469 w 12192000"/>
              <a:gd name="connsiteY146" fmla="*/ 1996659 h 2237474"/>
              <a:gd name="connsiteX147" fmla="*/ 2287219 w 12192000"/>
              <a:gd name="connsiteY147" fmla="*/ 1998750 h 2237474"/>
              <a:gd name="connsiteX148" fmla="*/ 2286948 w 12192000"/>
              <a:gd name="connsiteY148" fmla="*/ 1998596 h 2237474"/>
              <a:gd name="connsiteX149" fmla="*/ 2243069 w 12192000"/>
              <a:gd name="connsiteY149" fmla="*/ 2015111 h 2237474"/>
              <a:gd name="connsiteX150" fmla="*/ 2186609 w 12192000"/>
              <a:gd name="connsiteY150" fmla="*/ 2008263 h 2237474"/>
              <a:gd name="connsiteX151" fmla="*/ 2164831 w 12192000"/>
              <a:gd name="connsiteY151" fmla="*/ 2010143 h 2237474"/>
              <a:gd name="connsiteX152" fmla="*/ 2152836 w 12192000"/>
              <a:gd name="connsiteY152" fmla="*/ 2010048 h 2237474"/>
              <a:gd name="connsiteX153" fmla="*/ 2117102 w 12192000"/>
              <a:gd name="connsiteY153" fmla="*/ 2023004 h 2237474"/>
              <a:gd name="connsiteX154" fmla="*/ 2111935 w 12192000"/>
              <a:gd name="connsiteY154" fmla="*/ 2023163 h 2237474"/>
              <a:gd name="connsiteX155" fmla="*/ 2089991 w 12192000"/>
              <a:gd name="connsiteY155" fmla="*/ 2034193 h 2237474"/>
              <a:gd name="connsiteX156" fmla="*/ 2058061 w 12192000"/>
              <a:gd name="connsiteY156" fmla="*/ 2047942 h 2237474"/>
              <a:gd name="connsiteX157" fmla="*/ 2055737 w 12192000"/>
              <a:gd name="connsiteY157" fmla="*/ 2047704 h 2237474"/>
              <a:gd name="connsiteX158" fmla="*/ 2042244 w 12192000"/>
              <a:gd name="connsiteY158" fmla="*/ 2055560 h 2237474"/>
              <a:gd name="connsiteX159" fmla="*/ 1976224 w 12192000"/>
              <a:gd name="connsiteY159" fmla="*/ 2074257 h 2237474"/>
              <a:gd name="connsiteX160" fmla="*/ 1877728 w 12192000"/>
              <a:gd name="connsiteY160" fmla="*/ 2101004 h 2237474"/>
              <a:gd name="connsiteX161" fmla="*/ 1759056 w 12192000"/>
              <a:gd name="connsiteY161" fmla="*/ 2125608 h 2237474"/>
              <a:gd name="connsiteX162" fmla="*/ 1637948 w 12192000"/>
              <a:gd name="connsiteY162" fmla="*/ 2172597 h 2237474"/>
              <a:gd name="connsiteX163" fmla="*/ 1434549 w 12192000"/>
              <a:gd name="connsiteY163" fmla="*/ 2234522 h 2237474"/>
              <a:gd name="connsiteX164" fmla="*/ 1398481 w 12192000"/>
              <a:gd name="connsiteY164" fmla="*/ 2237074 h 2237474"/>
              <a:gd name="connsiteX165" fmla="*/ 1398407 w 12192000"/>
              <a:gd name="connsiteY165" fmla="*/ 2237095 h 2237474"/>
              <a:gd name="connsiteX166" fmla="*/ 1370962 w 12192000"/>
              <a:gd name="connsiteY166" fmla="*/ 2237474 h 2237474"/>
              <a:gd name="connsiteX167" fmla="*/ 1356367 w 12192000"/>
              <a:gd name="connsiteY167" fmla="*/ 2235089 h 2237474"/>
              <a:gd name="connsiteX168" fmla="*/ 1324828 w 12192000"/>
              <a:gd name="connsiteY168" fmla="*/ 2231968 h 2237474"/>
              <a:gd name="connsiteX169" fmla="*/ 1297744 w 12192000"/>
              <a:gd name="connsiteY169" fmla="*/ 2235849 h 2237474"/>
              <a:gd name="connsiteX170" fmla="*/ 1286236 w 12192000"/>
              <a:gd name="connsiteY170" fmla="*/ 2233135 h 2237474"/>
              <a:gd name="connsiteX171" fmla="*/ 1283504 w 12192000"/>
              <a:gd name="connsiteY171" fmla="*/ 2233797 h 2237474"/>
              <a:gd name="connsiteX172" fmla="*/ 1279765 w 12192000"/>
              <a:gd name="connsiteY172" fmla="*/ 2229639 h 2237474"/>
              <a:gd name="connsiteX173" fmla="*/ 1195347 w 12192000"/>
              <a:gd name="connsiteY173" fmla="*/ 2212354 h 2237474"/>
              <a:gd name="connsiteX174" fmla="*/ 970251 w 12192000"/>
              <a:gd name="connsiteY174" fmla="*/ 2221029 h 2237474"/>
              <a:gd name="connsiteX175" fmla="*/ 812914 w 12192000"/>
              <a:gd name="connsiteY175" fmla="*/ 2202752 h 2237474"/>
              <a:gd name="connsiteX176" fmla="*/ 800195 w 12192000"/>
              <a:gd name="connsiteY176" fmla="*/ 2209407 h 2237474"/>
              <a:gd name="connsiteX177" fmla="*/ 784978 w 12192000"/>
              <a:gd name="connsiteY177" fmla="*/ 2212360 h 2237474"/>
              <a:gd name="connsiteX178" fmla="*/ 681987 w 12192000"/>
              <a:gd name="connsiteY178" fmla="*/ 2216757 h 2237474"/>
              <a:gd name="connsiteX179" fmla="*/ 669923 w 12192000"/>
              <a:gd name="connsiteY179" fmla="*/ 2211682 h 2237474"/>
              <a:gd name="connsiteX180" fmla="*/ 648680 w 12192000"/>
              <a:gd name="connsiteY180" fmla="*/ 2206229 h 2237474"/>
              <a:gd name="connsiteX181" fmla="*/ 597225 w 12192000"/>
              <a:gd name="connsiteY181" fmla="*/ 2180999 h 2237474"/>
              <a:gd name="connsiteX182" fmla="*/ 558449 w 12192000"/>
              <a:gd name="connsiteY182" fmla="*/ 2182346 h 2237474"/>
              <a:gd name="connsiteX183" fmla="*/ 550517 w 12192000"/>
              <a:gd name="connsiteY183" fmla="*/ 2182060 h 2237474"/>
              <a:gd name="connsiteX184" fmla="*/ 550309 w 12192000"/>
              <a:gd name="connsiteY184" fmla="*/ 2181825 h 2237474"/>
              <a:gd name="connsiteX185" fmla="*/ 541836 w 12192000"/>
              <a:gd name="connsiteY185" fmla="*/ 2181063 h 2237474"/>
              <a:gd name="connsiteX186" fmla="*/ 536057 w 12192000"/>
              <a:gd name="connsiteY186" fmla="*/ 2181537 h 2237474"/>
              <a:gd name="connsiteX187" fmla="*/ 520671 w 12192000"/>
              <a:gd name="connsiteY187" fmla="*/ 2180980 h 2237474"/>
              <a:gd name="connsiteX188" fmla="*/ 515024 w 12192000"/>
              <a:gd name="connsiteY188" fmla="*/ 2179258 h 2237474"/>
              <a:gd name="connsiteX189" fmla="*/ 512278 w 12192000"/>
              <a:gd name="connsiteY189" fmla="*/ 2176369 h 2237474"/>
              <a:gd name="connsiteX190" fmla="*/ 480419 w 12192000"/>
              <a:gd name="connsiteY190" fmla="*/ 2167807 h 2237474"/>
              <a:gd name="connsiteX191" fmla="*/ 413835 w 12192000"/>
              <a:gd name="connsiteY191" fmla="*/ 2156783 h 2237474"/>
              <a:gd name="connsiteX192" fmla="*/ 376513 w 12192000"/>
              <a:gd name="connsiteY192" fmla="*/ 2154014 h 2237474"/>
              <a:gd name="connsiteX193" fmla="*/ 273386 w 12192000"/>
              <a:gd name="connsiteY193" fmla="*/ 2142551 h 2237474"/>
              <a:gd name="connsiteX194" fmla="*/ 169207 w 12192000"/>
              <a:gd name="connsiteY194" fmla="*/ 2128100 h 2237474"/>
              <a:gd name="connsiteX195" fmla="*/ 93149 w 12192000"/>
              <a:gd name="connsiteY195" fmla="*/ 2105324 h 2237474"/>
              <a:gd name="connsiteX196" fmla="*/ 88109 w 12192000"/>
              <a:gd name="connsiteY196" fmla="*/ 2106704 h 2237474"/>
              <a:gd name="connsiteX197" fmla="*/ 80022 w 12192000"/>
              <a:gd name="connsiteY197" fmla="*/ 2107254 h 2237474"/>
              <a:gd name="connsiteX198" fmla="*/ 79717 w 12192000"/>
              <a:gd name="connsiteY198" fmla="*/ 2107046 h 2237474"/>
              <a:gd name="connsiteX199" fmla="*/ 72352 w 12192000"/>
              <a:gd name="connsiteY199" fmla="*/ 2107991 h 2237474"/>
              <a:gd name="connsiteX200" fmla="*/ 37645 w 12192000"/>
              <a:gd name="connsiteY200" fmla="*/ 2115401 h 2237474"/>
              <a:gd name="connsiteX201" fmla="*/ 4572 w 12192000"/>
              <a:gd name="connsiteY201" fmla="*/ 2111091 h 2237474"/>
              <a:gd name="connsiteX202" fmla="*/ 0 w 12192000"/>
              <a:gd name="connsiteY202" fmla="*/ 2110468 h 2237474"/>
              <a:gd name="connsiteX203" fmla="*/ 0 w 12192000"/>
              <a:gd name="connsiteY20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97513 w 12192000"/>
              <a:gd name="connsiteY87" fmla="*/ 1844718 h 2237474"/>
              <a:gd name="connsiteX88" fmla="*/ 5168852 w 12192000"/>
              <a:gd name="connsiteY88" fmla="*/ 1844846 h 2237474"/>
              <a:gd name="connsiteX89" fmla="*/ 5114927 w 12192000"/>
              <a:gd name="connsiteY89" fmla="*/ 1847827 h 2237474"/>
              <a:gd name="connsiteX90" fmla="*/ 5108970 w 12192000"/>
              <a:gd name="connsiteY90" fmla="*/ 1847935 h 2237474"/>
              <a:gd name="connsiteX91" fmla="*/ 5067961 w 12192000"/>
              <a:gd name="connsiteY91" fmla="*/ 1845917 h 2237474"/>
              <a:gd name="connsiteX92" fmla="*/ 5007075 w 12192000"/>
              <a:gd name="connsiteY92" fmla="*/ 1838626 h 2237474"/>
              <a:gd name="connsiteX93" fmla="*/ 4944087 w 12192000"/>
              <a:gd name="connsiteY93" fmla="*/ 1823332 h 2237474"/>
              <a:gd name="connsiteX94" fmla="*/ 4907662 w 12192000"/>
              <a:gd name="connsiteY94" fmla="*/ 1816900 h 2237474"/>
              <a:gd name="connsiteX95" fmla="*/ 4882386 w 12192000"/>
              <a:gd name="connsiteY95" fmla="*/ 1809844 h 2237474"/>
              <a:gd name="connsiteX96" fmla="*/ 4811440 w 12192000"/>
              <a:gd name="connsiteY96" fmla="*/ 1804655 h 2237474"/>
              <a:gd name="connsiteX97" fmla="*/ 4691075 w 12192000"/>
              <a:gd name="connsiteY97" fmla="*/ 1801389 h 2237474"/>
              <a:gd name="connsiteX98" fmla="*/ 4611738 w 12192000"/>
              <a:gd name="connsiteY98" fmla="*/ 1776964 h 2237474"/>
              <a:gd name="connsiteX99" fmla="*/ 4560070 w 12192000"/>
              <a:gd name="connsiteY99" fmla="*/ 1785640 h 2237474"/>
              <a:gd name="connsiteX100" fmla="*/ 4536503 w 12192000"/>
              <a:gd name="connsiteY100" fmla="*/ 1785334 h 2237474"/>
              <a:gd name="connsiteX101" fmla="*/ 4513724 w 12192000"/>
              <a:gd name="connsiteY101" fmla="*/ 1791996 h 2237474"/>
              <a:gd name="connsiteX102" fmla="*/ 4459810 w 12192000"/>
              <a:gd name="connsiteY102" fmla="*/ 1797886 h 2237474"/>
              <a:gd name="connsiteX103" fmla="*/ 4379064 w 12192000"/>
              <a:gd name="connsiteY103" fmla="*/ 1817177 h 2237474"/>
              <a:gd name="connsiteX104" fmla="*/ 4319209 w 12192000"/>
              <a:gd name="connsiteY104" fmla="*/ 1834833 h 2237474"/>
              <a:gd name="connsiteX105" fmla="*/ 4290981 w 12192000"/>
              <a:gd name="connsiteY105" fmla="*/ 1839677 h 2237474"/>
              <a:gd name="connsiteX106" fmla="*/ 4285792 w 12192000"/>
              <a:gd name="connsiteY106" fmla="*/ 1836231 h 2237474"/>
              <a:gd name="connsiteX107" fmla="*/ 4238372 w 12192000"/>
              <a:gd name="connsiteY107" fmla="*/ 1851480 h 2237474"/>
              <a:gd name="connsiteX108" fmla="*/ 4232517 w 12192000"/>
              <a:gd name="connsiteY108" fmla="*/ 1852567 h 2237474"/>
              <a:gd name="connsiteX109" fmla="*/ 4191732 w 12192000"/>
              <a:gd name="connsiteY109" fmla="*/ 1857328 h 2237474"/>
              <a:gd name="connsiteX110" fmla="*/ 4065532 w 12192000"/>
              <a:gd name="connsiteY110" fmla="*/ 1855477 h 2237474"/>
              <a:gd name="connsiteX111" fmla="*/ 4028460 w 12192000"/>
              <a:gd name="connsiteY111" fmla="*/ 1855137 h 2237474"/>
              <a:gd name="connsiteX112" fmla="*/ 4002267 w 12192000"/>
              <a:gd name="connsiteY112" fmla="*/ 1852352 h 2237474"/>
              <a:gd name="connsiteX113" fmla="*/ 3931396 w 12192000"/>
              <a:gd name="connsiteY113" fmla="*/ 1858915 h 2237474"/>
              <a:gd name="connsiteX114" fmla="*/ 3812162 w 12192000"/>
              <a:gd name="connsiteY114" fmla="*/ 1875501 h 2237474"/>
              <a:gd name="connsiteX115" fmla="*/ 3729530 w 12192000"/>
              <a:gd name="connsiteY115" fmla="*/ 1864513 h 2237474"/>
              <a:gd name="connsiteX116" fmla="*/ 3680177 w 12192000"/>
              <a:gd name="connsiteY116" fmla="*/ 1881552 h 2237474"/>
              <a:gd name="connsiteX117" fmla="*/ 3567259 w 12192000"/>
              <a:gd name="connsiteY117" fmla="*/ 1893482 h 2237474"/>
              <a:gd name="connsiteX118" fmla="*/ 3405770 w 12192000"/>
              <a:gd name="connsiteY118" fmla="*/ 1904591 h 2237474"/>
              <a:gd name="connsiteX119" fmla="*/ 3280097 w 12192000"/>
              <a:gd name="connsiteY119" fmla="*/ 1919610 h 2237474"/>
              <a:gd name="connsiteX120" fmla="*/ 3123424 w 12192000"/>
              <a:gd name="connsiteY120" fmla="*/ 1952930 h 2237474"/>
              <a:gd name="connsiteX121" fmla="*/ 3009910 w 12192000"/>
              <a:gd name="connsiteY121" fmla="*/ 1957866 h 2237474"/>
              <a:gd name="connsiteX122" fmla="*/ 2995934 w 12192000"/>
              <a:gd name="connsiteY122" fmla="*/ 1967085 h 2237474"/>
              <a:gd name="connsiteX123" fmla="*/ 2980071 w 12192000"/>
              <a:gd name="connsiteY123" fmla="*/ 1972988 h 2237474"/>
              <a:gd name="connsiteX124" fmla="*/ 2978094 w 12192000"/>
              <a:gd name="connsiteY124" fmla="*/ 1972369 h 2237474"/>
              <a:gd name="connsiteX125" fmla="*/ 2942858 w 12192000"/>
              <a:gd name="connsiteY125" fmla="*/ 1981367 h 2237474"/>
              <a:gd name="connsiteX126" fmla="*/ 2875436 w 12192000"/>
              <a:gd name="connsiteY126" fmla="*/ 1996977 h 2237474"/>
              <a:gd name="connsiteX127" fmla="*/ 2874892 w 12192000"/>
              <a:gd name="connsiteY127" fmla="*/ 1996085 h 2237474"/>
              <a:gd name="connsiteX128" fmla="*/ 2864145 w 12192000"/>
              <a:gd name="connsiteY128" fmla="*/ 1994061 h 2237474"/>
              <a:gd name="connsiteX129" fmla="*/ 2843662 w 12192000"/>
              <a:gd name="connsiteY129" fmla="*/ 1992498 h 2237474"/>
              <a:gd name="connsiteX130" fmla="*/ 2796128 w 12192000"/>
              <a:gd name="connsiteY130" fmla="*/ 1976403 h 2237474"/>
              <a:gd name="connsiteX131" fmla="*/ 2756784 w 12192000"/>
              <a:gd name="connsiteY131" fmla="*/ 1985116 h 2237474"/>
              <a:gd name="connsiteX132" fmla="*/ 2748833 w 12192000"/>
              <a:gd name="connsiteY132" fmla="*/ 1986323 h 2237474"/>
              <a:gd name="connsiteX133" fmla="*/ 2748661 w 12192000"/>
              <a:gd name="connsiteY133" fmla="*/ 1986122 h 2237474"/>
              <a:gd name="connsiteX134" fmla="*/ 2740251 w 12192000"/>
              <a:gd name="connsiteY134" fmla="*/ 1986946 h 2237474"/>
              <a:gd name="connsiteX135" fmla="*/ 2718916 w 12192000"/>
              <a:gd name="connsiteY135" fmla="*/ 1990867 h 2237474"/>
              <a:gd name="connsiteX136" fmla="*/ 2713522 w 12192000"/>
              <a:gd name="connsiteY136" fmla="*/ 1990173 h 2237474"/>
              <a:gd name="connsiteX137" fmla="*/ 2680597 w 12192000"/>
              <a:gd name="connsiteY137" fmla="*/ 1984996 h 2237474"/>
              <a:gd name="connsiteX138" fmla="*/ 2578178 w 12192000"/>
              <a:gd name="connsiteY138" fmla="*/ 1990531 h 2237474"/>
              <a:gd name="connsiteX139" fmla="*/ 2476147 w 12192000"/>
              <a:gd name="connsiteY139" fmla="*/ 1998305 h 2237474"/>
              <a:gd name="connsiteX140" fmla="*/ 2373568 w 12192000"/>
              <a:gd name="connsiteY140" fmla="*/ 2003219 h 2237474"/>
              <a:gd name="connsiteX141" fmla="*/ 2321399 w 12192000"/>
              <a:gd name="connsiteY141" fmla="*/ 1989467 h 2237474"/>
              <a:gd name="connsiteX142" fmla="*/ 2315525 w 12192000"/>
              <a:gd name="connsiteY142" fmla="*/ 1989708 h 2237474"/>
              <a:gd name="connsiteX143" fmla="*/ 2300792 w 12192000"/>
              <a:gd name="connsiteY143" fmla="*/ 1994290 h 2237474"/>
              <a:gd name="connsiteX144" fmla="*/ 2295469 w 12192000"/>
              <a:gd name="connsiteY144" fmla="*/ 1996659 h 2237474"/>
              <a:gd name="connsiteX145" fmla="*/ 2287219 w 12192000"/>
              <a:gd name="connsiteY145" fmla="*/ 1998750 h 2237474"/>
              <a:gd name="connsiteX146" fmla="*/ 2286948 w 12192000"/>
              <a:gd name="connsiteY146" fmla="*/ 1998596 h 2237474"/>
              <a:gd name="connsiteX147" fmla="*/ 2243069 w 12192000"/>
              <a:gd name="connsiteY147" fmla="*/ 2015111 h 2237474"/>
              <a:gd name="connsiteX148" fmla="*/ 2186609 w 12192000"/>
              <a:gd name="connsiteY148" fmla="*/ 2008263 h 2237474"/>
              <a:gd name="connsiteX149" fmla="*/ 2164831 w 12192000"/>
              <a:gd name="connsiteY149" fmla="*/ 2010143 h 2237474"/>
              <a:gd name="connsiteX150" fmla="*/ 2152836 w 12192000"/>
              <a:gd name="connsiteY150" fmla="*/ 2010048 h 2237474"/>
              <a:gd name="connsiteX151" fmla="*/ 2117102 w 12192000"/>
              <a:gd name="connsiteY151" fmla="*/ 2023004 h 2237474"/>
              <a:gd name="connsiteX152" fmla="*/ 2111935 w 12192000"/>
              <a:gd name="connsiteY152" fmla="*/ 2023163 h 2237474"/>
              <a:gd name="connsiteX153" fmla="*/ 2089991 w 12192000"/>
              <a:gd name="connsiteY153" fmla="*/ 2034193 h 2237474"/>
              <a:gd name="connsiteX154" fmla="*/ 2058061 w 12192000"/>
              <a:gd name="connsiteY154" fmla="*/ 2047942 h 2237474"/>
              <a:gd name="connsiteX155" fmla="*/ 2055737 w 12192000"/>
              <a:gd name="connsiteY155" fmla="*/ 2047704 h 2237474"/>
              <a:gd name="connsiteX156" fmla="*/ 2042244 w 12192000"/>
              <a:gd name="connsiteY156" fmla="*/ 2055560 h 2237474"/>
              <a:gd name="connsiteX157" fmla="*/ 1976224 w 12192000"/>
              <a:gd name="connsiteY157" fmla="*/ 2074257 h 2237474"/>
              <a:gd name="connsiteX158" fmla="*/ 1877728 w 12192000"/>
              <a:gd name="connsiteY158" fmla="*/ 2101004 h 2237474"/>
              <a:gd name="connsiteX159" fmla="*/ 1759056 w 12192000"/>
              <a:gd name="connsiteY159" fmla="*/ 2125608 h 2237474"/>
              <a:gd name="connsiteX160" fmla="*/ 1637948 w 12192000"/>
              <a:gd name="connsiteY160" fmla="*/ 2172597 h 2237474"/>
              <a:gd name="connsiteX161" fmla="*/ 1434549 w 12192000"/>
              <a:gd name="connsiteY161" fmla="*/ 2234522 h 2237474"/>
              <a:gd name="connsiteX162" fmla="*/ 1398481 w 12192000"/>
              <a:gd name="connsiteY162" fmla="*/ 2237074 h 2237474"/>
              <a:gd name="connsiteX163" fmla="*/ 1398407 w 12192000"/>
              <a:gd name="connsiteY163" fmla="*/ 2237095 h 2237474"/>
              <a:gd name="connsiteX164" fmla="*/ 1370962 w 12192000"/>
              <a:gd name="connsiteY164" fmla="*/ 2237474 h 2237474"/>
              <a:gd name="connsiteX165" fmla="*/ 1356367 w 12192000"/>
              <a:gd name="connsiteY165" fmla="*/ 2235089 h 2237474"/>
              <a:gd name="connsiteX166" fmla="*/ 1324828 w 12192000"/>
              <a:gd name="connsiteY166" fmla="*/ 2231968 h 2237474"/>
              <a:gd name="connsiteX167" fmla="*/ 1297744 w 12192000"/>
              <a:gd name="connsiteY167" fmla="*/ 2235849 h 2237474"/>
              <a:gd name="connsiteX168" fmla="*/ 1286236 w 12192000"/>
              <a:gd name="connsiteY168" fmla="*/ 2233135 h 2237474"/>
              <a:gd name="connsiteX169" fmla="*/ 1283504 w 12192000"/>
              <a:gd name="connsiteY169" fmla="*/ 2233797 h 2237474"/>
              <a:gd name="connsiteX170" fmla="*/ 1279765 w 12192000"/>
              <a:gd name="connsiteY170" fmla="*/ 2229639 h 2237474"/>
              <a:gd name="connsiteX171" fmla="*/ 1195347 w 12192000"/>
              <a:gd name="connsiteY171" fmla="*/ 2212354 h 2237474"/>
              <a:gd name="connsiteX172" fmla="*/ 970251 w 12192000"/>
              <a:gd name="connsiteY172" fmla="*/ 2221029 h 2237474"/>
              <a:gd name="connsiteX173" fmla="*/ 812914 w 12192000"/>
              <a:gd name="connsiteY173" fmla="*/ 2202752 h 2237474"/>
              <a:gd name="connsiteX174" fmla="*/ 800195 w 12192000"/>
              <a:gd name="connsiteY174" fmla="*/ 2209407 h 2237474"/>
              <a:gd name="connsiteX175" fmla="*/ 784978 w 12192000"/>
              <a:gd name="connsiteY175" fmla="*/ 2212360 h 2237474"/>
              <a:gd name="connsiteX176" fmla="*/ 681987 w 12192000"/>
              <a:gd name="connsiteY176" fmla="*/ 2216757 h 2237474"/>
              <a:gd name="connsiteX177" fmla="*/ 669923 w 12192000"/>
              <a:gd name="connsiteY177" fmla="*/ 2211682 h 2237474"/>
              <a:gd name="connsiteX178" fmla="*/ 648680 w 12192000"/>
              <a:gd name="connsiteY178" fmla="*/ 2206229 h 2237474"/>
              <a:gd name="connsiteX179" fmla="*/ 597225 w 12192000"/>
              <a:gd name="connsiteY179" fmla="*/ 2180999 h 2237474"/>
              <a:gd name="connsiteX180" fmla="*/ 558449 w 12192000"/>
              <a:gd name="connsiteY180" fmla="*/ 2182346 h 2237474"/>
              <a:gd name="connsiteX181" fmla="*/ 550517 w 12192000"/>
              <a:gd name="connsiteY181" fmla="*/ 2182060 h 2237474"/>
              <a:gd name="connsiteX182" fmla="*/ 550309 w 12192000"/>
              <a:gd name="connsiteY182" fmla="*/ 2181825 h 2237474"/>
              <a:gd name="connsiteX183" fmla="*/ 541836 w 12192000"/>
              <a:gd name="connsiteY183" fmla="*/ 2181063 h 2237474"/>
              <a:gd name="connsiteX184" fmla="*/ 536057 w 12192000"/>
              <a:gd name="connsiteY184" fmla="*/ 2181537 h 2237474"/>
              <a:gd name="connsiteX185" fmla="*/ 520671 w 12192000"/>
              <a:gd name="connsiteY185" fmla="*/ 2180980 h 2237474"/>
              <a:gd name="connsiteX186" fmla="*/ 515024 w 12192000"/>
              <a:gd name="connsiteY186" fmla="*/ 2179258 h 2237474"/>
              <a:gd name="connsiteX187" fmla="*/ 512278 w 12192000"/>
              <a:gd name="connsiteY187" fmla="*/ 2176369 h 2237474"/>
              <a:gd name="connsiteX188" fmla="*/ 480419 w 12192000"/>
              <a:gd name="connsiteY188" fmla="*/ 2167807 h 2237474"/>
              <a:gd name="connsiteX189" fmla="*/ 413835 w 12192000"/>
              <a:gd name="connsiteY189" fmla="*/ 2156783 h 2237474"/>
              <a:gd name="connsiteX190" fmla="*/ 376513 w 12192000"/>
              <a:gd name="connsiteY190" fmla="*/ 2154014 h 2237474"/>
              <a:gd name="connsiteX191" fmla="*/ 273386 w 12192000"/>
              <a:gd name="connsiteY191" fmla="*/ 2142551 h 2237474"/>
              <a:gd name="connsiteX192" fmla="*/ 169207 w 12192000"/>
              <a:gd name="connsiteY192" fmla="*/ 2128100 h 2237474"/>
              <a:gd name="connsiteX193" fmla="*/ 93149 w 12192000"/>
              <a:gd name="connsiteY193" fmla="*/ 2105324 h 2237474"/>
              <a:gd name="connsiteX194" fmla="*/ 88109 w 12192000"/>
              <a:gd name="connsiteY194" fmla="*/ 2106704 h 2237474"/>
              <a:gd name="connsiteX195" fmla="*/ 80022 w 12192000"/>
              <a:gd name="connsiteY195" fmla="*/ 2107254 h 2237474"/>
              <a:gd name="connsiteX196" fmla="*/ 79717 w 12192000"/>
              <a:gd name="connsiteY196" fmla="*/ 2107046 h 2237474"/>
              <a:gd name="connsiteX197" fmla="*/ 72352 w 12192000"/>
              <a:gd name="connsiteY197" fmla="*/ 2107991 h 2237474"/>
              <a:gd name="connsiteX198" fmla="*/ 37645 w 12192000"/>
              <a:gd name="connsiteY198" fmla="*/ 2115401 h 2237474"/>
              <a:gd name="connsiteX199" fmla="*/ 4572 w 12192000"/>
              <a:gd name="connsiteY199" fmla="*/ 2111091 h 2237474"/>
              <a:gd name="connsiteX200" fmla="*/ 0 w 12192000"/>
              <a:gd name="connsiteY200" fmla="*/ 2110468 h 2237474"/>
              <a:gd name="connsiteX201" fmla="*/ 0 w 12192000"/>
              <a:gd name="connsiteY20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6885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4980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38372 w 12192000"/>
              <a:gd name="connsiteY104" fmla="*/ 1851480 h 2237474"/>
              <a:gd name="connsiteX105" fmla="*/ 4232517 w 12192000"/>
              <a:gd name="connsiteY105" fmla="*/ 1852567 h 2237474"/>
              <a:gd name="connsiteX106" fmla="*/ 4191732 w 12192000"/>
              <a:gd name="connsiteY106" fmla="*/ 1857328 h 2237474"/>
              <a:gd name="connsiteX107" fmla="*/ 4065532 w 12192000"/>
              <a:gd name="connsiteY107" fmla="*/ 1855477 h 2237474"/>
              <a:gd name="connsiteX108" fmla="*/ 4028460 w 12192000"/>
              <a:gd name="connsiteY108" fmla="*/ 1855137 h 2237474"/>
              <a:gd name="connsiteX109" fmla="*/ 4002267 w 12192000"/>
              <a:gd name="connsiteY109" fmla="*/ 1852352 h 2237474"/>
              <a:gd name="connsiteX110" fmla="*/ 3931396 w 12192000"/>
              <a:gd name="connsiteY110" fmla="*/ 1858915 h 2237474"/>
              <a:gd name="connsiteX111" fmla="*/ 3812162 w 12192000"/>
              <a:gd name="connsiteY111" fmla="*/ 1875501 h 2237474"/>
              <a:gd name="connsiteX112" fmla="*/ 3729530 w 12192000"/>
              <a:gd name="connsiteY112" fmla="*/ 1864513 h 2237474"/>
              <a:gd name="connsiteX113" fmla="*/ 3680177 w 12192000"/>
              <a:gd name="connsiteY113" fmla="*/ 1881552 h 2237474"/>
              <a:gd name="connsiteX114" fmla="*/ 3567259 w 12192000"/>
              <a:gd name="connsiteY114" fmla="*/ 1893482 h 2237474"/>
              <a:gd name="connsiteX115" fmla="*/ 3405770 w 12192000"/>
              <a:gd name="connsiteY115" fmla="*/ 1904591 h 2237474"/>
              <a:gd name="connsiteX116" fmla="*/ 3280097 w 12192000"/>
              <a:gd name="connsiteY116" fmla="*/ 1919610 h 2237474"/>
              <a:gd name="connsiteX117" fmla="*/ 3123424 w 12192000"/>
              <a:gd name="connsiteY117" fmla="*/ 1952930 h 2237474"/>
              <a:gd name="connsiteX118" fmla="*/ 3009910 w 12192000"/>
              <a:gd name="connsiteY118" fmla="*/ 1957866 h 2237474"/>
              <a:gd name="connsiteX119" fmla="*/ 2995934 w 12192000"/>
              <a:gd name="connsiteY119" fmla="*/ 1967085 h 2237474"/>
              <a:gd name="connsiteX120" fmla="*/ 2980071 w 12192000"/>
              <a:gd name="connsiteY120" fmla="*/ 1972988 h 2237474"/>
              <a:gd name="connsiteX121" fmla="*/ 2978094 w 12192000"/>
              <a:gd name="connsiteY121" fmla="*/ 1972369 h 2237474"/>
              <a:gd name="connsiteX122" fmla="*/ 2942858 w 12192000"/>
              <a:gd name="connsiteY122" fmla="*/ 1981367 h 2237474"/>
              <a:gd name="connsiteX123" fmla="*/ 2875436 w 12192000"/>
              <a:gd name="connsiteY123" fmla="*/ 1996977 h 2237474"/>
              <a:gd name="connsiteX124" fmla="*/ 2874892 w 12192000"/>
              <a:gd name="connsiteY124" fmla="*/ 1996085 h 2237474"/>
              <a:gd name="connsiteX125" fmla="*/ 2864145 w 12192000"/>
              <a:gd name="connsiteY125" fmla="*/ 1994061 h 2237474"/>
              <a:gd name="connsiteX126" fmla="*/ 2843662 w 12192000"/>
              <a:gd name="connsiteY126" fmla="*/ 1992498 h 2237474"/>
              <a:gd name="connsiteX127" fmla="*/ 2796128 w 12192000"/>
              <a:gd name="connsiteY127" fmla="*/ 1976403 h 2237474"/>
              <a:gd name="connsiteX128" fmla="*/ 2756784 w 12192000"/>
              <a:gd name="connsiteY128" fmla="*/ 1985116 h 2237474"/>
              <a:gd name="connsiteX129" fmla="*/ 2748833 w 12192000"/>
              <a:gd name="connsiteY129" fmla="*/ 1986323 h 2237474"/>
              <a:gd name="connsiteX130" fmla="*/ 2748661 w 12192000"/>
              <a:gd name="connsiteY130" fmla="*/ 1986122 h 2237474"/>
              <a:gd name="connsiteX131" fmla="*/ 2740251 w 12192000"/>
              <a:gd name="connsiteY131" fmla="*/ 1986946 h 2237474"/>
              <a:gd name="connsiteX132" fmla="*/ 2718916 w 12192000"/>
              <a:gd name="connsiteY132" fmla="*/ 1990867 h 2237474"/>
              <a:gd name="connsiteX133" fmla="*/ 2713522 w 12192000"/>
              <a:gd name="connsiteY133" fmla="*/ 1990173 h 2237474"/>
              <a:gd name="connsiteX134" fmla="*/ 2680597 w 12192000"/>
              <a:gd name="connsiteY134" fmla="*/ 1984996 h 2237474"/>
              <a:gd name="connsiteX135" fmla="*/ 2578178 w 12192000"/>
              <a:gd name="connsiteY135" fmla="*/ 1990531 h 2237474"/>
              <a:gd name="connsiteX136" fmla="*/ 2476147 w 12192000"/>
              <a:gd name="connsiteY136" fmla="*/ 1998305 h 2237474"/>
              <a:gd name="connsiteX137" fmla="*/ 2373568 w 12192000"/>
              <a:gd name="connsiteY137" fmla="*/ 2003219 h 2237474"/>
              <a:gd name="connsiteX138" fmla="*/ 2321399 w 12192000"/>
              <a:gd name="connsiteY138" fmla="*/ 1989467 h 2237474"/>
              <a:gd name="connsiteX139" fmla="*/ 2315525 w 12192000"/>
              <a:gd name="connsiteY139" fmla="*/ 1989708 h 2237474"/>
              <a:gd name="connsiteX140" fmla="*/ 2300792 w 12192000"/>
              <a:gd name="connsiteY140" fmla="*/ 1994290 h 2237474"/>
              <a:gd name="connsiteX141" fmla="*/ 2295469 w 12192000"/>
              <a:gd name="connsiteY141" fmla="*/ 1996659 h 2237474"/>
              <a:gd name="connsiteX142" fmla="*/ 2287219 w 12192000"/>
              <a:gd name="connsiteY142" fmla="*/ 1998750 h 2237474"/>
              <a:gd name="connsiteX143" fmla="*/ 2286948 w 12192000"/>
              <a:gd name="connsiteY143" fmla="*/ 1998596 h 2237474"/>
              <a:gd name="connsiteX144" fmla="*/ 2243069 w 12192000"/>
              <a:gd name="connsiteY144" fmla="*/ 2015111 h 2237474"/>
              <a:gd name="connsiteX145" fmla="*/ 2186609 w 12192000"/>
              <a:gd name="connsiteY145" fmla="*/ 2008263 h 2237474"/>
              <a:gd name="connsiteX146" fmla="*/ 2164831 w 12192000"/>
              <a:gd name="connsiteY146" fmla="*/ 2010143 h 2237474"/>
              <a:gd name="connsiteX147" fmla="*/ 2152836 w 12192000"/>
              <a:gd name="connsiteY147" fmla="*/ 2010048 h 2237474"/>
              <a:gd name="connsiteX148" fmla="*/ 2117102 w 12192000"/>
              <a:gd name="connsiteY148" fmla="*/ 2023004 h 2237474"/>
              <a:gd name="connsiteX149" fmla="*/ 2111935 w 12192000"/>
              <a:gd name="connsiteY149" fmla="*/ 2023163 h 2237474"/>
              <a:gd name="connsiteX150" fmla="*/ 2089991 w 12192000"/>
              <a:gd name="connsiteY150" fmla="*/ 2034193 h 2237474"/>
              <a:gd name="connsiteX151" fmla="*/ 2058061 w 12192000"/>
              <a:gd name="connsiteY151" fmla="*/ 2047942 h 2237474"/>
              <a:gd name="connsiteX152" fmla="*/ 2055737 w 12192000"/>
              <a:gd name="connsiteY152" fmla="*/ 2047704 h 2237474"/>
              <a:gd name="connsiteX153" fmla="*/ 2042244 w 12192000"/>
              <a:gd name="connsiteY153" fmla="*/ 2055560 h 2237474"/>
              <a:gd name="connsiteX154" fmla="*/ 1976224 w 12192000"/>
              <a:gd name="connsiteY154" fmla="*/ 2074257 h 2237474"/>
              <a:gd name="connsiteX155" fmla="*/ 1877728 w 12192000"/>
              <a:gd name="connsiteY155" fmla="*/ 2101004 h 2237474"/>
              <a:gd name="connsiteX156" fmla="*/ 1759056 w 12192000"/>
              <a:gd name="connsiteY156" fmla="*/ 2125608 h 2237474"/>
              <a:gd name="connsiteX157" fmla="*/ 1637948 w 12192000"/>
              <a:gd name="connsiteY157" fmla="*/ 2172597 h 2237474"/>
              <a:gd name="connsiteX158" fmla="*/ 1434549 w 12192000"/>
              <a:gd name="connsiteY158" fmla="*/ 2234522 h 2237474"/>
              <a:gd name="connsiteX159" fmla="*/ 1398481 w 12192000"/>
              <a:gd name="connsiteY159" fmla="*/ 2237074 h 2237474"/>
              <a:gd name="connsiteX160" fmla="*/ 1398407 w 12192000"/>
              <a:gd name="connsiteY160" fmla="*/ 2237095 h 2237474"/>
              <a:gd name="connsiteX161" fmla="*/ 1370962 w 12192000"/>
              <a:gd name="connsiteY161" fmla="*/ 2237474 h 2237474"/>
              <a:gd name="connsiteX162" fmla="*/ 1356367 w 12192000"/>
              <a:gd name="connsiteY162" fmla="*/ 2235089 h 2237474"/>
              <a:gd name="connsiteX163" fmla="*/ 1324828 w 12192000"/>
              <a:gd name="connsiteY163" fmla="*/ 2231968 h 2237474"/>
              <a:gd name="connsiteX164" fmla="*/ 1297744 w 12192000"/>
              <a:gd name="connsiteY164" fmla="*/ 2235849 h 2237474"/>
              <a:gd name="connsiteX165" fmla="*/ 1286236 w 12192000"/>
              <a:gd name="connsiteY165" fmla="*/ 2233135 h 2237474"/>
              <a:gd name="connsiteX166" fmla="*/ 1283504 w 12192000"/>
              <a:gd name="connsiteY166" fmla="*/ 2233797 h 2237474"/>
              <a:gd name="connsiteX167" fmla="*/ 1279765 w 12192000"/>
              <a:gd name="connsiteY167" fmla="*/ 2229639 h 2237474"/>
              <a:gd name="connsiteX168" fmla="*/ 1195347 w 12192000"/>
              <a:gd name="connsiteY168" fmla="*/ 2212354 h 2237474"/>
              <a:gd name="connsiteX169" fmla="*/ 970251 w 12192000"/>
              <a:gd name="connsiteY169" fmla="*/ 2221029 h 2237474"/>
              <a:gd name="connsiteX170" fmla="*/ 812914 w 12192000"/>
              <a:gd name="connsiteY170" fmla="*/ 2202752 h 2237474"/>
              <a:gd name="connsiteX171" fmla="*/ 800195 w 12192000"/>
              <a:gd name="connsiteY171" fmla="*/ 2209407 h 2237474"/>
              <a:gd name="connsiteX172" fmla="*/ 784978 w 12192000"/>
              <a:gd name="connsiteY172" fmla="*/ 2212360 h 2237474"/>
              <a:gd name="connsiteX173" fmla="*/ 681987 w 12192000"/>
              <a:gd name="connsiteY173" fmla="*/ 2216757 h 2237474"/>
              <a:gd name="connsiteX174" fmla="*/ 669923 w 12192000"/>
              <a:gd name="connsiteY174" fmla="*/ 2211682 h 2237474"/>
              <a:gd name="connsiteX175" fmla="*/ 648680 w 12192000"/>
              <a:gd name="connsiteY175" fmla="*/ 2206229 h 2237474"/>
              <a:gd name="connsiteX176" fmla="*/ 597225 w 12192000"/>
              <a:gd name="connsiteY176" fmla="*/ 2180999 h 2237474"/>
              <a:gd name="connsiteX177" fmla="*/ 558449 w 12192000"/>
              <a:gd name="connsiteY177" fmla="*/ 2182346 h 2237474"/>
              <a:gd name="connsiteX178" fmla="*/ 550517 w 12192000"/>
              <a:gd name="connsiteY178" fmla="*/ 2182060 h 2237474"/>
              <a:gd name="connsiteX179" fmla="*/ 550309 w 12192000"/>
              <a:gd name="connsiteY179" fmla="*/ 2181825 h 2237474"/>
              <a:gd name="connsiteX180" fmla="*/ 541836 w 12192000"/>
              <a:gd name="connsiteY180" fmla="*/ 2181063 h 2237474"/>
              <a:gd name="connsiteX181" fmla="*/ 536057 w 12192000"/>
              <a:gd name="connsiteY181" fmla="*/ 2181537 h 2237474"/>
              <a:gd name="connsiteX182" fmla="*/ 520671 w 12192000"/>
              <a:gd name="connsiteY182" fmla="*/ 2180980 h 2237474"/>
              <a:gd name="connsiteX183" fmla="*/ 515024 w 12192000"/>
              <a:gd name="connsiteY183" fmla="*/ 2179258 h 2237474"/>
              <a:gd name="connsiteX184" fmla="*/ 512278 w 12192000"/>
              <a:gd name="connsiteY184" fmla="*/ 2176369 h 2237474"/>
              <a:gd name="connsiteX185" fmla="*/ 480419 w 12192000"/>
              <a:gd name="connsiteY185" fmla="*/ 2167807 h 2237474"/>
              <a:gd name="connsiteX186" fmla="*/ 413835 w 12192000"/>
              <a:gd name="connsiteY186" fmla="*/ 2156783 h 2237474"/>
              <a:gd name="connsiteX187" fmla="*/ 376513 w 12192000"/>
              <a:gd name="connsiteY187" fmla="*/ 2154014 h 2237474"/>
              <a:gd name="connsiteX188" fmla="*/ 273386 w 12192000"/>
              <a:gd name="connsiteY188" fmla="*/ 2142551 h 2237474"/>
              <a:gd name="connsiteX189" fmla="*/ 169207 w 12192000"/>
              <a:gd name="connsiteY189" fmla="*/ 2128100 h 2237474"/>
              <a:gd name="connsiteX190" fmla="*/ 93149 w 12192000"/>
              <a:gd name="connsiteY190" fmla="*/ 2105324 h 2237474"/>
              <a:gd name="connsiteX191" fmla="*/ 88109 w 12192000"/>
              <a:gd name="connsiteY191" fmla="*/ 2106704 h 2237474"/>
              <a:gd name="connsiteX192" fmla="*/ 80022 w 12192000"/>
              <a:gd name="connsiteY192" fmla="*/ 2107254 h 2237474"/>
              <a:gd name="connsiteX193" fmla="*/ 79717 w 12192000"/>
              <a:gd name="connsiteY193" fmla="*/ 2107046 h 2237474"/>
              <a:gd name="connsiteX194" fmla="*/ 72352 w 12192000"/>
              <a:gd name="connsiteY194" fmla="*/ 2107991 h 2237474"/>
              <a:gd name="connsiteX195" fmla="*/ 37645 w 12192000"/>
              <a:gd name="connsiteY195" fmla="*/ 2115401 h 2237474"/>
              <a:gd name="connsiteX196" fmla="*/ 4572 w 12192000"/>
              <a:gd name="connsiteY196" fmla="*/ 2111091 h 2237474"/>
              <a:gd name="connsiteX197" fmla="*/ 0 w 12192000"/>
              <a:gd name="connsiteY197" fmla="*/ 2110468 h 2237474"/>
              <a:gd name="connsiteX198" fmla="*/ 0 w 12192000"/>
              <a:gd name="connsiteY19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42099 w 12192000"/>
              <a:gd name="connsiteY53" fmla="*/ 1336332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39997 w 12192000"/>
              <a:gd name="connsiteY50" fmla="*/ 1282713 h 2237474"/>
              <a:gd name="connsiteX51" fmla="*/ 8074238 w 12192000"/>
              <a:gd name="connsiteY51" fmla="*/ 1301895 h 2237474"/>
              <a:gd name="connsiteX52" fmla="*/ 7942099 w 12192000"/>
              <a:gd name="connsiteY52" fmla="*/ 1336332 h 2237474"/>
              <a:gd name="connsiteX53" fmla="*/ 7902328 w 12192000"/>
              <a:gd name="connsiteY53" fmla="*/ 1345865 h 2237474"/>
              <a:gd name="connsiteX54" fmla="*/ 7840612 w 12192000"/>
              <a:gd name="connsiteY54" fmla="*/ 1369373 h 2237474"/>
              <a:gd name="connsiteX55" fmla="*/ 7786819 w 12192000"/>
              <a:gd name="connsiteY55" fmla="*/ 1378970 h 2237474"/>
              <a:gd name="connsiteX56" fmla="*/ 7548172 w 12192000"/>
              <a:gd name="connsiteY56" fmla="*/ 1417460 h 2237474"/>
              <a:gd name="connsiteX57" fmla="*/ 7483437 w 12192000"/>
              <a:gd name="connsiteY57" fmla="*/ 1478152 h 2237474"/>
              <a:gd name="connsiteX58" fmla="*/ 7377870 w 12192000"/>
              <a:gd name="connsiteY58" fmla="*/ 1523319 h 2237474"/>
              <a:gd name="connsiteX59" fmla="*/ 7230737 w 12192000"/>
              <a:gd name="connsiteY59" fmla="*/ 1562633 h 2237474"/>
              <a:gd name="connsiteX60" fmla="*/ 7224458 w 12192000"/>
              <a:gd name="connsiteY60" fmla="*/ 1573008 h 2237474"/>
              <a:gd name="connsiteX61" fmla="*/ 7183121 w 12192000"/>
              <a:gd name="connsiteY61" fmla="*/ 1595162 h 2237474"/>
              <a:gd name="connsiteX62" fmla="*/ 7164601 w 12192000"/>
              <a:gd name="connsiteY62" fmla="*/ 1606490 h 2237474"/>
              <a:gd name="connsiteX63" fmla="*/ 7031309 w 12192000"/>
              <a:gd name="connsiteY63" fmla="*/ 1619451 h 2237474"/>
              <a:gd name="connsiteX64" fmla="*/ 6900177 w 12192000"/>
              <a:gd name="connsiteY64" fmla="*/ 1636016 h 2237474"/>
              <a:gd name="connsiteX65" fmla="*/ 6795372 w 12192000"/>
              <a:gd name="connsiteY65" fmla="*/ 1644845 h 2237474"/>
              <a:gd name="connsiteX66" fmla="*/ 6692251 w 12192000"/>
              <a:gd name="connsiteY66" fmla="*/ 1656357 h 2237474"/>
              <a:gd name="connsiteX67" fmla="*/ 6655235 w 12192000"/>
              <a:gd name="connsiteY67" fmla="*/ 1661869 h 2237474"/>
              <a:gd name="connsiteX68" fmla="*/ 6554894 w 12192000"/>
              <a:gd name="connsiteY68" fmla="*/ 1664428 h 2237474"/>
              <a:gd name="connsiteX69" fmla="*/ 6516595 w 12192000"/>
              <a:gd name="connsiteY69" fmla="*/ 1667475 h 2237474"/>
              <a:gd name="connsiteX70" fmla="*/ 6508541 w 12192000"/>
              <a:gd name="connsiteY70" fmla="*/ 1668757 h 2237474"/>
              <a:gd name="connsiteX71" fmla="*/ 6471012 w 12192000"/>
              <a:gd name="connsiteY71" fmla="*/ 1678604 h 2237474"/>
              <a:gd name="connsiteX72" fmla="*/ 6364035 w 12192000"/>
              <a:gd name="connsiteY72" fmla="*/ 1667683 h 2237474"/>
              <a:gd name="connsiteX73" fmla="*/ 6280959 w 12192000"/>
              <a:gd name="connsiteY73" fmla="*/ 1689329 h 2237474"/>
              <a:gd name="connsiteX74" fmla="*/ 6243319 w 12192000"/>
              <a:gd name="connsiteY74" fmla="*/ 1695560 h 2237474"/>
              <a:gd name="connsiteX75" fmla="*/ 6098321 w 12192000"/>
              <a:gd name="connsiteY75" fmla="*/ 1721646 h 2237474"/>
              <a:gd name="connsiteX76" fmla="*/ 5880652 w 12192000"/>
              <a:gd name="connsiteY76" fmla="*/ 1779643 h 2237474"/>
              <a:gd name="connsiteX77" fmla="*/ 5785959 w 12192000"/>
              <a:gd name="connsiteY77" fmla="*/ 1775307 h 2237474"/>
              <a:gd name="connsiteX78" fmla="*/ 5643534 w 12192000"/>
              <a:gd name="connsiteY78" fmla="*/ 1802919 h 2237474"/>
              <a:gd name="connsiteX79" fmla="*/ 5518799 w 12192000"/>
              <a:gd name="connsiteY79" fmla="*/ 1818312 h 2237474"/>
              <a:gd name="connsiteX80" fmla="*/ 5505014 w 12192000"/>
              <a:gd name="connsiteY80" fmla="*/ 1819259 h 2237474"/>
              <a:gd name="connsiteX81" fmla="*/ 5453307 w 12192000"/>
              <a:gd name="connsiteY81" fmla="*/ 1815450 h 2237474"/>
              <a:gd name="connsiteX82" fmla="*/ 5221533 w 12192000"/>
              <a:gd name="connsiteY82" fmla="*/ 1846950 h 2237474"/>
              <a:gd name="connsiteX83" fmla="*/ 5149802 w 12192000"/>
              <a:gd name="connsiteY83" fmla="*/ 1844846 h 2237474"/>
              <a:gd name="connsiteX84" fmla="*/ 5114927 w 12192000"/>
              <a:gd name="connsiteY84" fmla="*/ 1847827 h 2237474"/>
              <a:gd name="connsiteX85" fmla="*/ 5108970 w 12192000"/>
              <a:gd name="connsiteY85" fmla="*/ 1847935 h 2237474"/>
              <a:gd name="connsiteX86" fmla="*/ 5067961 w 12192000"/>
              <a:gd name="connsiteY86" fmla="*/ 1845917 h 2237474"/>
              <a:gd name="connsiteX87" fmla="*/ 5007075 w 12192000"/>
              <a:gd name="connsiteY87" fmla="*/ 1838626 h 2237474"/>
              <a:gd name="connsiteX88" fmla="*/ 4944087 w 12192000"/>
              <a:gd name="connsiteY88" fmla="*/ 1823332 h 2237474"/>
              <a:gd name="connsiteX89" fmla="*/ 4907662 w 12192000"/>
              <a:gd name="connsiteY89" fmla="*/ 1816900 h 2237474"/>
              <a:gd name="connsiteX90" fmla="*/ 4882386 w 12192000"/>
              <a:gd name="connsiteY90" fmla="*/ 1809844 h 2237474"/>
              <a:gd name="connsiteX91" fmla="*/ 4811440 w 12192000"/>
              <a:gd name="connsiteY91" fmla="*/ 1804655 h 2237474"/>
              <a:gd name="connsiteX92" fmla="*/ 4691075 w 12192000"/>
              <a:gd name="connsiteY92" fmla="*/ 1801389 h 2237474"/>
              <a:gd name="connsiteX93" fmla="*/ 4611738 w 12192000"/>
              <a:gd name="connsiteY93" fmla="*/ 1776964 h 2237474"/>
              <a:gd name="connsiteX94" fmla="*/ 4560070 w 12192000"/>
              <a:gd name="connsiteY94" fmla="*/ 1785640 h 2237474"/>
              <a:gd name="connsiteX95" fmla="*/ 4536503 w 12192000"/>
              <a:gd name="connsiteY95" fmla="*/ 1785334 h 2237474"/>
              <a:gd name="connsiteX96" fmla="*/ 4513724 w 12192000"/>
              <a:gd name="connsiteY96" fmla="*/ 1791996 h 2237474"/>
              <a:gd name="connsiteX97" fmla="*/ 4459810 w 12192000"/>
              <a:gd name="connsiteY97" fmla="*/ 1797886 h 2237474"/>
              <a:gd name="connsiteX98" fmla="*/ 4379064 w 12192000"/>
              <a:gd name="connsiteY98" fmla="*/ 1817177 h 2237474"/>
              <a:gd name="connsiteX99" fmla="*/ 4290981 w 12192000"/>
              <a:gd name="connsiteY99" fmla="*/ 1839677 h 2237474"/>
              <a:gd name="connsiteX100" fmla="*/ 4238372 w 12192000"/>
              <a:gd name="connsiteY100" fmla="*/ 1851480 h 2237474"/>
              <a:gd name="connsiteX101" fmla="*/ 4232517 w 12192000"/>
              <a:gd name="connsiteY101" fmla="*/ 1852567 h 2237474"/>
              <a:gd name="connsiteX102" fmla="*/ 4191732 w 12192000"/>
              <a:gd name="connsiteY102" fmla="*/ 1857328 h 2237474"/>
              <a:gd name="connsiteX103" fmla="*/ 4065532 w 12192000"/>
              <a:gd name="connsiteY103" fmla="*/ 1855477 h 2237474"/>
              <a:gd name="connsiteX104" fmla="*/ 4028460 w 12192000"/>
              <a:gd name="connsiteY104" fmla="*/ 1855137 h 2237474"/>
              <a:gd name="connsiteX105" fmla="*/ 4002267 w 12192000"/>
              <a:gd name="connsiteY105" fmla="*/ 1852352 h 2237474"/>
              <a:gd name="connsiteX106" fmla="*/ 3931396 w 12192000"/>
              <a:gd name="connsiteY106" fmla="*/ 1858915 h 2237474"/>
              <a:gd name="connsiteX107" fmla="*/ 3812162 w 12192000"/>
              <a:gd name="connsiteY107" fmla="*/ 1875501 h 2237474"/>
              <a:gd name="connsiteX108" fmla="*/ 3729530 w 12192000"/>
              <a:gd name="connsiteY108" fmla="*/ 1864513 h 2237474"/>
              <a:gd name="connsiteX109" fmla="*/ 3680177 w 12192000"/>
              <a:gd name="connsiteY109" fmla="*/ 1881552 h 2237474"/>
              <a:gd name="connsiteX110" fmla="*/ 3567259 w 12192000"/>
              <a:gd name="connsiteY110" fmla="*/ 1893482 h 2237474"/>
              <a:gd name="connsiteX111" fmla="*/ 3405770 w 12192000"/>
              <a:gd name="connsiteY111" fmla="*/ 1904591 h 2237474"/>
              <a:gd name="connsiteX112" fmla="*/ 3280097 w 12192000"/>
              <a:gd name="connsiteY112" fmla="*/ 1919610 h 2237474"/>
              <a:gd name="connsiteX113" fmla="*/ 3123424 w 12192000"/>
              <a:gd name="connsiteY113" fmla="*/ 1952930 h 2237474"/>
              <a:gd name="connsiteX114" fmla="*/ 3009910 w 12192000"/>
              <a:gd name="connsiteY114" fmla="*/ 1957866 h 2237474"/>
              <a:gd name="connsiteX115" fmla="*/ 2995934 w 12192000"/>
              <a:gd name="connsiteY115" fmla="*/ 1967085 h 2237474"/>
              <a:gd name="connsiteX116" fmla="*/ 2980071 w 12192000"/>
              <a:gd name="connsiteY116" fmla="*/ 1972988 h 2237474"/>
              <a:gd name="connsiteX117" fmla="*/ 2978094 w 12192000"/>
              <a:gd name="connsiteY117" fmla="*/ 1972369 h 2237474"/>
              <a:gd name="connsiteX118" fmla="*/ 2942858 w 12192000"/>
              <a:gd name="connsiteY118" fmla="*/ 1981367 h 2237474"/>
              <a:gd name="connsiteX119" fmla="*/ 2875436 w 12192000"/>
              <a:gd name="connsiteY119" fmla="*/ 1996977 h 2237474"/>
              <a:gd name="connsiteX120" fmla="*/ 2874892 w 12192000"/>
              <a:gd name="connsiteY120" fmla="*/ 1996085 h 2237474"/>
              <a:gd name="connsiteX121" fmla="*/ 2864145 w 12192000"/>
              <a:gd name="connsiteY121" fmla="*/ 1994061 h 2237474"/>
              <a:gd name="connsiteX122" fmla="*/ 2843662 w 12192000"/>
              <a:gd name="connsiteY122" fmla="*/ 1992498 h 2237474"/>
              <a:gd name="connsiteX123" fmla="*/ 2796128 w 12192000"/>
              <a:gd name="connsiteY123" fmla="*/ 1976403 h 2237474"/>
              <a:gd name="connsiteX124" fmla="*/ 2756784 w 12192000"/>
              <a:gd name="connsiteY124" fmla="*/ 1985116 h 2237474"/>
              <a:gd name="connsiteX125" fmla="*/ 2748833 w 12192000"/>
              <a:gd name="connsiteY125" fmla="*/ 1986323 h 2237474"/>
              <a:gd name="connsiteX126" fmla="*/ 2748661 w 12192000"/>
              <a:gd name="connsiteY126" fmla="*/ 1986122 h 2237474"/>
              <a:gd name="connsiteX127" fmla="*/ 2740251 w 12192000"/>
              <a:gd name="connsiteY127" fmla="*/ 1986946 h 2237474"/>
              <a:gd name="connsiteX128" fmla="*/ 2718916 w 12192000"/>
              <a:gd name="connsiteY128" fmla="*/ 1990867 h 2237474"/>
              <a:gd name="connsiteX129" fmla="*/ 2713522 w 12192000"/>
              <a:gd name="connsiteY129" fmla="*/ 1990173 h 2237474"/>
              <a:gd name="connsiteX130" fmla="*/ 2680597 w 12192000"/>
              <a:gd name="connsiteY130" fmla="*/ 1984996 h 2237474"/>
              <a:gd name="connsiteX131" fmla="*/ 2578178 w 12192000"/>
              <a:gd name="connsiteY131" fmla="*/ 1990531 h 2237474"/>
              <a:gd name="connsiteX132" fmla="*/ 2476147 w 12192000"/>
              <a:gd name="connsiteY132" fmla="*/ 1998305 h 2237474"/>
              <a:gd name="connsiteX133" fmla="*/ 2373568 w 12192000"/>
              <a:gd name="connsiteY133" fmla="*/ 2003219 h 2237474"/>
              <a:gd name="connsiteX134" fmla="*/ 2321399 w 12192000"/>
              <a:gd name="connsiteY134" fmla="*/ 1989467 h 2237474"/>
              <a:gd name="connsiteX135" fmla="*/ 2315525 w 12192000"/>
              <a:gd name="connsiteY135" fmla="*/ 1989708 h 2237474"/>
              <a:gd name="connsiteX136" fmla="*/ 2300792 w 12192000"/>
              <a:gd name="connsiteY136" fmla="*/ 1994290 h 2237474"/>
              <a:gd name="connsiteX137" fmla="*/ 2295469 w 12192000"/>
              <a:gd name="connsiteY137" fmla="*/ 1996659 h 2237474"/>
              <a:gd name="connsiteX138" fmla="*/ 2287219 w 12192000"/>
              <a:gd name="connsiteY138" fmla="*/ 1998750 h 2237474"/>
              <a:gd name="connsiteX139" fmla="*/ 2286948 w 12192000"/>
              <a:gd name="connsiteY139" fmla="*/ 1998596 h 2237474"/>
              <a:gd name="connsiteX140" fmla="*/ 2243069 w 12192000"/>
              <a:gd name="connsiteY140" fmla="*/ 2015111 h 2237474"/>
              <a:gd name="connsiteX141" fmla="*/ 2186609 w 12192000"/>
              <a:gd name="connsiteY141" fmla="*/ 2008263 h 2237474"/>
              <a:gd name="connsiteX142" fmla="*/ 2164831 w 12192000"/>
              <a:gd name="connsiteY142" fmla="*/ 2010143 h 2237474"/>
              <a:gd name="connsiteX143" fmla="*/ 2152836 w 12192000"/>
              <a:gd name="connsiteY143" fmla="*/ 2010048 h 2237474"/>
              <a:gd name="connsiteX144" fmla="*/ 2117102 w 12192000"/>
              <a:gd name="connsiteY144" fmla="*/ 2023004 h 2237474"/>
              <a:gd name="connsiteX145" fmla="*/ 2111935 w 12192000"/>
              <a:gd name="connsiteY145" fmla="*/ 2023163 h 2237474"/>
              <a:gd name="connsiteX146" fmla="*/ 2089991 w 12192000"/>
              <a:gd name="connsiteY146" fmla="*/ 2034193 h 2237474"/>
              <a:gd name="connsiteX147" fmla="*/ 2058061 w 12192000"/>
              <a:gd name="connsiteY147" fmla="*/ 2047942 h 2237474"/>
              <a:gd name="connsiteX148" fmla="*/ 2055737 w 12192000"/>
              <a:gd name="connsiteY148" fmla="*/ 2047704 h 2237474"/>
              <a:gd name="connsiteX149" fmla="*/ 2042244 w 12192000"/>
              <a:gd name="connsiteY149" fmla="*/ 2055560 h 2237474"/>
              <a:gd name="connsiteX150" fmla="*/ 1976224 w 12192000"/>
              <a:gd name="connsiteY150" fmla="*/ 2074257 h 2237474"/>
              <a:gd name="connsiteX151" fmla="*/ 1877728 w 12192000"/>
              <a:gd name="connsiteY151" fmla="*/ 2101004 h 2237474"/>
              <a:gd name="connsiteX152" fmla="*/ 1759056 w 12192000"/>
              <a:gd name="connsiteY152" fmla="*/ 2125608 h 2237474"/>
              <a:gd name="connsiteX153" fmla="*/ 1637948 w 12192000"/>
              <a:gd name="connsiteY153" fmla="*/ 2172597 h 2237474"/>
              <a:gd name="connsiteX154" fmla="*/ 1434549 w 12192000"/>
              <a:gd name="connsiteY154" fmla="*/ 2234522 h 2237474"/>
              <a:gd name="connsiteX155" fmla="*/ 1398481 w 12192000"/>
              <a:gd name="connsiteY155" fmla="*/ 2237074 h 2237474"/>
              <a:gd name="connsiteX156" fmla="*/ 1398407 w 12192000"/>
              <a:gd name="connsiteY156" fmla="*/ 2237095 h 2237474"/>
              <a:gd name="connsiteX157" fmla="*/ 1370962 w 12192000"/>
              <a:gd name="connsiteY157" fmla="*/ 2237474 h 2237474"/>
              <a:gd name="connsiteX158" fmla="*/ 1356367 w 12192000"/>
              <a:gd name="connsiteY158" fmla="*/ 2235089 h 2237474"/>
              <a:gd name="connsiteX159" fmla="*/ 1324828 w 12192000"/>
              <a:gd name="connsiteY159" fmla="*/ 2231968 h 2237474"/>
              <a:gd name="connsiteX160" fmla="*/ 1297744 w 12192000"/>
              <a:gd name="connsiteY160" fmla="*/ 2235849 h 2237474"/>
              <a:gd name="connsiteX161" fmla="*/ 1286236 w 12192000"/>
              <a:gd name="connsiteY161" fmla="*/ 2233135 h 2237474"/>
              <a:gd name="connsiteX162" fmla="*/ 1283504 w 12192000"/>
              <a:gd name="connsiteY162" fmla="*/ 2233797 h 2237474"/>
              <a:gd name="connsiteX163" fmla="*/ 1279765 w 12192000"/>
              <a:gd name="connsiteY163" fmla="*/ 2229639 h 2237474"/>
              <a:gd name="connsiteX164" fmla="*/ 1195347 w 12192000"/>
              <a:gd name="connsiteY164" fmla="*/ 2212354 h 2237474"/>
              <a:gd name="connsiteX165" fmla="*/ 970251 w 12192000"/>
              <a:gd name="connsiteY165" fmla="*/ 2221029 h 2237474"/>
              <a:gd name="connsiteX166" fmla="*/ 812914 w 12192000"/>
              <a:gd name="connsiteY166" fmla="*/ 2202752 h 2237474"/>
              <a:gd name="connsiteX167" fmla="*/ 800195 w 12192000"/>
              <a:gd name="connsiteY167" fmla="*/ 2209407 h 2237474"/>
              <a:gd name="connsiteX168" fmla="*/ 784978 w 12192000"/>
              <a:gd name="connsiteY168" fmla="*/ 2212360 h 2237474"/>
              <a:gd name="connsiteX169" fmla="*/ 681987 w 12192000"/>
              <a:gd name="connsiteY169" fmla="*/ 2216757 h 2237474"/>
              <a:gd name="connsiteX170" fmla="*/ 669923 w 12192000"/>
              <a:gd name="connsiteY170" fmla="*/ 2211682 h 2237474"/>
              <a:gd name="connsiteX171" fmla="*/ 648680 w 12192000"/>
              <a:gd name="connsiteY171" fmla="*/ 2206229 h 2237474"/>
              <a:gd name="connsiteX172" fmla="*/ 597225 w 12192000"/>
              <a:gd name="connsiteY172" fmla="*/ 2180999 h 2237474"/>
              <a:gd name="connsiteX173" fmla="*/ 558449 w 12192000"/>
              <a:gd name="connsiteY173" fmla="*/ 2182346 h 2237474"/>
              <a:gd name="connsiteX174" fmla="*/ 550517 w 12192000"/>
              <a:gd name="connsiteY174" fmla="*/ 2182060 h 2237474"/>
              <a:gd name="connsiteX175" fmla="*/ 550309 w 12192000"/>
              <a:gd name="connsiteY175" fmla="*/ 2181825 h 2237474"/>
              <a:gd name="connsiteX176" fmla="*/ 541836 w 12192000"/>
              <a:gd name="connsiteY176" fmla="*/ 2181063 h 2237474"/>
              <a:gd name="connsiteX177" fmla="*/ 536057 w 12192000"/>
              <a:gd name="connsiteY177" fmla="*/ 2181537 h 2237474"/>
              <a:gd name="connsiteX178" fmla="*/ 520671 w 12192000"/>
              <a:gd name="connsiteY178" fmla="*/ 2180980 h 2237474"/>
              <a:gd name="connsiteX179" fmla="*/ 515024 w 12192000"/>
              <a:gd name="connsiteY179" fmla="*/ 2179258 h 2237474"/>
              <a:gd name="connsiteX180" fmla="*/ 512278 w 12192000"/>
              <a:gd name="connsiteY180" fmla="*/ 2176369 h 2237474"/>
              <a:gd name="connsiteX181" fmla="*/ 480419 w 12192000"/>
              <a:gd name="connsiteY181" fmla="*/ 2167807 h 2237474"/>
              <a:gd name="connsiteX182" fmla="*/ 413835 w 12192000"/>
              <a:gd name="connsiteY182" fmla="*/ 2156783 h 2237474"/>
              <a:gd name="connsiteX183" fmla="*/ 376513 w 12192000"/>
              <a:gd name="connsiteY183" fmla="*/ 2154014 h 2237474"/>
              <a:gd name="connsiteX184" fmla="*/ 273386 w 12192000"/>
              <a:gd name="connsiteY184" fmla="*/ 2142551 h 2237474"/>
              <a:gd name="connsiteX185" fmla="*/ 169207 w 12192000"/>
              <a:gd name="connsiteY185" fmla="*/ 2128100 h 2237474"/>
              <a:gd name="connsiteX186" fmla="*/ 93149 w 12192000"/>
              <a:gd name="connsiteY186" fmla="*/ 2105324 h 2237474"/>
              <a:gd name="connsiteX187" fmla="*/ 88109 w 12192000"/>
              <a:gd name="connsiteY187" fmla="*/ 2106704 h 2237474"/>
              <a:gd name="connsiteX188" fmla="*/ 80022 w 12192000"/>
              <a:gd name="connsiteY188" fmla="*/ 2107254 h 2237474"/>
              <a:gd name="connsiteX189" fmla="*/ 79717 w 12192000"/>
              <a:gd name="connsiteY189" fmla="*/ 2107046 h 2237474"/>
              <a:gd name="connsiteX190" fmla="*/ 72352 w 12192000"/>
              <a:gd name="connsiteY190" fmla="*/ 2107991 h 2237474"/>
              <a:gd name="connsiteX191" fmla="*/ 37645 w 12192000"/>
              <a:gd name="connsiteY191" fmla="*/ 2115401 h 2237474"/>
              <a:gd name="connsiteX192" fmla="*/ 4572 w 12192000"/>
              <a:gd name="connsiteY192" fmla="*/ 2111091 h 2237474"/>
              <a:gd name="connsiteX193" fmla="*/ 0 w 12192000"/>
              <a:gd name="connsiteY193" fmla="*/ 2110468 h 2237474"/>
              <a:gd name="connsiteX194" fmla="*/ 0 w 12192000"/>
              <a:gd name="connsiteY19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8975 w 12192000"/>
              <a:gd name="connsiteY12" fmla="*/ 75527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715896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78619 w 12192000"/>
              <a:gd name="connsiteY28" fmla="*/ 1011878 h 2237474"/>
              <a:gd name="connsiteX29" fmla="*/ 9268019 w 12192000"/>
              <a:gd name="connsiteY29" fmla="*/ 1007442 h 2237474"/>
              <a:gd name="connsiteX30" fmla="*/ 9234662 w 12192000"/>
              <a:gd name="connsiteY30" fmla="*/ 1023056 h 2237474"/>
              <a:gd name="connsiteX31" fmla="*/ 9181033 w 12192000"/>
              <a:gd name="connsiteY31" fmla="*/ 1037921 h 2237474"/>
              <a:gd name="connsiteX32" fmla="*/ 9155969 w 12192000"/>
              <a:gd name="connsiteY32" fmla="*/ 1046804 h 2237474"/>
              <a:gd name="connsiteX33" fmla="*/ 9133985 w 12192000"/>
              <a:gd name="connsiteY33" fmla="*/ 1046450 h 2237474"/>
              <a:gd name="connsiteX34" fmla="*/ 9003462 w 12192000"/>
              <a:gd name="connsiteY34" fmla="*/ 1042406 h 2237474"/>
              <a:gd name="connsiteX35" fmla="*/ 8968445 w 12192000"/>
              <a:gd name="connsiteY35" fmla="*/ 1052169 h 2237474"/>
              <a:gd name="connsiteX36" fmla="*/ 8886001 w 12192000"/>
              <a:gd name="connsiteY36" fmla="*/ 1067468 h 2237474"/>
              <a:gd name="connsiteX37" fmla="*/ 8838610 w 12192000"/>
              <a:gd name="connsiteY37" fmla="*/ 1075091 h 2237474"/>
              <a:gd name="connsiteX38" fmla="*/ 8750383 w 12192000"/>
              <a:gd name="connsiteY38" fmla="*/ 1097387 h 2237474"/>
              <a:gd name="connsiteX39" fmla="*/ 8665605 w 12192000"/>
              <a:gd name="connsiteY39" fmla="*/ 1110791 h 2237474"/>
              <a:gd name="connsiteX40" fmla="*/ 8584946 w 12192000"/>
              <a:gd name="connsiteY40" fmla="*/ 1135226 h 2237474"/>
              <a:gd name="connsiteX41" fmla="*/ 8460755 w 12192000"/>
              <a:gd name="connsiteY41" fmla="*/ 1203427 h 2237474"/>
              <a:gd name="connsiteX42" fmla="*/ 8419755 w 12192000"/>
              <a:gd name="connsiteY42" fmla="*/ 1216260 h 2237474"/>
              <a:gd name="connsiteX43" fmla="*/ 8411626 w 12192000"/>
              <a:gd name="connsiteY43" fmla="*/ 1214397 h 2237474"/>
              <a:gd name="connsiteX44" fmla="*/ 8363469 w 12192000"/>
              <a:gd name="connsiteY44" fmla="*/ 1246658 h 2237474"/>
              <a:gd name="connsiteX45" fmla="*/ 8275497 w 12192000"/>
              <a:gd name="connsiteY45" fmla="*/ 1264396 h 2237474"/>
              <a:gd name="connsiteX46" fmla="*/ 8206287 w 12192000"/>
              <a:gd name="connsiteY46" fmla="*/ 1273060 h 2237474"/>
              <a:gd name="connsiteX47" fmla="*/ 8139997 w 12192000"/>
              <a:gd name="connsiteY47" fmla="*/ 1282713 h 2237474"/>
              <a:gd name="connsiteX48" fmla="*/ 8074238 w 12192000"/>
              <a:gd name="connsiteY48" fmla="*/ 1301895 h 2237474"/>
              <a:gd name="connsiteX49" fmla="*/ 7942099 w 12192000"/>
              <a:gd name="connsiteY49" fmla="*/ 1336332 h 2237474"/>
              <a:gd name="connsiteX50" fmla="*/ 7902328 w 12192000"/>
              <a:gd name="connsiteY50" fmla="*/ 1345865 h 2237474"/>
              <a:gd name="connsiteX51" fmla="*/ 7840612 w 12192000"/>
              <a:gd name="connsiteY51" fmla="*/ 1369373 h 2237474"/>
              <a:gd name="connsiteX52" fmla="*/ 7786819 w 12192000"/>
              <a:gd name="connsiteY52" fmla="*/ 1378970 h 2237474"/>
              <a:gd name="connsiteX53" fmla="*/ 7548172 w 12192000"/>
              <a:gd name="connsiteY53" fmla="*/ 1417460 h 2237474"/>
              <a:gd name="connsiteX54" fmla="*/ 7483437 w 12192000"/>
              <a:gd name="connsiteY54" fmla="*/ 1478152 h 2237474"/>
              <a:gd name="connsiteX55" fmla="*/ 7377870 w 12192000"/>
              <a:gd name="connsiteY55" fmla="*/ 1523319 h 2237474"/>
              <a:gd name="connsiteX56" fmla="*/ 7230737 w 12192000"/>
              <a:gd name="connsiteY56" fmla="*/ 1562633 h 2237474"/>
              <a:gd name="connsiteX57" fmla="*/ 7224458 w 12192000"/>
              <a:gd name="connsiteY57" fmla="*/ 1573008 h 2237474"/>
              <a:gd name="connsiteX58" fmla="*/ 7183121 w 12192000"/>
              <a:gd name="connsiteY58" fmla="*/ 1595162 h 2237474"/>
              <a:gd name="connsiteX59" fmla="*/ 7164601 w 12192000"/>
              <a:gd name="connsiteY59" fmla="*/ 1606490 h 2237474"/>
              <a:gd name="connsiteX60" fmla="*/ 7031309 w 12192000"/>
              <a:gd name="connsiteY60" fmla="*/ 1619451 h 2237474"/>
              <a:gd name="connsiteX61" fmla="*/ 6900177 w 12192000"/>
              <a:gd name="connsiteY61" fmla="*/ 1636016 h 2237474"/>
              <a:gd name="connsiteX62" fmla="*/ 6795372 w 12192000"/>
              <a:gd name="connsiteY62" fmla="*/ 1644845 h 2237474"/>
              <a:gd name="connsiteX63" fmla="*/ 6692251 w 12192000"/>
              <a:gd name="connsiteY63" fmla="*/ 1656357 h 2237474"/>
              <a:gd name="connsiteX64" fmla="*/ 6655235 w 12192000"/>
              <a:gd name="connsiteY64" fmla="*/ 1661869 h 2237474"/>
              <a:gd name="connsiteX65" fmla="*/ 6554894 w 12192000"/>
              <a:gd name="connsiteY65" fmla="*/ 1664428 h 2237474"/>
              <a:gd name="connsiteX66" fmla="*/ 6516595 w 12192000"/>
              <a:gd name="connsiteY66" fmla="*/ 1667475 h 2237474"/>
              <a:gd name="connsiteX67" fmla="*/ 6508541 w 12192000"/>
              <a:gd name="connsiteY67" fmla="*/ 1668757 h 2237474"/>
              <a:gd name="connsiteX68" fmla="*/ 6471012 w 12192000"/>
              <a:gd name="connsiteY68" fmla="*/ 1678604 h 2237474"/>
              <a:gd name="connsiteX69" fmla="*/ 6364035 w 12192000"/>
              <a:gd name="connsiteY69" fmla="*/ 1667683 h 2237474"/>
              <a:gd name="connsiteX70" fmla="*/ 6280959 w 12192000"/>
              <a:gd name="connsiteY70" fmla="*/ 1689329 h 2237474"/>
              <a:gd name="connsiteX71" fmla="*/ 6243319 w 12192000"/>
              <a:gd name="connsiteY71" fmla="*/ 1695560 h 2237474"/>
              <a:gd name="connsiteX72" fmla="*/ 6098321 w 12192000"/>
              <a:gd name="connsiteY72" fmla="*/ 1721646 h 2237474"/>
              <a:gd name="connsiteX73" fmla="*/ 5880652 w 12192000"/>
              <a:gd name="connsiteY73" fmla="*/ 1779643 h 2237474"/>
              <a:gd name="connsiteX74" fmla="*/ 5785959 w 12192000"/>
              <a:gd name="connsiteY74" fmla="*/ 1775307 h 2237474"/>
              <a:gd name="connsiteX75" fmla="*/ 5643534 w 12192000"/>
              <a:gd name="connsiteY75" fmla="*/ 1802919 h 2237474"/>
              <a:gd name="connsiteX76" fmla="*/ 5518799 w 12192000"/>
              <a:gd name="connsiteY76" fmla="*/ 1818312 h 2237474"/>
              <a:gd name="connsiteX77" fmla="*/ 5505014 w 12192000"/>
              <a:gd name="connsiteY77" fmla="*/ 1819259 h 2237474"/>
              <a:gd name="connsiteX78" fmla="*/ 5453307 w 12192000"/>
              <a:gd name="connsiteY78" fmla="*/ 1815450 h 2237474"/>
              <a:gd name="connsiteX79" fmla="*/ 5221533 w 12192000"/>
              <a:gd name="connsiteY79" fmla="*/ 1846950 h 2237474"/>
              <a:gd name="connsiteX80" fmla="*/ 5149802 w 12192000"/>
              <a:gd name="connsiteY80" fmla="*/ 1844846 h 2237474"/>
              <a:gd name="connsiteX81" fmla="*/ 5114927 w 12192000"/>
              <a:gd name="connsiteY81" fmla="*/ 1847827 h 2237474"/>
              <a:gd name="connsiteX82" fmla="*/ 5108970 w 12192000"/>
              <a:gd name="connsiteY82" fmla="*/ 1847935 h 2237474"/>
              <a:gd name="connsiteX83" fmla="*/ 5067961 w 12192000"/>
              <a:gd name="connsiteY83" fmla="*/ 1845917 h 2237474"/>
              <a:gd name="connsiteX84" fmla="*/ 5007075 w 12192000"/>
              <a:gd name="connsiteY84" fmla="*/ 1838626 h 2237474"/>
              <a:gd name="connsiteX85" fmla="*/ 4944087 w 12192000"/>
              <a:gd name="connsiteY85" fmla="*/ 1823332 h 2237474"/>
              <a:gd name="connsiteX86" fmla="*/ 4907662 w 12192000"/>
              <a:gd name="connsiteY86" fmla="*/ 1816900 h 2237474"/>
              <a:gd name="connsiteX87" fmla="*/ 4882386 w 12192000"/>
              <a:gd name="connsiteY87" fmla="*/ 1809844 h 2237474"/>
              <a:gd name="connsiteX88" fmla="*/ 4811440 w 12192000"/>
              <a:gd name="connsiteY88" fmla="*/ 1804655 h 2237474"/>
              <a:gd name="connsiteX89" fmla="*/ 4691075 w 12192000"/>
              <a:gd name="connsiteY89" fmla="*/ 1801389 h 2237474"/>
              <a:gd name="connsiteX90" fmla="*/ 4640313 w 12192000"/>
              <a:gd name="connsiteY90" fmla="*/ 1784307 h 2237474"/>
              <a:gd name="connsiteX91" fmla="*/ 4536503 w 12192000"/>
              <a:gd name="connsiteY91" fmla="*/ 1785334 h 2237474"/>
              <a:gd name="connsiteX92" fmla="*/ 4513724 w 12192000"/>
              <a:gd name="connsiteY92" fmla="*/ 1791996 h 2237474"/>
              <a:gd name="connsiteX93" fmla="*/ 4459810 w 12192000"/>
              <a:gd name="connsiteY93" fmla="*/ 1797886 h 2237474"/>
              <a:gd name="connsiteX94" fmla="*/ 4379064 w 12192000"/>
              <a:gd name="connsiteY94" fmla="*/ 1817177 h 2237474"/>
              <a:gd name="connsiteX95" fmla="*/ 4290981 w 12192000"/>
              <a:gd name="connsiteY95" fmla="*/ 1839677 h 2237474"/>
              <a:gd name="connsiteX96" fmla="*/ 4238372 w 12192000"/>
              <a:gd name="connsiteY96" fmla="*/ 1851480 h 2237474"/>
              <a:gd name="connsiteX97" fmla="*/ 4232517 w 12192000"/>
              <a:gd name="connsiteY97" fmla="*/ 1852567 h 2237474"/>
              <a:gd name="connsiteX98" fmla="*/ 4191732 w 12192000"/>
              <a:gd name="connsiteY98" fmla="*/ 1857328 h 2237474"/>
              <a:gd name="connsiteX99" fmla="*/ 4065532 w 12192000"/>
              <a:gd name="connsiteY99" fmla="*/ 1855477 h 2237474"/>
              <a:gd name="connsiteX100" fmla="*/ 4028460 w 12192000"/>
              <a:gd name="connsiteY100" fmla="*/ 1855137 h 2237474"/>
              <a:gd name="connsiteX101" fmla="*/ 4002267 w 12192000"/>
              <a:gd name="connsiteY101" fmla="*/ 1852352 h 2237474"/>
              <a:gd name="connsiteX102" fmla="*/ 3931396 w 12192000"/>
              <a:gd name="connsiteY102" fmla="*/ 1858915 h 2237474"/>
              <a:gd name="connsiteX103" fmla="*/ 3812162 w 12192000"/>
              <a:gd name="connsiteY103" fmla="*/ 1875501 h 2237474"/>
              <a:gd name="connsiteX104" fmla="*/ 3758105 w 12192000"/>
              <a:gd name="connsiteY104" fmla="*/ 1871856 h 2237474"/>
              <a:gd name="connsiteX105" fmla="*/ 3715896 w 12192000"/>
              <a:gd name="connsiteY105" fmla="*/ 1881552 h 2237474"/>
              <a:gd name="connsiteX106" fmla="*/ 3567259 w 12192000"/>
              <a:gd name="connsiteY106" fmla="*/ 1893482 h 2237474"/>
              <a:gd name="connsiteX107" fmla="*/ 3405770 w 12192000"/>
              <a:gd name="connsiteY107" fmla="*/ 1904591 h 2237474"/>
              <a:gd name="connsiteX108" fmla="*/ 3280097 w 12192000"/>
              <a:gd name="connsiteY108" fmla="*/ 1919610 h 2237474"/>
              <a:gd name="connsiteX109" fmla="*/ 3123424 w 12192000"/>
              <a:gd name="connsiteY109" fmla="*/ 1952930 h 2237474"/>
              <a:gd name="connsiteX110" fmla="*/ 3009910 w 12192000"/>
              <a:gd name="connsiteY110" fmla="*/ 1957866 h 2237474"/>
              <a:gd name="connsiteX111" fmla="*/ 2995934 w 12192000"/>
              <a:gd name="connsiteY111" fmla="*/ 1967085 h 2237474"/>
              <a:gd name="connsiteX112" fmla="*/ 2980071 w 12192000"/>
              <a:gd name="connsiteY112" fmla="*/ 1972988 h 2237474"/>
              <a:gd name="connsiteX113" fmla="*/ 2942858 w 12192000"/>
              <a:gd name="connsiteY113" fmla="*/ 1981367 h 2237474"/>
              <a:gd name="connsiteX114" fmla="*/ 2875436 w 12192000"/>
              <a:gd name="connsiteY114" fmla="*/ 1996977 h 2237474"/>
              <a:gd name="connsiteX115" fmla="*/ 2874892 w 12192000"/>
              <a:gd name="connsiteY115" fmla="*/ 1996085 h 2237474"/>
              <a:gd name="connsiteX116" fmla="*/ 2864145 w 12192000"/>
              <a:gd name="connsiteY116" fmla="*/ 1994061 h 2237474"/>
              <a:gd name="connsiteX117" fmla="*/ 2843662 w 12192000"/>
              <a:gd name="connsiteY117" fmla="*/ 1992498 h 2237474"/>
              <a:gd name="connsiteX118" fmla="*/ 2796128 w 12192000"/>
              <a:gd name="connsiteY118" fmla="*/ 1976403 h 2237474"/>
              <a:gd name="connsiteX119" fmla="*/ 2756784 w 12192000"/>
              <a:gd name="connsiteY119" fmla="*/ 1985116 h 2237474"/>
              <a:gd name="connsiteX120" fmla="*/ 2748833 w 12192000"/>
              <a:gd name="connsiteY120" fmla="*/ 1986323 h 2237474"/>
              <a:gd name="connsiteX121" fmla="*/ 2748661 w 12192000"/>
              <a:gd name="connsiteY121" fmla="*/ 1986122 h 2237474"/>
              <a:gd name="connsiteX122" fmla="*/ 2740251 w 12192000"/>
              <a:gd name="connsiteY122" fmla="*/ 1986946 h 2237474"/>
              <a:gd name="connsiteX123" fmla="*/ 2718916 w 12192000"/>
              <a:gd name="connsiteY123" fmla="*/ 1990867 h 2237474"/>
              <a:gd name="connsiteX124" fmla="*/ 2713522 w 12192000"/>
              <a:gd name="connsiteY124" fmla="*/ 1990173 h 2237474"/>
              <a:gd name="connsiteX125" fmla="*/ 2680597 w 12192000"/>
              <a:gd name="connsiteY125" fmla="*/ 1984996 h 2237474"/>
              <a:gd name="connsiteX126" fmla="*/ 2578178 w 12192000"/>
              <a:gd name="connsiteY126" fmla="*/ 1990531 h 2237474"/>
              <a:gd name="connsiteX127" fmla="*/ 2476147 w 12192000"/>
              <a:gd name="connsiteY127" fmla="*/ 1998305 h 2237474"/>
              <a:gd name="connsiteX128" fmla="*/ 2373568 w 12192000"/>
              <a:gd name="connsiteY128" fmla="*/ 2003219 h 2237474"/>
              <a:gd name="connsiteX129" fmla="*/ 2321399 w 12192000"/>
              <a:gd name="connsiteY129" fmla="*/ 1989467 h 2237474"/>
              <a:gd name="connsiteX130" fmla="*/ 2315525 w 12192000"/>
              <a:gd name="connsiteY130" fmla="*/ 1989708 h 2237474"/>
              <a:gd name="connsiteX131" fmla="*/ 2300792 w 12192000"/>
              <a:gd name="connsiteY131" fmla="*/ 1994290 h 2237474"/>
              <a:gd name="connsiteX132" fmla="*/ 2295469 w 12192000"/>
              <a:gd name="connsiteY132" fmla="*/ 1996659 h 2237474"/>
              <a:gd name="connsiteX133" fmla="*/ 2287219 w 12192000"/>
              <a:gd name="connsiteY133" fmla="*/ 1998750 h 2237474"/>
              <a:gd name="connsiteX134" fmla="*/ 2286948 w 12192000"/>
              <a:gd name="connsiteY134" fmla="*/ 1998596 h 2237474"/>
              <a:gd name="connsiteX135" fmla="*/ 2243069 w 12192000"/>
              <a:gd name="connsiteY135" fmla="*/ 2015111 h 2237474"/>
              <a:gd name="connsiteX136" fmla="*/ 2186609 w 12192000"/>
              <a:gd name="connsiteY136" fmla="*/ 2008263 h 2237474"/>
              <a:gd name="connsiteX137" fmla="*/ 2164831 w 12192000"/>
              <a:gd name="connsiteY137" fmla="*/ 2010143 h 2237474"/>
              <a:gd name="connsiteX138" fmla="*/ 2152836 w 12192000"/>
              <a:gd name="connsiteY138" fmla="*/ 2010048 h 2237474"/>
              <a:gd name="connsiteX139" fmla="*/ 2117102 w 12192000"/>
              <a:gd name="connsiteY139" fmla="*/ 2023004 h 2237474"/>
              <a:gd name="connsiteX140" fmla="*/ 2111935 w 12192000"/>
              <a:gd name="connsiteY140" fmla="*/ 2023163 h 2237474"/>
              <a:gd name="connsiteX141" fmla="*/ 2089991 w 12192000"/>
              <a:gd name="connsiteY141" fmla="*/ 2034193 h 2237474"/>
              <a:gd name="connsiteX142" fmla="*/ 2058061 w 12192000"/>
              <a:gd name="connsiteY142" fmla="*/ 2047942 h 2237474"/>
              <a:gd name="connsiteX143" fmla="*/ 2055737 w 12192000"/>
              <a:gd name="connsiteY143" fmla="*/ 2047704 h 2237474"/>
              <a:gd name="connsiteX144" fmla="*/ 2042244 w 12192000"/>
              <a:gd name="connsiteY144" fmla="*/ 2055560 h 2237474"/>
              <a:gd name="connsiteX145" fmla="*/ 1976224 w 12192000"/>
              <a:gd name="connsiteY145" fmla="*/ 2074257 h 2237474"/>
              <a:gd name="connsiteX146" fmla="*/ 1877728 w 12192000"/>
              <a:gd name="connsiteY146" fmla="*/ 2101004 h 2237474"/>
              <a:gd name="connsiteX147" fmla="*/ 1759056 w 12192000"/>
              <a:gd name="connsiteY147" fmla="*/ 2125608 h 2237474"/>
              <a:gd name="connsiteX148" fmla="*/ 1637948 w 12192000"/>
              <a:gd name="connsiteY148" fmla="*/ 2172597 h 2237474"/>
              <a:gd name="connsiteX149" fmla="*/ 1434549 w 12192000"/>
              <a:gd name="connsiteY149" fmla="*/ 2234522 h 2237474"/>
              <a:gd name="connsiteX150" fmla="*/ 1398481 w 12192000"/>
              <a:gd name="connsiteY150" fmla="*/ 2237074 h 2237474"/>
              <a:gd name="connsiteX151" fmla="*/ 1398407 w 12192000"/>
              <a:gd name="connsiteY151" fmla="*/ 2237095 h 2237474"/>
              <a:gd name="connsiteX152" fmla="*/ 1370962 w 12192000"/>
              <a:gd name="connsiteY152" fmla="*/ 2237474 h 2237474"/>
              <a:gd name="connsiteX153" fmla="*/ 1356367 w 12192000"/>
              <a:gd name="connsiteY153" fmla="*/ 2235089 h 2237474"/>
              <a:gd name="connsiteX154" fmla="*/ 1324828 w 12192000"/>
              <a:gd name="connsiteY154" fmla="*/ 2231968 h 2237474"/>
              <a:gd name="connsiteX155" fmla="*/ 1297744 w 12192000"/>
              <a:gd name="connsiteY155" fmla="*/ 2235849 h 2237474"/>
              <a:gd name="connsiteX156" fmla="*/ 1286236 w 12192000"/>
              <a:gd name="connsiteY156" fmla="*/ 2233135 h 2237474"/>
              <a:gd name="connsiteX157" fmla="*/ 1283504 w 12192000"/>
              <a:gd name="connsiteY157" fmla="*/ 2233797 h 2237474"/>
              <a:gd name="connsiteX158" fmla="*/ 1279765 w 12192000"/>
              <a:gd name="connsiteY158" fmla="*/ 2229639 h 2237474"/>
              <a:gd name="connsiteX159" fmla="*/ 1195347 w 12192000"/>
              <a:gd name="connsiteY159" fmla="*/ 2212354 h 2237474"/>
              <a:gd name="connsiteX160" fmla="*/ 970251 w 12192000"/>
              <a:gd name="connsiteY160" fmla="*/ 2221029 h 2237474"/>
              <a:gd name="connsiteX161" fmla="*/ 812914 w 12192000"/>
              <a:gd name="connsiteY161" fmla="*/ 2202752 h 2237474"/>
              <a:gd name="connsiteX162" fmla="*/ 800195 w 12192000"/>
              <a:gd name="connsiteY162" fmla="*/ 2209407 h 2237474"/>
              <a:gd name="connsiteX163" fmla="*/ 784978 w 12192000"/>
              <a:gd name="connsiteY163" fmla="*/ 2212360 h 2237474"/>
              <a:gd name="connsiteX164" fmla="*/ 681987 w 12192000"/>
              <a:gd name="connsiteY164" fmla="*/ 2216757 h 2237474"/>
              <a:gd name="connsiteX165" fmla="*/ 669923 w 12192000"/>
              <a:gd name="connsiteY165" fmla="*/ 2211682 h 2237474"/>
              <a:gd name="connsiteX166" fmla="*/ 648680 w 12192000"/>
              <a:gd name="connsiteY166" fmla="*/ 2206229 h 2237474"/>
              <a:gd name="connsiteX167" fmla="*/ 597225 w 12192000"/>
              <a:gd name="connsiteY167" fmla="*/ 2180999 h 2237474"/>
              <a:gd name="connsiteX168" fmla="*/ 558449 w 12192000"/>
              <a:gd name="connsiteY168" fmla="*/ 2182346 h 2237474"/>
              <a:gd name="connsiteX169" fmla="*/ 550517 w 12192000"/>
              <a:gd name="connsiteY169" fmla="*/ 2182060 h 2237474"/>
              <a:gd name="connsiteX170" fmla="*/ 550309 w 12192000"/>
              <a:gd name="connsiteY170" fmla="*/ 2181825 h 2237474"/>
              <a:gd name="connsiteX171" fmla="*/ 541836 w 12192000"/>
              <a:gd name="connsiteY171" fmla="*/ 2181063 h 2237474"/>
              <a:gd name="connsiteX172" fmla="*/ 536057 w 12192000"/>
              <a:gd name="connsiteY172" fmla="*/ 2181537 h 2237474"/>
              <a:gd name="connsiteX173" fmla="*/ 520671 w 12192000"/>
              <a:gd name="connsiteY173" fmla="*/ 2180980 h 2237474"/>
              <a:gd name="connsiteX174" fmla="*/ 515024 w 12192000"/>
              <a:gd name="connsiteY174" fmla="*/ 2179258 h 2237474"/>
              <a:gd name="connsiteX175" fmla="*/ 512278 w 12192000"/>
              <a:gd name="connsiteY175" fmla="*/ 2176369 h 2237474"/>
              <a:gd name="connsiteX176" fmla="*/ 480419 w 12192000"/>
              <a:gd name="connsiteY176" fmla="*/ 2167807 h 2237474"/>
              <a:gd name="connsiteX177" fmla="*/ 413835 w 12192000"/>
              <a:gd name="connsiteY177" fmla="*/ 2156783 h 2237474"/>
              <a:gd name="connsiteX178" fmla="*/ 376513 w 12192000"/>
              <a:gd name="connsiteY178" fmla="*/ 2154014 h 2237474"/>
              <a:gd name="connsiteX179" fmla="*/ 273386 w 12192000"/>
              <a:gd name="connsiteY179" fmla="*/ 2142551 h 2237474"/>
              <a:gd name="connsiteX180" fmla="*/ 169207 w 12192000"/>
              <a:gd name="connsiteY180" fmla="*/ 2128100 h 2237474"/>
              <a:gd name="connsiteX181" fmla="*/ 93149 w 12192000"/>
              <a:gd name="connsiteY181" fmla="*/ 2105324 h 2237474"/>
              <a:gd name="connsiteX182" fmla="*/ 88109 w 12192000"/>
              <a:gd name="connsiteY182" fmla="*/ 2106704 h 2237474"/>
              <a:gd name="connsiteX183" fmla="*/ 80022 w 12192000"/>
              <a:gd name="connsiteY183" fmla="*/ 2107254 h 2237474"/>
              <a:gd name="connsiteX184" fmla="*/ 79717 w 12192000"/>
              <a:gd name="connsiteY184" fmla="*/ 2107046 h 2237474"/>
              <a:gd name="connsiteX185" fmla="*/ 72352 w 12192000"/>
              <a:gd name="connsiteY185" fmla="*/ 2107991 h 2237474"/>
              <a:gd name="connsiteX186" fmla="*/ 37645 w 12192000"/>
              <a:gd name="connsiteY186" fmla="*/ 2115401 h 2237474"/>
              <a:gd name="connsiteX187" fmla="*/ 4572 w 12192000"/>
              <a:gd name="connsiteY187" fmla="*/ 2111091 h 2237474"/>
              <a:gd name="connsiteX188" fmla="*/ 0 w 12192000"/>
              <a:gd name="connsiteY188" fmla="*/ 2110468 h 2237474"/>
              <a:gd name="connsiteX189" fmla="*/ 0 w 12192000"/>
              <a:gd name="connsiteY18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60755 w 12192000"/>
              <a:gd name="connsiteY40" fmla="*/ 1203427 h 2237474"/>
              <a:gd name="connsiteX41" fmla="*/ 8419755 w 12192000"/>
              <a:gd name="connsiteY41" fmla="*/ 1216260 h 2237474"/>
              <a:gd name="connsiteX42" fmla="*/ 8411626 w 12192000"/>
              <a:gd name="connsiteY42" fmla="*/ 1214397 h 2237474"/>
              <a:gd name="connsiteX43" fmla="*/ 8363469 w 12192000"/>
              <a:gd name="connsiteY43" fmla="*/ 1246658 h 2237474"/>
              <a:gd name="connsiteX44" fmla="*/ 8275497 w 12192000"/>
              <a:gd name="connsiteY44" fmla="*/ 1264396 h 2237474"/>
              <a:gd name="connsiteX45" fmla="*/ 8206287 w 12192000"/>
              <a:gd name="connsiteY45" fmla="*/ 1273060 h 2237474"/>
              <a:gd name="connsiteX46" fmla="*/ 8139997 w 12192000"/>
              <a:gd name="connsiteY46" fmla="*/ 1282713 h 2237474"/>
              <a:gd name="connsiteX47" fmla="*/ 8074238 w 12192000"/>
              <a:gd name="connsiteY47" fmla="*/ 1301895 h 2237474"/>
              <a:gd name="connsiteX48" fmla="*/ 7942099 w 12192000"/>
              <a:gd name="connsiteY48" fmla="*/ 1336332 h 2237474"/>
              <a:gd name="connsiteX49" fmla="*/ 7902328 w 12192000"/>
              <a:gd name="connsiteY49" fmla="*/ 1345865 h 2237474"/>
              <a:gd name="connsiteX50" fmla="*/ 7840612 w 12192000"/>
              <a:gd name="connsiteY50" fmla="*/ 1369373 h 2237474"/>
              <a:gd name="connsiteX51" fmla="*/ 7786819 w 12192000"/>
              <a:gd name="connsiteY51" fmla="*/ 1378970 h 2237474"/>
              <a:gd name="connsiteX52" fmla="*/ 7548172 w 12192000"/>
              <a:gd name="connsiteY52" fmla="*/ 1417460 h 2237474"/>
              <a:gd name="connsiteX53" fmla="*/ 7483437 w 12192000"/>
              <a:gd name="connsiteY53" fmla="*/ 1478152 h 2237474"/>
              <a:gd name="connsiteX54" fmla="*/ 7377870 w 12192000"/>
              <a:gd name="connsiteY54" fmla="*/ 1523319 h 2237474"/>
              <a:gd name="connsiteX55" fmla="*/ 7230737 w 12192000"/>
              <a:gd name="connsiteY55" fmla="*/ 1562633 h 2237474"/>
              <a:gd name="connsiteX56" fmla="*/ 7224458 w 12192000"/>
              <a:gd name="connsiteY56" fmla="*/ 1573008 h 2237474"/>
              <a:gd name="connsiteX57" fmla="*/ 7183121 w 12192000"/>
              <a:gd name="connsiteY57" fmla="*/ 1595162 h 2237474"/>
              <a:gd name="connsiteX58" fmla="*/ 7164601 w 12192000"/>
              <a:gd name="connsiteY58" fmla="*/ 1606490 h 2237474"/>
              <a:gd name="connsiteX59" fmla="*/ 7031309 w 12192000"/>
              <a:gd name="connsiteY59" fmla="*/ 1619451 h 2237474"/>
              <a:gd name="connsiteX60" fmla="*/ 6900177 w 12192000"/>
              <a:gd name="connsiteY60" fmla="*/ 1636016 h 2237474"/>
              <a:gd name="connsiteX61" fmla="*/ 6795372 w 12192000"/>
              <a:gd name="connsiteY61" fmla="*/ 1644845 h 2237474"/>
              <a:gd name="connsiteX62" fmla="*/ 6692251 w 12192000"/>
              <a:gd name="connsiteY62" fmla="*/ 1656357 h 2237474"/>
              <a:gd name="connsiteX63" fmla="*/ 6655235 w 12192000"/>
              <a:gd name="connsiteY63" fmla="*/ 1661869 h 2237474"/>
              <a:gd name="connsiteX64" fmla="*/ 6554894 w 12192000"/>
              <a:gd name="connsiteY64" fmla="*/ 1664428 h 2237474"/>
              <a:gd name="connsiteX65" fmla="*/ 6516595 w 12192000"/>
              <a:gd name="connsiteY65" fmla="*/ 1667475 h 2237474"/>
              <a:gd name="connsiteX66" fmla="*/ 6508541 w 12192000"/>
              <a:gd name="connsiteY66" fmla="*/ 1668757 h 2237474"/>
              <a:gd name="connsiteX67" fmla="*/ 6471012 w 12192000"/>
              <a:gd name="connsiteY67" fmla="*/ 1678604 h 2237474"/>
              <a:gd name="connsiteX68" fmla="*/ 6364035 w 12192000"/>
              <a:gd name="connsiteY68" fmla="*/ 1667683 h 2237474"/>
              <a:gd name="connsiteX69" fmla="*/ 6280959 w 12192000"/>
              <a:gd name="connsiteY69" fmla="*/ 1689329 h 2237474"/>
              <a:gd name="connsiteX70" fmla="*/ 6243319 w 12192000"/>
              <a:gd name="connsiteY70" fmla="*/ 1695560 h 2237474"/>
              <a:gd name="connsiteX71" fmla="*/ 6098321 w 12192000"/>
              <a:gd name="connsiteY71" fmla="*/ 1721646 h 2237474"/>
              <a:gd name="connsiteX72" fmla="*/ 5880652 w 12192000"/>
              <a:gd name="connsiteY72" fmla="*/ 1779643 h 2237474"/>
              <a:gd name="connsiteX73" fmla="*/ 5785959 w 12192000"/>
              <a:gd name="connsiteY73" fmla="*/ 1775307 h 2237474"/>
              <a:gd name="connsiteX74" fmla="*/ 5643534 w 12192000"/>
              <a:gd name="connsiteY74" fmla="*/ 1802919 h 2237474"/>
              <a:gd name="connsiteX75" fmla="*/ 5518799 w 12192000"/>
              <a:gd name="connsiteY75" fmla="*/ 1818312 h 2237474"/>
              <a:gd name="connsiteX76" fmla="*/ 5505014 w 12192000"/>
              <a:gd name="connsiteY76" fmla="*/ 1819259 h 2237474"/>
              <a:gd name="connsiteX77" fmla="*/ 5453307 w 12192000"/>
              <a:gd name="connsiteY77" fmla="*/ 1815450 h 2237474"/>
              <a:gd name="connsiteX78" fmla="*/ 5221533 w 12192000"/>
              <a:gd name="connsiteY78" fmla="*/ 1846950 h 2237474"/>
              <a:gd name="connsiteX79" fmla="*/ 5149802 w 12192000"/>
              <a:gd name="connsiteY79" fmla="*/ 1844846 h 2237474"/>
              <a:gd name="connsiteX80" fmla="*/ 5114927 w 12192000"/>
              <a:gd name="connsiteY80" fmla="*/ 1847827 h 2237474"/>
              <a:gd name="connsiteX81" fmla="*/ 5108970 w 12192000"/>
              <a:gd name="connsiteY81" fmla="*/ 1847935 h 2237474"/>
              <a:gd name="connsiteX82" fmla="*/ 5067961 w 12192000"/>
              <a:gd name="connsiteY82" fmla="*/ 1845917 h 2237474"/>
              <a:gd name="connsiteX83" fmla="*/ 5007075 w 12192000"/>
              <a:gd name="connsiteY83" fmla="*/ 1838626 h 2237474"/>
              <a:gd name="connsiteX84" fmla="*/ 4944087 w 12192000"/>
              <a:gd name="connsiteY84" fmla="*/ 1823332 h 2237474"/>
              <a:gd name="connsiteX85" fmla="*/ 4907662 w 12192000"/>
              <a:gd name="connsiteY85" fmla="*/ 1816900 h 2237474"/>
              <a:gd name="connsiteX86" fmla="*/ 4882386 w 12192000"/>
              <a:gd name="connsiteY86" fmla="*/ 1809844 h 2237474"/>
              <a:gd name="connsiteX87" fmla="*/ 4811440 w 12192000"/>
              <a:gd name="connsiteY87" fmla="*/ 1804655 h 2237474"/>
              <a:gd name="connsiteX88" fmla="*/ 4691075 w 12192000"/>
              <a:gd name="connsiteY88" fmla="*/ 1801389 h 2237474"/>
              <a:gd name="connsiteX89" fmla="*/ 4640313 w 12192000"/>
              <a:gd name="connsiteY89" fmla="*/ 1784307 h 2237474"/>
              <a:gd name="connsiteX90" fmla="*/ 4536503 w 12192000"/>
              <a:gd name="connsiteY90" fmla="*/ 1785334 h 2237474"/>
              <a:gd name="connsiteX91" fmla="*/ 4513724 w 12192000"/>
              <a:gd name="connsiteY91" fmla="*/ 1791996 h 2237474"/>
              <a:gd name="connsiteX92" fmla="*/ 4459810 w 12192000"/>
              <a:gd name="connsiteY92" fmla="*/ 1797886 h 2237474"/>
              <a:gd name="connsiteX93" fmla="*/ 4379064 w 12192000"/>
              <a:gd name="connsiteY93" fmla="*/ 1817177 h 2237474"/>
              <a:gd name="connsiteX94" fmla="*/ 4290981 w 12192000"/>
              <a:gd name="connsiteY94" fmla="*/ 1839677 h 2237474"/>
              <a:gd name="connsiteX95" fmla="*/ 4238372 w 12192000"/>
              <a:gd name="connsiteY95" fmla="*/ 1851480 h 2237474"/>
              <a:gd name="connsiteX96" fmla="*/ 4232517 w 12192000"/>
              <a:gd name="connsiteY96" fmla="*/ 1852567 h 2237474"/>
              <a:gd name="connsiteX97" fmla="*/ 4191732 w 12192000"/>
              <a:gd name="connsiteY97" fmla="*/ 1857328 h 2237474"/>
              <a:gd name="connsiteX98" fmla="*/ 4065532 w 12192000"/>
              <a:gd name="connsiteY98" fmla="*/ 1855477 h 2237474"/>
              <a:gd name="connsiteX99" fmla="*/ 4028460 w 12192000"/>
              <a:gd name="connsiteY99" fmla="*/ 1855137 h 2237474"/>
              <a:gd name="connsiteX100" fmla="*/ 4002267 w 12192000"/>
              <a:gd name="connsiteY100" fmla="*/ 1852352 h 2237474"/>
              <a:gd name="connsiteX101" fmla="*/ 3931396 w 12192000"/>
              <a:gd name="connsiteY101" fmla="*/ 1858915 h 2237474"/>
              <a:gd name="connsiteX102" fmla="*/ 3812162 w 12192000"/>
              <a:gd name="connsiteY102" fmla="*/ 1875501 h 2237474"/>
              <a:gd name="connsiteX103" fmla="*/ 3758105 w 12192000"/>
              <a:gd name="connsiteY103" fmla="*/ 1871856 h 2237474"/>
              <a:gd name="connsiteX104" fmla="*/ 3715896 w 12192000"/>
              <a:gd name="connsiteY104" fmla="*/ 1881552 h 2237474"/>
              <a:gd name="connsiteX105" fmla="*/ 3567259 w 12192000"/>
              <a:gd name="connsiteY105" fmla="*/ 1893482 h 2237474"/>
              <a:gd name="connsiteX106" fmla="*/ 3405770 w 12192000"/>
              <a:gd name="connsiteY106" fmla="*/ 1904591 h 2237474"/>
              <a:gd name="connsiteX107" fmla="*/ 3280097 w 12192000"/>
              <a:gd name="connsiteY107" fmla="*/ 1919610 h 2237474"/>
              <a:gd name="connsiteX108" fmla="*/ 3123424 w 12192000"/>
              <a:gd name="connsiteY108" fmla="*/ 1952930 h 2237474"/>
              <a:gd name="connsiteX109" fmla="*/ 3009910 w 12192000"/>
              <a:gd name="connsiteY109" fmla="*/ 1957866 h 2237474"/>
              <a:gd name="connsiteX110" fmla="*/ 2995934 w 12192000"/>
              <a:gd name="connsiteY110" fmla="*/ 1967085 h 2237474"/>
              <a:gd name="connsiteX111" fmla="*/ 2980071 w 12192000"/>
              <a:gd name="connsiteY111" fmla="*/ 1972988 h 2237474"/>
              <a:gd name="connsiteX112" fmla="*/ 2942858 w 12192000"/>
              <a:gd name="connsiteY112" fmla="*/ 1981367 h 2237474"/>
              <a:gd name="connsiteX113" fmla="*/ 2875436 w 12192000"/>
              <a:gd name="connsiteY113" fmla="*/ 1996977 h 2237474"/>
              <a:gd name="connsiteX114" fmla="*/ 2874892 w 12192000"/>
              <a:gd name="connsiteY114" fmla="*/ 1996085 h 2237474"/>
              <a:gd name="connsiteX115" fmla="*/ 2864145 w 12192000"/>
              <a:gd name="connsiteY115" fmla="*/ 1994061 h 2237474"/>
              <a:gd name="connsiteX116" fmla="*/ 2843662 w 12192000"/>
              <a:gd name="connsiteY116" fmla="*/ 1992498 h 2237474"/>
              <a:gd name="connsiteX117" fmla="*/ 2796128 w 12192000"/>
              <a:gd name="connsiteY117" fmla="*/ 1976403 h 2237474"/>
              <a:gd name="connsiteX118" fmla="*/ 2756784 w 12192000"/>
              <a:gd name="connsiteY118" fmla="*/ 1985116 h 2237474"/>
              <a:gd name="connsiteX119" fmla="*/ 2748833 w 12192000"/>
              <a:gd name="connsiteY119" fmla="*/ 1986323 h 2237474"/>
              <a:gd name="connsiteX120" fmla="*/ 2748661 w 12192000"/>
              <a:gd name="connsiteY120" fmla="*/ 1986122 h 2237474"/>
              <a:gd name="connsiteX121" fmla="*/ 2740251 w 12192000"/>
              <a:gd name="connsiteY121" fmla="*/ 1986946 h 2237474"/>
              <a:gd name="connsiteX122" fmla="*/ 2718916 w 12192000"/>
              <a:gd name="connsiteY122" fmla="*/ 1990867 h 2237474"/>
              <a:gd name="connsiteX123" fmla="*/ 2713522 w 12192000"/>
              <a:gd name="connsiteY123" fmla="*/ 1990173 h 2237474"/>
              <a:gd name="connsiteX124" fmla="*/ 2680597 w 12192000"/>
              <a:gd name="connsiteY124" fmla="*/ 1984996 h 2237474"/>
              <a:gd name="connsiteX125" fmla="*/ 2578178 w 12192000"/>
              <a:gd name="connsiteY125" fmla="*/ 1990531 h 2237474"/>
              <a:gd name="connsiteX126" fmla="*/ 2476147 w 12192000"/>
              <a:gd name="connsiteY126" fmla="*/ 1998305 h 2237474"/>
              <a:gd name="connsiteX127" fmla="*/ 2373568 w 12192000"/>
              <a:gd name="connsiteY127" fmla="*/ 2003219 h 2237474"/>
              <a:gd name="connsiteX128" fmla="*/ 2321399 w 12192000"/>
              <a:gd name="connsiteY128" fmla="*/ 1989467 h 2237474"/>
              <a:gd name="connsiteX129" fmla="*/ 2315525 w 12192000"/>
              <a:gd name="connsiteY129" fmla="*/ 1989708 h 2237474"/>
              <a:gd name="connsiteX130" fmla="*/ 2300792 w 12192000"/>
              <a:gd name="connsiteY130" fmla="*/ 1994290 h 2237474"/>
              <a:gd name="connsiteX131" fmla="*/ 2295469 w 12192000"/>
              <a:gd name="connsiteY131" fmla="*/ 1996659 h 2237474"/>
              <a:gd name="connsiteX132" fmla="*/ 2287219 w 12192000"/>
              <a:gd name="connsiteY132" fmla="*/ 1998750 h 2237474"/>
              <a:gd name="connsiteX133" fmla="*/ 2286948 w 12192000"/>
              <a:gd name="connsiteY133" fmla="*/ 1998596 h 2237474"/>
              <a:gd name="connsiteX134" fmla="*/ 2243069 w 12192000"/>
              <a:gd name="connsiteY134" fmla="*/ 2015111 h 2237474"/>
              <a:gd name="connsiteX135" fmla="*/ 2186609 w 12192000"/>
              <a:gd name="connsiteY135" fmla="*/ 2008263 h 2237474"/>
              <a:gd name="connsiteX136" fmla="*/ 2164831 w 12192000"/>
              <a:gd name="connsiteY136" fmla="*/ 2010143 h 2237474"/>
              <a:gd name="connsiteX137" fmla="*/ 2152836 w 12192000"/>
              <a:gd name="connsiteY137" fmla="*/ 2010048 h 2237474"/>
              <a:gd name="connsiteX138" fmla="*/ 2117102 w 12192000"/>
              <a:gd name="connsiteY138" fmla="*/ 2023004 h 2237474"/>
              <a:gd name="connsiteX139" fmla="*/ 2111935 w 12192000"/>
              <a:gd name="connsiteY139" fmla="*/ 2023163 h 2237474"/>
              <a:gd name="connsiteX140" fmla="*/ 2089991 w 12192000"/>
              <a:gd name="connsiteY140" fmla="*/ 2034193 h 2237474"/>
              <a:gd name="connsiteX141" fmla="*/ 2058061 w 12192000"/>
              <a:gd name="connsiteY141" fmla="*/ 2047942 h 2237474"/>
              <a:gd name="connsiteX142" fmla="*/ 2055737 w 12192000"/>
              <a:gd name="connsiteY142" fmla="*/ 2047704 h 2237474"/>
              <a:gd name="connsiteX143" fmla="*/ 2042244 w 12192000"/>
              <a:gd name="connsiteY143" fmla="*/ 2055560 h 2237474"/>
              <a:gd name="connsiteX144" fmla="*/ 1976224 w 12192000"/>
              <a:gd name="connsiteY144" fmla="*/ 2074257 h 2237474"/>
              <a:gd name="connsiteX145" fmla="*/ 1877728 w 12192000"/>
              <a:gd name="connsiteY145" fmla="*/ 2101004 h 2237474"/>
              <a:gd name="connsiteX146" fmla="*/ 1759056 w 12192000"/>
              <a:gd name="connsiteY146" fmla="*/ 2125608 h 2237474"/>
              <a:gd name="connsiteX147" fmla="*/ 1637948 w 12192000"/>
              <a:gd name="connsiteY147" fmla="*/ 2172597 h 2237474"/>
              <a:gd name="connsiteX148" fmla="*/ 1434549 w 12192000"/>
              <a:gd name="connsiteY148" fmla="*/ 2234522 h 2237474"/>
              <a:gd name="connsiteX149" fmla="*/ 1398481 w 12192000"/>
              <a:gd name="connsiteY149" fmla="*/ 2237074 h 2237474"/>
              <a:gd name="connsiteX150" fmla="*/ 1398407 w 12192000"/>
              <a:gd name="connsiteY150" fmla="*/ 2237095 h 2237474"/>
              <a:gd name="connsiteX151" fmla="*/ 1370962 w 12192000"/>
              <a:gd name="connsiteY151" fmla="*/ 2237474 h 2237474"/>
              <a:gd name="connsiteX152" fmla="*/ 1356367 w 12192000"/>
              <a:gd name="connsiteY152" fmla="*/ 2235089 h 2237474"/>
              <a:gd name="connsiteX153" fmla="*/ 1324828 w 12192000"/>
              <a:gd name="connsiteY153" fmla="*/ 2231968 h 2237474"/>
              <a:gd name="connsiteX154" fmla="*/ 1297744 w 12192000"/>
              <a:gd name="connsiteY154" fmla="*/ 2235849 h 2237474"/>
              <a:gd name="connsiteX155" fmla="*/ 1286236 w 12192000"/>
              <a:gd name="connsiteY155" fmla="*/ 2233135 h 2237474"/>
              <a:gd name="connsiteX156" fmla="*/ 1283504 w 12192000"/>
              <a:gd name="connsiteY156" fmla="*/ 2233797 h 2237474"/>
              <a:gd name="connsiteX157" fmla="*/ 1279765 w 12192000"/>
              <a:gd name="connsiteY157" fmla="*/ 2229639 h 2237474"/>
              <a:gd name="connsiteX158" fmla="*/ 1195347 w 12192000"/>
              <a:gd name="connsiteY158" fmla="*/ 2212354 h 2237474"/>
              <a:gd name="connsiteX159" fmla="*/ 970251 w 12192000"/>
              <a:gd name="connsiteY159" fmla="*/ 2221029 h 2237474"/>
              <a:gd name="connsiteX160" fmla="*/ 812914 w 12192000"/>
              <a:gd name="connsiteY160" fmla="*/ 2202752 h 2237474"/>
              <a:gd name="connsiteX161" fmla="*/ 800195 w 12192000"/>
              <a:gd name="connsiteY161" fmla="*/ 2209407 h 2237474"/>
              <a:gd name="connsiteX162" fmla="*/ 784978 w 12192000"/>
              <a:gd name="connsiteY162" fmla="*/ 2212360 h 2237474"/>
              <a:gd name="connsiteX163" fmla="*/ 681987 w 12192000"/>
              <a:gd name="connsiteY163" fmla="*/ 2216757 h 2237474"/>
              <a:gd name="connsiteX164" fmla="*/ 669923 w 12192000"/>
              <a:gd name="connsiteY164" fmla="*/ 2211682 h 2237474"/>
              <a:gd name="connsiteX165" fmla="*/ 648680 w 12192000"/>
              <a:gd name="connsiteY165" fmla="*/ 2206229 h 2237474"/>
              <a:gd name="connsiteX166" fmla="*/ 597225 w 12192000"/>
              <a:gd name="connsiteY166" fmla="*/ 2180999 h 2237474"/>
              <a:gd name="connsiteX167" fmla="*/ 558449 w 12192000"/>
              <a:gd name="connsiteY167" fmla="*/ 2182346 h 2237474"/>
              <a:gd name="connsiteX168" fmla="*/ 550517 w 12192000"/>
              <a:gd name="connsiteY168" fmla="*/ 2182060 h 2237474"/>
              <a:gd name="connsiteX169" fmla="*/ 550309 w 12192000"/>
              <a:gd name="connsiteY169" fmla="*/ 2181825 h 2237474"/>
              <a:gd name="connsiteX170" fmla="*/ 541836 w 12192000"/>
              <a:gd name="connsiteY170" fmla="*/ 2181063 h 2237474"/>
              <a:gd name="connsiteX171" fmla="*/ 536057 w 12192000"/>
              <a:gd name="connsiteY171" fmla="*/ 2181537 h 2237474"/>
              <a:gd name="connsiteX172" fmla="*/ 520671 w 12192000"/>
              <a:gd name="connsiteY172" fmla="*/ 2180980 h 2237474"/>
              <a:gd name="connsiteX173" fmla="*/ 515024 w 12192000"/>
              <a:gd name="connsiteY173" fmla="*/ 2179258 h 2237474"/>
              <a:gd name="connsiteX174" fmla="*/ 512278 w 12192000"/>
              <a:gd name="connsiteY174" fmla="*/ 2176369 h 2237474"/>
              <a:gd name="connsiteX175" fmla="*/ 480419 w 12192000"/>
              <a:gd name="connsiteY175" fmla="*/ 2167807 h 2237474"/>
              <a:gd name="connsiteX176" fmla="*/ 413835 w 12192000"/>
              <a:gd name="connsiteY176" fmla="*/ 2156783 h 2237474"/>
              <a:gd name="connsiteX177" fmla="*/ 376513 w 12192000"/>
              <a:gd name="connsiteY177" fmla="*/ 2154014 h 2237474"/>
              <a:gd name="connsiteX178" fmla="*/ 273386 w 12192000"/>
              <a:gd name="connsiteY178" fmla="*/ 2142551 h 2237474"/>
              <a:gd name="connsiteX179" fmla="*/ 169207 w 12192000"/>
              <a:gd name="connsiteY179" fmla="*/ 2128100 h 2237474"/>
              <a:gd name="connsiteX180" fmla="*/ 93149 w 12192000"/>
              <a:gd name="connsiteY180" fmla="*/ 2105324 h 2237474"/>
              <a:gd name="connsiteX181" fmla="*/ 88109 w 12192000"/>
              <a:gd name="connsiteY181" fmla="*/ 2106704 h 2237474"/>
              <a:gd name="connsiteX182" fmla="*/ 80022 w 12192000"/>
              <a:gd name="connsiteY182" fmla="*/ 2107254 h 2237474"/>
              <a:gd name="connsiteX183" fmla="*/ 79717 w 12192000"/>
              <a:gd name="connsiteY183" fmla="*/ 2107046 h 2237474"/>
              <a:gd name="connsiteX184" fmla="*/ 72352 w 12192000"/>
              <a:gd name="connsiteY184" fmla="*/ 2107991 h 2237474"/>
              <a:gd name="connsiteX185" fmla="*/ 37645 w 12192000"/>
              <a:gd name="connsiteY185" fmla="*/ 2115401 h 2237474"/>
              <a:gd name="connsiteX186" fmla="*/ 4572 w 12192000"/>
              <a:gd name="connsiteY186" fmla="*/ 2111091 h 2237474"/>
              <a:gd name="connsiteX187" fmla="*/ 0 w 12192000"/>
              <a:gd name="connsiteY187" fmla="*/ 2110468 h 2237474"/>
              <a:gd name="connsiteX188" fmla="*/ 0 w 12192000"/>
              <a:gd name="connsiteY18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80071 w 12192000"/>
              <a:gd name="connsiteY110" fmla="*/ 1972988 h 2237474"/>
              <a:gd name="connsiteX111" fmla="*/ 2942858 w 12192000"/>
              <a:gd name="connsiteY111" fmla="*/ 1981367 h 2237474"/>
              <a:gd name="connsiteX112" fmla="*/ 2875436 w 12192000"/>
              <a:gd name="connsiteY112" fmla="*/ 1996977 h 2237474"/>
              <a:gd name="connsiteX113" fmla="*/ 2874892 w 12192000"/>
              <a:gd name="connsiteY113" fmla="*/ 1996085 h 2237474"/>
              <a:gd name="connsiteX114" fmla="*/ 2864145 w 12192000"/>
              <a:gd name="connsiteY114" fmla="*/ 1994061 h 2237474"/>
              <a:gd name="connsiteX115" fmla="*/ 2843662 w 12192000"/>
              <a:gd name="connsiteY115" fmla="*/ 1992498 h 2237474"/>
              <a:gd name="connsiteX116" fmla="*/ 2796128 w 12192000"/>
              <a:gd name="connsiteY116" fmla="*/ 1976403 h 2237474"/>
              <a:gd name="connsiteX117" fmla="*/ 2756784 w 12192000"/>
              <a:gd name="connsiteY117" fmla="*/ 1985116 h 2237474"/>
              <a:gd name="connsiteX118" fmla="*/ 2748833 w 12192000"/>
              <a:gd name="connsiteY118" fmla="*/ 1986323 h 2237474"/>
              <a:gd name="connsiteX119" fmla="*/ 2748661 w 12192000"/>
              <a:gd name="connsiteY119" fmla="*/ 1986122 h 2237474"/>
              <a:gd name="connsiteX120" fmla="*/ 2740251 w 12192000"/>
              <a:gd name="connsiteY120" fmla="*/ 1986946 h 2237474"/>
              <a:gd name="connsiteX121" fmla="*/ 2718916 w 12192000"/>
              <a:gd name="connsiteY121" fmla="*/ 1990867 h 2237474"/>
              <a:gd name="connsiteX122" fmla="*/ 2713522 w 12192000"/>
              <a:gd name="connsiteY122" fmla="*/ 1990173 h 2237474"/>
              <a:gd name="connsiteX123" fmla="*/ 2680597 w 12192000"/>
              <a:gd name="connsiteY123" fmla="*/ 1984996 h 2237474"/>
              <a:gd name="connsiteX124" fmla="*/ 2578178 w 12192000"/>
              <a:gd name="connsiteY124" fmla="*/ 1990531 h 2237474"/>
              <a:gd name="connsiteX125" fmla="*/ 2476147 w 12192000"/>
              <a:gd name="connsiteY125" fmla="*/ 1998305 h 2237474"/>
              <a:gd name="connsiteX126" fmla="*/ 2373568 w 12192000"/>
              <a:gd name="connsiteY126" fmla="*/ 2003219 h 2237474"/>
              <a:gd name="connsiteX127" fmla="*/ 2321399 w 12192000"/>
              <a:gd name="connsiteY127" fmla="*/ 1989467 h 2237474"/>
              <a:gd name="connsiteX128" fmla="*/ 2315525 w 12192000"/>
              <a:gd name="connsiteY128" fmla="*/ 1989708 h 2237474"/>
              <a:gd name="connsiteX129" fmla="*/ 2300792 w 12192000"/>
              <a:gd name="connsiteY129" fmla="*/ 1994290 h 2237474"/>
              <a:gd name="connsiteX130" fmla="*/ 2295469 w 12192000"/>
              <a:gd name="connsiteY130" fmla="*/ 1996659 h 2237474"/>
              <a:gd name="connsiteX131" fmla="*/ 2287219 w 12192000"/>
              <a:gd name="connsiteY131" fmla="*/ 1998750 h 2237474"/>
              <a:gd name="connsiteX132" fmla="*/ 2286948 w 12192000"/>
              <a:gd name="connsiteY132" fmla="*/ 1998596 h 2237474"/>
              <a:gd name="connsiteX133" fmla="*/ 2243069 w 12192000"/>
              <a:gd name="connsiteY133" fmla="*/ 2015111 h 2237474"/>
              <a:gd name="connsiteX134" fmla="*/ 2186609 w 12192000"/>
              <a:gd name="connsiteY134" fmla="*/ 2008263 h 2237474"/>
              <a:gd name="connsiteX135" fmla="*/ 2164831 w 12192000"/>
              <a:gd name="connsiteY135" fmla="*/ 2010143 h 2237474"/>
              <a:gd name="connsiteX136" fmla="*/ 2152836 w 12192000"/>
              <a:gd name="connsiteY136" fmla="*/ 2010048 h 2237474"/>
              <a:gd name="connsiteX137" fmla="*/ 2117102 w 12192000"/>
              <a:gd name="connsiteY137" fmla="*/ 2023004 h 2237474"/>
              <a:gd name="connsiteX138" fmla="*/ 2111935 w 12192000"/>
              <a:gd name="connsiteY138" fmla="*/ 2023163 h 2237474"/>
              <a:gd name="connsiteX139" fmla="*/ 2089991 w 12192000"/>
              <a:gd name="connsiteY139" fmla="*/ 2034193 h 2237474"/>
              <a:gd name="connsiteX140" fmla="*/ 2058061 w 12192000"/>
              <a:gd name="connsiteY140" fmla="*/ 2047942 h 2237474"/>
              <a:gd name="connsiteX141" fmla="*/ 2055737 w 12192000"/>
              <a:gd name="connsiteY141" fmla="*/ 2047704 h 2237474"/>
              <a:gd name="connsiteX142" fmla="*/ 2042244 w 12192000"/>
              <a:gd name="connsiteY142" fmla="*/ 2055560 h 2237474"/>
              <a:gd name="connsiteX143" fmla="*/ 1976224 w 12192000"/>
              <a:gd name="connsiteY143" fmla="*/ 2074257 h 2237474"/>
              <a:gd name="connsiteX144" fmla="*/ 1877728 w 12192000"/>
              <a:gd name="connsiteY144" fmla="*/ 2101004 h 2237474"/>
              <a:gd name="connsiteX145" fmla="*/ 1759056 w 12192000"/>
              <a:gd name="connsiteY145" fmla="*/ 2125608 h 2237474"/>
              <a:gd name="connsiteX146" fmla="*/ 1637948 w 12192000"/>
              <a:gd name="connsiteY146" fmla="*/ 2172597 h 2237474"/>
              <a:gd name="connsiteX147" fmla="*/ 1434549 w 12192000"/>
              <a:gd name="connsiteY147" fmla="*/ 2234522 h 2237474"/>
              <a:gd name="connsiteX148" fmla="*/ 1398481 w 12192000"/>
              <a:gd name="connsiteY148" fmla="*/ 2237074 h 2237474"/>
              <a:gd name="connsiteX149" fmla="*/ 1398407 w 12192000"/>
              <a:gd name="connsiteY149" fmla="*/ 2237095 h 2237474"/>
              <a:gd name="connsiteX150" fmla="*/ 1370962 w 12192000"/>
              <a:gd name="connsiteY150" fmla="*/ 2237474 h 2237474"/>
              <a:gd name="connsiteX151" fmla="*/ 1356367 w 12192000"/>
              <a:gd name="connsiteY151" fmla="*/ 2235089 h 2237474"/>
              <a:gd name="connsiteX152" fmla="*/ 1324828 w 12192000"/>
              <a:gd name="connsiteY152" fmla="*/ 2231968 h 2237474"/>
              <a:gd name="connsiteX153" fmla="*/ 1297744 w 12192000"/>
              <a:gd name="connsiteY153" fmla="*/ 2235849 h 2237474"/>
              <a:gd name="connsiteX154" fmla="*/ 1286236 w 12192000"/>
              <a:gd name="connsiteY154" fmla="*/ 2233135 h 2237474"/>
              <a:gd name="connsiteX155" fmla="*/ 1283504 w 12192000"/>
              <a:gd name="connsiteY155" fmla="*/ 2233797 h 2237474"/>
              <a:gd name="connsiteX156" fmla="*/ 1279765 w 12192000"/>
              <a:gd name="connsiteY156" fmla="*/ 2229639 h 2237474"/>
              <a:gd name="connsiteX157" fmla="*/ 1195347 w 12192000"/>
              <a:gd name="connsiteY157" fmla="*/ 2212354 h 2237474"/>
              <a:gd name="connsiteX158" fmla="*/ 970251 w 12192000"/>
              <a:gd name="connsiteY158" fmla="*/ 2221029 h 2237474"/>
              <a:gd name="connsiteX159" fmla="*/ 812914 w 12192000"/>
              <a:gd name="connsiteY159" fmla="*/ 2202752 h 2237474"/>
              <a:gd name="connsiteX160" fmla="*/ 800195 w 12192000"/>
              <a:gd name="connsiteY160" fmla="*/ 2209407 h 2237474"/>
              <a:gd name="connsiteX161" fmla="*/ 784978 w 12192000"/>
              <a:gd name="connsiteY161" fmla="*/ 2212360 h 2237474"/>
              <a:gd name="connsiteX162" fmla="*/ 681987 w 12192000"/>
              <a:gd name="connsiteY162" fmla="*/ 2216757 h 2237474"/>
              <a:gd name="connsiteX163" fmla="*/ 669923 w 12192000"/>
              <a:gd name="connsiteY163" fmla="*/ 2211682 h 2237474"/>
              <a:gd name="connsiteX164" fmla="*/ 648680 w 12192000"/>
              <a:gd name="connsiteY164" fmla="*/ 2206229 h 2237474"/>
              <a:gd name="connsiteX165" fmla="*/ 597225 w 12192000"/>
              <a:gd name="connsiteY165" fmla="*/ 2180999 h 2237474"/>
              <a:gd name="connsiteX166" fmla="*/ 558449 w 12192000"/>
              <a:gd name="connsiteY166" fmla="*/ 2182346 h 2237474"/>
              <a:gd name="connsiteX167" fmla="*/ 550517 w 12192000"/>
              <a:gd name="connsiteY167" fmla="*/ 2182060 h 2237474"/>
              <a:gd name="connsiteX168" fmla="*/ 550309 w 12192000"/>
              <a:gd name="connsiteY168" fmla="*/ 2181825 h 2237474"/>
              <a:gd name="connsiteX169" fmla="*/ 541836 w 12192000"/>
              <a:gd name="connsiteY169" fmla="*/ 2181063 h 2237474"/>
              <a:gd name="connsiteX170" fmla="*/ 536057 w 12192000"/>
              <a:gd name="connsiteY170" fmla="*/ 2181537 h 2237474"/>
              <a:gd name="connsiteX171" fmla="*/ 520671 w 12192000"/>
              <a:gd name="connsiteY171" fmla="*/ 2180980 h 2237474"/>
              <a:gd name="connsiteX172" fmla="*/ 515024 w 12192000"/>
              <a:gd name="connsiteY172" fmla="*/ 2179258 h 2237474"/>
              <a:gd name="connsiteX173" fmla="*/ 512278 w 12192000"/>
              <a:gd name="connsiteY173" fmla="*/ 2176369 h 2237474"/>
              <a:gd name="connsiteX174" fmla="*/ 480419 w 12192000"/>
              <a:gd name="connsiteY174" fmla="*/ 2167807 h 2237474"/>
              <a:gd name="connsiteX175" fmla="*/ 413835 w 12192000"/>
              <a:gd name="connsiteY175" fmla="*/ 2156783 h 2237474"/>
              <a:gd name="connsiteX176" fmla="*/ 376513 w 12192000"/>
              <a:gd name="connsiteY176" fmla="*/ 2154014 h 2237474"/>
              <a:gd name="connsiteX177" fmla="*/ 273386 w 12192000"/>
              <a:gd name="connsiteY177" fmla="*/ 2142551 h 2237474"/>
              <a:gd name="connsiteX178" fmla="*/ 169207 w 12192000"/>
              <a:gd name="connsiteY178" fmla="*/ 2128100 h 2237474"/>
              <a:gd name="connsiteX179" fmla="*/ 93149 w 12192000"/>
              <a:gd name="connsiteY179" fmla="*/ 2105324 h 2237474"/>
              <a:gd name="connsiteX180" fmla="*/ 88109 w 12192000"/>
              <a:gd name="connsiteY180" fmla="*/ 2106704 h 2237474"/>
              <a:gd name="connsiteX181" fmla="*/ 80022 w 12192000"/>
              <a:gd name="connsiteY181" fmla="*/ 2107254 h 2237474"/>
              <a:gd name="connsiteX182" fmla="*/ 79717 w 12192000"/>
              <a:gd name="connsiteY182" fmla="*/ 2107046 h 2237474"/>
              <a:gd name="connsiteX183" fmla="*/ 72352 w 12192000"/>
              <a:gd name="connsiteY183" fmla="*/ 2107991 h 2237474"/>
              <a:gd name="connsiteX184" fmla="*/ 37645 w 12192000"/>
              <a:gd name="connsiteY184" fmla="*/ 2115401 h 2237474"/>
              <a:gd name="connsiteX185" fmla="*/ 4572 w 12192000"/>
              <a:gd name="connsiteY185" fmla="*/ 2111091 h 2237474"/>
              <a:gd name="connsiteX186" fmla="*/ 0 w 12192000"/>
              <a:gd name="connsiteY186" fmla="*/ 2110468 h 2237474"/>
              <a:gd name="connsiteX187" fmla="*/ 0 w 12192000"/>
              <a:gd name="connsiteY18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40251 w 12192000"/>
              <a:gd name="connsiteY119" fmla="*/ 1986946 h 2237474"/>
              <a:gd name="connsiteX120" fmla="*/ 2718916 w 12192000"/>
              <a:gd name="connsiteY120" fmla="*/ 1990867 h 2237474"/>
              <a:gd name="connsiteX121" fmla="*/ 2713522 w 12192000"/>
              <a:gd name="connsiteY121" fmla="*/ 1990173 h 2237474"/>
              <a:gd name="connsiteX122" fmla="*/ 2680597 w 12192000"/>
              <a:gd name="connsiteY122" fmla="*/ 1984996 h 2237474"/>
              <a:gd name="connsiteX123" fmla="*/ 2578178 w 12192000"/>
              <a:gd name="connsiteY123" fmla="*/ 1990531 h 2237474"/>
              <a:gd name="connsiteX124" fmla="*/ 2476147 w 12192000"/>
              <a:gd name="connsiteY124" fmla="*/ 1998305 h 2237474"/>
              <a:gd name="connsiteX125" fmla="*/ 2373568 w 12192000"/>
              <a:gd name="connsiteY125" fmla="*/ 2003219 h 2237474"/>
              <a:gd name="connsiteX126" fmla="*/ 2321399 w 12192000"/>
              <a:gd name="connsiteY126" fmla="*/ 1989467 h 2237474"/>
              <a:gd name="connsiteX127" fmla="*/ 2315525 w 12192000"/>
              <a:gd name="connsiteY127" fmla="*/ 1989708 h 2237474"/>
              <a:gd name="connsiteX128" fmla="*/ 2300792 w 12192000"/>
              <a:gd name="connsiteY128" fmla="*/ 1994290 h 2237474"/>
              <a:gd name="connsiteX129" fmla="*/ 2295469 w 12192000"/>
              <a:gd name="connsiteY129" fmla="*/ 1996659 h 2237474"/>
              <a:gd name="connsiteX130" fmla="*/ 2287219 w 12192000"/>
              <a:gd name="connsiteY130" fmla="*/ 1998750 h 2237474"/>
              <a:gd name="connsiteX131" fmla="*/ 2286948 w 12192000"/>
              <a:gd name="connsiteY131" fmla="*/ 1998596 h 2237474"/>
              <a:gd name="connsiteX132" fmla="*/ 2243069 w 12192000"/>
              <a:gd name="connsiteY132" fmla="*/ 2015111 h 2237474"/>
              <a:gd name="connsiteX133" fmla="*/ 2186609 w 12192000"/>
              <a:gd name="connsiteY133" fmla="*/ 2008263 h 2237474"/>
              <a:gd name="connsiteX134" fmla="*/ 2164831 w 12192000"/>
              <a:gd name="connsiteY134" fmla="*/ 2010143 h 2237474"/>
              <a:gd name="connsiteX135" fmla="*/ 2152836 w 12192000"/>
              <a:gd name="connsiteY135" fmla="*/ 2010048 h 2237474"/>
              <a:gd name="connsiteX136" fmla="*/ 2117102 w 12192000"/>
              <a:gd name="connsiteY136" fmla="*/ 2023004 h 2237474"/>
              <a:gd name="connsiteX137" fmla="*/ 2111935 w 12192000"/>
              <a:gd name="connsiteY137" fmla="*/ 2023163 h 2237474"/>
              <a:gd name="connsiteX138" fmla="*/ 2089991 w 12192000"/>
              <a:gd name="connsiteY138" fmla="*/ 2034193 h 2237474"/>
              <a:gd name="connsiteX139" fmla="*/ 2058061 w 12192000"/>
              <a:gd name="connsiteY139" fmla="*/ 2047942 h 2237474"/>
              <a:gd name="connsiteX140" fmla="*/ 2055737 w 12192000"/>
              <a:gd name="connsiteY140" fmla="*/ 2047704 h 2237474"/>
              <a:gd name="connsiteX141" fmla="*/ 2042244 w 12192000"/>
              <a:gd name="connsiteY141" fmla="*/ 2055560 h 2237474"/>
              <a:gd name="connsiteX142" fmla="*/ 1976224 w 12192000"/>
              <a:gd name="connsiteY142" fmla="*/ 2074257 h 2237474"/>
              <a:gd name="connsiteX143" fmla="*/ 1877728 w 12192000"/>
              <a:gd name="connsiteY143" fmla="*/ 2101004 h 2237474"/>
              <a:gd name="connsiteX144" fmla="*/ 1759056 w 12192000"/>
              <a:gd name="connsiteY144" fmla="*/ 2125608 h 2237474"/>
              <a:gd name="connsiteX145" fmla="*/ 1637948 w 12192000"/>
              <a:gd name="connsiteY145" fmla="*/ 2172597 h 2237474"/>
              <a:gd name="connsiteX146" fmla="*/ 1434549 w 12192000"/>
              <a:gd name="connsiteY146" fmla="*/ 2234522 h 2237474"/>
              <a:gd name="connsiteX147" fmla="*/ 1398481 w 12192000"/>
              <a:gd name="connsiteY147" fmla="*/ 2237074 h 2237474"/>
              <a:gd name="connsiteX148" fmla="*/ 1398407 w 12192000"/>
              <a:gd name="connsiteY148" fmla="*/ 2237095 h 2237474"/>
              <a:gd name="connsiteX149" fmla="*/ 1370962 w 12192000"/>
              <a:gd name="connsiteY149" fmla="*/ 2237474 h 2237474"/>
              <a:gd name="connsiteX150" fmla="*/ 1356367 w 12192000"/>
              <a:gd name="connsiteY150" fmla="*/ 2235089 h 2237474"/>
              <a:gd name="connsiteX151" fmla="*/ 1324828 w 12192000"/>
              <a:gd name="connsiteY151" fmla="*/ 2231968 h 2237474"/>
              <a:gd name="connsiteX152" fmla="*/ 1297744 w 12192000"/>
              <a:gd name="connsiteY152" fmla="*/ 2235849 h 2237474"/>
              <a:gd name="connsiteX153" fmla="*/ 1286236 w 12192000"/>
              <a:gd name="connsiteY153" fmla="*/ 2233135 h 2237474"/>
              <a:gd name="connsiteX154" fmla="*/ 1283504 w 12192000"/>
              <a:gd name="connsiteY154" fmla="*/ 2233797 h 2237474"/>
              <a:gd name="connsiteX155" fmla="*/ 1279765 w 12192000"/>
              <a:gd name="connsiteY155" fmla="*/ 2229639 h 2237474"/>
              <a:gd name="connsiteX156" fmla="*/ 1195347 w 12192000"/>
              <a:gd name="connsiteY156" fmla="*/ 2212354 h 2237474"/>
              <a:gd name="connsiteX157" fmla="*/ 970251 w 12192000"/>
              <a:gd name="connsiteY157" fmla="*/ 2221029 h 2237474"/>
              <a:gd name="connsiteX158" fmla="*/ 812914 w 12192000"/>
              <a:gd name="connsiteY158" fmla="*/ 2202752 h 2237474"/>
              <a:gd name="connsiteX159" fmla="*/ 800195 w 12192000"/>
              <a:gd name="connsiteY159" fmla="*/ 2209407 h 2237474"/>
              <a:gd name="connsiteX160" fmla="*/ 784978 w 12192000"/>
              <a:gd name="connsiteY160" fmla="*/ 2212360 h 2237474"/>
              <a:gd name="connsiteX161" fmla="*/ 681987 w 12192000"/>
              <a:gd name="connsiteY161" fmla="*/ 2216757 h 2237474"/>
              <a:gd name="connsiteX162" fmla="*/ 669923 w 12192000"/>
              <a:gd name="connsiteY162" fmla="*/ 2211682 h 2237474"/>
              <a:gd name="connsiteX163" fmla="*/ 648680 w 12192000"/>
              <a:gd name="connsiteY163" fmla="*/ 2206229 h 2237474"/>
              <a:gd name="connsiteX164" fmla="*/ 597225 w 12192000"/>
              <a:gd name="connsiteY164" fmla="*/ 2180999 h 2237474"/>
              <a:gd name="connsiteX165" fmla="*/ 558449 w 12192000"/>
              <a:gd name="connsiteY165" fmla="*/ 2182346 h 2237474"/>
              <a:gd name="connsiteX166" fmla="*/ 550517 w 12192000"/>
              <a:gd name="connsiteY166" fmla="*/ 2182060 h 2237474"/>
              <a:gd name="connsiteX167" fmla="*/ 550309 w 12192000"/>
              <a:gd name="connsiteY167" fmla="*/ 2181825 h 2237474"/>
              <a:gd name="connsiteX168" fmla="*/ 541836 w 12192000"/>
              <a:gd name="connsiteY168" fmla="*/ 2181063 h 2237474"/>
              <a:gd name="connsiteX169" fmla="*/ 536057 w 12192000"/>
              <a:gd name="connsiteY169" fmla="*/ 2181537 h 2237474"/>
              <a:gd name="connsiteX170" fmla="*/ 520671 w 12192000"/>
              <a:gd name="connsiteY170" fmla="*/ 2180980 h 2237474"/>
              <a:gd name="connsiteX171" fmla="*/ 515024 w 12192000"/>
              <a:gd name="connsiteY171" fmla="*/ 2179258 h 2237474"/>
              <a:gd name="connsiteX172" fmla="*/ 512278 w 12192000"/>
              <a:gd name="connsiteY172" fmla="*/ 2176369 h 2237474"/>
              <a:gd name="connsiteX173" fmla="*/ 480419 w 12192000"/>
              <a:gd name="connsiteY173" fmla="*/ 2167807 h 2237474"/>
              <a:gd name="connsiteX174" fmla="*/ 413835 w 12192000"/>
              <a:gd name="connsiteY174" fmla="*/ 2156783 h 2237474"/>
              <a:gd name="connsiteX175" fmla="*/ 376513 w 12192000"/>
              <a:gd name="connsiteY175" fmla="*/ 2154014 h 2237474"/>
              <a:gd name="connsiteX176" fmla="*/ 273386 w 12192000"/>
              <a:gd name="connsiteY176" fmla="*/ 2142551 h 2237474"/>
              <a:gd name="connsiteX177" fmla="*/ 169207 w 12192000"/>
              <a:gd name="connsiteY177" fmla="*/ 2128100 h 2237474"/>
              <a:gd name="connsiteX178" fmla="*/ 93149 w 12192000"/>
              <a:gd name="connsiteY178" fmla="*/ 2105324 h 2237474"/>
              <a:gd name="connsiteX179" fmla="*/ 88109 w 12192000"/>
              <a:gd name="connsiteY179" fmla="*/ 2106704 h 2237474"/>
              <a:gd name="connsiteX180" fmla="*/ 80022 w 12192000"/>
              <a:gd name="connsiteY180" fmla="*/ 2107254 h 2237474"/>
              <a:gd name="connsiteX181" fmla="*/ 79717 w 12192000"/>
              <a:gd name="connsiteY181" fmla="*/ 2107046 h 2237474"/>
              <a:gd name="connsiteX182" fmla="*/ 72352 w 12192000"/>
              <a:gd name="connsiteY182" fmla="*/ 2107991 h 2237474"/>
              <a:gd name="connsiteX183" fmla="*/ 37645 w 12192000"/>
              <a:gd name="connsiteY183" fmla="*/ 2115401 h 2237474"/>
              <a:gd name="connsiteX184" fmla="*/ 4572 w 12192000"/>
              <a:gd name="connsiteY184" fmla="*/ 2111091 h 2237474"/>
              <a:gd name="connsiteX185" fmla="*/ 0 w 12192000"/>
              <a:gd name="connsiteY185" fmla="*/ 2110468 h 2237474"/>
              <a:gd name="connsiteX186" fmla="*/ 0 w 12192000"/>
              <a:gd name="connsiteY18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18916 w 12192000"/>
              <a:gd name="connsiteY119" fmla="*/ 1990867 h 2237474"/>
              <a:gd name="connsiteX120" fmla="*/ 2713522 w 12192000"/>
              <a:gd name="connsiteY120" fmla="*/ 1990173 h 2237474"/>
              <a:gd name="connsiteX121" fmla="*/ 2680597 w 12192000"/>
              <a:gd name="connsiteY121" fmla="*/ 1984996 h 2237474"/>
              <a:gd name="connsiteX122" fmla="*/ 2578178 w 12192000"/>
              <a:gd name="connsiteY122" fmla="*/ 1990531 h 2237474"/>
              <a:gd name="connsiteX123" fmla="*/ 2476147 w 12192000"/>
              <a:gd name="connsiteY123" fmla="*/ 1998305 h 2237474"/>
              <a:gd name="connsiteX124" fmla="*/ 2373568 w 12192000"/>
              <a:gd name="connsiteY124" fmla="*/ 2003219 h 2237474"/>
              <a:gd name="connsiteX125" fmla="*/ 2321399 w 12192000"/>
              <a:gd name="connsiteY125" fmla="*/ 1989467 h 2237474"/>
              <a:gd name="connsiteX126" fmla="*/ 2315525 w 12192000"/>
              <a:gd name="connsiteY126" fmla="*/ 1989708 h 2237474"/>
              <a:gd name="connsiteX127" fmla="*/ 2300792 w 12192000"/>
              <a:gd name="connsiteY127" fmla="*/ 1994290 h 2237474"/>
              <a:gd name="connsiteX128" fmla="*/ 2295469 w 12192000"/>
              <a:gd name="connsiteY128" fmla="*/ 1996659 h 2237474"/>
              <a:gd name="connsiteX129" fmla="*/ 2287219 w 12192000"/>
              <a:gd name="connsiteY129" fmla="*/ 1998750 h 2237474"/>
              <a:gd name="connsiteX130" fmla="*/ 2286948 w 12192000"/>
              <a:gd name="connsiteY130" fmla="*/ 1998596 h 2237474"/>
              <a:gd name="connsiteX131" fmla="*/ 2243069 w 12192000"/>
              <a:gd name="connsiteY131" fmla="*/ 2015111 h 2237474"/>
              <a:gd name="connsiteX132" fmla="*/ 2186609 w 12192000"/>
              <a:gd name="connsiteY132" fmla="*/ 2008263 h 2237474"/>
              <a:gd name="connsiteX133" fmla="*/ 2164831 w 12192000"/>
              <a:gd name="connsiteY133" fmla="*/ 2010143 h 2237474"/>
              <a:gd name="connsiteX134" fmla="*/ 2152836 w 12192000"/>
              <a:gd name="connsiteY134" fmla="*/ 2010048 h 2237474"/>
              <a:gd name="connsiteX135" fmla="*/ 2117102 w 12192000"/>
              <a:gd name="connsiteY135" fmla="*/ 2023004 h 2237474"/>
              <a:gd name="connsiteX136" fmla="*/ 2111935 w 12192000"/>
              <a:gd name="connsiteY136" fmla="*/ 2023163 h 2237474"/>
              <a:gd name="connsiteX137" fmla="*/ 2089991 w 12192000"/>
              <a:gd name="connsiteY137" fmla="*/ 2034193 h 2237474"/>
              <a:gd name="connsiteX138" fmla="*/ 2058061 w 12192000"/>
              <a:gd name="connsiteY138" fmla="*/ 2047942 h 2237474"/>
              <a:gd name="connsiteX139" fmla="*/ 2055737 w 12192000"/>
              <a:gd name="connsiteY139" fmla="*/ 2047704 h 2237474"/>
              <a:gd name="connsiteX140" fmla="*/ 2042244 w 12192000"/>
              <a:gd name="connsiteY140" fmla="*/ 2055560 h 2237474"/>
              <a:gd name="connsiteX141" fmla="*/ 1976224 w 12192000"/>
              <a:gd name="connsiteY141" fmla="*/ 2074257 h 2237474"/>
              <a:gd name="connsiteX142" fmla="*/ 1877728 w 12192000"/>
              <a:gd name="connsiteY142" fmla="*/ 2101004 h 2237474"/>
              <a:gd name="connsiteX143" fmla="*/ 1759056 w 12192000"/>
              <a:gd name="connsiteY143" fmla="*/ 2125608 h 2237474"/>
              <a:gd name="connsiteX144" fmla="*/ 1637948 w 12192000"/>
              <a:gd name="connsiteY144" fmla="*/ 2172597 h 2237474"/>
              <a:gd name="connsiteX145" fmla="*/ 1434549 w 12192000"/>
              <a:gd name="connsiteY145" fmla="*/ 2234522 h 2237474"/>
              <a:gd name="connsiteX146" fmla="*/ 1398481 w 12192000"/>
              <a:gd name="connsiteY146" fmla="*/ 2237074 h 2237474"/>
              <a:gd name="connsiteX147" fmla="*/ 1398407 w 12192000"/>
              <a:gd name="connsiteY147" fmla="*/ 2237095 h 2237474"/>
              <a:gd name="connsiteX148" fmla="*/ 1370962 w 12192000"/>
              <a:gd name="connsiteY148" fmla="*/ 2237474 h 2237474"/>
              <a:gd name="connsiteX149" fmla="*/ 1356367 w 12192000"/>
              <a:gd name="connsiteY149" fmla="*/ 2235089 h 2237474"/>
              <a:gd name="connsiteX150" fmla="*/ 1324828 w 12192000"/>
              <a:gd name="connsiteY150" fmla="*/ 2231968 h 2237474"/>
              <a:gd name="connsiteX151" fmla="*/ 1297744 w 12192000"/>
              <a:gd name="connsiteY151" fmla="*/ 2235849 h 2237474"/>
              <a:gd name="connsiteX152" fmla="*/ 1286236 w 12192000"/>
              <a:gd name="connsiteY152" fmla="*/ 2233135 h 2237474"/>
              <a:gd name="connsiteX153" fmla="*/ 1283504 w 12192000"/>
              <a:gd name="connsiteY153" fmla="*/ 2233797 h 2237474"/>
              <a:gd name="connsiteX154" fmla="*/ 1279765 w 12192000"/>
              <a:gd name="connsiteY154" fmla="*/ 2229639 h 2237474"/>
              <a:gd name="connsiteX155" fmla="*/ 1195347 w 12192000"/>
              <a:gd name="connsiteY155" fmla="*/ 2212354 h 2237474"/>
              <a:gd name="connsiteX156" fmla="*/ 970251 w 12192000"/>
              <a:gd name="connsiteY156" fmla="*/ 2221029 h 2237474"/>
              <a:gd name="connsiteX157" fmla="*/ 812914 w 12192000"/>
              <a:gd name="connsiteY157" fmla="*/ 2202752 h 2237474"/>
              <a:gd name="connsiteX158" fmla="*/ 800195 w 12192000"/>
              <a:gd name="connsiteY158" fmla="*/ 2209407 h 2237474"/>
              <a:gd name="connsiteX159" fmla="*/ 784978 w 12192000"/>
              <a:gd name="connsiteY159" fmla="*/ 2212360 h 2237474"/>
              <a:gd name="connsiteX160" fmla="*/ 681987 w 12192000"/>
              <a:gd name="connsiteY160" fmla="*/ 2216757 h 2237474"/>
              <a:gd name="connsiteX161" fmla="*/ 669923 w 12192000"/>
              <a:gd name="connsiteY161" fmla="*/ 2211682 h 2237474"/>
              <a:gd name="connsiteX162" fmla="*/ 648680 w 12192000"/>
              <a:gd name="connsiteY162" fmla="*/ 2206229 h 2237474"/>
              <a:gd name="connsiteX163" fmla="*/ 597225 w 12192000"/>
              <a:gd name="connsiteY163" fmla="*/ 2180999 h 2237474"/>
              <a:gd name="connsiteX164" fmla="*/ 558449 w 12192000"/>
              <a:gd name="connsiteY164" fmla="*/ 2182346 h 2237474"/>
              <a:gd name="connsiteX165" fmla="*/ 550517 w 12192000"/>
              <a:gd name="connsiteY165" fmla="*/ 2182060 h 2237474"/>
              <a:gd name="connsiteX166" fmla="*/ 550309 w 12192000"/>
              <a:gd name="connsiteY166" fmla="*/ 2181825 h 2237474"/>
              <a:gd name="connsiteX167" fmla="*/ 541836 w 12192000"/>
              <a:gd name="connsiteY167" fmla="*/ 2181063 h 2237474"/>
              <a:gd name="connsiteX168" fmla="*/ 536057 w 12192000"/>
              <a:gd name="connsiteY168" fmla="*/ 2181537 h 2237474"/>
              <a:gd name="connsiteX169" fmla="*/ 520671 w 12192000"/>
              <a:gd name="connsiteY169" fmla="*/ 2180980 h 2237474"/>
              <a:gd name="connsiteX170" fmla="*/ 515024 w 12192000"/>
              <a:gd name="connsiteY170" fmla="*/ 2179258 h 2237474"/>
              <a:gd name="connsiteX171" fmla="*/ 512278 w 12192000"/>
              <a:gd name="connsiteY171" fmla="*/ 2176369 h 2237474"/>
              <a:gd name="connsiteX172" fmla="*/ 480419 w 12192000"/>
              <a:gd name="connsiteY172" fmla="*/ 2167807 h 2237474"/>
              <a:gd name="connsiteX173" fmla="*/ 413835 w 12192000"/>
              <a:gd name="connsiteY173" fmla="*/ 2156783 h 2237474"/>
              <a:gd name="connsiteX174" fmla="*/ 376513 w 12192000"/>
              <a:gd name="connsiteY174" fmla="*/ 2154014 h 2237474"/>
              <a:gd name="connsiteX175" fmla="*/ 273386 w 12192000"/>
              <a:gd name="connsiteY175" fmla="*/ 2142551 h 2237474"/>
              <a:gd name="connsiteX176" fmla="*/ 169207 w 12192000"/>
              <a:gd name="connsiteY176" fmla="*/ 2128100 h 2237474"/>
              <a:gd name="connsiteX177" fmla="*/ 93149 w 12192000"/>
              <a:gd name="connsiteY177" fmla="*/ 2105324 h 2237474"/>
              <a:gd name="connsiteX178" fmla="*/ 88109 w 12192000"/>
              <a:gd name="connsiteY178" fmla="*/ 2106704 h 2237474"/>
              <a:gd name="connsiteX179" fmla="*/ 80022 w 12192000"/>
              <a:gd name="connsiteY179" fmla="*/ 2107254 h 2237474"/>
              <a:gd name="connsiteX180" fmla="*/ 79717 w 12192000"/>
              <a:gd name="connsiteY180" fmla="*/ 2107046 h 2237474"/>
              <a:gd name="connsiteX181" fmla="*/ 72352 w 12192000"/>
              <a:gd name="connsiteY181" fmla="*/ 2107991 h 2237474"/>
              <a:gd name="connsiteX182" fmla="*/ 37645 w 12192000"/>
              <a:gd name="connsiteY182" fmla="*/ 2115401 h 2237474"/>
              <a:gd name="connsiteX183" fmla="*/ 4572 w 12192000"/>
              <a:gd name="connsiteY183" fmla="*/ 2111091 h 2237474"/>
              <a:gd name="connsiteX184" fmla="*/ 0 w 12192000"/>
              <a:gd name="connsiteY184" fmla="*/ 2110468 h 2237474"/>
              <a:gd name="connsiteX185" fmla="*/ 0 w 12192000"/>
              <a:gd name="connsiteY18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86948 w 12192000"/>
              <a:gd name="connsiteY129" fmla="*/ 1998596 h 2237474"/>
              <a:gd name="connsiteX130" fmla="*/ 2243069 w 12192000"/>
              <a:gd name="connsiteY130" fmla="*/ 2015111 h 2237474"/>
              <a:gd name="connsiteX131" fmla="*/ 2186609 w 12192000"/>
              <a:gd name="connsiteY131" fmla="*/ 2008263 h 2237474"/>
              <a:gd name="connsiteX132" fmla="*/ 2164831 w 12192000"/>
              <a:gd name="connsiteY132" fmla="*/ 2010143 h 2237474"/>
              <a:gd name="connsiteX133" fmla="*/ 2152836 w 12192000"/>
              <a:gd name="connsiteY133" fmla="*/ 2010048 h 2237474"/>
              <a:gd name="connsiteX134" fmla="*/ 2117102 w 12192000"/>
              <a:gd name="connsiteY134" fmla="*/ 2023004 h 2237474"/>
              <a:gd name="connsiteX135" fmla="*/ 2111935 w 12192000"/>
              <a:gd name="connsiteY135" fmla="*/ 2023163 h 2237474"/>
              <a:gd name="connsiteX136" fmla="*/ 2089991 w 12192000"/>
              <a:gd name="connsiteY136" fmla="*/ 2034193 h 2237474"/>
              <a:gd name="connsiteX137" fmla="*/ 2058061 w 12192000"/>
              <a:gd name="connsiteY137" fmla="*/ 2047942 h 2237474"/>
              <a:gd name="connsiteX138" fmla="*/ 2055737 w 12192000"/>
              <a:gd name="connsiteY138" fmla="*/ 2047704 h 2237474"/>
              <a:gd name="connsiteX139" fmla="*/ 2042244 w 12192000"/>
              <a:gd name="connsiteY139" fmla="*/ 2055560 h 2237474"/>
              <a:gd name="connsiteX140" fmla="*/ 1976224 w 12192000"/>
              <a:gd name="connsiteY140" fmla="*/ 2074257 h 2237474"/>
              <a:gd name="connsiteX141" fmla="*/ 1877728 w 12192000"/>
              <a:gd name="connsiteY141" fmla="*/ 2101004 h 2237474"/>
              <a:gd name="connsiteX142" fmla="*/ 1759056 w 12192000"/>
              <a:gd name="connsiteY142" fmla="*/ 2125608 h 2237474"/>
              <a:gd name="connsiteX143" fmla="*/ 1637948 w 12192000"/>
              <a:gd name="connsiteY143" fmla="*/ 2172597 h 2237474"/>
              <a:gd name="connsiteX144" fmla="*/ 1434549 w 12192000"/>
              <a:gd name="connsiteY144" fmla="*/ 2234522 h 2237474"/>
              <a:gd name="connsiteX145" fmla="*/ 1398481 w 12192000"/>
              <a:gd name="connsiteY145" fmla="*/ 2237074 h 2237474"/>
              <a:gd name="connsiteX146" fmla="*/ 1398407 w 12192000"/>
              <a:gd name="connsiteY146" fmla="*/ 2237095 h 2237474"/>
              <a:gd name="connsiteX147" fmla="*/ 1370962 w 12192000"/>
              <a:gd name="connsiteY147" fmla="*/ 2237474 h 2237474"/>
              <a:gd name="connsiteX148" fmla="*/ 1356367 w 12192000"/>
              <a:gd name="connsiteY148" fmla="*/ 2235089 h 2237474"/>
              <a:gd name="connsiteX149" fmla="*/ 1324828 w 12192000"/>
              <a:gd name="connsiteY149" fmla="*/ 2231968 h 2237474"/>
              <a:gd name="connsiteX150" fmla="*/ 1297744 w 12192000"/>
              <a:gd name="connsiteY150" fmla="*/ 2235849 h 2237474"/>
              <a:gd name="connsiteX151" fmla="*/ 1286236 w 12192000"/>
              <a:gd name="connsiteY151" fmla="*/ 2233135 h 2237474"/>
              <a:gd name="connsiteX152" fmla="*/ 1283504 w 12192000"/>
              <a:gd name="connsiteY152" fmla="*/ 2233797 h 2237474"/>
              <a:gd name="connsiteX153" fmla="*/ 1279765 w 12192000"/>
              <a:gd name="connsiteY153" fmla="*/ 2229639 h 2237474"/>
              <a:gd name="connsiteX154" fmla="*/ 1195347 w 12192000"/>
              <a:gd name="connsiteY154" fmla="*/ 2212354 h 2237474"/>
              <a:gd name="connsiteX155" fmla="*/ 970251 w 12192000"/>
              <a:gd name="connsiteY155" fmla="*/ 2221029 h 2237474"/>
              <a:gd name="connsiteX156" fmla="*/ 812914 w 12192000"/>
              <a:gd name="connsiteY156" fmla="*/ 2202752 h 2237474"/>
              <a:gd name="connsiteX157" fmla="*/ 800195 w 12192000"/>
              <a:gd name="connsiteY157" fmla="*/ 2209407 h 2237474"/>
              <a:gd name="connsiteX158" fmla="*/ 784978 w 12192000"/>
              <a:gd name="connsiteY158" fmla="*/ 2212360 h 2237474"/>
              <a:gd name="connsiteX159" fmla="*/ 681987 w 12192000"/>
              <a:gd name="connsiteY159" fmla="*/ 2216757 h 2237474"/>
              <a:gd name="connsiteX160" fmla="*/ 669923 w 12192000"/>
              <a:gd name="connsiteY160" fmla="*/ 2211682 h 2237474"/>
              <a:gd name="connsiteX161" fmla="*/ 648680 w 12192000"/>
              <a:gd name="connsiteY161" fmla="*/ 2206229 h 2237474"/>
              <a:gd name="connsiteX162" fmla="*/ 597225 w 12192000"/>
              <a:gd name="connsiteY162" fmla="*/ 2180999 h 2237474"/>
              <a:gd name="connsiteX163" fmla="*/ 558449 w 12192000"/>
              <a:gd name="connsiteY163" fmla="*/ 2182346 h 2237474"/>
              <a:gd name="connsiteX164" fmla="*/ 550517 w 12192000"/>
              <a:gd name="connsiteY164" fmla="*/ 2182060 h 2237474"/>
              <a:gd name="connsiteX165" fmla="*/ 550309 w 12192000"/>
              <a:gd name="connsiteY165" fmla="*/ 2181825 h 2237474"/>
              <a:gd name="connsiteX166" fmla="*/ 541836 w 12192000"/>
              <a:gd name="connsiteY166" fmla="*/ 2181063 h 2237474"/>
              <a:gd name="connsiteX167" fmla="*/ 536057 w 12192000"/>
              <a:gd name="connsiteY167" fmla="*/ 2181537 h 2237474"/>
              <a:gd name="connsiteX168" fmla="*/ 520671 w 12192000"/>
              <a:gd name="connsiteY168" fmla="*/ 2180980 h 2237474"/>
              <a:gd name="connsiteX169" fmla="*/ 515024 w 12192000"/>
              <a:gd name="connsiteY169" fmla="*/ 2179258 h 2237474"/>
              <a:gd name="connsiteX170" fmla="*/ 512278 w 12192000"/>
              <a:gd name="connsiteY170" fmla="*/ 2176369 h 2237474"/>
              <a:gd name="connsiteX171" fmla="*/ 480419 w 12192000"/>
              <a:gd name="connsiteY171" fmla="*/ 2167807 h 2237474"/>
              <a:gd name="connsiteX172" fmla="*/ 413835 w 12192000"/>
              <a:gd name="connsiteY172" fmla="*/ 2156783 h 2237474"/>
              <a:gd name="connsiteX173" fmla="*/ 376513 w 12192000"/>
              <a:gd name="connsiteY173" fmla="*/ 2154014 h 2237474"/>
              <a:gd name="connsiteX174" fmla="*/ 273386 w 12192000"/>
              <a:gd name="connsiteY174" fmla="*/ 2142551 h 2237474"/>
              <a:gd name="connsiteX175" fmla="*/ 169207 w 12192000"/>
              <a:gd name="connsiteY175" fmla="*/ 2128100 h 2237474"/>
              <a:gd name="connsiteX176" fmla="*/ 93149 w 12192000"/>
              <a:gd name="connsiteY176" fmla="*/ 2105324 h 2237474"/>
              <a:gd name="connsiteX177" fmla="*/ 88109 w 12192000"/>
              <a:gd name="connsiteY177" fmla="*/ 2106704 h 2237474"/>
              <a:gd name="connsiteX178" fmla="*/ 80022 w 12192000"/>
              <a:gd name="connsiteY178" fmla="*/ 2107254 h 2237474"/>
              <a:gd name="connsiteX179" fmla="*/ 79717 w 12192000"/>
              <a:gd name="connsiteY179" fmla="*/ 2107046 h 2237474"/>
              <a:gd name="connsiteX180" fmla="*/ 72352 w 12192000"/>
              <a:gd name="connsiteY180" fmla="*/ 2107991 h 2237474"/>
              <a:gd name="connsiteX181" fmla="*/ 37645 w 12192000"/>
              <a:gd name="connsiteY181" fmla="*/ 2115401 h 2237474"/>
              <a:gd name="connsiteX182" fmla="*/ 4572 w 12192000"/>
              <a:gd name="connsiteY182" fmla="*/ 2111091 h 2237474"/>
              <a:gd name="connsiteX183" fmla="*/ 0 w 12192000"/>
              <a:gd name="connsiteY183" fmla="*/ 2110468 h 2237474"/>
              <a:gd name="connsiteX184" fmla="*/ 0 w 12192000"/>
              <a:gd name="connsiteY18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43069 w 12192000"/>
              <a:gd name="connsiteY129" fmla="*/ 2015111 h 2237474"/>
              <a:gd name="connsiteX130" fmla="*/ 2186609 w 12192000"/>
              <a:gd name="connsiteY130" fmla="*/ 2008263 h 2237474"/>
              <a:gd name="connsiteX131" fmla="*/ 2164831 w 12192000"/>
              <a:gd name="connsiteY131" fmla="*/ 2010143 h 2237474"/>
              <a:gd name="connsiteX132" fmla="*/ 2152836 w 12192000"/>
              <a:gd name="connsiteY132" fmla="*/ 2010048 h 2237474"/>
              <a:gd name="connsiteX133" fmla="*/ 2117102 w 12192000"/>
              <a:gd name="connsiteY133" fmla="*/ 2023004 h 2237474"/>
              <a:gd name="connsiteX134" fmla="*/ 2111935 w 12192000"/>
              <a:gd name="connsiteY134" fmla="*/ 2023163 h 2237474"/>
              <a:gd name="connsiteX135" fmla="*/ 2089991 w 12192000"/>
              <a:gd name="connsiteY135" fmla="*/ 2034193 h 2237474"/>
              <a:gd name="connsiteX136" fmla="*/ 2058061 w 12192000"/>
              <a:gd name="connsiteY136" fmla="*/ 2047942 h 2237474"/>
              <a:gd name="connsiteX137" fmla="*/ 2055737 w 12192000"/>
              <a:gd name="connsiteY137" fmla="*/ 2047704 h 2237474"/>
              <a:gd name="connsiteX138" fmla="*/ 2042244 w 12192000"/>
              <a:gd name="connsiteY138" fmla="*/ 2055560 h 2237474"/>
              <a:gd name="connsiteX139" fmla="*/ 1976224 w 12192000"/>
              <a:gd name="connsiteY139" fmla="*/ 2074257 h 2237474"/>
              <a:gd name="connsiteX140" fmla="*/ 1877728 w 12192000"/>
              <a:gd name="connsiteY140" fmla="*/ 2101004 h 2237474"/>
              <a:gd name="connsiteX141" fmla="*/ 1759056 w 12192000"/>
              <a:gd name="connsiteY141" fmla="*/ 2125608 h 2237474"/>
              <a:gd name="connsiteX142" fmla="*/ 1637948 w 12192000"/>
              <a:gd name="connsiteY142" fmla="*/ 2172597 h 2237474"/>
              <a:gd name="connsiteX143" fmla="*/ 1434549 w 12192000"/>
              <a:gd name="connsiteY143" fmla="*/ 2234522 h 2237474"/>
              <a:gd name="connsiteX144" fmla="*/ 1398481 w 12192000"/>
              <a:gd name="connsiteY144" fmla="*/ 2237074 h 2237474"/>
              <a:gd name="connsiteX145" fmla="*/ 1398407 w 12192000"/>
              <a:gd name="connsiteY145" fmla="*/ 2237095 h 2237474"/>
              <a:gd name="connsiteX146" fmla="*/ 1370962 w 12192000"/>
              <a:gd name="connsiteY146" fmla="*/ 2237474 h 2237474"/>
              <a:gd name="connsiteX147" fmla="*/ 1356367 w 12192000"/>
              <a:gd name="connsiteY147" fmla="*/ 2235089 h 2237474"/>
              <a:gd name="connsiteX148" fmla="*/ 1324828 w 12192000"/>
              <a:gd name="connsiteY148" fmla="*/ 2231968 h 2237474"/>
              <a:gd name="connsiteX149" fmla="*/ 1297744 w 12192000"/>
              <a:gd name="connsiteY149" fmla="*/ 2235849 h 2237474"/>
              <a:gd name="connsiteX150" fmla="*/ 1286236 w 12192000"/>
              <a:gd name="connsiteY150" fmla="*/ 2233135 h 2237474"/>
              <a:gd name="connsiteX151" fmla="*/ 1283504 w 12192000"/>
              <a:gd name="connsiteY151" fmla="*/ 2233797 h 2237474"/>
              <a:gd name="connsiteX152" fmla="*/ 1279765 w 12192000"/>
              <a:gd name="connsiteY152" fmla="*/ 2229639 h 2237474"/>
              <a:gd name="connsiteX153" fmla="*/ 1195347 w 12192000"/>
              <a:gd name="connsiteY153" fmla="*/ 2212354 h 2237474"/>
              <a:gd name="connsiteX154" fmla="*/ 970251 w 12192000"/>
              <a:gd name="connsiteY154" fmla="*/ 2221029 h 2237474"/>
              <a:gd name="connsiteX155" fmla="*/ 812914 w 12192000"/>
              <a:gd name="connsiteY155" fmla="*/ 2202752 h 2237474"/>
              <a:gd name="connsiteX156" fmla="*/ 800195 w 12192000"/>
              <a:gd name="connsiteY156" fmla="*/ 2209407 h 2237474"/>
              <a:gd name="connsiteX157" fmla="*/ 784978 w 12192000"/>
              <a:gd name="connsiteY157" fmla="*/ 2212360 h 2237474"/>
              <a:gd name="connsiteX158" fmla="*/ 681987 w 12192000"/>
              <a:gd name="connsiteY158" fmla="*/ 2216757 h 2237474"/>
              <a:gd name="connsiteX159" fmla="*/ 669923 w 12192000"/>
              <a:gd name="connsiteY159" fmla="*/ 2211682 h 2237474"/>
              <a:gd name="connsiteX160" fmla="*/ 648680 w 12192000"/>
              <a:gd name="connsiteY160" fmla="*/ 2206229 h 2237474"/>
              <a:gd name="connsiteX161" fmla="*/ 597225 w 12192000"/>
              <a:gd name="connsiteY161" fmla="*/ 2180999 h 2237474"/>
              <a:gd name="connsiteX162" fmla="*/ 558449 w 12192000"/>
              <a:gd name="connsiteY162" fmla="*/ 2182346 h 2237474"/>
              <a:gd name="connsiteX163" fmla="*/ 550517 w 12192000"/>
              <a:gd name="connsiteY163" fmla="*/ 2182060 h 2237474"/>
              <a:gd name="connsiteX164" fmla="*/ 550309 w 12192000"/>
              <a:gd name="connsiteY164" fmla="*/ 2181825 h 2237474"/>
              <a:gd name="connsiteX165" fmla="*/ 541836 w 12192000"/>
              <a:gd name="connsiteY165" fmla="*/ 2181063 h 2237474"/>
              <a:gd name="connsiteX166" fmla="*/ 536057 w 12192000"/>
              <a:gd name="connsiteY166" fmla="*/ 2181537 h 2237474"/>
              <a:gd name="connsiteX167" fmla="*/ 520671 w 12192000"/>
              <a:gd name="connsiteY167" fmla="*/ 2180980 h 2237474"/>
              <a:gd name="connsiteX168" fmla="*/ 515024 w 12192000"/>
              <a:gd name="connsiteY168" fmla="*/ 2179258 h 2237474"/>
              <a:gd name="connsiteX169" fmla="*/ 512278 w 12192000"/>
              <a:gd name="connsiteY169" fmla="*/ 2176369 h 2237474"/>
              <a:gd name="connsiteX170" fmla="*/ 480419 w 12192000"/>
              <a:gd name="connsiteY170" fmla="*/ 2167807 h 2237474"/>
              <a:gd name="connsiteX171" fmla="*/ 413835 w 12192000"/>
              <a:gd name="connsiteY171" fmla="*/ 2156783 h 2237474"/>
              <a:gd name="connsiteX172" fmla="*/ 376513 w 12192000"/>
              <a:gd name="connsiteY172" fmla="*/ 2154014 h 2237474"/>
              <a:gd name="connsiteX173" fmla="*/ 273386 w 12192000"/>
              <a:gd name="connsiteY173" fmla="*/ 2142551 h 2237474"/>
              <a:gd name="connsiteX174" fmla="*/ 169207 w 12192000"/>
              <a:gd name="connsiteY174" fmla="*/ 2128100 h 2237474"/>
              <a:gd name="connsiteX175" fmla="*/ 93149 w 12192000"/>
              <a:gd name="connsiteY175" fmla="*/ 2105324 h 2237474"/>
              <a:gd name="connsiteX176" fmla="*/ 88109 w 12192000"/>
              <a:gd name="connsiteY176" fmla="*/ 2106704 h 2237474"/>
              <a:gd name="connsiteX177" fmla="*/ 80022 w 12192000"/>
              <a:gd name="connsiteY177" fmla="*/ 2107254 h 2237474"/>
              <a:gd name="connsiteX178" fmla="*/ 79717 w 12192000"/>
              <a:gd name="connsiteY178" fmla="*/ 2107046 h 2237474"/>
              <a:gd name="connsiteX179" fmla="*/ 72352 w 12192000"/>
              <a:gd name="connsiteY179" fmla="*/ 2107991 h 2237474"/>
              <a:gd name="connsiteX180" fmla="*/ 37645 w 12192000"/>
              <a:gd name="connsiteY180" fmla="*/ 2115401 h 2237474"/>
              <a:gd name="connsiteX181" fmla="*/ 4572 w 12192000"/>
              <a:gd name="connsiteY181" fmla="*/ 2111091 h 2237474"/>
              <a:gd name="connsiteX182" fmla="*/ 0 w 12192000"/>
              <a:gd name="connsiteY182" fmla="*/ 2110468 h 2237474"/>
              <a:gd name="connsiteX183" fmla="*/ 0 w 12192000"/>
              <a:gd name="connsiteY18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87219 w 12192000"/>
              <a:gd name="connsiteY127" fmla="*/ 1998750 h 2237474"/>
              <a:gd name="connsiteX128" fmla="*/ 2243069 w 12192000"/>
              <a:gd name="connsiteY128" fmla="*/ 2015111 h 2237474"/>
              <a:gd name="connsiteX129" fmla="*/ 2186609 w 12192000"/>
              <a:gd name="connsiteY129" fmla="*/ 2008263 h 2237474"/>
              <a:gd name="connsiteX130" fmla="*/ 2164831 w 12192000"/>
              <a:gd name="connsiteY130" fmla="*/ 2010143 h 2237474"/>
              <a:gd name="connsiteX131" fmla="*/ 2152836 w 12192000"/>
              <a:gd name="connsiteY131" fmla="*/ 2010048 h 2237474"/>
              <a:gd name="connsiteX132" fmla="*/ 2117102 w 12192000"/>
              <a:gd name="connsiteY132" fmla="*/ 2023004 h 2237474"/>
              <a:gd name="connsiteX133" fmla="*/ 2111935 w 12192000"/>
              <a:gd name="connsiteY133" fmla="*/ 2023163 h 2237474"/>
              <a:gd name="connsiteX134" fmla="*/ 2089991 w 12192000"/>
              <a:gd name="connsiteY134" fmla="*/ 2034193 h 2237474"/>
              <a:gd name="connsiteX135" fmla="*/ 2058061 w 12192000"/>
              <a:gd name="connsiteY135" fmla="*/ 2047942 h 2237474"/>
              <a:gd name="connsiteX136" fmla="*/ 2055737 w 12192000"/>
              <a:gd name="connsiteY136" fmla="*/ 2047704 h 2237474"/>
              <a:gd name="connsiteX137" fmla="*/ 2042244 w 12192000"/>
              <a:gd name="connsiteY137" fmla="*/ 2055560 h 2237474"/>
              <a:gd name="connsiteX138" fmla="*/ 1976224 w 12192000"/>
              <a:gd name="connsiteY138" fmla="*/ 2074257 h 2237474"/>
              <a:gd name="connsiteX139" fmla="*/ 1877728 w 12192000"/>
              <a:gd name="connsiteY139" fmla="*/ 2101004 h 2237474"/>
              <a:gd name="connsiteX140" fmla="*/ 1759056 w 12192000"/>
              <a:gd name="connsiteY140" fmla="*/ 2125608 h 2237474"/>
              <a:gd name="connsiteX141" fmla="*/ 1637948 w 12192000"/>
              <a:gd name="connsiteY141" fmla="*/ 2172597 h 2237474"/>
              <a:gd name="connsiteX142" fmla="*/ 1434549 w 12192000"/>
              <a:gd name="connsiteY142" fmla="*/ 2234522 h 2237474"/>
              <a:gd name="connsiteX143" fmla="*/ 1398481 w 12192000"/>
              <a:gd name="connsiteY143" fmla="*/ 2237074 h 2237474"/>
              <a:gd name="connsiteX144" fmla="*/ 1398407 w 12192000"/>
              <a:gd name="connsiteY144" fmla="*/ 2237095 h 2237474"/>
              <a:gd name="connsiteX145" fmla="*/ 1370962 w 12192000"/>
              <a:gd name="connsiteY145" fmla="*/ 2237474 h 2237474"/>
              <a:gd name="connsiteX146" fmla="*/ 1356367 w 12192000"/>
              <a:gd name="connsiteY146" fmla="*/ 2235089 h 2237474"/>
              <a:gd name="connsiteX147" fmla="*/ 1324828 w 12192000"/>
              <a:gd name="connsiteY147" fmla="*/ 2231968 h 2237474"/>
              <a:gd name="connsiteX148" fmla="*/ 1297744 w 12192000"/>
              <a:gd name="connsiteY148" fmla="*/ 2235849 h 2237474"/>
              <a:gd name="connsiteX149" fmla="*/ 1286236 w 12192000"/>
              <a:gd name="connsiteY149" fmla="*/ 2233135 h 2237474"/>
              <a:gd name="connsiteX150" fmla="*/ 1283504 w 12192000"/>
              <a:gd name="connsiteY150" fmla="*/ 2233797 h 2237474"/>
              <a:gd name="connsiteX151" fmla="*/ 1279765 w 12192000"/>
              <a:gd name="connsiteY151" fmla="*/ 2229639 h 2237474"/>
              <a:gd name="connsiteX152" fmla="*/ 1195347 w 12192000"/>
              <a:gd name="connsiteY152" fmla="*/ 2212354 h 2237474"/>
              <a:gd name="connsiteX153" fmla="*/ 970251 w 12192000"/>
              <a:gd name="connsiteY153" fmla="*/ 2221029 h 2237474"/>
              <a:gd name="connsiteX154" fmla="*/ 812914 w 12192000"/>
              <a:gd name="connsiteY154" fmla="*/ 2202752 h 2237474"/>
              <a:gd name="connsiteX155" fmla="*/ 800195 w 12192000"/>
              <a:gd name="connsiteY155" fmla="*/ 2209407 h 2237474"/>
              <a:gd name="connsiteX156" fmla="*/ 784978 w 12192000"/>
              <a:gd name="connsiteY156" fmla="*/ 2212360 h 2237474"/>
              <a:gd name="connsiteX157" fmla="*/ 681987 w 12192000"/>
              <a:gd name="connsiteY157" fmla="*/ 2216757 h 2237474"/>
              <a:gd name="connsiteX158" fmla="*/ 669923 w 12192000"/>
              <a:gd name="connsiteY158" fmla="*/ 2211682 h 2237474"/>
              <a:gd name="connsiteX159" fmla="*/ 648680 w 12192000"/>
              <a:gd name="connsiteY159" fmla="*/ 2206229 h 2237474"/>
              <a:gd name="connsiteX160" fmla="*/ 597225 w 12192000"/>
              <a:gd name="connsiteY160" fmla="*/ 2180999 h 2237474"/>
              <a:gd name="connsiteX161" fmla="*/ 558449 w 12192000"/>
              <a:gd name="connsiteY161" fmla="*/ 2182346 h 2237474"/>
              <a:gd name="connsiteX162" fmla="*/ 550517 w 12192000"/>
              <a:gd name="connsiteY162" fmla="*/ 2182060 h 2237474"/>
              <a:gd name="connsiteX163" fmla="*/ 550309 w 12192000"/>
              <a:gd name="connsiteY163" fmla="*/ 2181825 h 2237474"/>
              <a:gd name="connsiteX164" fmla="*/ 541836 w 12192000"/>
              <a:gd name="connsiteY164" fmla="*/ 2181063 h 2237474"/>
              <a:gd name="connsiteX165" fmla="*/ 536057 w 12192000"/>
              <a:gd name="connsiteY165" fmla="*/ 2181537 h 2237474"/>
              <a:gd name="connsiteX166" fmla="*/ 520671 w 12192000"/>
              <a:gd name="connsiteY166" fmla="*/ 2180980 h 2237474"/>
              <a:gd name="connsiteX167" fmla="*/ 515024 w 12192000"/>
              <a:gd name="connsiteY167" fmla="*/ 2179258 h 2237474"/>
              <a:gd name="connsiteX168" fmla="*/ 512278 w 12192000"/>
              <a:gd name="connsiteY168" fmla="*/ 2176369 h 2237474"/>
              <a:gd name="connsiteX169" fmla="*/ 480419 w 12192000"/>
              <a:gd name="connsiteY169" fmla="*/ 2167807 h 2237474"/>
              <a:gd name="connsiteX170" fmla="*/ 413835 w 12192000"/>
              <a:gd name="connsiteY170" fmla="*/ 2156783 h 2237474"/>
              <a:gd name="connsiteX171" fmla="*/ 376513 w 12192000"/>
              <a:gd name="connsiteY171" fmla="*/ 2154014 h 2237474"/>
              <a:gd name="connsiteX172" fmla="*/ 273386 w 12192000"/>
              <a:gd name="connsiteY172" fmla="*/ 2142551 h 2237474"/>
              <a:gd name="connsiteX173" fmla="*/ 169207 w 12192000"/>
              <a:gd name="connsiteY173" fmla="*/ 2128100 h 2237474"/>
              <a:gd name="connsiteX174" fmla="*/ 93149 w 12192000"/>
              <a:gd name="connsiteY174" fmla="*/ 2105324 h 2237474"/>
              <a:gd name="connsiteX175" fmla="*/ 88109 w 12192000"/>
              <a:gd name="connsiteY175" fmla="*/ 2106704 h 2237474"/>
              <a:gd name="connsiteX176" fmla="*/ 80022 w 12192000"/>
              <a:gd name="connsiteY176" fmla="*/ 2107254 h 2237474"/>
              <a:gd name="connsiteX177" fmla="*/ 79717 w 12192000"/>
              <a:gd name="connsiteY177" fmla="*/ 2107046 h 2237474"/>
              <a:gd name="connsiteX178" fmla="*/ 72352 w 12192000"/>
              <a:gd name="connsiteY178" fmla="*/ 2107991 h 2237474"/>
              <a:gd name="connsiteX179" fmla="*/ 37645 w 12192000"/>
              <a:gd name="connsiteY179" fmla="*/ 2115401 h 2237474"/>
              <a:gd name="connsiteX180" fmla="*/ 4572 w 12192000"/>
              <a:gd name="connsiteY180" fmla="*/ 2111091 h 2237474"/>
              <a:gd name="connsiteX181" fmla="*/ 0 w 12192000"/>
              <a:gd name="connsiteY181" fmla="*/ 2110468 h 2237474"/>
              <a:gd name="connsiteX182" fmla="*/ 0 w 12192000"/>
              <a:gd name="connsiteY18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15525 w 12192000"/>
              <a:gd name="connsiteY124" fmla="*/ 1989708 h 2237474"/>
              <a:gd name="connsiteX125" fmla="*/ 2300792 w 12192000"/>
              <a:gd name="connsiteY125" fmla="*/ 1994290 h 2237474"/>
              <a:gd name="connsiteX126" fmla="*/ 2287219 w 12192000"/>
              <a:gd name="connsiteY126" fmla="*/ 1998750 h 2237474"/>
              <a:gd name="connsiteX127" fmla="*/ 2243069 w 12192000"/>
              <a:gd name="connsiteY127" fmla="*/ 2015111 h 2237474"/>
              <a:gd name="connsiteX128" fmla="*/ 2186609 w 12192000"/>
              <a:gd name="connsiteY128" fmla="*/ 2008263 h 2237474"/>
              <a:gd name="connsiteX129" fmla="*/ 2164831 w 12192000"/>
              <a:gd name="connsiteY129" fmla="*/ 2010143 h 2237474"/>
              <a:gd name="connsiteX130" fmla="*/ 2152836 w 12192000"/>
              <a:gd name="connsiteY130" fmla="*/ 2010048 h 2237474"/>
              <a:gd name="connsiteX131" fmla="*/ 2117102 w 12192000"/>
              <a:gd name="connsiteY131" fmla="*/ 2023004 h 2237474"/>
              <a:gd name="connsiteX132" fmla="*/ 2111935 w 12192000"/>
              <a:gd name="connsiteY132" fmla="*/ 2023163 h 2237474"/>
              <a:gd name="connsiteX133" fmla="*/ 2089991 w 12192000"/>
              <a:gd name="connsiteY133" fmla="*/ 2034193 h 2237474"/>
              <a:gd name="connsiteX134" fmla="*/ 2058061 w 12192000"/>
              <a:gd name="connsiteY134" fmla="*/ 2047942 h 2237474"/>
              <a:gd name="connsiteX135" fmla="*/ 2055737 w 12192000"/>
              <a:gd name="connsiteY135" fmla="*/ 2047704 h 2237474"/>
              <a:gd name="connsiteX136" fmla="*/ 2042244 w 12192000"/>
              <a:gd name="connsiteY136" fmla="*/ 2055560 h 2237474"/>
              <a:gd name="connsiteX137" fmla="*/ 1976224 w 12192000"/>
              <a:gd name="connsiteY137" fmla="*/ 2074257 h 2237474"/>
              <a:gd name="connsiteX138" fmla="*/ 1877728 w 12192000"/>
              <a:gd name="connsiteY138" fmla="*/ 2101004 h 2237474"/>
              <a:gd name="connsiteX139" fmla="*/ 1759056 w 12192000"/>
              <a:gd name="connsiteY139" fmla="*/ 2125608 h 2237474"/>
              <a:gd name="connsiteX140" fmla="*/ 1637948 w 12192000"/>
              <a:gd name="connsiteY140" fmla="*/ 2172597 h 2237474"/>
              <a:gd name="connsiteX141" fmla="*/ 1434549 w 12192000"/>
              <a:gd name="connsiteY141" fmla="*/ 2234522 h 2237474"/>
              <a:gd name="connsiteX142" fmla="*/ 1398481 w 12192000"/>
              <a:gd name="connsiteY142" fmla="*/ 2237074 h 2237474"/>
              <a:gd name="connsiteX143" fmla="*/ 1398407 w 12192000"/>
              <a:gd name="connsiteY143" fmla="*/ 2237095 h 2237474"/>
              <a:gd name="connsiteX144" fmla="*/ 1370962 w 12192000"/>
              <a:gd name="connsiteY144" fmla="*/ 2237474 h 2237474"/>
              <a:gd name="connsiteX145" fmla="*/ 1356367 w 12192000"/>
              <a:gd name="connsiteY145" fmla="*/ 2235089 h 2237474"/>
              <a:gd name="connsiteX146" fmla="*/ 1324828 w 12192000"/>
              <a:gd name="connsiteY146" fmla="*/ 2231968 h 2237474"/>
              <a:gd name="connsiteX147" fmla="*/ 1297744 w 12192000"/>
              <a:gd name="connsiteY147" fmla="*/ 2235849 h 2237474"/>
              <a:gd name="connsiteX148" fmla="*/ 1286236 w 12192000"/>
              <a:gd name="connsiteY148" fmla="*/ 2233135 h 2237474"/>
              <a:gd name="connsiteX149" fmla="*/ 1283504 w 12192000"/>
              <a:gd name="connsiteY149" fmla="*/ 2233797 h 2237474"/>
              <a:gd name="connsiteX150" fmla="*/ 1279765 w 12192000"/>
              <a:gd name="connsiteY150" fmla="*/ 2229639 h 2237474"/>
              <a:gd name="connsiteX151" fmla="*/ 1195347 w 12192000"/>
              <a:gd name="connsiteY151" fmla="*/ 2212354 h 2237474"/>
              <a:gd name="connsiteX152" fmla="*/ 970251 w 12192000"/>
              <a:gd name="connsiteY152" fmla="*/ 2221029 h 2237474"/>
              <a:gd name="connsiteX153" fmla="*/ 812914 w 12192000"/>
              <a:gd name="connsiteY153" fmla="*/ 2202752 h 2237474"/>
              <a:gd name="connsiteX154" fmla="*/ 800195 w 12192000"/>
              <a:gd name="connsiteY154" fmla="*/ 2209407 h 2237474"/>
              <a:gd name="connsiteX155" fmla="*/ 784978 w 12192000"/>
              <a:gd name="connsiteY155" fmla="*/ 2212360 h 2237474"/>
              <a:gd name="connsiteX156" fmla="*/ 681987 w 12192000"/>
              <a:gd name="connsiteY156" fmla="*/ 2216757 h 2237474"/>
              <a:gd name="connsiteX157" fmla="*/ 669923 w 12192000"/>
              <a:gd name="connsiteY157" fmla="*/ 2211682 h 2237474"/>
              <a:gd name="connsiteX158" fmla="*/ 648680 w 12192000"/>
              <a:gd name="connsiteY158" fmla="*/ 2206229 h 2237474"/>
              <a:gd name="connsiteX159" fmla="*/ 597225 w 12192000"/>
              <a:gd name="connsiteY159" fmla="*/ 2180999 h 2237474"/>
              <a:gd name="connsiteX160" fmla="*/ 558449 w 12192000"/>
              <a:gd name="connsiteY160" fmla="*/ 2182346 h 2237474"/>
              <a:gd name="connsiteX161" fmla="*/ 550517 w 12192000"/>
              <a:gd name="connsiteY161" fmla="*/ 2182060 h 2237474"/>
              <a:gd name="connsiteX162" fmla="*/ 550309 w 12192000"/>
              <a:gd name="connsiteY162" fmla="*/ 2181825 h 2237474"/>
              <a:gd name="connsiteX163" fmla="*/ 541836 w 12192000"/>
              <a:gd name="connsiteY163" fmla="*/ 2181063 h 2237474"/>
              <a:gd name="connsiteX164" fmla="*/ 536057 w 12192000"/>
              <a:gd name="connsiteY164" fmla="*/ 2181537 h 2237474"/>
              <a:gd name="connsiteX165" fmla="*/ 520671 w 12192000"/>
              <a:gd name="connsiteY165" fmla="*/ 2180980 h 2237474"/>
              <a:gd name="connsiteX166" fmla="*/ 515024 w 12192000"/>
              <a:gd name="connsiteY166" fmla="*/ 2179258 h 2237474"/>
              <a:gd name="connsiteX167" fmla="*/ 512278 w 12192000"/>
              <a:gd name="connsiteY167" fmla="*/ 2176369 h 2237474"/>
              <a:gd name="connsiteX168" fmla="*/ 480419 w 12192000"/>
              <a:gd name="connsiteY168" fmla="*/ 2167807 h 2237474"/>
              <a:gd name="connsiteX169" fmla="*/ 413835 w 12192000"/>
              <a:gd name="connsiteY169" fmla="*/ 2156783 h 2237474"/>
              <a:gd name="connsiteX170" fmla="*/ 376513 w 12192000"/>
              <a:gd name="connsiteY170" fmla="*/ 2154014 h 2237474"/>
              <a:gd name="connsiteX171" fmla="*/ 273386 w 12192000"/>
              <a:gd name="connsiteY171" fmla="*/ 2142551 h 2237474"/>
              <a:gd name="connsiteX172" fmla="*/ 169207 w 12192000"/>
              <a:gd name="connsiteY172" fmla="*/ 2128100 h 2237474"/>
              <a:gd name="connsiteX173" fmla="*/ 93149 w 12192000"/>
              <a:gd name="connsiteY173" fmla="*/ 2105324 h 2237474"/>
              <a:gd name="connsiteX174" fmla="*/ 88109 w 12192000"/>
              <a:gd name="connsiteY174" fmla="*/ 2106704 h 2237474"/>
              <a:gd name="connsiteX175" fmla="*/ 80022 w 12192000"/>
              <a:gd name="connsiteY175" fmla="*/ 2107254 h 2237474"/>
              <a:gd name="connsiteX176" fmla="*/ 79717 w 12192000"/>
              <a:gd name="connsiteY176" fmla="*/ 2107046 h 2237474"/>
              <a:gd name="connsiteX177" fmla="*/ 72352 w 12192000"/>
              <a:gd name="connsiteY177" fmla="*/ 2107991 h 2237474"/>
              <a:gd name="connsiteX178" fmla="*/ 37645 w 12192000"/>
              <a:gd name="connsiteY178" fmla="*/ 2115401 h 2237474"/>
              <a:gd name="connsiteX179" fmla="*/ 4572 w 12192000"/>
              <a:gd name="connsiteY179" fmla="*/ 2111091 h 2237474"/>
              <a:gd name="connsiteX180" fmla="*/ 0 w 12192000"/>
              <a:gd name="connsiteY180" fmla="*/ 2110468 h 2237474"/>
              <a:gd name="connsiteX181" fmla="*/ 0 w 12192000"/>
              <a:gd name="connsiteY18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00792 w 12192000"/>
              <a:gd name="connsiteY124" fmla="*/ 1994290 h 2237474"/>
              <a:gd name="connsiteX125" fmla="*/ 2287219 w 12192000"/>
              <a:gd name="connsiteY125" fmla="*/ 1998750 h 2237474"/>
              <a:gd name="connsiteX126" fmla="*/ 2243069 w 12192000"/>
              <a:gd name="connsiteY126" fmla="*/ 2015111 h 2237474"/>
              <a:gd name="connsiteX127" fmla="*/ 2186609 w 12192000"/>
              <a:gd name="connsiteY127" fmla="*/ 2008263 h 2237474"/>
              <a:gd name="connsiteX128" fmla="*/ 2164831 w 12192000"/>
              <a:gd name="connsiteY128" fmla="*/ 2010143 h 2237474"/>
              <a:gd name="connsiteX129" fmla="*/ 2152836 w 12192000"/>
              <a:gd name="connsiteY129" fmla="*/ 2010048 h 2237474"/>
              <a:gd name="connsiteX130" fmla="*/ 2117102 w 12192000"/>
              <a:gd name="connsiteY130" fmla="*/ 2023004 h 2237474"/>
              <a:gd name="connsiteX131" fmla="*/ 2111935 w 12192000"/>
              <a:gd name="connsiteY131" fmla="*/ 2023163 h 2237474"/>
              <a:gd name="connsiteX132" fmla="*/ 2089991 w 12192000"/>
              <a:gd name="connsiteY132" fmla="*/ 2034193 h 2237474"/>
              <a:gd name="connsiteX133" fmla="*/ 2058061 w 12192000"/>
              <a:gd name="connsiteY133" fmla="*/ 2047942 h 2237474"/>
              <a:gd name="connsiteX134" fmla="*/ 2055737 w 12192000"/>
              <a:gd name="connsiteY134" fmla="*/ 2047704 h 2237474"/>
              <a:gd name="connsiteX135" fmla="*/ 2042244 w 12192000"/>
              <a:gd name="connsiteY135" fmla="*/ 2055560 h 2237474"/>
              <a:gd name="connsiteX136" fmla="*/ 1976224 w 12192000"/>
              <a:gd name="connsiteY136" fmla="*/ 2074257 h 2237474"/>
              <a:gd name="connsiteX137" fmla="*/ 1877728 w 12192000"/>
              <a:gd name="connsiteY137" fmla="*/ 2101004 h 2237474"/>
              <a:gd name="connsiteX138" fmla="*/ 1759056 w 12192000"/>
              <a:gd name="connsiteY138" fmla="*/ 2125608 h 2237474"/>
              <a:gd name="connsiteX139" fmla="*/ 1637948 w 12192000"/>
              <a:gd name="connsiteY139" fmla="*/ 2172597 h 2237474"/>
              <a:gd name="connsiteX140" fmla="*/ 1434549 w 12192000"/>
              <a:gd name="connsiteY140" fmla="*/ 2234522 h 2237474"/>
              <a:gd name="connsiteX141" fmla="*/ 1398481 w 12192000"/>
              <a:gd name="connsiteY141" fmla="*/ 2237074 h 2237474"/>
              <a:gd name="connsiteX142" fmla="*/ 1398407 w 12192000"/>
              <a:gd name="connsiteY142" fmla="*/ 2237095 h 2237474"/>
              <a:gd name="connsiteX143" fmla="*/ 1370962 w 12192000"/>
              <a:gd name="connsiteY143" fmla="*/ 2237474 h 2237474"/>
              <a:gd name="connsiteX144" fmla="*/ 1356367 w 12192000"/>
              <a:gd name="connsiteY144" fmla="*/ 2235089 h 2237474"/>
              <a:gd name="connsiteX145" fmla="*/ 1324828 w 12192000"/>
              <a:gd name="connsiteY145" fmla="*/ 2231968 h 2237474"/>
              <a:gd name="connsiteX146" fmla="*/ 1297744 w 12192000"/>
              <a:gd name="connsiteY146" fmla="*/ 2235849 h 2237474"/>
              <a:gd name="connsiteX147" fmla="*/ 1286236 w 12192000"/>
              <a:gd name="connsiteY147" fmla="*/ 2233135 h 2237474"/>
              <a:gd name="connsiteX148" fmla="*/ 1283504 w 12192000"/>
              <a:gd name="connsiteY148" fmla="*/ 2233797 h 2237474"/>
              <a:gd name="connsiteX149" fmla="*/ 1279765 w 12192000"/>
              <a:gd name="connsiteY149" fmla="*/ 2229639 h 2237474"/>
              <a:gd name="connsiteX150" fmla="*/ 1195347 w 12192000"/>
              <a:gd name="connsiteY150" fmla="*/ 2212354 h 2237474"/>
              <a:gd name="connsiteX151" fmla="*/ 970251 w 12192000"/>
              <a:gd name="connsiteY151" fmla="*/ 2221029 h 2237474"/>
              <a:gd name="connsiteX152" fmla="*/ 812914 w 12192000"/>
              <a:gd name="connsiteY152" fmla="*/ 2202752 h 2237474"/>
              <a:gd name="connsiteX153" fmla="*/ 800195 w 12192000"/>
              <a:gd name="connsiteY153" fmla="*/ 2209407 h 2237474"/>
              <a:gd name="connsiteX154" fmla="*/ 784978 w 12192000"/>
              <a:gd name="connsiteY154" fmla="*/ 2212360 h 2237474"/>
              <a:gd name="connsiteX155" fmla="*/ 681987 w 12192000"/>
              <a:gd name="connsiteY155" fmla="*/ 2216757 h 2237474"/>
              <a:gd name="connsiteX156" fmla="*/ 669923 w 12192000"/>
              <a:gd name="connsiteY156" fmla="*/ 2211682 h 2237474"/>
              <a:gd name="connsiteX157" fmla="*/ 648680 w 12192000"/>
              <a:gd name="connsiteY157" fmla="*/ 2206229 h 2237474"/>
              <a:gd name="connsiteX158" fmla="*/ 597225 w 12192000"/>
              <a:gd name="connsiteY158" fmla="*/ 2180999 h 2237474"/>
              <a:gd name="connsiteX159" fmla="*/ 558449 w 12192000"/>
              <a:gd name="connsiteY159" fmla="*/ 2182346 h 2237474"/>
              <a:gd name="connsiteX160" fmla="*/ 550517 w 12192000"/>
              <a:gd name="connsiteY160" fmla="*/ 2182060 h 2237474"/>
              <a:gd name="connsiteX161" fmla="*/ 550309 w 12192000"/>
              <a:gd name="connsiteY161" fmla="*/ 2181825 h 2237474"/>
              <a:gd name="connsiteX162" fmla="*/ 541836 w 12192000"/>
              <a:gd name="connsiteY162" fmla="*/ 2181063 h 2237474"/>
              <a:gd name="connsiteX163" fmla="*/ 536057 w 12192000"/>
              <a:gd name="connsiteY163" fmla="*/ 2181537 h 2237474"/>
              <a:gd name="connsiteX164" fmla="*/ 520671 w 12192000"/>
              <a:gd name="connsiteY164" fmla="*/ 2180980 h 2237474"/>
              <a:gd name="connsiteX165" fmla="*/ 515024 w 12192000"/>
              <a:gd name="connsiteY165" fmla="*/ 2179258 h 2237474"/>
              <a:gd name="connsiteX166" fmla="*/ 512278 w 12192000"/>
              <a:gd name="connsiteY166" fmla="*/ 2176369 h 2237474"/>
              <a:gd name="connsiteX167" fmla="*/ 480419 w 12192000"/>
              <a:gd name="connsiteY167" fmla="*/ 2167807 h 2237474"/>
              <a:gd name="connsiteX168" fmla="*/ 413835 w 12192000"/>
              <a:gd name="connsiteY168" fmla="*/ 2156783 h 2237474"/>
              <a:gd name="connsiteX169" fmla="*/ 376513 w 12192000"/>
              <a:gd name="connsiteY169" fmla="*/ 2154014 h 2237474"/>
              <a:gd name="connsiteX170" fmla="*/ 273386 w 12192000"/>
              <a:gd name="connsiteY170" fmla="*/ 2142551 h 2237474"/>
              <a:gd name="connsiteX171" fmla="*/ 169207 w 12192000"/>
              <a:gd name="connsiteY171" fmla="*/ 2128100 h 2237474"/>
              <a:gd name="connsiteX172" fmla="*/ 93149 w 12192000"/>
              <a:gd name="connsiteY172" fmla="*/ 2105324 h 2237474"/>
              <a:gd name="connsiteX173" fmla="*/ 88109 w 12192000"/>
              <a:gd name="connsiteY173" fmla="*/ 2106704 h 2237474"/>
              <a:gd name="connsiteX174" fmla="*/ 80022 w 12192000"/>
              <a:gd name="connsiteY174" fmla="*/ 2107254 h 2237474"/>
              <a:gd name="connsiteX175" fmla="*/ 79717 w 12192000"/>
              <a:gd name="connsiteY175" fmla="*/ 2107046 h 2237474"/>
              <a:gd name="connsiteX176" fmla="*/ 72352 w 12192000"/>
              <a:gd name="connsiteY176" fmla="*/ 2107991 h 2237474"/>
              <a:gd name="connsiteX177" fmla="*/ 37645 w 12192000"/>
              <a:gd name="connsiteY177" fmla="*/ 2115401 h 2237474"/>
              <a:gd name="connsiteX178" fmla="*/ 4572 w 12192000"/>
              <a:gd name="connsiteY178" fmla="*/ 2111091 h 2237474"/>
              <a:gd name="connsiteX179" fmla="*/ 0 w 12192000"/>
              <a:gd name="connsiteY179" fmla="*/ 2110468 h 2237474"/>
              <a:gd name="connsiteX180" fmla="*/ 0 w 12192000"/>
              <a:gd name="connsiteY18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287219 w 12192000"/>
              <a:gd name="connsiteY124" fmla="*/ 1998750 h 2237474"/>
              <a:gd name="connsiteX125" fmla="*/ 2243069 w 12192000"/>
              <a:gd name="connsiteY125" fmla="*/ 2015111 h 2237474"/>
              <a:gd name="connsiteX126" fmla="*/ 2186609 w 12192000"/>
              <a:gd name="connsiteY126" fmla="*/ 2008263 h 2237474"/>
              <a:gd name="connsiteX127" fmla="*/ 2164831 w 12192000"/>
              <a:gd name="connsiteY127" fmla="*/ 2010143 h 2237474"/>
              <a:gd name="connsiteX128" fmla="*/ 2152836 w 12192000"/>
              <a:gd name="connsiteY128" fmla="*/ 2010048 h 2237474"/>
              <a:gd name="connsiteX129" fmla="*/ 2117102 w 12192000"/>
              <a:gd name="connsiteY129" fmla="*/ 2023004 h 2237474"/>
              <a:gd name="connsiteX130" fmla="*/ 2111935 w 12192000"/>
              <a:gd name="connsiteY130" fmla="*/ 2023163 h 2237474"/>
              <a:gd name="connsiteX131" fmla="*/ 2089991 w 12192000"/>
              <a:gd name="connsiteY131" fmla="*/ 2034193 h 2237474"/>
              <a:gd name="connsiteX132" fmla="*/ 2058061 w 12192000"/>
              <a:gd name="connsiteY132" fmla="*/ 2047942 h 2237474"/>
              <a:gd name="connsiteX133" fmla="*/ 2055737 w 12192000"/>
              <a:gd name="connsiteY133" fmla="*/ 2047704 h 2237474"/>
              <a:gd name="connsiteX134" fmla="*/ 2042244 w 12192000"/>
              <a:gd name="connsiteY134" fmla="*/ 2055560 h 2237474"/>
              <a:gd name="connsiteX135" fmla="*/ 1976224 w 12192000"/>
              <a:gd name="connsiteY135" fmla="*/ 2074257 h 2237474"/>
              <a:gd name="connsiteX136" fmla="*/ 1877728 w 12192000"/>
              <a:gd name="connsiteY136" fmla="*/ 2101004 h 2237474"/>
              <a:gd name="connsiteX137" fmla="*/ 1759056 w 12192000"/>
              <a:gd name="connsiteY137" fmla="*/ 2125608 h 2237474"/>
              <a:gd name="connsiteX138" fmla="*/ 1637948 w 12192000"/>
              <a:gd name="connsiteY138" fmla="*/ 2172597 h 2237474"/>
              <a:gd name="connsiteX139" fmla="*/ 1434549 w 12192000"/>
              <a:gd name="connsiteY139" fmla="*/ 2234522 h 2237474"/>
              <a:gd name="connsiteX140" fmla="*/ 1398481 w 12192000"/>
              <a:gd name="connsiteY140" fmla="*/ 2237074 h 2237474"/>
              <a:gd name="connsiteX141" fmla="*/ 1398407 w 12192000"/>
              <a:gd name="connsiteY141" fmla="*/ 2237095 h 2237474"/>
              <a:gd name="connsiteX142" fmla="*/ 1370962 w 12192000"/>
              <a:gd name="connsiteY142" fmla="*/ 2237474 h 2237474"/>
              <a:gd name="connsiteX143" fmla="*/ 1356367 w 12192000"/>
              <a:gd name="connsiteY143" fmla="*/ 2235089 h 2237474"/>
              <a:gd name="connsiteX144" fmla="*/ 1324828 w 12192000"/>
              <a:gd name="connsiteY144" fmla="*/ 2231968 h 2237474"/>
              <a:gd name="connsiteX145" fmla="*/ 1297744 w 12192000"/>
              <a:gd name="connsiteY145" fmla="*/ 2235849 h 2237474"/>
              <a:gd name="connsiteX146" fmla="*/ 1286236 w 12192000"/>
              <a:gd name="connsiteY146" fmla="*/ 2233135 h 2237474"/>
              <a:gd name="connsiteX147" fmla="*/ 1283504 w 12192000"/>
              <a:gd name="connsiteY147" fmla="*/ 2233797 h 2237474"/>
              <a:gd name="connsiteX148" fmla="*/ 1279765 w 12192000"/>
              <a:gd name="connsiteY148" fmla="*/ 2229639 h 2237474"/>
              <a:gd name="connsiteX149" fmla="*/ 1195347 w 12192000"/>
              <a:gd name="connsiteY149" fmla="*/ 2212354 h 2237474"/>
              <a:gd name="connsiteX150" fmla="*/ 970251 w 12192000"/>
              <a:gd name="connsiteY150" fmla="*/ 2221029 h 2237474"/>
              <a:gd name="connsiteX151" fmla="*/ 812914 w 12192000"/>
              <a:gd name="connsiteY151" fmla="*/ 2202752 h 2237474"/>
              <a:gd name="connsiteX152" fmla="*/ 800195 w 12192000"/>
              <a:gd name="connsiteY152" fmla="*/ 2209407 h 2237474"/>
              <a:gd name="connsiteX153" fmla="*/ 784978 w 12192000"/>
              <a:gd name="connsiteY153" fmla="*/ 2212360 h 2237474"/>
              <a:gd name="connsiteX154" fmla="*/ 681987 w 12192000"/>
              <a:gd name="connsiteY154" fmla="*/ 2216757 h 2237474"/>
              <a:gd name="connsiteX155" fmla="*/ 669923 w 12192000"/>
              <a:gd name="connsiteY155" fmla="*/ 2211682 h 2237474"/>
              <a:gd name="connsiteX156" fmla="*/ 648680 w 12192000"/>
              <a:gd name="connsiteY156" fmla="*/ 2206229 h 2237474"/>
              <a:gd name="connsiteX157" fmla="*/ 597225 w 12192000"/>
              <a:gd name="connsiteY157" fmla="*/ 2180999 h 2237474"/>
              <a:gd name="connsiteX158" fmla="*/ 558449 w 12192000"/>
              <a:gd name="connsiteY158" fmla="*/ 2182346 h 2237474"/>
              <a:gd name="connsiteX159" fmla="*/ 550517 w 12192000"/>
              <a:gd name="connsiteY159" fmla="*/ 2182060 h 2237474"/>
              <a:gd name="connsiteX160" fmla="*/ 550309 w 12192000"/>
              <a:gd name="connsiteY160" fmla="*/ 2181825 h 2237474"/>
              <a:gd name="connsiteX161" fmla="*/ 541836 w 12192000"/>
              <a:gd name="connsiteY161" fmla="*/ 2181063 h 2237474"/>
              <a:gd name="connsiteX162" fmla="*/ 536057 w 12192000"/>
              <a:gd name="connsiteY162" fmla="*/ 2181537 h 2237474"/>
              <a:gd name="connsiteX163" fmla="*/ 520671 w 12192000"/>
              <a:gd name="connsiteY163" fmla="*/ 2180980 h 2237474"/>
              <a:gd name="connsiteX164" fmla="*/ 515024 w 12192000"/>
              <a:gd name="connsiteY164" fmla="*/ 2179258 h 2237474"/>
              <a:gd name="connsiteX165" fmla="*/ 512278 w 12192000"/>
              <a:gd name="connsiteY165" fmla="*/ 2176369 h 2237474"/>
              <a:gd name="connsiteX166" fmla="*/ 480419 w 12192000"/>
              <a:gd name="connsiteY166" fmla="*/ 2167807 h 2237474"/>
              <a:gd name="connsiteX167" fmla="*/ 413835 w 12192000"/>
              <a:gd name="connsiteY167" fmla="*/ 2156783 h 2237474"/>
              <a:gd name="connsiteX168" fmla="*/ 376513 w 12192000"/>
              <a:gd name="connsiteY168" fmla="*/ 2154014 h 2237474"/>
              <a:gd name="connsiteX169" fmla="*/ 273386 w 12192000"/>
              <a:gd name="connsiteY169" fmla="*/ 2142551 h 2237474"/>
              <a:gd name="connsiteX170" fmla="*/ 169207 w 12192000"/>
              <a:gd name="connsiteY170" fmla="*/ 2128100 h 2237474"/>
              <a:gd name="connsiteX171" fmla="*/ 93149 w 12192000"/>
              <a:gd name="connsiteY171" fmla="*/ 2105324 h 2237474"/>
              <a:gd name="connsiteX172" fmla="*/ 88109 w 12192000"/>
              <a:gd name="connsiteY172" fmla="*/ 2106704 h 2237474"/>
              <a:gd name="connsiteX173" fmla="*/ 80022 w 12192000"/>
              <a:gd name="connsiteY173" fmla="*/ 2107254 h 2237474"/>
              <a:gd name="connsiteX174" fmla="*/ 79717 w 12192000"/>
              <a:gd name="connsiteY174" fmla="*/ 2107046 h 2237474"/>
              <a:gd name="connsiteX175" fmla="*/ 72352 w 12192000"/>
              <a:gd name="connsiteY175" fmla="*/ 2107991 h 2237474"/>
              <a:gd name="connsiteX176" fmla="*/ 37645 w 12192000"/>
              <a:gd name="connsiteY176" fmla="*/ 2115401 h 2237474"/>
              <a:gd name="connsiteX177" fmla="*/ 4572 w 12192000"/>
              <a:gd name="connsiteY177" fmla="*/ 2111091 h 2237474"/>
              <a:gd name="connsiteX178" fmla="*/ 0 w 12192000"/>
              <a:gd name="connsiteY178" fmla="*/ 2110468 h 2237474"/>
              <a:gd name="connsiteX179" fmla="*/ 0 w 12192000"/>
              <a:gd name="connsiteY17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578178 w 12192000"/>
              <a:gd name="connsiteY120" fmla="*/ 1990531 h 2237474"/>
              <a:gd name="connsiteX121" fmla="*/ 2476147 w 12192000"/>
              <a:gd name="connsiteY121" fmla="*/ 1998305 h 2237474"/>
              <a:gd name="connsiteX122" fmla="*/ 2373568 w 12192000"/>
              <a:gd name="connsiteY122" fmla="*/ 2003219 h 2237474"/>
              <a:gd name="connsiteX123" fmla="*/ 2287219 w 12192000"/>
              <a:gd name="connsiteY123" fmla="*/ 1998750 h 2237474"/>
              <a:gd name="connsiteX124" fmla="*/ 2243069 w 12192000"/>
              <a:gd name="connsiteY124" fmla="*/ 2015111 h 2237474"/>
              <a:gd name="connsiteX125" fmla="*/ 2186609 w 12192000"/>
              <a:gd name="connsiteY125" fmla="*/ 2008263 h 2237474"/>
              <a:gd name="connsiteX126" fmla="*/ 2164831 w 12192000"/>
              <a:gd name="connsiteY126" fmla="*/ 2010143 h 2237474"/>
              <a:gd name="connsiteX127" fmla="*/ 2152836 w 12192000"/>
              <a:gd name="connsiteY127" fmla="*/ 2010048 h 2237474"/>
              <a:gd name="connsiteX128" fmla="*/ 2117102 w 12192000"/>
              <a:gd name="connsiteY128" fmla="*/ 2023004 h 2237474"/>
              <a:gd name="connsiteX129" fmla="*/ 2111935 w 12192000"/>
              <a:gd name="connsiteY129" fmla="*/ 2023163 h 2237474"/>
              <a:gd name="connsiteX130" fmla="*/ 2089991 w 12192000"/>
              <a:gd name="connsiteY130" fmla="*/ 2034193 h 2237474"/>
              <a:gd name="connsiteX131" fmla="*/ 2058061 w 12192000"/>
              <a:gd name="connsiteY131" fmla="*/ 2047942 h 2237474"/>
              <a:gd name="connsiteX132" fmla="*/ 2055737 w 12192000"/>
              <a:gd name="connsiteY132" fmla="*/ 2047704 h 2237474"/>
              <a:gd name="connsiteX133" fmla="*/ 2042244 w 12192000"/>
              <a:gd name="connsiteY133" fmla="*/ 2055560 h 2237474"/>
              <a:gd name="connsiteX134" fmla="*/ 1976224 w 12192000"/>
              <a:gd name="connsiteY134" fmla="*/ 2074257 h 2237474"/>
              <a:gd name="connsiteX135" fmla="*/ 1877728 w 12192000"/>
              <a:gd name="connsiteY135" fmla="*/ 2101004 h 2237474"/>
              <a:gd name="connsiteX136" fmla="*/ 1759056 w 12192000"/>
              <a:gd name="connsiteY136" fmla="*/ 2125608 h 2237474"/>
              <a:gd name="connsiteX137" fmla="*/ 1637948 w 12192000"/>
              <a:gd name="connsiteY137" fmla="*/ 2172597 h 2237474"/>
              <a:gd name="connsiteX138" fmla="*/ 1434549 w 12192000"/>
              <a:gd name="connsiteY138" fmla="*/ 2234522 h 2237474"/>
              <a:gd name="connsiteX139" fmla="*/ 1398481 w 12192000"/>
              <a:gd name="connsiteY139" fmla="*/ 2237074 h 2237474"/>
              <a:gd name="connsiteX140" fmla="*/ 1398407 w 12192000"/>
              <a:gd name="connsiteY140" fmla="*/ 2237095 h 2237474"/>
              <a:gd name="connsiteX141" fmla="*/ 1370962 w 12192000"/>
              <a:gd name="connsiteY141" fmla="*/ 2237474 h 2237474"/>
              <a:gd name="connsiteX142" fmla="*/ 1356367 w 12192000"/>
              <a:gd name="connsiteY142" fmla="*/ 2235089 h 2237474"/>
              <a:gd name="connsiteX143" fmla="*/ 1324828 w 12192000"/>
              <a:gd name="connsiteY143" fmla="*/ 2231968 h 2237474"/>
              <a:gd name="connsiteX144" fmla="*/ 1297744 w 12192000"/>
              <a:gd name="connsiteY144" fmla="*/ 2235849 h 2237474"/>
              <a:gd name="connsiteX145" fmla="*/ 1286236 w 12192000"/>
              <a:gd name="connsiteY145" fmla="*/ 2233135 h 2237474"/>
              <a:gd name="connsiteX146" fmla="*/ 1283504 w 12192000"/>
              <a:gd name="connsiteY146" fmla="*/ 2233797 h 2237474"/>
              <a:gd name="connsiteX147" fmla="*/ 1279765 w 12192000"/>
              <a:gd name="connsiteY147" fmla="*/ 2229639 h 2237474"/>
              <a:gd name="connsiteX148" fmla="*/ 1195347 w 12192000"/>
              <a:gd name="connsiteY148" fmla="*/ 2212354 h 2237474"/>
              <a:gd name="connsiteX149" fmla="*/ 970251 w 12192000"/>
              <a:gd name="connsiteY149" fmla="*/ 2221029 h 2237474"/>
              <a:gd name="connsiteX150" fmla="*/ 812914 w 12192000"/>
              <a:gd name="connsiteY150" fmla="*/ 2202752 h 2237474"/>
              <a:gd name="connsiteX151" fmla="*/ 800195 w 12192000"/>
              <a:gd name="connsiteY151" fmla="*/ 2209407 h 2237474"/>
              <a:gd name="connsiteX152" fmla="*/ 784978 w 12192000"/>
              <a:gd name="connsiteY152" fmla="*/ 2212360 h 2237474"/>
              <a:gd name="connsiteX153" fmla="*/ 681987 w 12192000"/>
              <a:gd name="connsiteY153" fmla="*/ 2216757 h 2237474"/>
              <a:gd name="connsiteX154" fmla="*/ 669923 w 12192000"/>
              <a:gd name="connsiteY154" fmla="*/ 2211682 h 2237474"/>
              <a:gd name="connsiteX155" fmla="*/ 648680 w 12192000"/>
              <a:gd name="connsiteY155" fmla="*/ 2206229 h 2237474"/>
              <a:gd name="connsiteX156" fmla="*/ 597225 w 12192000"/>
              <a:gd name="connsiteY156" fmla="*/ 2180999 h 2237474"/>
              <a:gd name="connsiteX157" fmla="*/ 558449 w 12192000"/>
              <a:gd name="connsiteY157" fmla="*/ 2182346 h 2237474"/>
              <a:gd name="connsiteX158" fmla="*/ 550517 w 12192000"/>
              <a:gd name="connsiteY158" fmla="*/ 2182060 h 2237474"/>
              <a:gd name="connsiteX159" fmla="*/ 550309 w 12192000"/>
              <a:gd name="connsiteY159" fmla="*/ 2181825 h 2237474"/>
              <a:gd name="connsiteX160" fmla="*/ 541836 w 12192000"/>
              <a:gd name="connsiteY160" fmla="*/ 2181063 h 2237474"/>
              <a:gd name="connsiteX161" fmla="*/ 536057 w 12192000"/>
              <a:gd name="connsiteY161" fmla="*/ 2181537 h 2237474"/>
              <a:gd name="connsiteX162" fmla="*/ 520671 w 12192000"/>
              <a:gd name="connsiteY162" fmla="*/ 2180980 h 2237474"/>
              <a:gd name="connsiteX163" fmla="*/ 515024 w 12192000"/>
              <a:gd name="connsiteY163" fmla="*/ 2179258 h 2237474"/>
              <a:gd name="connsiteX164" fmla="*/ 512278 w 12192000"/>
              <a:gd name="connsiteY164" fmla="*/ 2176369 h 2237474"/>
              <a:gd name="connsiteX165" fmla="*/ 480419 w 12192000"/>
              <a:gd name="connsiteY165" fmla="*/ 2167807 h 2237474"/>
              <a:gd name="connsiteX166" fmla="*/ 413835 w 12192000"/>
              <a:gd name="connsiteY166" fmla="*/ 2156783 h 2237474"/>
              <a:gd name="connsiteX167" fmla="*/ 376513 w 12192000"/>
              <a:gd name="connsiteY167" fmla="*/ 2154014 h 2237474"/>
              <a:gd name="connsiteX168" fmla="*/ 273386 w 12192000"/>
              <a:gd name="connsiteY168" fmla="*/ 2142551 h 2237474"/>
              <a:gd name="connsiteX169" fmla="*/ 169207 w 12192000"/>
              <a:gd name="connsiteY169" fmla="*/ 2128100 h 2237474"/>
              <a:gd name="connsiteX170" fmla="*/ 93149 w 12192000"/>
              <a:gd name="connsiteY170" fmla="*/ 2105324 h 2237474"/>
              <a:gd name="connsiteX171" fmla="*/ 88109 w 12192000"/>
              <a:gd name="connsiteY171" fmla="*/ 2106704 h 2237474"/>
              <a:gd name="connsiteX172" fmla="*/ 80022 w 12192000"/>
              <a:gd name="connsiteY172" fmla="*/ 2107254 h 2237474"/>
              <a:gd name="connsiteX173" fmla="*/ 79717 w 12192000"/>
              <a:gd name="connsiteY173" fmla="*/ 2107046 h 2237474"/>
              <a:gd name="connsiteX174" fmla="*/ 72352 w 12192000"/>
              <a:gd name="connsiteY174" fmla="*/ 2107991 h 2237474"/>
              <a:gd name="connsiteX175" fmla="*/ 37645 w 12192000"/>
              <a:gd name="connsiteY175" fmla="*/ 2115401 h 2237474"/>
              <a:gd name="connsiteX176" fmla="*/ 4572 w 12192000"/>
              <a:gd name="connsiteY176" fmla="*/ 2111091 h 2237474"/>
              <a:gd name="connsiteX177" fmla="*/ 0 w 12192000"/>
              <a:gd name="connsiteY177" fmla="*/ 2110468 h 2237474"/>
              <a:gd name="connsiteX178" fmla="*/ 0 w 12192000"/>
              <a:gd name="connsiteY17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48661 w 12192000"/>
              <a:gd name="connsiteY116" fmla="*/ 1986122 h 2237474"/>
              <a:gd name="connsiteX117" fmla="*/ 2718916 w 12192000"/>
              <a:gd name="connsiteY117" fmla="*/ 1990867 h 2237474"/>
              <a:gd name="connsiteX118" fmla="*/ 2713522 w 12192000"/>
              <a:gd name="connsiteY118" fmla="*/ 1990173 h 2237474"/>
              <a:gd name="connsiteX119" fmla="*/ 2578178 w 12192000"/>
              <a:gd name="connsiteY119" fmla="*/ 1990531 h 2237474"/>
              <a:gd name="connsiteX120" fmla="*/ 2476147 w 12192000"/>
              <a:gd name="connsiteY120" fmla="*/ 1998305 h 2237474"/>
              <a:gd name="connsiteX121" fmla="*/ 2373568 w 12192000"/>
              <a:gd name="connsiteY121" fmla="*/ 2003219 h 2237474"/>
              <a:gd name="connsiteX122" fmla="*/ 2287219 w 12192000"/>
              <a:gd name="connsiteY122" fmla="*/ 1998750 h 2237474"/>
              <a:gd name="connsiteX123" fmla="*/ 2243069 w 12192000"/>
              <a:gd name="connsiteY123" fmla="*/ 2015111 h 2237474"/>
              <a:gd name="connsiteX124" fmla="*/ 2186609 w 12192000"/>
              <a:gd name="connsiteY124" fmla="*/ 2008263 h 2237474"/>
              <a:gd name="connsiteX125" fmla="*/ 2164831 w 12192000"/>
              <a:gd name="connsiteY125" fmla="*/ 2010143 h 2237474"/>
              <a:gd name="connsiteX126" fmla="*/ 2152836 w 12192000"/>
              <a:gd name="connsiteY126" fmla="*/ 2010048 h 2237474"/>
              <a:gd name="connsiteX127" fmla="*/ 2117102 w 12192000"/>
              <a:gd name="connsiteY127" fmla="*/ 2023004 h 2237474"/>
              <a:gd name="connsiteX128" fmla="*/ 2111935 w 12192000"/>
              <a:gd name="connsiteY128" fmla="*/ 2023163 h 2237474"/>
              <a:gd name="connsiteX129" fmla="*/ 2089991 w 12192000"/>
              <a:gd name="connsiteY129" fmla="*/ 2034193 h 2237474"/>
              <a:gd name="connsiteX130" fmla="*/ 2058061 w 12192000"/>
              <a:gd name="connsiteY130" fmla="*/ 2047942 h 2237474"/>
              <a:gd name="connsiteX131" fmla="*/ 2055737 w 12192000"/>
              <a:gd name="connsiteY131" fmla="*/ 2047704 h 2237474"/>
              <a:gd name="connsiteX132" fmla="*/ 2042244 w 12192000"/>
              <a:gd name="connsiteY132" fmla="*/ 2055560 h 2237474"/>
              <a:gd name="connsiteX133" fmla="*/ 1976224 w 12192000"/>
              <a:gd name="connsiteY133" fmla="*/ 2074257 h 2237474"/>
              <a:gd name="connsiteX134" fmla="*/ 1877728 w 12192000"/>
              <a:gd name="connsiteY134" fmla="*/ 2101004 h 2237474"/>
              <a:gd name="connsiteX135" fmla="*/ 1759056 w 12192000"/>
              <a:gd name="connsiteY135" fmla="*/ 2125608 h 2237474"/>
              <a:gd name="connsiteX136" fmla="*/ 1637948 w 12192000"/>
              <a:gd name="connsiteY136" fmla="*/ 2172597 h 2237474"/>
              <a:gd name="connsiteX137" fmla="*/ 1434549 w 12192000"/>
              <a:gd name="connsiteY137" fmla="*/ 2234522 h 2237474"/>
              <a:gd name="connsiteX138" fmla="*/ 1398481 w 12192000"/>
              <a:gd name="connsiteY138" fmla="*/ 2237074 h 2237474"/>
              <a:gd name="connsiteX139" fmla="*/ 1398407 w 12192000"/>
              <a:gd name="connsiteY139" fmla="*/ 2237095 h 2237474"/>
              <a:gd name="connsiteX140" fmla="*/ 1370962 w 12192000"/>
              <a:gd name="connsiteY140" fmla="*/ 2237474 h 2237474"/>
              <a:gd name="connsiteX141" fmla="*/ 1356367 w 12192000"/>
              <a:gd name="connsiteY141" fmla="*/ 2235089 h 2237474"/>
              <a:gd name="connsiteX142" fmla="*/ 1324828 w 12192000"/>
              <a:gd name="connsiteY142" fmla="*/ 2231968 h 2237474"/>
              <a:gd name="connsiteX143" fmla="*/ 1297744 w 12192000"/>
              <a:gd name="connsiteY143" fmla="*/ 2235849 h 2237474"/>
              <a:gd name="connsiteX144" fmla="*/ 1286236 w 12192000"/>
              <a:gd name="connsiteY144" fmla="*/ 2233135 h 2237474"/>
              <a:gd name="connsiteX145" fmla="*/ 1283504 w 12192000"/>
              <a:gd name="connsiteY145" fmla="*/ 2233797 h 2237474"/>
              <a:gd name="connsiteX146" fmla="*/ 1279765 w 12192000"/>
              <a:gd name="connsiteY146" fmla="*/ 2229639 h 2237474"/>
              <a:gd name="connsiteX147" fmla="*/ 1195347 w 12192000"/>
              <a:gd name="connsiteY147" fmla="*/ 2212354 h 2237474"/>
              <a:gd name="connsiteX148" fmla="*/ 970251 w 12192000"/>
              <a:gd name="connsiteY148" fmla="*/ 2221029 h 2237474"/>
              <a:gd name="connsiteX149" fmla="*/ 812914 w 12192000"/>
              <a:gd name="connsiteY149" fmla="*/ 2202752 h 2237474"/>
              <a:gd name="connsiteX150" fmla="*/ 800195 w 12192000"/>
              <a:gd name="connsiteY150" fmla="*/ 2209407 h 2237474"/>
              <a:gd name="connsiteX151" fmla="*/ 784978 w 12192000"/>
              <a:gd name="connsiteY151" fmla="*/ 2212360 h 2237474"/>
              <a:gd name="connsiteX152" fmla="*/ 681987 w 12192000"/>
              <a:gd name="connsiteY152" fmla="*/ 2216757 h 2237474"/>
              <a:gd name="connsiteX153" fmla="*/ 669923 w 12192000"/>
              <a:gd name="connsiteY153" fmla="*/ 2211682 h 2237474"/>
              <a:gd name="connsiteX154" fmla="*/ 648680 w 12192000"/>
              <a:gd name="connsiteY154" fmla="*/ 2206229 h 2237474"/>
              <a:gd name="connsiteX155" fmla="*/ 597225 w 12192000"/>
              <a:gd name="connsiteY155" fmla="*/ 2180999 h 2237474"/>
              <a:gd name="connsiteX156" fmla="*/ 558449 w 12192000"/>
              <a:gd name="connsiteY156" fmla="*/ 2182346 h 2237474"/>
              <a:gd name="connsiteX157" fmla="*/ 550517 w 12192000"/>
              <a:gd name="connsiteY157" fmla="*/ 2182060 h 2237474"/>
              <a:gd name="connsiteX158" fmla="*/ 550309 w 12192000"/>
              <a:gd name="connsiteY158" fmla="*/ 2181825 h 2237474"/>
              <a:gd name="connsiteX159" fmla="*/ 541836 w 12192000"/>
              <a:gd name="connsiteY159" fmla="*/ 2181063 h 2237474"/>
              <a:gd name="connsiteX160" fmla="*/ 536057 w 12192000"/>
              <a:gd name="connsiteY160" fmla="*/ 2181537 h 2237474"/>
              <a:gd name="connsiteX161" fmla="*/ 520671 w 12192000"/>
              <a:gd name="connsiteY161" fmla="*/ 2180980 h 2237474"/>
              <a:gd name="connsiteX162" fmla="*/ 515024 w 12192000"/>
              <a:gd name="connsiteY162" fmla="*/ 2179258 h 2237474"/>
              <a:gd name="connsiteX163" fmla="*/ 512278 w 12192000"/>
              <a:gd name="connsiteY163" fmla="*/ 2176369 h 2237474"/>
              <a:gd name="connsiteX164" fmla="*/ 480419 w 12192000"/>
              <a:gd name="connsiteY164" fmla="*/ 2167807 h 2237474"/>
              <a:gd name="connsiteX165" fmla="*/ 413835 w 12192000"/>
              <a:gd name="connsiteY165" fmla="*/ 2156783 h 2237474"/>
              <a:gd name="connsiteX166" fmla="*/ 376513 w 12192000"/>
              <a:gd name="connsiteY166" fmla="*/ 2154014 h 2237474"/>
              <a:gd name="connsiteX167" fmla="*/ 273386 w 12192000"/>
              <a:gd name="connsiteY167" fmla="*/ 2142551 h 2237474"/>
              <a:gd name="connsiteX168" fmla="*/ 169207 w 12192000"/>
              <a:gd name="connsiteY168" fmla="*/ 2128100 h 2237474"/>
              <a:gd name="connsiteX169" fmla="*/ 93149 w 12192000"/>
              <a:gd name="connsiteY169" fmla="*/ 2105324 h 2237474"/>
              <a:gd name="connsiteX170" fmla="*/ 88109 w 12192000"/>
              <a:gd name="connsiteY170" fmla="*/ 2106704 h 2237474"/>
              <a:gd name="connsiteX171" fmla="*/ 80022 w 12192000"/>
              <a:gd name="connsiteY171" fmla="*/ 2107254 h 2237474"/>
              <a:gd name="connsiteX172" fmla="*/ 79717 w 12192000"/>
              <a:gd name="connsiteY172" fmla="*/ 2107046 h 2237474"/>
              <a:gd name="connsiteX173" fmla="*/ 72352 w 12192000"/>
              <a:gd name="connsiteY173" fmla="*/ 2107991 h 2237474"/>
              <a:gd name="connsiteX174" fmla="*/ 37645 w 12192000"/>
              <a:gd name="connsiteY174" fmla="*/ 2115401 h 2237474"/>
              <a:gd name="connsiteX175" fmla="*/ 4572 w 12192000"/>
              <a:gd name="connsiteY175" fmla="*/ 2111091 h 2237474"/>
              <a:gd name="connsiteX176" fmla="*/ 0 w 12192000"/>
              <a:gd name="connsiteY176" fmla="*/ 2110468 h 2237474"/>
              <a:gd name="connsiteX177" fmla="*/ 0 w 12192000"/>
              <a:gd name="connsiteY17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18916 w 12192000"/>
              <a:gd name="connsiteY116" fmla="*/ 1990867 h 2237474"/>
              <a:gd name="connsiteX117" fmla="*/ 2713522 w 12192000"/>
              <a:gd name="connsiteY117" fmla="*/ 1990173 h 2237474"/>
              <a:gd name="connsiteX118" fmla="*/ 2578178 w 12192000"/>
              <a:gd name="connsiteY118" fmla="*/ 1990531 h 2237474"/>
              <a:gd name="connsiteX119" fmla="*/ 2476147 w 12192000"/>
              <a:gd name="connsiteY119" fmla="*/ 1998305 h 2237474"/>
              <a:gd name="connsiteX120" fmla="*/ 2373568 w 12192000"/>
              <a:gd name="connsiteY120" fmla="*/ 2003219 h 2237474"/>
              <a:gd name="connsiteX121" fmla="*/ 2287219 w 12192000"/>
              <a:gd name="connsiteY121" fmla="*/ 1998750 h 2237474"/>
              <a:gd name="connsiteX122" fmla="*/ 2243069 w 12192000"/>
              <a:gd name="connsiteY122" fmla="*/ 2015111 h 2237474"/>
              <a:gd name="connsiteX123" fmla="*/ 2186609 w 12192000"/>
              <a:gd name="connsiteY123" fmla="*/ 2008263 h 2237474"/>
              <a:gd name="connsiteX124" fmla="*/ 2164831 w 12192000"/>
              <a:gd name="connsiteY124" fmla="*/ 2010143 h 2237474"/>
              <a:gd name="connsiteX125" fmla="*/ 2152836 w 12192000"/>
              <a:gd name="connsiteY125" fmla="*/ 2010048 h 2237474"/>
              <a:gd name="connsiteX126" fmla="*/ 2117102 w 12192000"/>
              <a:gd name="connsiteY126" fmla="*/ 2023004 h 2237474"/>
              <a:gd name="connsiteX127" fmla="*/ 2111935 w 12192000"/>
              <a:gd name="connsiteY127" fmla="*/ 2023163 h 2237474"/>
              <a:gd name="connsiteX128" fmla="*/ 2089991 w 12192000"/>
              <a:gd name="connsiteY128" fmla="*/ 2034193 h 2237474"/>
              <a:gd name="connsiteX129" fmla="*/ 2058061 w 12192000"/>
              <a:gd name="connsiteY129" fmla="*/ 2047942 h 2237474"/>
              <a:gd name="connsiteX130" fmla="*/ 2055737 w 12192000"/>
              <a:gd name="connsiteY130" fmla="*/ 2047704 h 2237474"/>
              <a:gd name="connsiteX131" fmla="*/ 2042244 w 12192000"/>
              <a:gd name="connsiteY131" fmla="*/ 2055560 h 2237474"/>
              <a:gd name="connsiteX132" fmla="*/ 1976224 w 12192000"/>
              <a:gd name="connsiteY132" fmla="*/ 2074257 h 2237474"/>
              <a:gd name="connsiteX133" fmla="*/ 1877728 w 12192000"/>
              <a:gd name="connsiteY133" fmla="*/ 2101004 h 2237474"/>
              <a:gd name="connsiteX134" fmla="*/ 1759056 w 12192000"/>
              <a:gd name="connsiteY134" fmla="*/ 2125608 h 2237474"/>
              <a:gd name="connsiteX135" fmla="*/ 1637948 w 12192000"/>
              <a:gd name="connsiteY135" fmla="*/ 2172597 h 2237474"/>
              <a:gd name="connsiteX136" fmla="*/ 1434549 w 12192000"/>
              <a:gd name="connsiteY136" fmla="*/ 2234522 h 2237474"/>
              <a:gd name="connsiteX137" fmla="*/ 1398481 w 12192000"/>
              <a:gd name="connsiteY137" fmla="*/ 2237074 h 2237474"/>
              <a:gd name="connsiteX138" fmla="*/ 1398407 w 12192000"/>
              <a:gd name="connsiteY138" fmla="*/ 2237095 h 2237474"/>
              <a:gd name="connsiteX139" fmla="*/ 1370962 w 12192000"/>
              <a:gd name="connsiteY139" fmla="*/ 2237474 h 2237474"/>
              <a:gd name="connsiteX140" fmla="*/ 1356367 w 12192000"/>
              <a:gd name="connsiteY140" fmla="*/ 2235089 h 2237474"/>
              <a:gd name="connsiteX141" fmla="*/ 1324828 w 12192000"/>
              <a:gd name="connsiteY141" fmla="*/ 2231968 h 2237474"/>
              <a:gd name="connsiteX142" fmla="*/ 1297744 w 12192000"/>
              <a:gd name="connsiteY142" fmla="*/ 2235849 h 2237474"/>
              <a:gd name="connsiteX143" fmla="*/ 1286236 w 12192000"/>
              <a:gd name="connsiteY143" fmla="*/ 2233135 h 2237474"/>
              <a:gd name="connsiteX144" fmla="*/ 1283504 w 12192000"/>
              <a:gd name="connsiteY144" fmla="*/ 2233797 h 2237474"/>
              <a:gd name="connsiteX145" fmla="*/ 1279765 w 12192000"/>
              <a:gd name="connsiteY145" fmla="*/ 2229639 h 2237474"/>
              <a:gd name="connsiteX146" fmla="*/ 1195347 w 12192000"/>
              <a:gd name="connsiteY146" fmla="*/ 2212354 h 2237474"/>
              <a:gd name="connsiteX147" fmla="*/ 970251 w 12192000"/>
              <a:gd name="connsiteY147" fmla="*/ 2221029 h 2237474"/>
              <a:gd name="connsiteX148" fmla="*/ 812914 w 12192000"/>
              <a:gd name="connsiteY148" fmla="*/ 2202752 h 2237474"/>
              <a:gd name="connsiteX149" fmla="*/ 800195 w 12192000"/>
              <a:gd name="connsiteY149" fmla="*/ 2209407 h 2237474"/>
              <a:gd name="connsiteX150" fmla="*/ 784978 w 12192000"/>
              <a:gd name="connsiteY150" fmla="*/ 2212360 h 2237474"/>
              <a:gd name="connsiteX151" fmla="*/ 681987 w 12192000"/>
              <a:gd name="connsiteY151" fmla="*/ 2216757 h 2237474"/>
              <a:gd name="connsiteX152" fmla="*/ 669923 w 12192000"/>
              <a:gd name="connsiteY152" fmla="*/ 2211682 h 2237474"/>
              <a:gd name="connsiteX153" fmla="*/ 648680 w 12192000"/>
              <a:gd name="connsiteY153" fmla="*/ 2206229 h 2237474"/>
              <a:gd name="connsiteX154" fmla="*/ 597225 w 12192000"/>
              <a:gd name="connsiteY154" fmla="*/ 2180999 h 2237474"/>
              <a:gd name="connsiteX155" fmla="*/ 558449 w 12192000"/>
              <a:gd name="connsiteY155" fmla="*/ 2182346 h 2237474"/>
              <a:gd name="connsiteX156" fmla="*/ 550517 w 12192000"/>
              <a:gd name="connsiteY156" fmla="*/ 2182060 h 2237474"/>
              <a:gd name="connsiteX157" fmla="*/ 550309 w 12192000"/>
              <a:gd name="connsiteY157" fmla="*/ 2181825 h 2237474"/>
              <a:gd name="connsiteX158" fmla="*/ 541836 w 12192000"/>
              <a:gd name="connsiteY158" fmla="*/ 2181063 h 2237474"/>
              <a:gd name="connsiteX159" fmla="*/ 536057 w 12192000"/>
              <a:gd name="connsiteY159" fmla="*/ 2181537 h 2237474"/>
              <a:gd name="connsiteX160" fmla="*/ 520671 w 12192000"/>
              <a:gd name="connsiteY160" fmla="*/ 2180980 h 2237474"/>
              <a:gd name="connsiteX161" fmla="*/ 515024 w 12192000"/>
              <a:gd name="connsiteY161" fmla="*/ 2179258 h 2237474"/>
              <a:gd name="connsiteX162" fmla="*/ 512278 w 12192000"/>
              <a:gd name="connsiteY162" fmla="*/ 2176369 h 2237474"/>
              <a:gd name="connsiteX163" fmla="*/ 480419 w 12192000"/>
              <a:gd name="connsiteY163" fmla="*/ 2167807 h 2237474"/>
              <a:gd name="connsiteX164" fmla="*/ 413835 w 12192000"/>
              <a:gd name="connsiteY164" fmla="*/ 2156783 h 2237474"/>
              <a:gd name="connsiteX165" fmla="*/ 376513 w 12192000"/>
              <a:gd name="connsiteY165" fmla="*/ 2154014 h 2237474"/>
              <a:gd name="connsiteX166" fmla="*/ 273386 w 12192000"/>
              <a:gd name="connsiteY166" fmla="*/ 2142551 h 2237474"/>
              <a:gd name="connsiteX167" fmla="*/ 169207 w 12192000"/>
              <a:gd name="connsiteY167" fmla="*/ 2128100 h 2237474"/>
              <a:gd name="connsiteX168" fmla="*/ 93149 w 12192000"/>
              <a:gd name="connsiteY168" fmla="*/ 2105324 h 2237474"/>
              <a:gd name="connsiteX169" fmla="*/ 88109 w 12192000"/>
              <a:gd name="connsiteY169" fmla="*/ 2106704 h 2237474"/>
              <a:gd name="connsiteX170" fmla="*/ 80022 w 12192000"/>
              <a:gd name="connsiteY170" fmla="*/ 2107254 h 2237474"/>
              <a:gd name="connsiteX171" fmla="*/ 79717 w 12192000"/>
              <a:gd name="connsiteY171" fmla="*/ 2107046 h 2237474"/>
              <a:gd name="connsiteX172" fmla="*/ 72352 w 12192000"/>
              <a:gd name="connsiteY172" fmla="*/ 2107991 h 2237474"/>
              <a:gd name="connsiteX173" fmla="*/ 37645 w 12192000"/>
              <a:gd name="connsiteY173" fmla="*/ 2115401 h 2237474"/>
              <a:gd name="connsiteX174" fmla="*/ 4572 w 12192000"/>
              <a:gd name="connsiteY174" fmla="*/ 2111091 h 2237474"/>
              <a:gd name="connsiteX175" fmla="*/ 0 w 12192000"/>
              <a:gd name="connsiteY175" fmla="*/ 2110468 h 2237474"/>
              <a:gd name="connsiteX176" fmla="*/ 0 w 12192000"/>
              <a:gd name="connsiteY17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18916 w 12192000"/>
              <a:gd name="connsiteY115" fmla="*/ 1990867 h 2237474"/>
              <a:gd name="connsiteX116" fmla="*/ 2713522 w 12192000"/>
              <a:gd name="connsiteY116" fmla="*/ 1990173 h 2237474"/>
              <a:gd name="connsiteX117" fmla="*/ 2578178 w 12192000"/>
              <a:gd name="connsiteY117" fmla="*/ 1990531 h 2237474"/>
              <a:gd name="connsiteX118" fmla="*/ 2476147 w 12192000"/>
              <a:gd name="connsiteY118" fmla="*/ 1998305 h 2237474"/>
              <a:gd name="connsiteX119" fmla="*/ 2373568 w 12192000"/>
              <a:gd name="connsiteY119" fmla="*/ 2003219 h 2237474"/>
              <a:gd name="connsiteX120" fmla="*/ 2287219 w 12192000"/>
              <a:gd name="connsiteY120" fmla="*/ 1998750 h 2237474"/>
              <a:gd name="connsiteX121" fmla="*/ 2243069 w 12192000"/>
              <a:gd name="connsiteY121" fmla="*/ 2015111 h 2237474"/>
              <a:gd name="connsiteX122" fmla="*/ 2186609 w 12192000"/>
              <a:gd name="connsiteY122" fmla="*/ 2008263 h 2237474"/>
              <a:gd name="connsiteX123" fmla="*/ 2164831 w 12192000"/>
              <a:gd name="connsiteY123" fmla="*/ 2010143 h 2237474"/>
              <a:gd name="connsiteX124" fmla="*/ 2152836 w 12192000"/>
              <a:gd name="connsiteY124" fmla="*/ 2010048 h 2237474"/>
              <a:gd name="connsiteX125" fmla="*/ 2117102 w 12192000"/>
              <a:gd name="connsiteY125" fmla="*/ 2023004 h 2237474"/>
              <a:gd name="connsiteX126" fmla="*/ 2111935 w 12192000"/>
              <a:gd name="connsiteY126" fmla="*/ 2023163 h 2237474"/>
              <a:gd name="connsiteX127" fmla="*/ 2089991 w 12192000"/>
              <a:gd name="connsiteY127" fmla="*/ 2034193 h 2237474"/>
              <a:gd name="connsiteX128" fmla="*/ 2058061 w 12192000"/>
              <a:gd name="connsiteY128" fmla="*/ 2047942 h 2237474"/>
              <a:gd name="connsiteX129" fmla="*/ 2055737 w 12192000"/>
              <a:gd name="connsiteY129" fmla="*/ 2047704 h 2237474"/>
              <a:gd name="connsiteX130" fmla="*/ 2042244 w 12192000"/>
              <a:gd name="connsiteY130" fmla="*/ 2055560 h 2237474"/>
              <a:gd name="connsiteX131" fmla="*/ 1976224 w 12192000"/>
              <a:gd name="connsiteY131" fmla="*/ 2074257 h 2237474"/>
              <a:gd name="connsiteX132" fmla="*/ 1877728 w 12192000"/>
              <a:gd name="connsiteY132" fmla="*/ 2101004 h 2237474"/>
              <a:gd name="connsiteX133" fmla="*/ 1759056 w 12192000"/>
              <a:gd name="connsiteY133" fmla="*/ 2125608 h 2237474"/>
              <a:gd name="connsiteX134" fmla="*/ 1637948 w 12192000"/>
              <a:gd name="connsiteY134" fmla="*/ 2172597 h 2237474"/>
              <a:gd name="connsiteX135" fmla="*/ 1434549 w 12192000"/>
              <a:gd name="connsiteY135" fmla="*/ 2234522 h 2237474"/>
              <a:gd name="connsiteX136" fmla="*/ 1398481 w 12192000"/>
              <a:gd name="connsiteY136" fmla="*/ 2237074 h 2237474"/>
              <a:gd name="connsiteX137" fmla="*/ 1398407 w 12192000"/>
              <a:gd name="connsiteY137" fmla="*/ 2237095 h 2237474"/>
              <a:gd name="connsiteX138" fmla="*/ 1370962 w 12192000"/>
              <a:gd name="connsiteY138" fmla="*/ 2237474 h 2237474"/>
              <a:gd name="connsiteX139" fmla="*/ 1356367 w 12192000"/>
              <a:gd name="connsiteY139" fmla="*/ 2235089 h 2237474"/>
              <a:gd name="connsiteX140" fmla="*/ 1324828 w 12192000"/>
              <a:gd name="connsiteY140" fmla="*/ 2231968 h 2237474"/>
              <a:gd name="connsiteX141" fmla="*/ 1297744 w 12192000"/>
              <a:gd name="connsiteY141" fmla="*/ 2235849 h 2237474"/>
              <a:gd name="connsiteX142" fmla="*/ 1286236 w 12192000"/>
              <a:gd name="connsiteY142" fmla="*/ 2233135 h 2237474"/>
              <a:gd name="connsiteX143" fmla="*/ 1283504 w 12192000"/>
              <a:gd name="connsiteY143" fmla="*/ 2233797 h 2237474"/>
              <a:gd name="connsiteX144" fmla="*/ 1279765 w 12192000"/>
              <a:gd name="connsiteY144" fmla="*/ 2229639 h 2237474"/>
              <a:gd name="connsiteX145" fmla="*/ 1195347 w 12192000"/>
              <a:gd name="connsiteY145" fmla="*/ 2212354 h 2237474"/>
              <a:gd name="connsiteX146" fmla="*/ 970251 w 12192000"/>
              <a:gd name="connsiteY146" fmla="*/ 2221029 h 2237474"/>
              <a:gd name="connsiteX147" fmla="*/ 812914 w 12192000"/>
              <a:gd name="connsiteY147" fmla="*/ 2202752 h 2237474"/>
              <a:gd name="connsiteX148" fmla="*/ 800195 w 12192000"/>
              <a:gd name="connsiteY148" fmla="*/ 2209407 h 2237474"/>
              <a:gd name="connsiteX149" fmla="*/ 784978 w 12192000"/>
              <a:gd name="connsiteY149" fmla="*/ 2212360 h 2237474"/>
              <a:gd name="connsiteX150" fmla="*/ 681987 w 12192000"/>
              <a:gd name="connsiteY150" fmla="*/ 2216757 h 2237474"/>
              <a:gd name="connsiteX151" fmla="*/ 669923 w 12192000"/>
              <a:gd name="connsiteY151" fmla="*/ 2211682 h 2237474"/>
              <a:gd name="connsiteX152" fmla="*/ 648680 w 12192000"/>
              <a:gd name="connsiteY152" fmla="*/ 2206229 h 2237474"/>
              <a:gd name="connsiteX153" fmla="*/ 597225 w 12192000"/>
              <a:gd name="connsiteY153" fmla="*/ 2180999 h 2237474"/>
              <a:gd name="connsiteX154" fmla="*/ 558449 w 12192000"/>
              <a:gd name="connsiteY154" fmla="*/ 2182346 h 2237474"/>
              <a:gd name="connsiteX155" fmla="*/ 550517 w 12192000"/>
              <a:gd name="connsiteY155" fmla="*/ 2182060 h 2237474"/>
              <a:gd name="connsiteX156" fmla="*/ 550309 w 12192000"/>
              <a:gd name="connsiteY156" fmla="*/ 2181825 h 2237474"/>
              <a:gd name="connsiteX157" fmla="*/ 541836 w 12192000"/>
              <a:gd name="connsiteY157" fmla="*/ 2181063 h 2237474"/>
              <a:gd name="connsiteX158" fmla="*/ 536057 w 12192000"/>
              <a:gd name="connsiteY158" fmla="*/ 2181537 h 2237474"/>
              <a:gd name="connsiteX159" fmla="*/ 520671 w 12192000"/>
              <a:gd name="connsiteY159" fmla="*/ 2180980 h 2237474"/>
              <a:gd name="connsiteX160" fmla="*/ 515024 w 12192000"/>
              <a:gd name="connsiteY160" fmla="*/ 2179258 h 2237474"/>
              <a:gd name="connsiteX161" fmla="*/ 512278 w 12192000"/>
              <a:gd name="connsiteY161" fmla="*/ 2176369 h 2237474"/>
              <a:gd name="connsiteX162" fmla="*/ 480419 w 12192000"/>
              <a:gd name="connsiteY162" fmla="*/ 2167807 h 2237474"/>
              <a:gd name="connsiteX163" fmla="*/ 413835 w 12192000"/>
              <a:gd name="connsiteY163" fmla="*/ 2156783 h 2237474"/>
              <a:gd name="connsiteX164" fmla="*/ 376513 w 12192000"/>
              <a:gd name="connsiteY164" fmla="*/ 2154014 h 2237474"/>
              <a:gd name="connsiteX165" fmla="*/ 273386 w 12192000"/>
              <a:gd name="connsiteY165" fmla="*/ 2142551 h 2237474"/>
              <a:gd name="connsiteX166" fmla="*/ 169207 w 12192000"/>
              <a:gd name="connsiteY166" fmla="*/ 2128100 h 2237474"/>
              <a:gd name="connsiteX167" fmla="*/ 93149 w 12192000"/>
              <a:gd name="connsiteY167" fmla="*/ 2105324 h 2237474"/>
              <a:gd name="connsiteX168" fmla="*/ 88109 w 12192000"/>
              <a:gd name="connsiteY168" fmla="*/ 2106704 h 2237474"/>
              <a:gd name="connsiteX169" fmla="*/ 80022 w 12192000"/>
              <a:gd name="connsiteY169" fmla="*/ 2107254 h 2237474"/>
              <a:gd name="connsiteX170" fmla="*/ 79717 w 12192000"/>
              <a:gd name="connsiteY170" fmla="*/ 2107046 h 2237474"/>
              <a:gd name="connsiteX171" fmla="*/ 72352 w 12192000"/>
              <a:gd name="connsiteY171" fmla="*/ 2107991 h 2237474"/>
              <a:gd name="connsiteX172" fmla="*/ 37645 w 12192000"/>
              <a:gd name="connsiteY172" fmla="*/ 2115401 h 2237474"/>
              <a:gd name="connsiteX173" fmla="*/ 4572 w 12192000"/>
              <a:gd name="connsiteY173" fmla="*/ 2111091 h 2237474"/>
              <a:gd name="connsiteX174" fmla="*/ 0 w 12192000"/>
              <a:gd name="connsiteY174" fmla="*/ 2110468 h 2237474"/>
              <a:gd name="connsiteX175" fmla="*/ 0 w 12192000"/>
              <a:gd name="connsiteY17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83504 w 12192000"/>
              <a:gd name="connsiteY142" fmla="*/ 2233797 h 2237474"/>
              <a:gd name="connsiteX143" fmla="*/ 1279765 w 12192000"/>
              <a:gd name="connsiteY143" fmla="*/ 2229639 h 2237474"/>
              <a:gd name="connsiteX144" fmla="*/ 1195347 w 12192000"/>
              <a:gd name="connsiteY144" fmla="*/ 2212354 h 2237474"/>
              <a:gd name="connsiteX145" fmla="*/ 970251 w 12192000"/>
              <a:gd name="connsiteY145" fmla="*/ 2221029 h 2237474"/>
              <a:gd name="connsiteX146" fmla="*/ 812914 w 12192000"/>
              <a:gd name="connsiteY146" fmla="*/ 2202752 h 2237474"/>
              <a:gd name="connsiteX147" fmla="*/ 800195 w 12192000"/>
              <a:gd name="connsiteY147" fmla="*/ 2209407 h 2237474"/>
              <a:gd name="connsiteX148" fmla="*/ 784978 w 12192000"/>
              <a:gd name="connsiteY148" fmla="*/ 2212360 h 2237474"/>
              <a:gd name="connsiteX149" fmla="*/ 681987 w 12192000"/>
              <a:gd name="connsiteY149" fmla="*/ 2216757 h 2237474"/>
              <a:gd name="connsiteX150" fmla="*/ 669923 w 12192000"/>
              <a:gd name="connsiteY150" fmla="*/ 2211682 h 2237474"/>
              <a:gd name="connsiteX151" fmla="*/ 648680 w 12192000"/>
              <a:gd name="connsiteY151" fmla="*/ 2206229 h 2237474"/>
              <a:gd name="connsiteX152" fmla="*/ 597225 w 12192000"/>
              <a:gd name="connsiteY152" fmla="*/ 2180999 h 2237474"/>
              <a:gd name="connsiteX153" fmla="*/ 558449 w 12192000"/>
              <a:gd name="connsiteY153" fmla="*/ 2182346 h 2237474"/>
              <a:gd name="connsiteX154" fmla="*/ 550517 w 12192000"/>
              <a:gd name="connsiteY154" fmla="*/ 2182060 h 2237474"/>
              <a:gd name="connsiteX155" fmla="*/ 550309 w 12192000"/>
              <a:gd name="connsiteY155" fmla="*/ 2181825 h 2237474"/>
              <a:gd name="connsiteX156" fmla="*/ 541836 w 12192000"/>
              <a:gd name="connsiteY156" fmla="*/ 2181063 h 2237474"/>
              <a:gd name="connsiteX157" fmla="*/ 536057 w 12192000"/>
              <a:gd name="connsiteY157" fmla="*/ 2181537 h 2237474"/>
              <a:gd name="connsiteX158" fmla="*/ 520671 w 12192000"/>
              <a:gd name="connsiteY158" fmla="*/ 2180980 h 2237474"/>
              <a:gd name="connsiteX159" fmla="*/ 515024 w 12192000"/>
              <a:gd name="connsiteY159" fmla="*/ 2179258 h 2237474"/>
              <a:gd name="connsiteX160" fmla="*/ 512278 w 12192000"/>
              <a:gd name="connsiteY160" fmla="*/ 2176369 h 2237474"/>
              <a:gd name="connsiteX161" fmla="*/ 480419 w 12192000"/>
              <a:gd name="connsiteY161" fmla="*/ 2167807 h 2237474"/>
              <a:gd name="connsiteX162" fmla="*/ 413835 w 12192000"/>
              <a:gd name="connsiteY162" fmla="*/ 2156783 h 2237474"/>
              <a:gd name="connsiteX163" fmla="*/ 376513 w 12192000"/>
              <a:gd name="connsiteY163" fmla="*/ 2154014 h 2237474"/>
              <a:gd name="connsiteX164" fmla="*/ 273386 w 12192000"/>
              <a:gd name="connsiteY164" fmla="*/ 2142551 h 2237474"/>
              <a:gd name="connsiteX165" fmla="*/ 169207 w 12192000"/>
              <a:gd name="connsiteY165" fmla="*/ 2128100 h 2237474"/>
              <a:gd name="connsiteX166" fmla="*/ 93149 w 12192000"/>
              <a:gd name="connsiteY166" fmla="*/ 2105324 h 2237474"/>
              <a:gd name="connsiteX167" fmla="*/ 88109 w 12192000"/>
              <a:gd name="connsiteY167" fmla="*/ 2106704 h 2237474"/>
              <a:gd name="connsiteX168" fmla="*/ 80022 w 12192000"/>
              <a:gd name="connsiteY168" fmla="*/ 2107254 h 2237474"/>
              <a:gd name="connsiteX169" fmla="*/ 79717 w 12192000"/>
              <a:gd name="connsiteY169" fmla="*/ 2107046 h 2237474"/>
              <a:gd name="connsiteX170" fmla="*/ 72352 w 12192000"/>
              <a:gd name="connsiteY170" fmla="*/ 2107991 h 2237474"/>
              <a:gd name="connsiteX171" fmla="*/ 37645 w 12192000"/>
              <a:gd name="connsiteY171" fmla="*/ 2115401 h 2237474"/>
              <a:gd name="connsiteX172" fmla="*/ 4572 w 12192000"/>
              <a:gd name="connsiteY172" fmla="*/ 2111091 h 2237474"/>
              <a:gd name="connsiteX173" fmla="*/ 0 w 12192000"/>
              <a:gd name="connsiteY173" fmla="*/ 2110468 h 2237474"/>
              <a:gd name="connsiteX174" fmla="*/ 0 w 12192000"/>
              <a:gd name="connsiteY17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79765 w 12192000"/>
              <a:gd name="connsiteY142" fmla="*/ 2229639 h 2237474"/>
              <a:gd name="connsiteX143" fmla="*/ 1195347 w 12192000"/>
              <a:gd name="connsiteY143" fmla="*/ 2212354 h 2237474"/>
              <a:gd name="connsiteX144" fmla="*/ 970251 w 12192000"/>
              <a:gd name="connsiteY144" fmla="*/ 2221029 h 2237474"/>
              <a:gd name="connsiteX145" fmla="*/ 812914 w 12192000"/>
              <a:gd name="connsiteY145" fmla="*/ 2202752 h 2237474"/>
              <a:gd name="connsiteX146" fmla="*/ 800195 w 12192000"/>
              <a:gd name="connsiteY146" fmla="*/ 2209407 h 2237474"/>
              <a:gd name="connsiteX147" fmla="*/ 784978 w 12192000"/>
              <a:gd name="connsiteY147" fmla="*/ 2212360 h 2237474"/>
              <a:gd name="connsiteX148" fmla="*/ 681987 w 12192000"/>
              <a:gd name="connsiteY148" fmla="*/ 2216757 h 2237474"/>
              <a:gd name="connsiteX149" fmla="*/ 669923 w 12192000"/>
              <a:gd name="connsiteY149" fmla="*/ 2211682 h 2237474"/>
              <a:gd name="connsiteX150" fmla="*/ 648680 w 12192000"/>
              <a:gd name="connsiteY150" fmla="*/ 2206229 h 2237474"/>
              <a:gd name="connsiteX151" fmla="*/ 597225 w 12192000"/>
              <a:gd name="connsiteY151" fmla="*/ 2180999 h 2237474"/>
              <a:gd name="connsiteX152" fmla="*/ 558449 w 12192000"/>
              <a:gd name="connsiteY152" fmla="*/ 2182346 h 2237474"/>
              <a:gd name="connsiteX153" fmla="*/ 550517 w 12192000"/>
              <a:gd name="connsiteY153" fmla="*/ 2182060 h 2237474"/>
              <a:gd name="connsiteX154" fmla="*/ 550309 w 12192000"/>
              <a:gd name="connsiteY154" fmla="*/ 2181825 h 2237474"/>
              <a:gd name="connsiteX155" fmla="*/ 541836 w 12192000"/>
              <a:gd name="connsiteY155" fmla="*/ 2181063 h 2237474"/>
              <a:gd name="connsiteX156" fmla="*/ 536057 w 12192000"/>
              <a:gd name="connsiteY156" fmla="*/ 2181537 h 2237474"/>
              <a:gd name="connsiteX157" fmla="*/ 520671 w 12192000"/>
              <a:gd name="connsiteY157" fmla="*/ 2180980 h 2237474"/>
              <a:gd name="connsiteX158" fmla="*/ 515024 w 12192000"/>
              <a:gd name="connsiteY158" fmla="*/ 2179258 h 2237474"/>
              <a:gd name="connsiteX159" fmla="*/ 512278 w 12192000"/>
              <a:gd name="connsiteY159" fmla="*/ 2176369 h 2237474"/>
              <a:gd name="connsiteX160" fmla="*/ 480419 w 12192000"/>
              <a:gd name="connsiteY160" fmla="*/ 2167807 h 2237474"/>
              <a:gd name="connsiteX161" fmla="*/ 413835 w 12192000"/>
              <a:gd name="connsiteY161" fmla="*/ 2156783 h 2237474"/>
              <a:gd name="connsiteX162" fmla="*/ 376513 w 12192000"/>
              <a:gd name="connsiteY162" fmla="*/ 2154014 h 2237474"/>
              <a:gd name="connsiteX163" fmla="*/ 273386 w 12192000"/>
              <a:gd name="connsiteY163" fmla="*/ 2142551 h 2237474"/>
              <a:gd name="connsiteX164" fmla="*/ 169207 w 12192000"/>
              <a:gd name="connsiteY164" fmla="*/ 2128100 h 2237474"/>
              <a:gd name="connsiteX165" fmla="*/ 93149 w 12192000"/>
              <a:gd name="connsiteY165" fmla="*/ 2105324 h 2237474"/>
              <a:gd name="connsiteX166" fmla="*/ 88109 w 12192000"/>
              <a:gd name="connsiteY166" fmla="*/ 2106704 h 2237474"/>
              <a:gd name="connsiteX167" fmla="*/ 80022 w 12192000"/>
              <a:gd name="connsiteY167" fmla="*/ 2107254 h 2237474"/>
              <a:gd name="connsiteX168" fmla="*/ 79717 w 12192000"/>
              <a:gd name="connsiteY168" fmla="*/ 2107046 h 2237474"/>
              <a:gd name="connsiteX169" fmla="*/ 72352 w 12192000"/>
              <a:gd name="connsiteY169" fmla="*/ 2107991 h 2237474"/>
              <a:gd name="connsiteX170" fmla="*/ 37645 w 12192000"/>
              <a:gd name="connsiteY170" fmla="*/ 2115401 h 2237474"/>
              <a:gd name="connsiteX171" fmla="*/ 4572 w 12192000"/>
              <a:gd name="connsiteY171" fmla="*/ 2111091 h 2237474"/>
              <a:gd name="connsiteX172" fmla="*/ 0 w 12192000"/>
              <a:gd name="connsiteY172" fmla="*/ 2110468 h 2237474"/>
              <a:gd name="connsiteX173" fmla="*/ 0 w 12192000"/>
              <a:gd name="connsiteY17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79765 w 12192000"/>
              <a:gd name="connsiteY141" fmla="*/ 2229639 h 2237474"/>
              <a:gd name="connsiteX142" fmla="*/ 1195347 w 12192000"/>
              <a:gd name="connsiteY142" fmla="*/ 2212354 h 2237474"/>
              <a:gd name="connsiteX143" fmla="*/ 970251 w 12192000"/>
              <a:gd name="connsiteY143" fmla="*/ 2221029 h 2237474"/>
              <a:gd name="connsiteX144" fmla="*/ 812914 w 12192000"/>
              <a:gd name="connsiteY144" fmla="*/ 2202752 h 2237474"/>
              <a:gd name="connsiteX145" fmla="*/ 800195 w 12192000"/>
              <a:gd name="connsiteY145" fmla="*/ 2209407 h 2237474"/>
              <a:gd name="connsiteX146" fmla="*/ 784978 w 12192000"/>
              <a:gd name="connsiteY146" fmla="*/ 2212360 h 2237474"/>
              <a:gd name="connsiteX147" fmla="*/ 681987 w 12192000"/>
              <a:gd name="connsiteY147" fmla="*/ 2216757 h 2237474"/>
              <a:gd name="connsiteX148" fmla="*/ 669923 w 12192000"/>
              <a:gd name="connsiteY148" fmla="*/ 2211682 h 2237474"/>
              <a:gd name="connsiteX149" fmla="*/ 648680 w 12192000"/>
              <a:gd name="connsiteY149" fmla="*/ 2206229 h 2237474"/>
              <a:gd name="connsiteX150" fmla="*/ 597225 w 12192000"/>
              <a:gd name="connsiteY150" fmla="*/ 2180999 h 2237474"/>
              <a:gd name="connsiteX151" fmla="*/ 558449 w 12192000"/>
              <a:gd name="connsiteY151" fmla="*/ 2182346 h 2237474"/>
              <a:gd name="connsiteX152" fmla="*/ 550517 w 12192000"/>
              <a:gd name="connsiteY152" fmla="*/ 2182060 h 2237474"/>
              <a:gd name="connsiteX153" fmla="*/ 550309 w 12192000"/>
              <a:gd name="connsiteY153" fmla="*/ 2181825 h 2237474"/>
              <a:gd name="connsiteX154" fmla="*/ 541836 w 12192000"/>
              <a:gd name="connsiteY154" fmla="*/ 2181063 h 2237474"/>
              <a:gd name="connsiteX155" fmla="*/ 536057 w 12192000"/>
              <a:gd name="connsiteY155" fmla="*/ 2181537 h 2237474"/>
              <a:gd name="connsiteX156" fmla="*/ 520671 w 12192000"/>
              <a:gd name="connsiteY156" fmla="*/ 2180980 h 2237474"/>
              <a:gd name="connsiteX157" fmla="*/ 515024 w 12192000"/>
              <a:gd name="connsiteY157" fmla="*/ 2179258 h 2237474"/>
              <a:gd name="connsiteX158" fmla="*/ 512278 w 12192000"/>
              <a:gd name="connsiteY158" fmla="*/ 2176369 h 2237474"/>
              <a:gd name="connsiteX159" fmla="*/ 480419 w 12192000"/>
              <a:gd name="connsiteY159" fmla="*/ 2167807 h 2237474"/>
              <a:gd name="connsiteX160" fmla="*/ 413835 w 12192000"/>
              <a:gd name="connsiteY160" fmla="*/ 2156783 h 2237474"/>
              <a:gd name="connsiteX161" fmla="*/ 376513 w 12192000"/>
              <a:gd name="connsiteY161" fmla="*/ 2154014 h 2237474"/>
              <a:gd name="connsiteX162" fmla="*/ 273386 w 12192000"/>
              <a:gd name="connsiteY162" fmla="*/ 2142551 h 2237474"/>
              <a:gd name="connsiteX163" fmla="*/ 169207 w 12192000"/>
              <a:gd name="connsiteY163" fmla="*/ 2128100 h 2237474"/>
              <a:gd name="connsiteX164" fmla="*/ 93149 w 12192000"/>
              <a:gd name="connsiteY164" fmla="*/ 2105324 h 2237474"/>
              <a:gd name="connsiteX165" fmla="*/ 88109 w 12192000"/>
              <a:gd name="connsiteY165" fmla="*/ 2106704 h 2237474"/>
              <a:gd name="connsiteX166" fmla="*/ 80022 w 12192000"/>
              <a:gd name="connsiteY166" fmla="*/ 2107254 h 2237474"/>
              <a:gd name="connsiteX167" fmla="*/ 79717 w 12192000"/>
              <a:gd name="connsiteY167" fmla="*/ 2107046 h 2237474"/>
              <a:gd name="connsiteX168" fmla="*/ 72352 w 12192000"/>
              <a:gd name="connsiteY168" fmla="*/ 2107991 h 2237474"/>
              <a:gd name="connsiteX169" fmla="*/ 37645 w 12192000"/>
              <a:gd name="connsiteY169" fmla="*/ 2115401 h 2237474"/>
              <a:gd name="connsiteX170" fmla="*/ 4572 w 12192000"/>
              <a:gd name="connsiteY170" fmla="*/ 2111091 h 2237474"/>
              <a:gd name="connsiteX171" fmla="*/ 0 w 12192000"/>
              <a:gd name="connsiteY171" fmla="*/ 2110468 h 2237474"/>
              <a:gd name="connsiteX172" fmla="*/ 0 w 12192000"/>
              <a:gd name="connsiteY17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79765 w 12192000"/>
              <a:gd name="connsiteY140" fmla="*/ 2229639 h 2237474"/>
              <a:gd name="connsiteX141" fmla="*/ 1195347 w 12192000"/>
              <a:gd name="connsiteY141" fmla="*/ 2212354 h 2237474"/>
              <a:gd name="connsiteX142" fmla="*/ 970251 w 12192000"/>
              <a:gd name="connsiteY142" fmla="*/ 2221029 h 2237474"/>
              <a:gd name="connsiteX143" fmla="*/ 812914 w 12192000"/>
              <a:gd name="connsiteY143" fmla="*/ 2202752 h 2237474"/>
              <a:gd name="connsiteX144" fmla="*/ 800195 w 12192000"/>
              <a:gd name="connsiteY144" fmla="*/ 2209407 h 2237474"/>
              <a:gd name="connsiteX145" fmla="*/ 784978 w 12192000"/>
              <a:gd name="connsiteY145" fmla="*/ 2212360 h 2237474"/>
              <a:gd name="connsiteX146" fmla="*/ 681987 w 12192000"/>
              <a:gd name="connsiteY146" fmla="*/ 2216757 h 2237474"/>
              <a:gd name="connsiteX147" fmla="*/ 669923 w 12192000"/>
              <a:gd name="connsiteY147" fmla="*/ 2211682 h 2237474"/>
              <a:gd name="connsiteX148" fmla="*/ 648680 w 12192000"/>
              <a:gd name="connsiteY148" fmla="*/ 2206229 h 2237474"/>
              <a:gd name="connsiteX149" fmla="*/ 597225 w 12192000"/>
              <a:gd name="connsiteY149" fmla="*/ 2180999 h 2237474"/>
              <a:gd name="connsiteX150" fmla="*/ 558449 w 12192000"/>
              <a:gd name="connsiteY150" fmla="*/ 2182346 h 2237474"/>
              <a:gd name="connsiteX151" fmla="*/ 550517 w 12192000"/>
              <a:gd name="connsiteY151" fmla="*/ 2182060 h 2237474"/>
              <a:gd name="connsiteX152" fmla="*/ 550309 w 12192000"/>
              <a:gd name="connsiteY152" fmla="*/ 2181825 h 2237474"/>
              <a:gd name="connsiteX153" fmla="*/ 541836 w 12192000"/>
              <a:gd name="connsiteY153" fmla="*/ 2181063 h 2237474"/>
              <a:gd name="connsiteX154" fmla="*/ 536057 w 12192000"/>
              <a:gd name="connsiteY154" fmla="*/ 2181537 h 2237474"/>
              <a:gd name="connsiteX155" fmla="*/ 520671 w 12192000"/>
              <a:gd name="connsiteY155" fmla="*/ 2180980 h 2237474"/>
              <a:gd name="connsiteX156" fmla="*/ 515024 w 12192000"/>
              <a:gd name="connsiteY156" fmla="*/ 2179258 h 2237474"/>
              <a:gd name="connsiteX157" fmla="*/ 512278 w 12192000"/>
              <a:gd name="connsiteY157" fmla="*/ 2176369 h 2237474"/>
              <a:gd name="connsiteX158" fmla="*/ 480419 w 12192000"/>
              <a:gd name="connsiteY158" fmla="*/ 2167807 h 2237474"/>
              <a:gd name="connsiteX159" fmla="*/ 413835 w 12192000"/>
              <a:gd name="connsiteY159" fmla="*/ 2156783 h 2237474"/>
              <a:gd name="connsiteX160" fmla="*/ 376513 w 12192000"/>
              <a:gd name="connsiteY160" fmla="*/ 2154014 h 2237474"/>
              <a:gd name="connsiteX161" fmla="*/ 273386 w 12192000"/>
              <a:gd name="connsiteY161" fmla="*/ 2142551 h 2237474"/>
              <a:gd name="connsiteX162" fmla="*/ 169207 w 12192000"/>
              <a:gd name="connsiteY162" fmla="*/ 2128100 h 2237474"/>
              <a:gd name="connsiteX163" fmla="*/ 93149 w 12192000"/>
              <a:gd name="connsiteY163" fmla="*/ 2105324 h 2237474"/>
              <a:gd name="connsiteX164" fmla="*/ 88109 w 12192000"/>
              <a:gd name="connsiteY164" fmla="*/ 2106704 h 2237474"/>
              <a:gd name="connsiteX165" fmla="*/ 80022 w 12192000"/>
              <a:gd name="connsiteY165" fmla="*/ 2107254 h 2237474"/>
              <a:gd name="connsiteX166" fmla="*/ 79717 w 12192000"/>
              <a:gd name="connsiteY166" fmla="*/ 2107046 h 2237474"/>
              <a:gd name="connsiteX167" fmla="*/ 72352 w 12192000"/>
              <a:gd name="connsiteY167" fmla="*/ 2107991 h 2237474"/>
              <a:gd name="connsiteX168" fmla="*/ 37645 w 12192000"/>
              <a:gd name="connsiteY168" fmla="*/ 2115401 h 2237474"/>
              <a:gd name="connsiteX169" fmla="*/ 4572 w 12192000"/>
              <a:gd name="connsiteY169" fmla="*/ 2111091 h 2237474"/>
              <a:gd name="connsiteX170" fmla="*/ 0 w 12192000"/>
              <a:gd name="connsiteY170" fmla="*/ 2110468 h 2237474"/>
              <a:gd name="connsiteX171" fmla="*/ 0 w 12192000"/>
              <a:gd name="connsiteY17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42244 w 12192000"/>
              <a:gd name="connsiteY128" fmla="*/ 2055560 h 2237474"/>
              <a:gd name="connsiteX129" fmla="*/ 1877728 w 12192000"/>
              <a:gd name="connsiteY129" fmla="*/ 2101004 h 2237474"/>
              <a:gd name="connsiteX130" fmla="*/ 1759056 w 12192000"/>
              <a:gd name="connsiteY130" fmla="*/ 2125608 h 2237474"/>
              <a:gd name="connsiteX131" fmla="*/ 1637948 w 12192000"/>
              <a:gd name="connsiteY131" fmla="*/ 2172597 h 2237474"/>
              <a:gd name="connsiteX132" fmla="*/ 1434549 w 12192000"/>
              <a:gd name="connsiteY132" fmla="*/ 2234522 h 2237474"/>
              <a:gd name="connsiteX133" fmla="*/ 1398481 w 12192000"/>
              <a:gd name="connsiteY133" fmla="*/ 2237074 h 2237474"/>
              <a:gd name="connsiteX134" fmla="*/ 1398407 w 12192000"/>
              <a:gd name="connsiteY134" fmla="*/ 2237095 h 2237474"/>
              <a:gd name="connsiteX135" fmla="*/ 1370962 w 12192000"/>
              <a:gd name="connsiteY135" fmla="*/ 2237474 h 2237474"/>
              <a:gd name="connsiteX136" fmla="*/ 1356367 w 12192000"/>
              <a:gd name="connsiteY136" fmla="*/ 2235089 h 2237474"/>
              <a:gd name="connsiteX137" fmla="*/ 1324828 w 12192000"/>
              <a:gd name="connsiteY137" fmla="*/ 2231968 h 2237474"/>
              <a:gd name="connsiteX138" fmla="*/ 1279765 w 12192000"/>
              <a:gd name="connsiteY138" fmla="*/ 2229639 h 2237474"/>
              <a:gd name="connsiteX139" fmla="*/ 1195347 w 12192000"/>
              <a:gd name="connsiteY139" fmla="*/ 2212354 h 2237474"/>
              <a:gd name="connsiteX140" fmla="*/ 970251 w 12192000"/>
              <a:gd name="connsiteY140" fmla="*/ 2221029 h 2237474"/>
              <a:gd name="connsiteX141" fmla="*/ 812914 w 12192000"/>
              <a:gd name="connsiteY141" fmla="*/ 2202752 h 2237474"/>
              <a:gd name="connsiteX142" fmla="*/ 800195 w 12192000"/>
              <a:gd name="connsiteY142" fmla="*/ 2209407 h 2237474"/>
              <a:gd name="connsiteX143" fmla="*/ 784978 w 12192000"/>
              <a:gd name="connsiteY143" fmla="*/ 2212360 h 2237474"/>
              <a:gd name="connsiteX144" fmla="*/ 681987 w 12192000"/>
              <a:gd name="connsiteY144" fmla="*/ 2216757 h 2237474"/>
              <a:gd name="connsiteX145" fmla="*/ 669923 w 12192000"/>
              <a:gd name="connsiteY145" fmla="*/ 2211682 h 2237474"/>
              <a:gd name="connsiteX146" fmla="*/ 648680 w 12192000"/>
              <a:gd name="connsiteY146" fmla="*/ 2206229 h 2237474"/>
              <a:gd name="connsiteX147" fmla="*/ 597225 w 12192000"/>
              <a:gd name="connsiteY147" fmla="*/ 2180999 h 2237474"/>
              <a:gd name="connsiteX148" fmla="*/ 558449 w 12192000"/>
              <a:gd name="connsiteY148" fmla="*/ 2182346 h 2237474"/>
              <a:gd name="connsiteX149" fmla="*/ 550517 w 12192000"/>
              <a:gd name="connsiteY149" fmla="*/ 2182060 h 2237474"/>
              <a:gd name="connsiteX150" fmla="*/ 550309 w 12192000"/>
              <a:gd name="connsiteY150" fmla="*/ 2181825 h 2237474"/>
              <a:gd name="connsiteX151" fmla="*/ 541836 w 12192000"/>
              <a:gd name="connsiteY151" fmla="*/ 2181063 h 2237474"/>
              <a:gd name="connsiteX152" fmla="*/ 536057 w 12192000"/>
              <a:gd name="connsiteY152" fmla="*/ 2181537 h 2237474"/>
              <a:gd name="connsiteX153" fmla="*/ 520671 w 12192000"/>
              <a:gd name="connsiteY153" fmla="*/ 2180980 h 2237474"/>
              <a:gd name="connsiteX154" fmla="*/ 515024 w 12192000"/>
              <a:gd name="connsiteY154" fmla="*/ 2179258 h 2237474"/>
              <a:gd name="connsiteX155" fmla="*/ 512278 w 12192000"/>
              <a:gd name="connsiteY155" fmla="*/ 2176369 h 2237474"/>
              <a:gd name="connsiteX156" fmla="*/ 480419 w 12192000"/>
              <a:gd name="connsiteY156" fmla="*/ 2167807 h 2237474"/>
              <a:gd name="connsiteX157" fmla="*/ 413835 w 12192000"/>
              <a:gd name="connsiteY157" fmla="*/ 2156783 h 2237474"/>
              <a:gd name="connsiteX158" fmla="*/ 376513 w 12192000"/>
              <a:gd name="connsiteY158" fmla="*/ 2154014 h 2237474"/>
              <a:gd name="connsiteX159" fmla="*/ 273386 w 12192000"/>
              <a:gd name="connsiteY159" fmla="*/ 2142551 h 2237474"/>
              <a:gd name="connsiteX160" fmla="*/ 169207 w 12192000"/>
              <a:gd name="connsiteY160" fmla="*/ 2128100 h 2237474"/>
              <a:gd name="connsiteX161" fmla="*/ 93149 w 12192000"/>
              <a:gd name="connsiteY161" fmla="*/ 2105324 h 2237474"/>
              <a:gd name="connsiteX162" fmla="*/ 88109 w 12192000"/>
              <a:gd name="connsiteY162" fmla="*/ 2106704 h 2237474"/>
              <a:gd name="connsiteX163" fmla="*/ 80022 w 12192000"/>
              <a:gd name="connsiteY163" fmla="*/ 2107254 h 2237474"/>
              <a:gd name="connsiteX164" fmla="*/ 79717 w 12192000"/>
              <a:gd name="connsiteY164" fmla="*/ 2107046 h 2237474"/>
              <a:gd name="connsiteX165" fmla="*/ 72352 w 12192000"/>
              <a:gd name="connsiteY165" fmla="*/ 2107991 h 2237474"/>
              <a:gd name="connsiteX166" fmla="*/ 37645 w 12192000"/>
              <a:gd name="connsiteY166" fmla="*/ 2115401 h 2237474"/>
              <a:gd name="connsiteX167" fmla="*/ 4572 w 12192000"/>
              <a:gd name="connsiteY167" fmla="*/ 2111091 h 2237474"/>
              <a:gd name="connsiteX168" fmla="*/ 0 w 12192000"/>
              <a:gd name="connsiteY168" fmla="*/ 2110468 h 2237474"/>
              <a:gd name="connsiteX169" fmla="*/ 0 w 12192000"/>
              <a:gd name="connsiteY16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111935 w 12192000"/>
              <a:gd name="connsiteY124" fmla="*/ 2023163 h 2237474"/>
              <a:gd name="connsiteX125" fmla="*/ 2089991 w 12192000"/>
              <a:gd name="connsiteY125" fmla="*/ 2034193 h 2237474"/>
              <a:gd name="connsiteX126" fmla="*/ 2058061 w 12192000"/>
              <a:gd name="connsiteY126" fmla="*/ 2047942 h 2237474"/>
              <a:gd name="connsiteX127" fmla="*/ 2042244 w 12192000"/>
              <a:gd name="connsiteY127" fmla="*/ 2055560 h 2237474"/>
              <a:gd name="connsiteX128" fmla="*/ 1877728 w 12192000"/>
              <a:gd name="connsiteY128" fmla="*/ 2101004 h 2237474"/>
              <a:gd name="connsiteX129" fmla="*/ 1759056 w 12192000"/>
              <a:gd name="connsiteY129" fmla="*/ 2125608 h 2237474"/>
              <a:gd name="connsiteX130" fmla="*/ 1637948 w 12192000"/>
              <a:gd name="connsiteY130" fmla="*/ 2172597 h 2237474"/>
              <a:gd name="connsiteX131" fmla="*/ 1434549 w 12192000"/>
              <a:gd name="connsiteY131" fmla="*/ 2234522 h 2237474"/>
              <a:gd name="connsiteX132" fmla="*/ 1398481 w 12192000"/>
              <a:gd name="connsiteY132" fmla="*/ 2237074 h 2237474"/>
              <a:gd name="connsiteX133" fmla="*/ 1398407 w 12192000"/>
              <a:gd name="connsiteY133" fmla="*/ 2237095 h 2237474"/>
              <a:gd name="connsiteX134" fmla="*/ 1370962 w 12192000"/>
              <a:gd name="connsiteY134" fmla="*/ 2237474 h 2237474"/>
              <a:gd name="connsiteX135" fmla="*/ 1356367 w 12192000"/>
              <a:gd name="connsiteY135" fmla="*/ 2235089 h 2237474"/>
              <a:gd name="connsiteX136" fmla="*/ 1324828 w 12192000"/>
              <a:gd name="connsiteY136" fmla="*/ 2231968 h 2237474"/>
              <a:gd name="connsiteX137" fmla="*/ 1279765 w 12192000"/>
              <a:gd name="connsiteY137" fmla="*/ 2229639 h 2237474"/>
              <a:gd name="connsiteX138" fmla="*/ 1195347 w 12192000"/>
              <a:gd name="connsiteY138" fmla="*/ 2212354 h 2237474"/>
              <a:gd name="connsiteX139" fmla="*/ 970251 w 12192000"/>
              <a:gd name="connsiteY139" fmla="*/ 2221029 h 2237474"/>
              <a:gd name="connsiteX140" fmla="*/ 812914 w 12192000"/>
              <a:gd name="connsiteY140" fmla="*/ 2202752 h 2237474"/>
              <a:gd name="connsiteX141" fmla="*/ 800195 w 12192000"/>
              <a:gd name="connsiteY141" fmla="*/ 2209407 h 2237474"/>
              <a:gd name="connsiteX142" fmla="*/ 784978 w 12192000"/>
              <a:gd name="connsiteY142" fmla="*/ 2212360 h 2237474"/>
              <a:gd name="connsiteX143" fmla="*/ 681987 w 12192000"/>
              <a:gd name="connsiteY143" fmla="*/ 2216757 h 2237474"/>
              <a:gd name="connsiteX144" fmla="*/ 669923 w 12192000"/>
              <a:gd name="connsiteY144" fmla="*/ 2211682 h 2237474"/>
              <a:gd name="connsiteX145" fmla="*/ 648680 w 12192000"/>
              <a:gd name="connsiteY145" fmla="*/ 2206229 h 2237474"/>
              <a:gd name="connsiteX146" fmla="*/ 597225 w 12192000"/>
              <a:gd name="connsiteY146" fmla="*/ 2180999 h 2237474"/>
              <a:gd name="connsiteX147" fmla="*/ 558449 w 12192000"/>
              <a:gd name="connsiteY147" fmla="*/ 2182346 h 2237474"/>
              <a:gd name="connsiteX148" fmla="*/ 550517 w 12192000"/>
              <a:gd name="connsiteY148" fmla="*/ 2182060 h 2237474"/>
              <a:gd name="connsiteX149" fmla="*/ 550309 w 12192000"/>
              <a:gd name="connsiteY149" fmla="*/ 2181825 h 2237474"/>
              <a:gd name="connsiteX150" fmla="*/ 541836 w 12192000"/>
              <a:gd name="connsiteY150" fmla="*/ 2181063 h 2237474"/>
              <a:gd name="connsiteX151" fmla="*/ 536057 w 12192000"/>
              <a:gd name="connsiteY151" fmla="*/ 2181537 h 2237474"/>
              <a:gd name="connsiteX152" fmla="*/ 520671 w 12192000"/>
              <a:gd name="connsiteY152" fmla="*/ 2180980 h 2237474"/>
              <a:gd name="connsiteX153" fmla="*/ 515024 w 12192000"/>
              <a:gd name="connsiteY153" fmla="*/ 2179258 h 2237474"/>
              <a:gd name="connsiteX154" fmla="*/ 512278 w 12192000"/>
              <a:gd name="connsiteY154" fmla="*/ 2176369 h 2237474"/>
              <a:gd name="connsiteX155" fmla="*/ 480419 w 12192000"/>
              <a:gd name="connsiteY155" fmla="*/ 2167807 h 2237474"/>
              <a:gd name="connsiteX156" fmla="*/ 413835 w 12192000"/>
              <a:gd name="connsiteY156" fmla="*/ 2156783 h 2237474"/>
              <a:gd name="connsiteX157" fmla="*/ 376513 w 12192000"/>
              <a:gd name="connsiteY157" fmla="*/ 2154014 h 2237474"/>
              <a:gd name="connsiteX158" fmla="*/ 273386 w 12192000"/>
              <a:gd name="connsiteY158" fmla="*/ 2142551 h 2237474"/>
              <a:gd name="connsiteX159" fmla="*/ 169207 w 12192000"/>
              <a:gd name="connsiteY159" fmla="*/ 2128100 h 2237474"/>
              <a:gd name="connsiteX160" fmla="*/ 93149 w 12192000"/>
              <a:gd name="connsiteY160" fmla="*/ 2105324 h 2237474"/>
              <a:gd name="connsiteX161" fmla="*/ 88109 w 12192000"/>
              <a:gd name="connsiteY161" fmla="*/ 2106704 h 2237474"/>
              <a:gd name="connsiteX162" fmla="*/ 80022 w 12192000"/>
              <a:gd name="connsiteY162" fmla="*/ 2107254 h 2237474"/>
              <a:gd name="connsiteX163" fmla="*/ 79717 w 12192000"/>
              <a:gd name="connsiteY163" fmla="*/ 2107046 h 2237474"/>
              <a:gd name="connsiteX164" fmla="*/ 72352 w 12192000"/>
              <a:gd name="connsiteY164" fmla="*/ 2107991 h 2237474"/>
              <a:gd name="connsiteX165" fmla="*/ 37645 w 12192000"/>
              <a:gd name="connsiteY165" fmla="*/ 2115401 h 2237474"/>
              <a:gd name="connsiteX166" fmla="*/ 4572 w 12192000"/>
              <a:gd name="connsiteY166" fmla="*/ 2111091 h 2237474"/>
              <a:gd name="connsiteX167" fmla="*/ 0 w 12192000"/>
              <a:gd name="connsiteY167" fmla="*/ 2110468 h 2237474"/>
              <a:gd name="connsiteX168" fmla="*/ 0 w 12192000"/>
              <a:gd name="connsiteY16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089991 w 12192000"/>
              <a:gd name="connsiteY124" fmla="*/ 2034193 h 2237474"/>
              <a:gd name="connsiteX125" fmla="*/ 2058061 w 12192000"/>
              <a:gd name="connsiteY125" fmla="*/ 2047942 h 2237474"/>
              <a:gd name="connsiteX126" fmla="*/ 2042244 w 12192000"/>
              <a:gd name="connsiteY126" fmla="*/ 2055560 h 2237474"/>
              <a:gd name="connsiteX127" fmla="*/ 1877728 w 12192000"/>
              <a:gd name="connsiteY127" fmla="*/ 2101004 h 2237474"/>
              <a:gd name="connsiteX128" fmla="*/ 1759056 w 12192000"/>
              <a:gd name="connsiteY128" fmla="*/ 2125608 h 2237474"/>
              <a:gd name="connsiteX129" fmla="*/ 1637948 w 12192000"/>
              <a:gd name="connsiteY129" fmla="*/ 2172597 h 2237474"/>
              <a:gd name="connsiteX130" fmla="*/ 1434549 w 12192000"/>
              <a:gd name="connsiteY130" fmla="*/ 2234522 h 2237474"/>
              <a:gd name="connsiteX131" fmla="*/ 1398481 w 12192000"/>
              <a:gd name="connsiteY131" fmla="*/ 2237074 h 2237474"/>
              <a:gd name="connsiteX132" fmla="*/ 1398407 w 12192000"/>
              <a:gd name="connsiteY132" fmla="*/ 2237095 h 2237474"/>
              <a:gd name="connsiteX133" fmla="*/ 1370962 w 12192000"/>
              <a:gd name="connsiteY133" fmla="*/ 2237474 h 2237474"/>
              <a:gd name="connsiteX134" fmla="*/ 1356367 w 12192000"/>
              <a:gd name="connsiteY134" fmla="*/ 2235089 h 2237474"/>
              <a:gd name="connsiteX135" fmla="*/ 1324828 w 12192000"/>
              <a:gd name="connsiteY135" fmla="*/ 2231968 h 2237474"/>
              <a:gd name="connsiteX136" fmla="*/ 1279765 w 12192000"/>
              <a:gd name="connsiteY136" fmla="*/ 2229639 h 2237474"/>
              <a:gd name="connsiteX137" fmla="*/ 1195347 w 12192000"/>
              <a:gd name="connsiteY137" fmla="*/ 2212354 h 2237474"/>
              <a:gd name="connsiteX138" fmla="*/ 970251 w 12192000"/>
              <a:gd name="connsiteY138" fmla="*/ 2221029 h 2237474"/>
              <a:gd name="connsiteX139" fmla="*/ 812914 w 12192000"/>
              <a:gd name="connsiteY139" fmla="*/ 2202752 h 2237474"/>
              <a:gd name="connsiteX140" fmla="*/ 800195 w 12192000"/>
              <a:gd name="connsiteY140" fmla="*/ 2209407 h 2237474"/>
              <a:gd name="connsiteX141" fmla="*/ 784978 w 12192000"/>
              <a:gd name="connsiteY141" fmla="*/ 2212360 h 2237474"/>
              <a:gd name="connsiteX142" fmla="*/ 681987 w 12192000"/>
              <a:gd name="connsiteY142" fmla="*/ 2216757 h 2237474"/>
              <a:gd name="connsiteX143" fmla="*/ 669923 w 12192000"/>
              <a:gd name="connsiteY143" fmla="*/ 2211682 h 2237474"/>
              <a:gd name="connsiteX144" fmla="*/ 648680 w 12192000"/>
              <a:gd name="connsiteY144" fmla="*/ 2206229 h 2237474"/>
              <a:gd name="connsiteX145" fmla="*/ 597225 w 12192000"/>
              <a:gd name="connsiteY145" fmla="*/ 2180999 h 2237474"/>
              <a:gd name="connsiteX146" fmla="*/ 558449 w 12192000"/>
              <a:gd name="connsiteY146" fmla="*/ 2182346 h 2237474"/>
              <a:gd name="connsiteX147" fmla="*/ 550517 w 12192000"/>
              <a:gd name="connsiteY147" fmla="*/ 2182060 h 2237474"/>
              <a:gd name="connsiteX148" fmla="*/ 550309 w 12192000"/>
              <a:gd name="connsiteY148" fmla="*/ 2181825 h 2237474"/>
              <a:gd name="connsiteX149" fmla="*/ 541836 w 12192000"/>
              <a:gd name="connsiteY149" fmla="*/ 2181063 h 2237474"/>
              <a:gd name="connsiteX150" fmla="*/ 536057 w 12192000"/>
              <a:gd name="connsiteY150" fmla="*/ 2181537 h 2237474"/>
              <a:gd name="connsiteX151" fmla="*/ 520671 w 12192000"/>
              <a:gd name="connsiteY151" fmla="*/ 2180980 h 2237474"/>
              <a:gd name="connsiteX152" fmla="*/ 515024 w 12192000"/>
              <a:gd name="connsiteY152" fmla="*/ 2179258 h 2237474"/>
              <a:gd name="connsiteX153" fmla="*/ 512278 w 12192000"/>
              <a:gd name="connsiteY153" fmla="*/ 2176369 h 2237474"/>
              <a:gd name="connsiteX154" fmla="*/ 480419 w 12192000"/>
              <a:gd name="connsiteY154" fmla="*/ 2167807 h 2237474"/>
              <a:gd name="connsiteX155" fmla="*/ 413835 w 12192000"/>
              <a:gd name="connsiteY155" fmla="*/ 2156783 h 2237474"/>
              <a:gd name="connsiteX156" fmla="*/ 376513 w 12192000"/>
              <a:gd name="connsiteY156" fmla="*/ 2154014 h 2237474"/>
              <a:gd name="connsiteX157" fmla="*/ 273386 w 12192000"/>
              <a:gd name="connsiteY157" fmla="*/ 2142551 h 2237474"/>
              <a:gd name="connsiteX158" fmla="*/ 169207 w 12192000"/>
              <a:gd name="connsiteY158" fmla="*/ 2128100 h 2237474"/>
              <a:gd name="connsiteX159" fmla="*/ 93149 w 12192000"/>
              <a:gd name="connsiteY159" fmla="*/ 2105324 h 2237474"/>
              <a:gd name="connsiteX160" fmla="*/ 88109 w 12192000"/>
              <a:gd name="connsiteY160" fmla="*/ 2106704 h 2237474"/>
              <a:gd name="connsiteX161" fmla="*/ 80022 w 12192000"/>
              <a:gd name="connsiteY161" fmla="*/ 2107254 h 2237474"/>
              <a:gd name="connsiteX162" fmla="*/ 79717 w 12192000"/>
              <a:gd name="connsiteY162" fmla="*/ 2107046 h 2237474"/>
              <a:gd name="connsiteX163" fmla="*/ 72352 w 12192000"/>
              <a:gd name="connsiteY163" fmla="*/ 2107991 h 2237474"/>
              <a:gd name="connsiteX164" fmla="*/ 37645 w 12192000"/>
              <a:gd name="connsiteY164" fmla="*/ 2115401 h 2237474"/>
              <a:gd name="connsiteX165" fmla="*/ 4572 w 12192000"/>
              <a:gd name="connsiteY165" fmla="*/ 2111091 h 2237474"/>
              <a:gd name="connsiteX166" fmla="*/ 0 w 12192000"/>
              <a:gd name="connsiteY166" fmla="*/ 2110468 h 2237474"/>
              <a:gd name="connsiteX167" fmla="*/ 0 w 12192000"/>
              <a:gd name="connsiteY16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9991 w 12192000"/>
              <a:gd name="connsiteY123" fmla="*/ 2034193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5228 w 12192000"/>
              <a:gd name="connsiteY123" fmla="*/ 2046431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36057 w 12192000"/>
              <a:gd name="connsiteY147" fmla="*/ 2181537 h 2237474"/>
              <a:gd name="connsiteX148" fmla="*/ 520671 w 12192000"/>
              <a:gd name="connsiteY148" fmla="*/ 2180980 h 2237474"/>
              <a:gd name="connsiteX149" fmla="*/ 515024 w 12192000"/>
              <a:gd name="connsiteY149" fmla="*/ 2179258 h 2237474"/>
              <a:gd name="connsiteX150" fmla="*/ 512278 w 12192000"/>
              <a:gd name="connsiteY150" fmla="*/ 2176369 h 2237474"/>
              <a:gd name="connsiteX151" fmla="*/ 480419 w 12192000"/>
              <a:gd name="connsiteY151" fmla="*/ 2167807 h 2237474"/>
              <a:gd name="connsiteX152" fmla="*/ 413835 w 12192000"/>
              <a:gd name="connsiteY152" fmla="*/ 2156783 h 2237474"/>
              <a:gd name="connsiteX153" fmla="*/ 376513 w 12192000"/>
              <a:gd name="connsiteY153" fmla="*/ 2154014 h 2237474"/>
              <a:gd name="connsiteX154" fmla="*/ 273386 w 12192000"/>
              <a:gd name="connsiteY154" fmla="*/ 2142551 h 2237474"/>
              <a:gd name="connsiteX155" fmla="*/ 169207 w 12192000"/>
              <a:gd name="connsiteY155" fmla="*/ 2128100 h 2237474"/>
              <a:gd name="connsiteX156" fmla="*/ 93149 w 12192000"/>
              <a:gd name="connsiteY156" fmla="*/ 2105324 h 2237474"/>
              <a:gd name="connsiteX157" fmla="*/ 88109 w 12192000"/>
              <a:gd name="connsiteY157" fmla="*/ 2106704 h 2237474"/>
              <a:gd name="connsiteX158" fmla="*/ 80022 w 12192000"/>
              <a:gd name="connsiteY158" fmla="*/ 2107254 h 2237474"/>
              <a:gd name="connsiteX159" fmla="*/ 79717 w 12192000"/>
              <a:gd name="connsiteY159" fmla="*/ 2107046 h 2237474"/>
              <a:gd name="connsiteX160" fmla="*/ 72352 w 12192000"/>
              <a:gd name="connsiteY160" fmla="*/ 2107991 h 2237474"/>
              <a:gd name="connsiteX161" fmla="*/ 37645 w 12192000"/>
              <a:gd name="connsiteY161" fmla="*/ 2115401 h 2237474"/>
              <a:gd name="connsiteX162" fmla="*/ 4572 w 12192000"/>
              <a:gd name="connsiteY162" fmla="*/ 2111091 h 2237474"/>
              <a:gd name="connsiteX163" fmla="*/ 0 w 12192000"/>
              <a:gd name="connsiteY163" fmla="*/ 2110468 h 2237474"/>
              <a:gd name="connsiteX164" fmla="*/ 0 w 12192000"/>
              <a:gd name="connsiteY16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20671 w 12192000"/>
              <a:gd name="connsiteY147" fmla="*/ 2180980 h 2237474"/>
              <a:gd name="connsiteX148" fmla="*/ 515024 w 12192000"/>
              <a:gd name="connsiteY148" fmla="*/ 2179258 h 2237474"/>
              <a:gd name="connsiteX149" fmla="*/ 512278 w 12192000"/>
              <a:gd name="connsiteY149" fmla="*/ 2176369 h 2237474"/>
              <a:gd name="connsiteX150" fmla="*/ 480419 w 12192000"/>
              <a:gd name="connsiteY150" fmla="*/ 2167807 h 2237474"/>
              <a:gd name="connsiteX151" fmla="*/ 413835 w 12192000"/>
              <a:gd name="connsiteY151" fmla="*/ 2156783 h 2237474"/>
              <a:gd name="connsiteX152" fmla="*/ 376513 w 12192000"/>
              <a:gd name="connsiteY152" fmla="*/ 2154014 h 2237474"/>
              <a:gd name="connsiteX153" fmla="*/ 273386 w 12192000"/>
              <a:gd name="connsiteY153" fmla="*/ 2142551 h 2237474"/>
              <a:gd name="connsiteX154" fmla="*/ 169207 w 12192000"/>
              <a:gd name="connsiteY154" fmla="*/ 2128100 h 2237474"/>
              <a:gd name="connsiteX155" fmla="*/ 93149 w 12192000"/>
              <a:gd name="connsiteY155" fmla="*/ 2105324 h 2237474"/>
              <a:gd name="connsiteX156" fmla="*/ 88109 w 12192000"/>
              <a:gd name="connsiteY156" fmla="*/ 2106704 h 2237474"/>
              <a:gd name="connsiteX157" fmla="*/ 80022 w 12192000"/>
              <a:gd name="connsiteY157" fmla="*/ 2107254 h 2237474"/>
              <a:gd name="connsiteX158" fmla="*/ 79717 w 12192000"/>
              <a:gd name="connsiteY158" fmla="*/ 2107046 h 2237474"/>
              <a:gd name="connsiteX159" fmla="*/ 72352 w 12192000"/>
              <a:gd name="connsiteY159" fmla="*/ 2107991 h 2237474"/>
              <a:gd name="connsiteX160" fmla="*/ 37645 w 12192000"/>
              <a:gd name="connsiteY160" fmla="*/ 2115401 h 2237474"/>
              <a:gd name="connsiteX161" fmla="*/ 4572 w 12192000"/>
              <a:gd name="connsiteY161" fmla="*/ 2111091 h 2237474"/>
              <a:gd name="connsiteX162" fmla="*/ 0 w 12192000"/>
              <a:gd name="connsiteY162" fmla="*/ 2110468 h 2237474"/>
              <a:gd name="connsiteX163" fmla="*/ 0 w 12192000"/>
              <a:gd name="connsiteY16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512278 w 12192000"/>
              <a:gd name="connsiteY148" fmla="*/ 2176369 h 2237474"/>
              <a:gd name="connsiteX149" fmla="*/ 480419 w 12192000"/>
              <a:gd name="connsiteY149" fmla="*/ 2167807 h 2237474"/>
              <a:gd name="connsiteX150" fmla="*/ 413835 w 12192000"/>
              <a:gd name="connsiteY150" fmla="*/ 2156783 h 2237474"/>
              <a:gd name="connsiteX151" fmla="*/ 376513 w 12192000"/>
              <a:gd name="connsiteY151" fmla="*/ 2154014 h 2237474"/>
              <a:gd name="connsiteX152" fmla="*/ 273386 w 12192000"/>
              <a:gd name="connsiteY152" fmla="*/ 2142551 h 2237474"/>
              <a:gd name="connsiteX153" fmla="*/ 169207 w 12192000"/>
              <a:gd name="connsiteY153" fmla="*/ 2128100 h 2237474"/>
              <a:gd name="connsiteX154" fmla="*/ 93149 w 12192000"/>
              <a:gd name="connsiteY154" fmla="*/ 2105324 h 2237474"/>
              <a:gd name="connsiteX155" fmla="*/ 88109 w 12192000"/>
              <a:gd name="connsiteY155" fmla="*/ 2106704 h 2237474"/>
              <a:gd name="connsiteX156" fmla="*/ 80022 w 12192000"/>
              <a:gd name="connsiteY156" fmla="*/ 2107254 h 2237474"/>
              <a:gd name="connsiteX157" fmla="*/ 79717 w 12192000"/>
              <a:gd name="connsiteY157" fmla="*/ 2107046 h 2237474"/>
              <a:gd name="connsiteX158" fmla="*/ 72352 w 12192000"/>
              <a:gd name="connsiteY158" fmla="*/ 2107991 h 2237474"/>
              <a:gd name="connsiteX159" fmla="*/ 37645 w 12192000"/>
              <a:gd name="connsiteY159" fmla="*/ 2115401 h 2237474"/>
              <a:gd name="connsiteX160" fmla="*/ 4572 w 12192000"/>
              <a:gd name="connsiteY160" fmla="*/ 2111091 h 2237474"/>
              <a:gd name="connsiteX161" fmla="*/ 0 w 12192000"/>
              <a:gd name="connsiteY161" fmla="*/ 2110468 h 2237474"/>
              <a:gd name="connsiteX162" fmla="*/ 0 w 12192000"/>
              <a:gd name="connsiteY16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80419 w 12192000"/>
              <a:gd name="connsiteY148" fmla="*/ 2167807 h 2237474"/>
              <a:gd name="connsiteX149" fmla="*/ 413835 w 12192000"/>
              <a:gd name="connsiteY149" fmla="*/ 2156783 h 2237474"/>
              <a:gd name="connsiteX150" fmla="*/ 376513 w 12192000"/>
              <a:gd name="connsiteY150" fmla="*/ 2154014 h 2237474"/>
              <a:gd name="connsiteX151" fmla="*/ 273386 w 12192000"/>
              <a:gd name="connsiteY151" fmla="*/ 2142551 h 2237474"/>
              <a:gd name="connsiteX152" fmla="*/ 169207 w 12192000"/>
              <a:gd name="connsiteY152" fmla="*/ 2128100 h 2237474"/>
              <a:gd name="connsiteX153" fmla="*/ 93149 w 12192000"/>
              <a:gd name="connsiteY153" fmla="*/ 2105324 h 2237474"/>
              <a:gd name="connsiteX154" fmla="*/ 88109 w 12192000"/>
              <a:gd name="connsiteY154" fmla="*/ 2106704 h 2237474"/>
              <a:gd name="connsiteX155" fmla="*/ 80022 w 12192000"/>
              <a:gd name="connsiteY155" fmla="*/ 2107254 h 2237474"/>
              <a:gd name="connsiteX156" fmla="*/ 79717 w 12192000"/>
              <a:gd name="connsiteY156" fmla="*/ 2107046 h 2237474"/>
              <a:gd name="connsiteX157" fmla="*/ 72352 w 12192000"/>
              <a:gd name="connsiteY157" fmla="*/ 2107991 h 2237474"/>
              <a:gd name="connsiteX158" fmla="*/ 37645 w 12192000"/>
              <a:gd name="connsiteY158" fmla="*/ 2115401 h 2237474"/>
              <a:gd name="connsiteX159" fmla="*/ 4572 w 12192000"/>
              <a:gd name="connsiteY159" fmla="*/ 2111091 h 2237474"/>
              <a:gd name="connsiteX160" fmla="*/ 0 w 12192000"/>
              <a:gd name="connsiteY160" fmla="*/ 2110468 h 2237474"/>
              <a:gd name="connsiteX161" fmla="*/ 0 w 12192000"/>
              <a:gd name="connsiteY16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9717 w 12192000"/>
              <a:gd name="connsiteY155" fmla="*/ 2107046 h 2237474"/>
              <a:gd name="connsiteX156" fmla="*/ 72352 w 12192000"/>
              <a:gd name="connsiteY156" fmla="*/ 2107991 h 2237474"/>
              <a:gd name="connsiteX157" fmla="*/ 37645 w 12192000"/>
              <a:gd name="connsiteY157" fmla="*/ 2115401 h 2237474"/>
              <a:gd name="connsiteX158" fmla="*/ 4572 w 12192000"/>
              <a:gd name="connsiteY158" fmla="*/ 2111091 h 2237474"/>
              <a:gd name="connsiteX159" fmla="*/ 0 w 12192000"/>
              <a:gd name="connsiteY159" fmla="*/ 2110468 h 2237474"/>
              <a:gd name="connsiteX160" fmla="*/ 0 w 12192000"/>
              <a:gd name="connsiteY16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2352 w 12192000"/>
              <a:gd name="connsiteY155" fmla="*/ 2107991 h 2237474"/>
              <a:gd name="connsiteX156" fmla="*/ 37645 w 12192000"/>
              <a:gd name="connsiteY156" fmla="*/ 2115401 h 2237474"/>
              <a:gd name="connsiteX157" fmla="*/ 4572 w 12192000"/>
              <a:gd name="connsiteY157" fmla="*/ 2111091 h 2237474"/>
              <a:gd name="connsiteX158" fmla="*/ 0 w 12192000"/>
              <a:gd name="connsiteY158" fmla="*/ 2110468 h 2237474"/>
              <a:gd name="connsiteX159" fmla="*/ 0 w 12192000"/>
              <a:gd name="connsiteY15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0022 w 12192000"/>
              <a:gd name="connsiteY153" fmla="*/ 2107254 h 2237474"/>
              <a:gd name="connsiteX154" fmla="*/ 72352 w 12192000"/>
              <a:gd name="connsiteY154" fmla="*/ 2107991 h 2237474"/>
              <a:gd name="connsiteX155" fmla="*/ 37645 w 12192000"/>
              <a:gd name="connsiteY155" fmla="*/ 2115401 h 2237474"/>
              <a:gd name="connsiteX156" fmla="*/ 4572 w 12192000"/>
              <a:gd name="connsiteY156" fmla="*/ 2111091 h 2237474"/>
              <a:gd name="connsiteX157" fmla="*/ 0 w 12192000"/>
              <a:gd name="connsiteY157" fmla="*/ 2110468 h 2237474"/>
              <a:gd name="connsiteX158" fmla="*/ 0 w 12192000"/>
              <a:gd name="connsiteY15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80022 w 12192000"/>
              <a:gd name="connsiteY152" fmla="*/ 2107254 h 2237474"/>
              <a:gd name="connsiteX153" fmla="*/ 72352 w 12192000"/>
              <a:gd name="connsiteY153" fmla="*/ 2107991 h 2237474"/>
              <a:gd name="connsiteX154" fmla="*/ 37645 w 12192000"/>
              <a:gd name="connsiteY154" fmla="*/ 2115401 h 2237474"/>
              <a:gd name="connsiteX155" fmla="*/ 4572 w 12192000"/>
              <a:gd name="connsiteY155" fmla="*/ 2111091 h 2237474"/>
              <a:gd name="connsiteX156" fmla="*/ 0 w 12192000"/>
              <a:gd name="connsiteY156" fmla="*/ 2110468 h 2237474"/>
              <a:gd name="connsiteX157" fmla="*/ 0 w 12192000"/>
              <a:gd name="connsiteY15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20671 w 12192000"/>
              <a:gd name="connsiteY145" fmla="*/ 2180980 h 2237474"/>
              <a:gd name="connsiteX146" fmla="*/ 515024 w 12192000"/>
              <a:gd name="connsiteY146" fmla="*/ 2179258 h 2237474"/>
              <a:gd name="connsiteX147" fmla="*/ 413835 w 12192000"/>
              <a:gd name="connsiteY147" fmla="*/ 2156783 h 2237474"/>
              <a:gd name="connsiteX148" fmla="*/ 376513 w 12192000"/>
              <a:gd name="connsiteY148" fmla="*/ 2154014 h 2237474"/>
              <a:gd name="connsiteX149" fmla="*/ 273386 w 12192000"/>
              <a:gd name="connsiteY149" fmla="*/ 2142551 h 2237474"/>
              <a:gd name="connsiteX150" fmla="*/ 169207 w 12192000"/>
              <a:gd name="connsiteY150" fmla="*/ 2128100 h 2237474"/>
              <a:gd name="connsiteX151" fmla="*/ 80022 w 12192000"/>
              <a:gd name="connsiteY151" fmla="*/ 2107254 h 2237474"/>
              <a:gd name="connsiteX152" fmla="*/ 72352 w 12192000"/>
              <a:gd name="connsiteY152" fmla="*/ 2107991 h 2237474"/>
              <a:gd name="connsiteX153" fmla="*/ 37645 w 12192000"/>
              <a:gd name="connsiteY153" fmla="*/ 2115401 h 2237474"/>
              <a:gd name="connsiteX154" fmla="*/ 4572 w 12192000"/>
              <a:gd name="connsiteY154" fmla="*/ 2111091 h 2237474"/>
              <a:gd name="connsiteX155" fmla="*/ 0 w 12192000"/>
              <a:gd name="connsiteY155" fmla="*/ 2110468 h 2237474"/>
              <a:gd name="connsiteX156" fmla="*/ 0 w 12192000"/>
              <a:gd name="connsiteY15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20671 w 12192000"/>
              <a:gd name="connsiteY144" fmla="*/ 2180980 h 2237474"/>
              <a:gd name="connsiteX145" fmla="*/ 515024 w 12192000"/>
              <a:gd name="connsiteY145" fmla="*/ 2179258 h 2237474"/>
              <a:gd name="connsiteX146" fmla="*/ 413835 w 12192000"/>
              <a:gd name="connsiteY146" fmla="*/ 2156783 h 2237474"/>
              <a:gd name="connsiteX147" fmla="*/ 376513 w 12192000"/>
              <a:gd name="connsiteY147" fmla="*/ 2154014 h 2237474"/>
              <a:gd name="connsiteX148" fmla="*/ 273386 w 12192000"/>
              <a:gd name="connsiteY148" fmla="*/ 2142551 h 2237474"/>
              <a:gd name="connsiteX149" fmla="*/ 169207 w 12192000"/>
              <a:gd name="connsiteY149" fmla="*/ 2128100 h 2237474"/>
              <a:gd name="connsiteX150" fmla="*/ 80022 w 12192000"/>
              <a:gd name="connsiteY150" fmla="*/ 2107254 h 2237474"/>
              <a:gd name="connsiteX151" fmla="*/ 72352 w 12192000"/>
              <a:gd name="connsiteY151" fmla="*/ 2107991 h 2237474"/>
              <a:gd name="connsiteX152" fmla="*/ 37645 w 12192000"/>
              <a:gd name="connsiteY152" fmla="*/ 2115401 h 2237474"/>
              <a:gd name="connsiteX153" fmla="*/ 4572 w 12192000"/>
              <a:gd name="connsiteY153" fmla="*/ 2111091 h 2237474"/>
              <a:gd name="connsiteX154" fmla="*/ 0 w 12192000"/>
              <a:gd name="connsiteY154" fmla="*/ 2110468 h 2237474"/>
              <a:gd name="connsiteX155" fmla="*/ 0 w 12192000"/>
              <a:gd name="connsiteY15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20671 w 12192000"/>
              <a:gd name="connsiteY143" fmla="*/ 2180980 h 2237474"/>
              <a:gd name="connsiteX144" fmla="*/ 515024 w 12192000"/>
              <a:gd name="connsiteY144" fmla="*/ 2179258 h 2237474"/>
              <a:gd name="connsiteX145" fmla="*/ 413835 w 12192000"/>
              <a:gd name="connsiteY145" fmla="*/ 2156783 h 2237474"/>
              <a:gd name="connsiteX146" fmla="*/ 376513 w 12192000"/>
              <a:gd name="connsiteY146" fmla="*/ 2154014 h 2237474"/>
              <a:gd name="connsiteX147" fmla="*/ 273386 w 12192000"/>
              <a:gd name="connsiteY147" fmla="*/ 2142551 h 2237474"/>
              <a:gd name="connsiteX148" fmla="*/ 169207 w 12192000"/>
              <a:gd name="connsiteY148" fmla="*/ 2128100 h 2237474"/>
              <a:gd name="connsiteX149" fmla="*/ 80022 w 12192000"/>
              <a:gd name="connsiteY149" fmla="*/ 2107254 h 2237474"/>
              <a:gd name="connsiteX150" fmla="*/ 72352 w 12192000"/>
              <a:gd name="connsiteY150" fmla="*/ 2107991 h 2237474"/>
              <a:gd name="connsiteX151" fmla="*/ 37645 w 12192000"/>
              <a:gd name="connsiteY151" fmla="*/ 2115401 h 2237474"/>
              <a:gd name="connsiteX152" fmla="*/ 4572 w 12192000"/>
              <a:gd name="connsiteY152" fmla="*/ 2111091 h 2237474"/>
              <a:gd name="connsiteX153" fmla="*/ 0 w 12192000"/>
              <a:gd name="connsiteY153" fmla="*/ 2110468 h 2237474"/>
              <a:gd name="connsiteX154" fmla="*/ 0 w 12192000"/>
              <a:gd name="connsiteY15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48680 w 12192000"/>
              <a:gd name="connsiteY140" fmla="*/ 2206229 h 2237474"/>
              <a:gd name="connsiteX141" fmla="*/ 597225 w 12192000"/>
              <a:gd name="connsiteY141" fmla="*/ 2180999 h 2237474"/>
              <a:gd name="connsiteX142" fmla="*/ 520671 w 12192000"/>
              <a:gd name="connsiteY142" fmla="*/ 2180980 h 2237474"/>
              <a:gd name="connsiteX143" fmla="*/ 515024 w 12192000"/>
              <a:gd name="connsiteY143" fmla="*/ 2179258 h 2237474"/>
              <a:gd name="connsiteX144" fmla="*/ 413835 w 12192000"/>
              <a:gd name="connsiteY144" fmla="*/ 2156783 h 2237474"/>
              <a:gd name="connsiteX145" fmla="*/ 376513 w 12192000"/>
              <a:gd name="connsiteY145" fmla="*/ 2154014 h 2237474"/>
              <a:gd name="connsiteX146" fmla="*/ 273386 w 12192000"/>
              <a:gd name="connsiteY146" fmla="*/ 2142551 h 2237474"/>
              <a:gd name="connsiteX147" fmla="*/ 169207 w 12192000"/>
              <a:gd name="connsiteY147" fmla="*/ 2128100 h 2237474"/>
              <a:gd name="connsiteX148" fmla="*/ 80022 w 12192000"/>
              <a:gd name="connsiteY148" fmla="*/ 2107254 h 2237474"/>
              <a:gd name="connsiteX149" fmla="*/ 72352 w 12192000"/>
              <a:gd name="connsiteY149" fmla="*/ 2107991 h 2237474"/>
              <a:gd name="connsiteX150" fmla="*/ 37645 w 12192000"/>
              <a:gd name="connsiteY150" fmla="*/ 2115401 h 2237474"/>
              <a:gd name="connsiteX151" fmla="*/ 4572 w 12192000"/>
              <a:gd name="connsiteY151" fmla="*/ 2111091 h 2237474"/>
              <a:gd name="connsiteX152" fmla="*/ 0 w 12192000"/>
              <a:gd name="connsiteY152" fmla="*/ 2110468 h 2237474"/>
              <a:gd name="connsiteX153" fmla="*/ 0 w 12192000"/>
              <a:gd name="connsiteY15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72352 w 12192000"/>
              <a:gd name="connsiteY148" fmla="*/ 2107991 h 2237474"/>
              <a:gd name="connsiteX149" fmla="*/ 37645 w 12192000"/>
              <a:gd name="connsiteY149" fmla="*/ 2115401 h 2237474"/>
              <a:gd name="connsiteX150" fmla="*/ 4572 w 12192000"/>
              <a:gd name="connsiteY150" fmla="*/ 2111091 h 2237474"/>
              <a:gd name="connsiteX151" fmla="*/ 0 w 12192000"/>
              <a:gd name="connsiteY151" fmla="*/ 2110468 h 2237474"/>
              <a:gd name="connsiteX152" fmla="*/ 0 w 12192000"/>
              <a:gd name="connsiteY15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77641 w 12192000"/>
              <a:gd name="connsiteY147" fmla="*/ 2126835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279765 w 12192000"/>
              <a:gd name="connsiteY133" fmla="*/ 2229639 h 2237474"/>
              <a:gd name="connsiteX134" fmla="*/ 1195347 w 12192000"/>
              <a:gd name="connsiteY134" fmla="*/ 2212354 h 2237474"/>
              <a:gd name="connsiteX135" fmla="*/ 970251 w 12192000"/>
              <a:gd name="connsiteY135" fmla="*/ 2221029 h 2237474"/>
              <a:gd name="connsiteX136" fmla="*/ 812914 w 12192000"/>
              <a:gd name="connsiteY136" fmla="*/ 2210095 h 2237474"/>
              <a:gd name="connsiteX137" fmla="*/ 776382 w 12192000"/>
              <a:gd name="connsiteY137" fmla="*/ 2204512 h 2237474"/>
              <a:gd name="connsiteX138" fmla="*/ 597225 w 12192000"/>
              <a:gd name="connsiteY138" fmla="*/ 2180999 h 2237474"/>
              <a:gd name="connsiteX139" fmla="*/ 520671 w 12192000"/>
              <a:gd name="connsiteY139" fmla="*/ 2180980 h 2237474"/>
              <a:gd name="connsiteX140" fmla="*/ 515024 w 12192000"/>
              <a:gd name="connsiteY140" fmla="*/ 2179258 h 2237474"/>
              <a:gd name="connsiteX141" fmla="*/ 413835 w 12192000"/>
              <a:gd name="connsiteY141" fmla="*/ 2156783 h 2237474"/>
              <a:gd name="connsiteX142" fmla="*/ 376513 w 12192000"/>
              <a:gd name="connsiteY142" fmla="*/ 2154014 h 2237474"/>
              <a:gd name="connsiteX143" fmla="*/ 273386 w 12192000"/>
              <a:gd name="connsiteY143" fmla="*/ 2142551 h 2237474"/>
              <a:gd name="connsiteX144" fmla="*/ 169207 w 12192000"/>
              <a:gd name="connsiteY144" fmla="*/ 2128100 h 2237474"/>
              <a:gd name="connsiteX145" fmla="*/ 77641 w 12192000"/>
              <a:gd name="connsiteY145" fmla="*/ 2126835 h 2237474"/>
              <a:gd name="connsiteX146" fmla="*/ 37645 w 12192000"/>
              <a:gd name="connsiteY146" fmla="*/ 2115401 h 2237474"/>
              <a:gd name="connsiteX147" fmla="*/ 4572 w 12192000"/>
              <a:gd name="connsiteY147" fmla="*/ 2111091 h 2237474"/>
              <a:gd name="connsiteX148" fmla="*/ 0 w 12192000"/>
              <a:gd name="connsiteY148" fmla="*/ 2110468 h 2237474"/>
              <a:gd name="connsiteX149" fmla="*/ 0 w 12192000"/>
              <a:gd name="connsiteY14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476147 w 12192000"/>
              <a:gd name="connsiteY115" fmla="*/ 1998305 h 2237474"/>
              <a:gd name="connsiteX116" fmla="*/ 2373568 w 12192000"/>
              <a:gd name="connsiteY116" fmla="*/ 2003219 h 2237474"/>
              <a:gd name="connsiteX117" fmla="*/ 2287219 w 12192000"/>
              <a:gd name="connsiteY117" fmla="*/ 1998750 h 2237474"/>
              <a:gd name="connsiteX118" fmla="*/ 2243069 w 12192000"/>
              <a:gd name="connsiteY118" fmla="*/ 2005321 h 2237474"/>
              <a:gd name="connsiteX119" fmla="*/ 2164831 w 12192000"/>
              <a:gd name="connsiteY119" fmla="*/ 2010143 h 2237474"/>
              <a:gd name="connsiteX120" fmla="*/ 2085228 w 12192000"/>
              <a:gd name="connsiteY120" fmla="*/ 2046431 h 2237474"/>
              <a:gd name="connsiteX121" fmla="*/ 2058061 w 12192000"/>
              <a:gd name="connsiteY121" fmla="*/ 2047942 h 2237474"/>
              <a:gd name="connsiteX122" fmla="*/ 2042244 w 12192000"/>
              <a:gd name="connsiteY122" fmla="*/ 2055560 h 2237474"/>
              <a:gd name="connsiteX123" fmla="*/ 1877728 w 12192000"/>
              <a:gd name="connsiteY123" fmla="*/ 2101004 h 2237474"/>
              <a:gd name="connsiteX124" fmla="*/ 1759056 w 12192000"/>
              <a:gd name="connsiteY124" fmla="*/ 2125608 h 2237474"/>
              <a:gd name="connsiteX125" fmla="*/ 1637948 w 12192000"/>
              <a:gd name="connsiteY125" fmla="*/ 2172597 h 2237474"/>
              <a:gd name="connsiteX126" fmla="*/ 1434549 w 12192000"/>
              <a:gd name="connsiteY126" fmla="*/ 2234522 h 2237474"/>
              <a:gd name="connsiteX127" fmla="*/ 1398481 w 12192000"/>
              <a:gd name="connsiteY127" fmla="*/ 2237074 h 2237474"/>
              <a:gd name="connsiteX128" fmla="*/ 1398407 w 12192000"/>
              <a:gd name="connsiteY128" fmla="*/ 2237095 h 2237474"/>
              <a:gd name="connsiteX129" fmla="*/ 1370962 w 12192000"/>
              <a:gd name="connsiteY129" fmla="*/ 2237474 h 2237474"/>
              <a:gd name="connsiteX130" fmla="*/ 1356367 w 12192000"/>
              <a:gd name="connsiteY130" fmla="*/ 2235089 h 2237474"/>
              <a:gd name="connsiteX131" fmla="*/ 1279765 w 12192000"/>
              <a:gd name="connsiteY131" fmla="*/ 2229639 h 2237474"/>
              <a:gd name="connsiteX132" fmla="*/ 1195347 w 12192000"/>
              <a:gd name="connsiteY132" fmla="*/ 2212354 h 2237474"/>
              <a:gd name="connsiteX133" fmla="*/ 970251 w 12192000"/>
              <a:gd name="connsiteY133" fmla="*/ 2221029 h 2237474"/>
              <a:gd name="connsiteX134" fmla="*/ 812914 w 12192000"/>
              <a:gd name="connsiteY134" fmla="*/ 2210095 h 2237474"/>
              <a:gd name="connsiteX135" fmla="*/ 776382 w 12192000"/>
              <a:gd name="connsiteY135" fmla="*/ 2204512 h 2237474"/>
              <a:gd name="connsiteX136" fmla="*/ 597225 w 12192000"/>
              <a:gd name="connsiteY136" fmla="*/ 2180999 h 2237474"/>
              <a:gd name="connsiteX137" fmla="*/ 520671 w 12192000"/>
              <a:gd name="connsiteY137" fmla="*/ 2180980 h 2237474"/>
              <a:gd name="connsiteX138" fmla="*/ 515024 w 12192000"/>
              <a:gd name="connsiteY138" fmla="*/ 2179258 h 2237474"/>
              <a:gd name="connsiteX139" fmla="*/ 413835 w 12192000"/>
              <a:gd name="connsiteY139" fmla="*/ 2156783 h 2237474"/>
              <a:gd name="connsiteX140" fmla="*/ 376513 w 12192000"/>
              <a:gd name="connsiteY140" fmla="*/ 2154014 h 2237474"/>
              <a:gd name="connsiteX141" fmla="*/ 273386 w 12192000"/>
              <a:gd name="connsiteY141" fmla="*/ 2142551 h 2237474"/>
              <a:gd name="connsiteX142" fmla="*/ 169207 w 12192000"/>
              <a:gd name="connsiteY142" fmla="*/ 2128100 h 2237474"/>
              <a:gd name="connsiteX143" fmla="*/ 77641 w 12192000"/>
              <a:gd name="connsiteY143" fmla="*/ 2126835 h 2237474"/>
              <a:gd name="connsiteX144" fmla="*/ 37645 w 12192000"/>
              <a:gd name="connsiteY144" fmla="*/ 2115401 h 2237474"/>
              <a:gd name="connsiteX145" fmla="*/ 4572 w 12192000"/>
              <a:gd name="connsiteY145" fmla="*/ 2111091 h 2237474"/>
              <a:gd name="connsiteX146" fmla="*/ 0 w 12192000"/>
              <a:gd name="connsiteY146" fmla="*/ 2110468 h 2237474"/>
              <a:gd name="connsiteX147" fmla="*/ 0 w 12192000"/>
              <a:gd name="connsiteY1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6900177 w 12192000"/>
              <a:gd name="connsiteY58" fmla="*/ 1636016 h 2237474"/>
              <a:gd name="connsiteX59" fmla="*/ 6795372 w 12192000"/>
              <a:gd name="connsiteY59" fmla="*/ 1644845 h 2237474"/>
              <a:gd name="connsiteX60" fmla="*/ 6692251 w 12192000"/>
              <a:gd name="connsiteY60" fmla="*/ 1656357 h 2237474"/>
              <a:gd name="connsiteX61" fmla="*/ 6655235 w 12192000"/>
              <a:gd name="connsiteY61" fmla="*/ 1661869 h 2237474"/>
              <a:gd name="connsiteX62" fmla="*/ 6554894 w 12192000"/>
              <a:gd name="connsiteY62" fmla="*/ 1664428 h 2237474"/>
              <a:gd name="connsiteX63" fmla="*/ 6516595 w 12192000"/>
              <a:gd name="connsiteY63" fmla="*/ 1667475 h 2237474"/>
              <a:gd name="connsiteX64" fmla="*/ 6508541 w 12192000"/>
              <a:gd name="connsiteY64" fmla="*/ 1668757 h 2237474"/>
              <a:gd name="connsiteX65" fmla="*/ 6471012 w 12192000"/>
              <a:gd name="connsiteY65" fmla="*/ 1678604 h 2237474"/>
              <a:gd name="connsiteX66" fmla="*/ 6364035 w 12192000"/>
              <a:gd name="connsiteY66" fmla="*/ 1667683 h 2237474"/>
              <a:gd name="connsiteX67" fmla="*/ 6280959 w 12192000"/>
              <a:gd name="connsiteY67" fmla="*/ 1689329 h 2237474"/>
              <a:gd name="connsiteX68" fmla="*/ 6243319 w 12192000"/>
              <a:gd name="connsiteY68" fmla="*/ 1695560 h 2237474"/>
              <a:gd name="connsiteX69" fmla="*/ 6098321 w 12192000"/>
              <a:gd name="connsiteY69" fmla="*/ 1721646 h 2237474"/>
              <a:gd name="connsiteX70" fmla="*/ 5880652 w 12192000"/>
              <a:gd name="connsiteY70" fmla="*/ 1779643 h 2237474"/>
              <a:gd name="connsiteX71" fmla="*/ 5785959 w 12192000"/>
              <a:gd name="connsiteY71" fmla="*/ 1775307 h 2237474"/>
              <a:gd name="connsiteX72" fmla="*/ 5643534 w 12192000"/>
              <a:gd name="connsiteY72" fmla="*/ 1802919 h 2237474"/>
              <a:gd name="connsiteX73" fmla="*/ 5518799 w 12192000"/>
              <a:gd name="connsiteY73" fmla="*/ 1818312 h 2237474"/>
              <a:gd name="connsiteX74" fmla="*/ 5505014 w 12192000"/>
              <a:gd name="connsiteY74" fmla="*/ 1819259 h 2237474"/>
              <a:gd name="connsiteX75" fmla="*/ 5453307 w 12192000"/>
              <a:gd name="connsiteY75" fmla="*/ 1815450 h 2237474"/>
              <a:gd name="connsiteX76" fmla="*/ 5221533 w 12192000"/>
              <a:gd name="connsiteY76" fmla="*/ 1846950 h 2237474"/>
              <a:gd name="connsiteX77" fmla="*/ 5149802 w 12192000"/>
              <a:gd name="connsiteY77" fmla="*/ 1844846 h 2237474"/>
              <a:gd name="connsiteX78" fmla="*/ 5114927 w 12192000"/>
              <a:gd name="connsiteY78" fmla="*/ 1847827 h 2237474"/>
              <a:gd name="connsiteX79" fmla="*/ 5108970 w 12192000"/>
              <a:gd name="connsiteY79" fmla="*/ 1847935 h 2237474"/>
              <a:gd name="connsiteX80" fmla="*/ 5067961 w 12192000"/>
              <a:gd name="connsiteY80" fmla="*/ 1845917 h 2237474"/>
              <a:gd name="connsiteX81" fmla="*/ 5007075 w 12192000"/>
              <a:gd name="connsiteY81" fmla="*/ 1838626 h 2237474"/>
              <a:gd name="connsiteX82" fmla="*/ 4944087 w 12192000"/>
              <a:gd name="connsiteY82" fmla="*/ 1823332 h 2237474"/>
              <a:gd name="connsiteX83" fmla="*/ 4907662 w 12192000"/>
              <a:gd name="connsiteY83" fmla="*/ 1816900 h 2237474"/>
              <a:gd name="connsiteX84" fmla="*/ 4882386 w 12192000"/>
              <a:gd name="connsiteY84" fmla="*/ 1809844 h 2237474"/>
              <a:gd name="connsiteX85" fmla="*/ 4811440 w 12192000"/>
              <a:gd name="connsiteY85" fmla="*/ 1804655 h 2237474"/>
              <a:gd name="connsiteX86" fmla="*/ 4691075 w 12192000"/>
              <a:gd name="connsiteY86" fmla="*/ 1801389 h 2237474"/>
              <a:gd name="connsiteX87" fmla="*/ 4640313 w 12192000"/>
              <a:gd name="connsiteY87" fmla="*/ 1784307 h 2237474"/>
              <a:gd name="connsiteX88" fmla="*/ 4536503 w 12192000"/>
              <a:gd name="connsiteY88" fmla="*/ 1785334 h 2237474"/>
              <a:gd name="connsiteX89" fmla="*/ 4513724 w 12192000"/>
              <a:gd name="connsiteY89" fmla="*/ 1791996 h 2237474"/>
              <a:gd name="connsiteX90" fmla="*/ 4459810 w 12192000"/>
              <a:gd name="connsiteY90" fmla="*/ 1797886 h 2237474"/>
              <a:gd name="connsiteX91" fmla="*/ 4379064 w 12192000"/>
              <a:gd name="connsiteY91" fmla="*/ 1817177 h 2237474"/>
              <a:gd name="connsiteX92" fmla="*/ 4290981 w 12192000"/>
              <a:gd name="connsiteY92" fmla="*/ 1839677 h 2237474"/>
              <a:gd name="connsiteX93" fmla="*/ 4238372 w 12192000"/>
              <a:gd name="connsiteY93" fmla="*/ 1851480 h 2237474"/>
              <a:gd name="connsiteX94" fmla="*/ 4232517 w 12192000"/>
              <a:gd name="connsiteY94" fmla="*/ 1852567 h 2237474"/>
              <a:gd name="connsiteX95" fmla="*/ 4191732 w 12192000"/>
              <a:gd name="connsiteY95" fmla="*/ 1857328 h 2237474"/>
              <a:gd name="connsiteX96" fmla="*/ 4065532 w 12192000"/>
              <a:gd name="connsiteY96" fmla="*/ 1855477 h 2237474"/>
              <a:gd name="connsiteX97" fmla="*/ 4028460 w 12192000"/>
              <a:gd name="connsiteY97" fmla="*/ 1855137 h 2237474"/>
              <a:gd name="connsiteX98" fmla="*/ 4002267 w 12192000"/>
              <a:gd name="connsiteY98" fmla="*/ 1852352 h 2237474"/>
              <a:gd name="connsiteX99" fmla="*/ 3931396 w 12192000"/>
              <a:gd name="connsiteY99" fmla="*/ 1858915 h 2237474"/>
              <a:gd name="connsiteX100" fmla="*/ 3812162 w 12192000"/>
              <a:gd name="connsiteY100" fmla="*/ 1875501 h 2237474"/>
              <a:gd name="connsiteX101" fmla="*/ 3758105 w 12192000"/>
              <a:gd name="connsiteY101" fmla="*/ 1871856 h 2237474"/>
              <a:gd name="connsiteX102" fmla="*/ 3715896 w 12192000"/>
              <a:gd name="connsiteY102" fmla="*/ 1881552 h 2237474"/>
              <a:gd name="connsiteX103" fmla="*/ 3567259 w 12192000"/>
              <a:gd name="connsiteY103" fmla="*/ 1893482 h 2237474"/>
              <a:gd name="connsiteX104" fmla="*/ 3405770 w 12192000"/>
              <a:gd name="connsiteY104" fmla="*/ 1904591 h 2237474"/>
              <a:gd name="connsiteX105" fmla="*/ 3280097 w 12192000"/>
              <a:gd name="connsiteY105" fmla="*/ 1919610 h 2237474"/>
              <a:gd name="connsiteX106" fmla="*/ 3009910 w 12192000"/>
              <a:gd name="connsiteY106" fmla="*/ 1957866 h 2237474"/>
              <a:gd name="connsiteX107" fmla="*/ 2995934 w 12192000"/>
              <a:gd name="connsiteY107" fmla="*/ 1967085 h 2237474"/>
              <a:gd name="connsiteX108" fmla="*/ 2942858 w 12192000"/>
              <a:gd name="connsiteY108" fmla="*/ 1981367 h 2237474"/>
              <a:gd name="connsiteX109" fmla="*/ 2875436 w 12192000"/>
              <a:gd name="connsiteY109" fmla="*/ 1996977 h 2237474"/>
              <a:gd name="connsiteX110" fmla="*/ 2874892 w 12192000"/>
              <a:gd name="connsiteY110" fmla="*/ 1996085 h 2237474"/>
              <a:gd name="connsiteX111" fmla="*/ 2843662 w 12192000"/>
              <a:gd name="connsiteY111" fmla="*/ 1992498 h 2237474"/>
              <a:gd name="connsiteX112" fmla="*/ 2718916 w 12192000"/>
              <a:gd name="connsiteY112" fmla="*/ 1990867 h 2237474"/>
              <a:gd name="connsiteX113" fmla="*/ 2713522 w 12192000"/>
              <a:gd name="connsiteY113" fmla="*/ 1990173 h 2237474"/>
              <a:gd name="connsiteX114" fmla="*/ 2476147 w 12192000"/>
              <a:gd name="connsiteY114" fmla="*/ 1998305 h 2237474"/>
              <a:gd name="connsiteX115" fmla="*/ 2373568 w 12192000"/>
              <a:gd name="connsiteY115" fmla="*/ 2003219 h 2237474"/>
              <a:gd name="connsiteX116" fmla="*/ 2287219 w 12192000"/>
              <a:gd name="connsiteY116" fmla="*/ 1998750 h 2237474"/>
              <a:gd name="connsiteX117" fmla="*/ 2243069 w 12192000"/>
              <a:gd name="connsiteY117" fmla="*/ 2005321 h 2237474"/>
              <a:gd name="connsiteX118" fmla="*/ 2164831 w 12192000"/>
              <a:gd name="connsiteY118" fmla="*/ 2010143 h 2237474"/>
              <a:gd name="connsiteX119" fmla="*/ 2085228 w 12192000"/>
              <a:gd name="connsiteY119" fmla="*/ 2046431 h 2237474"/>
              <a:gd name="connsiteX120" fmla="*/ 2058061 w 12192000"/>
              <a:gd name="connsiteY120" fmla="*/ 2047942 h 2237474"/>
              <a:gd name="connsiteX121" fmla="*/ 2042244 w 12192000"/>
              <a:gd name="connsiteY121" fmla="*/ 2055560 h 2237474"/>
              <a:gd name="connsiteX122" fmla="*/ 1877728 w 12192000"/>
              <a:gd name="connsiteY122" fmla="*/ 2101004 h 2237474"/>
              <a:gd name="connsiteX123" fmla="*/ 1759056 w 12192000"/>
              <a:gd name="connsiteY123" fmla="*/ 2125608 h 2237474"/>
              <a:gd name="connsiteX124" fmla="*/ 1637948 w 12192000"/>
              <a:gd name="connsiteY124" fmla="*/ 2172597 h 2237474"/>
              <a:gd name="connsiteX125" fmla="*/ 1434549 w 12192000"/>
              <a:gd name="connsiteY125" fmla="*/ 2234522 h 2237474"/>
              <a:gd name="connsiteX126" fmla="*/ 1398481 w 12192000"/>
              <a:gd name="connsiteY126" fmla="*/ 2237074 h 2237474"/>
              <a:gd name="connsiteX127" fmla="*/ 1398407 w 12192000"/>
              <a:gd name="connsiteY127" fmla="*/ 2237095 h 2237474"/>
              <a:gd name="connsiteX128" fmla="*/ 1370962 w 12192000"/>
              <a:gd name="connsiteY128" fmla="*/ 2237474 h 2237474"/>
              <a:gd name="connsiteX129" fmla="*/ 1356367 w 12192000"/>
              <a:gd name="connsiteY129" fmla="*/ 2235089 h 2237474"/>
              <a:gd name="connsiteX130" fmla="*/ 1279765 w 12192000"/>
              <a:gd name="connsiteY130" fmla="*/ 2229639 h 2237474"/>
              <a:gd name="connsiteX131" fmla="*/ 1195347 w 12192000"/>
              <a:gd name="connsiteY131" fmla="*/ 2212354 h 2237474"/>
              <a:gd name="connsiteX132" fmla="*/ 970251 w 12192000"/>
              <a:gd name="connsiteY132" fmla="*/ 2221029 h 2237474"/>
              <a:gd name="connsiteX133" fmla="*/ 812914 w 12192000"/>
              <a:gd name="connsiteY133" fmla="*/ 2210095 h 2237474"/>
              <a:gd name="connsiteX134" fmla="*/ 776382 w 12192000"/>
              <a:gd name="connsiteY134" fmla="*/ 2204512 h 2237474"/>
              <a:gd name="connsiteX135" fmla="*/ 597225 w 12192000"/>
              <a:gd name="connsiteY135" fmla="*/ 2180999 h 2237474"/>
              <a:gd name="connsiteX136" fmla="*/ 520671 w 12192000"/>
              <a:gd name="connsiteY136" fmla="*/ 2180980 h 2237474"/>
              <a:gd name="connsiteX137" fmla="*/ 515024 w 12192000"/>
              <a:gd name="connsiteY137" fmla="*/ 2179258 h 2237474"/>
              <a:gd name="connsiteX138" fmla="*/ 413835 w 12192000"/>
              <a:gd name="connsiteY138" fmla="*/ 2156783 h 2237474"/>
              <a:gd name="connsiteX139" fmla="*/ 376513 w 12192000"/>
              <a:gd name="connsiteY139" fmla="*/ 2154014 h 2237474"/>
              <a:gd name="connsiteX140" fmla="*/ 273386 w 12192000"/>
              <a:gd name="connsiteY140" fmla="*/ 2142551 h 2237474"/>
              <a:gd name="connsiteX141" fmla="*/ 169207 w 12192000"/>
              <a:gd name="connsiteY141" fmla="*/ 2128100 h 2237474"/>
              <a:gd name="connsiteX142" fmla="*/ 77641 w 12192000"/>
              <a:gd name="connsiteY142" fmla="*/ 2126835 h 2237474"/>
              <a:gd name="connsiteX143" fmla="*/ 37645 w 12192000"/>
              <a:gd name="connsiteY143" fmla="*/ 2115401 h 2237474"/>
              <a:gd name="connsiteX144" fmla="*/ 4572 w 12192000"/>
              <a:gd name="connsiteY144" fmla="*/ 2111091 h 2237474"/>
              <a:gd name="connsiteX145" fmla="*/ 0 w 12192000"/>
              <a:gd name="connsiteY145" fmla="*/ 2110468 h 2237474"/>
              <a:gd name="connsiteX146" fmla="*/ 0 w 12192000"/>
              <a:gd name="connsiteY1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074238 w 12192000"/>
              <a:gd name="connsiteY45" fmla="*/ 1301895 h 2237474"/>
              <a:gd name="connsiteX46" fmla="*/ 7942099 w 12192000"/>
              <a:gd name="connsiteY46" fmla="*/ 1336332 h 2237474"/>
              <a:gd name="connsiteX47" fmla="*/ 7902328 w 12192000"/>
              <a:gd name="connsiteY47" fmla="*/ 1345865 h 2237474"/>
              <a:gd name="connsiteX48" fmla="*/ 7840612 w 12192000"/>
              <a:gd name="connsiteY48" fmla="*/ 1369373 h 2237474"/>
              <a:gd name="connsiteX49" fmla="*/ 7786819 w 12192000"/>
              <a:gd name="connsiteY49" fmla="*/ 1378970 h 2237474"/>
              <a:gd name="connsiteX50" fmla="*/ 7548172 w 12192000"/>
              <a:gd name="connsiteY50" fmla="*/ 1417460 h 2237474"/>
              <a:gd name="connsiteX51" fmla="*/ 7483437 w 12192000"/>
              <a:gd name="connsiteY51" fmla="*/ 1478152 h 2237474"/>
              <a:gd name="connsiteX52" fmla="*/ 7377870 w 12192000"/>
              <a:gd name="connsiteY52" fmla="*/ 1523319 h 2237474"/>
              <a:gd name="connsiteX53" fmla="*/ 7230737 w 12192000"/>
              <a:gd name="connsiteY53" fmla="*/ 1562633 h 2237474"/>
              <a:gd name="connsiteX54" fmla="*/ 7224458 w 12192000"/>
              <a:gd name="connsiteY54" fmla="*/ 1573008 h 2237474"/>
              <a:gd name="connsiteX55" fmla="*/ 7183121 w 12192000"/>
              <a:gd name="connsiteY55" fmla="*/ 1595162 h 2237474"/>
              <a:gd name="connsiteX56" fmla="*/ 7164601 w 12192000"/>
              <a:gd name="connsiteY56" fmla="*/ 1606490 h 2237474"/>
              <a:gd name="connsiteX57" fmla="*/ 6900177 w 12192000"/>
              <a:gd name="connsiteY57" fmla="*/ 1636016 h 2237474"/>
              <a:gd name="connsiteX58" fmla="*/ 6795372 w 12192000"/>
              <a:gd name="connsiteY58" fmla="*/ 1644845 h 2237474"/>
              <a:gd name="connsiteX59" fmla="*/ 6692251 w 12192000"/>
              <a:gd name="connsiteY59" fmla="*/ 1656357 h 2237474"/>
              <a:gd name="connsiteX60" fmla="*/ 6655235 w 12192000"/>
              <a:gd name="connsiteY60" fmla="*/ 1661869 h 2237474"/>
              <a:gd name="connsiteX61" fmla="*/ 6554894 w 12192000"/>
              <a:gd name="connsiteY61" fmla="*/ 1664428 h 2237474"/>
              <a:gd name="connsiteX62" fmla="*/ 6516595 w 12192000"/>
              <a:gd name="connsiteY62" fmla="*/ 1667475 h 2237474"/>
              <a:gd name="connsiteX63" fmla="*/ 6508541 w 12192000"/>
              <a:gd name="connsiteY63" fmla="*/ 1668757 h 2237474"/>
              <a:gd name="connsiteX64" fmla="*/ 6471012 w 12192000"/>
              <a:gd name="connsiteY64" fmla="*/ 1678604 h 2237474"/>
              <a:gd name="connsiteX65" fmla="*/ 6364035 w 12192000"/>
              <a:gd name="connsiteY65" fmla="*/ 1667683 h 2237474"/>
              <a:gd name="connsiteX66" fmla="*/ 6280959 w 12192000"/>
              <a:gd name="connsiteY66" fmla="*/ 1689329 h 2237474"/>
              <a:gd name="connsiteX67" fmla="*/ 6243319 w 12192000"/>
              <a:gd name="connsiteY67" fmla="*/ 1695560 h 2237474"/>
              <a:gd name="connsiteX68" fmla="*/ 6098321 w 12192000"/>
              <a:gd name="connsiteY68" fmla="*/ 1721646 h 2237474"/>
              <a:gd name="connsiteX69" fmla="*/ 5880652 w 12192000"/>
              <a:gd name="connsiteY69" fmla="*/ 1779643 h 2237474"/>
              <a:gd name="connsiteX70" fmla="*/ 5785959 w 12192000"/>
              <a:gd name="connsiteY70" fmla="*/ 1775307 h 2237474"/>
              <a:gd name="connsiteX71" fmla="*/ 5643534 w 12192000"/>
              <a:gd name="connsiteY71" fmla="*/ 1802919 h 2237474"/>
              <a:gd name="connsiteX72" fmla="*/ 5518799 w 12192000"/>
              <a:gd name="connsiteY72" fmla="*/ 1818312 h 2237474"/>
              <a:gd name="connsiteX73" fmla="*/ 5505014 w 12192000"/>
              <a:gd name="connsiteY73" fmla="*/ 1819259 h 2237474"/>
              <a:gd name="connsiteX74" fmla="*/ 5453307 w 12192000"/>
              <a:gd name="connsiteY74" fmla="*/ 1815450 h 2237474"/>
              <a:gd name="connsiteX75" fmla="*/ 5221533 w 12192000"/>
              <a:gd name="connsiteY75" fmla="*/ 1846950 h 2237474"/>
              <a:gd name="connsiteX76" fmla="*/ 5149802 w 12192000"/>
              <a:gd name="connsiteY76" fmla="*/ 1844846 h 2237474"/>
              <a:gd name="connsiteX77" fmla="*/ 5114927 w 12192000"/>
              <a:gd name="connsiteY77" fmla="*/ 1847827 h 2237474"/>
              <a:gd name="connsiteX78" fmla="*/ 5108970 w 12192000"/>
              <a:gd name="connsiteY78" fmla="*/ 1847935 h 2237474"/>
              <a:gd name="connsiteX79" fmla="*/ 5067961 w 12192000"/>
              <a:gd name="connsiteY79" fmla="*/ 1845917 h 2237474"/>
              <a:gd name="connsiteX80" fmla="*/ 5007075 w 12192000"/>
              <a:gd name="connsiteY80" fmla="*/ 1838626 h 2237474"/>
              <a:gd name="connsiteX81" fmla="*/ 4944087 w 12192000"/>
              <a:gd name="connsiteY81" fmla="*/ 1823332 h 2237474"/>
              <a:gd name="connsiteX82" fmla="*/ 4907662 w 12192000"/>
              <a:gd name="connsiteY82" fmla="*/ 1816900 h 2237474"/>
              <a:gd name="connsiteX83" fmla="*/ 4882386 w 12192000"/>
              <a:gd name="connsiteY83" fmla="*/ 1809844 h 2237474"/>
              <a:gd name="connsiteX84" fmla="*/ 4811440 w 12192000"/>
              <a:gd name="connsiteY84" fmla="*/ 1804655 h 2237474"/>
              <a:gd name="connsiteX85" fmla="*/ 4691075 w 12192000"/>
              <a:gd name="connsiteY85" fmla="*/ 1801389 h 2237474"/>
              <a:gd name="connsiteX86" fmla="*/ 4640313 w 12192000"/>
              <a:gd name="connsiteY86" fmla="*/ 1784307 h 2237474"/>
              <a:gd name="connsiteX87" fmla="*/ 4536503 w 12192000"/>
              <a:gd name="connsiteY87" fmla="*/ 1785334 h 2237474"/>
              <a:gd name="connsiteX88" fmla="*/ 4513724 w 12192000"/>
              <a:gd name="connsiteY88" fmla="*/ 1791996 h 2237474"/>
              <a:gd name="connsiteX89" fmla="*/ 4459810 w 12192000"/>
              <a:gd name="connsiteY89" fmla="*/ 1797886 h 2237474"/>
              <a:gd name="connsiteX90" fmla="*/ 4379064 w 12192000"/>
              <a:gd name="connsiteY90" fmla="*/ 1817177 h 2237474"/>
              <a:gd name="connsiteX91" fmla="*/ 4290981 w 12192000"/>
              <a:gd name="connsiteY91" fmla="*/ 1839677 h 2237474"/>
              <a:gd name="connsiteX92" fmla="*/ 4238372 w 12192000"/>
              <a:gd name="connsiteY92" fmla="*/ 1851480 h 2237474"/>
              <a:gd name="connsiteX93" fmla="*/ 4232517 w 12192000"/>
              <a:gd name="connsiteY93" fmla="*/ 1852567 h 2237474"/>
              <a:gd name="connsiteX94" fmla="*/ 4191732 w 12192000"/>
              <a:gd name="connsiteY94" fmla="*/ 1857328 h 2237474"/>
              <a:gd name="connsiteX95" fmla="*/ 4065532 w 12192000"/>
              <a:gd name="connsiteY95" fmla="*/ 1855477 h 2237474"/>
              <a:gd name="connsiteX96" fmla="*/ 4028460 w 12192000"/>
              <a:gd name="connsiteY96" fmla="*/ 1855137 h 2237474"/>
              <a:gd name="connsiteX97" fmla="*/ 4002267 w 12192000"/>
              <a:gd name="connsiteY97" fmla="*/ 1852352 h 2237474"/>
              <a:gd name="connsiteX98" fmla="*/ 3931396 w 12192000"/>
              <a:gd name="connsiteY98" fmla="*/ 1858915 h 2237474"/>
              <a:gd name="connsiteX99" fmla="*/ 3812162 w 12192000"/>
              <a:gd name="connsiteY99" fmla="*/ 1875501 h 2237474"/>
              <a:gd name="connsiteX100" fmla="*/ 3758105 w 12192000"/>
              <a:gd name="connsiteY100" fmla="*/ 1871856 h 2237474"/>
              <a:gd name="connsiteX101" fmla="*/ 3715896 w 12192000"/>
              <a:gd name="connsiteY101" fmla="*/ 1881552 h 2237474"/>
              <a:gd name="connsiteX102" fmla="*/ 3567259 w 12192000"/>
              <a:gd name="connsiteY102" fmla="*/ 1893482 h 2237474"/>
              <a:gd name="connsiteX103" fmla="*/ 3405770 w 12192000"/>
              <a:gd name="connsiteY103" fmla="*/ 1904591 h 2237474"/>
              <a:gd name="connsiteX104" fmla="*/ 3280097 w 12192000"/>
              <a:gd name="connsiteY104" fmla="*/ 1919610 h 2237474"/>
              <a:gd name="connsiteX105" fmla="*/ 3009910 w 12192000"/>
              <a:gd name="connsiteY105" fmla="*/ 1957866 h 2237474"/>
              <a:gd name="connsiteX106" fmla="*/ 2995934 w 12192000"/>
              <a:gd name="connsiteY106" fmla="*/ 1967085 h 2237474"/>
              <a:gd name="connsiteX107" fmla="*/ 2942858 w 12192000"/>
              <a:gd name="connsiteY107" fmla="*/ 1981367 h 2237474"/>
              <a:gd name="connsiteX108" fmla="*/ 2875436 w 12192000"/>
              <a:gd name="connsiteY108" fmla="*/ 1996977 h 2237474"/>
              <a:gd name="connsiteX109" fmla="*/ 2874892 w 12192000"/>
              <a:gd name="connsiteY109" fmla="*/ 1996085 h 2237474"/>
              <a:gd name="connsiteX110" fmla="*/ 2843662 w 12192000"/>
              <a:gd name="connsiteY110" fmla="*/ 1992498 h 2237474"/>
              <a:gd name="connsiteX111" fmla="*/ 2718916 w 12192000"/>
              <a:gd name="connsiteY111" fmla="*/ 1990867 h 2237474"/>
              <a:gd name="connsiteX112" fmla="*/ 2713522 w 12192000"/>
              <a:gd name="connsiteY112" fmla="*/ 1990173 h 2237474"/>
              <a:gd name="connsiteX113" fmla="*/ 2476147 w 12192000"/>
              <a:gd name="connsiteY113" fmla="*/ 1998305 h 2237474"/>
              <a:gd name="connsiteX114" fmla="*/ 2373568 w 12192000"/>
              <a:gd name="connsiteY114" fmla="*/ 2003219 h 2237474"/>
              <a:gd name="connsiteX115" fmla="*/ 2287219 w 12192000"/>
              <a:gd name="connsiteY115" fmla="*/ 1998750 h 2237474"/>
              <a:gd name="connsiteX116" fmla="*/ 2243069 w 12192000"/>
              <a:gd name="connsiteY116" fmla="*/ 2005321 h 2237474"/>
              <a:gd name="connsiteX117" fmla="*/ 2164831 w 12192000"/>
              <a:gd name="connsiteY117" fmla="*/ 2010143 h 2237474"/>
              <a:gd name="connsiteX118" fmla="*/ 2085228 w 12192000"/>
              <a:gd name="connsiteY118" fmla="*/ 2046431 h 2237474"/>
              <a:gd name="connsiteX119" fmla="*/ 2058061 w 12192000"/>
              <a:gd name="connsiteY119" fmla="*/ 2047942 h 2237474"/>
              <a:gd name="connsiteX120" fmla="*/ 2042244 w 12192000"/>
              <a:gd name="connsiteY120" fmla="*/ 2055560 h 2237474"/>
              <a:gd name="connsiteX121" fmla="*/ 1877728 w 12192000"/>
              <a:gd name="connsiteY121" fmla="*/ 2101004 h 2237474"/>
              <a:gd name="connsiteX122" fmla="*/ 1759056 w 12192000"/>
              <a:gd name="connsiteY122" fmla="*/ 2125608 h 2237474"/>
              <a:gd name="connsiteX123" fmla="*/ 1637948 w 12192000"/>
              <a:gd name="connsiteY123" fmla="*/ 2172597 h 2237474"/>
              <a:gd name="connsiteX124" fmla="*/ 1434549 w 12192000"/>
              <a:gd name="connsiteY124" fmla="*/ 2234522 h 2237474"/>
              <a:gd name="connsiteX125" fmla="*/ 1398481 w 12192000"/>
              <a:gd name="connsiteY125" fmla="*/ 2237074 h 2237474"/>
              <a:gd name="connsiteX126" fmla="*/ 1398407 w 12192000"/>
              <a:gd name="connsiteY126" fmla="*/ 2237095 h 2237474"/>
              <a:gd name="connsiteX127" fmla="*/ 1370962 w 12192000"/>
              <a:gd name="connsiteY127" fmla="*/ 2237474 h 2237474"/>
              <a:gd name="connsiteX128" fmla="*/ 1356367 w 12192000"/>
              <a:gd name="connsiteY128" fmla="*/ 2235089 h 2237474"/>
              <a:gd name="connsiteX129" fmla="*/ 1279765 w 12192000"/>
              <a:gd name="connsiteY129" fmla="*/ 2229639 h 2237474"/>
              <a:gd name="connsiteX130" fmla="*/ 1195347 w 12192000"/>
              <a:gd name="connsiteY130" fmla="*/ 2212354 h 2237474"/>
              <a:gd name="connsiteX131" fmla="*/ 970251 w 12192000"/>
              <a:gd name="connsiteY131" fmla="*/ 2221029 h 2237474"/>
              <a:gd name="connsiteX132" fmla="*/ 812914 w 12192000"/>
              <a:gd name="connsiteY132" fmla="*/ 2210095 h 2237474"/>
              <a:gd name="connsiteX133" fmla="*/ 776382 w 12192000"/>
              <a:gd name="connsiteY133" fmla="*/ 2204512 h 2237474"/>
              <a:gd name="connsiteX134" fmla="*/ 597225 w 12192000"/>
              <a:gd name="connsiteY134" fmla="*/ 2180999 h 2237474"/>
              <a:gd name="connsiteX135" fmla="*/ 520671 w 12192000"/>
              <a:gd name="connsiteY135" fmla="*/ 2180980 h 2237474"/>
              <a:gd name="connsiteX136" fmla="*/ 515024 w 12192000"/>
              <a:gd name="connsiteY136" fmla="*/ 2179258 h 2237474"/>
              <a:gd name="connsiteX137" fmla="*/ 413835 w 12192000"/>
              <a:gd name="connsiteY137" fmla="*/ 2156783 h 2237474"/>
              <a:gd name="connsiteX138" fmla="*/ 376513 w 12192000"/>
              <a:gd name="connsiteY138" fmla="*/ 2154014 h 2237474"/>
              <a:gd name="connsiteX139" fmla="*/ 273386 w 12192000"/>
              <a:gd name="connsiteY139" fmla="*/ 2142551 h 2237474"/>
              <a:gd name="connsiteX140" fmla="*/ 169207 w 12192000"/>
              <a:gd name="connsiteY140" fmla="*/ 2128100 h 2237474"/>
              <a:gd name="connsiteX141" fmla="*/ 77641 w 12192000"/>
              <a:gd name="connsiteY141" fmla="*/ 2126835 h 2237474"/>
              <a:gd name="connsiteX142" fmla="*/ 37645 w 12192000"/>
              <a:gd name="connsiteY142" fmla="*/ 2115401 h 2237474"/>
              <a:gd name="connsiteX143" fmla="*/ 4572 w 12192000"/>
              <a:gd name="connsiteY143" fmla="*/ 2111091 h 2237474"/>
              <a:gd name="connsiteX144" fmla="*/ 0 w 12192000"/>
              <a:gd name="connsiteY144" fmla="*/ 2110468 h 2237474"/>
              <a:gd name="connsiteX145" fmla="*/ 0 w 12192000"/>
              <a:gd name="connsiteY1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1033 w 12192000"/>
              <a:gd name="connsiteY28" fmla="*/ 1037921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8177 w 12192000"/>
              <a:gd name="connsiteY28" fmla="*/ 1035474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38659 w 12192000"/>
              <a:gd name="connsiteY3" fmla="*/ 756742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169207 w 12192000"/>
              <a:gd name="connsiteY134" fmla="*/ 2128100 h 2237474"/>
              <a:gd name="connsiteX135" fmla="*/ 77641 w 12192000"/>
              <a:gd name="connsiteY135" fmla="*/ 2126835 h 2237474"/>
              <a:gd name="connsiteX136" fmla="*/ 37645 w 12192000"/>
              <a:gd name="connsiteY136" fmla="*/ 2115401 h 2237474"/>
              <a:gd name="connsiteX137" fmla="*/ 4572 w 12192000"/>
              <a:gd name="connsiteY137" fmla="*/ 2111091 h 2237474"/>
              <a:gd name="connsiteX138" fmla="*/ 0 w 12192000"/>
              <a:gd name="connsiteY138" fmla="*/ 2110468 h 2237474"/>
              <a:gd name="connsiteX139" fmla="*/ 0 w 12192000"/>
              <a:gd name="connsiteY1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77641 w 12192000"/>
              <a:gd name="connsiteY134" fmla="*/ 2126835 h 2237474"/>
              <a:gd name="connsiteX135" fmla="*/ 37645 w 12192000"/>
              <a:gd name="connsiteY135" fmla="*/ 2115401 h 2237474"/>
              <a:gd name="connsiteX136" fmla="*/ 4572 w 12192000"/>
              <a:gd name="connsiteY136" fmla="*/ 2111091 h 2237474"/>
              <a:gd name="connsiteX137" fmla="*/ 0 w 12192000"/>
              <a:gd name="connsiteY137" fmla="*/ 2110468 h 2237474"/>
              <a:gd name="connsiteX138" fmla="*/ 0 w 12192000"/>
              <a:gd name="connsiteY138" fmla="*/ 0 h 2237474"/>
              <a:gd name="connsiteX0" fmla="*/ 0 w 12192000"/>
              <a:gd name="connsiteY0" fmla="*/ 0 h 2237627"/>
              <a:gd name="connsiteX1" fmla="*/ 12192000 w 12192000"/>
              <a:gd name="connsiteY1" fmla="*/ 0 h 2237627"/>
              <a:gd name="connsiteX2" fmla="*/ 12192000 w 12192000"/>
              <a:gd name="connsiteY2" fmla="*/ 751299 h 2237627"/>
              <a:gd name="connsiteX3" fmla="*/ 11890686 w 12192000"/>
              <a:gd name="connsiteY3" fmla="*/ 732766 h 2237627"/>
              <a:gd name="connsiteX4" fmla="*/ 11820512 w 12192000"/>
              <a:gd name="connsiteY4" fmla="*/ 745392 h 2237627"/>
              <a:gd name="connsiteX5" fmla="*/ 11649954 w 12192000"/>
              <a:gd name="connsiteY5" fmla="*/ 749628 h 2237627"/>
              <a:gd name="connsiteX6" fmla="*/ 11560424 w 12192000"/>
              <a:gd name="connsiteY6" fmla="*/ 748017 h 2237627"/>
              <a:gd name="connsiteX7" fmla="*/ 11358455 w 12192000"/>
              <a:gd name="connsiteY7" fmla="*/ 747593 h 2237627"/>
              <a:gd name="connsiteX8" fmla="*/ 11165209 w 12192000"/>
              <a:gd name="connsiteY8" fmla="*/ 748852 h 2237627"/>
              <a:gd name="connsiteX9" fmla="*/ 11058755 w 12192000"/>
              <a:gd name="connsiteY9" fmla="*/ 749617 h 2237627"/>
              <a:gd name="connsiteX10" fmla="*/ 10846594 w 12192000"/>
              <a:gd name="connsiteY10" fmla="*/ 765069 h 2237627"/>
              <a:gd name="connsiteX11" fmla="*/ 10739478 w 12192000"/>
              <a:gd name="connsiteY11" fmla="*/ 776841 h 2237627"/>
              <a:gd name="connsiteX12" fmla="*/ 10458762 w 12192000"/>
              <a:gd name="connsiteY12" fmla="*/ 755400 h 2237627"/>
              <a:gd name="connsiteX13" fmla="*/ 10211200 w 12192000"/>
              <a:gd name="connsiteY13" fmla="*/ 767513 h 2237627"/>
              <a:gd name="connsiteX14" fmla="*/ 10167995 w 12192000"/>
              <a:gd name="connsiteY14" fmla="*/ 760843 h 2237627"/>
              <a:gd name="connsiteX15" fmla="*/ 9997044 w 12192000"/>
              <a:gd name="connsiteY15" fmla="*/ 780129 h 2237627"/>
              <a:gd name="connsiteX16" fmla="*/ 9943887 w 12192000"/>
              <a:gd name="connsiteY16" fmla="*/ 804141 h 2237627"/>
              <a:gd name="connsiteX17" fmla="*/ 9918248 w 12192000"/>
              <a:gd name="connsiteY17" fmla="*/ 816628 h 2237627"/>
              <a:gd name="connsiteX18" fmla="*/ 9767091 w 12192000"/>
              <a:gd name="connsiteY18" fmla="*/ 870550 h 2237627"/>
              <a:gd name="connsiteX19" fmla="*/ 9683005 w 12192000"/>
              <a:gd name="connsiteY19" fmla="*/ 894128 h 2237627"/>
              <a:gd name="connsiteX20" fmla="*/ 9594438 w 12192000"/>
              <a:gd name="connsiteY20" fmla="*/ 919051 h 2237627"/>
              <a:gd name="connsiteX21" fmla="*/ 9544189 w 12192000"/>
              <a:gd name="connsiteY21" fmla="*/ 938966 h 2237627"/>
              <a:gd name="connsiteX22" fmla="*/ 9500499 w 12192000"/>
              <a:gd name="connsiteY22" fmla="*/ 954680 h 2237627"/>
              <a:gd name="connsiteX23" fmla="*/ 9410017 w 12192000"/>
              <a:gd name="connsiteY23" fmla="*/ 993931 h 2237627"/>
              <a:gd name="connsiteX24" fmla="*/ 9392919 w 12192000"/>
              <a:gd name="connsiteY24" fmla="*/ 994656 h 2237627"/>
              <a:gd name="connsiteX25" fmla="*/ 9268019 w 12192000"/>
              <a:gd name="connsiteY25" fmla="*/ 1007442 h 2237627"/>
              <a:gd name="connsiteX26" fmla="*/ 9188177 w 12192000"/>
              <a:gd name="connsiteY26" fmla="*/ 1035474 h 2237627"/>
              <a:gd name="connsiteX27" fmla="*/ 9155969 w 12192000"/>
              <a:gd name="connsiteY27" fmla="*/ 1046804 h 2237627"/>
              <a:gd name="connsiteX28" fmla="*/ 9133985 w 12192000"/>
              <a:gd name="connsiteY28" fmla="*/ 1046450 h 2237627"/>
              <a:gd name="connsiteX29" fmla="*/ 9003462 w 12192000"/>
              <a:gd name="connsiteY29" fmla="*/ 1042406 h 2237627"/>
              <a:gd name="connsiteX30" fmla="*/ 8968445 w 12192000"/>
              <a:gd name="connsiteY30" fmla="*/ 1052169 h 2237627"/>
              <a:gd name="connsiteX31" fmla="*/ 8886001 w 12192000"/>
              <a:gd name="connsiteY31" fmla="*/ 1067468 h 2237627"/>
              <a:gd name="connsiteX32" fmla="*/ 8838610 w 12192000"/>
              <a:gd name="connsiteY32" fmla="*/ 1075091 h 2237627"/>
              <a:gd name="connsiteX33" fmla="*/ 8750383 w 12192000"/>
              <a:gd name="connsiteY33" fmla="*/ 1097387 h 2237627"/>
              <a:gd name="connsiteX34" fmla="*/ 8665605 w 12192000"/>
              <a:gd name="connsiteY34" fmla="*/ 1110791 h 2237627"/>
              <a:gd name="connsiteX35" fmla="*/ 8584946 w 12192000"/>
              <a:gd name="connsiteY35" fmla="*/ 1135226 h 2237627"/>
              <a:gd name="connsiteX36" fmla="*/ 8419755 w 12192000"/>
              <a:gd name="connsiteY36" fmla="*/ 1216260 h 2237627"/>
              <a:gd name="connsiteX37" fmla="*/ 8411626 w 12192000"/>
              <a:gd name="connsiteY37" fmla="*/ 1214397 h 2237627"/>
              <a:gd name="connsiteX38" fmla="*/ 8363469 w 12192000"/>
              <a:gd name="connsiteY38" fmla="*/ 1246658 h 2237627"/>
              <a:gd name="connsiteX39" fmla="*/ 8275497 w 12192000"/>
              <a:gd name="connsiteY39" fmla="*/ 1264396 h 2237627"/>
              <a:gd name="connsiteX40" fmla="*/ 8074238 w 12192000"/>
              <a:gd name="connsiteY40" fmla="*/ 1301895 h 2237627"/>
              <a:gd name="connsiteX41" fmla="*/ 7942099 w 12192000"/>
              <a:gd name="connsiteY41" fmla="*/ 1336332 h 2237627"/>
              <a:gd name="connsiteX42" fmla="*/ 7902328 w 12192000"/>
              <a:gd name="connsiteY42" fmla="*/ 1345865 h 2237627"/>
              <a:gd name="connsiteX43" fmla="*/ 7840612 w 12192000"/>
              <a:gd name="connsiteY43" fmla="*/ 1369373 h 2237627"/>
              <a:gd name="connsiteX44" fmla="*/ 7786819 w 12192000"/>
              <a:gd name="connsiteY44" fmla="*/ 1378970 h 2237627"/>
              <a:gd name="connsiteX45" fmla="*/ 7548172 w 12192000"/>
              <a:gd name="connsiteY45" fmla="*/ 1417460 h 2237627"/>
              <a:gd name="connsiteX46" fmla="*/ 7483437 w 12192000"/>
              <a:gd name="connsiteY46" fmla="*/ 1478152 h 2237627"/>
              <a:gd name="connsiteX47" fmla="*/ 7377870 w 12192000"/>
              <a:gd name="connsiteY47" fmla="*/ 1523319 h 2237627"/>
              <a:gd name="connsiteX48" fmla="*/ 7230737 w 12192000"/>
              <a:gd name="connsiteY48" fmla="*/ 1562633 h 2237627"/>
              <a:gd name="connsiteX49" fmla="*/ 7224458 w 12192000"/>
              <a:gd name="connsiteY49" fmla="*/ 1573008 h 2237627"/>
              <a:gd name="connsiteX50" fmla="*/ 7183121 w 12192000"/>
              <a:gd name="connsiteY50" fmla="*/ 1595162 h 2237627"/>
              <a:gd name="connsiteX51" fmla="*/ 7164601 w 12192000"/>
              <a:gd name="connsiteY51" fmla="*/ 1606490 h 2237627"/>
              <a:gd name="connsiteX52" fmla="*/ 6900177 w 12192000"/>
              <a:gd name="connsiteY52" fmla="*/ 1636016 h 2237627"/>
              <a:gd name="connsiteX53" fmla="*/ 6795372 w 12192000"/>
              <a:gd name="connsiteY53" fmla="*/ 1644845 h 2237627"/>
              <a:gd name="connsiteX54" fmla="*/ 6692251 w 12192000"/>
              <a:gd name="connsiteY54" fmla="*/ 1656357 h 2237627"/>
              <a:gd name="connsiteX55" fmla="*/ 6655235 w 12192000"/>
              <a:gd name="connsiteY55" fmla="*/ 1661869 h 2237627"/>
              <a:gd name="connsiteX56" fmla="*/ 6554894 w 12192000"/>
              <a:gd name="connsiteY56" fmla="*/ 1664428 h 2237627"/>
              <a:gd name="connsiteX57" fmla="*/ 6516595 w 12192000"/>
              <a:gd name="connsiteY57" fmla="*/ 1667475 h 2237627"/>
              <a:gd name="connsiteX58" fmla="*/ 6508541 w 12192000"/>
              <a:gd name="connsiteY58" fmla="*/ 1668757 h 2237627"/>
              <a:gd name="connsiteX59" fmla="*/ 6471012 w 12192000"/>
              <a:gd name="connsiteY59" fmla="*/ 1678604 h 2237627"/>
              <a:gd name="connsiteX60" fmla="*/ 6364035 w 12192000"/>
              <a:gd name="connsiteY60" fmla="*/ 1667683 h 2237627"/>
              <a:gd name="connsiteX61" fmla="*/ 6280959 w 12192000"/>
              <a:gd name="connsiteY61" fmla="*/ 1689329 h 2237627"/>
              <a:gd name="connsiteX62" fmla="*/ 6243319 w 12192000"/>
              <a:gd name="connsiteY62" fmla="*/ 1695560 h 2237627"/>
              <a:gd name="connsiteX63" fmla="*/ 6098321 w 12192000"/>
              <a:gd name="connsiteY63" fmla="*/ 1721646 h 2237627"/>
              <a:gd name="connsiteX64" fmla="*/ 5880652 w 12192000"/>
              <a:gd name="connsiteY64" fmla="*/ 1779643 h 2237627"/>
              <a:gd name="connsiteX65" fmla="*/ 5785959 w 12192000"/>
              <a:gd name="connsiteY65" fmla="*/ 1775307 h 2237627"/>
              <a:gd name="connsiteX66" fmla="*/ 5643534 w 12192000"/>
              <a:gd name="connsiteY66" fmla="*/ 1802919 h 2237627"/>
              <a:gd name="connsiteX67" fmla="*/ 5518799 w 12192000"/>
              <a:gd name="connsiteY67" fmla="*/ 1818312 h 2237627"/>
              <a:gd name="connsiteX68" fmla="*/ 5505014 w 12192000"/>
              <a:gd name="connsiteY68" fmla="*/ 1819259 h 2237627"/>
              <a:gd name="connsiteX69" fmla="*/ 5453307 w 12192000"/>
              <a:gd name="connsiteY69" fmla="*/ 1815450 h 2237627"/>
              <a:gd name="connsiteX70" fmla="*/ 5221533 w 12192000"/>
              <a:gd name="connsiteY70" fmla="*/ 1846950 h 2237627"/>
              <a:gd name="connsiteX71" fmla="*/ 5149802 w 12192000"/>
              <a:gd name="connsiteY71" fmla="*/ 1844846 h 2237627"/>
              <a:gd name="connsiteX72" fmla="*/ 5114927 w 12192000"/>
              <a:gd name="connsiteY72" fmla="*/ 1847827 h 2237627"/>
              <a:gd name="connsiteX73" fmla="*/ 5108970 w 12192000"/>
              <a:gd name="connsiteY73" fmla="*/ 1847935 h 2237627"/>
              <a:gd name="connsiteX74" fmla="*/ 5067961 w 12192000"/>
              <a:gd name="connsiteY74" fmla="*/ 1845917 h 2237627"/>
              <a:gd name="connsiteX75" fmla="*/ 5007075 w 12192000"/>
              <a:gd name="connsiteY75" fmla="*/ 1838626 h 2237627"/>
              <a:gd name="connsiteX76" fmla="*/ 4944087 w 12192000"/>
              <a:gd name="connsiteY76" fmla="*/ 1823332 h 2237627"/>
              <a:gd name="connsiteX77" fmla="*/ 4907662 w 12192000"/>
              <a:gd name="connsiteY77" fmla="*/ 1816900 h 2237627"/>
              <a:gd name="connsiteX78" fmla="*/ 4882386 w 12192000"/>
              <a:gd name="connsiteY78" fmla="*/ 1809844 h 2237627"/>
              <a:gd name="connsiteX79" fmla="*/ 4811440 w 12192000"/>
              <a:gd name="connsiteY79" fmla="*/ 1804655 h 2237627"/>
              <a:gd name="connsiteX80" fmla="*/ 4691075 w 12192000"/>
              <a:gd name="connsiteY80" fmla="*/ 1801389 h 2237627"/>
              <a:gd name="connsiteX81" fmla="*/ 4640313 w 12192000"/>
              <a:gd name="connsiteY81" fmla="*/ 1784307 h 2237627"/>
              <a:gd name="connsiteX82" fmla="*/ 4536503 w 12192000"/>
              <a:gd name="connsiteY82" fmla="*/ 1785334 h 2237627"/>
              <a:gd name="connsiteX83" fmla="*/ 4513724 w 12192000"/>
              <a:gd name="connsiteY83" fmla="*/ 1791996 h 2237627"/>
              <a:gd name="connsiteX84" fmla="*/ 4459810 w 12192000"/>
              <a:gd name="connsiteY84" fmla="*/ 1797886 h 2237627"/>
              <a:gd name="connsiteX85" fmla="*/ 4379064 w 12192000"/>
              <a:gd name="connsiteY85" fmla="*/ 1817177 h 2237627"/>
              <a:gd name="connsiteX86" fmla="*/ 4290981 w 12192000"/>
              <a:gd name="connsiteY86" fmla="*/ 1839677 h 2237627"/>
              <a:gd name="connsiteX87" fmla="*/ 4238372 w 12192000"/>
              <a:gd name="connsiteY87" fmla="*/ 1851480 h 2237627"/>
              <a:gd name="connsiteX88" fmla="*/ 4232517 w 12192000"/>
              <a:gd name="connsiteY88" fmla="*/ 1852567 h 2237627"/>
              <a:gd name="connsiteX89" fmla="*/ 4191732 w 12192000"/>
              <a:gd name="connsiteY89" fmla="*/ 1857328 h 2237627"/>
              <a:gd name="connsiteX90" fmla="*/ 4065532 w 12192000"/>
              <a:gd name="connsiteY90" fmla="*/ 1855477 h 2237627"/>
              <a:gd name="connsiteX91" fmla="*/ 4028460 w 12192000"/>
              <a:gd name="connsiteY91" fmla="*/ 1855137 h 2237627"/>
              <a:gd name="connsiteX92" fmla="*/ 4002267 w 12192000"/>
              <a:gd name="connsiteY92" fmla="*/ 1852352 h 2237627"/>
              <a:gd name="connsiteX93" fmla="*/ 3931396 w 12192000"/>
              <a:gd name="connsiteY93" fmla="*/ 1858915 h 2237627"/>
              <a:gd name="connsiteX94" fmla="*/ 3812162 w 12192000"/>
              <a:gd name="connsiteY94" fmla="*/ 1875501 h 2237627"/>
              <a:gd name="connsiteX95" fmla="*/ 3758105 w 12192000"/>
              <a:gd name="connsiteY95" fmla="*/ 1871856 h 2237627"/>
              <a:gd name="connsiteX96" fmla="*/ 3567259 w 12192000"/>
              <a:gd name="connsiteY96" fmla="*/ 1893482 h 2237627"/>
              <a:gd name="connsiteX97" fmla="*/ 3405770 w 12192000"/>
              <a:gd name="connsiteY97" fmla="*/ 1904591 h 2237627"/>
              <a:gd name="connsiteX98" fmla="*/ 3280097 w 12192000"/>
              <a:gd name="connsiteY98" fmla="*/ 1919610 h 2237627"/>
              <a:gd name="connsiteX99" fmla="*/ 3009910 w 12192000"/>
              <a:gd name="connsiteY99" fmla="*/ 1957866 h 2237627"/>
              <a:gd name="connsiteX100" fmla="*/ 2995934 w 12192000"/>
              <a:gd name="connsiteY100" fmla="*/ 1967085 h 2237627"/>
              <a:gd name="connsiteX101" fmla="*/ 2942858 w 12192000"/>
              <a:gd name="connsiteY101" fmla="*/ 1981367 h 2237627"/>
              <a:gd name="connsiteX102" fmla="*/ 2875436 w 12192000"/>
              <a:gd name="connsiteY102" fmla="*/ 1996977 h 2237627"/>
              <a:gd name="connsiteX103" fmla="*/ 2874892 w 12192000"/>
              <a:gd name="connsiteY103" fmla="*/ 1996085 h 2237627"/>
              <a:gd name="connsiteX104" fmla="*/ 2843662 w 12192000"/>
              <a:gd name="connsiteY104" fmla="*/ 1992498 h 2237627"/>
              <a:gd name="connsiteX105" fmla="*/ 2718916 w 12192000"/>
              <a:gd name="connsiteY105" fmla="*/ 1990867 h 2237627"/>
              <a:gd name="connsiteX106" fmla="*/ 2713522 w 12192000"/>
              <a:gd name="connsiteY106" fmla="*/ 1990173 h 2237627"/>
              <a:gd name="connsiteX107" fmla="*/ 2476147 w 12192000"/>
              <a:gd name="connsiteY107" fmla="*/ 1998305 h 2237627"/>
              <a:gd name="connsiteX108" fmla="*/ 2373568 w 12192000"/>
              <a:gd name="connsiteY108" fmla="*/ 2003219 h 2237627"/>
              <a:gd name="connsiteX109" fmla="*/ 2287219 w 12192000"/>
              <a:gd name="connsiteY109" fmla="*/ 1998750 h 2237627"/>
              <a:gd name="connsiteX110" fmla="*/ 2243069 w 12192000"/>
              <a:gd name="connsiteY110" fmla="*/ 2005321 h 2237627"/>
              <a:gd name="connsiteX111" fmla="*/ 2164831 w 12192000"/>
              <a:gd name="connsiteY111" fmla="*/ 2010143 h 2237627"/>
              <a:gd name="connsiteX112" fmla="*/ 2085228 w 12192000"/>
              <a:gd name="connsiteY112" fmla="*/ 2046431 h 2237627"/>
              <a:gd name="connsiteX113" fmla="*/ 2058061 w 12192000"/>
              <a:gd name="connsiteY113" fmla="*/ 2047942 h 2237627"/>
              <a:gd name="connsiteX114" fmla="*/ 2042244 w 12192000"/>
              <a:gd name="connsiteY114" fmla="*/ 2055560 h 2237627"/>
              <a:gd name="connsiteX115" fmla="*/ 1877728 w 12192000"/>
              <a:gd name="connsiteY115" fmla="*/ 2101004 h 2237627"/>
              <a:gd name="connsiteX116" fmla="*/ 1759056 w 12192000"/>
              <a:gd name="connsiteY116" fmla="*/ 2125608 h 2237627"/>
              <a:gd name="connsiteX117" fmla="*/ 1637948 w 12192000"/>
              <a:gd name="connsiteY117" fmla="*/ 2172597 h 2237627"/>
              <a:gd name="connsiteX118" fmla="*/ 1434549 w 12192000"/>
              <a:gd name="connsiteY118" fmla="*/ 2234522 h 2237627"/>
              <a:gd name="connsiteX119" fmla="*/ 1398481 w 12192000"/>
              <a:gd name="connsiteY119" fmla="*/ 2237074 h 2237627"/>
              <a:gd name="connsiteX120" fmla="*/ 1370962 w 12192000"/>
              <a:gd name="connsiteY120" fmla="*/ 2237474 h 2237627"/>
              <a:gd name="connsiteX121" fmla="*/ 1356367 w 12192000"/>
              <a:gd name="connsiteY121" fmla="*/ 2235089 h 2237627"/>
              <a:gd name="connsiteX122" fmla="*/ 1279765 w 12192000"/>
              <a:gd name="connsiteY122" fmla="*/ 2229639 h 2237627"/>
              <a:gd name="connsiteX123" fmla="*/ 1195347 w 12192000"/>
              <a:gd name="connsiteY123" fmla="*/ 2212354 h 2237627"/>
              <a:gd name="connsiteX124" fmla="*/ 970251 w 12192000"/>
              <a:gd name="connsiteY124" fmla="*/ 2221029 h 2237627"/>
              <a:gd name="connsiteX125" fmla="*/ 812914 w 12192000"/>
              <a:gd name="connsiteY125" fmla="*/ 2210095 h 2237627"/>
              <a:gd name="connsiteX126" fmla="*/ 776382 w 12192000"/>
              <a:gd name="connsiteY126" fmla="*/ 2204512 h 2237627"/>
              <a:gd name="connsiteX127" fmla="*/ 597225 w 12192000"/>
              <a:gd name="connsiteY127" fmla="*/ 2180999 h 2237627"/>
              <a:gd name="connsiteX128" fmla="*/ 520671 w 12192000"/>
              <a:gd name="connsiteY128" fmla="*/ 2180980 h 2237627"/>
              <a:gd name="connsiteX129" fmla="*/ 515024 w 12192000"/>
              <a:gd name="connsiteY129" fmla="*/ 2179258 h 2237627"/>
              <a:gd name="connsiteX130" fmla="*/ 413835 w 12192000"/>
              <a:gd name="connsiteY130" fmla="*/ 2156783 h 2237627"/>
              <a:gd name="connsiteX131" fmla="*/ 376513 w 12192000"/>
              <a:gd name="connsiteY131" fmla="*/ 2154014 h 2237627"/>
              <a:gd name="connsiteX132" fmla="*/ 273386 w 12192000"/>
              <a:gd name="connsiteY132" fmla="*/ 2142551 h 2237627"/>
              <a:gd name="connsiteX133" fmla="*/ 77641 w 12192000"/>
              <a:gd name="connsiteY133" fmla="*/ 2126835 h 2237627"/>
              <a:gd name="connsiteX134" fmla="*/ 37645 w 12192000"/>
              <a:gd name="connsiteY134" fmla="*/ 2115401 h 2237627"/>
              <a:gd name="connsiteX135" fmla="*/ 4572 w 12192000"/>
              <a:gd name="connsiteY135" fmla="*/ 2111091 h 2237627"/>
              <a:gd name="connsiteX136" fmla="*/ 0 w 12192000"/>
              <a:gd name="connsiteY136" fmla="*/ 2110468 h 2237627"/>
              <a:gd name="connsiteX137" fmla="*/ 0 w 12192000"/>
              <a:gd name="connsiteY137" fmla="*/ 0 h 2237627"/>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80959 w 12192000"/>
              <a:gd name="connsiteY61" fmla="*/ 1689329 h 2240205"/>
              <a:gd name="connsiteX62" fmla="*/ 6243319 w 12192000"/>
              <a:gd name="connsiteY62" fmla="*/ 1695560 h 2240205"/>
              <a:gd name="connsiteX63" fmla="*/ 6098321 w 12192000"/>
              <a:gd name="connsiteY63" fmla="*/ 1721646 h 2240205"/>
              <a:gd name="connsiteX64" fmla="*/ 5880652 w 12192000"/>
              <a:gd name="connsiteY64" fmla="*/ 1779643 h 2240205"/>
              <a:gd name="connsiteX65" fmla="*/ 5785959 w 12192000"/>
              <a:gd name="connsiteY65" fmla="*/ 1775307 h 2240205"/>
              <a:gd name="connsiteX66" fmla="*/ 5643534 w 12192000"/>
              <a:gd name="connsiteY66" fmla="*/ 1802919 h 2240205"/>
              <a:gd name="connsiteX67" fmla="*/ 5518799 w 12192000"/>
              <a:gd name="connsiteY67" fmla="*/ 1818312 h 2240205"/>
              <a:gd name="connsiteX68" fmla="*/ 5505014 w 12192000"/>
              <a:gd name="connsiteY68" fmla="*/ 1819259 h 2240205"/>
              <a:gd name="connsiteX69" fmla="*/ 5453307 w 12192000"/>
              <a:gd name="connsiteY69" fmla="*/ 1815450 h 2240205"/>
              <a:gd name="connsiteX70" fmla="*/ 5221533 w 12192000"/>
              <a:gd name="connsiteY70" fmla="*/ 1846950 h 2240205"/>
              <a:gd name="connsiteX71" fmla="*/ 5149802 w 12192000"/>
              <a:gd name="connsiteY71" fmla="*/ 1844846 h 2240205"/>
              <a:gd name="connsiteX72" fmla="*/ 5114927 w 12192000"/>
              <a:gd name="connsiteY72" fmla="*/ 1847827 h 2240205"/>
              <a:gd name="connsiteX73" fmla="*/ 5108970 w 12192000"/>
              <a:gd name="connsiteY73" fmla="*/ 1847935 h 2240205"/>
              <a:gd name="connsiteX74" fmla="*/ 5067961 w 12192000"/>
              <a:gd name="connsiteY74" fmla="*/ 1845917 h 2240205"/>
              <a:gd name="connsiteX75" fmla="*/ 5007075 w 12192000"/>
              <a:gd name="connsiteY75" fmla="*/ 1838626 h 2240205"/>
              <a:gd name="connsiteX76" fmla="*/ 4944087 w 12192000"/>
              <a:gd name="connsiteY76" fmla="*/ 1823332 h 2240205"/>
              <a:gd name="connsiteX77" fmla="*/ 4907662 w 12192000"/>
              <a:gd name="connsiteY77" fmla="*/ 1816900 h 2240205"/>
              <a:gd name="connsiteX78" fmla="*/ 4882386 w 12192000"/>
              <a:gd name="connsiteY78" fmla="*/ 1809844 h 2240205"/>
              <a:gd name="connsiteX79" fmla="*/ 4811440 w 12192000"/>
              <a:gd name="connsiteY79" fmla="*/ 1804655 h 2240205"/>
              <a:gd name="connsiteX80" fmla="*/ 4691075 w 12192000"/>
              <a:gd name="connsiteY80" fmla="*/ 1801389 h 2240205"/>
              <a:gd name="connsiteX81" fmla="*/ 4640313 w 12192000"/>
              <a:gd name="connsiteY81" fmla="*/ 1784307 h 2240205"/>
              <a:gd name="connsiteX82" fmla="*/ 4536503 w 12192000"/>
              <a:gd name="connsiteY82" fmla="*/ 1785334 h 2240205"/>
              <a:gd name="connsiteX83" fmla="*/ 4513724 w 12192000"/>
              <a:gd name="connsiteY83" fmla="*/ 1791996 h 2240205"/>
              <a:gd name="connsiteX84" fmla="*/ 4459810 w 12192000"/>
              <a:gd name="connsiteY84" fmla="*/ 1797886 h 2240205"/>
              <a:gd name="connsiteX85" fmla="*/ 4379064 w 12192000"/>
              <a:gd name="connsiteY85" fmla="*/ 1817177 h 2240205"/>
              <a:gd name="connsiteX86" fmla="*/ 4290981 w 12192000"/>
              <a:gd name="connsiteY86" fmla="*/ 1839677 h 2240205"/>
              <a:gd name="connsiteX87" fmla="*/ 4238372 w 12192000"/>
              <a:gd name="connsiteY87" fmla="*/ 1851480 h 2240205"/>
              <a:gd name="connsiteX88" fmla="*/ 4232517 w 12192000"/>
              <a:gd name="connsiteY88" fmla="*/ 1852567 h 2240205"/>
              <a:gd name="connsiteX89" fmla="*/ 4191732 w 12192000"/>
              <a:gd name="connsiteY89" fmla="*/ 1857328 h 2240205"/>
              <a:gd name="connsiteX90" fmla="*/ 4065532 w 12192000"/>
              <a:gd name="connsiteY90" fmla="*/ 1855477 h 2240205"/>
              <a:gd name="connsiteX91" fmla="*/ 4028460 w 12192000"/>
              <a:gd name="connsiteY91" fmla="*/ 1855137 h 2240205"/>
              <a:gd name="connsiteX92" fmla="*/ 4002267 w 12192000"/>
              <a:gd name="connsiteY92" fmla="*/ 1852352 h 2240205"/>
              <a:gd name="connsiteX93" fmla="*/ 3931396 w 12192000"/>
              <a:gd name="connsiteY93" fmla="*/ 1858915 h 2240205"/>
              <a:gd name="connsiteX94" fmla="*/ 3812162 w 12192000"/>
              <a:gd name="connsiteY94" fmla="*/ 1875501 h 2240205"/>
              <a:gd name="connsiteX95" fmla="*/ 3758105 w 12192000"/>
              <a:gd name="connsiteY95" fmla="*/ 1871856 h 2240205"/>
              <a:gd name="connsiteX96" fmla="*/ 3567259 w 12192000"/>
              <a:gd name="connsiteY96" fmla="*/ 1893482 h 2240205"/>
              <a:gd name="connsiteX97" fmla="*/ 3405770 w 12192000"/>
              <a:gd name="connsiteY97" fmla="*/ 1904591 h 2240205"/>
              <a:gd name="connsiteX98" fmla="*/ 3280097 w 12192000"/>
              <a:gd name="connsiteY98" fmla="*/ 1919610 h 2240205"/>
              <a:gd name="connsiteX99" fmla="*/ 3009910 w 12192000"/>
              <a:gd name="connsiteY99" fmla="*/ 1957866 h 2240205"/>
              <a:gd name="connsiteX100" fmla="*/ 2995934 w 12192000"/>
              <a:gd name="connsiteY100" fmla="*/ 1967085 h 2240205"/>
              <a:gd name="connsiteX101" fmla="*/ 2942858 w 12192000"/>
              <a:gd name="connsiteY101" fmla="*/ 1981367 h 2240205"/>
              <a:gd name="connsiteX102" fmla="*/ 2875436 w 12192000"/>
              <a:gd name="connsiteY102" fmla="*/ 1996977 h 2240205"/>
              <a:gd name="connsiteX103" fmla="*/ 2874892 w 12192000"/>
              <a:gd name="connsiteY103" fmla="*/ 1996085 h 2240205"/>
              <a:gd name="connsiteX104" fmla="*/ 2843662 w 12192000"/>
              <a:gd name="connsiteY104" fmla="*/ 1992498 h 2240205"/>
              <a:gd name="connsiteX105" fmla="*/ 2718916 w 12192000"/>
              <a:gd name="connsiteY105" fmla="*/ 1990867 h 2240205"/>
              <a:gd name="connsiteX106" fmla="*/ 2713522 w 12192000"/>
              <a:gd name="connsiteY106" fmla="*/ 1990173 h 2240205"/>
              <a:gd name="connsiteX107" fmla="*/ 2476147 w 12192000"/>
              <a:gd name="connsiteY107" fmla="*/ 1998305 h 2240205"/>
              <a:gd name="connsiteX108" fmla="*/ 2373568 w 12192000"/>
              <a:gd name="connsiteY108" fmla="*/ 2003219 h 2240205"/>
              <a:gd name="connsiteX109" fmla="*/ 2287219 w 12192000"/>
              <a:gd name="connsiteY109" fmla="*/ 1998750 h 2240205"/>
              <a:gd name="connsiteX110" fmla="*/ 2243069 w 12192000"/>
              <a:gd name="connsiteY110" fmla="*/ 2005321 h 2240205"/>
              <a:gd name="connsiteX111" fmla="*/ 2164831 w 12192000"/>
              <a:gd name="connsiteY111" fmla="*/ 2010143 h 2240205"/>
              <a:gd name="connsiteX112" fmla="*/ 2085228 w 12192000"/>
              <a:gd name="connsiteY112" fmla="*/ 2046431 h 2240205"/>
              <a:gd name="connsiteX113" fmla="*/ 2058061 w 12192000"/>
              <a:gd name="connsiteY113" fmla="*/ 2047942 h 2240205"/>
              <a:gd name="connsiteX114" fmla="*/ 2042244 w 12192000"/>
              <a:gd name="connsiteY114" fmla="*/ 2055560 h 2240205"/>
              <a:gd name="connsiteX115" fmla="*/ 1877728 w 12192000"/>
              <a:gd name="connsiteY115" fmla="*/ 2101004 h 2240205"/>
              <a:gd name="connsiteX116" fmla="*/ 1759056 w 12192000"/>
              <a:gd name="connsiteY116" fmla="*/ 2125608 h 2240205"/>
              <a:gd name="connsiteX117" fmla="*/ 1637948 w 12192000"/>
              <a:gd name="connsiteY117" fmla="*/ 2172597 h 2240205"/>
              <a:gd name="connsiteX118" fmla="*/ 1434549 w 12192000"/>
              <a:gd name="connsiteY118" fmla="*/ 2234522 h 2240205"/>
              <a:gd name="connsiteX119" fmla="*/ 1370962 w 12192000"/>
              <a:gd name="connsiteY119" fmla="*/ 2237474 h 2240205"/>
              <a:gd name="connsiteX120" fmla="*/ 1356367 w 12192000"/>
              <a:gd name="connsiteY120" fmla="*/ 2235089 h 2240205"/>
              <a:gd name="connsiteX121" fmla="*/ 1279765 w 12192000"/>
              <a:gd name="connsiteY121" fmla="*/ 2229639 h 2240205"/>
              <a:gd name="connsiteX122" fmla="*/ 1195347 w 12192000"/>
              <a:gd name="connsiteY122" fmla="*/ 2212354 h 2240205"/>
              <a:gd name="connsiteX123" fmla="*/ 970251 w 12192000"/>
              <a:gd name="connsiteY123" fmla="*/ 2221029 h 2240205"/>
              <a:gd name="connsiteX124" fmla="*/ 812914 w 12192000"/>
              <a:gd name="connsiteY124" fmla="*/ 2210095 h 2240205"/>
              <a:gd name="connsiteX125" fmla="*/ 776382 w 12192000"/>
              <a:gd name="connsiteY125" fmla="*/ 2204512 h 2240205"/>
              <a:gd name="connsiteX126" fmla="*/ 597225 w 12192000"/>
              <a:gd name="connsiteY126" fmla="*/ 2180999 h 2240205"/>
              <a:gd name="connsiteX127" fmla="*/ 520671 w 12192000"/>
              <a:gd name="connsiteY127" fmla="*/ 2180980 h 2240205"/>
              <a:gd name="connsiteX128" fmla="*/ 515024 w 12192000"/>
              <a:gd name="connsiteY128" fmla="*/ 2179258 h 2240205"/>
              <a:gd name="connsiteX129" fmla="*/ 413835 w 12192000"/>
              <a:gd name="connsiteY129" fmla="*/ 2156783 h 2240205"/>
              <a:gd name="connsiteX130" fmla="*/ 376513 w 12192000"/>
              <a:gd name="connsiteY130" fmla="*/ 2154014 h 2240205"/>
              <a:gd name="connsiteX131" fmla="*/ 273386 w 12192000"/>
              <a:gd name="connsiteY131" fmla="*/ 2142551 h 2240205"/>
              <a:gd name="connsiteX132" fmla="*/ 77641 w 12192000"/>
              <a:gd name="connsiteY132" fmla="*/ 2126835 h 2240205"/>
              <a:gd name="connsiteX133" fmla="*/ 37645 w 12192000"/>
              <a:gd name="connsiteY133" fmla="*/ 2115401 h 2240205"/>
              <a:gd name="connsiteX134" fmla="*/ 4572 w 12192000"/>
              <a:gd name="connsiteY134" fmla="*/ 2111091 h 2240205"/>
              <a:gd name="connsiteX135" fmla="*/ 0 w 12192000"/>
              <a:gd name="connsiteY135" fmla="*/ 2110468 h 2240205"/>
              <a:gd name="connsiteX136" fmla="*/ 0 w 12192000"/>
              <a:gd name="connsiteY13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43319 w 12192000"/>
              <a:gd name="connsiteY61" fmla="*/ 1695560 h 2240205"/>
              <a:gd name="connsiteX62" fmla="*/ 6098321 w 12192000"/>
              <a:gd name="connsiteY62" fmla="*/ 1721646 h 2240205"/>
              <a:gd name="connsiteX63" fmla="*/ 5880652 w 12192000"/>
              <a:gd name="connsiteY63" fmla="*/ 1779643 h 2240205"/>
              <a:gd name="connsiteX64" fmla="*/ 5785959 w 12192000"/>
              <a:gd name="connsiteY64" fmla="*/ 1775307 h 2240205"/>
              <a:gd name="connsiteX65" fmla="*/ 5643534 w 12192000"/>
              <a:gd name="connsiteY65" fmla="*/ 1802919 h 2240205"/>
              <a:gd name="connsiteX66" fmla="*/ 5518799 w 12192000"/>
              <a:gd name="connsiteY66" fmla="*/ 1818312 h 2240205"/>
              <a:gd name="connsiteX67" fmla="*/ 5505014 w 12192000"/>
              <a:gd name="connsiteY67" fmla="*/ 1819259 h 2240205"/>
              <a:gd name="connsiteX68" fmla="*/ 5453307 w 12192000"/>
              <a:gd name="connsiteY68" fmla="*/ 1815450 h 2240205"/>
              <a:gd name="connsiteX69" fmla="*/ 5221533 w 12192000"/>
              <a:gd name="connsiteY69" fmla="*/ 1846950 h 2240205"/>
              <a:gd name="connsiteX70" fmla="*/ 5149802 w 12192000"/>
              <a:gd name="connsiteY70" fmla="*/ 1844846 h 2240205"/>
              <a:gd name="connsiteX71" fmla="*/ 5114927 w 12192000"/>
              <a:gd name="connsiteY71" fmla="*/ 1847827 h 2240205"/>
              <a:gd name="connsiteX72" fmla="*/ 5108970 w 12192000"/>
              <a:gd name="connsiteY72" fmla="*/ 1847935 h 2240205"/>
              <a:gd name="connsiteX73" fmla="*/ 5067961 w 12192000"/>
              <a:gd name="connsiteY73" fmla="*/ 1845917 h 2240205"/>
              <a:gd name="connsiteX74" fmla="*/ 5007075 w 12192000"/>
              <a:gd name="connsiteY74" fmla="*/ 1838626 h 2240205"/>
              <a:gd name="connsiteX75" fmla="*/ 4944087 w 12192000"/>
              <a:gd name="connsiteY75" fmla="*/ 1823332 h 2240205"/>
              <a:gd name="connsiteX76" fmla="*/ 4907662 w 12192000"/>
              <a:gd name="connsiteY76" fmla="*/ 1816900 h 2240205"/>
              <a:gd name="connsiteX77" fmla="*/ 4882386 w 12192000"/>
              <a:gd name="connsiteY77" fmla="*/ 1809844 h 2240205"/>
              <a:gd name="connsiteX78" fmla="*/ 4811440 w 12192000"/>
              <a:gd name="connsiteY78" fmla="*/ 1804655 h 2240205"/>
              <a:gd name="connsiteX79" fmla="*/ 4691075 w 12192000"/>
              <a:gd name="connsiteY79" fmla="*/ 1801389 h 2240205"/>
              <a:gd name="connsiteX80" fmla="*/ 4640313 w 12192000"/>
              <a:gd name="connsiteY80" fmla="*/ 1784307 h 2240205"/>
              <a:gd name="connsiteX81" fmla="*/ 4536503 w 12192000"/>
              <a:gd name="connsiteY81" fmla="*/ 1785334 h 2240205"/>
              <a:gd name="connsiteX82" fmla="*/ 4513724 w 12192000"/>
              <a:gd name="connsiteY82" fmla="*/ 1791996 h 2240205"/>
              <a:gd name="connsiteX83" fmla="*/ 4459810 w 12192000"/>
              <a:gd name="connsiteY83" fmla="*/ 1797886 h 2240205"/>
              <a:gd name="connsiteX84" fmla="*/ 4379064 w 12192000"/>
              <a:gd name="connsiteY84" fmla="*/ 1817177 h 2240205"/>
              <a:gd name="connsiteX85" fmla="*/ 4290981 w 12192000"/>
              <a:gd name="connsiteY85" fmla="*/ 1839677 h 2240205"/>
              <a:gd name="connsiteX86" fmla="*/ 4238372 w 12192000"/>
              <a:gd name="connsiteY86" fmla="*/ 1851480 h 2240205"/>
              <a:gd name="connsiteX87" fmla="*/ 4232517 w 12192000"/>
              <a:gd name="connsiteY87" fmla="*/ 1852567 h 2240205"/>
              <a:gd name="connsiteX88" fmla="*/ 4191732 w 12192000"/>
              <a:gd name="connsiteY88" fmla="*/ 1857328 h 2240205"/>
              <a:gd name="connsiteX89" fmla="*/ 4065532 w 12192000"/>
              <a:gd name="connsiteY89" fmla="*/ 1855477 h 2240205"/>
              <a:gd name="connsiteX90" fmla="*/ 4028460 w 12192000"/>
              <a:gd name="connsiteY90" fmla="*/ 1855137 h 2240205"/>
              <a:gd name="connsiteX91" fmla="*/ 4002267 w 12192000"/>
              <a:gd name="connsiteY91" fmla="*/ 1852352 h 2240205"/>
              <a:gd name="connsiteX92" fmla="*/ 3931396 w 12192000"/>
              <a:gd name="connsiteY92" fmla="*/ 1858915 h 2240205"/>
              <a:gd name="connsiteX93" fmla="*/ 3812162 w 12192000"/>
              <a:gd name="connsiteY93" fmla="*/ 1875501 h 2240205"/>
              <a:gd name="connsiteX94" fmla="*/ 3758105 w 12192000"/>
              <a:gd name="connsiteY94" fmla="*/ 1871856 h 2240205"/>
              <a:gd name="connsiteX95" fmla="*/ 3567259 w 12192000"/>
              <a:gd name="connsiteY95" fmla="*/ 1893482 h 2240205"/>
              <a:gd name="connsiteX96" fmla="*/ 3405770 w 12192000"/>
              <a:gd name="connsiteY96" fmla="*/ 1904591 h 2240205"/>
              <a:gd name="connsiteX97" fmla="*/ 3280097 w 12192000"/>
              <a:gd name="connsiteY97" fmla="*/ 1919610 h 2240205"/>
              <a:gd name="connsiteX98" fmla="*/ 3009910 w 12192000"/>
              <a:gd name="connsiteY98" fmla="*/ 1957866 h 2240205"/>
              <a:gd name="connsiteX99" fmla="*/ 2995934 w 12192000"/>
              <a:gd name="connsiteY99" fmla="*/ 1967085 h 2240205"/>
              <a:gd name="connsiteX100" fmla="*/ 2942858 w 12192000"/>
              <a:gd name="connsiteY100" fmla="*/ 1981367 h 2240205"/>
              <a:gd name="connsiteX101" fmla="*/ 2875436 w 12192000"/>
              <a:gd name="connsiteY101" fmla="*/ 1996977 h 2240205"/>
              <a:gd name="connsiteX102" fmla="*/ 2874892 w 12192000"/>
              <a:gd name="connsiteY102" fmla="*/ 1996085 h 2240205"/>
              <a:gd name="connsiteX103" fmla="*/ 2843662 w 12192000"/>
              <a:gd name="connsiteY103" fmla="*/ 1992498 h 2240205"/>
              <a:gd name="connsiteX104" fmla="*/ 2718916 w 12192000"/>
              <a:gd name="connsiteY104" fmla="*/ 1990867 h 2240205"/>
              <a:gd name="connsiteX105" fmla="*/ 2713522 w 12192000"/>
              <a:gd name="connsiteY105" fmla="*/ 1990173 h 2240205"/>
              <a:gd name="connsiteX106" fmla="*/ 2476147 w 12192000"/>
              <a:gd name="connsiteY106" fmla="*/ 1998305 h 2240205"/>
              <a:gd name="connsiteX107" fmla="*/ 2373568 w 12192000"/>
              <a:gd name="connsiteY107" fmla="*/ 2003219 h 2240205"/>
              <a:gd name="connsiteX108" fmla="*/ 2287219 w 12192000"/>
              <a:gd name="connsiteY108" fmla="*/ 1998750 h 2240205"/>
              <a:gd name="connsiteX109" fmla="*/ 2243069 w 12192000"/>
              <a:gd name="connsiteY109" fmla="*/ 2005321 h 2240205"/>
              <a:gd name="connsiteX110" fmla="*/ 2164831 w 12192000"/>
              <a:gd name="connsiteY110" fmla="*/ 2010143 h 2240205"/>
              <a:gd name="connsiteX111" fmla="*/ 2085228 w 12192000"/>
              <a:gd name="connsiteY111" fmla="*/ 2046431 h 2240205"/>
              <a:gd name="connsiteX112" fmla="*/ 2058061 w 12192000"/>
              <a:gd name="connsiteY112" fmla="*/ 2047942 h 2240205"/>
              <a:gd name="connsiteX113" fmla="*/ 2042244 w 12192000"/>
              <a:gd name="connsiteY113" fmla="*/ 2055560 h 2240205"/>
              <a:gd name="connsiteX114" fmla="*/ 1877728 w 12192000"/>
              <a:gd name="connsiteY114" fmla="*/ 2101004 h 2240205"/>
              <a:gd name="connsiteX115" fmla="*/ 1759056 w 12192000"/>
              <a:gd name="connsiteY115" fmla="*/ 2125608 h 2240205"/>
              <a:gd name="connsiteX116" fmla="*/ 1637948 w 12192000"/>
              <a:gd name="connsiteY116" fmla="*/ 2172597 h 2240205"/>
              <a:gd name="connsiteX117" fmla="*/ 1434549 w 12192000"/>
              <a:gd name="connsiteY117" fmla="*/ 2234522 h 2240205"/>
              <a:gd name="connsiteX118" fmla="*/ 1370962 w 12192000"/>
              <a:gd name="connsiteY118" fmla="*/ 2237474 h 2240205"/>
              <a:gd name="connsiteX119" fmla="*/ 1356367 w 12192000"/>
              <a:gd name="connsiteY119" fmla="*/ 2235089 h 2240205"/>
              <a:gd name="connsiteX120" fmla="*/ 1279765 w 12192000"/>
              <a:gd name="connsiteY120" fmla="*/ 2229639 h 2240205"/>
              <a:gd name="connsiteX121" fmla="*/ 1195347 w 12192000"/>
              <a:gd name="connsiteY121" fmla="*/ 2212354 h 2240205"/>
              <a:gd name="connsiteX122" fmla="*/ 970251 w 12192000"/>
              <a:gd name="connsiteY122" fmla="*/ 2221029 h 2240205"/>
              <a:gd name="connsiteX123" fmla="*/ 812914 w 12192000"/>
              <a:gd name="connsiteY123" fmla="*/ 2210095 h 2240205"/>
              <a:gd name="connsiteX124" fmla="*/ 776382 w 12192000"/>
              <a:gd name="connsiteY124" fmla="*/ 2204512 h 2240205"/>
              <a:gd name="connsiteX125" fmla="*/ 597225 w 12192000"/>
              <a:gd name="connsiteY125" fmla="*/ 2180999 h 2240205"/>
              <a:gd name="connsiteX126" fmla="*/ 520671 w 12192000"/>
              <a:gd name="connsiteY126" fmla="*/ 2180980 h 2240205"/>
              <a:gd name="connsiteX127" fmla="*/ 515024 w 12192000"/>
              <a:gd name="connsiteY127" fmla="*/ 2179258 h 2240205"/>
              <a:gd name="connsiteX128" fmla="*/ 413835 w 12192000"/>
              <a:gd name="connsiteY128" fmla="*/ 2156783 h 2240205"/>
              <a:gd name="connsiteX129" fmla="*/ 376513 w 12192000"/>
              <a:gd name="connsiteY129" fmla="*/ 2154014 h 2240205"/>
              <a:gd name="connsiteX130" fmla="*/ 273386 w 12192000"/>
              <a:gd name="connsiteY130" fmla="*/ 2142551 h 2240205"/>
              <a:gd name="connsiteX131" fmla="*/ 77641 w 12192000"/>
              <a:gd name="connsiteY131" fmla="*/ 2126835 h 2240205"/>
              <a:gd name="connsiteX132" fmla="*/ 37645 w 12192000"/>
              <a:gd name="connsiteY132" fmla="*/ 2115401 h 2240205"/>
              <a:gd name="connsiteX133" fmla="*/ 4572 w 12192000"/>
              <a:gd name="connsiteY133" fmla="*/ 2111091 h 2240205"/>
              <a:gd name="connsiteX134" fmla="*/ 0 w 12192000"/>
              <a:gd name="connsiteY134" fmla="*/ 2110468 h 2240205"/>
              <a:gd name="connsiteX135" fmla="*/ 0 w 12192000"/>
              <a:gd name="connsiteY13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44189 w 12192000"/>
              <a:gd name="connsiteY20" fmla="*/ 938966 h 2240205"/>
              <a:gd name="connsiteX21" fmla="*/ 9500499 w 12192000"/>
              <a:gd name="connsiteY21" fmla="*/ 954680 h 2240205"/>
              <a:gd name="connsiteX22" fmla="*/ 9410017 w 12192000"/>
              <a:gd name="connsiteY22" fmla="*/ 993931 h 2240205"/>
              <a:gd name="connsiteX23" fmla="*/ 9392919 w 12192000"/>
              <a:gd name="connsiteY23" fmla="*/ 994656 h 2240205"/>
              <a:gd name="connsiteX24" fmla="*/ 9268019 w 12192000"/>
              <a:gd name="connsiteY24" fmla="*/ 1007442 h 2240205"/>
              <a:gd name="connsiteX25" fmla="*/ 9188177 w 12192000"/>
              <a:gd name="connsiteY25" fmla="*/ 1035474 h 2240205"/>
              <a:gd name="connsiteX26" fmla="*/ 9155969 w 12192000"/>
              <a:gd name="connsiteY26" fmla="*/ 1046804 h 2240205"/>
              <a:gd name="connsiteX27" fmla="*/ 9133985 w 12192000"/>
              <a:gd name="connsiteY27" fmla="*/ 1046450 h 2240205"/>
              <a:gd name="connsiteX28" fmla="*/ 9003462 w 12192000"/>
              <a:gd name="connsiteY28" fmla="*/ 1042406 h 2240205"/>
              <a:gd name="connsiteX29" fmla="*/ 8968445 w 12192000"/>
              <a:gd name="connsiteY29" fmla="*/ 1052169 h 2240205"/>
              <a:gd name="connsiteX30" fmla="*/ 8886001 w 12192000"/>
              <a:gd name="connsiteY30" fmla="*/ 1067468 h 2240205"/>
              <a:gd name="connsiteX31" fmla="*/ 8838610 w 12192000"/>
              <a:gd name="connsiteY31" fmla="*/ 1075091 h 2240205"/>
              <a:gd name="connsiteX32" fmla="*/ 8665605 w 12192000"/>
              <a:gd name="connsiteY32" fmla="*/ 1110791 h 2240205"/>
              <a:gd name="connsiteX33" fmla="*/ 8584946 w 12192000"/>
              <a:gd name="connsiteY33" fmla="*/ 1135226 h 2240205"/>
              <a:gd name="connsiteX34" fmla="*/ 8419755 w 12192000"/>
              <a:gd name="connsiteY34" fmla="*/ 1216260 h 2240205"/>
              <a:gd name="connsiteX35" fmla="*/ 8411626 w 12192000"/>
              <a:gd name="connsiteY35" fmla="*/ 1214397 h 2240205"/>
              <a:gd name="connsiteX36" fmla="*/ 8363469 w 12192000"/>
              <a:gd name="connsiteY36" fmla="*/ 1246658 h 2240205"/>
              <a:gd name="connsiteX37" fmla="*/ 8275497 w 12192000"/>
              <a:gd name="connsiteY37" fmla="*/ 1264396 h 2240205"/>
              <a:gd name="connsiteX38" fmla="*/ 8074238 w 12192000"/>
              <a:gd name="connsiteY38" fmla="*/ 1301895 h 2240205"/>
              <a:gd name="connsiteX39" fmla="*/ 7902328 w 12192000"/>
              <a:gd name="connsiteY39" fmla="*/ 1345865 h 2240205"/>
              <a:gd name="connsiteX40" fmla="*/ 7840612 w 12192000"/>
              <a:gd name="connsiteY40" fmla="*/ 1369373 h 2240205"/>
              <a:gd name="connsiteX41" fmla="*/ 7786819 w 12192000"/>
              <a:gd name="connsiteY41" fmla="*/ 1378970 h 2240205"/>
              <a:gd name="connsiteX42" fmla="*/ 7548172 w 12192000"/>
              <a:gd name="connsiteY42" fmla="*/ 1417460 h 2240205"/>
              <a:gd name="connsiteX43" fmla="*/ 7483437 w 12192000"/>
              <a:gd name="connsiteY43" fmla="*/ 1478152 h 2240205"/>
              <a:gd name="connsiteX44" fmla="*/ 7377870 w 12192000"/>
              <a:gd name="connsiteY44" fmla="*/ 1523319 h 2240205"/>
              <a:gd name="connsiteX45" fmla="*/ 7230737 w 12192000"/>
              <a:gd name="connsiteY45" fmla="*/ 1562633 h 2240205"/>
              <a:gd name="connsiteX46" fmla="*/ 7224458 w 12192000"/>
              <a:gd name="connsiteY46" fmla="*/ 1573008 h 2240205"/>
              <a:gd name="connsiteX47" fmla="*/ 7183121 w 12192000"/>
              <a:gd name="connsiteY47" fmla="*/ 1595162 h 2240205"/>
              <a:gd name="connsiteX48" fmla="*/ 7164601 w 12192000"/>
              <a:gd name="connsiteY48" fmla="*/ 1606490 h 2240205"/>
              <a:gd name="connsiteX49" fmla="*/ 6900177 w 12192000"/>
              <a:gd name="connsiteY49" fmla="*/ 1636016 h 2240205"/>
              <a:gd name="connsiteX50" fmla="*/ 6795372 w 12192000"/>
              <a:gd name="connsiteY50" fmla="*/ 1644845 h 2240205"/>
              <a:gd name="connsiteX51" fmla="*/ 6692251 w 12192000"/>
              <a:gd name="connsiteY51" fmla="*/ 1656357 h 2240205"/>
              <a:gd name="connsiteX52" fmla="*/ 6655235 w 12192000"/>
              <a:gd name="connsiteY52" fmla="*/ 1661869 h 2240205"/>
              <a:gd name="connsiteX53" fmla="*/ 6554894 w 12192000"/>
              <a:gd name="connsiteY53" fmla="*/ 1664428 h 2240205"/>
              <a:gd name="connsiteX54" fmla="*/ 6516595 w 12192000"/>
              <a:gd name="connsiteY54" fmla="*/ 1667475 h 2240205"/>
              <a:gd name="connsiteX55" fmla="*/ 6508541 w 12192000"/>
              <a:gd name="connsiteY55" fmla="*/ 1668757 h 2240205"/>
              <a:gd name="connsiteX56" fmla="*/ 6471012 w 12192000"/>
              <a:gd name="connsiteY56" fmla="*/ 1678604 h 2240205"/>
              <a:gd name="connsiteX57" fmla="*/ 6364035 w 12192000"/>
              <a:gd name="connsiteY57" fmla="*/ 1667683 h 2240205"/>
              <a:gd name="connsiteX58" fmla="*/ 6243319 w 12192000"/>
              <a:gd name="connsiteY58" fmla="*/ 1695560 h 2240205"/>
              <a:gd name="connsiteX59" fmla="*/ 6098321 w 12192000"/>
              <a:gd name="connsiteY59" fmla="*/ 1721646 h 2240205"/>
              <a:gd name="connsiteX60" fmla="*/ 5880652 w 12192000"/>
              <a:gd name="connsiteY60" fmla="*/ 1779643 h 2240205"/>
              <a:gd name="connsiteX61" fmla="*/ 5785959 w 12192000"/>
              <a:gd name="connsiteY61" fmla="*/ 1775307 h 2240205"/>
              <a:gd name="connsiteX62" fmla="*/ 5643534 w 12192000"/>
              <a:gd name="connsiteY62" fmla="*/ 1802919 h 2240205"/>
              <a:gd name="connsiteX63" fmla="*/ 5518799 w 12192000"/>
              <a:gd name="connsiteY63" fmla="*/ 1818312 h 2240205"/>
              <a:gd name="connsiteX64" fmla="*/ 5505014 w 12192000"/>
              <a:gd name="connsiteY64" fmla="*/ 1819259 h 2240205"/>
              <a:gd name="connsiteX65" fmla="*/ 5453307 w 12192000"/>
              <a:gd name="connsiteY65" fmla="*/ 1815450 h 2240205"/>
              <a:gd name="connsiteX66" fmla="*/ 5221533 w 12192000"/>
              <a:gd name="connsiteY66" fmla="*/ 1846950 h 2240205"/>
              <a:gd name="connsiteX67" fmla="*/ 5149802 w 12192000"/>
              <a:gd name="connsiteY67" fmla="*/ 1844846 h 2240205"/>
              <a:gd name="connsiteX68" fmla="*/ 5114927 w 12192000"/>
              <a:gd name="connsiteY68" fmla="*/ 1847827 h 2240205"/>
              <a:gd name="connsiteX69" fmla="*/ 5108970 w 12192000"/>
              <a:gd name="connsiteY69" fmla="*/ 1847935 h 2240205"/>
              <a:gd name="connsiteX70" fmla="*/ 5067961 w 12192000"/>
              <a:gd name="connsiteY70" fmla="*/ 1845917 h 2240205"/>
              <a:gd name="connsiteX71" fmla="*/ 5007075 w 12192000"/>
              <a:gd name="connsiteY71" fmla="*/ 1838626 h 2240205"/>
              <a:gd name="connsiteX72" fmla="*/ 4944087 w 12192000"/>
              <a:gd name="connsiteY72" fmla="*/ 1823332 h 2240205"/>
              <a:gd name="connsiteX73" fmla="*/ 4907662 w 12192000"/>
              <a:gd name="connsiteY73" fmla="*/ 1816900 h 2240205"/>
              <a:gd name="connsiteX74" fmla="*/ 4882386 w 12192000"/>
              <a:gd name="connsiteY74" fmla="*/ 1809844 h 2240205"/>
              <a:gd name="connsiteX75" fmla="*/ 4811440 w 12192000"/>
              <a:gd name="connsiteY75" fmla="*/ 1804655 h 2240205"/>
              <a:gd name="connsiteX76" fmla="*/ 4691075 w 12192000"/>
              <a:gd name="connsiteY76" fmla="*/ 1801389 h 2240205"/>
              <a:gd name="connsiteX77" fmla="*/ 4640313 w 12192000"/>
              <a:gd name="connsiteY77" fmla="*/ 1784307 h 2240205"/>
              <a:gd name="connsiteX78" fmla="*/ 4536503 w 12192000"/>
              <a:gd name="connsiteY78" fmla="*/ 1785334 h 2240205"/>
              <a:gd name="connsiteX79" fmla="*/ 4513724 w 12192000"/>
              <a:gd name="connsiteY79" fmla="*/ 1791996 h 2240205"/>
              <a:gd name="connsiteX80" fmla="*/ 4459810 w 12192000"/>
              <a:gd name="connsiteY80" fmla="*/ 1797886 h 2240205"/>
              <a:gd name="connsiteX81" fmla="*/ 4379064 w 12192000"/>
              <a:gd name="connsiteY81" fmla="*/ 1817177 h 2240205"/>
              <a:gd name="connsiteX82" fmla="*/ 4290981 w 12192000"/>
              <a:gd name="connsiteY82" fmla="*/ 1839677 h 2240205"/>
              <a:gd name="connsiteX83" fmla="*/ 4238372 w 12192000"/>
              <a:gd name="connsiteY83" fmla="*/ 1851480 h 2240205"/>
              <a:gd name="connsiteX84" fmla="*/ 4232517 w 12192000"/>
              <a:gd name="connsiteY84" fmla="*/ 1852567 h 2240205"/>
              <a:gd name="connsiteX85" fmla="*/ 4191732 w 12192000"/>
              <a:gd name="connsiteY85" fmla="*/ 1857328 h 2240205"/>
              <a:gd name="connsiteX86" fmla="*/ 4065532 w 12192000"/>
              <a:gd name="connsiteY86" fmla="*/ 1855477 h 2240205"/>
              <a:gd name="connsiteX87" fmla="*/ 4028460 w 12192000"/>
              <a:gd name="connsiteY87" fmla="*/ 1855137 h 2240205"/>
              <a:gd name="connsiteX88" fmla="*/ 4002267 w 12192000"/>
              <a:gd name="connsiteY88" fmla="*/ 1852352 h 2240205"/>
              <a:gd name="connsiteX89" fmla="*/ 3931396 w 12192000"/>
              <a:gd name="connsiteY89" fmla="*/ 1858915 h 2240205"/>
              <a:gd name="connsiteX90" fmla="*/ 3812162 w 12192000"/>
              <a:gd name="connsiteY90" fmla="*/ 1875501 h 2240205"/>
              <a:gd name="connsiteX91" fmla="*/ 3758105 w 12192000"/>
              <a:gd name="connsiteY91" fmla="*/ 1871856 h 2240205"/>
              <a:gd name="connsiteX92" fmla="*/ 3567259 w 12192000"/>
              <a:gd name="connsiteY92" fmla="*/ 1893482 h 2240205"/>
              <a:gd name="connsiteX93" fmla="*/ 3405770 w 12192000"/>
              <a:gd name="connsiteY93" fmla="*/ 1904591 h 2240205"/>
              <a:gd name="connsiteX94" fmla="*/ 3280097 w 12192000"/>
              <a:gd name="connsiteY94" fmla="*/ 1919610 h 2240205"/>
              <a:gd name="connsiteX95" fmla="*/ 3009910 w 12192000"/>
              <a:gd name="connsiteY95" fmla="*/ 1957866 h 2240205"/>
              <a:gd name="connsiteX96" fmla="*/ 2995934 w 12192000"/>
              <a:gd name="connsiteY96" fmla="*/ 1967085 h 2240205"/>
              <a:gd name="connsiteX97" fmla="*/ 2942858 w 12192000"/>
              <a:gd name="connsiteY97" fmla="*/ 1981367 h 2240205"/>
              <a:gd name="connsiteX98" fmla="*/ 2875436 w 12192000"/>
              <a:gd name="connsiteY98" fmla="*/ 1996977 h 2240205"/>
              <a:gd name="connsiteX99" fmla="*/ 2874892 w 12192000"/>
              <a:gd name="connsiteY99" fmla="*/ 1996085 h 2240205"/>
              <a:gd name="connsiteX100" fmla="*/ 2843662 w 12192000"/>
              <a:gd name="connsiteY100" fmla="*/ 1992498 h 2240205"/>
              <a:gd name="connsiteX101" fmla="*/ 2718916 w 12192000"/>
              <a:gd name="connsiteY101" fmla="*/ 1990867 h 2240205"/>
              <a:gd name="connsiteX102" fmla="*/ 2713522 w 12192000"/>
              <a:gd name="connsiteY102" fmla="*/ 1990173 h 2240205"/>
              <a:gd name="connsiteX103" fmla="*/ 2476147 w 12192000"/>
              <a:gd name="connsiteY103" fmla="*/ 1998305 h 2240205"/>
              <a:gd name="connsiteX104" fmla="*/ 2373568 w 12192000"/>
              <a:gd name="connsiteY104" fmla="*/ 2003219 h 2240205"/>
              <a:gd name="connsiteX105" fmla="*/ 2287219 w 12192000"/>
              <a:gd name="connsiteY105" fmla="*/ 1998750 h 2240205"/>
              <a:gd name="connsiteX106" fmla="*/ 2243069 w 12192000"/>
              <a:gd name="connsiteY106" fmla="*/ 2005321 h 2240205"/>
              <a:gd name="connsiteX107" fmla="*/ 2164831 w 12192000"/>
              <a:gd name="connsiteY107" fmla="*/ 2010143 h 2240205"/>
              <a:gd name="connsiteX108" fmla="*/ 2085228 w 12192000"/>
              <a:gd name="connsiteY108" fmla="*/ 2046431 h 2240205"/>
              <a:gd name="connsiteX109" fmla="*/ 2058061 w 12192000"/>
              <a:gd name="connsiteY109" fmla="*/ 2047942 h 2240205"/>
              <a:gd name="connsiteX110" fmla="*/ 2042244 w 12192000"/>
              <a:gd name="connsiteY110" fmla="*/ 2055560 h 2240205"/>
              <a:gd name="connsiteX111" fmla="*/ 1877728 w 12192000"/>
              <a:gd name="connsiteY111" fmla="*/ 2101004 h 2240205"/>
              <a:gd name="connsiteX112" fmla="*/ 1759056 w 12192000"/>
              <a:gd name="connsiteY112" fmla="*/ 2125608 h 2240205"/>
              <a:gd name="connsiteX113" fmla="*/ 1637948 w 12192000"/>
              <a:gd name="connsiteY113" fmla="*/ 2172597 h 2240205"/>
              <a:gd name="connsiteX114" fmla="*/ 1434549 w 12192000"/>
              <a:gd name="connsiteY114" fmla="*/ 2234522 h 2240205"/>
              <a:gd name="connsiteX115" fmla="*/ 1370962 w 12192000"/>
              <a:gd name="connsiteY115" fmla="*/ 2237474 h 2240205"/>
              <a:gd name="connsiteX116" fmla="*/ 1356367 w 12192000"/>
              <a:gd name="connsiteY116" fmla="*/ 2235089 h 2240205"/>
              <a:gd name="connsiteX117" fmla="*/ 1279765 w 12192000"/>
              <a:gd name="connsiteY117" fmla="*/ 2229639 h 2240205"/>
              <a:gd name="connsiteX118" fmla="*/ 1195347 w 12192000"/>
              <a:gd name="connsiteY118" fmla="*/ 2212354 h 2240205"/>
              <a:gd name="connsiteX119" fmla="*/ 970251 w 12192000"/>
              <a:gd name="connsiteY119" fmla="*/ 2221029 h 2240205"/>
              <a:gd name="connsiteX120" fmla="*/ 812914 w 12192000"/>
              <a:gd name="connsiteY120" fmla="*/ 2210095 h 2240205"/>
              <a:gd name="connsiteX121" fmla="*/ 776382 w 12192000"/>
              <a:gd name="connsiteY121" fmla="*/ 2204512 h 2240205"/>
              <a:gd name="connsiteX122" fmla="*/ 597225 w 12192000"/>
              <a:gd name="connsiteY122" fmla="*/ 2180999 h 2240205"/>
              <a:gd name="connsiteX123" fmla="*/ 520671 w 12192000"/>
              <a:gd name="connsiteY123" fmla="*/ 2180980 h 2240205"/>
              <a:gd name="connsiteX124" fmla="*/ 515024 w 12192000"/>
              <a:gd name="connsiteY124" fmla="*/ 2179258 h 2240205"/>
              <a:gd name="connsiteX125" fmla="*/ 413835 w 12192000"/>
              <a:gd name="connsiteY125" fmla="*/ 2156783 h 2240205"/>
              <a:gd name="connsiteX126" fmla="*/ 376513 w 12192000"/>
              <a:gd name="connsiteY126" fmla="*/ 2154014 h 2240205"/>
              <a:gd name="connsiteX127" fmla="*/ 273386 w 12192000"/>
              <a:gd name="connsiteY127" fmla="*/ 2142551 h 2240205"/>
              <a:gd name="connsiteX128" fmla="*/ 77641 w 12192000"/>
              <a:gd name="connsiteY128" fmla="*/ 2126835 h 2240205"/>
              <a:gd name="connsiteX129" fmla="*/ 37645 w 12192000"/>
              <a:gd name="connsiteY129" fmla="*/ 2115401 h 2240205"/>
              <a:gd name="connsiteX130" fmla="*/ 4572 w 12192000"/>
              <a:gd name="connsiteY130" fmla="*/ 2111091 h 2240205"/>
              <a:gd name="connsiteX131" fmla="*/ 0 w 12192000"/>
              <a:gd name="connsiteY131" fmla="*/ 2110468 h 2240205"/>
              <a:gd name="connsiteX132" fmla="*/ 0 w 12192000"/>
              <a:gd name="connsiteY132"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46594 w 12192000"/>
              <a:gd name="connsiteY9" fmla="*/ 765069 h 2240205"/>
              <a:gd name="connsiteX10" fmla="*/ 10739478 w 12192000"/>
              <a:gd name="connsiteY10" fmla="*/ 776841 h 2240205"/>
              <a:gd name="connsiteX11" fmla="*/ 10458762 w 12192000"/>
              <a:gd name="connsiteY11" fmla="*/ 755400 h 2240205"/>
              <a:gd name="connsiteX12" fmla="*/ 10211200 w 12192000"/>
              <a:gd name="connsiteY12" fmla="*/ 767513 h 2240205"/>
              <a:gd name="connsiteX13" fmla="*/ 10167995 w 12192000"/>
              <a:gd name="connsiteY13" fmla="*/ 760843 h 2240205"/>
              <a:gd name="connsiteX14" fmla="*/ 9997044 w 12192000"/>
              <a:gd name="connsiteY14" fmla="*/ 780129 h 2240205"/>
              <a:gd name="connsiteX15" fmla="*/ 9943887 w 12192000"/>
              <a:gd name="connsiteY15" fmla="*/ 804141 h 2240205"/>
              <a:gd name="connsiteX16" fmla="*/ 9918248 w 12192000"/>
              <a:gd name="connsiteY16" fmla="*/ 816628 h 2240205"/>
              <a:gd name="connsiteX17" fmla="*/ 9767091 w 12192000"/>
              <a:gd name="connsiteY17" fmla="*/ 870550 h 2240205"/>
              <a:gd name="connsiteX18" fmla="*/ 9683005 w 12192000"/>
              <a:gd name="connsiteY18" fmla="*/ 894128 h 2240205"/>
              <a:gd name="connsiteX19" fmla="*/ 9500499 w 12192000"/>
              <a:gd name="connsiteY19" fmla="*/ 954680 h 2240205"/>
              <a:gd name="connsiteX20" fmla="*/ 9410017 w 12192000"/>
              <a:gd name="connsiteY20" fmla="*/ 993931 h 2240205"/>
              <a:gd name="connsiteX21" fmla="*/ 9392919 w 12192000"/>
              <a:gd name="connsiteY21" fmla="*/ 994656 h 2240205"/>
              <a:gd name="connsiteX22" fmla="*/ 9268019 w 12192000"/>
              <a:gd name="connsiteY22" fmla="*/ 1007442 h 2240205"/>
              <a:gd name="connsiteX23" fmla="*/ 9188177 w 12192000"/>
              <a:gd name="connsiteY23" fmla="*/ 1035474 h 2240205"/>
              <a:gd name="connsiteX24" fmla="*/ 9155969 w 12192000"/>
              <a:gd name="connsiteY24" fmla="*/ 1046804 h 2240205"/>
              <a:gd name="connsiteX25" fmla="*/ 9133985 w 12192000"/>
              <a:gd name="connsiteY25" fmla="*/ 1046450 h 2240205"/>
              <a:gd name="connsiteX26" fmla="*/ 9003462 w 12192000"/>
              <a:gd name="connsiteY26" fmla="*/ 1042406 h 2240205"/>
              <a:gd name="connsiteX27" fmla="*/ 8968445 w 12192000"/>
              <a:gd name="connsiteY27" fmla="*/ 1052169 h 2240205"/>
              <a:gd name="connsiteX28" fmla="*/ 8886001 w 12192000"/>
              <a:gd name="connsiteY28" fmla="*/ 1067468 h 2240205"/>
              <a:gd name="connsiteX29" fmla="*/ 8838610 w 12192000"/>
              <a:gd name="connsiteY29" fmla="*/ 1075091 h 2240205"/>
              <a:gd name="connsiteX30" fmla="*/ 8665605 w 12192000"/>
              <a:gd name="connsiteY30" fmla="*/ 1110791 h 2240205"/>
              <a:gd name="connsiteX31" fmla="*/ 8584946 w 12192000"/>
              <a:gd name="connsiteY31" fmla="*/ 1135226 h 2240205"/>
              <a:gd name="connsiteX32" fmla="*/ 8419755 w 12192000"/>
              <a:gd name="connsiteY32" fmla="*/ 1216260 h 2240205"/>
              <a:gd name="connsiteX33" fmla="*/ 8411626 w 12192000"/>
              <a:gd name="connsiteY33" fmla="*/ 1214397 h 2240205"/>
              <a:gd name="connsiteX34" fmla="*/ 8363469 w 12192000"/>
              <a:gd name="connsiteY34" fmla="*/ 1246658 h 2240205"/>
              <a:gd name="connsiteX35" fmla="*/ 8275497 w 12192000"/>
              <a:gd name="connsiteY35" fmla="*/ 1264396 h 2240205"/>
              <a:gd name="connsiteX36" fmla="*/ 8074238 w 12192000"/>
              <a:gd name="connsiteY36" fmla="*/ 1301895 h 2240205"/>
              <a:gd name="connsiteX37" fmla="*/ 7902328 w 12192000"/>
              <a:gd name="connsiteY37" fmla="*/ 1345865 h 2240205"/>
              <a:gd name="connsiteX38" fmla="*/ 7840612 w 12192000"/>
              <a:gd name="connsiteY38" fmla="*/ 1369373 h 2240205"/>
              <a:gd name="connsiteX39" fmla="*/ 7786819 w 12192000"/>
              <a:gd name="connsiteY39" fmla="*/ 1378970 h 2240205"/>
              <a:gd name="connsiteX40" fmla="*/ 7548172 w 12192000"/>
              <a:gd name="connsiteY40" fmla="*/ 1417460 h 2240205"/>
              <a:gd name="connsiteX41" fmla="*/ 7483437 w 12192000"/>
              <a:gd name="connsiteY41" fmla="*/ 1478152 h 2240205"/>
              <a:gd name="connsiteX42" fmla="*/ 7377870 w 12192000"/>
              <a:gd name="connsiteY42" fmla="*/ 1523319 h 2240205"/>
              <a:gd name="connsiteX43" fmla="*/ 7230737 w 12192000"/>
              <a:gd name="connsiteY43" fmla="*/ 1562633 h 2240205"/>
              <a:gd name="connsiteX44" fmla="*/ 7224458 w 12192000"/>
              <a:gd name="connsiteY44" fmla="*/ 1573008 h 2240205"/>
              <a:gd name="connsiteX45" fmla="*/ 7183121 w 12192000"/>
              <a:gd name="connsiteY45" fmla="*/ 1595162 h 2240205"/>
              <a:gd name="connsiteX46" fmla="*/ 7164601 w 12192000"/>
              <a:gd name="connsiteY46" fmla="*/ 1606490 h 2240205"/>
              <a:gd name="connsiteX47" fmla="*/ 6900177 w 12192000"/>
              <a:gd name="connsiteY47" fmla="*/ 1636016 h 2240205"/>
              <a:gd name="connsiteX48" fmla="*/ 6795372 w 12192000"/>
              <a:gd name="connsiteY48" fmla="*/ 1644845 h 2240205"/>
              <a:gd name="connsiteX49" fmla="*/ 6692251 w 12192000"/>
              <a:gd name="connsiteY49" fmla="*/ 1656357 h 2240205"/>
              <a:gd name="connsiteX50" fmla="*/ 6655235 w 12192000"/>
              <a:gd name="connsiteY50" fmla="*/ 1661869 h 2240205"/>
              <a:gd name="connsiteX51" fmla="*/ 6554894 w 12192000"/>
              <a:gd name="connsiteY51" fmla="*/ 1664428 h 2240205"/>
              <a:gd name="connsiteX52" fmla="*/ 6516595 w 12192000"/>
              <a:gd name="connsiteY52" fmla="*/ 1667475 h 2240205"/>
              <a:gd name="connsiteX53" fmla="*/ 6508541 w 12192000"/>
              <a:gd name="connsiteY53" fmla="*/ 1668757 h 2240205"/>
              <a:gd name="connsiteX54" fmla="*/ 6471012 w 12192000"/>
              <a:gd name="connsiteY54" fmla="*/ 1678604 h 2240205"/>
              <a:gd name="connsiteX55" fmla="*/ 6364035 w 12192000"/>
              <a:gd name="connsiteY55" fmla="*/ 1667683 h 2240205"/>
              <a:gd name="connsiteX56" fmla="*/ 6243319 w 12192000"/>
              <a:gd name="connsiteY56" fmla="*/ 1695560 h 2240205"/>
              <a:gd name="connsiteX57" fmla="*/ 6098321 w 12192000"/>
              <a:gd name="connsiteY57" fmla="*/ 1721646 h 2240205"/>
              <a:gd name="connsiteX58" fmla="*/ 5880652 w 12192000"/>
              <a:gd name="connsiteY58" fmla="*/ 1779643 h 2240205"/>
              <a:gd name="connsiteX59" fmla="*/ 5785959 w 12192000"/>
              <a:gd name="connsiteY59" fmla="*/ 1775307 h 2240205"/>
              <a:gd name="connsiteX60" fmla="*/ 5643534 w 12192000"/>
              <a:gd name="connsiteY60" fmla="*/ 1802919 h 2240205"/>
              <a:gd name="connsiteX61" fmla="*/ 5518799 w 12192000"/>
              <a:gd name="connsiteY61" fmla="*/ 1818312 h 2240205"/>
              <a:gd name="connsiteX62" fmla="*/ 5505014 w 12192000"/>
              <a:gd name="connsiteY62" fmla="*/ 1819259 h 2240205"/>
              <a:gd name="connsiteX63" fmla="*/ 5453307 w 12192000"/>
              <a:gd name="connsiteY63" fmla="*/ 1815450 h 2240205"/>
              <a:gd name="connsiteX64" fmla="*/ 5221533 w 12192000"/>
              <a:gd name="connsiteY64" fmla="*/ 1846950 h 2240205"/>
              <a:gd name="connsiteX65" fmla="*/ 5149802 w 12192000"/>
              <a:gd name="connsiteY65" fmla="*/ 1844846 h 2240205"/>
              <a:gd name="connsiteX66" fmla="*/ 5114927 w 12192000"/>
              <a:gd name="connsiteY66" fmla="*/ 1847827 h 2240205"/>
              <a:gd name="connsiteX67" fmla="*/ 5108970 w 12192000"/>
              <a:gd name="connsiteY67" fmla="*/ 1847935 h 2240205"/>
              <a:gd name="connsiteX68" fmla="*/ 5067961 w 12192000"/>
              <a:gd name="connsiteY68" fmla="*/ 1845917 h 2240205"/>
              <a:gd name="connsiteX69" fmla="*/ 5007075 w 12192000"/>
              <a:gd name="connsiteY69" fmla="*/ 1838626 h 2240205"/>
              <a:gd name="connsiteX70" fmla="*/ 4944087 w 12192000"/>
              <a:gd name="connsiteY70" fmla="*/ 1823332 h 2240205"/>
              <a:gd name="connsiteX71" fmla="*/ 4907662 w 12192000"/>
              <a:gd name="connsiteY71" fmla="*/ 1816900 h 2240205"/>
              <a:gd name="connsiteX72" fmla="*/ 4882386 w 12192000"/>
              <a:gd name="connsiteY72" fmla="*/ 1809844 h 2240205"/>
              <a:gd name="connsiteX73" fmla="*/ 4811440 w 12192000"/>
              <a:gd name="connsiteY73" fmla="*/ 1804655 h 2240205"/>
              <a:gd name="connsiteX74" fmla="*/ 4691075 w 12192000"/>
              <a:gd name="connsiteY74" fmla="*/ 1801389 h 2240205"/>
              <a:gd name="connsiteX75" fmla="*/ 4640313 w 12192000"/>
              <a:gd name="connsiteY75" fmla="*/ 1784307 h 2240205"/>
              <a:gd name="connsiteX76" fmla="*/ 4536503 w 12192000"/>
              <a:gd name="connsiteY76" fmla="*/ 1785334 h 2240205"/>
              <a:gd name="connsiteX77" fmla="*/ 4513724 w 12192000"/>
              <a:gd name="connsiteY77" fmla="*/ 1791996 h 2240205"/>
              <a:gd name="connsiteX78" fmla="*/ 4459810 w 12192000"/>
              <a:gd name="connsiteY78" fmla="*/ 1797886 h 2240205"/>
              <a:gd name="connsiteX79" fmla="*/ 4379064 w 12192000"/>
              <a:gd name="connsiteY79" fmla="*/ 1817177 h 2240205"/>
              <a:gd name="connsiteX80" fmla="*/ 4290981 w 12192000"/>
              <a:gd name="connsiteY80" fmla="*/ 1839677 h 2240205"/>
              <a:gd name="connsiteX81" fmla="*/ 4238372 w 12192000"/>
              <a:gd name="connsiteY81" fmla="*/ 1851480 h 2240205"/>
              <a:gd name="connsiteX82" fmla="*/ 4232517 w 12192000"/>
              <a:gd name="connsiteY82" fmla="*/ 1852567 h 2240205"/>
              <a:gd name="connsiteX83" fmla="*/ 4191732 w 12192000"/>
              <a:gd name="connsiteY83" fmla="*/ 1857328 h 2240205"/>
              <a:gd name="connsiteX84" fmla="*/ 4065532 w 12192000"/>
              <a:gd name="connsiteY84" fmla="*/ 1855477 h 2240205"/>
              <a:gd name="connsiteX85" fmla="*/ 4028460 w 12192000"/>
              <a:gd name="connsiteY85" fmla="*/ 1855137 h 2240205"/>
              <a:gd name="connsiteX86" fmla="*/ 4002267 w 12192000"/>
              <a:gd name="connsiteY86" fmla="*/ 1852352 h 2240205"/>
              <a:gd name="connsiteX87" fmla="*/ 3931396 w 12192000"/>
              <a:gd name="connsiteY87" fmla="*/ 1858915 h 2240205"/>
              <a:gd name="connsiteX88" fmla="*/ 3812162 w 12192000"/>
              <a:gd name="connsiteY88" fmla="*/ 1875501 h 2240205"/>
              <a:gd name="connsiteX89" fmla="*/ 3758105 w 12192000"/>
              <a:gd name="connsiteY89" fmla="*/ 1871856 h 2240205"/>
              <a:gd name="connsiteX90" fmla="*/ 3567259 w 12192000"/>
              <a:gd name="connsiteY90" fmla="*/ 1893482 h 2240205"/>
              <a:gd name="connsiteX91" fmla="*/ 3405770 w 12192000"/>
              <a:gd name="connsiteY91" fmla="*/ 1904591 h 2240205"/>
              <a:gd name="connsiteX92" fmla="*/ 3280097 w 12192000"/>
              <a:gd name="connsiteY92" fmla="*/ 1919610 h 2240205"/>
              <a:gd name="connsiteX93" fmla="*/ 3009910 w 12192000"/>
              <a:gd name="connsiteY93" fmla="*/ 1957866 h 2240205"/>
              <a:gd name="connsiteX94" fmla="*/ 2995934 w 12192000"/>
              <a:gd name="connsiteY94" fmla="*/ 1967085 h 2240205"/>
              <a:gd name="connsiteX95" fmla="*/ 2942858 w 12192000"/>
              <a:gd name="connsiteY95" fmla="*/ 1981367 h 2240205"/>
              <a:gd name="connsiteX96" fmla="*/ 2875436 w 12192000"/>
              <a:gd name="connsiteY96" fmla="*/ 1996977 h 2240205"/>
              <a:gd name="connsiteX97" fmla="*/ 2874892 w 12192000"/>
              <a:gd name="connsiteY97" fmla="*/ 1996085 h 2240205"/>
              <a:gd name="connsiteX98" fmla="*/ 2843662 w 12192000"/>
              <a:gd name="connsiteY98" fmla="*/ 1992498 h 2240205"/>
              <a:gd name="connsiteX99" fmla="*/ 2718916 w 12192000"/>
              <a:gd name="connsiteY99" fmla="*/ 1990867 h 2240205"/>
              <a:gd name="connsiteX100" fmla="*/ 2713522 w 12192000"/>
              <a:gd name="connsiteY100" fmla="*/ 1990173 h 2240205"/>
              <a:gd name="connsiteX101" fmla="*/ 2476147 w 12192000"/>
              <a:gd name="connsiteY101" fmla="*/ 1998305 h 2240205"/>
              <a:gd name="connsiteX102" fmla="*/ 2373568 w 12192000"/>
              <a:gd name="connsiteY102" fmla="*/ 2003219 h 2240205"/>
              <a:gd name="connsiteX103" fmla="*/ 2287219 w 12192000"/>
              <a:gd name="connsiteY103" fmla="*/ 1998750 h 2240205"/>
              <a:gd name="connsiteX104" fmla="*/ 2243069 w 12192000"/>
              <a:gd name="connsiteY104" fmla="*/ 2005321 h 2240205"/>
              <a:gd name="connsiteX105" fmla="*/ 2164831 w 12192000"/>
              <a:gd name="connsiteY105" fmla="*/ 2010143 h 2240205"/>
              <a:gd name="connsiteX106" fmla="*/ 2085228 w 12192000"/>
              <a:gd name="connsiteY106" fmla="*/ 2046431 h 2240205"/>
              <a:gd name="connsiteX107" fmla="*/ 2058061 w 12192000"/>
              <a:gd name="connsiteY107" fmla="*/ 2047942 h 2240205"/>
              <a:gd name="connsiteX108" fmla="*/ 2042244 w 12192000"/>
              <a:gd name="connsiteY108" fmla="*/ 2055560 h 2240205"/>
              <a:gd name="connsiteX109" fmla="*/ 1877728 w 12192000"/>
              <a:gd name="connsiteY109" fmla="*/ 2101004 h 2240205"/>
              <a:gd name="connsiteX110" fmla="*/ 1759056 w 12192000"/>
              <a:gd name="connsiteY110" fmla="*/ 2125608 h 2240205"/>
              <a:gd name="connsiteX111" fmla="*/ 1637948 w 12192000"/>
              <a:gd name="connsiteY111" fmla="*/ 2172597 h 2240205"/>
              <a:gd name="connsiteX112" fmla="*/ 1434549 w 12192000"/>
              <a:gd name="connsiteY112" fmla="*/ 2234522 h 2240205"/>
              <a:gd name="connsiteX113" fmla="*/ 1370962 w 12192000"/>
              <a:gd name="connsiteY113" fmla="*/ 2237474 h 2240205"/>
              <a:gd name="connsiteX114" fmla="*/ 1356367 w 12192000"/>
              <a:gd name="connsiteY114" fmla="*/ 2235089 h 2240205"/>
              <a:gd name="connsiteX115" fmla="*/ 1279765 w 12192000"/>
              <a:gd name="connsiteY115" fmla="*/ 2229639 h 2240205"/>
              <a:gd name="connsiteX116" fmla="*/ 1195347 w 12192000"/>
              <a:gd name="connsiteY116" fmla="*/ 2212354 h 2240205"/>
              <a:gd name="connsiteX117" fmla="*/ 970251 w 12192000"/>
              <a:gd name="connsiteY117" fmla="*/ 2221029 h 2240205"/>
              <a:gd name="connsiteX118" fmla="*/ 812914 w 12192000"/>
              <a:gd name="connsiteY118" fmla="*/ 2210095 h 2240205"/>
              <a:gd name="connsiteX119" fmla="*/ 776382 w 12192000"/>
              <a:gd name="connsiteY119" fmla="*/ 2204512 h 2240205"/>
              <a:gd name="connsiteX120" fmla="*/ 597225 w 12192000"/>
              <a:gd name="connsiteY120" fmla="*/ 2180999 h 2240205"/>
              <a:gd name="connsiteX121" fmla="*/ 520671 w 12192000"/>
              <a:gd name="connsiteY121" fmla="*/ 2180980 h 2240205"/>
              <a:gd name="connsiteX122" fmla="*/ 515024 w 12192000"/>
              <a:gd name="connsiteY122" fmla="*/ 2179258 h 2240205"/>
              <a:gd name="connsiteX123" fmla="*/ 413835 w 12192000"/>
              <a:gd name="connsiteY123" fmla="*/ 2156783 h 2240205"/>
              <a:gd name="connsiteX124" fmla="*/ 376513 w 12192000"/>
              <a:gd name="connsiteY124" fmla="*/ 2154014 h 2240205"/>
              <a:gd name="connsiteX125" fmla="*/ 273386 w 12192000"/>
              <a:gd name="connsiteY125" fmla="*/ 2142551 h 2240205"/>
              <a:gd name="connsiteX126" fmla="*/ 77641 w 12192000"/>
              <a:gd name="connsiteY126" fmla="*/ 2126835 h 2240205"/>
              <a:gd name="connsiteX127" fmla="*/ 37645 w 12192000"/>
              <a:gd name="connsiteY127" fmla="*/ 2115401 h 2240205"/>
              <a:gd name="connsiteX128" fmla="*/ 4572 w 12192000"/>
              <a:gd name="connsiteY128" fmla="*/ 2111091 h 2240205"/>
              <a:gd name="connsiteX129" fmla="*/ 0 w 12192000"/>
              <a:gd name="connsiteY129" fmla="*/ 2110468 h 2240205"/>
              <a:gd name="connsiteX130" fmla="*/ 0 w 12192000"/>
              <a:gd name="connsiteY130"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739478 w 12192000"/>
              <a:gd name="connsiteY9" fmla="*/ 776841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58061 w 12192000"/>
              <a:gd name="connsiteY104" fmla="*/ 2047942 h 2240205"/>
              <a:gd name="connsiteX105" fmla="*/ 2042244 w 12192000"/>
              <a:gd name="connsiteY105" fmla="*/ 2055560 h 2240205"/>
              <a:gd name="connsiteX106" fmla="*/ 1877728 w 12192000"/>
              <a:gd name="connsiteY106" fmla="*/ 2101004 h 2240205"/>
              <a:gd name="connsiteX107" fmla="*/ 1759056 w 12192000"/>
              <a:gd name="connsiteY107" fmla="*/ 2125608 h 2240205"/>
              <a:gd name="connsiteX108" fmla="*/ 1637948 w 12192000"/>
              <a:gd name="connsiteY108" fmla="*/ 2172597 h 2240205"/>
              <a:gd name="connsiteX109" fmla="*/ 1434549 w 12192000"/>
              <a:gd name="connsiteY109" fmla="*/ 2234522 h 2240205"/>
              <a:gd name="connsiteX110" fmla="*/ 1370962 w 12192000"/>
              <a:gd name="connsiteY110" fmla="*/ 2237474 h 2240205"/>
              <a:gd name="connsiteX111" fmla="*/ 1356367 w 12192000"/>
              <a:gd name="connsiteY111" fmla="*/ 2235089 h 2240205"/>
              <a:gd name="connsiteX112" fmla="*/ 1279765 w 12192000"/>
              <a:gd name="connsiteY112" fmla="*/ 2229639 h 2240205"/>
              <a:gd name="connsiteX113" fmla="*/ 1195347 w 12192000"/>
              <a:gd name="connsiteY113" fmla="*/ 2212354 h 2240205"/>
              <a:gd name="connsiteX114" fmla="*/ 970251 w 12192000"/>
              <a:gd name="connsiteY114" fmla="*/ 2221029 h 2240205"/>
              <a:gd name="connsiteX115" fmla="*/ 812914 w 12192000"/>
              <a:gd name="connsiteY115" fmla="*/ 2210095 h 2240205"/>
              <a:gd name="connsiteX116" fmla="*/ 776382 w 12192000"/>
              <a:gd name="connsiteY116" fmla="*/ 2204512 h 2240205"/>
              <a:gd name="connsiteX117" fmla="*/ 597225 w 12192000"/>
              <a:gd name="connsiteY117" fmla="*/ 2180999 h 2240205"/>
              <a:gd name="connsiteX118" fmla="*/ 520671 w 12192000"/>
              <a:gd name="connsiteY118" fmla="*/ 2180980 h 2240205"/>
              <a:gd name="connsiteX119" fmla="*/ 515024 w 12192000"/>
              <a:gd name="connsiteY119" fmla="*/ 2179258 h 2240205"/>
              <a:gd name="connsiteX120" fmla="*/ 413835 w 12192000"/>
              <a:gd name="connsiteY120" fmla="*/ 2156783 h 2240205"/>
              <a:gd name="connsiteX121" fmla="*/ 376513 w 12192000"/>
              <a:gd name="connsiteY121" fmla="*/ 2154014 h 2240205"/>
              <a:gd name="connsiteX122" fmla="*/ 273386 w 12192000"/>
              <a:gd name="connsiteY122" fmla="*/ 2142551 h 2240205"/>
              <a:gd name="connsiteX123" fmla="*/ 77641 w 12192000"/>
              <a:gd name="connsiteY123" fmla="*/ 2126835 h 2240205"/>
              <a:gd name="connsiteX124" fmla="*/ 37645 w 12192000"/>
              <a:gd name="connsiteY124" fmla="*/ 2115401 h 2240205"/>
              <a:gd name="connsiteX125" fmla="*/ 4572 w 12192000"/>
              <a:gd name="connsiteY125" fmla="*/ 2111091 h 2240205"/>
              <a:gd name="connsiteX126" fmla="*/ 0 w 12192000"/>
              <a:gd name="connsiteY126" fmla="*/ 2110468 h 2240205"/>
              <a:gd name="connsiteX127" fmla="*/ 0 w 12192000"/>
              <a:gd name="connsiteY127"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2000" h="2240205">
                <a:moveTo>
                  <a:pt x="0" y="0"/>
                </a:moveTo>
                <a:lnTo>
                  <a:pt x="12192000" y="0"/>
                </a:lnTo>
                <a:lnTo>
                  <a:pt x="12192000" y="751299"/>
                </a:lnTo>
                <a:cubicBezTo>
                  <a:pt x="12034412" y="757358"/>
                  <a:pt x="11991124" y="738944"/>
                  <a:pt x="11890686" y="732766"/>
                </a:cubicBezTo>
                <a:cubicBezTo>
                  <a:pt x="11800345" y="732488"/>
                  <a:pt x="11704998" y="747086"/>
                  <a:pt x="11649954" y="749628"/>
                </a:cubicBezTo>
                <a:cubicBezTo>
                  <a:pt x="11613048" y="740951"/>
                  <a:pt x="11593031" y="740811"/>
                  <a:pt x="11560424" y="748017"/>
                </a:cubicBezTo>
                <a:cubicBezTo>
                  <a:pt x="11488916" y="747650"/>
                  <a:pt x="11449669" y="773362"/>
                  <a:pt x="11358455" y="747593"/>
                </a:cubicBezTo>
                <a:cubicBezTo>
                  <a:pt x="11316233" y="754756"/>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233428"/>
                  <a:pt x="1279765" y="2229639"/>
                </a:cubicBezTo>
                <a:cubicBezTo>
                  <a:pt x="1260110" y="2221111"/>
                  <a:pt x="1209850" y="2211602"/>
                  <a:pt x="1195347" y="2212354"/>
                </a:cubicBezTo>
                <a:cubicBezTo>
                  <a:pt x="1171903" y="2216875"/>
                  <a:pt x="1033292" y="2222456"/>
                  <a:pt x="970251" y="2221029"/>
                </a:cubicBezTo>
                <a:cubicBezTo>
                  <a:pt x="913858" y="2213074"/>
                  <a:pt x="857841" y="2217424"/>
                  <a:pt x="812914" y="2210095"/>
                </a:cubicBezTo>
                <a:cubicBezTo>
                  <a:pt x="762967" y="2180805"/>
                  <a:pt x="645932" y="2185851"/>
                  <a:pt x="597225" y="2180999"/>
                </a:cubicBezTo>
                <a:cubicBezTo>
                  <a:pt x="575890" y="2176791"/>
                  <a:pt x="534371" y="2181270"/>
                  <a:pt x="520671" y="2180980"/>
                </a:cubicBezTo>
                <a:cubicBezTo>
                  <a:pt x="455720" y="2175427"/>
                  <a:pt x="449447" y="2164849"/>
                  <a:pt x="413835" y="2156783"/>
                </a:cubicBezTo>
                <a:cubicBezTo>
                  <a:pt x="401959" y="2163765"/>
                  <a:pt x="389622" y="2160522"/>
                  <a:pt x="376513" y="2154014"/>
                </a:cubicBezTo>
                <a:cubicBezTo>
                  <a:pt x="344376" y="2156059"/>
                  <a:pt x="311403" y="2146283"/>
                  <a:pt x="273386" y="2142551"/>
                </a:cubicBezTo>
                <a:cubicBezTo>
                  <a:pt x="223574" y="2138021"/>
                  <a:pt x="116931" y="2131360"/>
                  <a:pt x="77641" y="2126835"/>
                </a:cubicBezTo>
                <a:lnTo>
                  <a:pt x="37645" y="2115401"/>
                </a:lnTo>
                <a:cubicBezTo>
                  <a:pt x="29688" y="2109582"/>
                  <a:pt x="16534" y="2111084"/>
                  <a:pt x="4572" y="2111091"/>
                </a:cubicBezTo>
                <a:lnTo>
                  <a:pt x="0" y="2110468"/>
                </a:lnTo>
                <a:lnTo>
                  <a:pt x="0"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F6A136B-D63B-2D9C-5CDB-93F2ADB7E81A}"/>
              </a:ext>
            </a:extLst>
          </p:cNvPr>
          <p:cNvSpPr>
            <a:spLocks noGrp="1"/>
          </p:cNvSpPr>
          <p:nvPr>
            <p:ph type="title"/>
          </p:nvPr>
        </p:nvSpPr>
        <p:spPr>
          <a:xfrm>
            <a:off x="1219200" y="717283"/>
            <a:ext cx="9753600" cy="1149844"/>
          </a:xfrm>
        </p:spPr>
        <p:txBody>
          <a:bodyPr anchor="ctr">
            <a:normAutofit/>
          </a:bodyPr>
          <a:lstStyle/>
          <a:p>
            <a:pPr algn="r"/>
            <a:r>
              <a:rPr lang="en-US" dirty="0"/>
              <a:t>What is TWITCH?!</a:t>
            </a:r>
            <a:endParaRPr lang="en-US"/>
          </a:p>
        </p:txBody>
      </p:sp>
      <p:graphicFrame>
        <p:nvGraphicFramePr>
          <p:cNvPr id="5" name="Content Placeholder 2">
            <a:extLst>
              <a:ext uri="{FF2B5EF4-FFF2-40B4-BE49-F238E27FC236}">
                <a16:creationId xmlns:a16="http://schemas.microsoft.com/office/drawing/2014/main" id="{9D632A8A-C1C6-734E-17D2-390B6FBC990A}"/>
              </a:ext>
            </a:extLst>
          </p:cNvPr>
          <p:cNvGraphicFramePr>
            <a:graphicFrameLocks noGrp="1"/>
          </p:cNvGraphicFramePr>
          <p:nvPr>
            <p:ph idx="1"/>
            <p:extLst>
              <p:ext uri="{D42A27DB-BD31-4B8C-83A1-F6EECF244321}">
                <p14:modId xmlns:p14="http://schemas.microsoft.com/office/powerpoint/2010/main" val="3801041056"/>
              </p:ext>
            </p:extLst>
          </p:nvPr>
        </p:nvGraphicFramePr>
        <p:xfrm>
          <a:off x="1219200" y="2317750"/>
          <a:ext cx="9753600" cy="400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9581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0F9F56E-5A69-4F79-A578-5963B46C1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0AACC87-D7C2-427C-9600-75167AB8E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230236">
            <a:off x="-128490" y="-645610"/>
            <a:ext cx="12341965" cy="2353377"/>
          </a:xfrm>
          <a:custGeom>
            <a:avLst/>
            <a:gdLst>
              <a:gd name="connsiteX0" fmla="*/ 220422 w 12341965"/>
              <a:gd name="connsiteY0" fmla="*/ 0 h 2894079"/>
              <a:gd name="connsiteX1" fmla="*/ 12341965 w 12341965"/>
              <a:gd name="connsiteY1" fmla="*/ 1308844 h 2894079"/>
              <a:gd name="connsiteX2" fmla="*/ 12263497 w 12341965"/>
              <a:gd name="connsiteY2" fmla="*/ 2035552 h 2894079"/>
              <a:gd name="connsiteX3" fmla="*/ 11965860 w 12341965"/>
              <a:gd name="connsiteY3" fmla="*/ 1985279 h 2894079"/>
              <a:gd name="connsiteX4" fmla="*/ 11724758 w 12341965"/>
              <a:gd name="connsiteY4" fmla="*/ 1975746 h 2894079"/>
              <a:gd name="connsiteX5" fmla="*/ 11689778 w 12341965"/>
              <a:gd name="connsiteY5" fmla="*/ 1966871 h 2894079"/>
              <a:gd name="connsiteX6" fmla="*/ 11689778 w 12341965"/>
              <a:gd name="connsiteY6" fmla="*/ 2894079 h 2894079"/>
              <a:gd name="connsiteX7" fmla="*/ 7533154 w 12341965"/>
              <a:gd name="connsiteY7" fmla="*/ 2894079 h 2894079"/>
              <a:gd name="connsiteX8" fmla="*/ 7533154 w 12341965"/>
              <a:gd name="connsiteY8" fmla="*/ 2207393 h 2894079"/>
              <a:gd name="connsiteX9" fmla="*/ 7520438 w 12341965"/>
              <a:gd name="connsiteY9" fmla="*/ 2221621 h 2894079"/>
              <a:gd name="connsiteX10" fmla="*/ 7506231 w 12341965"/>
              <a:gd name="connsiteY10" fmla="*/ 2233137 h 2894079"/>
              <a:gd name="connsiteX11" fmla="*/ 7396556 w 12341965"/>
              <a:gd name="connsiteY11" fmla="*/ 2265493 h 2894079"/>
              <a:gd name="connsiteX12" fmla="*/ 7246167 w 12341965"/>
              <a:gd name="connsiteY12" fmla="*/ 2287725 h 2894079"/>
              <a:gd name="connsiteX13" fmla="*/ 7238841 w 12341965"/>
              <a:gd name="connsiteY13" fmla="*/ 2297086 h 2894079"/>
              <a:gd name="connsiteX14" fmla="*/ 7195429 w 12341965"/>
              <a:gd name="connsiteY14" fmla="*/ 2314078 h 2894079"/>
              <a:gd name="connsiteX15" fmla="*/ 7175833 w 12341965"/>
              <a:gd name="connsiteY15" fmla="*/ 2323047 h 2894079"/>
              <a:gd name="connsiteX16" fmla="*/ 6909853 w 12341965"/>
              <a:gd name="connsiteY16" fmla="*/ 2323220 h 2894079"/>
              <a:gd name="connsiteX17" fmla="*/ 6804732 w 12341965"/>
              <a:gd name="connsiteY17" fmla="*/ 2320509 h 2894079"/>
              <a:gd name="connsiteX18" fmla="*/ 6701005 w 12341965"/>
              <a:gd name="connsiteY18" fmla="*/ 2320573 h 2894079"/>
              <a:gd name="connsiteX19" fmla="*/ 6663627 w 12341965"/>
              <a:gd name="connsiteY19" fmla="*/ 2321931 h 2894079"/>
              <a:gd name="connsiteX20" fmla="*/ 6563598 w 12341965"/>
              <a:gd name="connsiteY20" fmla="*/ 2313634 h 2894079"/>
              <a:gd name="connsiteX21" fmla="*/ 6525203 w 12341965"/>
              <a:gd name="connsiteY21" fmla="*/ 2312470 h 2894079"/>
              <a:gd name="connsiteX22" fmla="*/ 6517061 w 12341965"/>
              <a:gd name="connsiteY22" fmla="*/ 2312846 h 2894079"/>
              <a:gd name="connsiteX23" fmla="*/ 6478721 w 12341965"/>
              <a:gd name="connsiteY23" fmla="*/ 2318342 h 2894079"/>
              <a:gd name="connsiteX24" fmla="*/ 6373502 w 12341965"/>
              <a:gd name="connsiteY24" fmla="*/ 2296294 h 2894079"/>
              <a:gd name="connsiteX25" fmla="*/ 6250573 w 12341965"/>
              <a:gd name="connsiteY25" fmla="*/ 2310299 h 2894079"/>
              <a:gd name="connsiteX26" fmla="*/ 6103688 w 12341965"/>
              <a:gd name="connsiteY26" fmla="*/ 2319965 h 2894079"/>
              <a:gd name="connsiteX27" fmla="*/ 5881220 w 12341965"/>
              <a:gd name="connsiteY27" fmla="*/ 2352697 h 2894079"/>
              <a:gd name="connsiteX28" fmla="*/ 5787527 w 12341965"/>
              <a:gd name="connsiteY28" fmla="*/ 2338337 h 2894079"/>
              <a:gd name="connsiteX29" fmla="*/ 5643041 w 12341965"/>
              <a:gd name="connsiteY29" fmla="*/ 2349756 h 2894079"/>
              <a:gd name="connsiteX30" fmla="*/ 5517419 w 12341965"/>
              <a:gd name="connsiteY30" fmla="*/ 2351254 h 2894079"/>
              <a:gd name="connsiteX31" fmla="*/ 5503615 w 12341965"/>
              <a:gd name="connsiteY31" fmla="*/ 2350690 h 2894079"/>
              <a:gd name="connsiteX32" fmla="*/ 5452604 w 12341965"/>
              <a:gd name="connsiteY32" fmla="*/ 2341455 h 2894079"/>
              <a:gd name="connsiteX33" fmla="*/ 5218880 w 12341965"/>
              <a:gd name="connsiteY33" fmla="*/ 2347042 h 2894079"/>
              <a:gd name="connsiteX34" fmla="*/ 5147783 w 12341965"/>
              <a:gd name="connsiteY34" fmla="*/ 2337307 h 2894079"/>
              <a:gd name="connsiteX35" fmla="*/ 5112799 w 12341965"/>
              <a:gd name="connsiteY35" fmla="*/ 2336446 h 2894079"/>
              <a:gd name="connsiteX36" fmla="*/ 5106864 w 12341965"/>
              <a:gd name="connsiteY36" fmla="*/ 2335911 h 2894079"/>
              <a:gd name="connsiteX37" fmla="*/ 5066303 w 12341965"/>
              <a:gd name="connsiteY37" fmla="*/ 2329557 h 2894079"/>
              <a:gd name="connsiteX38" fmla="*/ 5006531 w 12341965"/>
              <a:gd name="connsiteY38" fmla="*/ 2315968 h 2894079"/>
              <a:gd name="connsiteX39" fmla="*/ 4945504 w 12341965"/>
              <a:gd name="connsiteY39" fmla="*/ 2294413 h 2894079"/>
              <a:gd name="connsiteX40" fmla="*/ 4909961 w 12341965"/>
              <a:gd name="connsiteY40" fmla="*/ 2284281 h 2894079"/>
              <a:gd name="connsiteX41" fmla="*/ 4885568 w 12341965"/>
              <a:gd name="connsiteY41" fmla="*/ 2274743 h 2894079"/>
              <a:gd name="connsiteX42" fmla="*/ 4815574 w 12341965"/>
              <a:gd name="connsiteY42" fmla="*/ 2262107 h 2894079"/>
              <a:gd name="connsiteX43" fmla="*/ 4696246 w 12341965"/>
              <a:gd name="connsiteY43" fmla="*/ 2246027 h 2894079"/>
              <a:gd name="connsiteX44" fmla="*/ 4647561 w 12341965"/>
              <a:gd name="connsiteY44" fmla="*/ 2224054 h 2894079"/>
              <a:gd name="connsiteX45" fmla="*/ 4544244 w 12341965"/>
              <a:gd name="connsiteY45" fmla="*/ 2213903 h 2894079"/>
              <a:gd name="connsiteX46" fmla="*/ 4520901 w 12341965"/>
              <a:gd name="connsiteY46" fmla="*/ 2217902 h 2894079"/>
              <a:gd name="connsiteX47" fmla="*/ 4466684 w 12341965"/>
              <a:gd name="connsiteY47" fmla="*/ 2217811 h 2894079"/>
              <a:gd name="connsiteX48" fmla="*/ 4384389 w 12341965"/>
              <a:gd name="connsiteY48" fmla="*/ 2227803 h 2894079"/>
              <a:gd name="connsiteX49" fmla="*/ 4294465 w 12341965"/>
              <a:gd name="connsiteY49" fmla="*/ 2240110 h 2894079"/>
              <a:gd name="connsiteX50" fmla="*/ 4240927 w 12341965"/>
              <a:gd name="connsiteY50" fmla="*/ 2245879 h 2894079"/>
              <a:gd name="connsiteX51" fmla="*/ 4234993 w 12341965"/>
              <a:gd name="connsiteY51" fmla="*/ 2246302 h 2894079"/>
              <a:gd name="connsiteX52" fmla="*/ 4193946 w 12341965"/>
              <a:gd name="connsiteY52" fmla="*/ 2246529 h 2894079"/>
              <a:gd name="connsiteX53" fmla="*/ 4068669 w 12341965"/>
              <a:gd name="connsiteY53" fmla="*/ 2231190 h 2894079"/>
              <a:gd name="connsiteX54" fmla="*/ 4031847 w 12341965"/>
              <a:gd name="connsiteY54" fmla="*/ 2226882 h 2894079"/>
              <a:gd name="connsiteX55" fmla="*/ 4006096 w 12341965"/>
              <a:gd name="connsiteY55" fmla="*/ 2221376 h 2894079"/>
              <a:gd name="connsiteX56" fmla="*/ 3934949 w 12341965"/>
              <a:gd name="connsiteY56" fmla="*/ 2220116 h 2894079"/>
              <a:gd name="connsiteX57" fmla="*/ 3814672 w 12341965"/>
              <a:gd name="connsiteY57" fmla="*/ 2223359 h 2894079"/>
              <a:gd name="connsiteX58" fmla="*/ 3761308 w 12341965"/>
              <a:gd name="connsiteY58" fmla="*/ 2214030 h 2894079"/>
              <a:gd name="connsiteX59" fmla="*/ 3569306 w 12341965"/>
              <a:gd name="connsiteY59" fmla="*/ 2214461 h 2894079"/>
              <a:gd name="connsiteX60" fmla="*/ 3407590 w 12341965"/>
              <a:gd name="connsiteY60" fmla="*/ 2207870 h 2894079"/>
              <a:gd name="connsiteX61" fmla="*/ 3281075 w 12341965"/>
              <a:gd name="connsiteY61" fmla="*/ 2208906 h 2894079"/>
              <a:gd name="connsiteX62" fmla="*/ 3008454 w 12341965"/>
              <a:gd name="connsiteY62" fmla="*/ 2216904 h 2894079"/>
              <a:gd name="connsiteX63" fmla="*/ 2993596 w 12341965"/>
              <a:gd name="connsiteY63" fmla="*/ 2224321 h 2894079"/>
              <a:gd name="connsiteX64" fmla="*/ 2939335 w 12341965"/>
              <a:gd name="connsiteY64" fmla="*/ 2232438 h 2894079"/>
              <a:gd name="connsiteX65" fmla="*/ 2870672 w 12341965"/>
              <a:gd name="connsiteY65" fmla="*/ 2240299 h 2894079"/>
              <a:gd name="connsiteX66" fmla="*/ 2870224 w 12341965"/>
              <a:gd name="connsiteY66" fmla="*/ 2239378 h 2894079"/>
              <a:gd name="connsiteX67" fmla="*/ 2839549 w 12341965"/>
              <a:gd name="connsiteY67" fmla="*/ 2232556 h 2894079"/>
              <a:gd name="connsiteX68" fmla="*/ 2715695 w 12341965"/>
              <a:gd name="connsiteY68" fmla="*/ 2217586 h 2894079"/>
              <a:gd name="connsiteX69" fmla="*/ 2710404 w 12341965"/>
              <a:gd name="connsiteY69" fmla="*/ 2216336 h 2894079"/>
              <a:gd name="connsiteX70" fmla="*/ 2473552 w 12341965"/>
              <a:gd name="connsiteY70" fmla="*/ 2198719 h 2894079"/>
              <a:gd name="connsiteX71" fmla="*/ 2371052 w 12341965"/>
              <a:gd name="connsiteY71" fmla="*/ 2192460 h 2894079"/>
              <a:gd name="connsiteX72" fmla="*/ 2285669 w 12341965"/>
              <a:gd name="connsiteY72" fmla="*/ 2178867 h 2894079"/>
              <a:gd name="connsiteX73" fmla="*/ 2162799 w 12341965"/>
              <a:gd name="connsiteY73" fmla="*/ 2176749 h 2894079"/>
              <a:gd name="connsiteX74" fmla="*/ 2052698 w 12341965"/>
              <a:gd name="connsiteY74" fmla="*/ 2201848 h 2894079"/>
              <a:gd name="connsiteX75" fmla="*/ 2036176 w 12341965"/>
              <a:gd name="connsiteY75" fmla="*/ 2207519 h 2894079"/>
              <a:gd name="connsiteX76" fmla="*/ 1867865 w 12341965"/>
              <a:gd name="connsiteY76" fmla="*/ 2233814 h 2894079"/>
              <a:gd name="connsiteX77" fmla="*/ 1747309 w 12341965"/>
              <a:gd name="connsiteY77" fmla="*/ 2244873 h 2894079"/>
              <a:gd name="connsiteX78" fmla="*/ 1621993 w 12341965"/>
              <a:gd name="connsiteY78" fmla="*/ 2277323 h 2894079"/>
              <a:gd name="connsiteX79" fmla="*/ 1413302 w 12341965"/>
              <a:gd name="connsiteY79" fmla="*/ 2315386 h 2894079"/>
              <a:gd name="connsiteX80" fmla="*/ 1349774 w 12341965"/>
              <a:gd name="connsiteY80" fmla="*/ 2311415 h 2894079"/>
              <a:gd name="connsiteX81" fmla="*/ 1335513 w 12341965"/>
              <a:gd name="connsiteY81" fmla="*/ 2307541 h 2894079"/>
              <a:gd name="connsiteX82" fmla="*/ 1259923 w 12341965"/>
              <a:gd name="connsiteY82" fmla="*/ 2294046 h 2894079"/>
              <a:gd name="connsiteX83" fmla="*/ 1177798 w 12341965"/>
              <a:gd name="connsiteY83" fmla="*/ 2268264 h 2894079"/>
              <a:gd name="connsiteX84" fmla="*/ 953096 w 12341965"/>
              <a:gd name="connsiteY84" fmla="*/ 2252491 h 2894079"/>
              <a:gd name="connsiteX85" fmla="*/ 797811 w 12341965"/>
              <a:gd name="connsiteY85" fmla="*/ 2225024 h 2894079"/>
              <a:gd name="connsiteX86" fmla="*/ 586407 w 12341965"/>
              <a:gd name="connsiteY86" fmla="*/ 2173725 h 2894079"/>
              <a:gd name="connsiteX87" fmla="*/ 510297 w 12341965"/>
              <a:gd name="connsiteY87" fmla="*/ 2165489 h 2894079"/>
              <a:gd name="connsiteX88" fmla="*/ 406606 w 12341965"/>
              <a:gd name="connsiteY88" fmla="*/ 2130615 h 2894079"/>
              <a:gd name="connsiteX89" fmla="*/ 369789 w 12341965"/>
              <a:gd name="connsiteY89" fmla="*/ 2123930 h 2894079"/>
              <a:gd name="connsiteX90" fmla="*/ 268455 w 12341965"/>
              <a:gd name="connsiteY90" fmla="*/ 2101771 h 2894079"/>
              <a:gd name="connsiteX91" fmla="*/ 75483 w 12341965"/>
              <a:gd name="connsiteY91" fmla="*/ 2065556 h 2894079"/>
              <a:gd name="connsiteX92" fmla="*/ 36912 w 12341965"/>
              <a:gd name="connsiteY92" fmla="*/ 2050202 h 2894079"/>
              <a:gd name="connsiteX93" fmla="*/ 4480 w 12341965"/>
              <a:gd name="connsiteY93" fmla="*/ 2042483 h 2894079"/>
              <a:gd name="connsiteX94" fmla="*/ 0 w 12341965"/>
              <a:gd name="connsiteY94" fmla="*/ 2041389 h 2894079"/>
              <a:gd name="connsiteX0" fmla="*/ 220422 w 12341965"/>
              <a:gd name="connsiteY0" fmla="*/ 0 h 2894079"/>
              <a:gd name="connsiteX1" fmla="*/ 12341965 w 12341965"/>
              <a:gd name="connsiteY1" fmla="*/ 1308844 h 2894079"/>
              <a:gd name="connsiteX2" fmla="*/ 12263497 w 12341965"/>
              <a:gd name="connsiteY2" fmla="*/ 2035552 h 2894079"/>
              <a:gd name="connsiteX3" fmla="*/ 11965860 w 12341965"/>
              <a:gd name="connsiteY3" fmla="*/ 1985279 h 2894079"/>
              <a:gd name="connsiteX4" fmla="*/ 11724758 w 12341965"/>
              <a:gd name="connsiteY4" fmla="*/ 1975746 h 2894079"/>
              <a:gd name="connsiteX5" fmla="*/ 11689778 w 12341965"/>
              <a:gd name="connsiteY5" fmla="*/ 1966871 h 2894079"/>
              <a:gd name="connsiteX6" fmla="*/ 11689778 w 12341965"/>
              <a:gd name="connsiteY6" fmla="*/ 2894079 h 2894079"/>
              <a:gd name="connsiteX7" fmla="*/ 7533154 w 12341965"/>
              <a:gd name="connsiteY7" fmla="*/ 2207393 h 2894079"/>
              <a:gd name="connsiteX8" fmla="*/ 7520438 w 12341965"/>
              <a:gd name="connsiteY8" fmla="*/ 2221621 h 2894079"/>
              <a:gd name="connsiteX9" fmla="*/ 7506231 w 12341965"/>
              <a:gd name="connsiteY9" fmla="*/ 2233137 h 2894079"/>
              <a:gd name="connsiteX10" fmla="*/ 7396556 w 12341965"/>
              <a:gd name="connsiteY10" fmla="*/ 2265493 h 2894079"/>
              <a:gd name="connsiteX11" fmla="*/ 7246167 w 12341965"/>
              <a:gd name="connsiteY11" fmla="*/ 2287725 h 2894079"/>
              <a:gd name="connsiteX12" fmla="*/ 7238841 w 12341965"/>
              <a:gd name="connsiteY12" fmla="*/ 2297086 h 2894079"/>
              <a:gd name="connsiteX13" fmla="*/ 7195429 w 12341965"/>
              <a:gd name="connsiteY13" fmla="*/ 2314078 h 2894079"/>
              <a:gd name="connsiteX14" fmla="*/ 7175833 w 12341965"/>
              <a:gd name="connsiteY14" fmla="*/ 2323047 h 2894079"/>
              <a:gd name="connsiteX15" fmla="*/ 6909853 w 12341965"/>
              <a:gd name="connsiteY15" fmla="*/ 2323220 h 2894079"/>
              <a:gd name="connsiteX16" fmla="*/ 6804732 w 12341965"/>
              <a:gd name="connsiteY16" fmla="*/ 2320509 h 2894079"/>
              <a:gd name="connsiteX17" fmla="*/ 6701005 w 12341965"/>
              <a:gd name="connsiteY17" fmla="*/ 2320573 h 2894079"/>
              <a:gd name="connsiteX18" fmla="*/ 6663627 w 12341965"/>
              <a:gd name="connsiteY18" fmla="*/ 2321931 h 2894079"/>
              <a:gd name="connsiteX19" fmla="*/ 6563598 w 12341965"/>
              <a:gd name="connsiteY19" fmla="*/ 2313634 h 2894079"/>
              <a:gd name="connsiteX20" fmla="*/ 6525203 w 12341965"/>
              <a:gd name="connsiteY20" fmla="*/ 2312470 h 2894079"/>
              <a:gd name="connsiteX21" fmla="*/ 6517061 w 12341965"/>
              <a:gd name="connsiteY21" fmla="*/ 2312846 h 2894079"/>
              <a:gd name="connsiteX22" fmla="*/ 6478721 w 12341965"/>
              <a:gd name="connsiteY22" fmla="*/ 2318342 h 2894079"/>
              <a:gd name="connsiteX23" fmla="*/ 6373502 w 12341965"/>
              <a:gd name="connsiteY23" fmla="*/ 2296294 h 2894079"/>
              <a:gd name="connsiteX24" fmla="*/ 6250573 w 12341965"/>
              <a:gd name="connsiteY24" fmla="*/ 2310299 h 2894079"/>
              <a:gd name="connsiteX25" fmla="*/ 6103688 w 12341965"/>
              <a:gd name="connsiteY25" fmla="*/ 2319965 h 2894079"/>
              <a:gd name="connsiteX26" fmla="*/ 5881220 w 12341965"/>
              <a:gd name="connsiteY26" fmla="*/ 2352697 h 2894079"/>
              <a:gd name="connsiteX27" fmla="*/ 5787527 w 12341965"/>
              <a:gd name="connsiteY27" fmla="*/ 2338337 h 2894079"/>
              <a:gd name="connsiteX28" fmla="*/ 5643041 w 12341965"/>
              <a:gd name="connsiteY28" fmla="*/ 2349756 h 2894079"/>
              <a:gd name="connsiteX29" fmla="*/ 5517419 w 12341965"/>
              <a:gd name="connsiteY29" fmla="*/ 2351254 h 2894079"/>
              <a:gd name="connsiteX30" fmla="*/ 5503615 w 12341965"/>
              <a:gd name="connsiteY30" fmla="*/ 2350690 h 2894079"/>
              <a:gd name="connsiteX31" fmla="*/ 5452604 w 12341965"/>
              <a:gd name="connsiteY31" fmla="*/ 2341455 h 2894079"/>
              <a:gd name="connsiteX32" fmla="*/ 5218880 w 12341965"/>
              <a:gd name="connsiteY32" fmla="*/ 2347042 h 2894079"/>
              <a:gd name="connsiteX33" fmla="*/ 5147783 w 12341965"/>
              <a:gd name="connsiteY33" fmla="*/ 2337307 h 2894079"/>
              <a:gd name="connsiteX34" fmla="*/ 5112799 w 12341965"/>
              <a:gd name="connsiteY34" fmla="*/ 2336446 h 2894079"/>
              <a:gd name="connsiteX35" fmla="*/ 5106864 w 12341965"/>
              <a:gd name="connsiteY35" fmla="*/ 2335911 h 2894079"/>
              <a:gd name="connsiteX36" fmla="*/ 5066303 w 12341965"/>
              <a:gd name="connsiteY36" fmla="*/ 2329557 h 2894079"/>
              <a:gd name="connsiteX37" fmla="*/ 5006531 w 12341965"/>
              <a:gd name="connsiteY37" fmla="*/ 2315968 h 2894079"/>
              <a:gd name="connsiteX38" fmla="*/ 4945504 w 12341965"/>
              <a:gd name="connsiteY38" fmla="*/ 2294413 h 2894079"/>
              <a:gd name="connsiteX39" fmla="*/ 4909961 w 12341965"/>
              <a:gd name="connsiteY39" fmla="*/ 2284281 h 2894079"/>
              <a:gd name="connsiteX40" fmla="*/ 4885568 w 12341965"/>
              <a:gd name="connsiteY40" fmla="*/ 2274743 h 2894079"/>
              <a:gd name="connsiteX41" fmla="*/ 4815574 w 12341965"/>
              <a:gd name="connsiteY41" fmla="*/ 2262107 h 2894079"/>
              <a:gd name="connsiteX42" fmla="*/ 4696246 w 12341965"/>
              <a:gd name="connsiteY42" fmla="*/ 2246027 h 2894079"/>
              <a:gd name="connsiteX43" fmla="*/ 4647561 w 12341965"/>
              <a:gd name="connsiteY43" fmla="*/ 2224054 h 2894079"/>
              <a:gd name="connsiteX44" fmla="*/ 4544244 w 12341965"/>
              <a:gd name="connsiteY44" fmla="*/ 2213903 h 2894079"/>
              <a:gd name="connsiteX45" fmla="*/ 4520901 w 12341965"/>
              <a:gd name="connsiteY45" fmla="*/ 2217902 h 2894079"/>
              <a:gd name="connsiteX46" fmla="*/ 4466684 w 12341965"/>
              <a:gd name="connsiteY46" fmla="*/ 2217811 h 2894079"/>
              <a:gd name="connsiteX47" fmla="*/ 4384389 w 12341965"/>
              <a:gd name="connsiteY47" fmla="*/ 2227803 h 2894079"/>
              <a:gd name="connsiteX48" fmla="*/ 4294465 w 12341965"/>
              <a:gd name="connsiteY48" fmla="*/ 2240110 h 2894079"/>
              <a:gd name="connsiteX49" fmla="*/ 4240927 w 12341965"/>
              <a:gd name="connsiteY49" fmla="*/ 2245879 h 2894079"/>
              <a:gd name="connsiteX50" fmla="*/ 4234993 w 12341965"/>
              <a:gd name="connsiteY50" fmla="*/ 2246302 h 2894079"/>
              <a:gd name="connsiteX51" fmla="*/ 4193946 w 12341965"/>
              <a:gd name="connsiteY51" fmla="*/ 2246529 h 2894079"/>
              <a:gd name="connsiteX52" fmla="*/ 4068669 w 12341965"/>
              <a:gd name="connsiteY52" fmla="*/ 2231190 h 2894079"/>
              <a:gd name="connsiteX53" fmla="*/ 4031847 w 12341965"/>
              <a:gd name="connsiteY53" fmla="*/ 2226882 h 2894079"/>
              <a:gd name="connsiteX54" fmla="*/ 4006096 w 12341965"/>
              <a:gd name="connsiteY54" fmla="*/ 2221376 h 2894079"/>
              <a:gd name="connsiteX55" fmla="*/ 3934949 w 12341965"/>
              <a:gd name="connsiteY55" fmla="*/ 2220116 h 2894079"/>
              <a:gd name="connsiteX56" fmla="*/ 3814672 w 12341965"/>
              <a:gd name="connsiteY56" fmla="*/ 2223359 h 2894079"/>
              <a:gd name="connsiteX57" fmla="*/ 3761308 w 12341965"/>
              <a:gd name="connsiteY57" fmla="*/ 2214030 h 2894079"/>
              <a:gd name="connsiteX58" fmla="*/ 3569306 w 12341965"/>
              <a:gd name="connsiteY58" fmla="*/ 2214461 h 2894079"/>
              <a:gd name="connsiteX59" fmla="*/ 3407590 w 12341965"/>
              <a:gd name="connsiteY59" fmla="*/ 2207870 h 2894079"/>
              <a:gd name="connsiteX60" fmla="*/ 3281075 w 12341965"/>
              <a:gd name="connsiteY60" fmla="*/ 2208906 h 2894079"/>
              <a:gd name="connsiteX61" fmla="*/ 3008454 w 12341965"/>
              <a:gd name="connsiteY61" fmla="*/ 2216904 h 2894079"/>
              <a:gd name="connsiteX62" fmla="*/ 2993596 w 12341965"/>
              <a:gd name="connsiteY62" fmla="*/ 2224321 h 2894079"/>
              <a:gd name="connsiteX63" fmla="*/ 2939335 w 12341965"/>
              <a:gd name="connsiteY63" fmla="*/ 2232438 h 2894079"/>
              <a:gd name="connsiteX64" fmla="*/ 2870672 w 12341965"/>
              <a:gd name="connsiteY64" fmla="*/ 2240299 h 2894079"/>
              <a:gd name="connsiteX65" fmla="*/ 2870224 w 12341965"/>
              <a:gd name="connsiteY65" fmla="*/ 2239378 h 2894079"/>
              <a:gd name="connsiteX66" fmla="*/ 2839549 w 12341965"/>
              <a:gd name="connsiteY66" fmla="*/ 2232556 h 2894079"/>
              <a:gd name="connsiteX67" fmla="*/ 2715695 w 12341965"/>
              <a:gd name="connsiteY67" fmla="*/ 2217586 h 2894079"/>
              <a:gd name="connsiteX68" fmla="*/ 2710404 w 12341965"/>
              <a:gd name="connsiteY68" fmla="*/ 2216336 h 2894079"/>
              <a:gd name="connsiteX69" fmla="*/ 2473552 w 12341965"/>
              <a:gd name="connsiteY69" fmla="*/ 2198719 h 2894079"/>
              <a:gd name="connsiteX70" fmla="*/ 2371052 w 12341965"/>
              <a:gd name="connsiteY70" fmla="*/ 2192460 h 2894079"/>
              <a:gd name="connsiteX71" fmla="*/ 2285669 w 12341965"/>
              <a:gd name="connsiteY71" fmla="*/ 2178867 h 2894079"/>
              <a:gd name="connsiteX72" fmla="*/ 2162799 w 12341965"/>
              <a:gd name="connsiteY72" fmla="*/ 2176749 h 2894079"/>
              <a:gd name="connsiteX73" fmla="*/ 2052698 w 12341965"/>
              <a:gd name="connsiteY73" fmla="*/ 2201848 h 2894079"/>
              <a:gd name="connsiteX74" fmla="*/ 2036176 w 12341965"/>
              <a:gd name="connsiteY74" fmla="*/ 2207519 h 2894079"/>
              <a:gd name="connsiteX75" fmla="*/ 1867865 w 12341965"/>
              <a:gd name="connsiteY75" fmla="*/ 2233814 h 2894079"/>
              <a:gd name="connsiteX76" fmla="*/ 1747309 w 12341965"/>
              <a:gd name="connsiteY76" fmla="*/ 2244873 h 2894079"/>
              <a:gd name="connsiteX77" fmla="*/ 1621993 w 12341965"/>
              <a:gd name="connsiteY77" fmla="*/ 2277323 h 2894079"/>
              <a:gd name="connsiteX78" fmla="*/ 1413302 w 12341965"/>
              <a:gd name="connsiteY78" fmla="*/ 2315386 h 2894079"/>
              <a:gd name="connsiteX79" fmla="*/ 1349774 w 12341965"/>
              <a:gd name="connsiteY79" fmla="*/ 2311415 h 2894079"/>
              <a:gd name="connsiteX80" fmla="*/ 1335513 w 12341965"/>
              <a:gd name="connsiteY80" fmla="*/ 2307541 h 2894079"/>
              <a:gd name="connsiteX81" fmla="*/ 1259923 w 12341965"/>
              <a:gd name="connsiteY81" fmla="*/ 2294046 h 2894079"/>
              <a:gd name="connsiteX82" fmla="*/ 1177798 w 12341965"/>
              <a:gd name="connsiteY82" fmla="*/ 2268264 h 2894079"/>
              <a:gd name="connsiteX83" fmla="*/ 953096 w 12341965"/>
              <a:gd name="connsiteY83" fmla="*/ 2252491 h 2894079"/>
              <a:gd name="connsiteX84" fmla="*/ 797811 w 12341965"/>
              <a:gd name="connsiteY84" fmla="*/ 2225024 h 2894079"/>
              <a:gd name="connsiteX85" fmla="*/ 586407 w 12341965"/>
              <a:gd name="connsiteY85" fmla="*/ 2173725 h 2894079"/>
              <a:gd name="connsiteX86" fmla="*/ 510297 w 12341965"/>
              <a:gd name="connsiteY86" fmla="*/ 2165489 h 2894079"/>
              <a:gd name="connsiteX87" fmla="*/ 406606 w 12341965"/>
              <a:gd name="connsiteY87" fmla="*/ 2130615 h 2894079"/>
              <a:gd name="connsiteX88" fmla="*/ 369789 w 12341965"/>
              <a:gd name="connsiteY88" fmla="*/ 2123930 h 2894079"/>
              <a:gd name="connsiteX89" fmla="*/ 268455 w 12341965"/>
              <a:gd name="connsiteY89" fmla="*/ 2101771 h 2894079"/>
              <a:gd name="connsiteX90" fmla="*/ 75483 w 12341965"/>
              <a:gd name="connsiteY90" fmla="*/ 2065556 h 2894079"/>
              <a:gd name="connsiteX91" fmla="*/ 36912 w 12341965"/>
              <a:gd name="connsiteY91" fmla="*/ 2050202 h 2894079"/>
              <a:gd name="connsiteX92" fmla="*/ 4480 w 12341965"/>
              <a:gd name="connsiteY92" fmla="*/ 2042483 h 2894079"/>
              <a:gd name="connsiteX93" fmla="*/ 0 w 12341965"/>
              <a:gd name="connsiteY93" fmla="*/ 2041389 h 2894079"/>
              <a:gd name="connsiteX94" fmla="*/ 220422 w 12341965"/>
              <a:gd name="connsiteY94" fmla="*/ 0 h 2894079"/>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1689778 w 12341965"/>
              <a:gd name="connsiteY5" fmla="*/ 1966871 h 2353377"/>
              <a:gd name="connsiteX6" fmla="*/ 7533154 w 12341965"/>
              <a:gd name="connsiteY6" fmla="*/ 2207393 h 2353377"/>
              <a:gd name="connsiteX7" fmla="*/ 7520438 w 12341965"/>
              <a:gd name="connsiteY7" fmla="*/ 2221621 h 2353377"/>
              <a:gd name="connsiteX8" fmla="*/ 7506231 w 12341965"/>
              <a:gd name="connsiteY8" fmla="*/ 2233137 h 2353377"/>
              <a:gd name="connsiteX9" fmla="*/ 7396556 w 12341965"/>
              <a:gd name="connsiteY9" fmla="*/ 2265493 h 2353377"/>
              <a:gd name="connsiteX10" fmla="*/ 7246167 w 12341965"/>
              <a:gd name="connsiteY10" fmla="*/ 2287725 h 2353377"/>
              <a:gd name="connsiteX11" fmla="*/ 7238841 w 12341965"/>
              <a:gd name="connsiteY11" fmla="*/ 2297086 h 2353377"/>
              <a:gd name="connsiteX12" fmla="*/ 7195429 w 12341965"/>
              <a:gd name="connsiteY12" fmla="*/ 2314078 h 2353377"/>
              <a:gd name="connsiteX13" fmla="*/ 7175833 w 12341965"/>
              <a:gd name="connsiteY13" fmla="*/ 2323047 h 2353377"/>
              <a:gd name="connsiteX14" fmla="*/ 6909853 w 12341965"/>
              <a:gd name="connsiteY14" fmla="*/ 2323220 h 2353377"/>
              <a:gd name="connsiteX15" fmla="*/ 6804732 w 12341965"/>
              <a:gd name="connsiteY15" fmla="*/ 2320509 h 2353377"/>
              <a:gd name="connsiteX16" fmla="*/ 6701005 w 12341965"/>
              <a:gd name="connsiteY16" fmla="*/ 2320573 h 2353377"/>
              <a:gd name="connsiteX17" fmla="*/ 6663627 w 12341965"/>
              <a:gd name="connsiteY17" fmla="*/ 2321931 h 2353377"/>
              <a:gd name="connsiteX18" fmla="*/ 6563598 w 12341965"/>
              <a:gd name="connsiteY18" fmla="*/ 2313634 h 2353377"/>
              <a:gd name="connsiteX19" fmla="*/ 6525203 w 12341965"/>
              <a:gd name="connsiteY19" fmla="*/ 2312470 h 2353377"/>
              <a:gd name="connsiteX20" fmla="*/ 6517061 w 12341965"/>
              <a:gd name="connsiteY20" fmla="*/ 2312846 h 2353377"/>
              <a:gd name="connsiteX21" fmla="*/ 6478721 w 12341965"/>
              <a:gd name="connsiteY21" fmla="*/ 2318342 h 2353377"/>
              <a:gd name="connsiteX22" fmla="*/ 6373502 w 12341965"/>
              <a:gd name="connsiteY22" fmla="*/ 2296294 h 2353377"/>
              <a:gd name="connsiteX23" fmla="*/ 6250573 w 12341965"/>
              <a:gd name="connsiteY23" fmla="*/ 2310299 h 2353377"/>
              <a:gd name="connsiteX24" fmla="*/ 6103688 w 12341965"/>
              <a:gd name="connsiteY24" fmla="*/ 2319965 h 2353377"/>
              <a:gd name="connsiteX25" fmla="*/ 5881220 w 12341965"/>
              <a:gd name="connsiteY25" fmla="*/ 2352697 h 2353377"/>
              <a:gd name="connsiteX26" fmla="*/ 5787527 w 12341965"/>
              <a:gd name="connsiteY26" fmla="*/ 2338337 h 2353377"/>
              <a:gd name="connsiteX27" fmla="*/ 5643041 w 12341965"/>
              <a:gd name="connsiteY27" fmla="*/ 2349756 h 2353377"/>
              <a:gd name="connsiteX28" fmla="*/ 5517419 w 12341965"/>
              <a:gd name="connsiteY28" fmla="*/ 2351254 h 2353377"/>
              <a:gd name="connsiteX29" fmla="*/ 5503615 w 12341965"/>
              <a:gd name="connsiteY29" fmla="*/ 2350690 h 2353377"/>
              <a:gd name="connsiteX30" fmla="*/ 5452604 w 12341965"/>
              <a:gd name="connsiteY30" fmla="*/ 2341455 h 2353377"/>
              <a:gd name="connsiteX31" fmla="*/ 5218880 w 12341965"/>
              <a:gd name="connsiteY31" fmla="*/ 2347042 h 2353377"/>
              <a:gd name="connsiteX32" fmla="*/ 5147783 w 12341965"/>
              <a:gd name="connsiteY32" fmla="*/ 2337307 h 2353377"/>
              <a:gd name="connsiteX33" fmla="*/ 5112799 w 12341965"/>
              <a:gd name="connsiteY33" fmla="*/ 2336446 h 2353377"/>
              <a:gd name="connsiteX34" fmla="*/ 5106864 w 12341965"/>
              <a:gd name="connsiteY34" fmla="*/ 2335911 h 2353377"/>
              <a:gd name="connsiteX35" fmla="*/ 5066303 w 12341965"/>
              <a:gd name="connsiteY35" fmla="*/ 2329557 h 2353377"/>
              <a:gd name="connsiteX36" fmla="*/ 5006531 w 12341965"/>
              <a:gd name="connsiteY36" fmla="*/ 2315968 h 2353377"/>
              <a:gd name="connsiteX37" fmla="*/ 4945504 w 12341965"/>
              <a:gd name="connsiteY37" fmla="*/ 2294413 h 2353377"/>
              <a:gd name="connsiteX38" fmla="*/ 4909961 w 12341965"/>
              <a:gd name="connsiteY38" fmla="*/ 2284281 h 2353377"/>
              <a:gd name="connsiteX39" fmla="*/ 4885568 w 12341965"/>
              <a:gd name="connsiteY39" fmla="*/ 2274743 h 2353377"/>
              <a:gd name="connsiteX40" fmla="*/ 4815574 w 12341965"/>
              <a:gd name="connsiteY40" fmla="*/ 2262107 h 2353377"/>
              <a:gd name="connsiteX41" fmla="*/ 4696246 w 12341965"/>
              <a:gd name="connsiteY41" fmla="*/ 2246027 h 2353377"/>
              <a:gd name="connsiteX42" fmla="*/ 4647561 w 12341965"/>
              <a:gd name="connsiteY42" fmla="*/ 2224054 h 2353377"/>
              <a:gd name="connsiteX43" fmla="*/ 4544244 w 12341965"/>
              <a:gd name="connsiteY43" fmla="*/ 2213903 h 2353377"/>
              <a:gd name="connsiteX44" fmla="*/ 4520901 w 12341965"/>
              <a:gd name="connsiteY44" fmla="*/ 2217902 h 2353377"/>
              <a:gd name="connsiteX45" fmla="*/ 4466684 w 12341965"/>
              <a:gd name="connsiteY45" fmla="*/ 2217811 h 2353377"/>
              <a:gd name="connsiteX46" fmla="*/ 4384389 w 12341965"/>
              <a:gd name="connsiteY46" fmla="*/ 2227803 h 2353377"/>
              <a:gd name="connsiteX47" fmla="*/ 4294465 w 12341965"/>
              <a:gd name="connsiteY47" fmla="*/ 2240110 h 2353377"/>
              <a:gd name="connsiteX48" fmla="*/ 4240927 w 12341965"/>
              <a:gd name="connsiteY48" fmla="*/ 2245879 h 2353377"/>
              <a:gd name="connsiteX49" fmla="*/ 4234993 w 12341965"/>
              <a:gd name="connsiteY49" fmla="*/ 2246302 h 2353377"/>
              <a:gd name="connsiteX50" fmla="*/ 4193946 w 12341965"/>
              <a:gd name="connsiteY50" fmla="*/ 2246529 h 2353377"/>
              <a:gd name="connsiteX51" fmla="*/ 4068669 w 12341965"/>
              <a:gd name="connsiteY51" fmla="*/ 2231190 h 2353377"/>
              <a:gd name="connsiteX52" fmla="*/ 4031847 w 12341965"/>
              <a:gd name="connsiteY52" fmla="*/ 2226882 h 2353377"/>
              <a:gd name="connsiteX53" fmla="*/ 4006096 w 12341965"/>
              <a:gd name="connsiteY53" fmla="*/ 2221376 h 2353377"/>
              <a:gd name="connsiteX54" fmla="*/ 3934949 w 12341965"/>
              <a:gd name="connsiteY54" fmla="*/ 2220116 h 2353377"/>
              <a:gd name="connsiteX55" fmla="*/ 3814672 w 12341965"/>
              <a:gd name="connsiteY55" fmla="*/ 2223359 h 2353377"/>
              <a:gd name="connsiteX56" fmla="*/ 3761308 w 12341965"/>
              <a:gd name="connsiteY56" fmla="*/ 2214030 h 2353377"/>
              <a:gd name="connsiteX57" fmla="*/ 3569306 w 12341965"/>
              <a:gd name="connsiteY57" fmla="*/ 2214461 h 2353377"/>
              <a:gd name="connsiteX58" fmla="*/ 3407590 w 12341965"/>
              <a:gd name="connsiteY58" fmla="*/ 2207870 h 2353377"/>
              <a:gd name="connsiteX59" fmla="*/ 3281075 w 12341965"/>
              <a:gd name="connsiteY59" fmla="*/ 2208906 h 2353377"/>
              <a:gd name="connsiteX60" fmla="*/ 3008454 w 12341965"/>
              <a:gd name="connsiteY60" fmla="*/ 2216904 h 2353377"/>
              <a:gd name="connsiteX61" fmla="*/ 2993596 w 12341965"/>
              <a:gd name="connsiteY61" fmla="*/ 2224321 h 2353377"/>
              <a:gd name="connsiteX62" fmla="*/ 2939335 w 12341965"/>
              <a:gd name="connsiteY62" fmla="*/ 2232438 h 2353377"/>
              <a:gd name="connsiteX63" fmla="*/ 2870672 w 12341965"/>
              <a:gd name="connsiteY63" fmla="*/ 2240299 h 2353377"/>
              <a:gd name="connsiteX64" fmla="*/ 2870224 w 12341965"/>
              <a:gd name="connsiteY64" fmla="*/ 2239378 h 2353377"/>
              <a:gd name="connsiteX65" fmla="*/ 2839549 w 12341965"/>
              <a:gd name="connsiteY65" fmla="*/ 2232556 h 2353377"/>
              <a:gd name="connsiteX66" fmla="*/ 2715695 w 12341965"/>
              <a:gd name="connsiteY66" fmla="*/ 2217586 h 2353377"/>
              <a:gd name="connsiteX67" fmla="*/ 2710404 w 12341965"/>
              <a:gd name="connsiteY67" fmla="*/ 2216336 h 2353377"/>
              <a:gd name="connsiteX68" fmla="*/ 2473552 w 12341965"/>
              <a:gd name="connsiteY68" fmla="*/ 2198719 h 2353377"/>
              <a:gd name="connsiteX69" fmla="*/ 2371052 w 12341965"/>
              <a:gd name="connsiteY69" fmla="*/ 2192460 h 2353377"/>
              <a:gd name="connsiteX70" fmla="*/ 2285669 w 12341965"/>
              <a:gd name="connsiteY70" fmla="*/ 2178867 h 2353377"/>
              <a:gd name="connsiteX71" fmla="*/ 2162799 w 12341965"/>
              <a:gd name="connsiteY71" fmla="*/ 2176749 h 2353377"/>
              <a:gd name="connsiteX72" fmla="*/ 2052698 w 12341965"/>
              <a:gd name="connsiteY72" fmla="*/ 2201848 h 2353377"/>
              <a:gd name="connsiteX73" fmla="*/ 2036176 w 12341965"/>
              <a:gd name="connsiteY73" fmla="*/ 2207519 h 2353377"/>
              <a:gd name="connsiteX74" fmla="*/ 1867865 w 12341965"/>
              <a:gd name="connsiteY74" fmla="*/ 2233814 h 2353377"/>
              <a:gd name="connsiteX75" fmla="*/ 1747309 w 12341965"/>
              <a:gd name="connsiteY75" fmla="*/ 2244873 h 2353377"/>
              <a:gd name="connsiteX76" fmla="*/ 1621993 w 12341965"/>
              <a:gd name="connsiteY76" fmla="*/ 2277323 h 2353377"/>
              <a:gd name="connsiteX77" fmla="*/ 1413302 w 12341965"/>
              <a:gd name="connsiteY77" fmla="*/ 2315386 h 2353377"/>
              <a:gd name="connsiteX78" fmla="*/ 1349774 w 12341965"/>
              <a:gd name="connsiteY78" fmla="*/ 2311415 h 2353377"/>
              <a:gd name="connsiteX79" fmla="*/ 1335513 w 12341965"/>
              <a:gd name="connsiteY79" fmla="*/ 2307541 h 2353377"/>
              <a:gd name="connsiteX80" fmla="*/ 1259923 w 12341965"/>
              <a:gd name="connsiteY80" fmla="*/ 2294046 h 2353377"/>
              <a:gd name="connsiteX81" fmla="*/ 1177798 w 12341965"/>
              <a:gd name="connsiteY81" fmla="*/ 2268264 h 2353377"/>
              <a:gd name="connsiteX82" fmla="*/ 953096 w 12341965"/>
              <a:gd name="connsiteY82" fmla="*/ 2252491 h 2353377"/>
              <a:gd name="connsiteX83" fmla="*/ 797811 w 12341965"/>
              <a:gd name="connsiteY83" fmla="*/ 2225024 h 2353377"/>
              <a:gd name="connsiteX84" fmla="*/ 586407 w 12341965"/>
              <a:gd name="connsiteY84" fmla="*/ 2173725 h 2353377"/>
              <a:gd name="connsiteX85" fmla="*/ 510297 w 12341965"/>
              <a:gd name="connsiteY85" fmla="*/ 2165489 h 2353377"/>
              <a:gd name="connsiteX86" fmla="*/ 406606 w 12341965"/>
              <a:gd name="connsiteY86" fmla="*/ 2130615 h 2353377"/>
              <a:gd name="connsiteX87" fmla="*/ 369789 w 12341965"/>
              <a:gd name="connsiteY87" fmla="*/ 2123930 h 2353377"/>
              <a:gd name="connsiteX88" fmla="*/ 268455 w 12341965"/>
              <a:gd name="connsiteY88" fmla="*/ 2101771 h 2353377"/>
              <a:gd name="connsiteX89" fmla="*/ 75483 w 12341965"/>
              <a:gd name="connsiteY89" fmla="*/ 2065556 h 2353377"/>
              <a:gd name="connsiteX90" fmla="*/ 36912 w 12341965"/>
              <a:gd name="connsiteY90" fmla="*/ 2050202 h 2353377"/>
              <a:gd name="connsiteX91" fmla="*/ 4480 w 12341965"/>
              <a:gd name="connsiteY91" fmla="*/ 2042483 h 2353377"/>
              <a:gd name="connsiteX92" fmla="*/ 0 w 12341965"/>
              <a:gd name="connsiteY92" fmla="*/ 2041389 h 2353377"/>
              <a:gd name="connsiteX93" fmla="*/ 220422 w 12341965"/>
              <a:gd name="connsiteY93"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11428 w 12341965"/>
              <a:gd name="connsiteY5" fmla="*/ 1858137 h 2353377"/>
              <a:gd name="connsiteX6" fmla="*/ 7533154 w 12341965"/>
              <a:gd name="connsiteY6" fmla="*/ 2207393 h 2353377"/>
              <a:gd name="connsiteX7" fmla="*/ 7520438 w 12341965"/>
              <a:gd name="connsiteY7" fmla="*/ 2221621 h 2353377"/>
              <a:gd name="connsiteX8" fmla="*/ 7506231 w 12341965"/>
              <a:gd name="connsiteY8" fmla="*/ 2233137 h 2353377"/>
              <a:gd name="connsiteX9" fmla="*/ 7396556 w 12341965"/>
              <a:gd name="connsiteY9" fmla="*/ 2265493 h 2353377"/>
              <a:gd name="connsiteX10" fmla="*/ 7246167 w 12341965"/>
              <a:gd name="connsiteY10" fmla="*/ 2287725 h 2353377"/>
              <a:gd name="connsiteX11" fmla="*/ 7238841 w 12341965"/>
              <a:gd name="connsiteY11" fmla="*/ 2297086 h 2353377"/>
              <a:gd name="connsiteX12" fmla="*/ 7195429 w 12341965"/>
              <a:gd name="connsiteY12" fmla="*/ 2314078 h 2353377"/>
              <a:gd name="connsiteX13" fmla="*/ 7175833 w 12341965"/>
              <a:gd name="connsiteY13" fmla="*/ 2323047 h 2353377"/>
              <a:gd name="connsiteX14" fmla="*/ 6909853 w 12341965"/>
              <a:gd name="connsiteY14" fmla="*/ 2323220 h 2353377"/>
              <a:gd name="connsiteX15" fmla="*/ 6804732 w 12341965"/>
              <a:gd name="connsiteY15" fmla="*/ 2320509 h 2353377"/>
              <a:gd name="connsiteX16" fmla="*/ 6701005 w 12341965"/>
              <a:gd name="connsiteY16" fmla="*/ 2320573 h 2353377"/>
              <a:gd name="connsiteX17" fmla="*/ 6663627 w 12341965"/>
              <a:gd name="connsiteY17" fmla="*/ 2321931 h 2353377"/>
              <a:gd name="connsiteX18" fmla="*/ 6563598 w 12341965"/>
              <a:gd name="connsiteY18" fmla="*/ 2313634 h 2353377"/>
              <a:gd name="connsiteX19" fmla="*/ 6525203 w 12341965"/>
              <a:gd name="connsiteY19" fmla="*/ 2312470 h 2353377"/>
              <a:gd name="connsiteX20" fmla="*/ 6517061 w 12341965"/>
              <a:gd name="connsiteY20" fmla="*/ 2312846 h 2353377"/>
              <a:gd name="connsiteX21" fmla="*/ 6478721 w 12341965"/>
              <a:gd name="connsiteY21" fmla="*/ 2318342 h 2353377"/>
              <a:gd name="connsiteX22" fmla="*/ 6373502 w 12341965"/>
              <a:gd name="connsiteY22" fmla="*/ 2296294 h 2353377"/>
              <a:gd name="connsiteX23" fmla="*/ 6250573 w 12341965"/>
              <a:gd name="connsiteY23" fmla="*/ 2310299 h 2353377"/>
              <a:gd name="connsiteX24" fmla="*/ 6103688 w 12341965"/>
              <a:gd name="connsiteY24" fmla="*/ 2319965 h 2353377"/>
              <a:gd name="connsiteX25" fmla="*/ 5881220 w 12341965"/>
              <a:gd name="connsiteY25" fmla="*/ 2352697 h 2353377"/>
              <a:gd name="connsiteX26" fmla="*/ 5787527 w 12341965"/>
              <a:gd name="connsiteY26" fmla="*/ 2338337 h 2353377"/>
              <a:gd name="connsiteX27" fmla="*/ 5643041 w 12341965"/>
              <a:gd name="connsiteY27" fmla="*/ 2349756 h 2353377"/>
              <a:gd name="connsiteX28" fmla="*/ 5517419 w 12341965"/>
              <a:gd name="connsiteY28" fmla="*/ 2351254 h 2353377"/>
              <a:gd name="connsiteX29" fmla="*/ 5503615 w 12341965"/>
              <a:gd name="connsiteY29" fmla="*/ 2350690 h 2353377"/>
              <a:gd name="connsiteX30" fmla="*/ 5452604 w 12341965"/>
              <a:gd name="connsiteY30" fmla="*/ 2341455 h 2353377"/>
              <a:gd name="connsiteX31" fmla="*/ 5218880 w 12341965"/>
              <a:gd name="connsiteY31" fmla="*/ 2347042 h 2353377"/>
              <a:gd name="connsiteX32" fmla="*/ 5147783 w 12341965"/>
              <a:gd name="connsiteY32" fmla="*/ 2337307 h 2353377"/>
              <a:gd name="connsiteX33" fmla="*/ 5112799 w 12341965"/>
              <a:gd name="connsiteY33" fmla="*/ 2336446 h 2353377"/>
              <a:gd name="connsiteX34" fmla="*/ 5106864 w 12341965"/>
              <a:gd name="connsiteY34" fmla="*/ 2335911 h 2353377"/>
              <a:gd name="connsiteX35" fmla="*/ 5066303 w 12341965"/>
              <a:gd name="connsiteY35" fmla="*/ 2329557 h 2353377"/>
              <a:gd name="connsiteX36" fmla="*/ 5006531 w 12341965"/>
              <a:gd name="connsiteY36" fmla="*/ 2315968 h 2353377"/>
              <a:gd name="connsiteX37" fmla="*/ 4945504 w 12341965"/>
              <a:gd name="connsiteY37" fmla="*/ 2294413 h 2353377"/>
              <a:gd name="connsiteX38" fmla="*/ 4909961 w 12341965"/>
              <a:gd name="connsiteY38" fmla="*/ 2284281 h 2353377"/>
              <a:gd name="connsiteX39" fmla="*/ 4885568 w 12341965"/>
              <a:gd name="connsiteY39" fmla="*/ 2274743 h 2353377"/>
              <a:gd name="connsiteX40" fmla="*/ 4815574 w 12341965"/>
              <a:gd name="connsiteY40" fmla="*/ 2262107 h 2353377"/>
              <a:gd name="connsiteX41" fmla="*/ 4696246 w 12341965"/>
              <a:gd name="connsiteY41" fmla="*/ 2246027 h 2353377"/>
              <a:gd name="connsiteX42" fmla="*/ 4647561 w 12341965"/>
              <a:gd name="connsiteY42" fmla="*/ 2224054 h 2353377"/>
              <a:gd name="connsiteX43" fmla="*/ 4544244 w 12341965"/>
              <a:gd name="connsiteY43" fmla="*/ 2213903 h 2353377"/>
              <a:gd name="connsiteX44" fmla="*/ 4520901 w 12341965"/>
              <a:gd name="connsiteY44" fmla="*/ 2217902 h 2353377"/>
              <a:gd name="connsiteX45" fmla="*/ 4466684 w 12341965"/>
              <a:gd name="connsiteY45" fmla="*/ 2217811 h 2353377"/>
              <a:gd name="connsiteX46" fmla="*/ 4384389 w 12341965"/>
              <a:gd name="connsiteY46" fmla="*/ 2227803 h 2353377"/>
              <a:gd name="connsiteX47" fmla="*/ 4294465 w 12341965"/>
              <a:gd name="connsiteY47" fmla="*/ 2240110 h 2353377"/>
              <a:gd name="connsiteX48" fmla="*/ 4240927 w 12341965"/>
              <a:gd name="connsiteY48" fmla="*/ 2245879 h 2353377"/>
              <a:gd name="connsiteX49" fmla="*/ 4234993 w 12341965"/>
              <a:gd name="connsiteY49" fmla="*/ 2246302 h 2353377"/>
              <a:gd name="connsiteX50" fmla="*/ 4193946 w 12341965"/>
              <a:gd name="connsiteY50" fmla="*/ 2246529 h 2353377"/>
              <a:gd name="connsiteX51" fmla="*/ 4068669 w 12341965"/>
              <a:gd name="connsiteY51" fmla="*/ 2231190 h 2353377"/>
              <a:gd name="connsiteX52" fmla="*/ 4031847 w 12341965"/>
              <a:gd name="connsiteY52" fmla="*/ 2226882 h 2353377"/>
              <a:gd name="connsiteX53" fmla="*/ 4006096 w 12341965"/>
              <a:gd name="connsiteY53" fmla="*/ 2221376 h 2353377"/>
              <a:gd name="connsiteX54" fmla="*/ 3934949 w 12341965"/>
              <a:gd name="connsiteY54" fmla="*/ 2220116 h 2353377"/>
              <a:gd name="connsiteX55" fmla="*/ 3814672 w 12341965"/>
              <a:gd name="connsiteY55" fmla="*/ 2223359 h 2353377"/>
              <a:gd name="connsiteX56" fmla="*/ 3761308 w 12341965"/>
              <a:gd name="connsiteY56" fmla="*/ 2214030 h 2353377"/>
              <a:gd name="connsiteX57" fmla="*/ 3569306 w 12341965"/>
              <a:gd name="connsiteY57" fmla="*/ 2214461 h 2353377"/>
              <a:gd name="connsiteX58" fmla="*/ 3407590 w 12341965"/>
              <a:gd name="connsiteY58" fmla="*/ 2207870 h 2353377"/>
              <a:gd name="connsiteX59" fmla="*/ 3281075 w 12341965"/>
              <a:gd name="connsiteY59" fmla="*/ 2208906 h 2353377"/>
              <a:gd name="connsiteX60" fmla="*/ 3008454 w 12341965"/>
              <a:gd name="connsiteY60" fmla="*/ 2216904 h 2353377"/>
              <a:gd name="connsiteX61" fmla="*/ 2993596 w 12341965"/>
              <a:gd name="connsiteY61" fmla="*/ 2224321 h 2353377"/>
              <a:gd name="connsiteX62" fmla="*/ 2939335 w 12341965"/>
              <a:gd name="connsiteY62" fmla="*/ 2232438 h 2353377"/>
              <a:gd name="connsiteX63" fmla="*/ 2870672 w 12341965"/>
              <a:gd name="connsiteY63" fmla="*/ 2240299 h 2353377"/>
              <a:gd name="connsiteX64" fmla="*/ 2870224 w 12341965"/>
              <a:gd name="connsiteY64" fmla="*/ 2239378 h 2353377"/>
              <a:gd name="connsiteX65" fmla="*/ 2839549 w 12341965"/>
              <a:gd name="connsiteY65" fmla="*/ 2232556 h 2353377"/>
              <a:gd name="connsiteX66" fmla="*/ 2715695 w 12341965"/>
              <a:gd name="connsiteY66" fmla="*/ 2217586 h 2353377"/>
              <a:gd name="connsiteX67" fmla="*/ 2710404 w 12341965"/>
              <a:gd name="connsiteY67" fmla="*/ 2216336 h 2353377"/>
              <a:gd name="connsiteX68" fmla="*/ 2473552 w 12341965"/>
              <a:gd name="connsiteY68" fmla="*/ 2198719 h 2353377"/>
              <a:gd name="connsiteX69" fmla="*/ 2371052 w 12341965"/>
              <a:gd name="connsiteY69" fmla="*/ 2192460 h 2353377"/>
              <a:gd name="connsiteX70" fmla="*/ 2285669 w 12341965"/>
              <a:gd name="connsiteY70" fmla="*/ 2178867 h 2353377"/>
              <a:gd name="connsiteX71" fmla="*/ 2162799 w 12341965"/>
              <a:gd name="connsiteY71" fmla="*/ 2176749 h 2353377"/>
              <a:gd name="connsiteX72" fmla="*/ 2052698 w 12341965"/>
              <a:gd name="connsiteY72" fmla="*/ 2201848 h 2353377"/>
              <a:gd name="connsiteX73" fmla="*/ 2036176 w 12341965"/>
              <a:gd name="connsiteY73" fmla="*/ 2207519 h 2353377"/>
              <a:gd name="connsiteX74" fmla="*/ 1867865 w 12341965"/>
              <a:gd name="connsiteY74" fmla="*/ 2233814 h 2353377"/>
              <a:gd name="connsiteX75" fmla="*/ 1747309 w 12341965"/>
              <a:gd name="connsiteY75" fmla="*/ 2244873 h 2353377"/>
              <a:gd name="connsiteX76" fmla="*/ 1621993 w 12341965"/>
              <a:gd name="connsiteY76" fmla="*/ 2277323 h 2353377"/>
              <a:gd name="connsiteX77" fmla="*/ 1413302 w 12341965"/>
              <a:gd name="connsiteY77" fmla="*/ 2315386 h 2353377"/>
              <a:gd name="connsiteX78" fmla="*/ 1349774 w 12341965"/>
              <a:gd name="connsiteY78" fmla="*/ 2311415 h 2353377"/>
              <a:gd name="connsiteX79" fmla="*/ 1335513 w 12341965"/>
              <a:gd name="connsiteY79" fmla="*/ 2307541 h 2353377"/>
              <a:gd name="connsiteX80" fmla="*/ 1259923 w 12341965"/>
              <a:gd name="connsiteY80" fmla="*/ 2294046 h 2353377"/>
              <a:gd name="connsiteX81" fmla="*/ 1177798 w 12341965"/>
              <a:gd name="connsiteY81" fmla="*/ 2268264 h 2353377"/>
              <a:gd name="connsiteX82" fmla="*/ 953096 w 12341965"/>
              <a:gd name="connsiteY82" fmla="*/ 2252491 h 2353377"/>
              <a:gd name="connsiteX83" fmla="*/ 797811 w 12341965"/>
              <a:gd name="connsiteY83" fmla="*/ 2225024 h 2353377"/>
              <a:gd name="connsiteX84" fmla="*/ 586407 w 12341965"/>
              <a:gd name="connsiteY84" fmla="*/ 2173725 h 2353377"/>
              <a:gd name="connsiteX85" fmla="*/ 510297 w 12341965"/>
              <a:gd name="connsiteY85" fmla="*/ 2165489 h 2353377"/>
              <a:gd name="connsiteX86" fmla="*/ 406606 w 12341965"/>
              <a:gd name="connsiteY86" fmla="*/ 2130615 h 2353377"/>
              <a:gd name="connsiteX87" fmla="*/ 369789 w 12341965"/>
              <a:gd name="connsiteY87" fmla="*/ 2123930 h 2353377"/>
              <a:gd name="connsiteX88" fmla="*/ 268455 w 12341965"/>
              <a:gd name="connsiteY88" fmla="*/ 2101771 h 2353377"/>
              <a:gd name="connsiteX89" fmla="*/ 75483 w 12341965"/>
              <a:gd name="connsiteY89" fmla="*/ 2065556 h 2353377"/>
              <a:gd name="connsiteX90" fmla="*/ 36912 w 12341965"/>
              <a:gd name="connsiteY90" fmla="*/ 2050202 h 2353377"/>
              <a:gd name="connsiteX91" fmla="*/ 4480 w 12341965"/>
              <a:gd name="connsiteY91" fmla="*/ 2042483 h 2353377"/>
              <a:gd name="connsiteX92" fmla="*/ 0 w 12341965"/>
              <a:gd name="connsiteY92" fmla="*/ 2041389 h 2353377"/>
              <a:gd name="connsiteX93" fmla="*/ 220422 w 12341965"/>
              <a:gd name="connsiteY93"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11428 w 12341965"/>
              <a:gd name="connsiteY5" fmla="*/ 1858137 h 2353377"/>
              <a:gd name="connsiteX6" fmla="*/ 7533154 w 12341965"/>
              <a:gd name="connsiteY6" fmla="*/ 2207393 h 2353377"/>
              <a:gd name="connsiteX7" fmla="*/ 7520438 w 12341965"/>
              <a:gd name="connsiteY7" fmla="*/ 2221621 h 2353377"/>
              <a:gd name="connsiteX8" fmla="*/ 7396556 w 12341965"/>
              <a:gd name="connsiteY8" fmla="*/ 2265493 h 2353377"/>
              <a:gd name="connsiteX9" fmla="*/ 7246167 w 12341965"/>
              <a:gd name="connsiteY9" fmla="*/ 2287725 h 2353377"/>
              <a:gd name="connsiteX10" fmla="*/ 7238841 w 12341965"/>
              <a:gd name="connsiteY10" fmla="*/ 2297086 h 2353377"/>
              <a:gd name="connsiteX11" fmla="*/ 7195429 w 12341965"/>
              <a:gd name="connsiteY11" fmla="*/ 2314078 h 2353377"/>
              <a:gd name="connsiteX12" fmla="*/ 7175833 w 12341965"/>
              <a:gd name="connsiteY12" fmla="*/ 2323047 h 2353377"/>
              <a:gd name="connsiteX13" fmla="*/ 6909853 w 12341965"/>
              <a:gd name="connsiteY13" fmla="*/ 2323220 h 2353377"/>
              <a:gd name="connsiteX14" fmla="*/ 6804732 w 12341965"/>
              <a:gd name="connsiteY14" fmla="*/ 2320509 h 2353377"/>
              <a:gd name="connsiteX15" fmla="*/ 6701005 w 12341965"/>
              <a:gd name="connsiteY15" fmla="*/ 2320573 h 2353377"/>
              <a:gd name="connsiteX16" fmla="*/ 6663627 w 12341965"/>
              <a:gd name="connsiteY16" fmla="*/ 2321931 h 2353377"/>
              <a:gd name="connsiteX17" fmla="*/ 6563598 w 12341965"/>
              <a:gd name="connsiteY17" fmla="*/ 2313634 h 2353377"/>
              <a:gd name="connsiteX18" fmla="*/ 6525203 w 12341965"/>
              <a:gd name="connsiteY18" fmla="*/ 2312470 h 2353377"/>
              <a:gd name="connsiteX19" fmla="*/ 6517061 w 12341965"/>
              <a:gd name="connsiteY19" fmla="*/ 2312846 h 2353377"/>
              <a:gd name="connsiteX20" fmla="*/ 6478721 w 12341965"/>
              <a:gd name="connsiteY20" fmla="*/ 2318342 h 2353377"/>
              <a:gd name="connsiteX21" fmla="*/ 6373502 w 12341965"/>
              <a:gd name="connsiteY21" fmla="*/ 2296294 h 2353377"/>
              <a:gd name="connsiteX22" fmla="*/ 6250573 w 12341965"/>
              <a:gd name="connsiteY22" fmla="*/ 2310299 h 2353377"/>
              <a:gd name="connsiteX23" fmla="*/ 6103688 w 12341965"/>
              <a:gd name="connsiteY23" fmla="*/ 2319965 h 2353377"/>
              <a:gd name="connsiteX24" fmla="*/ 5881220 w 12341965"/>
              <a:gd name="connsiteY24" fmla="*/ 2352697 h 2353377"/>
              <a:gd name="connsiteX25" fmla="*/ 5787527 w 12341965"/>
              <a:gd name="connsiteY25" fmla="*/ 2338337 h 2353377"/>
              <a:gd name="connsiteX26" fmla="*/ 5643041 w 12341965"/>
              <a:gd name="connsiteY26" fmla="*/ 2349756 h 2353377"/>
              <a:gd name="connsiteX27" fmla="*/ 5517419 w 12341965"/>
              <a:gd name="connsiteY27" fmla="*/ 2351254 h 2353377"/>
              <a:gd name="connsiteX28" fmla="*/ 5503615 w 12341965"/>
              <a:gd name="connsiteY28" fmla="*/ 2350690 h 2353377"/>
              <a:gd name="connsiteX29" fmla="*/ 5452604 w 12341965"/>
              <a:gd name="connsiteY29" fmla="*/ 2341455 h 2353377"/>
              <a:gd name="connsiteX30" fmla="*/ 5218880 w 12341965"/>
              <a:gd name="connsiteY30" fmla="*/ 2347042 h 2353377"/>
              <a:gd name="connsiteX31" fmla="*/ 5147783 w 12341965"/>
              <a:gd name="connsiteY31" fmla="*/ 2337307 h 2353377"/>
              <a:gd name="connsiteX32" fmla="*/ 5112799 w 12341965"/>
              <a:gd name="connsiteY32" fmla="*/ 2336446 h 2353377"/>
              <a:gd name="connsiteX33" fmla="*/ 5106864 w 12341965"/>
              <a:gd name="connsiteY33" fmla="*/ 2335911 h 2353377"/>
              <a:gd name="connsiteX34" fmla="*/ 5066303 w 12341965"/>
              <a:gd name="connsiteY34" fmla="*/ 2329557 h 2353377"/>
              <a:gd name="connsiteX35" fmla="*/ 5006531 w 12341965"/>
              <a:gd name="connsiteY35" fmla="*/ 2315968 h 2353377"/>
              <a:gd name="connsiteX36" fmla="*/ 4945504 w 12341965"/>
              <a:gd name="connsiteY36" fmla="*/ 2294413 h 2353377"/>
              <a:gd name="connsiteX37" fmla="*/ 4909961 w 12341965"/>
              <a:gd name="connsiteY37" fmla="*/ 2284281 h 2353377"/>
              <a:gd name="connsiteX38" fmla="*/ 4885568 w 12341965"/>
              <a:gd name="connsiteY38" fmla="*/ 2274743 h 2353377"/>
              <a:gd name="connsiteX39" fmla="*/ 4815574 w 12341965"/>
              <a:gd name="connsiteY39" fmla="*/ 2262107 h 2353377"/>
              <a:gd name="connsiteX40" fmla="*/ 4696246 w 12341965"/>
              <a:gd name="connsiteY40" fmla="*/ 2246027 h 2353377"/>
              <a:gd name="connsiteX41" fmla="*/ 4647561 w 12341965"/>
              <a:gd name="connsiteY41" fmla="*/ 2224054 h 2353377"/>
              <a:gd name="connsiteX42" fmla="*/ 4544244 w 12341965"/>
              <a:gd name="connsiteY42" fmla="*/ 2213903 h 2353377"/>
              <a:gd name="connsiteX43" fmla="*/ 4520901 w 12341965"/>
              <a:gd name="connsiteY43" fmla="*/ 2217902 h 2353377"/>
              <a:gd name="connsiteX44" fmla="*/ 4466684 w 12341965"/>
              <a:gd name="connsiteY44" fmla="*/ 2217811 h 2353377"/>
              <a:gd name="connsiteX45" fmla="*/ 4384389 w 12341965"/>
              <a:gd name="connsiteY45" fmla="*/ 2227803 h 2353377"/>
              <a:gd name="connsiteX46" fmla="*/ 4294465 w 12341965"/>
              <a:gd name="connsiteY46" fmla="*/ 2240110 h 2353377"/>
              <a:gd name="connsiteX47" fmla="*/ 4240927 w 12341965"/>
              <a:gd name="connsiteY47" fmla="*/ 2245879 h 2353377"/>
              <a:gd name="connsiteX48" fmla="*/ 4234993 w 12341965"/>
              <a:gd name="connsiteY48" fmla="*/ 2246302 h 2353377"/>
              <a:gd name="connsiteX49" fmla="*/ 4193946 w 12341965"/>
              <a:gd name="connsiteY49" fmla="*/ 2246529 h 2353377"/>
              <a:gd name="connsiteX50" fmla="*/ 4068669 w 12341965"/>
              <a:gd name="connsiteY50" fmla="*/ 2231190 h 2353377"/>
              <a:gd name="connsiteX51" fmla="*/ 4031847 w 12341965"/>
              <a:gd name="connsiteY51" fmla="*/ 2226882 h 2353377"/>
              <a:gd name="connsiteX52" fmla="*/ 4006096 w 12341965"/>
              <a:gd name="connsiteY52" fmla="*/ 2221376 h 2353377"/>
              <a:gd name="connsiteX53" fmla="*/ 3934949 w 12341965"/>
              <a:gd name="connsiteY53" fmla="*/ 2220116 h 2353377"/>
              <a:gd name="connsiteX54" fmla="*/ 3814672 w 12341965"/>
              <a:gd name="connsiteY54" fmla="*/ 2223359 h 2353377"/>
              <a:gd name="connsiteX55" fmla="*/ 3761308 w 12341965"/>
              <a:gd name="connsiteY55" fmla="*/ 2214030 h 2353377"/>
              <a:gd name="connsiteX56" fmla="*/ 3569306 w 12341965"/>
              <a:gd name="connsiteY56" fmla="*/ 2214461 h 2353377"/>
              <a:gd name="connsiteX57" fmla="*/ 3407590 w 12341965"/>
              <a:gd name="connsiteY57" fmla="*/ 2207870 h 2353377"/>
              <a:gd name="connsiteX58" fmla="*/ 3281075 w 12341965"/>
              <a:gd name="connsiteY58" fmla="*/ 2208906 h 2353377"/>
              <a:gd name="connsiteX59" fmla="*/ 3008454 w 12341965"/>
              <a:gd name="connsiteY59" fmla="*/ 2216904 h 2353377"/>
              <a:gd name="connsiteX60" fmla="*/ 2993596 w 12341965"/>
              <a:gd name="connsiteY60" fmla="*/ 2224321 h 2353377"/>
              <a:gd name="connsiteX61" fmla="*/ 2939335 w 12341965"/>
              <a:gd name="connsiteY61" fmla="*/ 2232438 h 2353377"/>
              <a:gd name="connsiteX62" fmla="*/ 2870672 w 12341965"/>
              <a:gd name="connsiteY62" fmla="*/ 2240299 h 2353377"/>
              <a:gd name="connsiteX63" fmla="*/ 2870224 w 12341965"/>
              <a:gd name="connsiteY63" fmla="*/ 2239378 h 2353377"/>
              <a:gd name="connsiteX64" fmla="*/ 2839549 w 12341965"/>
              <a:gd name="connsiteY64" fmla="*/ 2232556 h 2353377"/>
              <a:gd name="connsiteX65" fmla="*/ 2715695 w 12341965"/>
              <a:gd name="connsiteY65" fmla="*/ 2217586 h 2353377"/>
              <a:gd name="connsiteX66" fmla="*/ 2710404 w 12341965"/>
              <a:gd name="connsiteY66" fmla="*/ 2216336 h 2353377"/>
              <a:gd name="connsiteX67" fmla="*/ 2473552 w 12341965"/>
              <a:gd name="connsiteY67" fmla="*/ 2198719 h 2353377"/>
              <a:gd name="connsiteX68" fmla="*/ 2371052 w 12341965"/>
              <a:gd name="connsiteY68" fmla="*/ 2192460 h 2353377"/>
              <a:gd name="connsiteX69" fmla="*/ 2285669 w 12341965"/>
              <a:gd name="connsiteY69" fmla="*/ 2178867 h 2353377"/>
              <a:gd name="connsiteX70" fmla="*/ 2162799 w 12341965"/>
              <a:gd name="connsiteY70" fmla="*/ 2176749 h 2353377"/>
              <a:gd name="connsiteX71" fmla="*/ 2052698 w 12341965"/>
              <a:gd name="connsiteY71" fmla="*/ 2201848 h 2353377"/>
              <a:gd name="connsiteX72" fmla="*/ 2036176 w 12341965"/>
              <a:gd name="connsiteY72" fmla="*/ 2207519 h 2353377"/>
              <a:gd name="connsiteX73" fmla="*/ 1867865 w 12341965"/>
              <a:gd name="connsiteY73" fmla="*/ 2233814 h 2353377"/>
              <a:gd name="connsiteX74" fmla="*/ 1747309 w 12341965"/>
              <a:gd name="connsiteY74" fmla="*/ 2244873 h 2353377"/>
              <a:gd name="connsiteX75" fmla="*/ 1621993 w 12341965"/>
              <a:gd name="connsiteY75" fmla="*/ 2277323 h 2353377"/>
              <a:gd name="connsiteX76" fmla="*/ 1413302 w 12341965"/>
              <a:gd name="connsiteY76" fmla="*/ 2315386 h 2353377"/>
              <a:gd name="connsiteX77" fmla="*/ 1349774 w 12341965"/>
              <a:gd name="connsiteY77" fmla="*/ 2311415 h 2353377"/>
              <a:gd name="connsiteX78" fmla="*/ 1335513 w 12341965"/>
              <a:gd name="connsiteY78" fmla="*/ 2307541 h 2353377"/>
              <a:gd name="connsiteX79" fmla="*/ 1259923 w 12341965"/>
              <a:gd name="connsiteY79" fmla="*/ 2294046 h 2353377"/>
              <a:gd name="connsiteX80" fmla="*/ 1177798 w 12341965"/>
              <a:gd name="connsiteY80" fmla="*/ 2268264 h 2353377"/>
              <a:gd name="connsiteX81" fmla="*/ 953096 w 12341965"/>
              <a:gd name="connsiteY81" fmla="*/ 2252491 h 2353377"/>
              <a:gd name="connsiteX82" fmla="*/ 797811 w 12341965"/>
              <a:gd name="connsiteY82" fmla="*/ 2225024 h 2353377"/>
              <a:gd name="connsiteX83" fmla="*/ 586407 w 12341965"/>
              <a:gd name="connsiteY83" fmla="*/ 2173725 h 2353377"/>
              <a:gd name="connsiteX84" fmla="*/ 510297 w 12341965"/>
              <a:gd name="connsiteY84" fmla="*/ 2165489 h 2353377"/>
              <a:gd name="connsiteX85" fmla="*/ 406606 w 12341965"/>
              <a:gd name="connsiteY85" fmla="*/ 2130615 h 2353377"/>
              <a:gd name="connsiteX86" fmla="*/ 369789 w 12341965"/>
              <a:gd name="connsiteY86" fmla="*/ 2123930 h 2353377"/>
              <a:gd name="connsiteX87" fmla="*/ 268455 w 12341965"/>
              <a:gd name="connsiteY87" fmla="*/ 2101771 h 2353377"/>
              <a:gd name="connsiteX88" fmla="*/ 75483 w 12341965"/>
              <a:gd name="connsiteY88" fmla="*/ 2065556 h 2353377"/>
              <a:gd name="connsiteX89" fmla="*/ 36912 w 12341965"/>
              <a:gd name="connsiteY89" fmla="*/ 2050202 h 2353377"/>
              <a:gd name="connsiteX90" fmla="*/ 4480 w 12341965"/>
              <a:gd name="connsiteY90" fmla="*/ 2042483 h 2353377"/>
              <a:gd name="connsiteX91" fmla="*/ 0 w 12341965"/>
              <a:gd name="connsiteY91" fmla="*/ 2041389 h 2353377"/>
              <a:gd name="connsiteX92" fmla="*/ 220422 w 12341965"/>
              <a:gd name="connsiteY92"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11428 w 12341965"/>
              <a:gd name="connsiteY5" fmla="*/ 1858137 h 2353377"/>
              <a:gd name="connsiteX6" fmla="*/ 7533154 w 12341965"/>
              <a:gd name="connsiteY6" fmla="*/ 2207393 h 2353377"/>
              <a:gd name="connsiteX7" fmla="*/ 7396556 w 12341965"/>
              <a:gd name="connsiteY7" fmla="*/ 2265493 h 2353377"/>
              <a:gd name="connsiteX8" fmla="*/ 7246167 w 12341965"/>
              <a:gd name="connsiteY8" fmla="*/ 2287725 h 2353377"/>
              <a:gd name="connsiteX9" fmla="*/ 7238841 w 12341965"/>
              <a:gd name="connsiteY9" fmla="*/ 2297086 h 2353377"/>
              <a:gd name="connsiteX10" fmla="*/ 7195429 w 12341965"/>
              <a:gd name="connsiteY10" fmla="*/ 2314078 h 2353377"/>
              <a:gd name="connsiteX11" fmla="*/ 7175833 w 12341965"/>
              <a:gd name="connsiteY11" fmla="*/ 2323047 h 2353377"/>
              <a:gd name="connsiteX12" fmla="*/ 6909853 w 12341965"/>
              <a:gd name="connsiteY12" fmla="*/ 2323220 h 2353377"/>
              <a:gd name="connsiteX13" fmla="*/ 6804732 w 12341965"/>
              <a:gd name="connsiteY13" fmla="*/ 2320509 h 2353377"/>
              <a:gd name="connsiteX14" fmla="*/ 6701005 w 12341965"/>
              <a:gd name="connsiteY14" fmla="*/ 2320573 h 2353377"/>
              <a:gd name="connsiteX15" fmla="*/ 6663627 w 12341965"/>
              <a:gd name="connsiteY15" fmla="*/ 2321931 h 2353377"/>
              <a:gd name="connsiteX16" fmla="*/ 6563598 w 12341965"/>
              <a:gd name="connsiteY16" fmla="*/ 2313634 h 2353377"/>
              <a:gd name="connsiteX17" fmla="*/ 6525203 w 12341965"/>
              <a:gd name="connsiteY17" fmla="*/ 2312470 h 2353377"/>
              <a:gd name="connsiteX18" fmla="*/ 6517061 w 12341965"/>
              <a:gd name="connsiteY18" fmla="*/ 2312846 h 2353377"/>
              <a:gd name="connsiteX19" fmla="*/ 6478721 w 12341965"/>
              <a:gd name="connsiteY19" fmla="*/ 2318342 h 2353377"/>
              <a:gd name="connsiteX20" fmla="*/ 6373502 w 12341965"/>
              <a:gd name="connsiteY20" fmla="*/ 2296294 h 2353377"/>
              <a:gd name="connsiteX21" fmla="*/ 6250573 w 12341965"/>
              <a:gd name="connsiteY21" fmla="*/ 2310299 h 2353377"/>
              <a:gd name="connsiteX22" fmla="*/ 6103688 w 12341965"/>
              <a:gd name="connsiteY22" fmla="*/ 2319965 h 2353377"/>
              <a:gd name="connsiteX23" fmla="*/ 5881220 w 12341965"/>
              <a:gd name="connsiteY23" fmla="*/ 2352697 h 2353377"/>
              <a:gd name="connsiteX24" fmla="*/ 5787527 w 12341965"/>
              <a:gd name="connsiteY24" fmla="*/ 2338337 h 2353377"/>
              <a:gd name="connsiteX25" fmla="*/ 5643041 w 12341965"/>
              <a:gd name="connsiteY25" fmla="*/ 2349756 h 2353377"/>
              <a:gd name="connsiteX26" fmla="*/ 5517419 w 12341965"/>
              <a:gd name="connsiteY26" fmla="*/ 2351254 h 2353377"/>
              <a:gd name="connsiteX27" fmla="*/ 5503615 w 12341965"/>
              <a:gd name="connsiteY27" fmla="*/ 2350690 h 2353377"/>
              <a:gd name="connsiteX28" fmla="*/ 5452604 w 12341965"/>
              <a:gd name="connsiteY28" fmla="*/ 2341455 h 2353377"/>
              <a:gd name="connsiteX29" fmla="*/ 5218880 w 12341965"/>
              <a:gd name="connsiteY29" fmla="*/ 2347042 h 2353377"/>
              <a:gd name="connsiteX30" fmla="*/ 5147783 w 12341965"/>
              <a:gd name="connsiteY30" fmla="*/ 2337307 h 2353377"/>
              <a:gd name="connsiteX31" fmla="*/ 5112799 w 12341965"/>
              <a:gd name="connsiteY31" fmla="*/ 2336446 h 2353377"/>
              <a:gd name="connsiteX32" fmla="*/ 5106864 w 12341965"/>
              <a:gd name="connsiteY32" fmla="*/ 2335911 h 2353377"/>
              <a:gd name="connsiteX33" fmla="*/ 5066303 w 12341965"/>
              <a:gd name="connsiteY33" fmla="*/ 2329557 h 2353377"/>
              <a:gd name="connsiteX34" fmla="*/ 5006531 w 12341965"/>
              <a:gd name="connsiteY34" fmla="*/ 2315968 h 2353377"/>
              <a:gd name="connsiteX35" fmla="*/ 4945504 w 12341965"/>
              <a:gd name="connsiteY35" fmla="*/ 2294413 h 2353377"/>
              <a:gd name="connsiteX36" fmla="*/ 4909961 w 12341965"/>
              <a:gd name="connsiteY36" fmla="*/ 2284281 h 2353377"/>
              <a:gd name="connsiteX37" fmla="*/ 4885568 w 12341965"/>
              <a:gd name="connsiteY37" fmla="*/ 2274743 h 2353377"/>
              <a:gd name="connsiteX38" fmla="*/ 4815574 w 12341965"/>
              <a:gd name="connsiteY38" fmla="*/ 2262107 h 2353377"/>
              <a:gd name="connsiteX39" fmla="*/ 4696246 w 12341965"/>
              <a:gd name="connsiteY39" fmla="*/ 2246027 h 2353377"/>
              <a:gd name="connsiteX40" fmla="*/ 4647561 w 12341965"/>
              <a:gd name="connsiteY40" fmla="*/ 2224054 h 2353377"/>
              <a:gd name="connsiteX41" fmla="*/ 4544244 w 12341965"/>
              <a:gd name="connsiteY41" fmla="*/ 2213903 h 2353377"/>
              <a:gd name="connsiteX42" fmla="*/ 4520901 w 12341965"/>
              <a:gd name="connsiteY42" fmla="*/ 2217902 h 2353377"/>
              <a:gd name="connsiteX43" fmla="*/ 4466684 w 12341965"/>
              <a:gd name="connsiteY43" fmla="*/ 2217811 h 2353377"/>
              <a:gd name="connsiteX44" fmla="*/ 4384389 w 12341965"/>
              <a:gd name="connsiteY44" fmla="*/ 2227803 h 2353377"/>
              <a:gd name="connsiteX45" fmla="*/ 4294465 w 12341965"/>
              <a:gd name="connsiteY45" fmla="*/ 2240110 h 2353377"/>
              <a:gd name="connsiteX46" fmla="*/ 4240927 w 12341965"/>
              <a:gd name="connsiteY46" fmla="*/ 2245879 h 2353377"/>
              <a:gd name="connsiteX47" fmla="*/ 4234993 w 12341965"/>
              <a:gd name="connsiteY47" fmla="*/ 2246302 h 2353377"/>
              <a:gd name="connsiteX48" fmla="*/ 4193946 w 12341965"/>
              <a:gd name="connsiteY48" fmla="*/ 2246529 h 2353377"/>
              <a:gd name="connsiteX49" fmla="*/ 4068669 w 12341965"/>
              <a:gd name="connsiteY49" fmla="*/ 2231190 h 2353377"/>
              <a:gd name="connsiteX50" fmla="*/ 4031847 w 12341965"/>
              <a:gd name="connsiteY50" fmla="*/ 2226882 h 2353377"/>
              <a:gd name="connsiteX51" fmla="*/ 4006096 w 12341965"/>
              <a:gd name="connsiteY51" fmla="*/ 2221376 h 2353377"/>
              <a:gd name="connsiteX52" fmla="*/ 3934949 w 12341965"/>
              <a:gd name="connsiteY52" fmla="*/ 2220116 h 2353377"/>
              <a:gd name="connsiteX53" fmla="*/ 3814672 w 12341965"/>
              <a:gd name="connsiteY53" fmla="*/ 2223359 h 2353377"/>
              <a:gd name="connsiteX54" fmla="*/ 3761308 w 12341965"/>
              <a:gd name="connsiteY54" fmla="*/ 2214030 h 2353377"/>
              <a:gd name="connsiteX55" fmla="*/ 3569306 w 12341965"/>
              <a:gd name="connsiteY55" fmla="*/ 2214461 h 2353377"/>
              <a:gd name="connsiteX56" fmla="*/ 3407590 w 12341965"/>
              <a:gd name="connsiteY56" fmla="*/ 2207870 h 2353377"/>
              <a:gd name="connsiteX57" fmla="*/ 3281075 w 12341965"/>
              <a:gd name="connsiteY57" fmla="*/ 2208906 h 2353377"/>
              <a:gd name="connsiteX58" fmla="*/ 3008454 w 12341965"/>
              <a:gd name="connsiteY58" fmla="*/ 2216904 h 2353377"/>
              <a:gd name="connsiteX59" fmla="*/ 2993596 w 12341965"/>
              <a:gd name="connsiteY59" fmla="*/ 2224321 h 2353377"/>
              <a:gd name="connsiteX60" fmla="*/ 2939335 w 12341965"/>
              <a:gd name="connsiteY60" fmla="*/ 2232438 h 2353377"/>
              <a:gd name="connsiteX61" fmla="*/ 2870672 w 12341965"/>
              <a:gd name="connsiteY61" fmla="*/ 2240299 h 2353377"/>
              <a:gd name="connsiteX62" fmla="*/ 2870224 w 12341965"/>
              <a:gd name="connsiteY62" fmla="*/ 2239378 h 2353377"/>
              <a:gd name="connsiteX63" fmla="*/ 2839549 w 12341965"/>
              <a:gd name="connsiteY63" fmla="*/ 2232556 h 2353377"/>
              <a:gd name="connsiteX64" fmla="*/ 2715695 w 12341965"/>
              <a:gd name="connsiteY64" fmla="*/ 2217586 h 2353377"/>
              <a:gd name="connsiteX65" fmla="*/ 2710404 w 12341965"/>
              <a:gd name="connsiteY65" fmla="*/ 2216336 h 2353377"/>
              <a:gd name="connsiteX66" fmla="*/ 2473552 w 12341965"/>
              <a:gd name="connsiteY66" fmla="*/ 2198719 h 2353377"/>
              <a:gd name="connsiteX67" fmla="*/ 2371052 w 12341965"/>
              <a:gd name="connsiteY67" fmla="*/ 2192460 h 2353377"/>
              <a:gd name="connsiteX68" fmla="*/ 2285669 w 12341965"/>
              <a:gd name="connsiteY68" fmla="*/ 2178867 h 2353377"/>
              <a:gd name="connsiteX69" fmla="*/ 2162799 w 12341965"/>
              <a:gd name="connsiteY69" fmla="*/ 2176749 h 2353377"/>
              <a:gd name="connsiteX70" fmla="*/ 2052698 w 12341965"/>
              <a:gd name="connsiteY70" fmla="*/ 2201848 h 2353377"/>
              <a:gd name="connsiteX71" fmla="*/ 2036176 w 12341965"/>
              <a:gd name="connsiteY71" fmla="*/ 2207519 h 2353377"/>
              <a:gd name="connsiteX72" fmla="*/ 1867865 w 12341965"/>
              <a:gd name="connsiteY72" fmla="*/ 2233814 h 2353377"/>
              <a:gd name="connsiteX73" fmla="*/ 1747309 w 12341965"/>
              <a:gd name="connsiteY73" fmla="*/ 2244873 h 2353377"/>
              <a:gd name="connsiteX74" fmla="*/ 1621993 w 12341965"/>
              <a:gd name="connsiteY74" fmla="*/ 2277323 h 2353377"/>
              <a:gd name="connsiteX75" fmla="*/ 1413302 w 12341965"/>
              <a:gd name="connsiteY75" fmla="*/ 2315386 h 2353377"/>
              <a:gd name="connsiteX76" fmla="*/ 1349774 w 12341965"/>
              <a:gd name="connsiteY76" fmla="*/ 2311415 h 2353377"/>
              <a:gd name="connsiteX77" fmla="*/ 1335513 w 12341965"/>
              <a:gd name="connsiteY77" fmla="*/ 2307541 h 2353377"/>
              <a:gd name="connsiteX78" fmla="*/ 1259923 w 12341965"/>
              <a:gd name="connsiteY78" fmla="*/ 2294046 h 2353377"/>
              <a:gd name="connsiteX79" fmla="*/ 1177798 w 12341965"/>
              <a:gd name="connsiteY79" fmla="*/ 2268264 h 2353377"/>
              <a:gd name="connsiteX80" fmla="*/ 953096 w 12341965"/>
              <a:gd name="connsiteY80" fmla="*/ 2252491 h 2353377"/>
              <a:gd name="connsiteX81" fmla="*/ 797811 w 12341965"/>
              <a:gd name="connsiteY81" fmla="*/ 2225024 h 2353377"/>
              <a:gd name="connsiteX82" fmla="*/ 586407 w 12341965"/>
              <a:gd name="connsiteY82" fmla="*/ 2173725 h 2353377"/>
              <a:gd name="connsiteX83" fmla="*/ 510297 w 12341965"/>
              <a:gd name="connsiteY83" fmla="*/ 2165489 h 2353377"/>
              <a:gd name="connsiteX84" fmla="*/ 406606 w 12341965"/>
              <a:gd name="connsiteY84" fmla="*/ 2130615 h 2353377"/>
              <a:gd name="connsiteX85" fmla="*/ 369789 w 12341965"/>
              <a:gd name="connsiteY85" fmla="*/ 2123930 h 2353377"/>
              <a:gd name="connsiteX86" fmla="*/ 268455 w 12341965"/>
              <a:gd name="connsiteY86" fmla="*/ 2101771 h 2353377"/>
              <a:gd name="connsiteX87" fmla="*/ 75483 w 12341965"/>
              <a:gd name="connsiteY87" fmla="*/ 2065556 h 2353377"/>
              <a:gd name="connsiteX88" fmla="*/ 36912 w 12341965"/>
              <a:gd name="connsiteY88" fmla="*/ 2050202 h 2353377"/>
              <a:gd name="connsiteX89" fmla="*/ 4480 w 12341965"/>
              <a:gd name="connsiteY89" fmla="*/ 2042483 h 2353377"/>
              <a:gd name="connsiteX90" fmla="*/ 0 w 12341965"/>
              <a:gd name="connsiteY90" fmla="*/ 2041389 h 2353377"/>
              <a:gd name="connsiteX91" fmla="*/ 220422 w 12341965"/>
              <a:gd name="connsiteY91"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11428 w 12341965"/>
              <a:gd name="connsiteY5" fmla="*/ 1858137 h 2353377"/>
              <a:gd name="connsiteX6" fmla="*/ 8597726 w 12341965"/>
              <a:gd name="connsiteY6" fmla="*/ 1951987 h 2353377"/>
              <a:gd name="connsiteX7" fmla="*/ 7396556 w 12341965"/>
              <a:gd name="connsiteY7" fmla="*/ 2265493 h 2353377"/>
              <a:gd name="connsiteX8" fmla="*/ 7246167 w 12341965"/>
              <a:gd name="connsiteY8" fmla="*/ 2287725 h 2353377"/>
              <a:gd name="connsiteX9" fmla="*/ 7238841 w 12341965"/>
              <a:gd name="connsiteY9" fmla="*/ 2297086 h 2353377"/>
              <a:gd name="connsiteX10" fmla="*/ 7195429 w 12341965"/>
              <a:gd name="connsiteY10" fmla="*/ 2314078 h 2353377"/>
              <a:gd name="connsiteX11" fmla="*/ 7175833 w 12341965"/>
              <a:gd name="connsiteY11" fmla="*/ 2323047 h 2353377"/>
              <a:gd name="connsiteX12" fmla="*/ 6909853 w 12341965"/>
              <a:gd name="connsiteY12" fmla="*/ 2323220 h 2353377"/>
              <a:gd name="connsiteX13" fmla="*/ 6804732 w 12341965"/>
              <a:gd name="connsiteY13" fmla="*/ 2320509 h 2353377"/>
              <a:gd name="connsiteX14" fmla="*/ 6701005 w 12341965"/>
              <a:gd name="connsiteY14" fmla="*/ 2320573 h 2353377"/>
              <a:gd name="connsiteX15" fmla="*/ 6663627 w 12341965"/>
              <a:gd name="connsiteY15" fmla="*/ 2321931 h 2353377"/>
              <a:gd name="connsiteX16" fmla="*/ 6563598 w 12341965"/>
              <a:gd name="connsiteY16" fmla="*/ 2313634 h 2353377"/>
              <a:gd name="connsiteX17" fmla="*/ 6525203 w 12341965"/>
              <a:gd name="connsiteY17" fmla="*/ 2312470 h 2353377"/>
              <a:gd name="connsiteX18" fmla="*/ 6517061 w 12341965"/>
              <a:gd name="connsiteY18" fmla="*/ 2312846 h 2353377"/>
              <a:gd name="connsiteX19" fmla="*/ 6478721 w 12341965"/>
              <a:gd name="connsiteY19" fmla="*/ 2318342 h 2353377"/>
              <a:gd name="connsiteX20" fmla="*/ 6373502 w 12341965"/>
              <a:gd name="connsiteY20" fmla="*/ 2296294 h 2353377"/>
              <a:gd name="connsiteX21" fmla="*/ 6250573 w 12341965"/>
              <a:gd name="connsiteY21" fmla="*/ 2310299 h 2353377"/>
              <a:gd name="connsiteX22" fmla="*/ 6103688 w 12341965"/>
              <a:gd name="connsiteY22" fmla="*/ 2319965 h 2353377"/>
              <a:gd name="connsiteX23" fmla="*/ 5881220 w 12341965"/>
              <a:gd name="connsiteY23" fmla="*/ 2352697 h 2353377"/>
              <a:gd name="connsiteX24" fmla="*/ 5787527 w 12341965"/>
              <a:gd name="connsiteY24" fmla="*/ 2338337 h 2353377"/>
              <a:gd name="connsiteX25" fmla="*/ 5643041 w 12341965"/>
              <a:gd name="connsiteY25" fmla="*/ 2349756 h 2353377"/>
              <a:gd name="connsiteX26" fmla="*/ 5517419 w 12341965"/>
              <a:gd name="connsiteY26" fmla="*/ 2351254 h 2353377"/>
              <a:gd name="connsiteX27" fmla="*/ 5503615 w 12341965"/>
              <a:gd name="connsiteY27" fmla="*/ 2350690 h 2353377"/>
              <a:gd name="connsiteX28" fmla="*/ 5452604 w 12341965"/>
              <a:gd name="connsiteY28" fmla="*/ 2341455 h 2353377"/>
              <a:gd name="connsiteX29" fmla="*/ 5218880 w 12341965"/>
              <a:gd name="connsiteY29" fmla="*/ 2347042 h 2353377"/>
              <a:gd name="connsiteX30" fmla="*/ 5147783 w 12341965"/>
              <a:gd name="connsiteY30" fmla="*/ 2337307 h 2353377"/>
              <a:gd name="connsiteX31" fmla="*/ 5112799 w 12341965"/>
              <a:gd name="connsiteY31" fmla="*/ 2336446 h 2353377"/>
              <a:gd name="connsiteX32" fmla="*/ 5106864 w 12341965"/>
              <a:gd name="connsiteY32" fmla="*/ 2335911 h 2353377"/>
              <a:gd name="connsiteX33" fmla="*/ 5066303 w 12341965"/>
              <a:gd name="connsiteY33" fmla="*/ 2329557 h 2353377"/>
              <a:gd name="connsiteX34" fmla="*/ 5006531 w 12341965"/>
              <a:gd name="connsiteY34" fmla="*/ 2315968 h 2353377"/>
              <a:gd name="connsiteX35" fmla="*/ 4945504 w 12341965"/>
              <a:gd name="connsiteY35" fmla="*/ 2294413 h 2353377"/>
              <a:gd name="connsiteX36" fmla="*/ 4909961 w 12341965"/>
              <a:gd name="connsiteY36" fmla="*/ 2284281 h 2353377"/>
              <a:gd name="connsiteX37" fmla="*/ 4885568 w 12341965"/>
              <a:gd name="connsiteY37" fmla="*/ 2274743 h 2353377"/>
              <a:gd name="connsiteX38" fmla="*/ 4815574 w 12341965"/>
              <a:gd name="connsiteY38" fmla="*/ 2262107 h 2353377"/>
              <a:gd name="connsiteX39" fmla="*/ 4696246 w 12341965"/>
              <a:gd name="connsiteY39" fmla="*/ 2246027 h 2353377"/>
              <a:gd name="connsiteX40" fmla="*/ 4647561 w 12341965"/>
              <a:gd name="connsiteY40" fmla="*/ 2224054 h 2353377"/>
              <a:gd name="connsiteX41" fmla="*/ 4544244 w 12341965"/>
              <a:gd name="connsiteY41" fmla="*/ 2213903 h 2353377"/>
              <a:gd name="connsiteX42" fmla="*/ 4520901 w 12341965"/>
              <a:gd name="connsiteY42" fmla="*/ 2217902 h 2353377"/>
              <a:gd name="connsiteX43" fmla="*/ 4466684 w 12341965"/>
              <a:gd name="connsiteY43" fmla="*/ 2217811 h 2353377"/>
              <a:gd name="connsiteX44" fmla="*/ 4384389 w 12341965"/>
              <a:gd name="connsiteY44" fmla="*/ 2227803 h 2353377"/>
              <a:gd name="connsiteX45" fmla="*/ 4294465 w 12341965"/>
              <a:gd name="connsiteY45" fmla="*/ 2240110 h 2353377"/>
              <a:gd name="connsiteX46" fmla="*/ 4240927 w 12341965"/>
              <a:gd name="connsiteY46" fmla="*/ 2245879 h 2353377"/>
              <a:gd name="connsiteX47" fmla="*/ 4234993 w 12341965"/>
              <a:gd name="connsiteY47" fmla="*/ 2246302 h 2353377"/>
              <a:gd name="connsiteX48" fmla="*/ 4193946 w 12341965"/>
              <a:gd name="connsiteY48" fmla="*/ 2246529 h 2353377"/>
              <a:gd name="connsiteX49" fmla="*/ 4068669 w 12341965"/>
              <a:gd name="connsiteY49" fmla="*/ 2231190 h 2353377"/>
              <a:gd name="connsiteX50" fmla="*/ 4031847 w 12341965"/>
              <a:gd name="connsiteY50" fmla="*/ 2226882 h 2353377"/>
              <a:gd name="connsiteX51" fmla="*/ 4006096 w 12341965"/>
              <a:gd name="connsiteY51" fmla="*/ 2221376 h 2353377"/>
              <a:gd name="connsiteX52" fmla="*/ 3934949 w 12341965"/>
              <a:gd name="connsiteY52" fmla="*/ 2220116 h 2353377"/>
              <a:gd name="connsiteX53" fmla="*/ 3814672 w 12341965"/>
              <a:gd name="connsiteY53" fmla="*/ 2223359 h 2353377"/>
              <a:gd name="connsiteX54" fmla="*/ 3761308 w 12341965"/>
              <a:gd name="connsiteY54" fmla="*/ 2214030 h 2353377"/>
              <a:gd name="connsiteX55" fmla="*/ 3569306 w 12341965"/>
              <a:gd name="connsiteY55" fmla="*/ 2214461 h 2353377"/>
              <a:gd name="connsiteX56" fmla="*/ 3407590 w 12341965"/>
              <a:gd name="connsiteY56" fmla="*/ 2207870 h 2353377"/>
              <a:gd name="connsiteX57" fmla="*/ 3281075 w 12341965"/>
              <a:gd name="connsiteY57" fmla="*/ 2208906 h 2353377"/>
              <a:gd name="connsiteX58" fmla="*/ 3008454 w 12341965"/>
              <a:gd name="connsiteY58" fmla="*/ 2216904 h 2353377"/>
              <a:gd name="connsiteX59" fmla="*/ 2993596 w 12341965"/>
              <a:gd name="connsiteY59" fmla="*/ 2224321 h 2353377"/>
              <a:gd name="connsiteX60" fmla="*/ 2939335 w 12341965"/>
              <a:gd name="connsiteY60" fmla="*/ 2232438 h 2353377"/>
              <a:gd name="connsiteX61" fmla="*/ 2870672 w 12341965"/>
              <a:gd name="connsiteY61" fmla="*/ 2240299 h 2353377"/>
              <a:gd name="connsiteX62" fmla="*/ 2870224 w 12341965"/>
              <a:gd name="connsiteY62" fmla="*/ 2239378 h 2353377"/>
              <a:gd name="connsiteX63" fmla="*/ 2839549 w 12341965"/>
              <a:gd name="connsiteY63" fmla="*/ 2232556 h 2353377"/>
              <a:gd name="connsiteX64" fmla="*/ 2715695 w 12341965"/>
              <a:gd name="connsiteY64" fmla="*/ 2217586 h 2353377"/>
              <a:gd name="connsiteX65" fmla="*/ 2710404 w 12341965"/>
              <a:gd name="connsiteY65" fmla="*/ 2216336 h 2353377"/>
              <a:gd name="connsiteX66" fmla="*/ 2473552 w 12341965"/>
              <a:gd name="connsiteY66" fmla="*/ 2198719 h 2353377"/>
              <a:gd name="connsiteX67" fmla="*/ 2371052 w 12341965"/>
              <a:gd name="connsiteY67" fmla="*/ 2192460 h 2353377"/>
              <a:gd name="connsiteX68" fmla="*/ 2285669 w 12341965"/>
              <a:gd name="connsiteY68" fmla="*/ 2178867 h 2353377"/>
              <a:gd name="connsiteX69" fmla="*/ 2162799 w 12341965"/>
              <a:gd name="connsiteY69" fmla="*/ 2176749 h 2353377"/>
              <a:gd name="connsiteX70" fmla="*/ 2052698 w 12341965"/>
              <a:gd name="connsiteY70" fmla="*/ 2201848 h 2353377"/>
              <a:gd name="connsiteX71" fmla="*/ 2036176 w 12341965"/>
              <a:gd name="connsiteY71" fmla="*/ 2207519 h 2353377"/>
              <a:gd name="connsiteX72" fmla="*/ 1867865 w 12341965"/>
              <a:gd name="connsiteY72" fmla="*/ 2233814 h 2353377"/>
              <a:gd name="connsiteX73" fmla="*/ 1747309 w 12341965"/>
              <a:gd name="connsiteY73" fmla="*/ 2244873 h 2353377"/>
              <a:gd name="connsiteX74" fmla="*/ 1621993 w 12341965"/>
              <a:gd name="connsiteY74" fmla="*/ 2277323 h 2353377"/>
              <a:gd name="connsiteX75" fmla="*/ 1413302 w 12341965"/>
              <a:gd name="connsiteY75" fmla="*/ 2315386 h 2353377"/>
              <a:gd name="connsiteX76" fmla="*/ 1349774 w 12341965"/>
              <a:gd name="connsiteY76" fmla="*/ 2311415 h 2353377"/>
              <a:gd name="connsiteX77" fmla="*/ 1335513 w 12341965"/>
              <a:gd name="connsiteY77" fmla="*/ 2307541 h 2353377"/>
              <a:gd name="connsiteX78" fmla="*/ 1259923 w 12341965"/>
              <a:gd name="connsiteY78" fmla="*/ 2294046 h 2353377"/>
              <a:gd name="connsiteX79" fmla="*/ 1177798 w 12341965"/>
              <a:gd name="connsiteY79" fmla="*/ 2268264 h 2353377"/>
              <a:gd name="connsiteX80" fmla="*/ 953096 w 12341965"/>
              <a:gd name="connsiteY80" fmla="*/ 2252491 h 2353377"/>
              <a:gd name="connsiteX81" fmla="*/ 797811 w 12341965"/>
              <a:gd name="connsiteY81" fmla="*/ 2225024 h 2353377"/>
              <a:gd name="connsiteX82" fmla="*/ 586407 w 12341965"/>
              <a:gd name="connsiteY82" fmla="*/ 2173725 h 2353377"/>
              <a:gd name="connsiteX83" fmla="*/ 510297 w 12341965"/>
              <a:gd name="connsiteY83" fmla="*/ 2165489 h 2353377"/>
              <a:gd name="connsiteX84" fmla="*/ 406606 w 12341965"/>
              <a:gd name="connsiteY84" fmla="*/ 2130615 h 2353377"/>
              <a:gd name="connsiteX85" fmla="*/ 369789 w 12341965"/>
              <a:gd name="connsiteY85" fmla="*/ 2123930 h 2353377"/>
              <a:gd name="connsiteX86" fmla="*/ 268455 w 12341965"/>
              <a:gd name="connsiteY86" fmla="*/ 2101771 h 2353377"/>
              <a:gd name="connsiteX87" fmla="*/ 75483 w 12341965"/>
              <a:gd name="connsiteY87" fmla="*/ 2065556 h 2353377"/>
              <a:gd name="connsiteX88" fmla="*/ 36912 w 12341965"/>
              <a:gd name="connsiteY88" fmla="*/ 2050202 h 2353377"/>
              <a:gd name="connsiteX89" fmla="*/ 4480 w 12341965"/>
              <a:gd name="connsiteY89" fmla="*/ 2042483 h 2353377"/>
              <a:gd name="connsiteX90" fmla="*/ 0 w 12341965"/>
              <a:gd name="connsiteY90" fmla="*/ 2041389 h 2353377"/>
              <a:gd name="connsiteX91" fmla="*/ 220422 w 12341965"/>
              <a:gd name="connsiteY91"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04839 w 12341965"/>
              <a:gd name="connsiteY5" fmla="*/ 1919152 h 2353377"/>
              <a:gd name="connsiteX6" fmla="*/ 8597726 w 12341965"/>
              <a:gd name="connsiteY6" fmla="*/ 1951987 h 2353377"/>
              <a:gd name="connsiteX7" fmla="*/ 7396556 w 12341965"/>
              <a:gd name="connsiteY7" fmla="*/ 2265493 h 2353377"/>
              <a:gd name="connsiteX8" fmla="*/ 7246167 w 12341965"/>
              <a:gd name="connsiteY8" fmla="*/ 2287725 h 2353377"/>
              <a:gd name="connsiteX9" fmla="*/ 7238841 w 12341965"/>
              <a:gd name="connsiteY9" fmla="*/ 2297086 h 2353377"/>
              <a:gd name="connsiteX10" fmla="*/ 7195429 w 12341965"/>
              <a:gd name="connsiteY10" fmla="*/ 2314078 h 2353377"/>
              <a:gd name="connsiteX11" fmla="*/ 7175833 w 12341965"/>
              <a:gd name="connsiteY11" fmla="*/ 2323047 h 2353377"/>
              <a:gd name="connsiteX12" fmla="*/ 6909853 w 12341965"/>
              <a:gd name="connsiteY12" fmla="*/ 2323220 h 2353377"/>
              <a:gd name="connsiteX13" fmla="*/ 6804732 w 12341965"/>
              <a:gd name="connsiteY13" fmla="*/ 2320509 h 2353377"/>
              <a:gd name="connsiteX14" fmla="*/ 6701005 w 12341965"/>
              <a:gd name="connsiteY14" fmla="*/ 2320573 h 2353377"/>
              <a:gd name="connsiteX15" fmla="*/ 6663627 w 12341965"/>
              <a:gd name="connsiteY15" fmla="*/ 2321931 h 2353377"/>
              <a:gd name="connsiteX16" fmla="*/ 6563598 w 12341965"/>
              <a:gd name="connsiteY16" fmla="*/ 2313634 h 2353377"/>
              <a:gd name="connsiteX17" fmla="*/ 6525203 w 12341965"/>
              <a:gd name="connsiteY17" fmla="*/ 2312470 h 2353377"/>
              <a:gd name="connsiteX18" fmla="*/ 6517061 w 12341965"/>
              <a:gd name="connsiteY18" fmla="*/ 2312846 h 2353377"/>
              <a:gd name="connsiteX19" fmla="*/ 6478721 w 12341965"/>
              <a:gd name="connsiteY19" fmla="*/ 2318342 h 2353377"/>
              <a:gd name="connsiteX20" fmla="*/ 6373502 w 12341965"/>
              <a:gd name="connsiteY20" fmla="*/ 2296294 h 2353377"/>
              <a:gd name="connsiteX21" fmla="*/ 6250573 w 12341965"/>
              <a:gd name="connsiteY21" fmla="*/ 2310299 h 2353377"/>
              <a:gd name="connsiteX22" fmla="*/ 6103688 w 12341965"/>
              <a:gd name="connsiteY22" fmla="*/ 2319965 h 2353377"/>
              <a:gd name="connsiteX23" fmla="*/ 5881220 w 12341965"/>
              <a:gd name="connsiteY23" fmla="*/ 2352697 h 2353377"/>
              <a:gd name="connsiteX24" fmla="*/ 5787527 w 12341965"/>
              <a:gd name="connsiteY24" fmla="*/ 2338337 h 2353377"/>
              <a:gd name="connsiteX25" fmla="*/ 5643041 w 12341965"/>
              <a:gd name="connsiteY25" fmla="*/ 2349756 h 2353377"/>
              <a:gd name="connsiteX26" fmla="*/ 5517419 w 12341965"/>
              <a:gd name="connsiteY26" fmla="*/ 2351254 h 2353377"/>
              <a:gd name="connsiteX27" fmla="*/ 5503615 w 12341965"/>
              <a:gd name="connsiteY27" fmla="*/ 2350690 h 2353377"/>
              <a:gd name="connsiteX28" fmla="*/ 5452604 w 12341965"/>
              <a:gd name="connsiteY28" fmla="*/ 2341455 h 2353377"/>
              <a:gd name="connsiteX29" fmla="*/ 5218880 w 12341965"/>
              <a:gd name="connsiteY29" fmla="*/ 2347042 h 2353377"/>
              <a:gd name="connsiteX30" fmla="*/ 5147783 w 12341965"/>
              <a:gd name="connsiteY30" fmla="*/ 2337307 h 2353377"/>
              <a:gd name="connsiteX31" fmla="*/ 5112799 w 12341965"/>
              <a:gd name="connsiteY31" fmla="*/ 2336446 h 2353377"/>
              <a:gd name="connsiteX32" fmla="*/ 5106864 w 12341965"/>
              <a:gd name="connsiteY32" fmla="*/ 2335911 h 2353377"/>
              <a:gd name="connsiteX33" fmla="*/ 5066303 w 12341965"/>
              <a:gd name="connsiteY33" fmla="*/ 2329557 h 2353377"/>
              <a:gd name="connsiteX34" fmla="*/ 5006531 w 12341965"/>
              <a:gd name="connsiteY34" fmla="*/ 2315968 h 2353377"/>
              <a:gd name="connsiteX35" fmla="*/ 4945504 w 12341965"/>
              <a:gd name="connsiteY35" fmla="*/ 2294413 h 2353377"/>
              <a:gd name="connsiteX36" fmla="*/ 4909961 w 12341965"/>
              <a:gd name="connsiteY36" fmla="*/ 2284281 h 2353377"/>
              <a:gd name="connsiteX37" fmla="*/ 4885568 w 12341965"/>
              <a:gd name="connsiteY37" fmla="*/ 2274743 h 2353377"/>
              <a:gd name="connsiteX38" fmla="*/ 4815574 w 12341965"/>
              <a:gd name="connsiteY38" fmla="*/ 2262107 h 2353377"/>
              <a:gd name="connsiteX39" fmla="*/ 4696246 w 12341965"/>
              <a:gd name="connsiteY39" fmla="*/ 2246027 h 2353377"/>
              <a:gd name="connsiteX40" fmla="*/ 4647561 w 12341965"/>
              <a:gd name="connsiteY40" fmla="*/ 2224054 h 2353377"/>
              <a:gd name="connsiteX41" fmla="*/ 4544244 w 12341965"/>
              <a:gd name="connsiteY41" fmla="*/ 2213903 h 2353377"/>
              <a:gd name="connsiteX42" fmla="*/ 4520901 w 12341965"/>
              <a:gd name="connsiteY42" fmla="*/ 2217902 h 2353377"/>
              <a:gd name="connsiteX43" fmla="*/ 4466684 w 12341965"/>
              <a:gd name="connsiteY43" fmla="*/ 2217811 h 2353377"/>
              <a:gd name="connsiteX44" fmla="*/ 4384389 w 12341965"/>
              <a:gd name="connsiteY44" fmla="*/ 2227803 h 2353377"/>
              <a:gd name="connsiteX45" fmla="*/ 4294465 w 12341965"/>
              <a:gd name="connsiteY45" fmla="*/ 2240110 h 2353377"/>
              <a:gd name="connsiteX46" fmla="*/ 4240927 w 12341965"/>
              <a:gd name="connsiteY46" fmla="*/ 2245879 h 2353377"/>
              <a:gd name="connsiteX47" fmla="*/ 4234993 w 12341965"/>
              <a:gd name="connsiteY47" fmla="*/ 2246302 h 2353377"/>
              <a:gd name="connsiteX48" fmla="*/ 4193946 w 12341965"/>
              <a:gd name="connsiteY48" fmla="*/ 2246529 h 2353377"/>
              <a:gd name="connsiteX49" fmla="*/ 4068669 w 12341965"/>
              <a:gd name="connsiteY49" fmla="*/ 2231190 h 2353377"/>
              <a:gd name="connsiteX50" fmla="*/ 4031847 w 12341965"/>
              <a:gd name="connsiteY50" fmla="*/ 2226882 h 2353377"/>
              <a:gd name="connsiteX51" fmla="*/ 4006096 w 12341965"/>
              <a:gd name="connsiteY51" fmla="*/ 2221376 h 2353377"/>
              <a:gd name="connsiteX52" fmla="*/ 3934949 w 12341965"/>
              <a:gd name="connsiteY52" fmla="*/ 2220116 h 2353377"/>
              <a:gd name="connsiteX53" fmla="*/ 3814672 w 12341965"/>
              <a:gd name="connsiteY53" fmla="*/ 2223359 h 2353377"/>
              <a:gd name="connsiteX54" fmla="*/ 3761308 w 12341965"/>
              <a:gd name="connsiteY54" fmla="*/ 2214030 h 2353377"/>
              <a:gd name="connsiteX55" fmla="*/ 3569306 w 12341965"/>
              <a:gd name="connsiteY55" fmla="*/ 2214461 h 2353377"/>
              <a:gd name="connsiteX56" fmla="*/ 3407590 w 12341965"/>
              <a:gd name="connsiteY56" fmla="*/ 2207870 h 2353377"/>
              <a:gd name="connsiteX57" fmla="*/ 3281075 w 12341965"/>
              <a:gd name="connsiteY57" fmla="*/ 2208906 h 2353377"/>
              <a:gd name="connsiteX58" fmla="*/ 3008454 w 12341965"/>
              <a:gd name="connsiteY58" fmla="*/ 2216904 h 2353377"/>
              <a:gd name="connsiteX59" fmla="*/ 2993596 w 12341965"/>
              <a:gd name="connsiteY59" fmla="*/ 2224321 h 2353377"/>
              <a:gd name="connsiteX60" fmla="*/ 2939335 w 12341965"/>
              <a:gd name="connsiteY60" fmla="*/ 2232438 h 2353377"/>
              <a:gd name="connsiteX61" fmla="*/ 2870672 w 12341965"/>
              <a:gd name="connsiteY61" fmla="*/ 2240299 h 2353377"/>
              <a:gd name="connsiteX62" fmla="*/ 2870224 w 12341965"/>
              <a:gd name="connsiteY62" fmla="*/ 2239378 h 2353377"/>
              <a:gd name="connsiteX63" fmla="*/ 2839549 w 12341965"/>
              <a:gd name="connsiteY63" fmla="*/ 2232556 h 2353377"/>
              <a:gd name="connsiteX64" fmla="*/ 2715695 w 12341965"/>
              <a:gd name="connsiteY64" fmla="*/ 2217586 h 2353377"/>
              <a:gd name="connsiteX65" fmla="*/ 2710404 w 12341965"/>
              <a:gd name="connsiteY65" fmla="*/ 2216336 h 2353377"/>
              <a:gd name="connsiteX66" fmla="*/ 2473552 w 12341965"/>
              <a:gd name="connsiteY66" fmla="*/ 2198719 h 2353377"/>
              <a:gd name="connsiteX67" fmla="*/ 2371052 w 12341965"/>
              <a:gd name="connsiteY67" fmla="*/ 2192460 h 2353377"/>
              <a:gd name="connsiteX68" fmla="*/ 2285669 w 12341965"/>
              <a:gd name="connsiteY68" fmla="*/ 2178867 h 2353377"/>
              <a:gd name="connsiteX69" fmla="*/ 2162799 w 12341965"/>
              <a:gd name="connsiteY69" fmla="*/ 2176749 h 2353377"/>
              <a:gd name="connsiteX70" fmla="*/ 2052698 w 12341965"/>
              <a:gd name="connsiteY70" fmla="*/ 2201848 h 2353377"/>
              <a:gd name="connsiteX71" fmla="*/ 2036176 w 12341965"/>
              <a:gd name="connsiteY71" fmla="*/ 2207519 h 2353377"/>
              <a:gd name="connsiteX72" fmla="*/ 1867865 w 12341965"/>
              <a:gd name="connsiteY72" fmla="*/ 2233814 h 2353377"/>
              <a:gd name="connsiteX73" fmla="*/ 1747309 w 12341965"/>
              <a:gd name="connsiteY73" fmla="*/ 2244873 h 2353377"/>
              <a:gd name="connsiteX74" fmla="*/ 1621993 w 12341965"/>
              <a:gd name="connsiteY74" fmla="*/ 2277323 h 2353377"/>
              <a:gd name="connsiteX75" fmla="*/ 1413302 w 12341965"/>
              <a:gd name="connsiteY75" fmla="*/ 2315386 h 2353377"/>
              <a:gd name="connsiteX76" fmla="*/ 1349774 w 12341965"/>
              <a:gd name="connsiteY76" fmla="*/ 2311415 h 2353377"/>
              <a:gd name="connsiteX77" fmla="*/ 1335513 w 12341965"/>
              <a:gd name="connsiteY77" fmla="*/ 2307541 h 2353377"/>
              <a:gd name="connsiteX78" fmla="*/ 1259923 w 12341965"/>
              <a:gd name="connsiteY78" fmla="*/ 2294046 h 2353377"/>
              <a:gd name="connsiteX79" fmla="*/ 1177798 w 12341965"/>
              <a:gd name="connsiteY79" fmla="*/ 2268264 h 2353377"/>
              <a:gd name="connsiteX80" fmla="*/ 953096 w 12341965"/>
              <a:gd name="connsiteY80" fmla="*/ 2252491 h 2353377"/>
              <a:gd name="connsiteX81" fmla="*/ 797811 w 12341965"/>
              <a:gd name="connsiteY81" fmla="*/ 2225024 h 2353377"/>
              <a:gd name="connsiteX82" fmla="*/ 586407 w 12341965"/>
              <a:gd name="connsiteY82" fmla="*/ 2173725 h 2353377"/>
              <a:gd name="connsiteX83" fmla="*/ 510297 w 12341965"/>
              <a:gd name="connsiteY83" fmla="*/ 2165489 h 2353377"/>
              <a:gd name="connsiteX84" fmla="*/ 406606 w 12341965"/>
              <a:gd name="connsiteY84" fmla="*/ 2130615 h 2353377"/>
              <a:gd name="connsiteX85" fmla="*/ 369789 w 12341965"/>
              <a:gd name="connsiteY85" fmla="*/ 2123930 h 2353377"/>
              <a:gd name="connsiteX86" fmla="*/ 268455 w 12341965"/>
              <a:gd name="connsiteY86" fmla="*/ 2101771 h 2353377"/>
              <a:gd name="connsiteX87" fmla="*/ 75483 w 12341965"/>
              <a:gd name="connsiteY87" fmla="*/ 2065556 h 2353377"/>
              <a:gd name="connsiteX88" fmla="*/ 36912 w 12341965"/>
              <a:gd name="connsiteY88" fmla="*/ 2050202 h 2353377"/>
              <a:gd name="connsiteX89" fmla="*/ 4480 w 12341965"/>
              <a:gd name="connsiteY89" fmla="*/ 2042483 h 2353377"/>
              <a:gd name="connsiteX90" fmla="*/ 0 w 12341965"/>
              <a:gd name="connsiteY90" fmla="*/ 2041389 h 2353377"/>
              <a:gd name="connsiteX91" fmla="*/ 220422 w 12341965"/>
              <a:gd name="connsiteY91"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04839 w 12341965"/>
              <a:gd name="connsiteY5" fmla="*/ 1919152 h 2353377"/>
              <a:gd name="connsiteX6" fmla="*/ 8597726 w 12341965"/>
              <a:gd name="connsiteY6" fmla="*/ 1951987 h 2353377"/>
              <a:gd name="connsiteX7" fmla="*/ 7396556 w 12341965"/>
              <a:gd name="connsiteY7" fmla="*/ 2265493 h 2353377"/>
              <a:gd name="connsiteX8" fmla="*/ 7246167 w 12341965"/>
              <a:gd name="connsiteY8" fmla="*/ 2287725 h 2353377"/>
              <a:gd name="connsiteX9" fmla="*/ 7238841 w 12341965"/>
              <a:gd name="connsiteY9" fmla="*/ 2297086 h 2353377"/>
              <a:gd name="connsiteX10" fmla="*/ 7195429 w 12341965"/>
              <a:gd name="connsiteY10" fmla="*/ 2314078 h 2353377"/>
              <a:gd name="connsiteX11" fmla="*/ 7175833 w 12341965"/>
              <a:gd name="connsiteY11" fmla="*/ 2323047 h 2353377"/>
              <a:gd name="connsiteX12" fmla="*/ 6909853 w 12341965"/>
              <a:gd name="connsiteY12" fmla="*/ 2323220 h 2353377"/>
              <a:gd name="connsiteX13" fmla="*/ 6804732 w 12341965"/>
              <a:gd name="connsiteY13" fmla="*/ 2320509 h 2353377"/>
              <a:gd name="connsiteX14" fmla="*/ 6701005 w 12341965"/>
              <a:gd name="connsiteY14" fmla="*/ 2320573 h 2353377"/>
              <a:gd name="connsiteX15" fmla="*/ 6663627 w 12341965"/>
              <a:gd name="connsiteY15" fmla="*/ 2321931 h 2353377"/>
              <a:gd name="connsiteX16" fmla="*/ 6563598 w 12341965"/>
              <a:gd name="connsiteY16" fmla="*/ 2313634 h 2353377"/>
              <a:gd name="connsiteX17" fmla="*/ 6525203 w 12341965"/>
              <a:gd name="connsiteY17" fmla="*/ 2312470 h 2353377"/>
              <a:gd name="connsiteX18" fmla="*/ 6517061 w 12341965"/>
              <a:gd name="connsiteY18" fmla="*/ 2312846 h 2353377"/>
              <a:gd name="connsiteX19" fmla="*/ 6478721 w 12341965"/>
              <a:gd name="connsiteY19" fmla="*/ 2318342 h 2353377"/>
              <a:gd name="connsiteX20" fmla="*/ 6373502 w 12341965"/>
              <a:gd name="connsiteY20" fmla="*/ 2296294 h 2353377"/>
              <a:gd name="connsiteX21" fmla="*/ 6250573 w 12341965"/>
              <a:gd name="connsiteY21" fmla="*/ 2310299 h 2353377"/>
              <a:gd name="connsiteX22" fmla="*/ 6103688 w 12341965"/>
              <a:gd name="connsiteY22" fmla="*/ 2319965 h 2353377"/>
              <a:gd name="connsiteX23" fmla="*/ 5881220 w 12341965"/>
              <a:gd name="connsiteY23" fmla="*/ 2352697 h 2353377"/>
              <a:gd name="connsiteX24" fmla="*/ 5787527 w 12341965"/>
              <a:gd name="connsiteY24" fmla="*/ 2338337 h 2353377"/>
              <a:gd name="connsiteX25" fmla="*/ 5643041 w 12341965"/>
              <a:gd name="connsiteY25" fmla="*/ 2349756 h 2353377"/>
              <a:gd name="connsiteX26" fmla="*/ 5517419 w 12341965"/>
              <a:gd name="connsiteY26" fmla="*/ 2351254 h 2353377"/>
              <a:gd name="connsiteX27" fmla="*/ 5503615 w 12341965"/>
              <a:gd name="connsiteY27" fmla="*/ 2350690 h 2353377"/>
              <a:gd name="connsiteX28" fmla="*/ 5452604 w 12341965"/>
              <a:gd name="connsiteY28" fmla="*/ 2341455 h 2353377"/>
              <a:gd name="connsiteX29" fmla="*/ 5218880 w 12341965"/>
              <a:gd name="connsiteY29" fmla="*/ 2347042 h 2353377"/>
              <a:gd name="connsiteX30" fmla="*/ 5147783 w 12341965"/>
              <a:gd name="connsiteY30" fmla="*/ 2337307 h 2353377"/>
              <a:gd name="connsiteX31" fmla="*/ 5112799 w 12341965"/>
              <a:gd name="connsiteY31" fmla="*/ 2336446 h 2353377"/>
              <a:gd name="connsiteX32" fmla="*/ 5106864 w 12341965"/>
              <a:gd name="connsiteY32" fmla="*/ 2335911 h 2353377"/>
              <a:gd name="connsiteX33" fmla="*/ 5066303 w 12341965"/>
              <a:gd name="connsiteY33" fmla="*/ 2329557 h 2353377"/>
              <a:gd name="connsiteX34" fmla="*/ 5006531 w 12341965"/>
              <a:gd name="connsiteY34" fmla="*/ 2315968 h 2353377"/>
              <a:gd name="connsiteX35" fmla="*/ 4945504 w 12341965"/>
              <a:gd name="connsiteY35" fmla="*/ 2294413 h 2353377"/>
              <a:gd name="connsiteX36" fmla="*/ 4909961 w 12341965"/>
              <a:gd name="connsiteY36" fmla="*/ 2284281 h 2353377"/>
              <a:gd name="connsiteX37" fmla="*/ 4885568 w 12341965"/>
              <a:gd name="connsiteY37" fmla="*/ 2274743 h 2353377"/>
              <a:gd name="connsiteX38" fmla="*/ 4815574 w 12341965"/>
              <a:gd name="connsiteY38" fmla="*/ 2262107 h 2353377"/>
              <a:gd name="connsiteX39" fmla="*/ 4696246 w 12341965"/>
              <a:gd name="connsiteY39" fmla="*/ 2246027 h 2353377"/>
              <a:gd name="connsiteX40" fmla="*/ 4647561 w 12341965"/>
              <a:gd name="connsiteY40" fmla="*/ 2224054 h 2353377"/>
              <a:gd name="connsiteX41" fmla="*/ 4544244 w 12341965"/>
              <a:gd name="connsiteY41" fmla="*/ 2213903 h 2353377"/>
              <a:gd name="connsiteX42" fmla="*/ 4520901 w 12341965"/>
              <a:gd name="connsiteY42" fmla="*/ 2217902 h 2353377"/>
              <a:gd name="connsiteX43" fmla="*/ 4466684 w 12341965"/>
              <a:gd name="connsiteY43" fmla="*/ 2217811 h 2353377"/>
              <a:gd name="connsiteX44" fmla="*/ 4384389 w 12341965"/>
              <a:gd name="connsiteY44" fmla="*/ 2227803 h 2353377"/>
              <a:gd name="connsiteX45" fmla="*/ 4294465 w 12341965"/>
              <a:gd name="connsiteY45" fmla="*/ 2240110 h 2353377"/>
              <a:gd name="connsiteX46" fmla="*/ 4240927 w 12341965"/>
              <a:gd name="connsiteY46" fmla="*/ 2245879 h 2353377"/>
              <a:gd name="connsiteX47" fmla="*/ 4234993 w 12341965"/>
              <a:gd name="connsiteY47" fmla="*/ 2246302 h 2353377"/>
              <a:gd name="connsiteX48" fmla="*/ 4193946 w 12341965"/>
              <a:gd name="connsiteY48" fmla="*/ 2246529 h 2353377"/>
              <a:gd name="connsiteX49" fmla="*/ 4068669 w 12341965"/>
              <a:gd name="connsiteY49" fmla="*/ 2231190 h 2353377"/>
              <a:gd name="connsiteX50" fmla="*/ 4031847 w 12341965"/>
              <a:gd name="connsiteY50" fmla="*/ 2226882 h 2353377"/>
              <a:gd name="connsiteX51" fmla="*/ 4006096 w 12341965"/>
              <a:gd name="connsiteY51" fmla="*/ 2221376 h 2353377"/>
              <a:gd name="connsiteX52" fmla="*/ 3934949 w 12341965"/>
              <a:gd name="connsiteY52" fmla="*/ 2220116 h 2353377"/>
              <a:gd name="connsiteX53" fmla="*/ 3814672 w 12341965"/>
              <a:gd name="connsiteY53" fmla="*/ 2223359 h 2353377"/>
              <a:gd name="connsiteX54" fmla="*/ 3761308 w 12341965"/>
              <a:gd name="connsiteY54" fmla="*/ 2214030 h 2353377"/>
              <a:gd name="connsiteX55" fmla="*/ 3569306 w 12341965"/>
              <a:gd name="connsiteY55" fmla="*/ 2214461 h 2353377"/>
              <a:gd name="connsiteX56" fmla="*/ 3407590 w 12341965"/>
              <a:gd name="connsiteY56" fmla="*/ 2207870 h 2353377"/>
              <a:gd name="connsiteX57" fmla="*/ 3281075 w 12341965"/>
              <a:gd name="connsiteY57" fmla="*/ 2208906 h 2353377"/>
              <a:gd name="connsiteX58" fmla="*/ 3008454 w 12341965"/>
              <a:gd name="connsiteY58" fmla="*/ 2216904 h 2353377"/>
              <a:gd name="connsiteX59" fmla="*/ 2993596 w 12341965"/>
              <a:gd name="connsiteY59" fmla="*/ 2224321 h 2353377"/>
              <a:gd name="connsiteX60" fmla="*/ 2939335 w 12341965"/>
              <a:gd name="connsiteY60" fmla="*/ 2232438 h 2353377"/>
              <a:gd name="connsiteX61" fmla="*/ 2870672 w 12341965"/>
              <a:gd name="connsiteY61" fmla="*/ 2240299 h 2353377"/>
              <a:gd name="connsiteX62" fmla="*/ 2870224 w 12341965"/>
              <a:gd name="connsiteY62" fmla="*/ 2239378 h 2353377"/>
              <a:gd name="connsiteX63" fmla="*/ 2839549 w 12341965"/>
              <a:gd name="connsiteY63" fmla="*/ 2232556 h 2353377"/>
              <a:gd name="connsiteX64" fmla="*/ 2715695 w 12341965"/>
              <a:gd name="connsiteY64" fmla="*/ 2217586 h 2353377"/>
              <a:gd name="connsiteX65" fmla="*/ 2710404 w 12341965"/>
              <a:gd name="connsiteY65" fmla="*/ 2216336 h 2353377"/>
              <a:gd name="connsiteX66" fmla="*/ 2473552 w 12341965"/>
              <a:gd name="connsiteY66" fmla="*/ 2198719 h 2353377"/>
              <a:gd name="connsiteX67" fmla="*/ 2371052 w 12341965"/>
              <a:gd name="connsiteY67" fmla="*/ 2192460 h 2353377"/>
              <a:gd name="connsiteX68" fmla="*/ 2285669 w 12341965"/>
              <a:gd name="connsiteY68" fmla="*/ 2178867 h 2353377"/>
              <a:gd name="connsiteX69" fmla="*/ 2162799 w 12341965"/>
              <a:gd name="connsiteY69" fmla="*/ 2176749 h 2353377"/>
              <a:gd name="connsiteX70" fmla="*/ 2052698 w 12341965"/>
              <a:gd name="connsiteY70" fmla="*/ 2201848 h 2353377"/>
              <a:gd name="connsiteX71" fmla="*/ 2036176 w 12341965"/>
              <a:gd name="connsiteY71" fmla="*/ 2207519 h 2353377"/>
              <a:gd name="connsiteX72" fmla="*/ 1867865 w 12341965"/>
              <a:gd name="connsiteY72" fmla="*/ 2233814 h 2353377"/>
              <a:gd name="connsiteX73" fmla="*/ 1747309 w 12341965"/>
              <a:gd name="connsiteY73" fmla="*/ 2244873 h 2353377"/>
              <a:gd name="connsiteX74" fmla="*/ 1621993 w 12341965"/>
              <a:gd name="connsiteY74" fmla="*/ 2277323 h 2353377"/>
              <a:gd name="connsiteX75" fmla="*/ 1413302 w 12341965"/>
              <a:gd name="connsiteY75" fmla="*/ 2315386 h 2353377"/>
              <a:gd name="connsiteX76" fmla="*/ 1349774 w 12341965"/>
              <a:gd name="connsiteY76" fmla="*/ 2311415 h 2353377"/>
              <a:gd name="connsiteX77" fmla="*/ 1335513 w 12341965"/>
              <a:gd name="connsiteY77" fmla="*/ 2307541 h 2353377"/>
              <a:gd name="connsiteX78" fmla="*/ 1259923 w 12341965"/>
              <a:gd name="connsiteY78" fmla="*/ 2294046 h 2353377"/>
              <a:gd name="connsiteX79" fmla="*/ 1177798 w 12341965"/>
              <a:gd name="connsiteY79" fmla="*/ 2268264 h 2353377"/>
              <a:gd name="connsiteX80" fmla="*/ 953096 w 12341965"/>
              <a:gd name="connsiteY80" fmla="*/ 2252491 h 2353377"/>
              <a:gd name="connsiteX81" fmla="*/ 797811 w 12341965"/>
              <a:gd name="connsiteY81" fmla="*/ 2225024 h 2353377"/>
              <a:gd name="connsiteX82" fmla="*/ 586407 w 12341965"/>
              <a:gd name="connsiteY82" fmla="*/ 2173725 h 2353377"/>
              <a:gd name="connsiteX83" fmla="*/ 510297 w 12341965"/>
              <a:gd name="connsiteY83" fmla="*/ 2165489 h 2353377"/>
              <a:gd name="connsiteX84" fmla="*/ 406606 w 12341965"/>
              <a:gd name="connsiteY84" fmla="*/ 2130615 h 2353377"/>
              <a:gd name="connsiteX85" fmla="*/ 369789 w 12341965"/>
              <a:gd name="connsiteY85" fmla="*/ 2123930 h 2353377"/>
              <a:gd name="connsiteX86" fmla="*/ 268455 w 12341965"/>
              <a:gd name="connsiteY86" fmla="*/ 2101771 h 2353377"/>
              <a:gd name="connsiteX87" fmla="*/ 75483 w 12341965"/>
              <a:gd name="connsiteY87" fmla="*/ 2065556 h 2353377"/>
              <a:gd name="connsiteX88" fmla="*/ 36912 w 12341965"/>
              <a:gd name="connsiteY88" fmla="*/ 2050202 h 2353377"/>
              <a:gd name="connsiteX89" fmla="*/ 4480 w 12341965"/>
              <a:gd name="connsiteY89" fmla="*/ 2042483 h 2353377"/>
              <a:gd name="connsiteX90" fmla="*/ 0 w 12341965"/>
              <a:gd name="connsiteY90" fmla="*/ 2041389 h 2353377"/>
              <a:gd name="connsiteX91" fmla="*/ 220422 w 12341965"/>
              <a:gd name="connsiteY91"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04839 w 12341965"/>
              <a:gd name="connsiteY5" fmla="*/ 1919152 h 2353377"/>
              <a:gd name="connsiteX6" fmla="*/ 8756364 w 12341965"/>
              <a:gd name="connsiteY6" fmla="*/ 1969116 h 2353377"/>
              <a:gd name="connsiteX7" fmla="*/ 7396556 w 12341965"/>
              <a:gd name="connsiteY7" fmla="*/ 2265493 h 2353377"/>
              <a:gd name="connsiteX8" fmla="*/ 7246167 w 12341965"/>
              <a:gd name="connsiteY8" fmla="*/ 2287725 h 2353377"/>
              <a:gd name="connsiteX9" fmla="*/ 7238841 w 12341965"/>
              <a:gd name="connsiteY9" fmla="*/ 2297086 h 2353377"/>
              <a:gd name="connsiteX10" fmla="*/ 7195429 w 12341965"/>
              <a:gd name="connsiteY10" fmla="*/ 2314078 h 2353377"/>
              <a:gd name="connsiteX11" fmla="*/ 7175833 w 12341965"/>
              <a:gd name="connsiteY11" fmla="*/ 2323047 h 2353377"/>
              <a:gd name="connsiteX12" fmla="*/ 6909853 w 12341965"/>
              <a:gd name="connsiteY12" fmla="*/ 2323220 h 2353377"/>
              <a:gd name="connsiteX13" fmla="*/ 6804732 w 12341965"/>
              <a:gd name="connsiteY13" fmla="*/ 2320509 h 2353377"/>
              <a:gd name="connsiteX14" fmla="*/ 6701005 w 12341965"/>
              <a:gd name="connsiteY14" fmla="*/ 2320573 h 2353377"/>
              <a:gd name="connsiteX15" fmla="*/ 6663627 w 12341965"/>
              <a:gd name="connsiteY15" fmla="*/ 2321931 h 2353377"/>
              <a:gd name="connsiteX16" fmla="*/ 6563598 w 12341965"/>
              <a:gd name="connsiteY16" fmla="*/ 2313634 h 2353377"/>
              <a:gd name="connsiteX17" fmla="*/ 6525203 w 12341965"/>
              <a:gd name="connsiteY17" fmla="*/ 2312470 h 2353377"/>
              <a:gd name="connsiteX18" fmla="*/ 6517061 w 12341965"/>
              <a:gd name="connsiteY18" fmla="*/ 2312846 h 2353377"/>
              <a:gd name="connsiteX19" fmla="*/ 6478721 w 12341965"/>
              <a:gd name="connsiteY19" fmla="*/ 2318342 h 2353377"/>
              <a:gd name="connsiteX20" fmla="*/ 6373502 w 12341965"/>
              <a:gd name="connsiteY20" fmla="*/ 2296294 h 2353377"/>
              <a:gd name="connsiteX21" fmla="*/ 6250573 w 12341965"/>
              <a:gd name="connsiteY21" fmla="*/ 2310299 h 2353377"/>
              <a:gd name="connsiteX22" fmla="*/ 6103688 w 12341965"/>
              <a:gd name="connsiteY22" fmla="*/ 2319965 h 2353377"/>
              <a:gd name="connsiteX23" fmla="*/ 5881220 w 12341965"/>
              <a:gd name="connsiteY23" fmla="*/ 2352697 h 2353377"/>
              <a:gd name="connsiteX24" fmla="*/ 5787527 w 12341965"/>
              <a:gd name="connsiteY24" fmla="*/ 2338337 h 2353377"/>
              <a:gd name="connsiteX25" fmla="*/ 5643041 w 12341965"/>
              <a:gd name="connsiteY25" fmla="*/ 2349756 h 2353377"/>
              <a:gd name="connsiteX26" fmla="*/ 5517419 w 12341965"/>
              <a:gd name="connsiteY26" fmla="*/ 2351254 h 2353377"/>
              <a:gd name="connsiteX27" fmla="*/ 5503615 w 12341965"/>
              <a:gd name="connsiteY27" fmla="*/ 2350690 h 2353377"/>
              <a:gd name="connsiteX28" fmla="*/ 5452604 w 12341965"/>
              <a:gd name="connsiteY28" fmla="*/ 2341455 h 2353377"/>
              <a:gd name="connsiteX29" fmla="*/ 5218880 w 12341965"/>
              <a:gd name="connsiteY29" fmla="*/ 2347042 h 2353377"/>
              <a:gd name="connsiteX30" fmla="*/ 5147783 w 12341965"/>
              <a:gd name="connsiteY30" fmla="*/ 2337307 h 2353377"/>
              <a:gd name="connsiteX31" fmla="*/ 5112799 w 12341965"/>
              <a:gd name="connsiteY31" fmla="*/ 2336446 h 2353377"/>
              <a:gd name="connsiteX32" fmla="*/ 5106864 w 12341965"/>
              <a:gd name="connsiteY32" fmla="*/ 2335911 h 2353377"/>
              <a:gd name="connsiteX33" fmla="*/ 5066303 w 12341965"/>
              <a:gd name="connsiteY33" fmla="*/ 2329557 h 2353377"/>
              <a:gd name="connsiteX34" fmla="*/ 5006531 w 12341965"/>
              <a:gd name="connsiteY34" fmla="*/ 2315968 h 2353377"/>
              <a:gd name="connsiteX35" fmla="*/ 4945504 w 12341965"/>
              <a:gd name="connsiteY35" fmla="*/ 2294413 h 2353377"/>
              <a:gd name="connsiteX36" fmla="*/ 4909961 w 12341965"/>
              <a:gd name="connsiteY36" fmla="*/ 2284281 h 2353377"/>
              <a:gd name="connsiteX37" fmla="*/ 4885568 w 12341965"/>
              <a:gd name="connsiteY37" fmla="*/ 2274743 h 2353377"/>
              <a:gd name="connsiteX38" fmla="*/ 4815574 w 12341965"/>
              <a:gd name="connsiteY38" fmla="*/ 2262107 h 2353377"/>
              <a:gd name="connsiteX39" fmla="*/ 4696246 w 12341965"/>
              <a:gd name="connsiteY39" fmla="*/ 2246027 h 2353377"/>
              <a:gd name="connsiteX40" fmla="*/ 4647561 w 12341965"/>
              <a:gd name="connsiteY40" fmla="*/ 2224054 h 2353377"/>
              <a:gd name="connsiteX41" fmla="*/ 4544244 w 12341965"/>
              <a:gd name="connsiteY41" fmla="*/ 2213903 h 2353377"/>
              <a:gd name="connsiteX42" fmla="*/ 4520901 w 12341965"/>
              <a:gd name="connsiteY42" fmla="*/ 2217902 h 2353377"/>
              <a:gd name="connsiteX43" fmla="*/ 4466684 w 12341965"/>
              <a:gd name="connsiteY43" fmla="*/ 2217811 h 2353377"/>
              <a:gd name="connsiteX44" fmla="*/ 4384389 w 12341965"/>
              <a:gd name="connsiteY44" fmla="*/ 2227803 h 2353377"/>
              <a:gd name="connsiteX45" fmla="*/ 4294465 w 12341965"/>
              <a:gd name="connsiteY45" fmla="*/ 2240110 h 2353377"/>
              <a:gd name="connsiteX46" fmla="*/ 4240927 w 12341965"/>
              <a:gd name="connsiteY46" fmla="*/ 2245879 h 2353377"/>
              <a:gd name="connsiteX47" fmla="*/ 4234993 w 12341965"/>
              <a:gd name="connsiteY47" fmla="*/ 2246302 h 2353377"/>
              <a:gd name="connsiteX48" fmla="*/ 4193946 w 12341965"/>
              <a:gd name="connsiteY48" fmla="*/ 2246529 h 2353377"/>
              <a:gd name="connsiteX49" fmla="*/ 4068669 w 12341965"/>
              <a:gd name="connsiteY49" fmla="*/ 2231190 h 2353377"/>
              <a:gd name="connsiteX50" fmla="*/ 4031847 w 12341965"/>
              <a:gd name="connsiteY50" fmla="*/ 2226882 h 2353377"/>
              <a:gd name="connsiteX51" fmla="*/ 4006096 w 12341965"/>
              <a:gd name="connsiteY51" fmla="*/ 2221376 h 2353377"/>
              <a:gd name="connsiteX52" fmla="*/ 3934949 w 12341965"/>
              <a:gd name="connsiteY52" fmla="*/ 2220116 h 2353377"/>
              <a:gd name="connsiteX53" fmla="*/ 3814672 w 12341965"/>
              <a:gd name="connsiteY53" fmla="*/ 2223359 h 2353377"/>
              <a:gd name="connsiteX54" fmla="*/ 3761308 w 12341965"/>
              <a:gd name="connsiteY54" fmla="*/ 2214030 h 2353377"/>
              <a:gd name="connsiteX55" fmla="*/ 3569306 w 12341965"/>
              <a:gd name="connsiteY55" fmla="*/ 2214461 h 2353377"/>
              <a:gd name="connsiteX56" fmla="*/ 3407590 w 12341965"/>
              <a:gd name="connsiteY56" fmla="*/ 2207870 h 2353377"/>
              <a:gd name="connsiteX57" fmla="*/ 3281075 w 12341965"/>
              <a:gd name="connsiteY57" fmla="*/ 2208906 h 2353377"/>
              <a:gd name="connsiteX58" fmla="*/ 3008454 w 12341965"/>
              <a:gd name="connsiteY58" fmla="*/ 2216904 h 2353377"/>
              <a:gd name="connsiteX59" fmla="*/ 2993596 w 12341965"/>
              <a:gd name="connsiteY59" fmla="*/ 2224321 h 2353377"/>
              <a:gd name="connsiteX60" fmla="*/ 2939335 w 12341965"/>
              <a:gd name="connsiteY60" fmla="*/ 2232438 h 2353377"/>
              <a:gd name="connsiteX61" fmla="*/ 2870672 w 12341965"/>
              <a:gd name="connsiteY61" fmla="*/ 2240299 h 2353377"/>
              <a:gd name="connsiteX62" fmla="*/ 2870224 w 12341965"/>
              <a:gd name="connsiteY62" fmla="*/ 2239378 h 2353377"/>
              <a:gd name="connsiteX63" fmla="*/ 2839549 w 12341965"/>
              <a:gd name="connsiteY63" fmla="*/ 2232556 h 2353377"/>
              <a:gd name="connsiteX64" fmla="*/ 2715695 w 12341965"/>
              <a:gd name="connsiteY64" fmla="*/ 2217586 h 2353377"/>
              <a:gd name="connsiteX65" fmla="*/ 2710404 w 12341965"/>
              <a:gd name="connsiteY65" fmla="*/ 2216336 h 2353377"/>
              <a:gd name="connsiteX66" fmla="*/ 2473552 w 12341965"/>
              <a:gd name="connsiteY66" fmla="*/ 2198719 h 2353377"/>
              <a:gd name="connsiteX67" fmla="*/ 2371052 w 12341965"/>
              <a:gd name="connsiteY67" fmla="*/ 2192460 h 2353377"/>
              <a:gd name="connsiteX68" fmla="*/ 2285669 w 12341965"/>
              <a:gd name="connsiteY68" fmla="*/ 2178867 h 2353377"/>
              <a:gd name="connsiteX69" fmla="*/ 2162799 w 12341965"/>
              <a:gd name="connsiteY69" fmla="*/ 2176749 h 2353377"/>
              <a:gd name="connsiteX70" fmla="*/ 2052698 w 12341965"/>
              <a:gd name="connsiteY70" fmla="*/ 2201848 h 2353377"/>
              <a:gd name="connsiteX71" fmla="*/ 2036176 w 12341965"/>
              <a:gd name="connsiteY71" fmla="*/ 2207519 h 2353377"/>
              <a:gd name="connsiteX72" fmla="*/ 1867865 w 12341965"/>
              <a:gd name="connsiteY72" fmla="*/ 2233814 h 2353377"/>
              <a:gd name="connsiteX73" fmla="*/ 1747309 w 12341965"/>
              <a:gd name="connsiteY73" fmla="*/ 2244873 h 2353377"/>
              <a:gd name="connsiteX74" fmla="*/ 1621993 w 12341965"/>
              <a:gd name="connsiteY74" fmla="*/ 2277323 h 2353377"/>
              <a:gd name="connsiteX75" fmla="*/ 1413302 w 12341965"/>
              <a:gd name="connsiteY75" fmla="*/ 2315386 h 2353377"/>
              <a:gd name="connsiteX76" fmla="*/ 1349774 w 12341965"/>
              <a:gd name="connsiteY76" fmla="*/ 2311415 h 2353377"/>
              <a:gd name="connsiteX77" fmla="*/ 1335513 w 12341965"/>
              <a:gd name="connsiteY77" fmla="*/ 2307541 h 2353377"/>
              <a:gd name="connsiteX78" fmla="*/ 1259923 w 12341965"/>
              <a:gd name="connsiteY78" fmla="*/ 2294046 h 2353377"/>
              <a:gd name="connsiteX79" fmla="*/ 1177798 w 12341965"/>
              <a:gd name="connsiteY79" fmla="*/ 2268264 h 2353377"/>
              <a:gd name="connsiteX80" fmla="*/ 953096 w 12341965"/>
              <a:gd name="connsiteY80" fmla="*/ 2252491 h 2353377"/>
              <a:gd name="connsiteX81" fmla="*/ 797811 w 12341965"/>
              <a:gd name="connsiteY81" fmla="*/ 2225024 h 2353377"/>
              <a:gd name="connsiteX82" fmla="*/ 586407 w 12341965"/>
              <a:gd name="connsiteY82" fmla="*/ 2173725 h 2353377"/>
              <a:gd name="connsiteX83" fmla="*/ 510297 w 12341965"/>
              <a:gd name="connsiteY83" fmla="*/ 2165489 h 2353377"/>
              <a:gd name="connsiteX84" fmla="*/ 406606 w 12341965"/>
              <a:gd name="connsiteY84" fmla="*/ 2130615 h 2353377"/>
              <a:gd name="connsiteX85" fmla="*/ 369789 w 12341965"/>
              <a:gd name="connsiteY85" fmla="*/ 2123930 h 2353377"/>
              <a:gd name="connsiteX86" fmla="*/ 268455 w 12341965"/>
              <a:gd name="connsiteY86" fmla="*/ 2101771 h 2353377"/>
              <a:gd name="connsiteX87" fmla="*/ 75483 w 12341965"/>
              <a:gd name="connsiteY87" fmla="*/ 2065556 h 2353377"/>
              <a:gd name="connsiteX88" fmla="*/ 36912 w 12341965"/>
              <a:gd name="connsiteY88" fmla="*/ 2050202 h 2353377"/>
              <a:gd name="connsiteX89" fmla="*/ 4480 w 12341965"/>
              <a:gd name="connsiteY89" fmla="*/ 2042483 h 2353377"/>
              <a:gd name="connsiteX90" fmla="*/ 0 w 12341965"/>
              <a:gd name="connsiteY90" fmla="*/ 2041389 h 2353377"/>
              <a:gd name="connsiteX91" fmla="*/ 220422 w 12341965"/>
              <a:gd name="connsiteY91"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04839 w 12341965"/>
              <a:gd name="connsiteY5" fmla="*/ 1919152 h 2353377"/>
              <a:gd name="connsiteX6" fmla="*/ 8756364 w 12341965"/>
              <a:gd name="connsiteY6" fmla="*/ 1969116 h 2353377"/>
              <a:gd name="connsiteX7" fmla="*/ 7396556 w 12341965"/>
              <a:gd name="connsiteY7" fmla="*/ 2265493 h 2353377"/>
              <a:gd name="connsiteX8" fmla="*/ 7246167 w 12341965"/>
              <a:gd name="connsiteY8" fmla="*/ 2287725 h 2353377"/>
              <a:gd name="connsiteX9" fmla="*/ 7238841 w 12341965"/>
              <a:gd name="connsiteY9" fmla="*/ 2297086 h 2353377"/>
              <a:gd name="connsiteX10" fmla="*/ 7195429 w 12341965"/>
              <a:gd name="connsiteY10" fmla="*/ 2314078 h 2353377"/>
              <a:gd name="connsiteX11" fmla="*/ 7175833 w 12341965"/>
              <a:gd name="connsiteY11" fmla="*/ 2323047 h 2353377"/>
              <a:gd name="connsiteX12" fmla="*/ 6909853 w 12341965"/>
              <a:gd name="connsiteY12" fmla="*/ 2323220 h 2353377"/>
              <a:gd name="connsiteX13" fmla="*/ 6804732 w 12341965"/>
              <a:gd name="connsiteY13" fmla="*/ 2320509 h 2353377"/>
              <a:gd name="connsiteX14" fmla="*/ 6701005 w 12341965"/>
              <a:gd name="connsiteY14" fmla="*/ 2320573 h 2353377"/>
              <a:gd name="connsiteX15" fmla="*/ 6663627 w 12341965"/>
              <a:gd name="connsiteY15" fmla="*/ 2321931 h 2353377"/>
              <a:gd name="connsiteX16" fmla="*/ 6563598 w 12341965"/>
              <a:gd name="connsiteY16" fmla="*/ 2313634 h 2353377"/>
              <a:gd name="connsiteX17" fmla="*/ 6525203 w 12341965"/>
              <a:gd name="connsiteY17" fmla="*/ 2312470 h 2353377"/>
              <a:gd name="connsiteX18" fmla="*/ 6517061 w 12341965"/>
              <a:gd name="connsiteY18" fmla="*/ 2312846 h 2353377"/>
              <a:gd name="connsiteX19" fmla="*/ 6478721 w 12341965"/>
              <a:gd name="connsiteY19" fmla="*/ 2318342 h 2353377"/>
              <a:gd name="connsiteX20" fmla="*/ 6373502 w 12341965"/>
              <a:gd name="connsiteY20" fmla="*/ 2296294 h 2353377"/>
              <a:gd name="connsiteX21" fmla="*/ 6250573 w 12341965"/>
              <a:gd name="connsiteY21" fmla="*/ 2310299 h 2353377"/>
              <a:gd name="connsiteX22" fmla="*/ 6103688 w 12341965"/>
              <a:gd name="connsiteY22" fmla="*/ 2319965 h 2353377"/>
              <a:gd name="connsiteX23" fmla="*/ 5881220 w 12341965"/>
              <a:gd name="connsiteY23" fmla="*/ 2352697 h 2353377"/>
              <a:gd name="connsiteX24" fmla="*/ 5787527 w 12341965"/>
              <a:gd name="connsiteY24" fmla="*/ 2338337 h 2353377"/>
              <a:gd name="connsiteX25" fmla="*/ 5643041 w 12341965"/>
              <a:gd name="connsiteY25" fmla="*/ 2349756 h 2353377"/>
              <a:gd name="connsiteX26" fmla="*/ 5517419 w 12341965"/>
              <a:gd name="connsiteY26" fmla="*/ 2351254 h 2353377"/>
              <a:gd name="connsiteX27" fmla="*/ 5503615 w 12341965"/>
              <a:gd name="connsiteY27" fmla="*/ 2350690 h 2353377"/>
              <a:gd name="connsiteX28" fmla="*/ 5452604 w 12341965"/>
              <a:gd name="connsiteY28" fmla="*/ 2341455 h 2353377"/>
              <a:gd name="connsiteX29" fmla="*/ 5218880 w 12341965"/>
              <a:gd name="connsiteY29" fmla="*/ 2347042 h 2353377"/>
              <a:gd name="connsiteX30" fmla="*/ 5147783 w 12341965"/>
              <a:gd name="connsiteY30" fmla="*/ 2337307 h 2353377"/>
              <a:gd name="connsiteX31" fmla="*/ 5112799 w 12341965"/>
              <a:gd name="connsiteY31" fmla="*/ 2336446 h 2353377"/>
              <a:gd name="connsiteX32" fmla="*/ 5106864 w 12341965"/>
              <a:gd name="connsiteY32" fmla="*/ 2335911 h 2353377"/>
              <a:gd name="connsiteX33" fmla="*/ 5066303 w 12341965"/>
              <a:gd name="connsiteY33" fmla="*/ 2329557 h 2353377"/>
              <a:gd name="connsiteX34" fmla="*/ 5006531 w 12341965"/>
              <a:gd name="connsiteY34" fmla="*/ 2315968 h 2353377"/>
              <a:gd name="connsiteX35" fmla="*/ 4945504 w 12341965"/>
              <a:gd name="connsiteY35" fmla="*/ 2294413 h 2353377"/>
              <a:gd name="connsiteX36" fmla="*/ 4909961 w 12341965"/>
              <a:gd name="connsiteY36" fmla="*/ 2284281 h 2353377"/>
              <a:gd name="connsiteX37" fmla="*/ 4885568 w 12341965"/>
              <a:gd name="connsiteY37" fmla="*/ 2274743 h 2353377"/>
              <a:gd name="connsiteX38" fmla="*/ 4815574 w 12341965"/>
              <a:gd name="connsiteY38" fmla="*/ 2262107 h 2353377"/>
              <a:gd name="connsiteX39" fmla="*/ 4696246 w 12341965"/>
              <a:gd name="connsiteY39" fmla="*/ 2246027 h 2353377"/>
              <a:gd name="connsiteX40" fmla="*/ 4647561 w 12341965"/>
              <a:gd name="connsiteY40" fmla="*/ 2224054 h 2353377"/>
              <a:gd name="connsiteX41" fmla="*/ 4544244 w 12341965"/>
              <a:gd name="connsiteY41" fmla="*/ 2213903 h 2353377"/>
              <a:gd name="connsiteX42" fmla="*/ 4520901 w 12341965"/>
              <a:gd name="connsiteY42" fmla="*/ 2217902 h 2353377"/>
              <a:gd name="connsiteX43" fmla="*/ 4466684 w 12341965"/>
              <a:gd name="connsiteY43" fmla="*/ 2217811 h 2353377"/>
              <a:gd name="connsiteX44" fmla="*/ 4384389 w 12341965"/>
              <a:gd name="connsiteY44" fmla="*/ 2227803 h 2353377"/>
              <a:gd name="connsiteX45" fmla="*/ 4294465 w 12341965"/>
              <a:gd name="connsiteY45" fmla="*/ 2240110 h 2353377"/>
              <a:gd name="connsiteX46" fmla="*/ 4240927 w 12341965"/>
              <a:gd name="connsiteY46" fmla="*/ 2245879 h 2353377"/>
              <a:gd name="connsiteX47" fmla="*/ 4234993 w 12341965"/>
              <a:gd name="connsiteY47" fmla="*/ 2246302 h 2353377"/>
              <a:gd name="connsiteX48" fmla="*/ 4193946 w 12341965"/>
              <a:gd name="connsiteY48" fmla="*/ 2246529 h 2353377"/>
              <a:gd name="connsiteX49" fmla="*/ 4068669 w 12341965"/>
              <a:gd name="connsiteY49" fmla="*/ 2231190 h 2353377"/>
              <a:gd name="connsiteX50" fmla="*/ 4031847 w 12341965"/>
              <a:gd name="connsiteY50" fmla="*/ 2226882 h 2353377"/>
              <a:gd name="connsiteX51" fmla="*/ 4006096 w 12341965"/>
              <a:gd name="connsiteY51" fmla="*/ 2221376 h 2353377"/>
              <a:gd name="connsiteX52" fmla="*/ 3934949 w 12341965"/>
              <a:gd name="connsiteY52" fmla="*/ 2220116 h 2353377"/>
              <a:gd name="connsiteX53" fmla="*/ 3814672 w 12341965"/>
              <a:gd name="connsiteY53" fmla="*/ 2223359 h 2353377"/>
              <a:gd name="connsiteX54" fmla="*/ 3761308 w 12341965"/>
              <a:gd name="connsiteY54" fmla="*/ 2214030 h 2353377"/>
              <a:gd name="connsiteX55" fmla="*/ 3569306 w 12341965"/>
              <a:gd name="connsiteY55" fmla="*/ 2214461 h 2353377"/>
              <a:gd name="connsiteX56" fmla="*/ 3407590 w 12341965"/>
              <a:gd name="connsiteY56" fmla="*/ 2207870 h 2353377"/>
              <a:gd name="connsiteX57" fmla="*/ 3281075 w 12341965"/>
              <a:gd name="connsiteY57" fmla="*/ 2208906 h 2353377"/>
              <a:gd name="connsiteX58" fmla="*/ 3008454 w 12341965"/>
              <a:gd name="connsiteY58" fmla="*/ 2216904 h 2353377"/>
              <a:gd name="connsiteX59" fmla="*/ 2993596 w 12341965"/>
              <a:gd name="connsiteY59" fmla="*/ 2224321 h 2353377"/>
              <a:gd name="connsiteX60" fmla="*/ 2939335 w 12341965"/>
              <a:gd name="connsiteY60" fmla="*/ 2232438 h 2353377"/>
              <a:gd name="connsiteX61" fmla="*/ 2870672 w 12341965"/>
              <a:gd name="connsiteY61" fmla="*/ 2240299 h 2353377"/>
              <a:gd name="connsiteX62" fmla="*/ 2870224 w 12341965"/>
              <a:gd name="connsiteY62" fmla="*/ 2239378 h 2353377"/>
              <a:gd name="connsiteX63" fmla="*/ 2839549 w 12341965"/>
              <a:gd name="connsiteY63" fmla="*/ 2232556 h 2353377"/>
              <a:gd name="connsiteX64" fmla="*/ 2715695 w 12341965"/>
              <a:gd name="connsiteY64" fmla="*/ 2217586 h 2353377"/>
              <a:gd name="connsiteX65" fmla="*/ 2710404 w 12341965"/>
              <a:gd name="connsiteY65" fmla="*/ 2216336 h 2353377"/>
              <a:gd name="connsiteX66" fmla="*/ 2473552 w 12341965"/>
              <a:gd name="connsiteY66" fmla="*/ 2198719 h 2353377"/>
              <a:gd name="connsiteX67" fmla="*/ 2371052 w 12341965"/>
              <a:gd name="connsiteY67" fmla="*/ 2192460 h 2353377"/>
              <a:gd name="connsiteX68" fmla="*/ 2285669 w 12341965"/>
              <a:gd name="connsiteY68" fmla="*/ 2178867 h 2353377"/>
              <a:gd name="connsiteX69" fmla="*/ 2162799 w 12341965"/>
              <a:gd name="connsiteY69" fmla="*/ 2176749 h 2353377"/>
              <a:gd name="connsiteX70" fmla="*/ 2052698 w 12341965"/>
              <a:gd name="connsiteY70" fmla="*/ 2201848 h 2353377"/>
              <a:gd name="connsiteX71" fmla="*/ 2036176 w 12341965"/>
              <a:gd name="connsiteY71" fmla="*/ 2207519 h 2353377"/>
              <a:gd name="connsiteX72" fmla="*/ 1867865 w 12341965"/>
              <a:gd name="connsiteY72" fmla="*/ 2233814 h 2353377"/>
              <a:gd name="connsiteX73" fmla="*/ 1747309 w 12341965"/>
              <a:gd name="connsiteY73" fmla="*/ 2244873 h 2353377"/>
              <a:gd name="connsiteX74" fmla="*/ 1621993 w 12341965"/>
              <a:gd name="connsiteY74" fmla="*/ 2277323 h 2353377"/>
              <a:gd name="connsiteX75" fmla="*/ 1413302 w 12341965"/>
              <a:gd name="connsiteY75" fmla="*/ 2315386 h 2353377"/>
              <a:gd name="connsiteX76" fmla="*/ 1349774 w 12341965"/>
              <a:gd name="connsiteY76" fmla="*/ 2311415 h 2353377"/>
              <a:gd name="connsiteX77" fmla="*/ 1335513 w 12341965"/>
              <a:gd name="connsiteY77" fmla="*/ 2307541 h 2353377"/>
              <a:gd name="connsiteX78" fmla="*/ 1259923 w 12341965"/>
              <a:gd name="connsiteY78" fmla="*/ 2294046 h 2353377"/>
              <a:gd name="connsiteX79" fmla="*/ 1177798 w 12341965"/>
              <a:gd name="connsiteY79" fmla="*/ 2268264 h 2353377"/>
              <a:gd name="connsiteX80" fmla="*/ 953096 w 12341965"/>
              <a:gd name="connsiteY80" fmla="*/ 2252491 h 2353377"/>
              <a:gd name="connsiteX81" fmla="*/ 797811 w 12341965"/>
              <a:gd name="connsiteY81" fmla="*/ 2225024 h 2353377"/>
              <a:gd name="connsiteX82" fmla="*/ 586407 w 12341965"/>
              <a:gd name="connsiteY82" fmla="*/ 2173725 h 2353377"/>
              <a:gd name="connsiteX83" fmla="*/ 510297 w 12341965"/>
              <a:gd name="connsiteY83" fmla="*/ 2165489 h 2353377"/>
              <a:gd name="connsiteX84" fmla="*/ 406606 w 12341965"/>
              <a:gd name="connsiteY84" fmla="*/ 2130615 h 2353377"/>
              <a:gd name="connsiteX85" fmla="*/ 369789 w 12341965"/>
              <a:gd name="connsiteY85" fmla="*/ 2123930 h 2353377"/>
              <a:gd name="connsiteX86" fmla="*/ 268455 w 12341965"/>
              <a:gd name="connsiteY86" fmla="*/ 2101771 h 2353377"/>
              <a:gd name="connsiteX87" fmla="*/ 75483 w 12341965"/>
              <a:gd name="connsiteY87" fmla="*/ 2065556 h 2353377"/>
              <a:gd name="connsiteX88" fmla="*/ 36912 w 12341965"/>
              <a:gd name="connsiteY88" fmla="*/ 2050202 h 2353377"/>
              <a:gd name="connsiteX89" fmla="*/ 4480 w 12341965"/>
              <a:gd name="connsiteY89" fmla="*/ 2042483 h 2353377"/>
              <a:gd name="connsiteX90" fmla="*/ 0 w 12341965"/>
              <a:gd name="connsiteY90" fmla="*/ 2041389 h 2353377"/>
              <a:gd name="connsiteX91" fmla="*/ 220422 w 12341965"/>
              <a:gd name="connsiteY91"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04839 w 12341965"/>
              <a:gd name="connsiteY5" fmla="*/ 1919152 h 2353377"/>
              <a:gd name="connsiteX6" fmla="*/ 8756364 w 12341965"/>
              <a:gd name="connsiteY6" fmla="*/ 1969116 h 2353377"/>
              <a:gd name="connsiteX7" fmla="*/ 7441068 w 12341965"/>
              <a:gd name="connsiteY7" fmla="*/ 2196228 h 2353377"/>
              <a:gd name="connsiteX8" fmla="*/ 7246167 w 12341965"/>
              <a:gd name="connsiteY8" fmla="*/ 2287725 h 2353377"/>
              <a:gd name="connsiteX9" fmla="*/ 7238841 w 12341965"/>
              <a:gd name="connsiteY9" fmla="*/ 2297086 h 2353377"/>
              <a:gd name="connsiteX10" fmla="*/ 7195429 w 12341965"/>
              <a:gd name="connsiteY10" fmla="*/ 2314078 h 2353377"/>
              <a:gd name="connsiteX11" fmla="*/ 7175833 w 12341965"/>
              <a:gd name="connsiteY11" fmla="*/ 2323047 h 2353377"/>
              <a:gd name="connsiteX12" fmla="*/ 6909853 w 12341965"/>
              <a:gd name="connsiteY12" fmla="*/ 2323220 h 2353377"/>
              <a:gd name="connsiteX13" fmla="*/ 6804732 w 12341965"/>
              <a:gd name="connsiteY13" fmla="*/ 2320509 h 2353377"/>
              <a:gd name="connsiteX14" fmla="*/ 6701005 w 12341965"/>
              <a:gd name="connsiteY14" fmla="*/ 2320573 h 2353377"/>
              <a:gd name="connsiteX15" fmla="*/ 6663627 w 12341965"/>
              <a:gd name="connsiteY15" fmla="*/ 2321931 h 2353377"/>
              <a:gd name="connsiteX16" fmla="*/ 6563598 w 12341965"/>
              <a:gd name="connsiteY16" fmla="*/ 2313634 h 2353377"/>
              <a:gd name="connsiteX17" fmla="*/ 6525203 w 12341965"/>
              <a:gd name="connsiteY17" fmla="*/ 2312470 h 2353377"/>
              <a:gd name="connsiteX18" fmla="*/ 6517061 w 12341965"/>
              <a:gd name="connsiteY18" fmla="*/ 2312846 h 2353377"/>
              <a:gd name="connsiteX19" fmla="*/ 6478721 w 12341965"/>
              <a:gd name="connsiteY19" fmla="*/ 2318342 h 2353377"/>
              <a:gd name="connsiteX20" fmla="*/ 6373502 w 12341965"/>
              <a:gd name="connsiteY20" fmla="*/ 2296294 h 2353377"/>
              <a:gd name="connsiteX21" fmla="*/ 6250573 w 12341965"/>
              <a:gd name="connsiteY21" fmla="*/ 2310299 h 2353377"/>
              <a:gd name="connsiteX22" fmla="*/ 6103688 w 12341965"/>
              <a:gd name="connsiteY22" fmla="*/ 2319965 h 2353377"/>
              <a:gd name="connsiteX23" fmla="*/ 5881220 w 12341965"/>
              <a:gd name="connsiteY23" fmla="*/ 2352697 h 2353377"/>
              <a:gd name="connsiteX24" fmla="*/ 5787527 w 12341965"/>
              <a:gd name="connsiteY24" fmla="*/ 2338337 h 2353377"/>
              <a:gd name="connsiteX25" fmla="*/ 5643041 w 12341965"/>
              <a:gd name="connsiteY25" fmla="*/ 2349756 h 2353377"/>
              <a:gd name="connsiteX26" fmla="*/ 5517419 w 12341965"/>
              <a:gd name="connsiteY26" fmla="*/ 2351254 h 2353377"/>
              <a:gd name="connsiteX27" fmla="*/ 5503615 w 12341965"/>
              <a:gd name="connsiteY27" fmla="*/ 2350690 h 2353377"/>
              <a:gd name="connsiteX28" fmla="*/ 5452604 w 12341965"/>
              <a:gd name="connsiteY28" fmla="*/ 2341455 h 2353377"/>
              <a:gd name="connsiteX29" fmla="*/ 5218880 w 12341965"/>
              <a:gd name="connsiteY29" fmla="*/ 2347042 h 2353377"/>
              <a:gd name="connsiteX30" fmla="*/ 5147783 w 12341965"/>
              <a:gd name="connsiteY30" fmla="*/ 2337307 h 2353377"/>
              <a:gd name="connsiteX31" fmla="*/ 5112799 w 12341965"/>
              <a:gd name="connsiteY31" fmla="*/ 2336446 h 2353377"/>
              <a:gd name="connsiteX32" fmla="*/ 5106864 w 12341965"/>
              <a:gd name="connsiteY32" fmla="*/ 2335911 h 2353377"/>
              <a:gd name="connsiteX33" fmla="*/ 5066303 w 12341965"/>
              <a:gd name="connsiteY33" fmla="*/ 2329557 h 2353377"/>
              <a:gd name="connsiteX34" fmla="*/ 5006531 w 12341965"/>
              <a:gd name="connsiteY34" fmla="*/ 2315968 h 2353377"/>
              <a:gd name="connsiteX35" fmla="*/ 4945504 w 12341965"/>
              <a:gd name="connsiteY35" fmla="*/ 2294413 h 2353377"/>
              <a:gd name="connsiteX36" fmla="*/ 4909961 w 12341965"/>
              <a:gd name="connsiteY36" fmla="*/ 2284281 h 2353377"/>
              <a:gd name="connsiteX37" fmla="*/ 4885568 w 12341965"/>
              <a:gd name="connsiteY37" fmla="*/ 2274743 h 2353377"/>
              <a:gd name="connsiteX38" fmla="*/ 4815574 w 12341965"/>
              <a:gd name="connsiteY38" fmla="*/ 2262107 h 2353377"/>
              <a:gd name="connsiteX39" fmla="*/ 4696246 w 12341965"/>
              <a:gd name="connsiteY39" fmla="*/ 2246027 h 2353377"/>
              <a:gd name="connsiteX40" fmla="*/ 4647561 w 12341965"/>
              <a:gd name="connsiteY40" fmla="*/ 2224054 h 2353377"/>
              <a:gd name="connsiteX41" fmla="*/ 4544244 w 12341965"/>
              <a:gd name="connsiteY41" fmla="*/ 2213903 h 2353377"/>
              <a:gd name="connsiteX42" fmla="*/ 4520901 w 12341965"/>
              <a:gd name="connsiteY42" fmla="*/ 2217902 h 2353377"/>
              <a:gd name="connsiteX43" fmla="*/ 4466684 w 12341965"/>
              <a:gd name="connsiteY43" fmla="*/ 2217811 h 2353377"/>
              <a:gd name="connsiteX44" fmla="*/ 4384389 w 12341965"/>
              <a:gd name="connsiteY44" fmla="*/ 2227803 h 2353377"/>
              <a:gd name="connsiteX45" fmla="*/ 4294465 w 12341965"/>
              <a:gd name="connsiteY45" fmla="*/ 2240110 h 2353377"/>
              <a:gd name="connsiteX46" fmla="*/ 4240927 w 12341965"/>
              <a:gd name="connsiteY46" fmla="*/ 2245879 h 2353377"/>
              <a:gd name="connsiteX47" fmla="*/ 4234993 w 12341965"/>
              <a:gd name="connsiteY47" fmla="*/ 2246302 h 2353377"/>
              <a:gd name="connsiteX48" fmla="*/ 4193946 w 12341965"/>
              <a:gd name="connsiteY48" fmla="*/ 2246529 h 2353377"/>
              <a:gd name="connsiteX49" fmla="*/ 4068669 w 12341965"/>
              <a:gd name="connsiteY49" fmla="*/ 2231190 h 2353377"/>
              <a:gd name="connsiteX50" fmla="*/ 4031847 w 12341965"/>
              <a:gd name="connsiteY50" fmla="*/ 2226882 h 2353377"/>
              <a:gd name="connsiteX51" fmla="*/ 4006096 w 12341965"/>
              <a:gd name="connsiteY51" fmla="*/ 2221376 h 2353377"/>
              <a:gd name="connsiteX52" fmla="*/ 3934949 w 12341965"/>
              <a:gd name="connsiteY52" fmla="*/ 2220116 h 2353377"/>
              <a:gd name="connsiteX53" fmla="*/ 3814672 w 12341965"/>
              <a:gd name="connsiteY53" fmla="*/ 2223359 h 2353377"/>
              <a:gd name="connsiteX54" fmla="*/ 3761308 w 12341965"/>
              <a:gd name="connsiteY54" fmla="*/ 2214030 h 2353377"/>
              <a:gd name="connsiteX55" fmla="*/ 3569306 w 12341965"/>
              <a:gd name="connsiteY55" fmla="*/ 2214461 h 2353377"/>
              <a:gd name="connsiteX56" fmla="*/ 3407590 w 12341965"/>
              <a:gd name="connsiteY56" fmla="*/ 2207870 h 2353377"/>
              <a:gd name="connsiteX57" fmla="*/ 3281075 w 12341965"/>
              <a:gd name="connsiteY57" fmla="*/ 2208906 h 2353377"/>
              <a:gd name="connsiteX58" fmla="*/ 3008454 w 12341965"/>
              <a:gd name="connsiteY58" fmla="*/ 2216904 h 2353377"/>
              <a:gd name="connsiteX59" fmla="*/ 2993596 w 12341965"/>
              <a:gd name="connsiteY59" fmla="*/ 2224321 h 2353377"/>
              <a:gd name="connsiteX60" fmla="*/ 2939335 w 12341965"/>
              <a:gd name="connsiteY60" fmla="*/ 2232438 h 2353377"/>
              <a:gd name="connsiteX61" fmla="*/ 2870672 w 12341965"/>
              <a:gd name="connsiteY61" fmla="*/ 2240299 h 2353377"/>
              <a:gd name="connsiteX62" fmla="*/ 2870224 w 12341965"/>
              <a:gd name="connsiteY62" fmla="*/ 2239378 h 2353377"/>
              <a:gd name="connsiteX63" fmla="*/ 2839549 w 12341965"/>
              <a:gd name="connsiteY63" fmla="*/ 2232556 h 2353377"/>
              <a:gd name="connsiteX64" fmla="*/ 2715695 w 12341965"/>
              <a:gd name="connsiteY64" fmla="*/ 2217586 h 2353377"/>
              <a:gd name="connsiteX65" fmla="*/ 2710404 w 12341965"/>
              <a:gd name="connsiteY65" fmla="*/ 2216336 h 2353377"/>
              <a:gd name="connsiteX66" fmla="*/ 2473552 w 12341965"/>
              <a:gd name="connsiteY66" fmla="*/ 2198719 h 2353377"/>
              <a:gd name="connsiteX67" fmla="*/ 2371052 w 12341965"/>
              <a:gd name="connsiteY67" fmla="*/ 2192460 h 2353377"/>
              <a:gd name="connsiteX68" fmla="*/ 2285669 w 12341965"/>
              <a:gd name="connsiteY68" fmla="*/ 2178867 h 2353377"/>
              <a:gd name="connsiteX69" fmla="*/ 2162799 w 12341965"/>
              <a:gd name="connsiteY69" fmla="*/ 2176749 h 2353377"/>
              <a:gd name="connsiteX70" fmla="*/ 2052698 w 12341965"/>
              <a:gd name="connsiteY70" fmla="*/ 2201848 h 2353377"/>
              <a:gd name="connsiteX71" fmla="*/ 2036176 w 12341965"/>
              <a:gd name="connsiteY71" fmla="*/ 2207519 h 2353377"/>
              <a:gd name="connsiteX72" fmla="*/ 1867865 w 12341965"/>
              <a:gd name="connsiteY72" fmla="*/ 2233814 h 2353377"/>
              <a:gd name="connsiteX73" fmla="*/ 1747309 w 12341965"/>
              <a:gd name="connsiteY73" fmla="*/ 2244873 h 2353377"/>
              <a:gd name="connsiteX74" fmla="*/ 1621993 w 12341965"/>
              <a:gd name="connsiteY74" fmla="*/ 2277323 h 2353377"/>
              <a:gd name="connsiteX75" fmla="*/ 1413302 w 12341965"/>
              <a:gd name="connsiteY75" fmla="*/ 2315386 h 2353377"/>
              <a:gd name="connsiteX76" fmla="*/ 1349774 w 12341965"/>
              <a:gd name="connsiteY76" fmla="*/ 2311415 h 2353377"/>
              <a:gd name="connsiteX77" fmla="*/ 1335513 w 12341965"/>
              <a:gd name="connsiteY77" fmla="*/ 2307541 h 2353377"/>
              <a:gd name="connsiteX78" fmla="*/ 1259923 w 12341965"/>
              <a:gd name="connsiteY78" fmla="*/ 2294046 h 2353377"/>
              <a:gd name="connsiteX79" fmla="*/ 1177798 w 12341965"/>
              <a:gd name="connsiteY79" fmla="*/ 2268264 h 2353377"/>
              <a:gd name="connsiteX80" fmla="*/ 953096 w 12341965"/>
              <a:gd name="connsiteY80" fmla="*/ 2252491 h 2353377"/>
              <a:gd name="connsiteX81" fmla="*/ 797811 w 12341965"/>
              <a:gd name="connsiteY81" fmla="*/ 2225024 h 2353377"/>
              <a:gd name="connsiteX82" fmla="*/ 586407 w 12341965"/>
              <a:gd name="connsiteY82" fmla="*/ 2173725 h 2353377"/>
              <a:gd name="connsiteX83" fmla="*/ 510297 w 12341965"/>
              <a:gd name="connsiteY83" fmla="*/ 2165489 h 2353377"/>
              <a:gd name="connsiteX84" fmla="*/ 406606 w 12341965"/>
              <a:gd name="connsiteY84" fmla="*/ 2130615 h 2353377"/>
              <a:gd name="connsiteX85" fmla="*/ 369789 w 12341965"/>
              <a:gd name="connsiteY85" fmla="*/ 2123930 h 2353377"/>
              <a:gd name="connsiteX86" fmla="*/ 268455 w 12341965"/>
              <a:gd name="connsiteY86" fmla="*/ 2101771 h 2353377"/>
              <a:gd name="connsiteX87" fmla="*/ 75483 w 12341965"/>
              <a:gd name="connsiteY87" fmla="*/ 2065556 h 2353377"/>
              <a:gd name="connsiteX88" fmla="*/ 36912 w 12341965"/>
              <a:gd name="connsiteY88" fmla="*/ 2050202 h 2353377"/>
              <a:gd name="connsiteX89" fmla="*/ 4480 w 12341965"/>
              <a:gd name="connsiteY89" fmla="*/ 2042483 h 2353377"/>
              <a:gd name="connsiteX90" fmla="*/ 0 w 12341965"/>
              <a:gd name="connsiteY90" fmla="*/ 2041389 h 2353377"/>
              <a:gd name="connsiteX91" fmla="*/ 220422 w 12341965"/>
              <a:gd name="connsiteY91"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04839 w 12341965"/>
              <a:gd name="connsiteY5" fmla="*/ 1919152 h 2353377"/>
              <a:gd name="connsiteX6" fmla="*/ 8756364 w 12341965"/>
              <a:gd name="connsiteY6" fmla="*/ 1969116 h 2353377"/>
              <a:gd name="connsiteX7" fmla="*/ 7441068 w 12341965"/>
              <a:gd name="connsiteY7" fmla="*/ 2196228 h 2353377"/>
              <a:gd name="connsiteX8" fmla="*/ 7246167 w 12341965"/>
              <a:gd name="connsiteY8" fmla="*/ 2287725 h 2353377"/>
              <a:gd name="connsiteX9" fmla="*/ 7238841 w 12341965"/>
              <a:gd name="connsiteY9" fmla="*/ 2297086 h 2353377"/>
              <a:gd name="connsiteX10" fmla="*/ 7195429 w 12341965"/>
              <a:gd name="connsiteY10" fmla="*/ 2314078 h 2353377"/>
              <a:gd name="connsiteX11" fmla="*/ 7175833 w 12341965"/>
              <a:gd name="connsiteY11" fmla="*/ 2323047 h 2353377"/>
              <a:gd name="connsiteX12" fmla="*/ 6909853 w 12341965"/>
              <a:gd name="connsiteY12" fmla="*/ 2323220 h 2353377"/>
              <a:gd name="connsiteX13" fmla="*/ 6804732 w 12341965"/>
              <a:gd name="connsiteY13" fmla="*/ 2320509 h 2353377"/>
              <a:gd name="connsiteX14" fmla="*/ 6701005 w 12341965"/>
              <a:gd name="connsiteY14" fmla="*/ 2320573 h 2353377"/>
              <a:gd name="connsiteX15" fmla="*/ 6663627 w 12341965"/>
              <a:gd name="connsiteY15" fmla="*/ 2321931 h 2353377"/>
              <a:gd name="connsiteX16" fmla="*/ 6563598 w 12341965"/>
              <a:gd name="connsiteY16" fmla="*/ 2313634 h 2353377"/>
              <a:gd name="connsiteX17" fmla="*/ 6525203 w 12341965"/>
              <a:gd name="connsiteY17" fmla="*/ 2312470 h 2353377"/>
              <a:gd name="connsiteX18" fmla="*/ 6517061 w 12341965"/>
              <a:gd name="connsiteY18" fmla="*/ 2312846 h 2353377"/>
              <a:gd name="connsiteX19" fmla="*/ 6478721 w 12341965"/>
              <a:gd name="connsiteY19" fmla="*/ 2318342 h 2353377"/>
              <a:gd name="connsiteX20" fmla="*/ 6373502 w 12341965"/>
              <a:gd name="connsiteY20" fmla="*/ 2296294 h 2353377"/>
              <a:gd name="connsiteX21" fmla="*/ 6250573 w 12341965"/>
              <a:gd name="connsiteY21" fmla="*/ 2310299 h 2353377"/>
              <a:gd name="connsiteX22" fmla="*/ 6103688 w 12341965"/>
              <a:gd name="connsiteY22" fmla="*/ 2319965 h 2353377"/>
              <a:gd name="connsiteX23" fmla="*/ 5881220 w 12341965"/>
              <a:gd name="connsiteY23" fmla="*/ 2352697 h 2353377"/>
              <a:gd name="connsiteX24" fmla="*/ 5787527 w 12341965"/>
              <a:gd name="connsiteY24" fmla="*/ 2338337 h 2353377"/>
              <a:gd name="connsiteX25" fmla="*/ 5643041 w 12341965"/>
              <a:gd name="connsiteY25" fmla="*/ 2349756 h 2353377"/>
              <a:gd name="connsiteX26" fmla="*/ 5517419 w 12341965"/>
              <a:gd name="connsiteY26" fmla="*/ 2351254 h 2353377"/>
              <a:gd name="connsiteX27" fmla="*/ 5503615 w 12341965"/>
              <a:gd name="connsiteY27" fmla="*/ 2350690 h 2353377"/>
              <a:gd name="connsiteX28" fmla="*/ 5452604 w 12341965"/>
              <a:gd name="connsiteY28" fmla="*/ 2341455 h 2353377"/>
              <a:gd name="connsiteX29" fmla="*/ 5218880 w 12341965"/>
              <a:gd name="connsiteY29" fmla="*/ 2347042 h 2353377"/>
              <a:gd name="connsiteX30" fmla="*/ 5147783 w 12341965"/>
              <a:gd name="connsiteY30" fmla="*/ 2337307 h 2353377"/>
              <a:gd name="connsiteX31" fmla="*/ 5112799 w 12341965"/>
              <a:gd name="connsiteY31" fmla="*/ 2336446 h 2353377"/>
              <a:gd name="connsiteX32" fmla="*/ 5106864 w 12341965"/>
              <a:gd name="connsiteY32" fmla="*/ 2335911 h 2353377"/>
              <a:gd name="connsiteX33" fmla="*/ 5066303 w 12341965"/>
              <a:gd name="connsiteY33" fmla="*/ 2329557 h 2353377"/>
              <a:gd name="connsiteX34" fmla="*/ 5006531 w 12341965"/>
              <a:gd name="connsiteY34" fmla="*/ 2315968 h 2353377"/>
              <a:gd name="connsiteX35" fmla="*/ 4945504 w 12341965"/>
              <a:gd name="connsiteY35" fmla="*/ 2294413 h 2353377"/>
              <a:gd name="connsiteX36" fmla="*/ 4909961 w 12341965"/>
              <a:gd name="connsiteY36" fmla="*/ 2284281 h 2353377"/>
              <a:gd name="connsiteX37" fmla="*/ 4885568 w 12341965"/>
              <a:gd name="connsiteY37" fmla="*/ 2274743 h 2353377"/>
              <a:gd name="connsiteX38" fmla="*/ 4815574 w 12341965"/>
              <a:gd name="connsiteY38" fmla="*/ 2262107 h 2353377"/>
              <a:gd name="connsiteX39" fmla="*/ 4696246 w 12341965"/>
              <a:gd name="connsiteY39" fmla="*/ 2246027 h 2353377"/>
              <a:gd name="connsiteX40" fmla="*/ 4647561 w 12341965"/>
              <a:gd name="connsiteY40" fmla="*/ 2224054 h 2353377"/>
              <a:gd name="connsiteX41" fmla="*/ 4544244 w 12341965"/>
              <a:gd name="connsiteY41" fmla="*/ 2213903 h 2353377"/>
              <a:gd name="connsiteX42" fmla="*/ 4520901 w 12341965"/>
              <a:gd name="connsiteY42" fmla="*/ 2217902 h 2353377"/>
              <a:gd name="connsiteX43" fmla="*/ 4466684 w 12341965"/>
              <a:gd name="connsiteY43" fmla="*/ 2217811 h 2353377"/>
              <a:gd name="connsiteX44" fmla="*/ 4384389 w 12341965"/>
              <a:gd name="connsiteY44" fmla="*/ 2227803 h 2353377"/>
              <a:gd name="connsiteX45" fmla="*/ 4294465 w 12341965"/>
              <a:gd name="connsiteY45" fmla="*/ 2240110 h 2353377"/>
              <a:gd name="connsiteX46" fmla="*/ 4240927 w 12341965"/>
              <a:gd name="connsiteY46" fmla="*/ 2245879 h 2353377"/>
              <a:gd name="connsiteX47" fmla="*/ 4234993 w 12341965"/>
              <a:gd name="connsiteY47" fmla="*/ 2246302 h 2353377"/>
              <a:gd name="connsiteX48" fmla="*/ 4193946 w 12341965"/>
              <a:gd name="connsiteY48" fmla="*/ 2246529 h 2353377"/>
              <a:gd name="connsiteX49" fmla="*/ 4068669 w 12341965"/>
              <a:gd name="connsiteY49" fmla="*/ 2231190 h 2353377"/>
              <a:gd name="connsiteX50" fmla="*/ 4031847 w 12341965"/>
              <a:gd name="connsiteY50" fmla="*/ 2226882 h 2353377"/>
              <a:gd name="connsiteX51" fmla="*/ 4006096 w 12341965"/>
              <a:gd name="connsiteY51" fmla="*/ 2221376 h 2353377"/>
              <a:gd name="connsiteX52" fmla="*/ 3934949 w 12341965"/>
              <a:gd name="connsiteY52" fmla="*/ 2220116 h 2353377"/>
              <a:gd name="connsiteX53" fmla="*/ 3814672 w 12341965"/>
              <a:gd name="connsiteY53" fmla="*/ 2223359 h 2353377"/>
              <a:gd name="connsiteX54" fmla="*/ 3761308 w 12341965"/>
              <a:gd name="connsiteY54" fmla="*/ 2214030 h 2353377"/>
              <a:gd name="connsiteX55" fmla="*/ 3569306 w 12341965"/>
              <a:gd name="connsiteY55" fmla="*/ 2214461 h 2353377"/>
              <a:gd name="connsiteX56" fmla="*/ 3407590 w 12341965"/>
              <a:gd name="connsiteY56" fmla="*/ 2207870 h 2353377"/>
              <a:gd name="connsiteX57" fmla="*/ 3281075 w 12341965"/>
              <a:gd name="connsiteY57" fmla="*/ 2208906 h 2353377"/>
              <a:gd name="connsiteX58" fmla="*/ 3008454 w 12341965"/>
              <a:gd name="connsiteY58" fmla="*/ 2216904 h 2353377"/>
              <a:gd name="connsiteX59" fmla="*/ 2993596 w 12341965"/>
              <a:gd name="connsiteY59" fmla="*/ 2224321 h 2353377"/>
              <a:gd name="connsiteX60" fmla="*/ 2939335 w 12341965"/>
              <a:gd name="connsiteY60" fmla="*/ 2232438 h 2353377"/>
              <a:gd name="connsiteX61" fmla="*/ 2870672 w 12341965"/>
              <a:gd name="connsiteY61" fmla="*/ 2240299 h 2353377"/>
              <a:gd name="connsiteX62" fmla="*/ 2870224 w 12341965"/>
              <a:gd name="connsiteY62" fmla="*/ 2239378 h 2353377"/>
              <a:gd name="connsiteX63" fmla="*/ 2839549 w 12341965"/>
              <a:gd name="connsiteY63" fmla="*/ 2232556 h 2353377"/>
              <a:gd name="connsiteX64" fmla="*/ 2715695 w 12341965"/>
              <a:gd name="connsiteY64" fmla="*/ 2217586 h 2353377"/>
              <a:gd name="connsiteX65" fmla="*/ 2710404 w 12341965"/>
              <a:gd name="connsiteY65" fmla="*/ 2216336 h 2353377"/>
              <a:gd name="connsiteX66" fmla="*/ 2473552 w 12341965"/>
              <a:gd name="connsiteY66" fmla="*/ 2198719 h 2353377"/>
              <a:gd name="connsiteX67" fmla="*/ 2371052 w 12341965"/>
              <a:gd name="connsiteY67" fmla="*/ 2192460 h 2353377"/>
              <a:gd name="connsiteX68" fmla="*/ 2285669 w 12341965"/>
              <a:gd name="connsiteY68" fmla="*/ 2178867 h 2353377"/>
              <a:gd name="connsiteX69" fmla="*/ 2162799 w 12341965"/>
              <a:gd name="connsiteY69" fmla="*/ 2176749 h 2353377"/>
              <a:gd name="connsiteX70" fmla="*/ 2052698 w 12341965"/>
              <a:gd name="connsiteY70" fmla="*/ 2201848 h 2353377"/>
              <a:gd name="connsiteX71" fmla="*/ 2036176 w 12341965"/>
              <a:gd name="connsiteY71" fmla="*/ 2207519 h 2353377"/>
              <a:gd name="connsiteX72" fmla="*/ 1867865 w 12341965"/>
              <a:gd name="connsiteY72" fmla="*/ 2233814 h 2353377"/>
              <a:gd name="connsiteX73" fmla="*/ 1747309 w 12341965"/>
              <a:gd name="connsiteY73" fmla="*/ 2244873 h 2353377"/>
              <a:gd name="connsiteX74" fmla="*/ 1621993 w 12341965"/>
              <a:gd name="connsiteY74" fmla="*/ 2277323 h 2353377"/>
              <a:gd name="connsiteX75" fmla="*/ 1413302 w 12341965"/>
              <a:gd name="connsiteY75" fmla="*/ 2315386 h 2353377"/>
              <a:gd name="connsiteX76" fmla="*/ 1349774 w 12341965"/>
              <a:gd name="connsiteY76" fmla="*/ 2311415 h 2353377"/>
              <a:gd name="connsiteX77" fmla="*/ 1335513 w 12341965"/>
              <a:gd name="connsiteY77" fmla="*/ 2307541 h 2353377"/>
              <a:gd name="connsiteX78" fmla="*/ 1259923 w 12341965"/>
              <a:gd name="connsiteY78" fmla="*/ 2294046 h 2353377"/>
              <a:gd name="connsiteX79" fmla="*/ 1177798 w 12341965"/>
              <a:gd name="connsiteY79" fmla="*/ 2268264 h 2353377"/>
              <a:gd name="connsiteX80" fmla="*/ 953096 w 12341965"/>
              <a:gd name="connsiteY80" fmla="*/ 2252491 h 2353377"/>
              <a:gd name="connsiteX81" fmla="*/ 797811 w 12341965"/>
              <a:gd name="connsiteY81" fmla="*/ 2225024 h 2353377"/>
              <a:gd name="connsiteX82" fmla="*/ 586407 w 12341965"/>
              <a:gd name="connsiteY82" fmla="*/ 2173725 h 2353377"/>
              <a:gd name="connsiteX83" fmla="*/ 510297 w 12341965"/>
              <a:gd name="connsiteY83" fmla="*/ 2165489 h 2353377"/>
              <a:gd name="connsiteX84" fmla="*/ 406606 w 12341965"/>
              <a:gd name="connsiteY84" fmla="*/ 2130615 h 2353377"/>
              <a:gd name="connsiteX85" fmla="*/ 369789 w 12341965"/>
              <a:gd name="connsiteY85" fmla="*/ 2123930 h 2353377"/>
              <a:gd name="connsiteX86" fmla="*/ 268455 w 12341965"/>
              <a:gd name="connsiteY86" fmla="*/ 2101771 h 2353377"/>
              <a:gd name="connsiteX87" fmla="*/ 75483 w 12341965"/>
              <a:gd name="connsiteY87" fmla="*/ 2065556 h 2353377"/>
              <a:gd name="connsiteX88" fmla="*/ 36912 w 12341965"/>
              <a:gd name="connsiteY88" fmla="*/ 2050202 h 2353377"/>
              <a:gd name="connsiteX89" fmla="*/ 4480 w 12341965"/>
              <a:gd name="connsiteY89" fmla="*/ 2042483 h 2353377"/>
              <a:gd name="connsiteX90" fmla="*/ 0 w 12341965"/>
              <a:gd name="connsiteY90" fmla="*/ 2041389 h 2353377"/>
              <a:gd name="connsiteX91" fmla="*/ 220422 w 12341965"/>
              <a:gd name="connsiteY91"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04839 w 12341965"/>
              <a:gd name="connsiteY5" fmla="*/ 1919152 h 2353377"/>
              <a:gd name="connsiteX6" fmla="*/ 8756364 w 12341965"/>
              <a:gd name="connsiteY6" fmla="*/ 1969116 h 2353377"/>
              <a:gd name="connsiteX7" fmla="*/ 7441068 w 12341965"/>
              <a:gd name="connsiteY7" fmla="*/ 2196228 h 2353377"/>
              <a:gd name="connsiteX8" fmla="*/ 7246167 w 12341965"/>
              <a:gd name="connsiteY8" fmla="*/ 2287725 h 2353377"/>
              <a:gd name="connsiteX9" fmla="*/ 7238841 w 12341965"/>
              <a:gd name="connsiteY9" fmla="*/ 2297086 h 2353377"/>
              <a:gd name="connsiteX10" fmla="*/ 7195429 w 12341965"/>
              <a:gd name="connsiteY10" fmla="*/ 2314078 h 2353377"/>
              <a:gd name="connsiteX11" fmla="*/ 7175833 w 12341965"/>
              <a:gd name="connsiteY11" fmla="*/ 2323047 h 2353377"/>
              <a:gd name="connsiteX12" fmla="*/ 6909853 w 12341965"/>
              <a:gd name="connsiteY12" fmla="*/ 2323220 h 2353377"/>
              <a:gd name="connsiteX13" fmla="*/ 6804732 w 12341965"/>
              <a:gd name="connsiteY13" fmla="*/ 2320509 h 2353377"/>
              <a:gd name="connsiteX14" fmla="*/ 6701005 w 12341965"/>
              <a:gd name="connsiteY14" fmla="*/ 2320573 h 2353377"/>
              <a:gd name="connsiteX15" fmla="*/ 6663627 w 12341965"/>
              <a:gd name="connsiteY15" fmla="*/ 2321931 h 2353377"/>
              <a:gd name="connsiteX16" fmla="*/ 6563598 w 12341965"/>
              <a:gd name="connsiteY16" fmla="*/ 2313634 h 2353377"/>
              <a:gd name="connsiteX17" fmla="*/ 6525203 w 12341965"/>
              <a:gd name="connsiteY17" fmla="*/ 2312470 h 2353377"/>
              <a:gd name="connsiteX18" fmla="*/ 6517061 w 12341965"/>
              <a:gd name="connsiteY18" fmla="*/ 2312846 h 2353377"/>
              <a:gd name="connsiteX19" fmla="*/ 6478721 w 12341965"/>
              <a:gd name="connsiteY19" fmla="*/ 2318342 h 2353377"/>
              <a:gd name="connsiteX20" fmla="*/ 6373502 w 12341965"/>
              <a:gd name="connsiteY20" fmla="*/ 2296294 h 2353377"/>
              <a:gd name="connsiteX21" fmla="*/ 6250573 w 12341965"/>
              <a:gd name="connsiteY21" fmla="*/ 2310299 h 2353377"/>
              <a:gd name="connsiteX22" fmla="*/ 6103688 w 12341965"/>
              <a:gd name="connsiteY22" fmla="*/ 2319965 h 2353377"/>
              <a:gd name="connsiteX23" fmla="*/ 5881220 w 12341965"/>
              <a:gd name="connsiteY23" fmla="*/ 2352697 h 2353377"/>
              <a:gd name="connsiteX24" fmla="*/ 5787527 w 12341965"/>
              <a:gd name="connsiteY24" fmla="*/ 2338337 h 2353377"/>
              <a:gd name="connsiteX25" fmla="*/ 5643041 w 12341965"/>
              <a:gd name="connsiteY25" fmla="*/ 2349756 h 2353377"/>
              <a:gd name="connsiteX26" fmla="*/ 5517419 w 12341965"/>
              <a:gd name="connsiteY26" fmla="*/ 2351254 h 2353377"/>
              <a:gd name="connsiteX27" fmla="*/ 5503615 w 12341965"/>
              <a:gd name="connsiteY27" fmla="*/ 2350690 h 2353377"/>
              <a:gd name="connsiteX28" fmla="*/ 5452604 w 12341965"/>
              <a:gd name="connsiteY28" fmla="*/ 2341455 h 2353377"/>
              <a:gd name="connsiteX29" fmla="*/ 5218880 w 12341965"/>
              <a:gd name="connsiteY29" fmla="*/ 2347042 h 2353377"/>
              <a:gd name="connsiteX30" fmla="*/ 5147783 w 12341965"/>
              <a:gd name="connsiteY30" fmla="*/ 2337307 h 2353377"/>
              <a:gd name="connsiteX31" fmla="*/ 5112799 w 12341965"/>
              <a:gd name="connsiteY31" fmla="*/ 2336446 h 2353377"/>
              <a:gd name="connsiteX32" fmla="*/ 5106864 w 12341965"/>
              <a:gd name="connsiteY32" fmla="*/ 2335911 h 2353377"/>
              <a:gd name="connsiteX33" fmla="*/ 5066303 w 12341965"/>
              <a:gd name="connsiteY33" fmla="*/ 2329557 h 2353377"/>
              <a:gd name="connsiteX34" fmla="*/ 5006531 w 12341965"/>
              <a:gd name="connsiteY34" fmla="*/ 2315968 h 2353377"/>
              <a:gd name="connsiteX35" fmla="*/ 4945504 w 12341965"/>
              <a:gd name="connsiteY35" fmla="*/ 2294413 h 2353377"/>
              <a:gd name="connsiteX36" fmla="*/ 4909961 w 12341965"/>
              <a:gd name="connsiteY36" fmla="*/ 2284281 h 2353377"/>
              <a:gd name="connsiteX37" fmla="*/ 4885568 w 12341965"/>
              <a:gd name="connsiteY37" fmla="*/ 2274743 h 2353377"/>
              <a:gd name="connsiteX38" fmla="*/ 4815574 w 12341965"/>
              <a:gd name="connsiteY38" fmla="*/ 2262107 h 2353377"/>
              <a:gd name="connsiteX39" fmla="*/ 4696246 w 12341965"/>
              <a:gd name="connsiteY39" fmla="*/ 2246027 h 2353377"/>
              <a:gd name="connsiteX40" fmla="*/ 4647561 w 12341965"/>
              <a:gd name="connsiteY40" fmla="*/ 2224054 h 2353377"/>
              <a:gd name="connsiteX41" fmla="*/ 4544244 w 12341965"/>
              <a:gd name="connsiteY41" fmla="*/ 2213903 h 2353377"/>
              <a:gd name="connsiteX42" fmla="*/ 4520901 w 12341965"/>
              <a:gd name="connsiteY42" fmla="*/ 2217902 h 2353377"/>
              <a:gd name="connsiteX43" fmla="*/ 4466684 w 12341965"/>
              <a:gd name="connsiteY43" fmla="*/ 2217811 h 2353377"/>
              <a:gd name="connsiteX44" fmla="*/ 4384389 w 12341965"/>
              <a:gd name="connsiteY44" fmla="*/ 2227803 h 2353377"/>
              <a:gd name="connsiteX45" fmla="*/ 4294465 w 12341965"/>
              <a:gd name="connsiteY45" fmla="*/ 2240110 h 2353377"/>
              <a:gd name="connsiteX46" fmla="*/ 4240927 w 12341965"/>
              <a:gd name="connsiteY46" fmla="*/ 2245879 h 2353377"/>
              <a:gd name="connsiteX47" fmla="*/ 4234993 w 12341965"/>
              <a:gd name="connsiteY47" fmla="*/ 2246302 h 2353377"/>
              <a:gd name="connsiteX48" fmla="*/ 4193946 w 12341965"/>
              <a:gd name="connsiteY48" fmla="*/ 2246529 h 2353377"/>
              <a:gd name="connsiteX49" fmla="*/ 4068669 w 12341965"/>
              <a:gd name="connsiteY49" fmla="*/ 2231190 h 2353377"/>
              <a:gd name="connsiteX50" fmla="*/ 4031847 w 12341965"/>
              <a:gd name="connsiteY50" fmla="*/ 2226882 h 2353377"/>
              <a:gd name="connsiteX51" fmla="*/ 4006096 w 12341965"/>
              <a:gd name="connsiteY51" fmla="*/ 2221376 h 2353377"/>
              <a:gd name="connsiteX52" fmla="*/ 3934949 w 12341965"/>
              <a:gd name="connsiteY52" fmla="*/ 2220116 h 2353377"/>
              <a:gd name="connsiteX53" fmla="*/ 3814672 w 12341965"/>
              <a:gd name="connsiteY53" fmla="*/ 2223359 h 2353377"/>
              <a:gd name="connsiteX54" fmla="*/ 3761308 w 12341965"/>
              <a:gd name="connsiteY54" fmla="*/ 2214030 h 2353377"/>
              <a:gd name="connsiteX55" fmla="*/ 3569306 w 12341965"/>
              <a:gd name="connsiteY55" fmla="*/ 2214461 h 2353377"/>
              <a:gd name="connsiteX56" fmla="*/ 3407590 w 12341965"/>
              <a:gd name="connsiteY56" fmla="*/ 2207870 h 2353377"/>
              <a:gd name="connsiteX57" fmla="*/ 3281075 w 12341965"/>
              <a:gd name="connsiteY57" fmla="*/ 2208906 h 2353377"/>
              <a:gd name="connsiteX58" fmla="*/ 3008454 w 12341965"/>
              <a:gd name="connsiteY58" fmla="*/ 2216904 h 2353377"/>
              <a:gd name="connsiteX59" fmla="*/ 2993596 w 12341965"/>
              <a:gd name="connsiteY59" fmla="*/ 2224321 h 2353377"/>
              <a:gd name="connsiteX60" fmla="*/ 2939335 w 12341965"/>
              <a:gd name="connsiteY60" fmla="*/ 2232438 h 2353377"/>
              <a:gd name="connsiteX61" fmla="*/ 2870672 w 12341965"/>
              <a:gd name="connsiteY61" fmla="*/ 2240299 h 2353377"/>
              <a:gd name="connsiteX62" fmla="*/ 2870224 w 12341965"/>
              <a:gd name="connsiteY62" fmla="*/ 2239378 h 2353377"/>
              <a:gd name="connsiteX63" fmla="*/ 2839549 w 12341965"/>
              <a:gd name="connsiteY63" fmla="*/ 2232556 h 2353377"/>
              <a:gd name="connsiteX64" fmla="*/ 2715695 w 12341965"/>
              <a:gd name="connsiteY64" fmla="*/ 2217586 h 2353377"/>
              <a:gd name="connsiteX65" fmla="*/ 2710404 w 12341965"/>
              <a:gd name="connsiteY65" fmla="*/ 2216336 h 2353377"/>
              <a:gd name="connsiteX66" fmla="*/ 2473552 w 12341965"/>
              <a:gd name="connsiteY66" fmla="*/ 2198719 h 2353377"/>
              <a:gd name="connsiteX67" fmla="*/ 2371052 w 12341965"/>
              <a:gd name="connsiteY67" fmla="*/ 2192460 h 2353377"/>
              <a:gd name="connsiteX68" fmla="*/ 2285669 w 12341965"/>
              <a:gd name="connsiteY68" fmla="*/ 2178867 h 2353377"/>
              <a:gd name="connsiteX69" fmla="*/ 2162799 w 12341965"/>
              <a:gd name="connsiteY69" fmla="*/ 2176749 h 2353377"/>
              <a:gd name="connsiteX70" fmla="*/ 2052698 w 12341965"/>
              <a:gd name="connsiteY70" fmla="*/ 2201848 h 2353377"/>
              <a:gd name="connsiteX71" fmla="*/ 2036176 w 12341965"/>
              <a:gd name="connsiteY71" fmla="*/ 2207519 h 2353377"/>
              <a:gd name="connsiteX72" fmla="*/ 1867865 w 12341965"/>
              <a:gd name="connsiteY72" fmla="*/ 2233814 h 2353377"/>
              <a:gd name="connsiteX73" fmla="*/ 1747309 w 12341965"/>
              <a:gd name="connsiteY73" fmla="*/ 2244873 h 2353377"/>
              <a:gd name="connsiteX74" fmla="*/ 1621993 w 12341965"/>
              <a:gd name="connsiteY74" fmla="*/ 2277323 h 2353377"/>
              <a:gd name="connsiteX75" fmla="*/ 1413302 w 12341965"/>
              <a:gd name="connsiteY75" fmla="*/ 2315386 h 2353377"/>
              <a:gd name="connsiteX76" fmla="*/ 1349774 w 12341965"/>
              <a:gd name="connsiteY76" fmla="*/ 2311415 h 2353377"/>
              <a:gd name="connsiteX77" fmla="*/ 1335513 w 12341965"/>
              <a:gd name="connsiteY77" fmla="*/ 2307541 h 2353377"/>
              <a:gd name="connsiteX78" fmla="*/ 1259923 w 12341965"/>
              <a:gd name="connsiteY78" fmla="*/ 2294046 h 2353377"/>
              <a:gd name="connsiteX79" fmla="*/ 1177798 w 12341965"/>
              <a:gd name="connsiteY79" fmla="*/ 2268264 h 2353377"/>
              <a:gd name="connsiteX80" fmla="*/ 953096 w 12341965"/>
              <a:gd name="connsiteY80" fmla="*/ 2252491 h 2353377"/>
              <a:gd name="connsiteX81" fmla="*/ 797811 w 12341965"/>
              <a:gd name="connsiteY81" fmla="*/ 2225024 h 2353377"/>
              <a:gd name="connsiteX82" fmla="*/ 586407 w 12341965"/>
              <a:gd name="connsiteY82" fmla="*/ 2173725 h 2353377"/>
              <a:gd name="connsiteX83" fmla="*/ 510297 w 12341965"/>
              <a:gd name="connsiteY83" fmla="*/ 2165489 h 2353377"/>
              <a:gd name="connsiteX84" fmla="*/ 406606 w 12341965"/>
              <a:gd name="connsiteY84" fmla="*/ 2130615 h 2353377"/>
              <a:gd name="connsiteX85" fmla="*/ 369789 w 12341965"/>
              <a:gd name="connsiteY85" fmla="*/ 2123930 h 2353377"/>
              <a:gd name="connsiteX86" fmla="*/ 268455 w 12341965"/>
              <a:gd name="connsiteY86" fmla="*/ 2101771 h 2353377"/>
              <a:gd name="connsiteX87" fmla="*/ 75483 w 12341965"/>
              <a:gd name="connsiteY87" fmla="*/ 2065556 h 2353377"/>
              <a:gd name="connsiteX88" fmla="*/ 36912 w 12341965"/>
              <a:gd name="connsiteY88" fmla="*/ 2050202 h 2353377"/>
              <a:gd name="connsiteX89" fmla="*/ 4480 w 12341965"/>
              <a:gd name="connsiteY89" fmla="*/ 2042483 h 2353377"/>
              <a:gd name="connsiteX90" fmla="*/ 0 w 12341965"/>
              <a:gd name="connsiteY90" fmla="*/ 2041389 h 2353377"/>
              <a:gd name="connsiteX91" fmla="*/ 220422 w 12341965"/>
              <a:gd name="connsiteY91"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04839 w 12341965"/>
              <a:gd name="connsiteY5" fmla="*/ 1919152 h 2353377"/>
              <a:gd name="connsiteX6" fmla="*/ 8756364 w 12341965"/>
              <a:gd name="connsiteY6" fmla="*/ 1969116 h 2353377"/>
              <a:gd name="connsiteX7" fmla="*/ 7441068 w 12341965"/>
              <a:gd name="connsiteY7" fmla="*/ 2196228 h 2353377"/>
              <a:gd name="connsiteX8" fmla="*/ 7246167 w 12341965"/>
              <a:gd name="connsiteY8" fmla="*/ 2287725 h 2353377"/>
              <a:gd name="connsiteX9" fmla="*/ 7238841 w 12341965"/>
              <a:gd name="connsiteY9" fmla="*/ 2297086 h 2353377"/>
              <a:gd name="connsiteX10" fmla="*/ 7195429 w 12341965"/>
              <a:gd name="connsiteY10" fmla="*/ 2314078 h 2353377"/>
              <a:gd name="connsiteX11" fmla="*/ 7175833 w 12341965"/>
              <a:gd name="connsiteY11" fmla="*/ 2323047 h 2353377"/>
              <a:gd name="connsiteX12" fmla="*/ 6909853 w 12341965"/>
              <a:gd name="connsiteY12" fmla="*/ 2323220 h 2353377"/>
              <a:gd name="connsiteX13" fmla="*/ 6804732 w 12341965"/>
              <a:gd name="connsiteY13" fmla="*/ 2320509 h 2353377"/>
              <a:gd name="connsiteX14" fmla="*/ 6701005 w 12341965"/>
              <a:gd name="connsiteY14" fmla="*/ 2320573 h 2353377"/>
              <a:gd name="connsiteX15" fmla="*/ 6663627 w 12341965"/>
              <a:gd name="connsiteY15" fmla="*/ 2321931 h 2353377"/>
              <a:gd name="connsiteX16" fmla="*/ 6563598 w 12341965"/>
              <a:gd name="connsiteY16" fmla="*/ 2313634 h 2353377"/>
              <a:gd name="connsiteX17" fmla="*/ 6525203 w 12341965"/>
              <a:gd name="connsiteY17" fmla="*/ 2312470 h 2353377"/>
              <a:gd name="connsiteX18" fmla="*/ 6517061 w 12341965"/>
              <a:gd name="connsiteY18" fmla="*/ 2312846 h 2353377"/>
              <a:gd name="connsiteX19" fmla="*/ 6478721 w 12341965"/>
              <a:gd name="connsiteY19" fmla="*/ 2318342 h 2353377"/>
              <a:gd name="connsiteX20" fmla="*/ 6373502 w 12341965"/>
              <a:gd name="connsiteY20" fmla="*/ 2296294 h 2353377"/>
              <a:gd name="connsiteX21" fmla="*/ 6250573 w 12341965"/>
              <a:gd name="connsiteY21" fmla="*/ 2310299 h 2353377"/>
              <a:gd name="connsiteX22" fmla="*/ 6103688 w 12341965"/>
              <a:gd name="connsiteY22" fmla="*/ 2319965 h 2353377"/>
              <a:gd name="connsiteX23" fmla="*/ 5881220 w 12341965"/>
              <a:gd name="connsiteY23" fmla="*/ 2352697 h 2353377"/>
              <a:gd name="connsiteX24" fmla="*/ 5787527 w 12341965"/>
              <a:gd name="connsiteY24" fmla="*/ 2338337 h 2353377"/>
              <a:gd name="connsiteX25" fmla="*/ 5643041 w 12341965"/>
              <a:gd name="connsiteY25" fmla="*/ 2349756 h 2353377"/>
              <a:gd name="connsiteX26" fmla="*/ 5517419 w 12341965"/>
              <a:gd name="connsiteY26" fmla="*/ 2351254 h 2353377"/>
              <a:gd name="connsiteX27" fmla="*/ 5503615 w 12341965"/>
              <a:gd name="connsiteY27" fmla="*/ 2350690 h 2353377"/>
              <a:gd name="connsiteX28" fmla="*/ 5452604 w 12341965"/>
              <a:gd name="connsiteY28" fmla="*/ 2341455 h 2353377"/>
              <a:gd name="connsiteX29" fmla="*/ 5218880 w 12341965"/>
              <a:gd name="connsiteY29" fmla="*/ 2347042 h 2353377"/>
              <a:gd name="connsiteX30" fmla="*/ 5147783 w 12341965"/>
              <a:gd name="connsiteY30" fmla="*/ 2337307 h 2353377"/>
              <a:gd name="connsiteX31" fmla="*/ 5112799 w 12341965"/>
              <a:gd name="connsiteY31" fmla="*/ 2336446 h 2353377"/>
              <a:gd name="connsiteX32" fmla="*/ 5106864 w 12341965"/>
              <a:gd name="connsiteY32" fmla="*/ 2335911 h 2353377"/>
              <a:gd name="connsiteX33" fmla="*/ 5066303 w 12341965"/>
              <a:gd name="connsiteY33" fmla="*/ 2329557 h 2353377"/>
              <a:gd name="connsiteX34" fmla="*/ 5006531 w 12341965"/>
              <a:gd name="connsiteY34" fmla="*/ 2315968 h 2353377"/>
              <a:gd name="connsiteX35" fmla="*/ 4945504 w 12341965"/>
              <a:gd name="connsiteY35" fmla="*/ 2294413 h 2353377"/>
              <a:gd name="connsiteX36" fmla="*/ 4909961 w 12341965"/>
              <a:gd name="connsiteY36" fmla="*/ 2284281 h 2353377"/>
              <a:gd name="connsiteX37" fmla="*/ 4885568 w 12341965"/>
              <a:gd name="connsiteY37" fmla="*/ 2274743 h 2353377"/>
              <a:gd name="connsiteX38" fmla="*/ 4815574 w 12341965"/>
              <a:gd name="connsiteY38" fmla="*/ 2262107 h 2353377"/>
              <a:gd name="connsiteX39" fmla="*/ 4696246 w 12341965"/>
              <a:gd name="connsiteY39" fmla="*/ 2246027 h 2353377"/>
              <a:gd name="connsiteX40" fmla="*/ 4647561 w 12341965"/>
              <a:gd name="connsiteY40" fmla="*/ 2224054 h 2353377"/>
              <a:gd name="connsiteX41" fmla="*/ 4544244 w 12341965"/>
              <a:gd name="connsiteY41" fmla="*/ 2213903 h 2353377"/>
              <a:gd name="connsiteX42" fmla="*/ 4520901 w 12341965"/>
              <a:gd name="connsiteY42" fmla="*/ 2217902 h 2353377"/>
              <a:gd name="connsiteX43" fmla="*/ 4466684 w 12341965"/>
              <a:gd name="connsiteY43" fmla="*/ 2217811 h 2353377"/>
              <a:gd name="connsiteX44" fmla="*/ 4384389 w 12341965"/>
              <a:gd name="connsiteY44" fmla="*/ 2227803 h 2353377"/>
              <a:gd name="connsiteX45" fmla="*/ 4294465 w 12341965"/>
              <a:gd name="connsiteY45" fmla="*/ 2240110 h 2353377"/>
              <a:gd name="connsiteX46" fmla="*/ 4240927 w 12341965"/>
              <a:gd name="connsiteY46" fmla="*/ 2245879 h 2353377"/>
              <a:gd name="connsiteX47" fmla="*/ 4234993 w 12341965"/>
              <a:gd name="connsiteY47" fmla="*/ 2246302 h 2353377"/>
              <a:gd name="connsiteX48" fmla="*/ 4193946 w 12341965"/>
              <a:gd name="connsiteY48" fmla="*/ 2246529 h 2353377"/>
              <a:gd name="connsiteX49" fmla="*/ 4068669 w 12341965"/>
              <a:gd name="connsiteY49" fmla="*/ 2231190 h 2353377"/>
              <a:gd name="connsiteX50" fmla="*/ 4031847 w 12341965"/>
              <a:gd name="connsiteY50" fmla="*/ 2226882 h 2353377"/>
              <a:gd name="connsiteX51" fmla="*/ 4006096 w 12341965"/>
              <a:gd name="connsiteY51" fmla="*/ 2221376 h 2353377"/>
              <a:gd name="connsiteX52" fmla="*/ 3934949 w 12341965"/>
              <a:gd name="connsiteY52" fmla="*/ 2220116 h 2353377"/>
              <a:gd name="connsiteX53" fmla="*/ 3814672 w 12341965"/>
              <a:gd name="connsiteY53" fmla="*/ 2223359 h 2353377"/>
              <a:gd name="connsiteX54" fmla="*/ 3761308 w 12341965"/>
              <a:gd name="connsiteY54" fmla="*/ 2214030 h 2353377"/>
              <a:gd name="connsiteX55" fmla="*/ 3569306 w 12341965"/>
              <a:gd name="connsiteY55" fmla="*/ 2214461 h 2353377"/>
              <a:gd name="connsiteX56" fmla="*/ 3407590 w 12341965"/>
              <a:gd name="connsiteY56" fmla="*/ 2207870 h 2353377"/>
              <a:gd name="connsiteX57" fmla="*/ 3281075 w 12341965"/>
              <a:gd name="connsiteY57" fmla="*/ 2208906 h 2353377"/>
              <a:gd name="connsiteX58" fmla="*/ 3008454 w 12341965"/>
              <a:gd name="connsiteY58" fmla="*/ 2216904 h 2353377"/>
              <a:gd name="connsiteX59" fmla="*/ 2993596 w 12341965"/>
              <a:gd name="connsiteY59" fmla="*/ 2224321 h 2353377"/>
              <a:gd name="connsiteX60" fmla="*/ 2939335 w 12341965"/>
              <a:gd name="connsiteY60" fmla="*/ 2232438 h 2353377"/>
              <a:gd name="connsiteX61" fmla="*/ 2870672 w 12341965"/>
              <a:gd name="connsiteY61" fmla="*/ 2240299 h 2353377"/>
              <a:gd name="connsiteX62" fmla="*/ 2870224 w 12341965"/>
              <a:gd name="connsiteY62" fmla="*/ 2239378 h 2353377"/>
              <a:gd name="connsiteX63" fmla="*/ 2839549 w 12341965"/>
              <a:gd name="connsiteY63" fmla="*/ 2232556 h 2353377"/>
              <a:gd name="connsiteX64" fmla="*/ 2715695 w 12341965"/>
              <a:gd name="connsiteY64" fmla="*/ 2217586 h 2353377"/>
              <a:gd name="connsiteX65" fmla="*/ 2710404 w 12341965"/>
              <a:gd name="connsiteY65" fmla="*/ 2216336 h 2353377"/>
              <a:gd name="connsiteX66" fmla="*/ 2473552 w 12341965"/>
              <a:gd name="connsiteY66" fmla="*/ 2198719 h 2353377"/>
              <a:gd name="connsiteX67" fmla="*/ 2371052 w 12341965"/>
              <a:gd name="connsiteY67" fmla="*/ 2192460 h 2353377"/>
              <a:gd name="connsiteX68" fmla="*/ 2285669 w 12341965"/>
              <a:gd name="connsiteY68" fmla="*/ 2178867 h 2353377"/>
              <a:gd name="connsiteX69" fmla="*/ 2162799 w 12341965"/>
              <a:gd name="connsiteY69" fmla="*/ 2176749 h 2353377"/>
              <a:gd name="connsiteX70" fmla="*/ 2052698 w 12341965"/>
              <a:gd name="connsiteY70" fmla="*/ 2201848 h 2353377"/>
              <a:gd name="connsiteX71" fmla="*/ 2036176 w 12341965"/>
              <a:gd name="connsiteY71" fmla="*/ 2207519 h 2353377"/>
              <a:gd name="connsiteX72" fmla="*/ 1867865 w 12341965"/>
              <a:gd name="connsiteY72" fmla="*/ 2233814 h 2353377"/>
              <a:gd name="connsiteX73" fmla="*/ 1747309 w 12341965"/>
              <a:gd name="connsiteY73" fmla="*/ 2244873 h 2353377"/>
              <a:gd name="connsiteX74" fmla="*/ 1621993 w 12341965"/>
              <a:gd name="connsiteY74" fmla="*/ 2277323 h 2353377"/>
              <a:gd name="connsiteX75" fmla="*/ 1413302 w 12341965"/>
              <a:gd name="connsiteY75" fmla="*/ 2315386 h 2353377"/>
              <a:gd name="connsiteX76" fmla="*/ 1349774 w 12341965"/>
              <a:gd name="connsiteY76" fmla="*/ 2311415 h 2353377"/>
              <a:gd name="connsiteX77" fmla="*/ 1335513 w 12341965"/>
              <a:gd name="connsiteY77" fmla="*/ 2307541 h 2353377"/>
              <a:gd name="connsiteX78" fmla="*/ 1259923 w 12341965"/>
              <a:gd name="connsiteY78" fmla="*/ 2294046 h 2353377"/>
              <a:gd name="connsiteX79" fmla="*/ 1177798 w 12341965"/>
              <a:gd name="connsiteY79" fmla="*/ 2268264 h 2353377"/>
              <a:gd name="connsiteX80" fmla="*/ 953096 w 12341965"/>
              <a:gd name="connsiteY80" fmla="*/ 2252491 h 2353377"/>
              <a:gd name="connsiteX81" fmla="*/ 797811 w 12341965"/>
              <a:gd name="connsiteY81" fmla="*/ 2225024 h 2353377"/>
              <a:gd name="connsiteX82" fmla="*/ 586407 w 12341965"/>
              <a:gd name="connsiteY82" fmla="*/ 2173725 h 2353377"/>
              <a:gd name="connsiteX83" fmla="*/ 510297 w 12341965"/>
              <a:gd name="connsiteY83" fmla="*/ 2165489 h 2353377"/>
              <a:gd name="connsiteX84" fmla="*/ 406606 w 12341965"/>
              <a:gd name="connsiteY84" fmla="*/ 2130615 h 2353377"/>
              <a:gd name="connsiteX85" fmla="*/ 369789 w 12341965"/>
              <a:gd name="connsiteY85" fmla="*/ 2123930 h 2353377"/>
              <a:gd name="connsiteX86" fmla="*/ 268455 w 12341965"/>
              <a:gd name="connsiteY86" fmla="*/ 2101771 h 2353377"/>
              <a:gd name="connsiteX87" fmla="*/ 75483 w 12341965"/>
              <a:gd name="connsiteY87" fmla="*/ 2065556 h 2353377"/>
              <a:gd name="connsiteX88" fmla="*/ 36912 w 12341965"/>
              <a:gd name="connsiteY88" fmla="*/ 2050202 h 2353377"/>
              <a:gd name="connsiteX89" fmla="*/ 4480 w 12341965"/>
              <a:gd name="connsiteY89" fmla="*/ 2042483 h 2353377"/>
              <a:gd name="connsiteX90" fmla="*/ 0 w 12341965"/>
              <a:gd name="connsiteY90" fmla="*/ 2041389 h 2353377"/>
              <a:gd name="connsiteX91" fmla="*/ 220422 w 12341965"/>
              <a:gd name="connsiteY91" fmla="*/ 0 h 235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2341965" h="2353377">
                <a:moveTo>
                  <a:pt x="220422" y="0"/>
                </a:moveTo>
                <a:lnTo>
                  <a:pt x="12341965" y="1308844"/>
                </a:lnTo>
                <a:lnTo>
                  <a:pt x="12263497" y="2035552"/>
                </a:lnTo>
                <a:cubicBezTo>
                  <a:pt x="12106187" y="2024495"/>
                  <a:pt x="12065072" y="2002037"/>
                  <a:pt x="11965860" y="1985279"/>
                </a:cubicBezTo>
                <a:cubicBezTo>
                  <a:pt x="11876070" y="1975312"/>
                  <a:pt x="11779749" y="1979196"/>
                  <a:pt x="11724758" y="1975746"/>
                </a:cubicBezTo>
                <a:lnTo>
                  <a:pt x="10904839" y="1919152"/>
                </a:lnTo>
                <a:cubicBezTo>
                  <a:pt x="10055307" y="1760918"/>
                  <a:pt x="9109530" y="2036718"/>
                  <a:pt x="8756364" y="1969116"/>
                </a:cubicBezTo>
                <a:cubicBezTo>
                  <a:pt x="8495362" y="2002252"/>
                  <a:pt x="7865978" y="2131409"/>
                  <a:pt x="7441068" y="2196228"/>
                </a:cubicBezTo>
                <a:cubicBezTo>
                  <a:pt x="7386333" y="2202891"/>
                  <a:pt x="7305428" y="2295216"/>
                  <a:pt x="7246167" y="2287725"/>
                </a:cubicBezTo>
                <a:cubicBezTo>
                  <a:pt x="7244827" y="2291352"/>
                  <a:pt x="7242257" y="2294422"/>
                  <a:pt x="7238841" y="2297086"/>
                </a:cubicBezTo>
                <a:lnTo>
                  <a:pt x="7195429" y="2314078"/>
                </a:lnTo>
                <a:lnTo>
                  <a:pt x="7175833" y="2323047"/>
                </a:lnTo>
                <a:cubicBezTo>
                  <a:pt x="7128237" y="2324570"/>
                  <a:pt x="6971703" y="2323643"/>
                  <a:pt x="6909853" y="2323220"/>
                </a:cubicBezTo>
                <a:cubicBezTo>
                  <a:pt x="6869084" y="2323828"/>
                  <a:pt x="6840814" y="2308658"/>
                  <a:pt x="6804732" y="2320509"/>
                </a:cubicBezTo>
                <a:cubicBezTo>
                  <a:pt x="6766551" y="2321011"/>
                  <a:pt x="6732672" y="2315120"/>
                  <a:pt x="6701005" y="2320573"/>
                </a:cubicBezTo>
                <a:cubicBezTo>
                  <a:pt x="6687229" y="2315697"/>
                  <a:pt x="6674600" y="2313894"/>
                  <a:pt x="6663627" y="2321931"/>
                </a:cubicBezTo>
                <a:cubicBezTo>
                  <a:pt x="6640726" y="2320775"/>
                  <a:pt x="6586669" y="2315212"/>
                  <a:pt x="6563598" y="2313634"/>
                </a:cubicBezTo>
                <a:lnTo>
                  <a:pt x="6525203" y="2312470"/>
                </a:lnTo>
                <a:lnTo>
                  <a:pt x="6517061" y="2312846"/>
                </a:lnTo>
                <a:cubicBezTo>
                  <a:pt x="6503780" y="2314306"/>
                  <a:pt x="6490919" y="2316182"/>
                  <a:pt x="6478721" y="2318342"/>
                </a:cubicBezTo>
                <a:cubicBezTo>
                  <a:pt x="6454794" y="2315583"/>
                  <a:pt x="6405181" y="2297966"/>
                  <a:pt x="6373502" y="2296294"/>
                </a:cubicBezTo>
                <a:lnTo>
                  <a:pt x="6250573" y="2310299"/>
                </a:lnTo>
                <a:cubicBezTo>
                  <a:pt x="6219746" y="2312241"/>
                  <a:pt x="6169132" y="2313318"/>
                  <a:pt x="6103688" y="2319965"/>
                </a:cubicBezTo>
                <a:cubicBezTo>
                  <a:pt x="6040932" y="2325401"/>
                  <a:pt x="5903967" y="2345789"/>
                  <a:pt x="5881220" y="2352697"/>
                </a:cubicBezTo>
                <a:cubicBezTo>
                  <a:pt x="5862137" y="2355758"/>
                  <a:pt x="5777813" y="2348049"/>
                  <a:pt x="5787527" y="2338337"/>
                </a:cubicBezTo>
                <a:cubicBezTo>
                  <a:pt x="5731144" y="2359953"/>
                  <a:pt x="5708521" y="2339004"/>
                  <a:pt x="5643041" y="2349756"/>
                </a:cubicBezTo>
                <a:lnTo>
                  <a:pt x="5517419" y="2351254"/>
                </a:lnTo>
                <a:lnTo>
                  <a:pt x="5503615" y="2350690"/>
                </a:lnTo>
                <a:lnTo>
                  <a:pt x="5452604" y="2341455"/>
                </a:lnTo>
                <a:cubicBezTo>
                  <a:pt x="5362493" y="2351410"/>
                  <a:pt x="5269683" y="2347734"/>
                  <a:pt x="5218880" y="2347042"/>
                </a:cubicBezTo>
                <a:lnTo>
                  <a:pt x="5147783" y="2337307"/>
                </a:lnTo>
                <a:cubicBezTo>
                  <a:pt x="5136337" y="2335815"/>
                  <a:pt x="5122774" y="2337020"/>
                  <a:pt x="5112799" y="2336446"/>
                </a:cubicBezTo>
                <a:lnTo>
                  <a:pt x="5106864" y="2335911"/>
                </a:lnTo>
                <a:lnTo>
                  <a:pt x="5066303" y="2329557"/>
                </a:lnTo>
                <a:lnTo>
                  <a:pt x="5006531" y="2315968"/>
                </a:lnTo>
                <a:cubicBezTo>
                  <a:pt x="4987105" y="2308900"/>
                  <a:pt x="4971495" y="2288182"/>
                  <a:pt x="4945504" y="2294413"/>
                </a:cubicBezTo>
                <a:cubicBezTo>
                  <a:pt x="4952381" y="2284703"/>
                  <a:pt x="4915690" y="2293955"/>
                  <a:pt x="4909961" y="2284281"/>
                </a:cubicBezTo>
                <a:cubicBezTo>
                  <a:pt x="4906882" y="2276450"/>
                  <a:pt x="4895035" y="2277433"/>
                  <a:pt x="4885568" y="2274743"/>
                </a:cubicBezTo>
                <a:cubicBezTo>
                  <a:pt x="4878048" y="2266851"/>
                  <a:pt x="4831352" y="2260576"/>
                  <a:pt x="4815574" y="2262107"/>
                </a:cubicBezTo>
                <a:cubicBezTo>
                  <a:pt x="4771715" y="2271162"/>
                  <a:pt x="4731418" y="2239620"/>
                  <a:pt x="4696246" y="2246027"/>
                </a:cubicBezTo>
                <a:cubicBezTo>
                  <a:pt x="4663636" y="2237989"/>
                  <a:pt x="4668995" y="2228937"/>
                  <a:pt x="4647561" y="2224054"/>
                </a:cubicBezTo>
                <a:cubicBezTo>
                  <a:pt x="4622228" y="2218700"/>
                  <a:pt x="4560747" y="2213234"/>
                  <a:pt x="4544244" y="2213903"/>
                </a:cubicBezTo>
                <a:lnTo>
                  <a:pt x="4520901" y="2217902"/>
                </a:lnTo>
                <a:lnTo>
                  <a:pt x="4466684" y="2217811"/>
                </a:lnTo>
                <a:lnTo>
                  <a:pt x="4384389" y="2227803"/>
                </a:lnTo>
                <a:cubicBezTo>
                  <a:pt x="4354414" y="2231905"/>
                  <a:pt x="4318104" y="2228138"/>
                  <a:pt x="4294465" y="2240110"/>
                </a:cubicBezTo>
                <a:cubicBezTo>
                  <a:pt x="4280780" y="2241348"/>
                  <a:pt x="4250839" y="2244848"/>
                  <a:pt x="4240927" y="2245879"/>
                </a:cubicBezTo>
                <a:lnTo>
                  <a:pt x="4234993" y="2246302"/>
                </a:lnTo>
                <a:lnTo>
                  <a:pt x="4193946" y="2246529"/>
                </a:lnTo>
                <a:lnTo>
                  <a:pt x="4068669" y="2231190"/>
                </a:lnTo>
                <a:cubicBezTo>
                  <a:pt x="4073618" y="2220503"/>
                  <a:pt x="4039283" y="2235514"/>
                  <a:pt x="4031847" y="2226882"/>
                </a:cubicBezTo>
                <a:cubicBezTo>
                  <a:pt x="4027362" y="2219647"/>
                  <a:pt x="4015901" y="2222514"/>
                  <a:pt x="4006096" y="2221376"/>
                </a:cubicBezTo>
                <a:cubicBezTo>
                  <a:pt x="3997234" y="2214791"/>
                  <a:pt x="3950170" y="2216076"/>
                  <a:pt x="3934949" y="2220116"/>
                </a:cubicBezTo>
                <a:cubicBezTo>
                  <a:pt x="3893532" y="2236079"/>
                  <a:pt x="3848045" y="2211403"/>
                  <a:pt x="3814672" y="2223359"/>
                </a:cubicBezTo>
                <a:cubicBezTo>
                  <a:pt x="3781125" y="2220650"/>
                  <a:pt x="3783283" y="2215417"/>
                  <a:pt x="3761308" y="2214030"/>
                </a:cubicBezTo>
                <a:cubicBezTo>
                  <a:pt x="3720414" y="2212547"/>
                  <a:pt x="3628260" y="2215487"/>
                  <a:pt x="3569306" y="2214461"/>
                </a:cubicBezTo>
                <a:cubicBezTo>
                  <a:pt x="3514762" y="2212921"/>
                  <a:pt x="3465806" y="2207824"/>
                  <a:pt x="3407590" y="2207870"/>
                </a:cubicBezTo>
                <a:cubicBezTo>
                  <a:pt x="3361745" y="2215668"/>
                  <a:pt x="3314990" y="2196078"/>
                  <a:pt x="3281075" y="2208906"/>
                </a:cubicBezTo>
                <a:cubicBezTo>
                  <a:pt x="3120266" y="2215996"/>
                  <a:pt x="3053255" y="2197289"/>
                  <a:pt x="3008454" y="2216904"/>
                </a:cubicBezTo>
                <a:cubicBezTo>
                  <a:pt x="3004056" y="2220042"/>
                  <a:pt x="2999032" y="2222447"/>
                  <a:pt x="2993596" y="2224321"/>
                </a:cubicBezTo>
                <a:lnTo>
                  <a:pt x="2939335" y="2232438"/>
                </a:lnTo>
                <a:lnTo>
                  <a:pt x="2870672" y="2240299"/>
                </a:lnTo>
                <a:lnTo>
                  <a:pt x="2870224" y="2239378"/>
                </a:lnTo>
                <a:cubicBezTo>
                  <a:pt x="2865037" y="2238088"/>
                  <a:pt x="2852258" y="2237137"/>
                  <a:pt x="2839549" y="2232556"/>
                </a:cubicBezTo>
                <a:lnTo>
                  <a:pt x="2715695" y="2217586"/>
                </a:lnTo>
                <a:lnTo>
                  <a:pt x="2710404" y="2216336"/>
                </a:lnTo>
                <a:lnTo>
                  <a:pt x="2473552" y="2198719"/>
                </a:lnTo>
                <a:cubicBezTo>
                  <a:pt x="2433163" y="2209361"/>
                  <a:pt x="2411483" y="2193227"/>
                  <a:pt x="2371052" y="2192460"/>
                </a:cubicBezTo>
                <a:cubicBezTo>
                  <a:pt x="2339739" y="2189151"/>
                  <a:pt x="2307500" y="2179285"/>
                  <a:pt x="2285669" y="2178867"/>
                </a:cubicBezTo>
                <a:cubicBezTo>
                  <a:pt x="2219354" y="2185261"/>
                  <a:pt x="2203755" y="2177455"/>
                  <a:pt x="2162799" y="2176749"/>
                </a:cubicBezTo>
                <a:cubicBezTo>
                  <a:pt x="2131400" y="2180309"/>
                  <a:pt x="2073801" y="2196720"/>
                  <a:pt x="2052698" y="2201848"/>
                </a:cubicBezTo>
                <a:lnTo>
                  <a:pt x="2036176" y="2207519"/>
                </a:lnTo>
                <a:cubicBezTo>
                  <a:pt x="2005752" y="2212926"/>
                  <a:pt x="1885299" y="2245828"/>
                  <a:pt x="1867865" y="2233814"/>
                </a:cubicBezTo>
                <a:cubicBezTo>
                  <a:pt x="1829403" y="2230625"/>
                  <a:pt x="1808413" y="2235203"/>
                  <a:pt x="1747309" y="2244873"/>
                </a:cubicBezTo>
                <a:cubicBezTo>
                  <a:pt x="1706329" y="2252123"/>
                  <a:pt x="1676431" y="2271948"/>
                  <a:pt x="1621993" y="2277323"/>
                </a:cubicBezTo>
                <a:cubicBezTo>
                  <a:pt x="1568045" y="2305215"/>
                  <a:pt x="1477306" y="2297296"/>
                  <a:pt x="1413302" y="2315386"/>
                </a:cubicBezTo>
                <a:cubicBezTo>
                  <a:pt x="1367932" y="2321068"/>
                  <a:pt x="1362739" y="2312723"/>
                  <a:pt x="1349774" y="2311415"/>
                </a:cubicBezTo>
                <a:lnTo>
                  <a:pt x="1335513" y="2307541"/>
                </a:lnTo>
                <a:cubicBezTo>
                  <a:pt x="1320538" y="2304646"/>
                  <a:pt x="1286209" y="2300592"/>
                  <a:pt x="1259923" y="2294046"/>
                </a:cubicBezTo>
                <a:cubicBezTo>
                  <a:pt x="1241272" y="2283687"/>
                  <a:pt x="1192295" y="2269094"/>
                  <a:pt x="1177798" y="2268264"/>
                </a:cubicBezTo>
                <a:cubicBezTo>
                  <a:pt x="1154017" y="2270121"/>
                  <a:pt x="1015624" y="2260639"/>
                  <a:pt x="953096" y="2252491"/>
                </a:cubicBezTo>
                <a:cubicBezTo>
                  <a:pt x="897860" y="2238742"/>
                  <a:pt x="841713" y="2236936"/>
                  <a:pt x="797811" y="2225024"/>
                </a:cubicBezTo>
                <a:cubicBezTo>
                  <a:pt x="751212" y="2191331"/>
                  <a:pt x="634326" y="2183648"/>
                  <a:pt x="586407" y="2173725"/>
                </a:cubicBezTo>
                <a:cubicBezTo>
                  <a:pt x="565635" y="2167365"/>
                  <a:pt x="523888" y="2167240"/>
                  <a:pt x="510297" y="2165489"/>
                </a:cubicBezTo>
                <a:cubicBezTo>
                  <a:pt x="446302" y="2153145"/>
                  <a:pt x="441170" y="2142240"/>
                  <a:pt x="406606" y="2130615"/>
                </a:cubicBezTo>
                <a:cubicBezTo>
                  <a:pt x="394069" y="2136093"/>
                  <a:pt x="382142" y="2131632"/>
                  <a:pt x="369789" y="2123930"/>
                </a:cubicBezTo>
                <a:cubicBezTo>
                  <a:pt x="337624" y="2122458"/>
                  <a:pt x="305863" y="2109462"/>
                  <a:pt x="268455" y="2101771"/>
                </a:cubicBezTo>
                <a:cubicBezTo>
                  <a:pt x="219404" y="2092042"/>
                  <a:pt x="114073" y="2074150"/>
                  <a:pt x="75483" y="2065556"/>
                </a:cubicBezTo>
                <a:lnTo>
                  <a:pt x="36912" y="2050202"/>
                </a:lnTo>
                <a:cubicBezTo>
                  <a:pt x="29609" y="2043720"/>
                  <a:pt x="16374" y="2043760"/>
                  <a:pt x="4480" y="2042483"/>
                </a:cubicBezTo>
                <a:lnTo>
                  <a:pt x="0" y="2041389"/>
                </a:lnTo>
                <a:lnTo>
                  <a:pt x="220422" y="0"/>
                </a:lnTo>
                <a:close/>
              </a:path>
            </a:pathLst>
          </a:custGeom>
          <a:blipFill>
            <a:blip r:embed="rId2"/>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id="{E99323BC-1B70-447E-A2E4-BD7851671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4245">
            <a:off x="7357309" y="579304"/>
            <a:ext cx="4207231" cy="5687459"/>
          </a:xfrm>
          <a:custGeom>
            <a:avLst/>
            <a:gdLst>
              <a:gd name="connsiteX0" fmla="*/ 0 w 4212976"/>
              <a:gd name="connsiteY0" fmla="*/ 0 h 5687201"/>
              <a:gd name="connsiteX1" fmla="*/ 4212976 w 4212976"/>
              <a:gd name="connsiteY1" fmla="*/ 0 h 5687201"/>
              <a:gd name="connsiteX2" fmla="*/ 4212976 w 4212976"/>
              <a:gd name="connsiteY2" fmla="*/ 5687201 h 5687201"/>
              <a:gd name="connsiteX3" fmla="*/ 0 w 4212976"/>
              <a:gd name="connsiteY3" fmla="*/ 5687201 h 5687201"/>
              <a:gd name="connsiteX4" fmla="*/ 0 w 4212976"/>
              <a:gd name="connsiteY4" fmla="*/ 0 h 5687201"/>
              <a:gd name="connsiteX0" fmla="*/ 0 w 4212976"/>
              <a:gd name="connsiteY0" fmla="*/ 0 h 5687201"/>
              <a:gd name="connsiteX1" fmla="*/ 4212976 w 4212976"/>
              <a:gd name="connsiteY1" fmla="*/ 0 h 5687201"/>
              <a:gd name="connsiteX2" fmla="*/ 4212976 w 4212976"/>
              <a:gd name="connsiteY2" fmla="*/ 5687201 h 5687201"/>
              <a:gd name="connsiteX3" fmla="*/ 22981 w 4212976"/>
              <a:gd name="connsiteY3" fmla="*/ 5686169 h 5687201"/>
              <a:gd name="connsiteX4" fmla="*/ 0 w 4212976"/>
              <a:gd name="connsiteY4" fmla="*/ 0 h 5687201"/>
              <a:gd name="connsiteX0" fmla="*/ 0 w 4207231"/>
              <a:gd name="connsiteY0" fmla="*/ 0 h 5687459"/>
              <a:gd name="connsiteX1" fmla="*/ 4207231 w 4207231"/>
              <a:gd name="connsiteY1" fmla="*/ 258 h 5687459"/>
              <a:gd name="connsiteX2" fmla="*/ 4207231 w 4207231"/>
              <a:gd name="connsiteY2" fmla="*/ 5687459 h 5687459"/>
              <a:gd name="connsiteX3" fmla="*/ 17236 w 4207231"/>
              <a:gd name="connsiteY3" fmla="*/ 5686427 h 5687459"/>
              <a:gd name="connsiteX4" fmla="*/ 0 w 4207231"/>
              <a:gd name="connsiteY4" fmla="*/ 0 h 5687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231" h="5687459">
                <a:moveTo>
                  <a:pt x="0" y="0"/>
                </a:moveTo>
                <a:lnTo>
                  <a:pt x="4207231" y="258"/>
                </a:lnTo>
                <a:lnTo>
                  <a:pt x="4207231" y="5687459"/>
                </a:lnTo>
                <a:lnTo>
                  <a:pt x="17236" y="5686427"/>
                </a:lnTo>
                <a:cubicBezTo>
                  <a:pt x="9576" y="3791037"/>
                  <a:pt x="7660" y="1895390"/>
                  <a:pt x="0" y="0"/>
                </a:cubicBezTo>
                <a:close/>
              </a:path>
            </a:pathLst>
          </a:custGeom>
          <a:solidFill>
            <a:srgbClr val="EFEEE9"/>
          </a:solidFill>
          <a:ln>
            <a:noFill/>
          </a:ln>
          <a:effectLst>
            <a:outerShdw blurRad="635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688E9A4-AA06-438D-8D89-524C6C945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76654" y="590280"/>
            <a:ext cx="4201826" cy="5663512"/>
          </a:xfrm>
          <a:custGeom>
            <a:avLst/>
            <a:gdLst>
              <a:gd name="connsiteX0" fmla="*/ 414836 w 4486013"/>
              <a:gd name="connsiteY0" fmla="*/ 0 h 5663512"/>
              <a:gd name="connsiteX1" fmla="*/ 3224977 w 4486013"/>
              <a:gd name="connsiteY1" fmla="*/ 145161 h 5663512"/>
              <a:gd name="connsiteX2" fmla="*/ 4000859 w 4486013"/>
              <a:gd name="connsiteY2" fmla="*/ 193118 h 5663512"/>
              <a:gd name="connsiteX3" fmla="*/ 4350169 w 4486013"/>
              <a:gd name="connsiteY3" fmla="*/ 210199 h 5663512"/>
              <a:gd name="connsiteX4" fmla="*/ 4376498 w 4486013"/>
              <a:gd name="connsiteY4" fmla="*/ 232320 h 5663512"/>
              <a:gd name="connsiteX5" fmla="*/ 4375204 w 4486013"/>
              <a:gd name="connsiteY5" fmla="*/ 264976 h 5663512"/>
              <a:gd name="connsiteX6" fmla="*/ 4377957 w 4486013"/>
              <a:gd name="connsiteY6" fmla="*/ 266710 h 5663512"/>
              <a:gd name="connsiteX7" fmla="*/ 4393686 w 4486013"/>
              <a:gd name="connsiteY7" fmla="*/ 298994 h 5663512"/>
              <a:gd name="connsiteX8" fmla="*/ 4382271 w 4486013"/>
              <a:gd name="connsiteY8" fmla="*/ 332680 h 5663512"/>
              <a:gd name="connsiteX9" fmla="*/ 4486013 w 4486013"/>
              <a:gd name="connsiteY9" fmla="*/ 332680 h 5663512"/>
              <a:gd name="connsiteX10" fmla="*/ 4486013 w 4486013"/>
              <a:gd name="connsiteY10" fmla="*/ 1737775 h 5663512"/>
              <a:gd name="connsiteX11" fmla="*/ 4318772 w 4486013"/>
              <a:gd name="connsiteY11" fmla="*/ 1737775 h 5663512"/>
              <a:gd name="connsiteX12" fmla="*/ 4318680 w 4486013"/>
              <a:gd name="connsiteY12" fmla="*/ 1740050 h 5663512"/>
              <a:gd name="connsiteX13" fmla="*/ 4316755 w 4486013"/>
              <a:gd name="connsiteY13" fmla="*/ 1740201 h 5663512"/>
              <a:gd name="connsiteX14" fmla="*/ 4310558 w 4486013"/>
              <a:gd name="connsiteY14" fmla="*/ 1896619 h 5663512"/>
              <a:gd name="connsiteX15" fmla="*/ 4318966 w 4486013"/>
              <a:gd name="connsiteY15" fmla="*/ 1921364 h 5663512"/>
              <a:gd name="connsiteX16" fmla="*/ 4321675 w 4486013"/>
              <a:gd name="connsiteY16" fmla="*/ 1972960 h 5663512"/>
              <a:gd name="connsiteX17" fmla="*/ 4321238 w 4486013"/>
              <a:gd name="connsiteY17" fmla="*/ 2007537 h 5663512"/>
              <a:gd name="connsiteX18" fmla="*/ 4320862 w 4486013"/>
              <a:gd name="connsiteY18" fmla="*/ 2012537 h 5663512"/>
              <a:gd name="connsiteX19" fmla="*/ 4312791 w 4486013"/>
              <a:gd name="connsiteY19" fmla="*/ 2053644 h 5663512"/>
              <a:gd name="connsiteX20" fmla="*/ 4315891 w 4486013"/>
              <a:gd name="connsiteY20" fmla="*/ 2057665 h 5663512"/>
              <a:gd name="connsiteX21" fmla="*/ 4318696 w 4486013"/>
              <a:gd name="connsiteY21" fmla="*/ 2070810 h 5663512"/>
              <a:gd name="connsiteX22" fmla="*/ 4314383 w 4486013"/>
              <a:gd name="connsiteY22" fmla="*/ 2081740 h 5663512"/>
              <a:gd name="connsiteX23" fmla="*/ 4305436 w 4486013"/>
              <a:gd name="connsiteY23" fmla="*/ 2133479 h 5663512"/>
              <a:gd name="connsiteX24" fmla="*/ 4299150 w 4486013"/>
              <a:gd name="connsiteY24" fmla="*/ 2184520 h 5663512"/>
              <a:gd name="connsiteX25" fmla="*/ 4258862 w 4486013"/>
              <a:gd name="connsiteY25" fmla="*/ 3270918 h 5663512"/>
              <a:gd name="connsiteX26" fmla="*/ 4249825 w 4486013"/>
              <a:gd name="connsiteY26" fmla="*/ 3531778 h 5663512"/>
              <a:gd name="connsiteX27" fmla="*/ 4241331 w 4486013"/>
              <a:gd name="connsiteY27" fmla="*/ 3699138 h 5663512"/>
              <a:gd name="connsiteX28" fmla="*/ 4175319 w 4486013"/>
              <a:gd name="connsiteY28" fmla="*/ 5384761 h 5663512"/>
              <a:gd name="connsiteX29" fmla="*/ 4180697 w 4486013"/>
              <a:gd name="connsiteY29" fmla="*/ 5422435 h 5663512"/>
              <a:gd name="connsiteX30" fmla="*/ 4184400 w 4486013"/>
              <a:gd name="connsiteY30" fmla="*/ 5457824 h 5663512"/>
              <a:gd name="connsiteX31" fmla="*/ 4188204 w 4486013"/>
              <a:gd name="connsiteY31" fmla="*/ 5560902 h 5663512"/>
              <a:gd name="connsiteX32" fmla="*/ 4171243 w 4486013"/>
              <a:gd name="connsiteY32" fmla="*/ 5596462 h 5663512"/>
              <a:gd name="connsiteX33" fmla="*/ 4166923 w 4486013"/>
              <a:gd name="connsiteY33" fmla="*/ 5599286 h 5663512"/>
              <a:gd name="connsiteX34" fmla="*/ 4164409 w 4486013"/>
              <a:gd name="connsiteY34" fmla="*/ 5663512 h 5663512"/>
              <a:gd name="connsiteX35" fmla="*/ 192084 w 4486013"/>
              <a:gd name="connsiteY35" fmla="*/ 5467037 h 5663512"/>
              <a:gd name="connsiteX36" fmla="*/ 195036 w 4486013"/>
              <a:gd name="connsiteY36" fmla="*/ 5398536 h 5663512"/>
              <a:gd name="connsiteX37" fmla="*/ 0 w 4486013"/>
              <a:gd name="connsiteY37" fmla="*/ 5398536 h 5663512"/>
              <a:gd name="connsiteX38" fmla="*/ 0 w 4486013"/>
              <a:gd name="connsiteY38" fmla="*/ 4524329 h 5663512"/>
              <a:gd name="connsiteX39" fmla="*/ 227640 w 4486013"/>
              <a:gd name="connsiteY39" fmla="*/ 4524329 h 5663512"/>
              <a:gd name="connsiteX40" fmla="*/ 248902 w 4486013"/>
              <a:gd name="connsiteY40" fmla="*/ 3948801 h 5663512"/>
              <a:gd name="connsiteX0" fmla="*/ 414836 w 4486013"/>
              <a:gd name="connsiteY0" fmla="*/ 0 h 5663512"/>
              <a:gd name="connsiteX1" fmla="*/ 3224977 w 4486013"/>
              <a:gd name="connsiteY1" fmla="*/ 145161 h 5663512"/>
              <a:gd name="connsiteX2" fmla="*/ 4000859 w 4486013"/>
              <a:gd name="connsiteY2" fmla="*/ 193118 h 5663512"/>
              <a:gd name="connsiteX3" fmla="*/ 4350169 w 4486013"/>
              <a:gd name="connsiteY3" fmla="*/ 210199 h 5663512"/>
              <a:gd name="connsiteX4" fmla="*/ 4376498 w 4486013"/>
              <a:gd name="connsiteY4" fmla="*/ 232320 h 5663512"/>
              <a:gd name="connsiteX5" fmla="*/ 4375204 w 4486013"/>
              <a:gd name="connsiteY5" fmla="*/ 264976 h 5663512"/>
              <a:gd name="connsiteX6" fmla="*/ 4377957 w 4486013"/>
              <a:gd name="connsiteY6" fmla="*/ 266710 h 5663512"/>
              <a:gd name="connsiteX7" fmla="*/ 4393686 w 4486013"/>
              <a:gd name="connsiteY7" fmla="*/ 298994 h 5663512"/>
              <a:gd name="connsiteX8" fmla="*/ 4382271 w 4486013"/>
              <a:gd name="connsiteY8" fmla="*/ 332680 h 5663512"/>
              <a:gd name="connsiteX9" fmla="*/ 4486013 w 4486013"/>
              <a:gd name="connsiteY9" fmla="*/ 332680 h 5663512"/>
              <a:gd name="connsiteX10" fmla="*/ 4486013 w 4486013"/>
              <a:gd name="connsiteY10" fmla="*/ 1737775 h 5663512"/>
              <a:gd name="connsiteX11" fmla="*/ 4318772 w 4486013"/>
              <a:gd name="connsiteY11" fmla="*/ 1737775 h 5663512"/>
              <a:gd name="connsiteX12" fmla="*/ 4318680 w 4486013"/>
              <a:gd name="connsiteY12" fmla="*/ 1740050 h 5663512"/>
              <a:gd name="connsiteX13" fmla="*/ 4316755 w 4486013"/>
              <a:gd name="connsiteY13" fmla="*/ 1740201 h 5663512"/>
              <a:gd name="connsiteX14" fmla="*/ 4310558 w 4486013"/>
              <a:gd name="connsiteY14" fmla="*/ 1896619 h 5663512"/>
              <a:gd name="connsiteX15" fmla="*/ 4318966 w 4486013"/>
              <a:gd name="connsiteY15" fmla="*/ 1921364 h 5663512"/>
              <a:gd name="connsiteX16" fmla="*/ 4321675 w 4486013"/>
              <a:gd name="connsiteY16" fmla="*/ 1972960 h 5663512"/>
              <a:gd name="connsiteX17" fmla="*/ 4321238 w 4486013"/>
              <a:gd name="connsiteY17" fmla="*/ 2007537 h 5663512"/>
              <a:gd name="connsiteX18" fmla="*/ 4320862 w 4486013"/>
              <a:gd name="connsiteY18" fmla="*/ 2012537 h 5663512"/>
              <a:gd name="connsiteX19" fmla="*/ 4312791 w 4486013"/>
              <a:gd name="connsiteY19" fmla="*/ 2053644 h 5663512"/>
              <a:gd name="connsiteX20" fmla="*/ 4315891 w 4486013"/>
              <a:gd name="connsiteY20" fmla="*/ 2057665 h 5663512"/>
              <a:gd name="connsiteX21" fmla="*/ 4318696 w 4486013"/>
              <a:gd name="connsiteY21" fmla="*/ 2070810 h 5663512"/>
              <a:gd name="connsiteX22" fmla="*/ 4314383 w 4486013"/>
              <a:gd name="connsiteY22" fmla="*/ 2081740 h 5663512"/>
              <a:gd name="connsiteX23" fmla="*/ 4305436 w 4486013"/>
              <a:gd name="connsiteY23" fmla="*/ 2133479 h 5663512"/>
              <a:gd name="connsiteX24" fmla="*/ 4299150 w 4486013"/>
              <a:gd name="connsiteY24" fmla="*/ 2184520 h 5663512"/>
              <a:gd name="connsiteX25" fmla="*/ 4258862 w 4486013"/>
              <a:gd name="connsiteY25" fmla="*/ 3270918 h 5663512"/>
              <a:gd name="connsiteX26" fmla="*/ 4249825 w 4486013"/>
              <a:gd name="connsiteY26" fmla="*/ 3531778 h 5663512"/>
              <a:gd name="connsiteX27" fmla="*/ 4241331 w 4486013"/>
              <a:gd name="connsiteY27" fmla="*/ 3699138 h 5663512"/>
              <a:gd name="connsiteX28" fmla="*/ 4175319 w 4486013"/>
              <a:gd name="connsiteY28" fmla="*/ 5384761 h 5663512"/>
              <a:gd name="connsiteX29" fmla="*/ 4180697 w 4486013"/>
              <a:gd name="connsiteY29" fmla="*/ 5422435 h 5663512"/>
              <a:gd name="connsiteX30" fmla="*/ 4184400 w 4486013"/>
              <a:gd name="connsiteY30" fmla="*/ 5457824 h 5663512"/>
              <a:gd name="connsiteX31" fmla="*/ 4188204 w 4486013"/>
              <a:gd name="connsiteY31" fmla="*/ 5560902 h 5663512"/>
              <a:gd name="connsiteX32" fmla="*/ 4171243 w 4486013"/>
              <a:gd name="connsiteY32" fmla="*/ 5596462 h 5663512"/>
              <a:gd name="connsiteX33" fmla="*/ 4166923 w 4486013"/>
              <a:gd name="connsiteY33" fmla="*/ 5599286 h 5663512"/>
              <a:gd name="connsiteX34" fmla="*/ 4164409 w 4486013"/>
              <a:gd name="connsiteY34" fmla="*/ 5663512 h 5663512"/>
              <a:gd name="connsiteX35" fmla="*/ 192084 w 4486013"/>
              <a:gd name="connsiteY35" fmla="*/ 5467037 h 5663512"/>
              <a:gd name="connsiteX36" fmla="*/ 195036 w 4486013"/>
              <a:gd name="connsiteY36" fmla="*/ 5398536 h 5663512"/>
              <a:gd name="connsiteX37" fmla="*/ 0 w 4486013"/>
              <a:gd name="connsiteY37" fmla="*/ 5398536 h 5663512"/>
              <a:gd name="connsiteX38" fmla="*/ 227640 w 4486013"/>
              <a:gd name="connsiteY38" fmla="*/ 4524329 h 5663512"/>
              <a:gd name="connsiteX39" fmla="*/ 248902 w 4486013"/>
              <a:gd name="connsiteY39" fmla="*/ 3948801 h 5663512"/>
              <a:gd name="connsiteX40" fmla="*/ 414836 w 4486013"/>
              <a:gd name="connsiteY40" fmla="*/ 0 h 5663512"/>
              <a:gd name="connsiteX0" fmla="*/ 222752 w 4293929"/>
              <a:gd name="connsiteY0" fmla="*/ 0 h 5663512"/>
              <a:gd name="connsiteX1" fmla="*/ 3032893 w 4293929"/>
              <a:gd name="connsiteY1" fmla="*/ 145161 h 5663512"/>
              <a:gd name="connsiteX2" fmla="*/ 3808775 w 4293929"/>
              <a:gd name="connsiteY2" fmla="*/ 193118 h 5663512"/>
              <a:gd name="connsiteX3" fmla="*/ 4158085 w 4293929"/>
              <a:gd name="connsiteY3" fmla="*/ 210199 h 5663512"/>
              <a:gd name="connsiteX4" fmla="*/ 4184414 w 4293929"/>
              <a:gd name="connsiteY4" fmla="*/ 232320 h 5663512"/>
              <a:gd name="connsiteX5" fmla="*/ 4183120 w 4293929"/>
              <a:gd name="connsiteY5" fmla="*/ 264976 h 5663512"/>
              <a:gd name="connsiteX6" fmla="*/ 4185873 w 4293929"/>
              <a:gd name="connsiteY6" fmla="*/ 266710 h 5663512"/>
              <a:gd name="connsiteX7" fmla="*/ 4201602 w 4293929"/>
              <a:gd name="connsiteY7" fmla="*/ 298994 h 5663512"/>
              <a:gd name="connsiteX8" fmla="*/ 4190187 w 4293929"/>
              <a:gd name="connsiteY8" fmla="*/ 332680 h 5663512"/>
              <a:gd name="connsiteX9" fmla="*/ 4293929 w 4293929"/>
              <a:gd name="connsiteY9" fmla="*/ 332680 h 5663512"/>
              <a:gd name="connsiteX10" fmla="*/ 4293929 w 4293929"/>
              <a:gd name="connsiteY10" fmla="*/ 1737775 h 5663512"/>
              <a:gd name="connsiteX11" fmla="*/ 4126688 w 4293929"/>
              <a:gd name="connsiteY11" fmla="*/ 1737775 h 5663512"/>
              <a:gd name="connsiteX12" fmla="*/ 4126596 w 4293929"/>
              <a:gd name="connsiteY12" fmla="*/ 1740050 h 5663512"/>
              <a:gd name="connsiteX13" fmla="*/ 4124671 w 4293929"/>
              <a:gd name="connsiteY13" fmla="*/ 1740201 h 5663512"/>
              <a:gd name="connsiteX14" fmla="*/ 4118474 w 4293929"/>
              <a:gd name="connsiteY14" fmla="*/ 1896619 h 5663512"/>
              <a:gd name="connsiteX15" fmla="*/ 4126882 w 4293929"/>
              <a:gd name="connsiteY15" fmla="*/ 1921364 h 5663512"/>
              <a:gd name="connsiteX16" fmla="*/ 4129591 w 4293929"/>
              <a:gd name="connsiteY16" fmla="*/ 1972960 h 5663512"/>
              <a:gd name="connsiteX17" fmla="*/ 4129154 w 4293929"/>
              <a:gd name="connsiteY17" fmla="*/ 2007537 h 5663512"/>
              <a:gd name="connsiteX18" fmla="*/ 4128778 w 4293929"/>
              <a:gd name="connsiteY18" fmla="*/ 2012537 h 5663512"/>
              <a:gd name="connsiteX19" fmla="*/ 4120707 w 4293929"/>
              <a:gd name="connsiteY19" fmla="*/ 2053644 h 5663512"/>
              <a:gd name="connsiteX20" fmla="*/ 4123807 w 4293929"/>
              <a:gd name="connsiteY20" fmla="*/ 2057665 h 5663512"/>
              <a:gd name="connsiteX21" fmla="*/ 4126612 w 4293929"/>
              <a:gd name="connsiteY21" fmla="*/ 2070810 h 5663512"/>
              <a:gd name="connsiteX22" fmla="*/ 4122299 w 4293929"/>
              <a:gd name="connsiteY22" fmla="*/ 2081740 h 5663512"/>
              <a:gd name="connsiteX23" fmla="*/ 4113352 w 4293929"/>
              <a:gd name="connsiteY23" fmla="*/ 2133479 h 5663512"/>
              <a:gd name="connsiteX24" fmla="*/ 4107066 w 4293929"/>
              <a:gd name="connsiteY24" fmla="*/ 2184520 h 5663512"/>
              <a:gd name="connsiteX25" fmla="*/ 4066778 w 4293929"/>
              <a:gd name="connsiteY25" fmla="*/ 3270918 h 5663512"/>
              <a:gd name="connsiteX26" fmla="*/ 4057741 w 4293929"/>
              <a:gd name="connsiteY26" fmla="*/ 3531778 h 5663512"/>
              <a:gd name="connsiteX27" fmla="*/ 4049247 w 4293929"/>
              <a:gd name="connsiteY27" fmla="*/ 3699138 h 5663512"/>
              <a:gd name="connsiteX28" fmla="*/ 3983235 w 4293929"/>
              <a:gd name="connsiteY28" fmla="*/ 5384761 h 5663512"/>
              <a:gd name="connsiteX29" fmla="*/ 3988613 w 4293929"/>
              <a:gd name="connsiteY29" fmla="*/ 5422435 h 5663512"/>
              <a:gd name="connsiteX30" fmla="*/ 3992316 w 4293929"/>
              <a:gd name="connsiteY30" fmla="*/ 5457824 h 5663512"/>
              <a:gd name="connsiteX31" fmla="*/ 3996120 w 4293929"/>
              <a:gd name="connsiteY31" fmla="*/ 5560902 h 5663512"/>
              <a:gd name="connsiteX32" fmla="*/ 3979159 w 4293929"/>
              <a:gd name="connsiteY32" fmla="*/ 5596462 h 5663512"/>
              <a:gd name="connsiteX33" fmla="*/ 3974839 w 4293929"/>
              <a:gd name="connsiteY33" fmla="*/ 5599286 h 5663512"/>
              <a:gd name="connsiteX34" fmla="*/ 3972325 w 4293929"/>
              <a:gd name="connsiteY34" fmla="*/ 5663512 h 5663512"/>
              <a:gd name="connsiteX35" fmla="*/ 0 w 4293929"/>
              <a:gd name="connsiteY35" fmla="*/ 5467037 h 5663512"/>
              <a:gd name="connsiteX36" fmla="*/ 2952 w 4293929"/>
              <a:gd name="connsiteY36" fmla="*/ 5398536 h 5663512"/>
              <a:gd name="connsiteX37" fmla="*/ 35556 w 4293929"/>
              <a:gd name="connsiteY37" fmla="*/ 4524329 h 5663512"/>
              <a:gd name="connsiteX38" fmla="*/ 56818 w 4293929"/>
              <a:gd name="connsiteY38" fmla="*/ 3948801 h 5663512"/>
              <a:gd name="connsiteX39" fmla="*/ 222752 w 4293929"/>
              <a:gd name="connsiteY39" fmla="*/ 0 h 5663512"/>
              <a:gd name="connsiteX0" fmla="*/ 222752 w 4293929"/>
              <a:gd name="connsiteY0" fmla="*/ 0 h 5663512"/>
              <a:gd name="connsiteX1" fmla="*/ 3032893 w 4293929"/>
              <a:gd name="connsiteY1" fmla="*/ 145161 h 5663512"/>
              <a:gd name="connsiteX2" fmla="*/ 3808775 w 4293929"/>
              <a:gd name="connsiteY2" fmla="*/ 193118 h 5663512"/>
              <a:gd name="connsiteX3" fmla="*/ 4158085 w 4293929"/>
              <a:gd name="connsiteY3" fmla="*/ 210199 h 5663512"/>
              <a:gd name="connsiteX4" fmla="*/ 4184414 w 4293929"/>
              <a:gd name="connsiteY4" fmla="*/ 232320 h 5663512"/>
              <a:gd name="connsiteX5" fmla="*/ 4183120 w 4293929"/>
              <a:gd name="connsiteY5" fmla="*/ 264976 h 5663512"/>
              <a:gd name="connsiteX6" fmla="*/ 4185873 w 4293929"/>
              <a:gd name="connsiteY6" fmla="*/ 266710 h 5663512"/>
              <a:gd name="connsiteX7" fmla="*/ 4201602 w 4293929"/>
              <a:gd name="connsiteY7" fmla="*/ 298994 h 5663512"/>
              <a:gd name="connsiteX8" fmla="*/ 4190187 w 4293929"/>
              <a:gd name="connsiteY8" fmla="*/ 332680 h 5663512"/>
              <a:gd name="connsiteX9" fmla="*/ 4293929 w 4293929"/>
              <a:gd name="connsiteY9" fmla="*/ 332680 h 5663512"/>
              <a:gd name="connsiteX10" fmla="*/ 4293929 w 4293929"/>
              <a:gd name="connsiteY10" fmla="*/ 1737775 h 5663512"/>
              <a:gd name="connsiteX11" fmla="*/ 4126688 w 4293929"/>
              <a:gd name="connsiteY11" fmla="*/ 1737775 h 5663512"/>
              <a:gd name="connsiteX12" fmla="*/ 4126596 w 4293929"/>
              <a:gd name="connsiteY12" fmla="*/ 1740050 h 5663512"/>
              <a:gd name="connsiteX13" fmla="*/ 4124671 w 4293929"/>
              <a:gd name="connsiteY13" fmla="*/ 1740201 h 5663512"/>
              <a:gd name="connsiteX14" fmla="*/ 4118474 w 4293929"/>
              <a:gd name="connsiteY14" fmla="*/ 1896619 h 5663512"/>
              <a:gd name="connsiteX15" fmla="*/ 4126882 w 4293929"/>
              <a:gd name="connsiteY15" fmla="*/ 1921364 h 5663512"/>
              <a:gd name="connsiteX16" fmla="*/ 4129591 w 4293929"/>
              <a:gd name="connsiteY16" fmla="*/ 1972960 h 5663512"/>
              <a:gd name="connsiteX17" fmla="*/ 4129154 w 4293929"/>
              <a:gd name="connsiteY17" fmla="*/ 2007537 h 5663512"/>
              <a:gd name="connsiteX18" fmla="*/ 4128778 w 4293929"/>
              <a:gd name="connsiteY18" fmla="*/ 2012537 h 5663512"/>
              <a:gd name="connsiteX19" fmla="*/ 4120707 w 4293929"/>
              <a:gd name="connsiteY19" fmla="*/ 2053644 h 5663512"/>
              <a:gd name="connsiteX20" fmla="*/ 4123807 w 4293929"/>
              <a:gd name="connsiteY20" fmla="*/ 2057665 h 5663512"/>
              <a:gd name="connsiteX21" fmla="*/ 4126612 w 4293929"/>
              <a:gd name="connsiteY21" fmla="*/ 2070810 h 5663512"/>
              <a:gd name="connsiteX22" fmla="*/ 4122299 w 4293929"/>
              <a:gd name="connsiteY22" fmla="*/ 2081740 h 5663512"/>
              <a:gd name="connsiteX23" fmla="*/ 4113352 w 4293929"/>
              <a:gd name="connsiteY23" fmla="*/ 2133479 h 5663512"/>
              <a:gd name="connsiteX24" fmla="*/ 4107066 w 4293929"/>
              <a:gd name="connsiteY24" fmla="*/ 2184520 h 5663512"/>
              <a:gd name="connsiteX25" fmla="*/ 4066778 w 4293929"/>
              <a:gd name="connsiteY25" fmla="*/ 3270918 h 5663512"/>
              <a:gd name="connsiteX26" fmla="*/ 4057741 w 4293929"/>
              <a:gd name="connsiteY26" fmla="*/ 3531778 h 5663512"/>
              <a:gd name="connsiteX27" fmla="*/ 4049247 w 4293929"/>
              <a:gd name="connsiteY27" fmla="*/ 3699138 h 5663512"/>
              <a:gd name="connsiteX28" fmla="*/ 3983235 w 4293929"/>
              <a:gd name="connsiteY28" fmla="*/ 5384761 h 5663512"/>
              <a:gd name="connsiteX29" fmla="*/ 3988613 w 4293929"/>
              <a:gd name="connsiteY29" fmla="*/ 5422435 h 5663512"/>
              <a:gd name="connsiteX30" fmla="*/ 3992316 w 4293929"/>
              <a:gd name="connsiteY30" fmla="*/ 5457824 h 5663512"/>
              <a:gd name="connsiteX31" fmla="*/ 3996120 w 4293929"/>
              <a:gd name="connsiteY31" fmla="*/ 5560902 h 5663512"/>
              <a:gd name="connsiteX32" fmla="*/ 3979159 w 4293929"/>
              <a:gd name="connsiteY32" fmla="*/ 5596462 h 5663512"/>
              <a:gd name="connsiteX33" fmla="*/ 3974839 w 4293929"/>
              <a:gd name="connsiteY33" fmla="*/ 5599286 h 5663512"/>
              <a:gd name="connsiteX34" fmla="*/ 3972325 w 4293929"/>
              <a:gd name="connsiteY34" fmla="*/ 5663512 h 5663512"/>
              <a:gd name="connsiteX35" fmla="*/ 0 w 4293929"/>
              <a:gd name="connsiteY35" fmla="*/ 5467037 h 5663512"/>
              <a:gd name="connsiteX36" fmla="*/ 2952 w 4293929"/>
              <a:gd name="connsiteY36" fmla="*/ 5398536 h 5663512"/>
              <a:gd name="connsiteX37" fmla="*/ 56818 w 4293929"/>
              <a:gd name="connsiteY37" fmla="*/ 3948801 h 5663512"/>
              <a:gd name="connsiteX38" fmla="*/ 222752 w 4293929"/>
              <a:gd name="connsiteY38" fmla="*/ 0 h 5663512"/>
              <a:gd name="connsiteX0" fmla="*/ 222752 w 4293929"/>
              <a:gd name="connsiteY0" fmla="*/ 0 h 5663512"/>
              <a:gd name="connsiteX1" fmla="*/ 3032893 w 4293929"/>
              <a:gd name="connsiteY1" fmla="*/ 145161 h 5663512"/>
              <a:gd name="connsiteX2" fmla="*/ 3808775 w 4293929"/>
              <a:gd name="connsiteY2" fmla="*/ 193118 h 5663512"/>
              <a:gd name="connsiteX3" fmla="*/ 4158085 w 4293929"/>
              <a:gd name="connsiteY3" fmla="*/ 210199 h 5663512"/>
              <a:gd name="connsiteX4" fmla="*/ 4184414 w 4293929"/>
              <a:gd name="connsiteY4" fmla="*/ 232320 h 5663512"/>
              <a:gd name="connsiteX5" fmla="*/ 4183120 w 4293929"/>
              <a:gd name="connsiteY5" fmla="*/ 264976 h 5663512"/>
              <a:gd name="connsiteX6" fmla="*/ 4185873 w 4293929"/>
              <a:gd name="connsiteY6" fmla="*/ 266710 h 5663512"/>
              <a:gd name="connsiteX7" fmla="*/ 4201602 w 4293929"/>
              <a:gd name="connsiteY7" fmla="*/ 298994 h 5663512"/>
              <a:gd name="connsiteX8" fmla="*/ 4190187 w 4293929"/>
              <a:gd name="connsiteY8" fmla="*/ 332680 h 5663512"/>
              <a:gd name="connsiteX9" fmla="*/ 4293929 w 4293929"/>
              <a:gd name="connsiteY9" fmla="*/ 332680 h 5663512"/>
              <a:gd name="connsiteX10" fmla="*/ 4293929 w 4293929"/>
              <a:gd name="connsiteY10" fmla="*/ 1737775 h 5663512"/>
              <a:gd name="connsiteX11" fmla="*/ 4126688 w 4293929"/>
              <a:gd name="connsiteY11" fmla="*/ 1737775 h 5663512"/>
              <a:gd name="connsiteX12" fmla="*/ 4126596 w 4293929"/>
              <a:gd name="connsiteY12" fmla="*/ 1740050 h 5663512"/>
              <a:gd name="connsiteX13" fmla="*/ 4124671 w 4293929"/>
              <a:gd name="connsiteY13" fmla="*/ 1740201 h 5663512"/>
              <a:gd name="connsiteX14" fmla="*/ 4118474 w 4293929"/>
              <a:gd name="connsiteY14" fmla="*/ 1896619 h 5663512"/>
              <a:gd name="connsiteX15" fmla="*/ 4126882 w 4293929"/>
              <a:gd name="connsiteY15" fmla="*/ 1921364 h 5663512"/>
              <a:gd name="connsiteX16" fmla="*/ 4129591 w 4293929"/>
              <a:gd name="connsiteY16" fmla="*/ 1972960 h 5663512"/>
              <a:gd name="connsiteX17" fmla="*/ 4129154 w 4293929"/>
              <a:gd name="connsiteY17" fmla="*/ 2007537 h 5663512"/>
              <a:gd name="connsiteX18" fmla="*/ 4128778 w 4293929"/>
              <a:gd name="connsiteY18" fmla="*/ 2012537 h 5663512"/>
              <a:gd name="connsiteX19" fmla="*/ 4120707 w 4293929"/>
              <a:gd name="connsiteY19" fmla="*/ 2053644 h 5663512"/>
              <a:gd name="connsiteX20" fmla="*/ 4123807 w 4293929"/>
              <a:gd name="connsiteY20" fmla="*/ 2057665 h 5663512"/>
              <a:gd name="connsiteX21" fmla="*/ 4126612 w 4293929"/>
              <a:gd name="connsiteY21" fmla="*/ 2070810 h 5663512"/>
              <a:gd name="connsiteX22" fmla="*/ 4122299 w 4293929"/>
              <a:gd name="connsiteY22" fmla="*/ 2081740 h 5663512"/>
              <a:gd name="connsiteX23" fmla="*/ 4113352 w 4293929"/>
              <a:gd name="connsiteY23" fmla="*/ 2133479 h 5663512"/>
              <a:gd name="connsiteX24" fmla="*/ 4107066 w 4293929"/>
              <a:gd name="connsiteY24" fmla="*/ 2184520 h 5663512"/>
              <a:gd name="connsiteX25" fmla="*/ 4074388 w 4293929"/>
              <a:gd name="connsiteY25" fmla="*/ 3270918 h 5663512"/>
              <a:gd name="connsiteX26" fmla="*/ 4057741 w 4293929"/>
              <a:gd name="connsiteY26" fmla="*/ 3531778 h 5663512"/>
              <a:gd name="connsiteX27" fmla="*/ 4049247 w 4293929"/>
              <a:gd name="connsiteY27" fmla="*/ 3699138 h 5663512"/>
              <a:gd name="connsiteX28" fmla="*/ 3983235 w 4293929"/>
              <a:gd name="connsiteY28" fmla="*/ 5384761 h 5663512"/>
              <a:gd name="connsiteX29" fmla="*/ 3988613 w 4293929"/>
              <a:gd name="connsiteY29" fmla="*/ 5422435 h 5663512"/>
              <a:gd name="connsiteX30" fmla="*/ 3992316 w 4293929"/>
              <a:gd name="connsiteY30" fmla="*/ 5457824 h 5663512"/>
              <a:gd name="connsiteX31" fmla="*/ 3996120 w 4293929"/>
              <a:gd name="connsiteY31" fmla="*/ 5560902 h 5663512"/>
              <a:gd name="connsiteX32" fmla="*/ 3979159 w 4293929"/>
              <a:gd name="connsiteY32" fmla="*/ 5596462 h 5663512"/>
              <a:gd name="connsiteX33" fmla="*/ 3974839 w 4293929"/>
              <a:gd name="connsiteY33" fmla="*/ 5599286 h 5663512"/>
              <a:gd name="connsiteX34" fmla="*/ 3972325 w 4293929"/>
              <a:gd name="connsiteY34" fmla="*/ 5663512 h 5663512"/>
              <a:gd name="connsiteX35" fmla="*/ 0 w 4293929"/>
              <a:gd name="connsiteY35" fmla="*/ 5467037 h 5663512"/>
              <a:gd name="connsiteX36" fmla="*/ 2952 w 4293929"/>
              <a:gd name="connsiteY36" fmla="*/ 5398536 h 5663512"/>
              <a:gd name="connsiteX37" fmla="*/ 56818 w 4293929"/>
              <a:gd name="connsiteY37" fmla="*/ 3948801 h 5663512"/>
              <a:gd name="connsiteX38" fmla="*/ 222752 w 4293929"/>
              <a:gd name="connsiteY38" fmla="*/ 0 h 5663512"/>
              <a:gd name="connsiteX0" fmla="*/ 222752 w 4293929"/>
              <a:gd name="connsiteY0" fmla="*/ 0 h 5663512"/>
              <a:gd name="connsiteX1" fmla="*/ 3032893 w 4293929"/>
              <a:gd name="connsiteY1" fmla="*/ 145161 h 5663512"/>
              <a:gd name="connsiteX2" fmla="*/ 3808775 w 4293929"/>
              <a:gd name="connsiteY2" fmla="*/ 193118 h 5663512"/>
              <a:gd name="connsiteX3" fmla="*/ 4158085 w 4293929"/>
              <a:gd name="connsiteY3" fmla="*/ 210199 h 5663512"/>
              <a:gd name="connsiteX4" fmla="*/ 4184414 w 4293929"/>
              <a:gd name="connsiteY4" fmla="*/ 232320 h 5663512"/>
              <a:gd name="connsiteX5" fmla="*/ 4183120 w 4293929"/>
              <a:gd name="connsiteY5" fmla="*/ 264976 h 5663512"/>
              <a:gd name="connsiteX6" fmla="*/ 4185873 w 4293929"/>
              <a:gd name="connsiteY6" fmla="*/ 266710 h 5663512"/>
              <a:gd name="connsiteX7" fmla="*/ 4201602 w 4293929"/>
              <a:gd name="connsiteY7" fmla="*/ 298994 h 5663512"/>
              <a:gd name="connsiteX8" fmla="*/ 4190187 w 4293929"/>
              <a:gd name="connsiteY8" fmla="*/ 332680 h 5663512"/>
              <a:gd name="connsiteX9" fmla="*/ 4293929 w 4293929"/>
              <a:gd name="connsiteY9" fmla="*/ 332680 h 5663512"/>
              <a:gd name="connsiteX10" fmla="*/ 4293929 w 4293929"/>
              <a:gd name="connsiteY10" fmla="*/ 1737775 h 5663512"/>
              <a:gd name="connsiteX11" fmla="*/ 4126688 w 4293929"/>
              <a:gd name="connsiteY11" fmla="*/ 1737775 h 5663512"/>
              <a:gd name="connsiteX12" fmla="*/ 4126596 w 4293929"/>
              <a:gd name="connsiteY12" fmla="*/ 1740050 h 5663512"/>
              <a:gd name="connsiteX13" fmla="*/ 4124671 w 4293929"/>
              <a:gd name="connsiteY13" fmla="*/ 1740201 h 5663512"/>
              <a:gd name="connsiteX14" fmla="*/ 4118474 w 4293929"/>
              <a:gd name="connsiteY14" fmla="*/ 1896619 h 5663512"/>
              <a:gd name="connsiteX15" fmla="*/ 4126882 w 4293929"/>
              <a:gd name="connsiteY15" fmla="*/ 1921364 h 5663512"/>
              <a:gd name="connsiteX16" fmla="*/ 4129591 w 4293929"/>
              <a:gd name="connsiteY16" fmla="*/ 1972960 h 5663512"/>
              <a:gd name="connsiteX17" fmla="*/ 4129154 w 4293929"/>
              <a:gd name="connsiteY17" fmla="*/ 2007537 h 5663512"/>
              <a:gd name="connsiteX18" fmla="*/ 4128778 w 4293929"/>
              <a:gd name="connsiteY18" fmla="*/ 2012537 h 5663512"/>
              <a:gd name="connsiteX19" fmla="*/ 4120707 w 4293929"/>
              <a:gd name="connsiteY19" fmla="*/ 2053644 h 5663512"/>
              <a:gd name="connsiteX20" fmla="*/ 4123807 w 4293929"/>
              <a:gd name="connsiteY20" fmla="*/ 2057665 h 5663512"/>
              <a:gd name="connsiteX21" fmla="*/ 4126612 w 4293929"/>
              <a:gd name="connsiteY21" fmla="*/ 2070810 h 5663512"/>
              <a:gd name="connsiteX22" fmla="*/ 4113352 w 4293929"/>
              <a:gd name="connsiteY22" fmla="*/ 2133479 h 5663512"/>
              <a:gd name="connsiteX23" fmla="*/ 4107066 w 4293929"/>
              <a:gd name="connsiteY23" fmla="*/ 2184520 h 5663512"/>
              <a:gd name="connsiteX24" fmla="*/ 4074388 w 4293929"/>
              <a:gd name="connsiteY24" fmla="*/ 3270918 h 5663512"/>
              <a:gd name="connsiteX25" fmla="*/ 4057741 w 4293929"/>
              <a:gd name="connsiteY25" fmla="*/ 3531778 h 5663512"/>
              <a:gd name="connsiteX26" fmla="*/ 4049247 w 4293929"/>
              <a:gd name="connsiteY26" fmla="*/ 3699138 h 5663512"/>
              <a:gd name="connsiteX27" fmla="*/ 3983235 w 4293929"/>
              <a:gd name="connsiteY27" fmla="*/ 5384761 h 5663512"/>
              <a:gd name="connsiteX28" fmla="*/ 3988613 w 4293929"/>
              <a:gd name="connsiteY28" fmla="*/ 5422435 h 5663512"/>
              <a:gd name="connsiteX29" fmla="*/ 3992316 w 4293929"/>
              <a:gd name="connsiteY29" fmla="*/ 5457824 h 5663512"/>
              <a:gd name="connsiteX30" fmla="*/ 3996120 w 4293929"/>
              <a:gd name="connsiteY30" fmla="*/ 5560902 h 5663512"/>
              <a:gd name="connsiteX31" fmla="*/ 3979159 w 4293929"/>
              <a:gd name="connsiteY31" fmla="*/ 5596462 h 5663512"/>
              <a:gd name="connsiteX32" fmla="*/ 3974839 w 4293929"/>
              <a:gd name="connsiteY32" fmla="*/ 5599286 h 5663512"/>
              <a:gd name="connsiteX33" fmla="*/ 3972325 w 4293929"/>
              <a:gd name="connsiteY33" fmla="*/ 5663512 h 5663512"/>
              <a:gd name="connsiteX34" fmla="*/ 0 w 4293929"/>
              <a:gd name="connsiteY34" fmla="*/ 5467037 h 5663512"/>
              <a:gd name="connsiteX35" fmla="*/ 2952 w 4293929"/>
              <a:gd name="connsiteY35" fmla="*/ 5398536 h 5663512"/>
              <a:gd name="connsiteX36" fmla="*/ 56818 w 4293929"/>
              <a:gd name="connsiteY36" fmla="*/ 3948801 h 5663512"/>
              <a:gd name="connsiteX37" fmla="*/ 222752 w 4293929"/>
              <a:gd name="connsiteY37" fmla="*/ 0 h 5663512"/>
              <a:gd name="connsiteX0" fmla="*/ 222752 w 4293929"/>
              <a:gd name="connsiteY0" fmla="*/ 0 h 5663512"/>
              <a:gd name="connsiteX1" fmla="*/ 3032893 w 4293929"/>
              <a:gd name="connsiteY1" fmla="*/ 145161 h 5663512"/>
              <a:gd name="connsiteX2" fmla="*/ 3808775 w 4293929"/>
              <a:gd name="connsiteY2" fmla="*/ 193118 h 5663512"/>
              <a:gd name="connsiteX3" fmla="*/ 4158085 w 4293929"/>
              <a:gd name="connsiteY3" fmla="*/ 210199 h 5663512"/>
              <a:gd name="connsiteX4" fmla="*/ 4184414 w 4293929"/>
              <a:gd name="connsiteY4" fmla="*/ 232320 h 5663512"/>
              <a:gd name="connsiteX5" fmla="*/ 4183120 w 4293929"/>
              <a:gd name="connsiteY5" fmla="*/ 264976 h 5663512"/>
              <a:gd name="connsiteX6" fmla="*/ 4185873 w 4293929"/>
              <a:gd name="connsiteY6" fmla="*/ 266710 h 5663512"/>
              <a:gd name="connsiteX7" fmla="*/ 4201602 w 4293929"/>
              <a:gd name="connsiteY7" fmla="*/ 298994 h 5663512"/>
              <a:gd name="connsiteX8" fmla="*/ 4190187 w 4293929"/>
              <a:gd name="connsiteY8" fmla="*/ 332680 h 5663512"/>
              <a:gd name="connsiteX9" fmla="*/ 4293929 w 4293929"/>
              <a:gd name="connsiteY9" fmla="*/ 332680 h 5663512"/>
              <a:gd name="connsiteX10" fmla="*/ 4293929 w 4293929"/>
              <a:gd name="connsiteY10" fmla="*/ 1737775 h 5663512"/>
              <a:gd name="connsiteX11" fmla="*/ 4126688 w 4293929"/>
              <a:gd name="connsiteY11" fmla="*/ 1737775 h 5663512"/>
              <a:gd name="connsiteX12" fmla="*/ 4126596 w 4293929"/>
              <a:gd name="connsiteY12" fmla="*/ 1740050 h 5663512"/>
              <a:gd name="connsiteX13" fmla="*/ 4124671 w 4293929"/>
              <a:gd name="connsiteY13" fmla="*/ 1740201 h 5663512"/>
              <a:gd name="connsiteX14" fmla="*/ 4118474 w 4293929"/>
              <a:gd name="connsiteY14" fmla="*/ 1896619 h 5663512"/>
              <a:gd name="connsiteX15" fmla="*/ 4126882 w 4293929"/>
              <a:gd name="connsiteY15" fmla="*/ 1921364 h 5663512"/>
              <a:gd name="connsiteX16" fmla="*/ 4129154 w 4293929"/>
              <a:gd name="connsiteY16" fmla="*/ 2007537 h 5663512"/>
              <a:gd name="connsiteX17" fmla="*/ 4128778 w 4293929"/>
              <a:gd name="connsiteY17" fmla="*/ 2012537 h 5663512"/>
              <a:gd name="connsiteX18" fmla="*/ 4120707 w 4293929"/>
              <a:gd name="connsiteY18" fmla="*/ 2053644 h 5663512"/>
              <a:gd name="connsiteX19" fmla="*/ 4123807 w 4293929"/>
              <a:gd name="connsiteY19" fmla="*/ 2057665 h 5663512"/>
              <a:gd name="connsiteX20" fmla="*/ 4126612 w 4293929"/>
              <a:gd name="connsiteY20" fmla="*/ 2070810 h 5663512"/>
              <a:gd name="connsiteX21" fmla="*/ 4113352 w 4293929"/>
              <a:gd name="connsiteY21" fmla="*/ 2133479 h 5663512"/>
              <a:gd name="connsiteX22" fmla="*/ 4107066 w 4293929"/>
              <a:gd name="connsiteY22" fmla="*/ 2184520 h 5663512"/>
              <a:gd name="connsiteX23" fmla="*/ 4074388 w 4293929"/>
              <a:gd name="connsiteY23" fmla="*/ 3270918 h 5663512"/>
              <a:gd name="connsiteX24" fmla="*/ 4057741 w 4293929"/>
              <a:gd name="connsiteY24" fmla="*/ 3531778 h 5663512"/>
              <a:gd name="connsiteX25" fmla="*/ 4049247 w 4293929"/>
              <a:gd name="connsiteY25" fmla="*/ 3699138 h 5663512"/>
              <a:gd name="connsiteX26" fmla="*/ 3983235 w 4293929"/>
              <a:gd name="connsiteY26" fmla="*/ 5384761 h 5663512"/>
              <a:gd name="connsiteX27" fmla="*/ 3988613 w 4293929"/>
              <a:gd name="connsiteY27" fmla="*/ 5422435 h 5663512"/>
              <a:gd name="connsiteX28" fmla="*/ 3992316 w 4293929"/>
              <a:gd name="connsiteY28" fmla="*/ 5457824 h 5663512"/>
              <a:gd name="connsiteX29" fmla="*/ 3996120 w 4293929"/>
              <a:gd name="connsiteY29" fmla="*/ 5560902 h 5663512"/>
              <a:gd name="connsiteX30" fmla="*/ 3979159 w 4293929"/>
              <a:gd name="connsiteY30" fmla="*/ 5596462 h 5663512"/>
              <a:gd name="connsiteX31" fmla="*/ 3974839 w 4293929"/>
              <a:gd name="connsiteY31" fmla="*/ 5599286 h 5663512"/>
              <a:gd name="connsiteX32" fmla="*/ 3972325 w 4293929"/>
              <a:gd name="connsiteY32" fmla="*/ 5663512 h 5663512"/>
              <a:gd name="connsiteX33" fmla="*/ 0 w 4293929"/>
              <a:gd name="connsiteY33" fmla="*/ 5467037 h 5663512"/>
              <a:gd name="connsiteX34" fmla="*/ 2952 w 4293929"/>
              <a:gd name="connsiteY34" fmla="*/ 5398536 h 5663512"/>
              <a:gd name="connsiteX35" fmla="*/ 56818 w 4293929"/>
              <a:gd name="connsiteY35" fmla="*/ 3948801 h 5663512"/>
              <a:gd name="connsiteX36" fmla="*/ 222752 w 4293929"/>
              <a:gd name="connsiteY36" fmla="*/ 0 h 5663512"/>
              <a:gd name="connsiteX0" fmla="*/ 222752 w 4293929"/>
              <a:gd name="connsiteY0" fmla="*/ 0 h 5663512"/>
              <a:gd name="connsiteX1" fmla="*/ 3032893 w 4293929"/>
              <a:gd name="connsiteY1" fmla="*/ 145161 h 5663512"/>
              <a:gd name="connsiteX2" fmla="*/ 3808775 w 4293929"/>
              <a:gd name="connsiteY2" fmla="*/ 193118 h 5663512"/>
              <a:gd name="connsiteX3" fmla="*/ 4158085 w 4293929"/>
              <a:gd name="connsiteY3" fmla="*/ 210199 h 5663512"/>
              <a:gd name="connsiteX4" fmla="*/ 4184414 w 4293929"/>
              <a:gd name="connsiteY4" fmla="*/ 232320 h 5663512"/>
              <a:gd name="connsiteX5" fmla="*/ 4183120 w 4293929"/>
              <a:gd name="connsiteY5" fmla="*/ 264976 h 5663512"/>
              <a:gd name="connsiteX6" fmla="*/ 4185873 w 4293929"/>
              <a:gd name="connsiteY6" fmla="*/ 266710 h 5663512"/>
              <a:gd name="connsiteX7" fmla="*/ 4201602 w 4293929"/>
              <a:gd name="connsiteY7" fmla="*/ 298994 h 5663512"/>
              <a:gd name="connsiteX8" fmla="*/ 4190187 w 4293929"/>
              <a:gd name="connsiteY8" fmla="*/ 332680 h 5663512"/>
              <a:gd name="connsiteX9" fmla="*/ 4293929 w 4293929"/>
              <a:gd name="connsiteY9" fmla="*/ 332680 h 5663512"/>
              <a:gd name="connsiteX10" fmla="*/ 4126688 w 4293929"/>
              <a:gd name="connsiteY10" fmla="*/ 1737775 h 5663512"/>
              <a:gd name="connsiteX11" fmla="*/ 4126596 w 4293929"/>
              <a:gd name="connsiteY11" fmla="*/ 1740050 h 5663512"/>
              <a:gd name="connsiteX12" fmla="*/ 4124671 w 4293929"/>
              <a:gd name="connsiteY12" fmla="*/ 1740201 h 5663512"/>
              <a:gd name="connsiteX13" fmla="*/ 4118474 w 4293929"/>
              <a:gd name="connsiteY13" fmla="*/ 1896619 h 5663512"/>
              <a:gd name="connsiteX14" fmla="*/ 4126882 w 4293929"/>
              <a:gd name="connsiteY14" fmla="*/ 1921364 h 5663512"/>
              <a:gd name="connsiteX15" fmla="*/ 4129154 w 4293929"/>
              <a:gd name="connsiteY15" fmla="*/ 2007537 h 5663512"/>
              <a:gd name="connsiteX16" fmla="*/ 4128778 w 4293929"/>
              <a:gd name="connsiteY16" fmla="*/ 2012537 h 5663512"/>
              <a:gd name="connsiteX17" fmla="*/ 4120707 w 4293929"/>
              <a:gd name="connsiteY17" fmla="*/ 2053644 h 5663512"/>
              <a:gd name="connsiteX18" fmla="*/ 4123807 w 4293929"/>
              <a:gd name="connsiteY18" fmla="*/ 2057665 h 5663512"/>
              <a:gd name="connsiteX19" fmla="*/ 4126612 w 4293929"/>
              <a:gd name="connsiteY19" fmla="*/ 2070810 h 5663512"/>
              <a:gd name="connsiteX20" fmla="*/ 4113352 w 4293929"/>
              <a:gd name="connsiteY20" fmla="*/ 2133479 h 5663512"/>
              <a:gd name="connsiteX21" fmla="*/ 4107066 w 4293929"/>
              <a:gd name="connsiteY21" fmla="*/ 2184520 h 5663512"/>
              <a:gd name="connsiteX22" fmla="*/ 4074388 w 4293929"/>
              <a:gd name="connsiteY22" fmla="*/ 3270918 h 5663512"/>
              <a:gd name="connsiteX23" fmla="*/ 4057741 w 4293929"/>
              <a:gd name="connsiteY23" fmla="*/ 3531778 h 5663512"/>
              <a:gd name="connsiteX24" fmla="*/ 4049247 w 4293929"/>
              <a:gd name="connsiteY24" fmla="*/ 3699138 h 5663512"/>
              <a:gd name="connsiteX25" fmla="*/ 3983235 w 4293929"/>
              <a:gd name="connsiteY25" fmla="*/ 5384761 h 5663512"/>
              <a:gd name="connsiteX26" fmla="*/ 3988613 w 4293929"/>
              <a:gd name="connsiteY26" fmla="*/ 5422435 h 5663512"/>
              <a:gd name="connsiteX27" fmla="*/ 3992316 w 4293929"/>
              <a:gd name="connsiteY27" fmla="*/ 5457824 h 5663512"/>
              <a:gd name="connsiteX28" fmla="*/ 3996120 w 4293929"/>
              <a:gd name="connsiteY28" fmla="*/ 5560902 h 5663512"/>
              <a:gd name="connsiteX29" fmla="*/ 3979159 w 4293929"/>
              <a:gd name="connsiteY29" fmla="*/ 5596462 h 5663512"/>
              <a:gd name="connsiteX30" fmla="*/ 3974839 w 4293929"/>
              <a:gd name="connsiteY30" fmla="*/ 5599286 h 5663512"/>
              <a:gd name="connsiteX31" fmla="*/ 3972325 w 4293929"/>
              <a:gd name="connsiteY31" fmla="*/ 5663512 h 5663512"/>
              <a:gd name="connsiteX32" fmla="*/ 0 w 4293929"/>
              <a:gd name="connsiteY32" fmla="*/ 5467037 h 5663512"/>
              <a:gd name="connsiteX33" fmla="*/ 2952 w 4293929"/>
              <a:gd name="connsiteY33" fmla="*/ 5398536 h 5663512"/>
              <a:gd name="connsiteX34" fmla="*/ 56818 w 4293929"/>
              <a:gd name="connsiteY34" fmla="*/ 3948801 h 5663512"/>
              <a:gd name="connsiteX35" fmla="*/ 222752 w 4293929"/>
              <a:gd name="connsiteY35" fmla="*/ 0 h 5663512"/>
              <a:gd name="connsiteX0" fmla="*/ 222752 w 4201826"/>
              <a:gd name="connsiteY0" fmla="*/ 0 h 5663512"/>
              <a:gd name="connsiteX1" fmla="*/ 3032893 w 4201826"/>
              <a:gd name="connsiteY1" fmla="*/ 145161 h 5663512"/>
              <a:gd name="connsiteX2" fmla="*/ 3808775 w 4201826"/>
              <a:gd name="connsiteY2" fmla="*/ 193118 h 5663512"/>
              <a:gd name="connsiteX3" fmla="*/ 4158085 w 4201826"/>
              <a:gd name="connsiteY3" fmla="*/ 210199 h 5663512"/>
              <a:gd name="connsiteX4" fmla="*/ 4184414 w 4201826"/>
              <a:gd name="connsiteY4" fmla="*/ 232320 h 5663512"/>
              <a:gd name="connsiteX5" fmla="*/ 4183120 w 4201826"/>
              <a:gd name="connsiteY5" fmla="*/ 264976 h 5663512"/>
              <a:gd name="connsiteX6" fmla="*/ 4185873 w 4201826"/>
              <a:gd name="connsiteY6" fmla="*/ 266710 h 5663512"/>
              <a:gd name="connsiteX7" fmla="*/ 4201602 w 4201826"/>
              <a:gd name="connsiteY7" fmla="*/ 298994 h 5663512"/>
              <a:gd name="connsiteX8" fmla="*/ 4190187 w 4201826"/>
              <a:gd name="connsiteY8" fmla="*/ 332680 h 5663512"/>
              <a:gd name="connsiteX9" fmla="*/ 4126688 w 4201826"/>
              <a:gd name="connsiteY9" fmla="*/ 1737775 h 5663512"/>
              <a:gd name="connsiteX10" fmla="*/ 4126596 w 4201826"/>
              <a:gd name="connsiteY10" fmla="*/ 1740050 h 5663512"/>
              <a:gd name="connsiteX11" fmla="*/ 4124671 w 4201826"/>
              <a:gd name="connsiteY11" fmla="*/ 1740201 h 5663512"/>
              <a:gd name="connsiteX12" fmla="*/ 4118474 w 4201826"/>
              <a:gd name="connsiteY12" fmla="*/ 1896619 h 5663512"/>
              <a:gd name="connsiteX13" fmla="*/ 4126882 w 4201826"/>
              <a:gd name="connsiteY13" fmla="*/ 1921364 h 5663512"/>
              <a:gd name="connsiteX14" fmla="*/ 4129154 w 4201826"/>
              <a:gd name="connsiteY14" fmla="*/ 2007537 h 5663512"/>
              <a:gd name="connsiteX15" fmla="*/ 4128778 w 4201826"/>
              <a:gd name="connsiteY15" fmla="*/ 2012537 h 5663512"/>
              <a:gd name="connsiteX16" fmla="*/ 4120707 w 4201826"/>
              <a:gd name="connsiteY16" fmla="*/ 2053644 h 5663512"/>
              <a:gd name="connsiteX17" fmla="*/ 4123807 w 4201826"/>
              <a:gd name="connsiteY17" fmla="*/ 2057665 h 5663512"/>
              <a:gd name="connsiteX18" fmla="*/ 4126612 w 4201826"/>
              <a:gd name="connsiteY18" fmla="*/ 2070810 h 5663512"/>
              <a:gd name="connsiteX19" fmla="*/ 4113352 w 4201826"/>
              <a:gd name="connsiteY19" fmla="*/ 2133479 h 5663512"/>
              <a:gd name="connsiteX20" fmla="*/ 4107066 w 4201826"/>
              <a:gd name="connsiteY20" fmla="*/ 2184520 h 5663512"/>
              <a:gd name="connsiteX21" fmla="*/ 4074388 w 4201826"/>
              <a:gd name="connsiteY21" fmla="*/ 3270918 h 5663512"/>
              <a:gd name="connsiteX22" fmla="*/ 4057741 w 4201826"/>
              <a:gd name="connsiteY22" fmla="*/ 3531778 h 5663512"/>
              <a:gd name="connsiteX23" fmla="*/ 4049247 w 4201826"/>
              <a:gd name="connsiteY23" fmla="*/ 3699138 h 5663512"/>
              <a:gd name="connsiteX24" fmla="*/ 3983235 w 4201826"/>
              <a:gd name="connsiteY24" fmla="*/ 5384761 h 5663512"/>
              <a:gd name="connsiteX25" fmla="*/ 3988613 w 4201826"/>
              <a:gd name="connsiteY25" fmla="*/ 5422435 h 5663512"/>
              <a:gd name="connsiteX26" fmla="*/ 3992316 w 4201826"/>
              <a:gd name="connsiteY26" fmla="*/ 5457824 h 5663512"/>
              <a:gd name="connsiteX27" fmla="*/ 3996120 w 4201826"/>
              <a:gd name="connsiteY27" fmla="*/ 5560902 h 5663512"/>
              <a:gd name="connsiteX28" fmla="*/ 3979159 w 4201826"/>
              <a:gd name="connsiteY28" fmla="*/ 5596462 h 5663512"/>
              <a:gd name="connsiteX29" fmla="*/ 3974839 w 4201826"/>
              <a:gd name="connsiteY29" fmla="*/ 5599286 h 5663512"/>
              <a:gd name="connsiteX30" fmla="*/ 3972325 w 4201826"/>
              <a:gd name="connsiteY30" fmla="*/ 5663512 h 5663512"/>
              <a:gd name="connsiteX31" fmla="*/ 0 w 4201826"/>
              <a:gd name="connsiteY31" fmla="*/ 5467037 h 5663512"/>
              <a:gd name="connsiteX32" fmla="*/ 2952 w 4201826"/>
              <a:gd name="connsiteY32" fmla="*/ 5398536 h 5663512"/>
              <a:gd name="connsiteX33" fmla="*/ 56818 w 4201826"/>
              <a:gd name="connsiteY33" fmla="*/ 3948801 h 5663512"/>
              <a:gd name="connsiteX34" fmla="*/ 222752 w 4201826"/>
              <a:gd name="connsiteY34" fmla="*/ 0 h 5663512"/>
              <a:gd name="connsiteX0" fmla="*/ 222752 w 4201826"/>
              <a:gd name="connsiteY0" fmla="*/ 0 h 5663512"/>
              <a:gd name="connsiteX1" fmla="*/ 3032893 w 4201826"/>
              <a:gd name="connsiteY1" fmla="*/ 145161 h 5663512"/>
              <a:gd name="connsiteX2" fmla="*/ 3808775 w 4201826"/>
              <a:gd name="connsiteY2" fmla="*/ 193118 h 5663512"/>
              <a:gd name="connsiteX3" fmla="*/ 4158085 w 4201826"/>
              <a:gd name="connsiteY3" fmla="*/ 210199 h 5663512"/>
              <a:gd name="connsiteX4" fmla="*/ 4184414 w 4201826"/>
              <a:gd name="connsiteY4" fmla="*/ 232320 h 5663512"/>
              <a:gd name="connsiteX5" fmla="*/ 4183120 w 4201826"/>
              <a:gd name="connsiteY5" fmla="*/ 264976 h 5663512"/>
              <a:gd name="connsiteX6" fmla="*/ 4185873 w 4201826"/>
              <a:gd name="connsiteY6" fmla="*/ 266710 h 5663512"/>
              <a:gd name="connsiteX7" fmla="*/ 4201602 w 4201826"/>
              <a:gd name="connsiteY7" fmla="*/ 298994 h 5663512"/>
              <a:gd name="connsiteX8" fmla="*/ 4185114 w 4201826"/>
              <a:gd name="connsiteY8" fmla="*/ 383410 h 5663512"/>
              <a:gd name="connsiteX9" fmla="*/ 4126688 w 4201826"/>
              <a:gd name="connsiteY9" fmla="*/ 1737775 h 5663512"/>
              <a:gd name="connsiteX10" fmla="*/ 4126596 w 4201826"/>
              <a:gd name="connsiteY10" fmla="*/ 1740050 h 5663512"/>
              <a:gd name="connsiteX11" fmla="*/ 4124671 w 4201826"/>
              <a:gd name="connsiteY11" fmla="*/ 1740201 h 5663512"/>
              <a:gd name="connsiteX12" fmla="*/ 4118474 w 4201826"/>
              <a:gd name="connsiteY12" fmla="*/ 1896619 h 5663512"/>
              <a:gd name="connsiteX13" fmla="*/ 4126882 w 4201826"/>
              <a:gd name="connsiteY13" fmla="*/ 1921364 h 5663512"/>
              <a:gd name="connsiteX14" fmla="*/ 4129154 w 4201826"/>
              <a:gd name="connsiteY14" fmla="*/ 2007537 h 5663512"/>
              <a:gd name="connsiteX15" fmla="*/ 4128778 w 4201826"/>
              <a:gd name="connsiteY15" fmla="*/ 2012537 h 5663512"/>
              <a:gd name="connsiteX16" fmla="*/ 4120707 w 4201826"/>
              <a:gd name="connsiteY16" fmla="*/ 2053644 h 5663512"/>
              <a:gd name="connsiteX17" fmla="*/ 4123807 w 4201826"/>
              <a:gd name="connsiteY17" fmla="*/ 2057665 h 5663512"/>
              <a:gd name="connsiteX18" fmla="*/ 4126612 w 4201826"/>
              <a:gd name="connsiteY18" fmla="*/ 2070810 h 5663512"/>
              <a:gd name="connsiteX19" fmla="*/ 4113352 w 4201826"/>
              <a:gd name="connsiteY19" fmla="*/ 2133479 h 5663512"/>
              <a:gd name="connsiteX20" fmla="*/ 4107066 w 4201826"/>
              <a:gd name="connsiteY20" fmla="*/ 2184520 h 5663512"/>
              <a:gd name="connsiteX21" fmla="*/ 4074388 w 4201826"/>
              <a:gd name="connsiteY21" fmla="*/ 3270918 h 5663512"/>
              <a:gd name="connsiteX22" fmla="*/ 4057741 w 4201826"/>
              <a:gd name="connsiteY22" fmla="*/ 3531778 h 5663512"/>
              <a:gd name="connsiteX23" fmla="*/ 4049247 w 4201826"/>
              <a:gd name="connsiteY23" fmla="*/ 3699138 h 5663512"/>
              <a:gd name="connsiteX24" fmla="*/ 3983235 w 4201826"/>
              <a:gd name="connsiteY24" fmla="*/ 5384761 h 5663512"/>
              <a:gd name="connsiteX25" fmla="*/ 3988613 w 4201826"/>
              <a:gd name="connsiteY25" fmla="*/ 5422435 h 5663512"/>
              <a:gd name="connsiteX26" fmla="*/ 3992316 w 4201826"/>
              <a:gd name="connsiteY26" fmla="*/ 5457824 h 5663512"/>
              <a:gd name="connsiteX27" fmla="*/ 3996120 w 4201826"/>
              <a:gd name="connsiteY27" fmla="*/ 5560902 h 5663512"/>
              <a:gd name="connsiteX28" fmla="*/ 3979159 w 4201826"/>
              <a:gd name="connsiteY28" fmla="*/ 5596462 h 5663512"/>
              <a:gd name="connsiteX29" fmla="*/ 3974839 w 4201826"/>
              <a:gd name="connsiteY29" fmla="*/ 5599286 h 5663512"/>
              <a:gd name="connsiteX30" fmla="*/ 3972325 w 4201826"/>
              <a:gd name="connsiteY30" fmla="*/ 5663512 h 5663512"/>
              <a:gd name="connsiteX31" fmla="*/ 0 w 4201826"/>
              <a:gd name="connsiteY31" fmla="*/ 5467037 h 5663512"/>
              <a:gd name="connsiteX32" fmla="*/ 2952 w 4201826"/>
              <a:gd name="connsiteY32" fmla="*/ 5398536 h 5663512"/>
              <a:gd name="connsiteX33" fmla="*/ 56818 w 4201826"/>
              <a:gd name="connsiteY33" fmla="*/ 3948801 h 5663512"/>
              <a:gd name="connsiteX34" fmla="*/ 222752 w 4201826"/>
              <a:gd name="connsiteY34" fmla="*/ 0 h 5663512"/>
              <a:gd name="connsiteX0" fmla="*/ 222752 w 4201826"/>
              <a:gd name="connsiteY0" fmla="*/ 241591 h 5905103"/>
              <a:gd name="connsiteX1" fmla="*/ 3808775 w 4201826"/>
              <a:gd name="connsiteY1" fmla="*/ 434709 h 5905103"/>
              <a:gd name="connsiteX2" fmla="*/ 4158085 w 4201826"/>
              <a:gd name="connsiteY2" fmla="*/ 451790 h 5905103"/>
              <a:gd name="connsiteX3" fmla="*/ 4184414 w 4201826"/>
              <a:gd name="connsiteY3" fmla="*/ 473911 h 5905103"/>
              <a:gd name="connsiteX4" fmla="*/ 4183120 w 4201826"/>
              <a:gd name="connsiteY4" fmla="*/ 506567 h 5905103"/>
              <a:gd name="connsiteX5" fmla="*/ 4185873 w 4201826"/>
              <a:gd name="connsiteY5" fmla="*/ 508301 h 5905103"/>
              <a:gd name="connsiteX6" fmla="*/ 4201602 w 4201826"/>
              <a:gd name="connsiteY6" fmla="*/ 540585 h 5905103"/>
              <a:gd name="connsiteX7" fmla="*/ 4185114 w 4201826"/>
              <a:gd name="connsiteY7" fmla="*/ 625001 h 5905103"/>
              <a:gd name="connsiteX8" fmla="*/ 4126688 w 4201826"/>
              <a:gd name="connsiteY8" fmla="*/ 1979366 h 5905103"/>
              <a:gd name="connsiteX9" fmla="*/ 4126596 w 4201826"/>
              <a:gd name="connsiteY9" fmla="*/ 1981641 h 5905103"/>
              <a:gd name="connsiteX10" fmla="*/ 4124671 w 4201826"/>
              <a:gd name="connsiteY10" fmla="*/ 1981792 h 5905103"/>
              <a:gd name="connsiteX11" fmla="*/ 4118474 w 4201826"/>
              <a:gd name="connsiteY11" fmla="*/ 2138210 h 5905103"/>
              <a:gd name="connsiteX12" fmla="*/ 4126882 w 4201826"/>
              <a:gd name="connsiteY12" fmla="*/ 2162955 h 5905103"/>
              <a:gd name="connsiteX13" fmla="*/ 4129154 w 4201826"/>
              <a:gd name="connsiteY13" fmla="*/ 2249128 h 5905103"/>
              <a:gd name="connsiteX14" fmla="*/ 4128778 w 4201826"/>
              <a:gd name="connsiteY14" fmla="*/ 2254128 h 5905103"/>
              <a:gd name="connsiteX15" fmla="*/ 4120707 w 4201826"/>
              <a:gd name="connsiteY15" fmla="*/ 2295235 h 5905103"/>
              <a:gd name="connsiteX16" fmla="*/ 4123807 w 4201826"/>
              <a:gd name="connsiteY16" fmla="*/ 2299256 h 5905103"/>
              <a:gd name="connsiteX17" fmla="*/ 4126612 w 4201826"/>
              <a:gd name="connsiteY17" fmla="*/ 2312401 h 5905103"/>
              <a:gd name="connsiteX18" fmla="*/ 4113352 w 4201826"/>
              <a:gd name="connsiteY18" fmla="*/ 2375070 h 5905103"/>
              <a:gd name="connsiteX19" fmla="*/ 4107066 w 4201826"/>
              <a:gd name="connsiteY19" fmla="*/ 2426111 h 5905103"/>
              <a:gd name="connsiteX20" fmla="*/ 4074388 w 4201826"/>
              <a:gd name="connsiteY20" fmla="*/ 3512509 h 5905103"/>
              <a:gd name="connsiteX21" fmla="*/ 4057741 w 4201826"/>
              <a:gd name="connsiteY21" fmla="*/ 3773369 h 5905103"/>
              <a:gd name="connsiteX22" fmla="*/ 4049247 w 4201826"/>
              <a:gd name="connsiteY22" fmla="*/ 3940729 h 5905103"/>
              <a:gd name="connsiteX23" fmla="*/ 3983235 w 4201826"/>
              <a:gd name="connsiteY23" fmla="*/ 5626352 h 5905103"/>
              <a:gd name="connsiteX24" fmla="*/ 3988613 w 4201826"/>
              <a:gd name="connsiteY24" fmla="*/ 5664026 h 5905103"/>
              <a:gd name="connsiteX25" fmla="*/ 3992316 w 4201826"/>
              <a:gd name="connsiteY25" fmla="*/ 5699415 h 5905103"/>
              <a:gd name="connsiteX26" fmla="*/ 3996120 w 4201826"/>
              <a:gd name="connsiteY26" fmla="*/ 5802493 h 5905103"/>
              <a:gd name="connsiteX27" fmla="*/ 3979159 w 4201826"/>
              <a:gd name="connsiteY27" fmla="*/ 5838053 h 5905103"/>
              <a:gd name="connsiteX28" fmla="*/ 3974839 w 4201826"/>
              <a:gd name="connsiteY28" fmla="*/ 5840877 h 5905103"/>
              <a:gd name="connsiteX29" fmla="*/ 3972325 w 4201826"/>
              <a:gd name="connsiteY29" fmla="*/ 5905103 h 5905103"/>
              <a:gd name="connsiteX30" fmla="*/ 0 w 4201826"/>
              <a:gd name="connsiteY30" fmla="*/ 5708628 h 5905103"/>
              <a:gd name="connsiteX31" fmla="*/ 2952 w 4201826"/>
              <a:gd name="connsiteY31" fmla="*/ 5640127 h 5905103"/>
              <a:gd name="connsiteX32" fmla="*/ 56818 w 4201826"/>
              <a:gd name="connsiteY32" fmla="*/ 4190392 h 5905103"/>
              <a:gd name="connsiteX33" fmla="*/ 222752 w 4201826"/>
              <a:gd name="connsiteY33" fmla="*/ 241591 h 5905103"/>
              <a:gd name="connsiteX0" fmla="*/ 222752 w 4201826"/>
              <a:gd name="connsiteY0" fmla="*/ 0 h 5663512"/>
              <a:gd name="connsiteX1" fmla="*/ 3808775 w 4201826"/>
              <a:gd name="connsiteY1" fmla="*/ 193118 h 5663512"/>
              <a:gd name="connsiteX2" fmla="*/ 4158085 w 4201826"/>
              <a:gd name="connsiteY2" fmla="*/ 210199 h 5663512"/>
              <a:gd name="connsiteX3" fmla="*/ 4184414 w 4201826"/>
              <a:gd name="connsiteY3" fmla="*/ 232320 h 5663512"/>
              <a:gd name="connsiteX4" fmla="*/ 4183120 w 4201826"/>
              <a:gd name="connsiteY4" fmla="*/ 264976 h 5663512"/>
              <a:gd name="connsiteX5" fmla="*/ 4185873 w 4201826"/>
              <a:gd name="connsiteY5" fmla="*/ 266710 h 5663512"/>
              <a:gd name="connsiteX6" fmla="*/ 4201602 w 4201826"/>
              <a:gd name="connsiteY6" fmla="*/ 298994 h 5663512"/>
              <a:gd name="connsiteX7" fmla="*/ 4185114 w 4201826"/>
              <a:gd name="connsiteY7" fmla="*/ 383410 h 5663512"/>
              <a:gd name="connsiteX8" fmla="*/ 4126688 w 4201826"/>
              <a:gd name="connsiteY8" fmla="*/ 1737775 h 5663512"/>
              <a:gd name="connsiteX9" fmla="*/ 4126596 w 4201826"/>
              <a:gd name="connsiteY9" fmla="*/ 1740050 h 5663512"/>
              <a:gd name="connsiteX10" fmla="*/ 4124671 w 4201826"/>
              <a:gd name="connsiteY10" fmla="*/ 1740201 h 5663512"/>
              <a:gd name="connsiteX11" fmla="*/ 4118474 w 4201826"/>
              <a:gd name="connsiteY11" fmla="*/ 1896619 h 5663512"/>
              <a:gd name="connsiteX12" fmla="*/ 4126882 w 4201826"/>
              <a:gd name="connsiteY12" fmla="*/ 1921364 h 5663512"/>
              <a:gd name="connsiteX13" fmla="*/ 4129154 w 4201826"/>
              <a:gd name="connsiteY13" fmla="*/ 2007537 h 5663512"/>
              <a:gd name="connsiteX14" fmla="*/ 4128778 w 4201826"/>
              <a:gd name="connsiteY14" fmla="*/ 2012537 h 5663512"/>
              <a:gd name="connsiteX15" fmla="*/ 4120707 w 4201826"/>
              <a:gd name="connsiteY15" fmla="*/ 2053644 h 5663512"/>
              <a:gd name="connsiteX16" fmla="*/ 4123807 w 4201826"/>
              <a:gd name="connsiteY16" fmla="*/ 2057665 h 5663512"/>
              <a:gd name="connsiteX17" fmla="*/ 4126612 w 4201826"/>
              <a:gd name="connsiteY17" fmla="*/ 2070810 h 5663512"/>
              <a:gd name="connsiteX18" fmla="*/ 4113352 w 4201826"/>
              <a:gd name="connsiteY18" fmla="*/ 2133479 h 5663512"/>
              <a:gd name="connsiteX19" fmla="*/ 4107066 w 4201826"/>
              <a:gd name="connsiteY19" fmla="*/ 2184520 h 5663512"/>
              <a:gd name="connsiteX20" fmla="*/ 4074388 w 4201826"/>
              <a:gd name="connsiteY20" fmla="*/ 3270918 h 5663512"/>
              <a:gd name="connsiteX21" fmla="*/ 4057741 w 4201826"/>
              <a:gd name="connsiteY21" fmla="*/ 3531778 h 5663512"/>
              <a:gd name="connsiteX22" fmla="*/ 4049247 w 4201826"/>
              <a:gd name="connsiteY22" fmla="*/ 3699138 h 5663512"/>
              <a:gd name="connsiteX23" fmla="*/ 3983235 w 4201826"/>
              <a:gd name="connsiteY23" fmla="*/ 5384761 h 5663512"/>
              <a:gd name="connsiteX24" fmla="*/ 3988613 w 4201826"/>
              <a:gd name="connsiteY24" fmla="*/ 5422435 h 5663512"/>
              <a:gd name="connsiteX25" fmla="*/ 3992316 w 4201826"/>
              <a:gd name="connsiteY25" fmla="*/ 5457824 h 5663512"/>
              <a:gd name="connsiteX26" fmla="*/ 3996120 w 4201826"/>
              <a:gd name="connsiteY26" fmla="*/ 5560902 h 5663512"/>
              <a:gd name="connsiteX27" fmla="*/ 3979159 w 4201826"/>
              <a:gd name="connsiteY27" fmla="*/ 5596462 h 5663512"/>
              <a:gd name="connsiteX28" fmla="*/ 3974839 w 4201826"/>
              <a:gd name="connsiteY28" fmla="*/ 5599286 h 5663512"/>
              <a:gd name="connsiteX29" fmla="*/ 3972325 w 4201826"/>
              <a:gd name="connsiteY29" fmla="*/ 5663512 h 5663512"/>
              <a:gd name="connsiteX30" fmla="*/ 0 w 4201826"/>
              <a:gd name="connsiteY30" fmla="*/ 5467037 h 5663512"/>
              <a:gd name="connsiteX31" fmla="*/ 2952 w 4201826"/>
              <a:gd name="connsiteY31" fmla="*/ 5398536 h 5663512"/>
              <a:gd name="connsiteX32" fmla="*/ 56818 w 4201826"/>
              <a:gd name="connsiteY32" fmla="*/ 3948801 h 5663512"/>
              <a:gd name="connsiteX33" fmla="*/ 222752 w 4201826"/>
              <a:gd name="connsiteY33" fmla="*/ 0 h 5663512"/>
              <a:gd name="connsiteX0" fmla="*/ 222752 w 4201826"/>
              <a:gd name="connsiteY0" fmla="*/ 0 h 5663512"/>
              <a:gd name="connsiteX1" fmla="*/ 3808775 w 4201826"/>
              <a:gd name="connsiteY1" fmla="*/ 193118 h 5663512"/>
              <a:gd name="connsiteX2" fmla="*/ 4158085 w 4201826"/>
              <a:gd name="connsiteY2" fmla="*/ 210199 h 5663512"/>
              <a:gd name="connsiteX3" fmla="*/ 4184414 w 4201826"/>
              <a:gd name="connsiteY3" fmla="*/ 232320 h 5663512"/>
              <a:gd name="connsiteX4" fmla="*/ 4183120 w 4201826"/>
              <a:gd name="connsiteY4" fmla="*/ 264976 h 5663512"/>
              <a:gd name="connsiteX5" fmla="*/ 4185873 w 4201826"/>
              <a:gd name="connsiteY5" fmla="*/ 266710 h 5663512"/>
              <a:gd name="connsiteX6" fmla="*/ 4201602 w 4201826"/>
              <a:gd name="connsiteY6" fmla="*/ 298994 h 5663512"/>
              <a:gd name="connsiteX7" fmla="*/ 4185114 w 4201826"/>
              <a:gd name="connsiteY7" fmla="*/ 383410 h 5663512"/>
              <a:gd name="connsiteX8" fmla="*/ 4126688 w 4201826"/>
              <a:gd name="connsiteY8" fmla="*/ 1737775 h 5663512"/>
              <a:gd name="connsiteX9" fmla="*/ 4126596 w 4201826"/>
              <a:gd name="connsiteY9" fmla="*/ 1740050 h 5663512"/>
              <a:gd name="connsiteX10" fmla="*/ 4124671 w 4201826"/>
              <a:gd name="connsiteY10" fmla="*/ 1740201 h 5663512"/>
              <a:gd name="connsiteX11" fmla="*/ 4118474 w 4201826"/>
              <a:gd name="connsiteY11" fmla="*/ 1896619 h 5663512"/>
              <a:gd name="connsiteX12" fmla="*/ 4126882 w 4201826"/>
              <a:gd name="connsiteY12" fmla="*/ 1921364 h 5663512"/>
              <a:gd name="connsiteX13" fmla="*/ 4129154 w 4201826"/>
              <a:gd name="connsiteY13" fmla="*/ 2007537 h 5663512"/>
              <a:gd name="connsiteX14" fmla="*/ 4128778 w 4201826"/>
              <a:gd name="connsiteY14" fmla="*/ 2012537 h 5663512"/>
              <a:gd name="connsiteX15" fmla="*/ 4120707 w 4201826"/>
              <a:gd name="connsiteY15" fmla="*/ 2053644 h 5663512"/>
              <a:gd name="connsiteX16" fmla="*/ 4123807 w 4201826"/>
              <a:gd name="connsiteY16" fmla="*/ 2057665 h 5663512"/>
              <a:gd name="connsiteX17" fmla="*/ 4126612 w 4201826"/>
              <a:gd name="connsiteY17" fmla="*/ 2070810 h 5663512"/>
              <a:gd name="connsiteX18" fmla="*/ 4113352 w 4201826"/>
              <a:gd name="connsiteY18" fmla="*/ 2133479 h 5663512"/>
              <a:gd name="connsiteX19" fmla="*/ 4107066 w 4201826"/>
              <a:gd name="connsiteY19" fmla="*/ 2184520 h 5663512"/>
              <a:gd name="connsiteX20" fmla="*/ 4074388 w 4201826"/>
              <a:gd name="connsiteY20" fmla="*/ 3270918 h 5663512"/>
              <a:gd name="connsiteX21" fmla="*/ 4057741 w 4201826"/>
              <a:gd name="connsiteY21" fmla="*/ 3531778 h 5663512"/>
              <a:gd name="connsiteX22" fmla="*/ 4049247 w 4201826"/>
              <a:gd name="connsiteY22" fmla="*/ 3699138 h 5663512"/>
              <a:gd name="connsiteX23" fmla="*/ 3983235 w 4201826"/>
              <a:gd name="connsiteY23" fmla="*/ 5384761 h 5663512"/>
              <a:gd name="connsiteX24" fmla="*/ 3988613 w 4201826"/>
              <a:gd name="connsiteY24" fmla="*/ 5422435 h 5663512"/>
              <a:gd name="connsiteX25" fmla="*/ 3992316 w 4201826"/>
              <a:gd name="connsiteY25" fmla="*/ 5457824 h 5663512"/>
              <a:gd name="connsiteX26" fmla="*/ 3996120 w 4201826"/>
              <a:gd name="connsiteY26" fmla="*/ 5560902 h 5663512"/>
              <a:gd name="connsiteX27" fmla="*/ 3979159 w 4201826"/>
              <a:gd name="connsiteY27" fmla="*/ 5596462 h 5663512"/>
              <a:gd name="connsiteX28" fmla="*/ 3974839 w 4201826"/>
              <a:gd name="connsiteY28" fmla="*/ 5599286 h 5663512"/>
              <a:gd name="connsiteX29" fmla="*/ 3972325 w 4201826"/>
              <a:gd name="connsiteY29" fmla="*/ 5663512 h 5663512"/>
              <a:gd name="connsiteX30" fmla="*/ 0 w 4201826"/>
              <a:gd name="connsiteY30" fmla="*/ 5467037 h 5663512"/>
              <a:gd name="connsiteX31" fmla="*/ 2952 w 4201826"/>
              <a:gd name="connsiteY31" fmla="*/ 5398536 h 5663512"/>
              <a:gd name="connsiteX32" fmla="*/ 56818 w 4201826"/>
              <a:gd name="connsiteY32" fmla="*/ 3948801 h 5663512"/>
              <a:gd name="connsiteX33" fmla="*/ 222752 w 4201826"/>
              <a:gd name="connsiteY33" fmla="*/ 0 h 5663512"/>
              <a:gd name="connsiteX0" fmla="*/ 222752 w 4201826"/>
              <a:gd name="connsiteY0" fmla="*/ 0 h 5663512"/>
              <a:gd name="connsiteX1" fmla="*/ 3808775 w 4201826"/>
              <a:gd name="connsiteY1" fmla="*/ 193118 h 5663512"/>
              <a:gd name="connsiteX2" fmla="*/ 4158085 w 4201826"/>
              <a:gd name="connsiteY2" fmla="*/ 210199 h 5663512"/>
              <a:gd name="connsiteX3" fmla="*/ 4184414 w 4201826"/>
              <a:gd name="connsiteY3" fmla="*/ 232320 h 5663512"/>
              <a:gd name="connsiteX4" fmla="*/ 4183120 w 4201826"/>
              <a:gd name="connsiteY4" fmla="*/ 264976 h 5663512"/>
              <a:gd name="connsiteX5" fmla="*/ 4185873 w 4201826"/>
              <a:gd name="connsiteY5" fmla="*/ 266710 h 5663512"/>
              <a:gd name="connsiteX6" fmla="*/ 4201602 w 4201826"/>
              <a:gd name="connsiteY6" fmla="*/ 298994 h 5663512"/>
              <a:gd name="connsiteX7" fmla="*/ 4185114 w 4201826"/>
              <a:gd name="connsiteY7" fmla="*/ 383410 h 5663512"/>
              <a:gd name="connsiteX8" fmla="*/ 4126688 w 4201826"/>
              <a:gd name="connsiteY8" fmla="*/ 1737775 h 5663512"/>
              <a:gd name="connsiteX9" fmla="*/ 4126596 w 4201826"/>
              <a:gd name="connsiteY9" fmla="*/ 1740050 h 5663512"/>
              <a:gd name="connsiteX10" fmla="*/ 4124671 w 4201826"/>
              <a:gd name="connsiteY10" fmla="*/ 1740201 h 5663512"/>
              <a:gd name="connsiteX11" fmla="*/ 4118474 w 4201826"/>
              <a:gd name="connsiteY11" fmla="*/ 1896619 h 5663512"/>
              <a:gd name="connsiteX12" fmla="*/ 4126882 w 4201826"/>
              <a:gd name="connsiteY12" fmla="*/ 1921364 h 5663512"/>
              <a:gd name="connsiteX13" fmla="*/ 4129154 w 4201826"/>
              <a:gd name="connsiteY13" fmla="*/ 2007537 h 5663512"/>
              <a:gd name="connsiteX14" fmla="*/ 4128778 w 4201826"/>
              <a:gd name="connsiteY14" fmla="*/ 2012537 h 5663512"/>
              <a:gd name="connsiteX15" fmla="*/ 4120707 w 4201826"/>
              <a:gd name="connsiteY15" fmla="*/ 2053644 h 5663512"/>
              <a:gd name="connsiteX16" fmla="*/ 4123807 w 4201826"/>
              <a:gd name="connsiteY16" fmla="*/ 2057665 h 5663512"/>
              <a:gd name="connsiteX17" fmla="*/ 4126612 w 4201826"/>
              <a:gd name="connsiteY17" fmla="*/ 2070810 h 5663512"/>
              <a:gd name="connsiteX18" fmla="*/ 4113352 w 4201826"/>
              <a:gd name="connsiteY18" fmla="*/ 2133479 h 5663512"/>
              <a:gd name="connsiteX19" fmla="*/ 4074388 w 4201826"/>
              <a:gd name="connsiteY19" fmla="*/ 3270918 h 5663512"/>
              <a:gd name="connsiteX20" fmla="*/ 4057741 w 4201826"/>
              <a:gd name="connsiteY20" fmla="*/ 3531778 h 5663512"/>
              <a:gd name="connsiteX21" fmla="*/ 4049247 w 4201826"/>
              <a:gd name="connsiteY21" fmla="*/ 3699138 h 5663512"/>
              <a:gd name="connsiteX22" fmla="*/ 3983235 w 4201826"/>
              <a:gd name="connsiteY22" fmla="*/ 5384761 h 5663512"/>
              <a:gd name="connsiteX23" fmla="*/ 3988613 w 4201826"/>
              <a:gd name="connsiteY23" fmla="*/ 5422435 h 5663512"/>
              <a:gd name="connsiteX24" fmla="*/ 3992316 w 4201826"/>
              <a:gd name="connsiteY24" fmla="*/ 5457824 h 5663512"/>
              <a:gd name="connsiteX25" fmla="*/ 3996120 w 4201826"/>
              <a:gd name="connsiteY25" fmla="*/ 5560902 h 5663512"/>
              <a:gd name="connsiteX26" fmla="*/ 3979159 w 4201826"/>
              <a:gd name="connsiteY26" fmla="*/ 5596462 h 5663512"/>
              <a:gd name="connsiteX27" fmla="*/ 3974839 w 4201826"/>
              <a:gd name="connsiteY27" fmla="*/ 5599286 h 5663512"/>
              <a:gd name="connsiteX28" fmla="*/ 3972325 w 4201826"/>
              <a:gd name="connsiteY28" fmla="*/ 5663512 h 5663512"/>
              <a:gd name="connsiteX29" fmla="*/ 0 w 4201826"/>
              <a:gd name="connsiteY29" fmla="*/ 5467037 h 5663512"/>
              <a:gd name="connsiteX30" fmla="*/ 2952 w 4201826"/>
              <a:gd name="connsiteY30" fmla="*/ 5398536 h 5663512"/>
              <a:gd name="connsiteX31" fmla="*/ 56818 w 4201826"/>
              <a:gd name="connsiteY31" fmla="*/ 3948801 h 5663512"/>
              <a:gd name="connsiteX32" fmla="*/ 222752 w 4201826"/>
              <a:gd name="connsiteY32" fmla="*/ 0 h 5663512"/>
              <a:gd name="connsiteX0" fmla="*/ 222752 w 4201826"/>
              <a:gd name="connsiteY0" fmla="*/ 0 h 5663512"/>
              <a:gd name="connsiteX1" fmla="*/ 3808775 w 4201826"/>
              <a:gd name="connsiteY1" fmla="*/ 193118 h 5663512"/>
              <a:gd name="connsiteX2" fmla="*/ 4158085 w 4201826"/>
              <a:gd name="connsiteY2" fmla="*/ 210199 h 5663512"/>
              <a:gd name="connsiteX3" fmla="*/ 4184414 w 4201826"/>
              <a:gd name="connsiteY3" fmla="*/ 232320 h 5663512"/>
              <a:gd name="connsiteX4" fmla="*/ 4183120 w 4201826"/>
              <a:gd name="connsiteY4" fmla="*/ 264976 h 5663512"/>
              <a:gd name="connsiteX5" fmla="*/ 4185873 w 4201826"/>
              <a:gd name="connsiteY5" fmla="*/ 266710 h 5663512"/>
              <a:gd name="connsiteX6" fmla="*/ 4201602 w 4201826"/>
              <a:gd name="connsiteY6" fmla="*/ 298994 h 5663512"/>
              <a:gd name="connsiteX7" fmla="*/ 4185114 w 4201826"/>
              <a:gd name="connsiteY7" fmla="*/ 383410 h 5663512"/>
              <a:gd name="connsiteX8" fmla="*/ 4126688 w 4201826"/>
              <a:gd name="connsiteY8" fmla="*/ 1737775 h 5663512"/>
              <a:gd name="connsiteX9" fmla="*/ 4126596 w 4201826"/>
              <a:gd name="connsiteY9" fmla="*/ 1740050 h 5663512"/>
              <a:gd name="connsiteX10" fmla="*/ 4124671 w 4201826"/>
              <a:gd name="connsiteY10" fmla="*/ 1740201 h 5663512"/>
              <a:gd name="connsiteX11" fmla="*/ 4118474 w 4201826"/>
              <a:gd name="connsiteY11" fmla="*/ 1896619 h 5663512"/>
              <a:gd name="connsiteX12" fmla="*/ 4126882 w 4201826"/>
              <a:gd name="connsiteY12" fmla="*/ 1921364 h 5663512"/>
              <a:gd name="connsiteX13" fmla="*/ 4129154 w 4201826"/>
              <a:gd name="connsiteY13" fmla="*/ 2007537 h 5663512"/>
              <a:gd name="connsiteX14" fmla="*/ 4128778 w 4201826"/>
              <a:gd name="connsiteY14" fmla="*/ 2012537 h 5663512"/>
              <a:gd name="connsiteX15" fmla="*/ 4120707 w 4201826"/>
              <a:gd name="connsiteY15" fmla="*/ 2053644 h 5663512"/>
              <a:gd name="connsiteX16" fmla="*/ 4123807 w 4201826"/>
              <a:gd name="connsiteY16" fmla="*/ 2057665 h 5663512"/>
              <a:gd name="connsiteX17" fmla="*/ 4113352 w 4201826"/>
              <a:gd name="connsiteY17" fmla="*/ 2133479 h 5663512"/>
              <a:gd name="connsiteX18" fmla="*/ 4074388 w 4201826"/>
              <a:gd name="connsiteY18" fmla="*/ 3270918 h 5663512"/>
              <a:gd name="connsiteX19" fmla="*/ 4057741 w 4201826"/>
              <a:gd name="connsiteY19" fmla="*/ 3531778 h 5663512"/>
              <a:gd name="connsiteX20" fmla="*/ 4049247 w 4201826"/>
              <a:gd name="connsiteY20" fmla="*/ 3699138 h 5663512"/>
              <a:gd name="connsiteX21" fmla="*/ 3983235 w 4201826"/>
              <a:gd name="connsiteY21" fmla="*/ 5384761 h 5663512"/>
              <a:gd name="connsiteX22" fmla="*/ 3988613 w 4201826"/>
              <a:gd name="connsiteY22" fmla="*/ 5422435 h 5663512"/>
              <a:gd name="connsiteX23" fmla="*/ 3992316 w 4201826"/>
              <a:gd name="connsiteY23" fmla="*/ 5457824 h 5663512"/>
              <a:gd name="connsiteX24" fmla="*/ 3996120 w 4201826"/>
              <a:gd name="connsiteY24" fmla="*/ 5560902 h 5663512"/>
              <a:gd name="connsiteX25" fmla="*/ 3979159 w 4201826"/>
              <a:gd name="connsiteY25" fmla="*/ 5596462 h 5663512"/>
              <a:gd name="connsiteX26" fmla="*/ 3974839 w 4201826"/>
              <a:gd name="connsiteY26" fmla="*/ 5599286 h 5663512"/>
              <a:gd name="connsiteX27" fmla="*/ 3972325 w 4201826"/>
              <a:gd name="connsiteY27" fmla="*/ 5663512 h 5663512"/>
              <a:gd name="connsiteX28" fmla="*/ 0 w 4201826"/>
              <a:gd name="connsiteY28" fmla="*/ 5467037 h 5663512"/>
              <a:gd name="connsiteX29" fmla="*/ 2952 w 4201826"/>
              <a:gd name="connsiteY29" fmla="*/ 5398536 h 5663512"/>
              <a:gd name="connsiteX30" fmla="*/ 56818 w 4201826"/>
              <a:gd name="connsiteY30" fmla="*/ 3948801 h 5663512"/>
              <a:gd name="connsiteX31" fmla="*/ 222752 w 4201826"/>
              <a:gd name="connsiteY31" fmla="*/ 0 h 5663512"/>
              <a:gd name="connsiteX0" fmla="*/ 222752 w 4201826"/>
              <a:gd name="connsiteY0" fmla="*/ 0 h 5663512"/>
              <a:gd name="connsiteX1" fmla="*/ 3808775 w 4201826"/>
              <a:gd name="connsiteY1" fmla="*/ 193118 h 5663512"/>
              <a:gd name="connsiteX2" fmla="*/ 4158085 w 4201826"/>
              <a:gd name="connsiteY2" fmla="*/ 210199 h 5663512"/>
              <a:gd name="connsiteX3" fmla="*/ 4184414 w 4201826"/>
              <a:gd name="connsiteY3" fmla="*/ 232320 h 5663512"/>
              <a:gd name="connsiteX4" fmla="*/ 4183120 w 4201826"/>
              <a:gd name="connsiteY4" fmla="*/ 264976 h 5663512"/>
              <a:gd name="connsiteX5" fmla="*/ 4185873 w 4201826"/>
              <a:gd name="connsiteY5" fmla="*/ 266710 h 5663512"/>
              <a:gd name="connsiteX6" fmla="*/ 4201602 w 4201826"/>
              <a:gd name="connsiteY6" fmla="*/ 298994 h 5663512"/>
              <a:gd name="connsiteX7" fmla="*/ 4185114 w 4201826"/>
              <a:gd name="connsiteY7" fmla="*/ 383410 h 5663512"/>
              <a:gd name="connsiteX8" fmla="*/ 4126688 w 4201826"/>
              <a:gd name="connsiteY8" fmla="*/ 1737775 h 5663512"/>
              <a:gd name="connsiteX9" fmla="*/ 4126596 w 4201826"/>
              <a:gd name="connsiteY9" fmla="*/ 1740050 h 5663512"/>
              <a:gd name="connsiteX10" fmla="*/ 4124671 w 4201826"/>
              <a:gd name="connsiteY10" fmla="*/ 1740201 h 5663512"/>
              <a:gd name="connsiteX11" fmla="*/ 4118474 w 4201826"/>
              <a:gd name="connsiteY11" fmla="*/ 1896619 h 5663512"/>
              <a:gd name="connsiteX12" fmla="*/ 4126882 w 4201826"/>
              <a:gd name="connsiteY12" fmla="*/ 1921364 h 5663512"/>
              <a:gd name="connsiteX13" fmla="*/ 4129154 w 4201826"/>
              <a:gd name="connsiteY13" fmla="*/ 2007537 h 5663512"/>
              <a:gd name="connsiteX14" fmla="*/ 4128778 w 4201826"/>
              <a:gd name="connsiteY14" fmla="*/ 2012537 h 5663512"/>
              <a:gd name="connsiteX15" fmla="*/ 4120707 w 4201826"/>
              <a:gd name="connsiteY15" fmla="*/ 2053644 h 5663512"/>
              <a:gd name="connsiteX16" fmla="*/ 4123807 w 4201826"/>
              <a:gd name="connsiteY16" fmla="*/ 2057665 h 5663512"/>
              <a:gd name="connsiteX17" fmla="*/ 4113352 w 4201826"/>
              <a:gd name="connsiteY17" fmla="*/ 2133479 h 5663512"/>
              <a:gd name="connsiteX18" fmla="*/ 4074388 w 4201826"/>
              <a:gd name="connsiteY18" fmla="*/ 3270918 h 5663512"/>
              <a:gd name="connsiteX19" fmla="*/ 4057741 w 4201826"/>
              <a:gd name="connsiteY19" fmla="*/ 3531778 h 5663512"/>
              <a:gd name="connsiteX20" fmla="*/ 4049247 w 4201826"/>
              <a:gd name="connsiteY20" fmla="*/ 3699138 h 5663512"/>
              <a:gd name="connsiteX21" fmla="*/ 3983235 w 4201826"/>
              <a:gd name="connsiteY21" fmla="*/ 5384761 h 5663512"/>
              <a:gd name="connsiteX22" fmla="*/ 3988613 w 4201826"/>
              <a:gd name="connsiteY22" fmla="*/ 5422435 h 5663512"/>
              <a:gd name="connsiteX23" fmla="*/ 3992316 w 4201826"/>
              <a:gd name="connsiteY23" fmla="*/ 5457824 h 5663512"/>
              <a:gd name="connsiteX24" fmla="*/ 3979159 w 4201826"/>
              <a:gd name="connsiteY24" fmla="*/ 5596462 h 5663512"/>
              <a:gd name="connsiteX25" fmla="*/ 3974839 w 4201826"/>
              <a:gd name="connsiteY25" fmla="*/ 5599286 h 5663512"/>
              <a:gd name="connsiteX26" fmla="*/ 3972325 w 4201826"/>
              <a:gd name="connsiteY26" fmla="*/ 5663512 h 5663512"/>
              <a:gd name="connsiteX27" fmla="*/ 0 w 4201826"/>
              <a:gd name="connsiteY27" fmla="*/ 5467037 h 5663512"/>
              <a:gd name="connsiteX28" fmla="*/ 2952 w 4201826"/>
              <a:gd name="connsiteY28" fmla="*/ 5398536 h 5663512"/>
              <a:gd name="connsiteX29" fmla="*/ 56818 w 4201826"/>
              <a:gd name="connsiteY29" fmla="*/ 3948801 h 5663512"/>
              <a:gd name="connsiteX30" fmla="*/ 222752 w 4201826"/>
              <a:gd name="connsiteY30" fmla="*/ 0 h 5663512"/>
              <a:gd name="connsiteX0" fmla="*/ 222752 w 4201826"/>
              <a:gd name="connsiteY0" fmla="*/ 0 h 5663512"/>
              <a:gd name="connsiteX1" fmla="*/ 3808775 w 4201826"/>
              <a:gd name="connsiteY1" fmla="*/ 193118 h 5663512"/>
              <a:gd name="connsiteX2" fmla="*/ 4158085 w 4201826"/>
              <a:gd name="connsiteY2" fmla="*/ 210199 h 5663512"/>
              <a:gd name="connsiteX3" fmla="*/ 4184414 w 4201826"/>
              <a:gd name="connsiteY3" fmla="*/ 232320 h 5663512"/>
              <a:gd name="connsiteX4" fmla="*/ 4183120 w 4201826"/>
              <a:gd name="connsiteY4" fmla="*/ 264976 h 5663512"/>
              <a:gd name="connsiteX5" fmla="*/ 4185873 w 4201826"/>
              <a:gd name="connsiteY5" fmla="*/ 266710 h 5663512"/>
              <a:gd name="connsiteX6" fmla="*/ 4201602 w 4201826"/>
              <a:gd name="connsiteY6" fmla="*/ 298994 h 5663512"/>
              <a:gd name="connsiteX7" fmla="*/ 4185114 w 4201826"/>
              <a:gd name="connsiteY7" fmla="*/ 383410 h 5663512"/>
              <a:gd name="connsiteX8" fmla="*/ 4126688 w 4201826"/>
              <a:gd name="connsiteY8" fmla="*/ 1737775 h 5663512"/>
              <a:gd name="connsiteX9" fmla="*/ 4126596 w 4201826"/>
              <a:gd name="connsiteY9" fmla="*/ 1740050 h 5663512"/>
              <a:gd name="connsiteX10" fmla="*/ 4124671 w 4201826"/>
              <a:gd name="connsiteY10" fmla="*/ 1740201 h 5663512"/>
              <a:gd name="connsiteX11" fmla="*/ 4118474 w 4201826"/>
              <a:gd name="connsiteY11" fmla="*/ 1896619 h 5663512"/>
              <a:gd name="connsiteX12" fmla="*/ 4126882 w 4201826"/>
              <a:gd name="connsiteY12" fmla="*/ 1921364 h 5663512"/>
              <a:gd name="connsiteX13" fmla="*/ 4129154 w 4201826"/>
              <a:gd name="connsiteY13" fmla="*/ 2007537 h 5663512"/>
              <a:gd name="connsiteX14" fmla="*/ 4128778 w 4201826"/>
              <a:gd name="connsiteY14" fmla="*/ 2012537 h 5663512"/>
              <a:gd name="connsiteX15" fmla="*/ 4120707 w 4201826"/>
              <a:gd name="connsiteY15" fmla="*/ 2053644 h 5663512"/>
              <a:gd name="connsiteX16" fmla="*/ 4123807 w 4201826"/>
              <a:gd name="connsiteY16" fmla="*/ 2057665 h 5663512"/>
              <a:gd name="connsiteX17" fmla="*/ 4113352 w 4201826"/>
              <a:gd name="connsiteY17" fmla="*/ 2133479 h 5663512"/>
              <a:gd name="connsiteX18" fmla="*/ 4074388 w 4201826"/>
              <a:gd name="connsiteY18" fmla="*/ 3270918 h 5663512"/>
              <a:gd name="connsiteX19" fmla="*/ 4057741 w 4201826"/>
              <a:gd name="connsiteY19" fmla="*/ 3531778 h 5663512"/>
              <a:gd name="connsiteX20" fmla="*/ 4049247 w 4201826"/>
              <a:gd name="connsiteY20" fmla="*/ 3699138 h 5663512"/>
              <a:gd name="connsiteX21" fmla="*/ 3983235 w 4201826"/>
              <a:gd name="connsiteY21" fmla="*/ 5384761 h 5663512"/>
              <a:gd name="connsiteX22" fmla="*/ 3988613 w 4201826"/>
              <a:gd name="connsiteY22" fmla="*/ 5422435 h 5663512"/>
              <a:gd name="connsiteX23" fmla="*/ 3979159 w 4201826"/>
              <a:gd name="connsiteY23" fmla="*/ 5596462 h 5663512"/>
              <a:gd name="connsiteX24" fmla="*/ 3974839 w 4201826"/>
              <a:gd name="connsiteY24" fmla="*/ 5599286 h 5663512"/>
              <a:gd name="connsiteX25" fmla="*/ 3972325 w 4201826"/>
              <a:gd name="connsiteY25" fmla="*/ 5663512 h 5663512"/>
              <a:gd name="connsiteX26" fmla="*/ 0 w 4201826"/>
              <a:gd name="connsiteY26" fmla="*/ 5467037 h 5663512"/>
              <a:gd name="connsiteX27" fmla="*/ 2952 w 4201826"/>
              <a:gd name="connsiteY27" fmla="*/ 5398536 h 5663512"/>
              <a:gd name="connsiteX28" fmla="*/ 56818 w 4201826"/>
              <a:gd name="connsiteY28" fmla="*/ 3948801 h 5663512"/>
              <a:gd name="connsiteX29" fmla="*/ 222752 w 4201826"/>
              <a:gd name="connsiteY29" fmla="*/ 0 h 5663512"/>
              <a:gd name="connsiteX0" fmla="*/ 222752 w 4201826"/>
              <a:gd name="connsiteY0" fmla="*/ 0 h 5663512"/>
              <a:gd name="connsiteX1" fmla="*/ 3808775 w 4201826"/>
              <a:gd name="connsiteY1" fmla="*/ 193118 h 5663512"/>
              <a:gd name="connsiteX2" fmla="*/ 4158085 w 4201826"/>
              <a:gd name="connsiteY2" fmla="*/ 210199 h 5663512"/>
              <a:gd name="connsiteX3" fmla="*/ 4184414 w 4201826"/>
              <a:gd name="connsiteY3" fmla="*/ 232320 h 5663512"/>
              <a:gd name="connsiteX4" fmla="*/ 4183120 w 4201826"/>
              <a:gd name="connsiteY4" fmla="*/ 264976 h 5663512"/>
              <a:gd name="connsiteX5" fmla="*/ 4185873 w 4201826"/>
              <a:gd name="connsiteY5" fmla="*/ 266710 h 5663512"/>
              <a:gd name="connsiteX6" fmla="*/ 4201602 w 4201826"/>
              <a:gd name="connsiteY6" fmla="*/ 298994 h 5663512"/>
              <a:gd name="connsiteX7" fmla="*/ 4185114 w 4201826"/>
              <a:gd name="connsiteY7" fmla="*/ 383410 h 5663512"/>
              <a:gd name="connsiteX8" fmla="*/ 4126688 w 4201826"/>
              <a:gd name="connsiteY8" fmla="*/ 1737775 h 5663512"/>
              <a:gd name="connsiteX9" fmla="*/ 4126596 w 4201826"/>
              <a:gd name="connsiteY9" fmla="*/ 1740050 h 5663512"/>
              <a:gd name="connsiteX10" fmla="*/ 4124671 w 4201826"/>
              <a:gd name="connsiteY10" fmla="*/ 1740201 h 5663512"/>
              <a:gd name="connsiteX11" fmla="*/ 4118474 w 4201826"/>
              <a:gd name="connsiteY11" fmla="*/ 1896619 h 5663512"/>
              <a:gd name="connsiteX12" fmla="*/ 4126882 w 4201826"/>
              <a:gd name="connsiteY12" fmla="*/ 1921364 h 5663512"/>
              <a:gd name="connsiteX13" fmla="*/ 4129154 w 4201826"/>
              <a:gd name="connsiteY13" fmla="*/ 2007537 h 5663512"/>
              <a:gd name="connsiteX14" fmla="*/ 4128778 w 4201826"/>
              <a:gd name="connsiteY14" fmla="*/ 2012537 h 5663512"/>
              <a:gd name="connsiteX15" fmla="*/ 4120707 w 4201826"/>
              <a:gd name="connsiteY15" fmla="*/ 2053644 h 5663512"/>
              <a:gd name="connsiteX16" fmla="*/ 4113352 w 4201826"/>
              <a:gd name="connsiteY16" fmla="*/ 2133479 h 5663512"/>
              <a:gd name="connsiteX17" fmla="*/ 4074388 w 4201826"/>
              <a:gd name="connsiteY17" fmla="*/ 3270918 h 5663512"/>
              <a:gd name="connsiteX18" fmla="*/ 4057741 w 4201826"/>
              <a:gd name="connsiteY18" fmla="*/ 3531778 h 5663512"/>
              <a:gd name="connsiteX19" fmla="*/ 4049247 w 4201826"/>
              <a:gd name="connsiteY19" fmla="*/ 3699138 h 5663512"/>
              <a:gd name="connsiteX20" fmla="*/ 3983235 w 4201826"/>
              <a:gd name="connsiteY20" fmla="*/ 5384761 h 5663512"/>
              <a:gd name="connsiteX21" fmla="*/ 3988613 w 4201826"/>
              <a:gd name="connsiteY21" fmla="*/ 5422435 h 5663512"/>
              <a:gd name="connsiteX22" fmla="*/ 3979159 w 4201826"/>
              <a:gd name="connsiteY22" fmla="*/ 5596462 h 5663512"/>
              <a:gd name="connsiteX23" fmla="*/ 3974839 w 4201826"/>
              <a:gd name="connsiteY23" fmla="*/ 5599286 h 5663512"/>
              <a:gd name="connsiteX24" fmla="*/ 3972325 w 4201826"/>
              <a:gd name="connsiteY24" fmla="*/ 5663512 h 5663512"/>
              <a:gd name="connsiteX25" fmla="*/ 0 w 4201826"/>
              <a:gd name="connsiteY25" fmla="*/ 5467037 h 5663512"/>
              <a:gd name="connsiteX26" fmla="*/ 2952 w 4201826"/>
              <a:gd name="connsiteY26" fmla="*/ 5398536 h 5663512"/>
              <a:gd name="connsiteX27" fmla="*/ 56818 w 4201826"/>
              <a:gd name="connsiteY27" fmla="*/ 3948801 h 5663512"/>
              <a:gd name="connsiteX28" fmla="*/ 222752 w 4201826"/>
              <a:gd name="connsiteY28" fmla="*/ 0 h 566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01826" h="5663512">
                <a:moveTo>
                  <a:pt x="222752" y="0"/>
                </a:moveTo>
                <a:lnTo>
                  <a:pt x="3808775" y="193118"/>
                </a:lnTo>
                <a:lnTo>
                  <a:pt x="4158085" y="210199"/>
                </a:lnTo>
                <a:lnTo>
                  <a:pt x="4184414" y="232320"/>
                </a:lnTo>
                <a:cubicBezTo>
                  <a:pt x="4183983" y="243206"/>
                  <a:pt x="4183551" y="254090"/>
                  <a:pt x="4183120" y="264976"/>
                </a:cubicBezTo>
                <a:lnTo>
                  <a:pt x="4185873" y="266710"/>
                </a:lnTo>
                <a:cubicBezTo>
                  <a:pt x="4194870" y="268364"/>
                  <a:pt x="4203324" y="254877"/>
                  <a:pt x="4201602" y="298994"/>
                </a:cubicBezTo>
                <a:lnTo>
                  <a:pt x="4185114" y="383410"/>
                </a:lnTo>
                <a:lnTo>
                  <a:pt x="4126688" y="1737775"/>
                </a:lnTo>
                <a:cubicBezTo>
                  <a:pt x="4126657" y="1738533"/>
                  <a:pt x="4126627" y="1739292"/>
                  <a:pt x="4126596" y="1740050"/>
                </a:cubicBezTo>
                <a:lnTo>
                  <a:pt x="4124671" y="1740201"/>
                </a:lnTo>
                <a:lnTo>
                  <a:pt x="4118474" y="1896619"/>
                </a:lnTo>
                <a:lnTo>
                  <a:pt x="4126882" y="1921364"/>
                </a:lnTo>
                <a:cubicBezTo>
                  <a:pt x="4127639" y="1950088"/>
                  <a:pt x="4128397" y="1978813"/>
                  <a:pt x="4129154" y="2007537"/>
                </a:cubicBezTo>
                <a:cubicBezTo>
                  <a:pt x="4129029" y="2009204"/>
                  <a:pt x="4128903" y="2010870"/>
                  <a:pt x="4128778" y="2012537"/>
                </a:cubicBezTo>
                <a:lnTo>
                  <a:pt x="4120707" y="2053644"/>
                </a:lnTo>
                <a:cubicBezTo>
                  <a:pt x="4118136" y="2073801"/>
                  <a:pt x="4121072" y="1930600"/>
                  <a:pt x="4113352" y="2133479"/>
                </a:cubicBezTo>
                <a:lnTo>
                  <a:pt x="4074388" y="3270918"/>
                </a:lnTo>
                <a:cubicBezTo>
                  <a:pt x="4072534" y="3351848"/>
                  <a:pt x="4059594" y="3450848"/>
                  <a:pt x="4057741" y="3531778"/>
                </a:cubicBezTo>
                <a:cubicBezTo>
                  <a:pt x="4063853" y="3525628"/>
                  <a:pt x="4055864" y="3680107"/>
                  <a:pt x="4049247" y="3699138"/>
                </a:cubicBezTo>
                <a:lnTo>
                  <a:pt x="3983235" y="5384761"/>
                </a:lnTo>
                <a:lnTo>
                  <a:pt x="3988613" y="5422435"/>
                </a:lnTo>
                <a:cubicBezTo>
                  <a:pt x="3987934" y="5457718"/>
                  <a:pt x="3981455" y="5566987"/>
                  <a:pt x="3979159" y="5596462"/>
                </a:cubicBezTo>
                <a:lnTo>
                  <a:pt x="3974839" y="5599286"/>
                </a:lnTo>
                <a:cubicBezTo>
                  <a:pt x="3974001" y="5620694"/>
                  <a:pt x="3976042" y="5639205"/>
                  <a:pt x="3972325" y="5663512"/>
                </a:cubicBezTo>
                <a:lnTo>
                  <a:pt x="0" y="5467037"/>
                </a:lnTo>
                <a:lnTo>
                  <a:pt x="2952" y="5398536"/>
                </a:lnTo>
                <a:lnTo>
                  <a:pt x="56818" y="3948801"/>
                </a:lnTo>
                <a:lnTo>
                  <a:pt x="222752"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5C289A6-E87D-F9DD-91D2-6FEFC7F644AF}"/>
              </a:ext>
            </a:extLst>
          </p:cNvPr>
          <p:cNvSpPr>
            <a:spLocks noGrp="1"/>
          </p:cNvSpPr>
          <p:nvPr>
            <p:ph type="title"/>
          </p:nvPr>
        </p:nvSpPr>
        <p:spPr>
          <a:xfrm>
            <a:off x="685800" y="723606"/>
            <a:ext cx="6218486" cy="1706584"/>
          </a:xfrm>
        </p:spPr>
        <p:txBody>
          <a:bodyPr anchor="ctr">
            <a:normAutofit/>
          </a:bodyPr>
          <a:lstStyle/>
          <a:p>
            <a:r>
              <a:rPr lang="en-US" dirty="0"/>
              <a:t>GOAL OF THE PROJECT</a:t>
            </a:r>
          </a:p>
        </p:txBody>
      </p:sp>
      <p:sp>
        <p:nvSpPr>
          <p:cNvPr id="3" name="Content Placeholder 2">
            <a:extLst>
              <a:ext uri="{FF2B5EF4-FFF2-40B4-BE49-F238E27FC236}">
                <a16:creationId xmlns:a16="http://schemas.microsoft.com/office/drawing/2014/main" id="{FEFEC84B-01FB-3D3B-7346-44AADE0CFEDA}"/>
              </a:ext>
            </a:extLst>
          </p:cNvPr>
          <p:cNvSpPr>
            <a:spLocks noGrp="1"/>
          </p:cNvSpPr>
          <p:nvPr>
            <p:ph idx="1"/>
          </p:nvPr>
        </p:nvSpPr>
        <p:spPr>
          <a:xfrm>
            <a:off x="685800" y="2810013"/>
            <a:ext cx="5874026" cy="3514587"/>
          </a:xfrm>
        </p:spPr>
        <p:txBody>
          <a:bodyPr anchor="ctr">
            <a:normAutofit/>
          </a:bodyPr>
          <a:lstStyle/>
          <a:p>
            <a:r>
              <a:rPr lang="en-US" dirty="0"/>
              <a:t>Perform Some interesting network analysis and discuss key statistics</a:t>
            </a:r>
          </a:p>
          <a:p>
            <a:r>
              <a:rPr lang="en-US" dirty="0"/>
              <a:t>Use community detection techniques to perform social network analysis of twitch users</a:t>
            </a:r>
          </a:p>
          <a:p>
            <a:r>
              <a:rPr lang="en-US" dirty="0"/>
              <a:t>Create visualizations for a graph of the network using Gephi</a:t>
            </a:r>
          </a:p>
          <a:p>
            <a:r>
              <a:rPr lang="en-US" dirty="0"/>
              <a:t>Perform comparison between the English &amp; the Portuguese (Brazil) networks</a:t>
            </a:r>
          </a:p>
          <a:p>
            <a:endParaRPr lang="en-US" dirty="0"/>
          </a:p>
          <a:p>
            <a:endParaRPr lang="en-US" dirty="0"/>
          </a:p>
        </p:txBody>
      </p:sp>
      <p:pic>
        <p:nvPicPr>
          <p:cNvPr id="5" name="Picture 4" descr="Chart, scatter chart&#10;&#10;Description automatically generated">
            <a:extLst>
              <a:ext uri="{FF2B5EF4-FFF2-40B4-BE49-F238E27FC236}">
                <a16:creationId xmlns:a16="http://schemas.microsoft.com/office/drawing/2014/main" id="{AAFDFED2-6A4A-B4D1-3041-C6ABFB5A91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1272">
            <a:off x="7684579" y="1704109"/>
            <a:ext cx="3582518" cy="3448173"/>
          </a:xfrm>
          <a:prstGeom prst="rect">
            <a:avLst/>
          </a:prstGeom>
        </p:spPr>
      </p:pic>
    </p:spTree>
    <p:extLst>
      <p:ext uri="{BB962C8B-B14F-4D97-AF65-F5344CB8AC3E}">
        <p14:creationId xmlns:p14="http://schemas.microsoft.com/office/powerpoint/2010/main" val="129117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6FC6-1B51-B691-30D3-63DA4C5B9F34}"/>
              </a:ext>
            </a:extLst>
          </p:cNvPr>
          <p:cNvSpPr>
            <a:spLocks noGrp="1"/>
          </p:cNvSpPr>
          <p:nvPr>
            <p:ph type="title"/>
          </p:nvPr>
        </p:nvSpPr>
        <p:spPr/>
        <p:txBody>
          <a:bodyPr/>
          <a:lstStyle/>
          <a:p>
            <a:r>
              <a:rPr lang="en-US" dirty="0"/>
              <a:t>Twitch Dataset</a:t>
            </a:r>
          </a:p>
        </p:txBody>
      </p:sp>
      <p:graphicFrame>
        <p:nvGraphicFramePr>
          <p:cNvPr id="5" name="Content Placeholder 2">
            <a:extLst>
              <a:ext uri="{FF2B5EF4-FFF2-40B4-BE49-F238E27FC236}">
                <a16:creationId xmlns:a16="http://schemas.microsoft.com/office/drawing/2014/main" id="{61C8A4D7-99F5-8AB4-807B-2810CC4C5C58}"/>
              </a:ext>
            </a:extLst>
          </p:cNvPr>
          <p:cNvGraphicFramePr>
            <a:graphicFrameLocks noGrp="1"/>
          </p:cNvGraphicFramePr>
          <p:nvPr>
            <p:ph idx="1"/>
            <p:extLst>
              <p:ext uri="{D42A27DB-BD31-4B8C-83A1-F6EECF244321}">
                <p14:modId xmlns:p14="http://schemas.microsoft.com/office/powerpoint/2010/main" val="607943534"/>
              </p:ext>
            </p:extLst>
          </p:nvPr>
        </p:nvGraphicFramePr>
        <p:xfrm>
          <a:off x="1219200" y="2318032"/>
          <a:ext cx="9493250" cy="4006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212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F32ACB-37F7-4E27-BDBC-67A94864F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shot of a representation of networks with stick figures.">
            <a:extLst>
              <a:ext uri="{FF2B5EF4-FFF2-40B4-BE49-F238E27FC236}">
                <a16:creationId xmlns:a16="http://schemas.microsoft.com/office/drawing/2014/main" id="{E544F59D-5F81-68B4-398D-C4B286917645}"/>
              </a:ext>
            </a:extLst>
          </p:cNvPr>
          <p:cNvPicPr>
            <a:picLocks noChangeAspect="1"/>
          </p:cNvPicPr>
          <p:nvPr/>
        </p:nvPicPr>
        <p:blipFill rotWithShape="1">
          <a:blip r:embed="rId2">
            <a:alphaModFix/>
          </a:blip>
          <a:srcRect t="8706" b="6566"/>
          <a:stretch/>
        </p:blipFill>
        <p:spPr>
          <a:xfrm>
            <a:off x="20" y="-5732"/>
            <a:ext cx="12191980" cy="6869465"/>
          </a:xfrm>
          <a:prstGeom prst="rect">
            <a:avLst/>
          </a:prstGeom>
        </p:spPr>
      </p:pic>
      <p:sp>
        <p:nvSpPr>
          <p:cNvPr id="11" name="Rectangle 10">
            <a:extLst>
              <a:ext uri="{FF2B5EF4-FFF2-40B4-BE49-F238E27FC236}">
                <a16:creationId xmlns:a16="http://schemas.microsoft.com/office/drawing/2014/main" id="{640449D5-DE6C-45AB-811E-29321C591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352799"/>
            <a:ext cx="12192000" cy="3516664"/>
          </a:xfrm>
          <a:prstGeom prst="rect">
            <a:avLst/>
          </a:prstGeom>
          <a:gradFill flip="none" rotWithShape="1">
            <a:gsLst>
              <a:gs pos="0">
                <a:srgbClr val="000000">
                  <a:alpha val="50000"/>
                </a:srgbClr>
              </a:gs>
              <a:gs pos="100000">
                <a:srgbClr val="000000">
                  <a:alpha val="0"/>
                </a:srgbClr>
              </a:gs>
              <a:gs pos="37000">
                <a:srgbClr val="000000">
                  <a:alpha val="4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0EA2EF2-DF96-C354-C3CB-F681CF7CF740}"/>
              </a:ext>
            </a:extLst>
          </p:cNvPr>
          <p:cNvSpPr>
            <a:spLocks noGrp="1"/>
          </p:cNvSpPr>
          <p:nvPr>
            <p:ph type="ctrTitle"/>
          </p:nvPr>
        </p:nvSpPr>
        <p:spPr>
          <a:xfrm>
            <a:off x="685801" y="3347065"/>
            <a:ext cx="11090563" cy="2221523"/>
          </a:xfrm>
        </p:spPr>
        <p:txBody>
          <a:bodyPr>
            <a:normAutofit/>
          </a:bodyPr>
          <a:lstStyle/>
          <a:p>
            <a:r>
              <a:rPr lang="en-US" sz="4000" dirty="0"/>
              <a:t>English Network </a:t>
            </a:r>
            <a:br>
              <a:rPr lang="en-US" sz="4000" dirty="0"/>
            </a:br>
            <a:r>
              <a:rPr lang="en-US" sz="4000" dirty="0"/>
              <a:t>VS </a:t>
            </a:r>
            <a:br>
              <a:rPr lang="en-US" sz="4000" dirty="0"/>
            </a:br>
            <a:r>
              <a:rPr lang="en-US" sz="4000" dirty="0"/>
              <a:t>Portuguese (BR) Network</a:t>
            </a:r>
          </a:p>
        </p:txBody>
      </p:sp>
    </p:spTree>
    <p:extLst>
      <p:ext uri="{BB962C8B-B14F-4D97-AF65-F5344CB8AC3E}">
        <p14:creationId xmlns:p14="http://schemas.microsoft.com/office/powerpoint/2010/main" val="1481003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D62E216-74AA-4F99-82B7-C38E49015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013A83A9-D622-44F4-98DB-A8E46D83F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2"/>
            <a:ext cx="9961850" cy="1766326"/>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21659 w 9517857"/>
              <a:gd name="connsiteY21" fmla="*/ 71269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366876 w 9517857"/>
              <a:gd name="connsiteY86" fmla="*/ 248468 h 918356"/>
              <a:gd name="connsiteX87" fmla="*/ 7565449 w 9517857"/>
              <a:gd name="connsiteY87" fmla="*/ 258950 h 918356"/>
              <a:gd name="connsiteX88" fmla="*/ 7599285 w 9517857"/>
              <a:gd name="connsiteY88" fmla="*/ 266021 h 918356"/>
              <a:gd name="connsiteX89" fmla="*/ 7644411 w 9517857"/>
              <a:gd name="connsiteY89" fmla="*/ 258986 h 918356"/>
              <a:gd name="connsiteX90" fmla="*/ 7825110 w 9517857"/>
              <a:gd name="connsiteY90" fmla="*/ 229109 h 918356"/>
              <a:gd name="connsiteX91" fmla="*/ 7965804 w 9517857"/>
              <a:gd name="connsiteY91" fmla="*/ 190545 h 918356"/>
              <a:gd name="connsiteX92" fmla="*/ 8147401 w 9517857"/>
              <a:gd name="connsiteY92" fmla="*/ 205617 h 918356"/>
              <a:gd name="connsiteX93" fmla="*/ 8256033 w 9517857"/>
              <a:gd name="connsiteY93" fmla="*/ 193713 h 918356"/>
              <a:gd name="connsiteX94" fmla="*/ 8410677 w 9517857"/>
              <a:gd name="connsiteY94" fmla="*/ 172167 h 918356"/>
              <a:gd name="connsiteX95" fmla="*/ 8617841 w 9517857"/>
              <a:gd name="connsiteY95" fmla="*/ 155167 h 918356"/>
              <a:gd name="connsiteX96" fmla="*/ 8715976 w 9517857"/>
              <a:gd name="connsiteY96" fmla="*/ 178374 h 918356"/>
              <a:gd name="connsiteX97" fmla="*/ 8778827 w 9517857"/>
              <a:gd name="connsiteY97" fmla="*/ 172936 h 918356"/>
              <a:gd name="connsiteX98" fmla="*/ 8840778 w 9517857"/>
              <a:gd name="connsiteY98" fmla="*/ 143149 h 918356"/>
              <a:gd name="connsiteX99" fmla="*/ 9010380 w 9517857"/>
              <a:gd name="connsiteY99" fmla="*/ 91891 h 918356"/>
              <a:gd name="connsiteX100" fmla="*/ 9110856 w 9517857"/>
              <a:gd name="connsiteY100" fmla="*/ 70997 h 918356"/>
              <a:gd name="connsiteX101" fmla="*/ 9268817 w 9517857"/>
              <a:gd name="connsiteY101" fmla="*/ 53082 h 918356"/>
              <a:gd name="connsiteX102" fmla="*/ 9316667 w 9517857"/>
              <a:gd name="connsiteY102" fmla="*/ 45047 h 918356"/>
              <a:gd name="connsiteX103" fmla="*/ 9428209 w 9517857"/>
              <a:gd name="connsiteY103" fmla="*/ 29923 h 918356"/>
              <a:gd name="connsiteX104" fmla="*/ 9517856 w 9517857"/>
              <a:gd name="connsiteY104"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01402 w 9517857"/>
              <a:gd name="connsiteY21" fmla="*/ 72904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366876 w 9517857"/>
              <a:gd name="connsiteY86" fmla="*/ 248468 h 918356"/>
              <a:gd name="connsiteX87" fmla="*/ 7565449 w 9517857"/>
              <a:gd name="connsiteY87" fmla="*/ 258950 h 918356"/>
              <a:gd name="connsiteX88" fmla="*/ 7599285 w 9517857"/>
              <a:gd name="connsiteY88" fmla="*/ 266021 h 918356"/>
              <a:gd name="connsiteX89" fmla="*/ 7644411 w 9517857"/>
              <a:gd name="connsiteY89" fmla="*/ 258986 h 918356"/>
              <a:gd name="connsiteX90" fmla="*/ 7825110 w 9517857"/>
              <a:gd name="connsiteY90" fmla="*/ 229109 h 918356"/>
              <a:gd name="connsiteX91" fmla="*/ 7965804 w 9517857"/>
              <a:gd name="connsiteY91" fmla="*/ 190545 h 918356"/>
              <a:gd name="connsiteX92" fmla="*/ 8147401 w 9517857"/>
              <a:gd name="connsiteY92" fmla="*/ 205617 h 918356"/>
              <a:gd name="connsiteX93" fmla="*/ 8256033 w 9517857"/>
              <a:gd name="connsiteY93" fmla="*/ 193713 h 918356"/>
              <a:gd name="connsiteX94" fmla="*/ 8410677 w 9517857"/>
              <a:gd name="connsiteY94" fmla="*/ 172167 h 918356"/>
              <a:gd name="connsiteX95" fmla="*/ 8617841 w 9517857"/>
              <a:gd name="connsiteY95" fmla="*/ 155167 h 918356"/>
              <a:gd name="connsiteX96" fmla="*/ 8715976 w 9517857"/>
              <a:gd name="connsiteY96" fmla="*/ 178374 h 918356"/>
              <a:gd name="connsiteX97" fmla="*/ 8778827 w 9517857"/>
              <a:gd name="connsiteY97" fmla="*/ 172936 h 918356"/>
              <a:gd name="connsiteX98" fmla="*/ 8840778 w 9517857"/>
              <a:gd name="connsiteY98" fmla="*/ 143149 h 918356"/>
              <a:gd name="connsiteX99" fmla="*/ 9010380 w 9517857"/>
              <a:gd name="connsiteY99" fmla="*/ 91891 h 918356"/>
              <a:gd name="connsiteX100" fmla="*/ 9110856 w 9517857"/>
              <a:gd name="connsiteY100" fmla="*/ 70997 h 918356"/>
              <a:gd name="connsiteX101" fmla="*/ 9268817 w 9517857"/>
              <a:gd name="connsiteY101" fmla="*/ 53082 h 918356"/>
              <a:gd name="connsiteX102" fmla="*/ 9316667 w 9517857"/>
              <a:gd name="connsiteY102" fmla="*/ 45047 h 918356"/>
              <a:gd name="connsiteX103" fmla="*/ 9428209 w 9517857"/>
              <a:gd name="connsiteY103" fmla="*/ 29923 h 918356"/>
              <a:gd name="connsiteX104" fmla="*/ 9517856 w 9517857"/>
              <a:gd name="connsiteY104"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326401 h 996838"/>
              <a:gd name="connsiteX1" fmla="*/ 4689051 w 9517857"/>
              <a:gd name="connsiteY1" fmla="*/ 329450 h 996838"/>
              <a:gd name="connsiteX2" fmla="*/ 4687244 w 9517857"/>
              <a:gd name="connsiteY2" fmla="*/ 329780 h 996838"/>
              <a:gd name="connsiteX3" fmla="*/ 4686423 w 9517857"/>
              <a:gd name="connsiteY3" fmla="*/ 326401 h 996838"/>
              <a:gd name="connsiteX4" fmla="*/ 4685225 w 9517857"/>
              <a:gd name="connsiteY4" fmla="*/ 325012 h 996838"/>
              <a:gd name="connsiteX5" fmla="*/ 4686133 w 9517857"/>
              <a:gd name="connsiteY5" fmla="*/ 325209 h 996838"/>
              <a:gd name="connsiteX6" fmla="*/ 4686423 w 9517857"/>
              <a:gd name="connsiteY6" fmla="*/ 326401 h 996838"/>
              <a:gd name="connsiteX7" fmla="*/ 4685225 w 9517857"/>
              <a:gd name="connsiteY7" fmla="*/ 325012 h 996838"/>
              <a:gd name="connsiteX8" fmla="*/ 9517856 w 9517857"/>
              <a:gd name="connsiteY8" fmla="*/ 0 h 996838"/>
              <a:gd name="connsiteX9" fmla="*/ 9517857 w 9517857"/>
              <a:gd name="connsiteY9" fmla="*/ 78494 h 996838"/>
              <a:gd name="connsiteX10" fmla="*/ 9517857 w 9517857"/>
              <a:gd name="connsiteY10" fmla="*/ 996838 h 996838"/>
              <a:gd name="connsiteX11" fmla="*/ 14604 w 9517857"/>
              <a:gd name="connsiteY11" fmla="*/ 996838 h 996838"/>
              <a:gd name="connsiteX12" fmla="*/ 12841 w 9517857"/>
              <a:gd name="connsiteY12" fmla="*/ 996245 h 996838"/>
              <a:gd name="connsiteX13" fmla="*/ 93 w 9517857"/>
              <a:gd name="connsiteY13" fmla="*/ 990953 h 996838"/>
              <a:gd name="connsiteX14" fmla="*/ 58674 w 9517857"/>
              <a:gd name="connsiteY14" fmla="*/ 968804 h 996838"/>
              <a:gd name="connsiteX15" fmla="*/ 275005 w 9517857"/>
              <a:gd name="connsiteY15" fmla="*/ 885711 h 996838"/>
              <a:gd name="connsiteX16" fmla="*/ 587824 w 9517857"/>
              <a:gd name="connsiteY16" fmla="*/ 876677 h 996838"/>
              <a:gd name="connsiteX17" fmla="*/ 727985 w 9517857"/>
              <a:gd name="connsiteY17" fmla="*/ 798308 h 996838"/>
              <a:gd name="connsiteX18" fmla="*/ 778982 w 9517857"/>
              <a:gd name="connsiteY18" fmla="*/ 788624 h 996838"/>
              <a:gd name="connsiteX19" fmla="*/ 849944 w 9517857"/>
              <a:gd name="connsiteY19" fmla="*/ 796469 h 996838"/>
              <a:gd name="connsiteX20" fmla="*/ 901402 w 9517857"/>
              <a:gd name="connsiteY20" fmla="*/ 807527 h 996838"/>
              <a:gd name="connsiteX21" fmla="*/ 930946 w 9517857"/>
              <a:gd name="connsiteY21" fmla="*/ 812528 h 996838"/>
              <a:gd name="connsiteX22" fmla="*/ 986250 w 9517857"/>
              <a:gd name="connsiteY22" fmla="*/ 792012 h 996838"/>
              <a:gd name="connsiteX23" fmla="*/ 1013752 w 9517857"/>
              <a:gd name="connsiteY23" fmla="*/ 791843 h 996838"/>
              <a:gd name="connsiteX24" fmla="*/ 1023734 w 9517857"/>
              <a:gd name="connsiteY24" fmla="*/ 797053 h 996838"/>
              <a:gd name="connsiteX25" fmla="*/ 1063207 w 9517857"/>
              <a:gd name="connsiteY25" fmla="*/ 794133 h 996838"/>
              <a:gd name="connsiteX26" fmla="*/ 1081980 w 9517857"/>
              <a:gd name="connsiteY26" fmla="*/ 816937 h 996838"/>
              <a:gd name="connsiteX27" fmla="*/ 1218120 w 9517857"/>
              <a:gd name="connsiteY27" fmla="*/ 791762 h 996838"/>
              <a:gd name="connsiteX28" fmla="*/ 1397459 w 9517857"/>
              <a:gd name="connsiteY28" fmla="*/ 769672 h 996838"/>
              <a:gd name="connsiteX29" fmla="*/ 1580688 w 9517857"/>
              <a:gd name="connsiteY29" fmla="*/ 772179 h 996838"/>
              <a:gd name="connsiteX30" fmla="*/ 1772334 w 9517857"/>
              <a:gd name="connsiteY30" fmla="*/ 789122 h 996838"/>
              <a:gd name="connsiteX31" fmla="*/ 2002561 w 9517857"/>
              <a:gd name="connsiteY31" fmla="*/ 738399 h 996838"/>
              <a:gd name="connsiteX32" fmla="*/ 2135144 w 9517857"/>
              <a:gd name="connsiteY32" fmla="*/ 714983 h 996838"/>
              <a:gd name="connsiteX33" fmla="*/ 2440292 w 9517857"/>
              <a:gd name="connsiteY33" fmla="*/ 672344 h 996838"/>
              <a:gd name="connsiteX34" fmla="*/ 2547829 w 9517857"/>
              <a:gd name="connsiteY34" fmla="*/ 644632 h 996838"/>
              <a:gd name="connsiteX35" fmla="*/ 2658055 w 9517857"/>
              <a:gd name="connsiteY35" fmla="*/ 657209 h 996838"/>
              <a:gd name="connsiteX36" fmla="*/ 2693698 w 9517857"/>
              <a:gd name="connsiteY36" fmla="*/ 638511 h 996838"/>
              <a:gd name="connsiteX37" fmla="*/ 2699673 w 9517857"/>
              <a:gd name="connsiteY37" fmla="*/ 634882 h 996838"/>
              <a:gd name="connsiteX38" fmla="*/ 2727306 w 9517857"/>
              <a:gd name="connsiteY38" fmla="*/ 629180 h 996838"/>
              <a:gd name="connsiteX39" fmla="*/ 2730451 w 9517857"/>
              <a:gd name="connsiteY39" fmla="*/ 616540 h 996838"/>
              <a:gd name="connsiteX40" fmla="*/ 2768713 w 9517857"/>
              <a:gd name="connsiteY40" fmla="*/ 600057 h 996838"/>
              <a:gd name="connsiteX41" fmla="*/ 2820868 w 9517857"/>
              <a:gd name="connsiteY41" fmla="*/ 592642 h 996838"/>
              <a:gd name="connsiteX42" fmla="*/ 3073635 w 9517857"/>
              <a:gd name="connsiteY42" fmla="*/ 569776 h 996838"/>
              <a:gd name="connsiteX43" fmla="*/ 3222071 w 9517857"/>
              <a:gd name="connsiteY43" fmla="*/ 549041 h 996838"/>
              <a:gd name="connsiteX44" fmla="*/ 3274069 w 9517857"/>
              <a:gd name="connsiteY44" fmla="*/ 530087 h 996838"/>
              <a:gd name="connsiteX45" fmla="*/ 3349632 w 9517857"/>
              <a:gd name="connsiteY45" fmla="*/ 511065 h 996838"/>
              <a:gd name="connsiteX46" fmla="*/ 3479593 w 9517857"/>
              <a:gd name="connsiteY46" fmla="*/ 468919 h 996838"/>
              <a:gd name="connsiteX47" fmla="*/ 3651428 w 9517857"/>
              <a:gd name="connsiteY47" fmla="*/ 440289 h 996838"/>
              <a:gd name="connsiteX48" fmla="*/ 3750023 w 9517857"/>
              <a:gd name="connsiteY48" fmla="*/ 449160 h 996838"/>
              <a:gd name="connsiteX49" fmla="*/ 3844133 w 9517857"/>
              <a:gd name="connsiteY49" fmla="*/ 439130 h 996838"/>
              <a:gd name="connsiteX50" fmla="*/ 3933803 w 9517857"/>
              <a:gd name="connsiteY50" fmla="*/ 435797 h 996838"/>
              <a:gd name="connsiteX51" fmla="*/ 4266740 w 9517857"/>
              <a:gd name="connsiteY51" fmla="*/ 439936 h 996838"/>
              <a:gd name="connsiteX52" fmla="*/ 4430770 w 9517857"/>
              <a:gd name="connsiteY52" fmla="*/ 421125 h 996838"/>
              <a:gd name="connsiteX53" fmla="*/ 4512664 w 9517857"/>
              <a:gd name="connsiteY53" fmla="*/ 398430 h 996838"/>
              <a:gd name="connsiteX54" fmla="*/ 4616423 w 9517857"/>
              <a:gd name="connsiteY54" fmla="*/ 369396 h 996838"/>
              <a:gd name="connsiteX55" fmla="*/ 4691675 w 9517857"/>
              <a:gd name="connsiteY55" fmla="*/ 332493 h 996838"/>
              <a:gd name="connsiteX56" fmla="*/ 4689051 w 9517857"/>
              <a:gd name="connsiteY56" fmla="*/ 329450 h 996838"/>
              <a:gd name="connsiteX57" fmla="*/ 4719994 w 9517857"/>
              <a:gd name="connsiteY57" fmla="*/ 323789 h 996838"/>
              <a:gd name="connsiteX58" fmla="*/ 4752894 w 9517857"/>
              <a:gd name="connsiteY58" fmla="*/ 318357 h 996838"/>
              <a:gd name="connsiteX59" fmla="*/ 4769329 w 9517857"/>
              <a:gd name="connsiteY59" fmla="*/ 312067 h 996838"/>
              <a:gd name="connsiteX60" fmla="*/ 4775634 w 9517857"/>
              <a:gd name="connsiteY60" fmla="*/ 312545 h 996838"/>
              <a:gd name="connsiteX61" fmla="*/ 4790452 w 9517857"/>
              <a:gd name="connsiteY61" fmla="*/ 312054 h 996838"/>
              <a:gd name="connsiteX62" fmla="*/ 4789062 w 9517857"/>
              <a:gd name="connsiteY62" fmla="*/ 320406 h 996838"/>
              <a:gd name="connsiteX63" fmla="*/ 4827826 w 9517857"/>
              <a:gd name="connsiteY63" fmla="*/ 325459 h 996838"/>
              <a:gd name="connsiteX64" fmla="*/ 4892569 w 9517857"/>
              <a:gd name="connsiteY64" fmla="*/ 328415 h 996838"/>
              <a:gd name="connsiteX65" fmla="*/ 4896611 w 9517857"/>
              <a:gd name="connsiteY65" fmla="*/ 318930 h 996838"/>
              <a:gd name="connsiteX66" fmla="*/ 4917286 w 9517857"/>
              <a:gd name="connsiteY66" fmla="*/ 322141 h 996838"/>
              <a:gd name="connsiteX67" fmla="*/ 4981173 w 9517857"/>
              <a:gd name="connsiteY67" fmla="*/ 325585 h 996838"/>
              <a:gd name="connsiteX68" fmla="*/ 5060397 w 9517857"/>
              <a:gd name="connsiteY68" fmla="*/ 342170 h 996838"/>
              <a:gd name="connsiteX69" fmla="*/ 5252996 w 9517857"/>
              <a:gd name="connsiteY69" fmla="*/ 349137 h 996838"/>
              <a:gd name="connsiteX70" fmla="*/ 5358056 w 9517857"/>
              <a:gd name="connsiteY70" fmla="*/ 325730 h 996838"/>
              <a:gd name="connsiteX71" fmla="*/ 5426496 w 9517857"/>
              <a:gd name="connsiteY71" fmla="*/ 313624 h 996838"/>
              <a:gd name="connsiteX72" fmla="*/ 5497161 w 9517857"/>
              <a:gd name="connsiteY72" fmla="*/ 307290 h 996838"/>
              <a:gd name="connsiteX73" fmla="*/ 5826043 w 9517857"/>
              <a:gd name="connsiteY73" fmla="*/ 226555 h 996838"/>
              <a:gd name="connsiteX74" fmla="*/ 6013415 w 9517857"/>
              <a:gd name="connsiteY74" fmla="*/ 215798 h 996838"/>
              <a:gd name="connsiteX75" fmla="*/ 6080994 w 9517857"/>
              <a:gd name="connsiteY75" fmla="*/ 221420 h 996838"/>
              <a:gd name="connsiteX76" fmla="*/ 6194152 w 9517857"/>
              <a:gd name="connsiteY76" fmla="*/ 230254 h 996838"/>
              <a:gd name="connsiteX77" fmla="*/ 6281379 w 9517857"/>
              <a:gd name="connsiteY77" fmla="*/ 260108 h 996838"/>
              <a:gd name="connsiteX78" fmla="*/ 6374947 w 9517857"/>
              <a:gd name="connsiteY78" fmla="*/ 258281 h 996838"/>
              <a:gd name="connsiteX79" fmla="*/ 6448518 w 9517857"/>
              <a:gd name="connsiteY79" fmla="*/ 242860 h 996838"/>
              <a:gd name="connsiteX80" fmla="*/ 6544700 w 9517857"/>
              <a:gd name="connsiteY80" fmla="*/ 245643 h 996838"/>
              <a:gd name="connsiteX81" fmla="*/ 6648353 w 9517857"/>
              <a:gd name="connsiteY81" fmla="*/ 250732 h 996838"/>
              <a:gd name="connsiteX82" fmla="*/ 6736227 w 9517857"/>
              <a:gd name="connsiteY82" fmla="*/ 251698 h 996838"/>
              <a:gd name="connsiteX83" fmla="*/ 6977218 w 9517857"/>
              <a:gd name="connsiteY83" fmla="*/ 262771 h 996838"/>
              <a:gd name="connsiteX84" fmla="*/ 7065221 w 9517857"/>
              <a:gd name="connsiteY84" fmla="*/ 306013 h 996838"/>
              <a:gd name="connsiteX85" fmla="*/ 7358195 w 9517857"/>
              <a:gd name="connsiteY85" fmla="*/ 330222 h 996838"/>
              <a:gd name="connsiteX86" fmla="*/ 7565449 w 9517857"/>
              <a:gd name="connsiteY86" fmla="*/ 337432 h 996838"/>
              <a:gd name="connsiteX87" fmla="*/ 7599285 w 9517857"/>
              <a:gd name="connsiteY87" fmla="*/ 344503 h 996838"/>
              <a:gd name="connsiteX88" fmla="*/ 7644411 w 9517857"/>
              <a:gd name="connsiteY88" fmla="*/ 337468 h 996838"/>
              <a:gd name="connsiteX89" fmla="*/ 7825110 w 9517857"/>
              <a:gd name="connsiteY89" fmla="*/ 307591 h 996838"/>
              <a:gd name="connsiteX90" fmla="*/ 7965805 w 9517857"/>
              <a:gd name="connsiteY90" fmla="*/ 278837 h 996838"/>
              <a:gd name="connsiteX91" fmla="*/ 8147401 w 9517857"/>
              <a:gd name="connsiteY91" fmla="*/ 284099 h 996838"/>
              <a:gd name="connsiteX92" fmla="*/ 8256033 w 9517857"/>
              <a:gd name="connsiteY92" fmla="*/ 272195 h 996838"/>
              <a:gd name="connsiteX93" fmla="*/ 8410677 w 9517857"/>
              <a:gd name="connsiteY93" fmla="*/ 250649 h 996838"/>
              <a:gd name="connsiteX94" fmla="*/ 8617841 w 9517857"/>
              <a:gd name="connsiteY94" fmla="*/ 233649 h 996838"/>
              <a:gd name="connsiteX95" fmla="*/ 8715976 w 9517857"/>
              <a:gd name="connsiteY95" fmla="*/ 256856 h 996838"/>
              <a:gd name="connsiteX96" fmla="*/ 8778827 w 9517857"/>
              <a:gd name="connsiteY96" fmla="*/ 251418 h 996838"/>
              <a:gd name="connsiteX97" fmla="*/ 8840778 w 9517857"/>
              <a:gd name="connsiteY97" fmla="*/ 221631 h 996838"/>
              <a:gd name="connsiteX98" fmla="*/ 9010380 w 9517857"/>
              <a:gd name="connsiteY98" fmla="*/ 170373 h 996838"/>
              <a:gd name="connsiteX99" fmla="*/ 9110856 w 9517857"/>
              <a:gd name="connsiteY99" fmla="*/ 149479 h 996838"/>
              <a:gd name="connsiteX100" fmla="*/ 9268817 w 9517857"/>
              <a:gd name="connsiteY100" fmla="*/ 131564 h 996838"/>
              <a:gd name="connsiteX101" fmla="*/ 9316667 w 9517857"/>
              <a:gd name="connsiteY101" fmla="*/ 123529 h 996838"/>
              <a:gd name="connsiteX102" fmla="*/ 9428209 w 9517857"/>
              <a:gd name="connsiteY102" fmla="*/ 108405 h 996838"/>
              <a:gd name="connsiteX103" fmla="*/ 9517856 w 9517857"/>
              <a:gd name="connsiteY103" fmla="*/ 0 h 996838"/>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48891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48891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48891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826683 w 9517857"/>
              <a:gd name="connsiteY62" fmla="*/ 163442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488916 w 9517857"/>
              <a:gd name="connsiteY103" fmla="*/ 0 h 918356"/>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769329 w 9517857"/>
              <a:gd name="connsiteY59" fmla="*/ 235460 h 920231"/>
              <a:gd name="connsiteX60" fmla="*/ 4775634 w 9517857"/>
              <a:gd name="connsiteY60" fmla="*/ 235938 h 920231"/>
              <a:gd name="connsiteX61" fmla="*/ 4807816 w 9517857"/>
              <a:gd name="connsiteY61" fmla="*/ 0 h 920231"/>
              <a:gd name="connsiteX62" fmla="*/ 4826683 w 9517857"/>
              <a:gd name="connsiteY62" fmla="*/ 165317 h 920231"/>
              <a:gd name="connsiteX63" fmla="*/ 4827826 w 9517857"/>
              <a:gd name="connsiteY63" fmla="*/ 248852 h 920231"/>
              <a:gd name="connsiteX64" fmla="*/ 4892569 w 9517857"/>
              <a:gd name="connsiteY64" fmla="*/ 251808 h 920231"/>
              <a:gd name="connsiteX65" fmla="*/ 4896611 w 9517857"/>
              <a:gd name="connsiteY65" fmla="*/ 242323 h 920231"/>
              <a:gd name="connsiteX66" fmla="*/ 4917286 w 9517857"/>
              <a:gd name="connsiteY66" fmla="*/ 245534 h 920231"/>
              <a:gd name="connsiteX67" fmla="*/ 4981173 w 9517857"/>
              <a:gd name="connsiteY67" fmla="*/ 248978 h 920231"/>
              <a:gd name="connsiteX68" fmla="*/ 5060397 w 9517857"/>
              <a:gd name="connsiteY68" fmla="*/ 265563 h 920231"/>
              <a:gd name="connsiteX69" fmla="*/ 5252996 w 9517857"/>
              <a:gd name="connsiteY69" fmla="*/ 272530 h 920231"/>
              <a:gd name="connsiteX70" fmla="*/ 5358056 w 9517857"/>
              <a:gd name="connsiteY70" fmla="*/ 249123 h 920231"/>
              <a:gd name="connsiteX71" fmla="*/ 5426496 w 9517857"/>
              <a:gd name="connsiteY71" fmla="*/ 237017 h 920231"/>
              <a:gd name="connsiteX72" fmla="*/ 5497161 w 9517857"/>
              <a:gd name="connsiteY72" fmla="*/ 230683 h 920231"/>
              <a:gd name="connsiteX73" fmla="*/ 5826043 w 9517857"/>
              <a:gd name="connsiteY73" fmla="*/ 149948 h 920231"/>
              <a:gd name="connsiteX74" fmla="*/ 6013415 w 9517857"/>
              <a:gd name="connsiteY74" fmla="*/ 139191 h 920231"/>
              <a:gd name="connsiteX75" fmla="*/ 6080994 w 9517857"/>
              <a:gd name="connsiteY75" fmla="*/ 144813 h 920231"/>
              <a:gd name="connsiteX76" fmla="*/ 6194152 w 9517857"/>
              <a:gd name="connsiteY76" fmla="*/ 153647 h 920231"/>
              <a:gd name="connsiteX77" fmla="*/ 6281379 w 9517857"/>
              <a:gd name="connsiteY77" fmla="*/ 183501 h 920231"/>
              <a:gd name="connsiteX78" fmla="*/ 6374947 w 9517857"/>
              <a:gd name="connsiteY78" fmla="*/ 181674 h 920231"/>
              <a:gd name="connsiteX79" fmla="*/ 6448518 w 9517857"/>
              <a:gd name="connsiteY79" fmla="*/ 166253 h 920231"/>
              <a:gd name="connsiteX80" fmla="*/ 6544700 w 9517857"/>
              <a:gd name="connsiteY80" fmla="*/ 169036 h 920231"/>
              <a:gd name="connsiteX81" fmla="*/ 6648353 w 9517857"/>
              <a:gd name="connsiteY81" fmla="*/ 174125 h 920231"/>
              <a:gd name="connsiteX82" fmla="*/ 6736227 w 9517857"/>
              <a:gd name="connsiteY82" fmla="*/ 175091 h 920231"/>
              <a:gd name="connsiteX83" fmla="*/ 6977218 w 9517857"/>
              <a:gd name="connsiteY83" fmla="*/ 186164 h 920231"/>
              <a:gd name="connsiteX84" fmla="*/ 7065221 w 9517857"/>
              <a:gd name="connsiteY84" fmla="*/ 229406 h 920231"/>
              <a:gd name="connsiteX85" fmla="*/ 7358195 w 9517857"/>
              <a:gd name="connsiteY85" fmla="*/ 253615 h 920231"/>
              <a:gd name="connsiteX86" fmla="*/ 7565449 w 9517857"/>
              <a:gd name="connsiteY86" fmla="*/ 260825 h 920231"/>
              <a:gd name="connsiteX87" fmla="*/ 7599285 w 9517857"/>
              <a:gd name="connsiteY87" fmla="*/ 267896 h 920231"/>
              <a:gd name="connsiteX88" fmla="*/ 7644411 w 9517857"/>
              <a:gd name="connsiteY88" fmla="*/ 260861 h 920231"/>
              <a:gd name="connsiteX89" fmla="*/ 7825110 w 9517857"/>
              <a:gd name="connsiteY89" fmla="*/ 230984 h 920231"/>
              <a:gd name="connsiteX90" fmla="*/ 7965805 w 9517857"/>
              <a:gd name="connsiteY90" fmla="*/ 202230 h 920231"/>
              <a:gd name="connsiteX91" fmla="*/ 8147401 w 9517857"/>
              <a:gd name="connsiteY91" fmla="*/ 207492 h 920231"/>
              <a:gd name="connsiteX92" fmla="*/ 8256033 w 9517857"/>
              <a:gd name="connsiteY92" fmla="*/ 195588 h 920231"/>
              <a:gd name="connsiteX93" fmla="*/ 8410677 w 9517857"/>
              <a:gd name="connsiteY93" fmla="*/ 174042 h 920231"/>
              <a:gd name="connsiteX94" fmla="*/ 8617841 w 9517857"/>
              <a:gd name="connsiteY94" fmla="*/ 157042 h 920231"/>
              <a:gd name="connsiteX95" fmla="*/ 8715976 w 9517857"/>
              <a:gd name="connsiteY95" fmla="*/ 180249 h 920231"/>
              <a:gd name="connsiteX96" fmla="*/ 8778827 w 9517857"/>
              <a:gd name="connsiteY96" fmla="*/ 174811 h 920231"/>
              <a:gd name="connsiteX97" fmla="*/ 8840778 w 9517857"/>
              <a:gd name="connsiteY97" fmla="*/ 145024 h 920231"/>
              <a:gd name="connsiteX98" fmla="*/ 9010380 w 9517857"/>
              <a:gd name="connsiteY98" fmla="*/ 93766 h 920231"/>
              <a:gd name="connsiteX99" fmla="*/ 9110856 w 9517857"/>
              <a:gd name="connsiteY99" fmla="*/ 72872 h 920231"/>
              <a:gd name="connsiteX100" fmla="*/ 9268817 w 9517857"/>
              <a:gd name="connsiteY100" fmla="*/ 54957 h 920231"/>
              <a:gd name="connsiteX101" fmla="*/ 9316667 w 9517857"/>
              <a:gd name="connsiteY101" fmla="*/ 46922 h 920231"/>
              <a:gd name="connsiteX102" fmla="*/ 9428209 w 9517857"/>
              <a:gd name="connsiteY102" fmla="*/ 31798 h 920231"/>
              <a:gd name="connsiteX103" fmla="*/ 9488916 w 9517857"/>
              <a:gd name="connsiteY103"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769329 w 9517857"/>
              <a:gd name="connsiteY59" fmla="*/ 235460 h 920231"/>
              <a:gd name="connsiteX60" fmla="*/ 4807816 w 9517857"/>
              <a:gd name="connsiteY60" fmla="*/ 0 h 920231"/>
              <a:gd name="connsiteX61" fmla="*/ 4826683 w 9517857"/>
              <a:gd name="connsiteY61" fmla="*/ 165317 h 920231"/>
              <a:gd name="connsiteX62" fmla="*/ 4827826 w 9517857"/>
              <a:gd name="connsiteY62" fmla="*/ 248852 h 920231"/>
              <a:gd name="connsiteX63" fmla="*/ 4892569 w 9517857"/>
              <a:gd name="connsiteY63" fmla="*/ 251808 h 920231"/>
              <a:gd name="connsiteX64" fmla="*/ 4896611 w 9517857"/>
              <a:gd name="connsiteY64" fmla="*/ 242323 h 920231"/>
              <a:gd name="connsiteX65" fmla="*/ 4917286 w 9517857"/>
              <a:gd name="connsiteY65" fmla="*/ 245534 h 920231"/>
              <a:gd name="connsiteX66" fmla="*/ 4981173 w 9517857"/>
              <a:gd name="connsiteY66" fmla="*/ 248978 h 920231"/>
              <a:gd name="connsiteX67" fmla="*/ 5060397 w 9517857"/>
              <a:gd name="connsiteY67" fmla="*/ 265563 h 920231"/>
              <a:gd name="connsiteX68" fmla="*/ 5252996 w 9517857"/>
              <a:gd name="connsiteY68" fmla="*/ 272530 h 920231"/>
              <a:gd name="connsiteX69" fmla="*/ 5358056 w 9517857"/>
              <a:gd name="connsiteY69" fmla="*/ 249123 h 920231"/>
              <a:gd name="connsiteX70" fmla="*/ 5426496 w 9517857"/>
              <a:gd name="connsiteY70" fmla="*/ 237017 h 920231"/>
              <a:gd name="connsiteX71" fmla="*/ 5497161 w 9517857"/>
              <a:gd name="connsiteY71" fmla="*/ 230683 h 920231"/>
              <a:gd name="connsiteX72" fmla="*/ 5826043 w 9517857"/>
              <a:gd name="connsiteY72" fmla="*/ 149948 h 920231"/>
              <a:gd name="connsiteX73" fmla="*/ 6013415 w 9517857"/>
              <a:gd name="connsiteY73" fmla="*/ 139191 h 920231"/>
              <a:gd name="connsiteX74" fmla="*/ 6080994 w 9517857"/>
              <a:gd name="connsiteY74" fmla="*/ 144813 h 920231"/>
              <a:gd name="connsiteX75" fmla="*/ 6194152 w 9517857"/>
              <a:gd name="connsiteY75" fmla="*/ 153647 h 920231"/>
              <a:gd name="connsiteX76" fmla="*/ 6281379 w 9517857"/>
              <a:gd name="connsiteY76" fmla="*/ 183501 h 920231"/>
              <a:gd name="connsiteX77" fmla="*/ 6374947 w 9517857"/>
              <a:gd name="connsiteY77" fmla="*/ 181674 h 920231"/>
              <a:gd name="connsiteX78" fmla="*/ 6448518 w 9517857"/>
              <a:gd name="connsiteY78" fmla="*/ 166253 h 920231"/>
              <a:gd name="connsiteX79" fmla="*/ 6544700 w 9517857"/>
              <a:gd name="connsiteY79" fmla="*/ 169036 h 920231"/>
              <a:gd name="connsiteX80" fmla="*/ 6648353 w 9517857"/>
              <a:gd name="connsiteY80" fmla="*/ 174125 h 920231"/>
              <a:gd name="connsiteX81" fmla="*/ 6736227 w 9517857"/>
              <a:gd name="connsiteY81" fmla="*/ 175091 h 920231"/>
              <a:gd name="connsiteX82" fmla="*/ 6977218 w 9517857"/>
              <a:gd name="connsiteY82" fmla="*/ 186164 h 920231"/>
              <a:gd name="connsiteX83" fmla="*/ 7065221 w 9517857"/>
              <a:gd name="connsiteY83" fmla="*/ 229406 h 920231"/>
              <a:gd name="connsiteX84" fmla="*/ 7358195 w 9517857"/>
              <a:gd name="connsiteY84" fmla="*/ 253615 h 920231"/>
              <a:gd name="connsiteX85" fmla="*/ 7565449 w 9517857"/>
              <a:gd name="connsiteY85" fmla="*/ 260825 h 920231"/>
              <a:gd name="connsiteX86" fmla="*/ 7599285 w 9517857"/>
              <a:gd name="connsiteY86" fmla="*/ 267896 h 920231"/>
              <a:gd name="connsiteX87" fmla="*/ 7644411 w 9517857"/>
              <a:gd name="connsiteY87" fmla="*/ 260861 h 920231"/>
              <a:gd name="connsiteX88" fmla="*/ 7825110 w 9517857"/>
              <a:gd name="connsiteY88" fmla="*/ 230984 h 920231"/>
              <a:gd name="connsiteX89" fmla="*/ 7965805 w 9517857"/>
              <a:gd name="connsiteY89" fmla="*/ 202230 h 920231"/>
              <a:gd name="connsiteX90" fmla="*/ 8147401 w 9517857"/>
              <a:gd name="connsiteY90" fmla="*/ 207492 h 920231"/>
              <a:gd name="connsiteX91" fmla="*/ 8256033 w 9517857"/>
              <a:gd name="connsiteY91" fmla="*/ 195588 h 920231"/>
              <a:gd name="connsiteX92" fmla="*/ 8410677 w 9517857"/>
              <a:gd name="connsiteY92" fmla="*/ 174042 h 920231"/>
              <a:gd name="connsiteX93" fmla="*/ 8617841 w 9517857"/>
              <a:gd name="connsiteY93" fmla="*/ 157042 h 920231"/>
              <a:gd name="connsiteX94" fmla="*/ 8715976 w 9517857"/>
              <a:gd name="connsiteY94" fmla="*/ 180249 h 920231"/>
              <a:gd name="connsiteX95" fmla="*/ 8778827 w 9517857"/>
              <a:gd name="connsiteY95" fmla="*/ 174811 h 920231"/>
              <a:gd name="connsiteX96" fmla="*/ 8840778 w 9517857"/>
              <a:gd name="connsiteY96" fmla="*/ 145024 h 920231"/>
              <a:gd name="connsiteX97" fmla="*/ 9010380 w 9517857"/>
              <a:gd name="connsiteY97" fmla="*/ 93766 h 920231"/>
              <a:gd name="connsiteX98" fmla="*/ 9110856 w 9517857"/>
              <a:gd name="connsiteY98" fmla="*/ 72872 h 920231"/>
              <a:gd name="connsiteX99" fmla="*/ 9268817 w 9517857"/>
              <a:gd name="connsiteY99" fmla="*/ 54957 h 920231"/>
              <a:gd name="connsiteX100" fmla="*/ 9316667 w 9517857"/>
              <a:gd name="connsiteY100" fmla="*/ 46922 h 920231"/>
              <a:gd name="connsiteX101" fmla="*/ 9428209 w 9517857"/>
              <a:gd name="connsiteY101" fmla="*/ 31798 h 920231"/>
              <a:gd name="connsiteX102" fmla="*/ 9488916 w 9517857"/>
              <a:gd name="connsiteY102"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807816 w 9517857"/>
              <a:gd name="connsiteY59" fmla="*/ 0 h 920231"/>
              <a:gd name="connsiteX60" fmla="*/ 4826683 w 9517857"/>
              <a:gd name="connsiteY60" fmla="*/ 165317 h 920231"/>
              <a:gd name="connsiteX61" fmla="*/ 4827826 w 9517857"/>
              <a:gd name="connsiteY61" fmla="*/ 248852 h 920231"/>
              <a:gd name="connsiteX62" fmla="*/ 4892569 w 9517857"/>
              <a:gd name="connsiteY62" fmla="*/ 251808 h 920231"/>
              <a:gd name="connsiteX63" fmla="*/ 4896611 w 9517857"/>
              <a:gd name="connsiteY63" fmla="*/ 242323 h 920231"/>
              <a:gd name="connsiteX64" fmla="*/ 4917286 w 9517857"/>
              <a:gd name="connsiteY64" fmla="*/ 245534 h 920231"/>
              <a:gd name="connsiteX65" fmla="*/ 4981173 w 9517857"/>
              <a:gd name="connsiteY65" fmla="*/ 248978 h 920231"/>
              <a:gd name="connsiteX66" fmla="*/ 5060397 w 9517857"/>
              <a:gd name="connsiteY66" fmla="*/ 265563 h 920231"/>
              <a:gd name="connsiteX67" fmla="*/ 5252996 w 9517857"/>
              <a:gd name="connsiteY67" fmla="*/ 272530 h 920231"/>
              <a:gd name="connsiteX68" fmla="*/ 5358056 w 9517857"/>
              <a:gd name="connsiteY68" fmla="*/ 249123 h 920231"/>
              <a:gd name="connsiteX69" fmla="*/ 5426496 w 9517857"/>
              <a:gd name="connsiteY69" fmla="*/ 237017 h 920231"/>
              <a:gd name="connsiteX70" fmla="*/ 5497161 w 9517857"/>
              <a:gd name="connsiteY70" fmla="*/ 230683 h 920231"/>
              <a:gd name="connsiteX71" fmla="*/ 5826043 w 9517857"/>
              <a:gd name="connsiteY71" fmla="*/ 149948 h 920231"/>
              <a:gd name="connsiteX72" fmla="*/ 6013415 w 9517857"/>
              <a:gd name="connsiteY72" fmla="*/ 139191 h 920231"/>
              <a:gd name="connsiteX73" fmla="*/ 6080994 w 9517857"/>
              <a:gd name="connsiteY73" fmla="*/ 144813 h 920231"/>
              <a:gd name="connsiteX74" fmla="*/ 6194152 w 9517857"/>
              <a:gd name="connsiteY74" fmla="*/ 153647 h 920231"/>
              <a:gd name="connsiteX75" fmla="*/ 6281379 w 9517857"/>
              <a:gd name="connsiteY75" fmla="*/ 183501 h 920231"/>
              <a:gd name="connsiteX76" fmla="*/ 6374947 w 9517857"/>
              <a:gd name="connsiteY76" fmla="*/ 181674 h 920231"/>
              <a:gd name="connsiteX77" fmla="*/ 6448518 w 9517857"/>
              <a:gd name="connsiteY77" fmla="*/ 166253 h 920231"/>
              <a:gd name="connsiteX78" fmla="*/ 6544700 w 9517857"/>
              <a:gd name="connsiteY78" fmla="*/ 169036 h 920231"/>
              <a:gd name="connsiteX79" fmla="*/ 6648353 w 9517857"/>
              <a:gd name="connsiteY79" fmla="*/ 174125 h 920231"/>
              <a:gd name="connsiteX80" fmla="*/ 6736227 w 9517857"/>
              <a:gd name="connsiteY80" fmla="*/ 175091 h 920231"/>
              <a:gd name="connsiteX81" fmla="*/ 6977218 w 9517857"/>
              <a:gd name="connsiteY81" fmla="*/ 186164 h 920231"/>
              <a:gd name="connsiteX82" fmla="*/ 7065221 w 9517857"/>
              <a:gd name="connsiteY82" fmla="*/ 229406 h 920231"/>
              <a:gd name="connsiteX83" fmla="*/ 7358195 w 9517857"/>
              <a:gd name="connsiteY83" fmla="*/ 253615 h 920231"/>
              <a:gd name="connsiteX84" fmla="*/ 7565449 w 9517857"/>
              <a:gd name="connsiteY84" fmla="*/ 260825 h 920231"/>
              <a:gd name="connsiteX85" fmla="*/ 7599285 w 9517857"/>
              <a:gd name="connsiteY85" fmla="*/ 267896 h 920231"/>
              <a:gd name="connsiteX86" fmla="*/ 7644411 w 9517857"/>
              <a:gd name="connsiteY86" fmla="*/ 260861 h 920231"/>
              <a:gd name="connsiteX87" fmla="*/ 7825110 w 9517857"/>
              <a:gd name="connsiteY87" fmla="*/ 230984 h 920231"/>
              <a:gd name="connsiteX88" fmla="*/ 7965805 w 9517857"/>
              <a:gd name="connsiteY88" fmla="*/ 202230 h 920231"/>
              <a:gd name="connsiteX89" fmla="*/ 8147401 w 9517857"/>
              <a:gd name="connsiteY89" fmla="*/ 207492 h 920231"/>
              <a:gd name="connsiteX90" fmla="*/ 8256033 w 9517857"/>
              <a:gd name="connsiteY90" fmla="*/ 195588 h 920231"/>
              <a:gd name="connsiteX91" fmla="*/ 8410677 w 9517857"/>
              <a:gd name="connsiteY91" fmla="*/ 174042 h 920231"/>
              <a:gd name="connsiteX92" fmla="*/ 8617841 w 9517857"/>
              <a:gd name="connsiteY92" fmla="*/ 157042 h 920231"/>
              <a:gd name="connsiteX93" fmla="*/ 8715976 w 9517857"/>
              <a:gd name="connsiteY93" fmla="*/ 180249 h 920231"/>
              <a:gd name="connsiteX94" fmla="*/ 8778827 w 9517857"/>
              <a:gd name="connsiteY94" fmla="*/ 174811 h 920231"/>
              <a:gd name="connsiteX95" fmla="*/ 8840778 w 9517857"/>
              <a:gd name="connsiteY95" fmla="*/ 145024 h 920231"/>
              <a:gd name="connsiteX96" fmla="*/ 9010380 w 9517857"/>
              <a:gd name="connsiteY96" fmla="*/ 93766 h 920231"/>
              <a:gd name="connsiteX97" fmla="*/ 9110856 w 9517857"/>
              <a:gd name="connsiteY97" fmla="*/ 72872 h 920231"/>
              <a:gd name="connsiteX98" fmla="*/ 9268817 w 9517857"/>
              <a:gd name="connsiteY98" fmla="*/ 54957 h 920231"/>
              <a:gd name="connsiteX99" fmla="*/ 9316667 w 9517857"/>
              <a:gd name="connsiteY99" fmla="*/ 46922 h 920231"/>
              <a:gd name="connsiteX100" fmla="*/ 9428209 w 9517857"/>
              <a:gd name="connsiteY100" fmla="*/ 31798 h 920231"/>
              <a:gd name="connsiteX101" fmla="*/ 9488916 w 9517857"/>
              <a:gd name="connsiteY101"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807816 w 9517857"/>
              <a:gd name="connsiteY58" fmla="*/ 0 h 920231"/>
              <a:gd name="connsiteX59" fmla="*/ 4826683 w 9517857"/>
              <a:gd name="connsiteY59" fmla="*/ 165317 h 920231"/>
              <a:gd name="connsiteX60" fmla="*/ 4827826 w 9517857"/>
              <a:gd name="connsiteY60" fmla="*/ 248852 h 920231"/>
              <a:gd name="connsiteX61" fmla="*/ 4892569 w 9517857"/>
              <a:gd name="connsiteY61" fmla="*/ 251808 h 920231"/>
              <a:gd name="connsiteX62" fmla="*/ 4896611 w 9517857"/>
              <a:gd name="connsiteY62" fmla="*/ 242323 h 920231"/>
              <a:gd name="connsiteX63" fmla="*/ 4917286 w 9517857"/>
              <a:gd name="connsiteY63" fmla="*/ 245534 h 920231"/>
              <a:gd name="connsiteX64" fmla="*/ 4981173 w 9517857"/>
              <a:gd name="connsiteY64" fmla="*/ 248978 h 920231"/>
              <a:gd name="connsiteX65" fmla="*/ 5060397 w 9517857"/>
              <a:gd name="connsiteY65" fmla="*/ 265563 h 920231"/>
              <a:gd name="connsiteX66" fmla="*/ 5252996 w 9517857"/>
              <a:gd name="connsiteY66" fmla="*/ 272530 h 920231"/>
              <a:gd name="connsiteX67" fmla="*/ 5358056 w 9517857"/>
              <a:gd name="connsiteY67" fmla="*/ 249123 h 920231"/>
              <a:gd name="connsiteX68" fmla="*/ 5426496 w 9517857"/>
              <a:gd name="connsiteY68" fmla="*/ 237017 h 920231"/>
              <a:gd name="connsiteX69" fmla="*/ 5497161 w 9517857"/>
              <a:gd name="connsiteY69" fmla="*/ 230683 h 920231"/>
              <a:gd name="connsiteX70" fmla="*/ 5826043 w 9517857"/>
              <a:gd name="connsiteY70" fmla="*/ 149948 h 920231"/>
              <a:gd name="connsiteX71" fmla="*/ 6013415 w 9517857"/>
              <a:gd name="connsiteY71" fmla="*/ 139191 h 920231"/>
              <a:gd name="connsiteX72" fmla="*/ 6080994 w 9517857"/>
              <a:gd name="connsiteY72" fmla="*/ 144813 h 920231"/>
              <a:gd name="connsiteX73" fmla="*/ 6194152 w 9517857"/>
              <a:gd name="connsiteY73" fmla="*/ 153647 h 920231"/>
              <a:gd name="connsiteX74" fmla="*/ 6281379 w 9517857"/>
              <a:gd name="connsiteY74" fmla="*/ 183501 h 920231"/>
              <a:gd name="connsiteX75" fmla="*/ 6374947 w 9517857"/>
              <a:gd name="connsiteY75" fmla="*/ 181674 h 920231"/>
              <a:gd name="connsiteX76" fmla="*/ 6448518 w 9517857"/>
              <a:gd name="connsiteY76" fmla="*/ 166253 h 920231"/>
              <a:gd name="connsiteX77" fmla="*/ 6544700 w 9517857"/>
              <a:gd name="connsiteY77" fmla="*/ 169036 h 920231"/>
              <a:gd name="connsiteX78" fmla="*/ 6648353 w 9517857"/>
              <a:gd name="connsiteY78" fmla="*/ 174125 h 920231"/>
              <a:gd name="connsiteX79" fmla="*/ 6736227 w 9517857"/>
              <a:gd name="connsiteY79" fmla="*/ 175091 h 920231"/>
              <a:gd name="connsiteX80" fmla="*/ 6977218 w 9517857"/>
              <a:gd name="connsiteY80" fmla="*/ 186164 h 920231"/>
              <a:gd name="connsiteX81" fmla="*/ 7065221 w 9517857"/>
              <a:gd name="connsiteY81" fmla="*/ 229406 h 920231"/>
              <a:gd name="connsiteX82" fmla="*/ 7358195 w 9517857"/>
              <a:gd name="connsiteY82" fmla="*/ 253615 h 920231"/>
              <a:gd name="connsiteX83" fmla="*/ 7565449 w 9517857"/>
              <a:gd name="connsiteY83" fmla="*/ 260825 h 920231"/>
              <a:gd name="connsiteX84" fmla="*/ 7599285 w 9517857"/>
              <a:gd name="connsiteY84" fmla="*/ 267896 h 920231"/>
              <a:gd name="connsiteX85" fmla="*/ 7644411 w 9517857"/>
              <a:gd name="connsiteY85" fmla="*/ 260861 h 920231"/>
              <a:gd name="connsiteX86" fmla="*/ 7825110 w 9517857"/>
              <a:gd name="connsiteY86" fmla="*/ 230984 h 920231"/>
              <a:gd name="connsiteX87" fmla="*/ 7965805 w 9517857"/>
              <a:gd name="connsiteY87" fmla="*/ 202230 h 920231"/>
              <a:gd name="connsiteX88" fmla="*/ 8147401 w 9517857"/>
              <a:gd name="connsiteY88" fmla="*/ 207492 h 920231"/>
              <a:gd name="connsiteX89" fmla="*/ 8256033 w 9517857"/>
              <a:gd name="connsiteY89" fmla="*/ 195588 h 920231"/>
              <a:gd name="connsiteX90" fmla="*/ 8410677 w 9517857"/>
              <a:gd name="connsiteY90" fmla="*/ 174042 h 920231"/>
              <a:gd name="connsiteX91" fmla="*/ 8617841 w 9517857"/>
              <a:gd name="connsiteY91" fmla="*/ 157042 h 920231"/>
              <a:gd name="connsiteX92" fmla="*/ 8715976 w 9517857"/>
              <a:gd name="connsiteY92" fmla="*/ 180249 h 920231"/>
              <a:gd name="connsiteX93" fmla="*/ 8778827 w 9517857"/>
              <a:gd name="connsiteY93" fmla="*/ 174811 h 920231"/>
              <a:gd name="connsiteX94" fmla="*/ 8840778 w 9517857"/>
              <a:gd name="connsiteY94" fmla="*/ 145024 h 920231"/>
              <a:gd name="connsiteX95" fmla="*/ 9010380 w 9517857"/>
              <a:gd name="connsiteY95" fmla="*/ 93766 h 920231"/>
              <a:gd name="connsiteX96" fmla="*/ 9110856 w 9517857"/>
              <a:gd name="connsiteY96" fmla="*/ 72872 h 920231"/>
              <a:gd name="connsiteX97" fmla="*/ 9268817 w 9517857"/>
              <a:gd name="connsiteY97" fmla="*/ 54957 h 920231"/>
              <a:gd name="connsiteX98" fmla="*/ 9316667 w 9517857"/>
              <a:gd name="connsiteY98" fmla="*/ 46922 h 920231"/>
              <a:gd name="connsiteX99" fmla="*/ 9428209 w 9517857"/>
              <a:gd name="connsiteY99" fmla="*/ 31798 h 920231"/>
              <a:gd name="connsiteX100" fmla="*/ 9488916 w 9517857"/>
              <a:gd name="connsiteY100"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807816 w 9517857"/>
              <a:gd name="connsiteY57" fmla="*/ 0 h 920231"/>
              <a:gd name="connsiteX58" fmla="*/ 4826683 w 9517857"/>
              <a:gd name="connsiteY58" fmla="*/ 165317 h 920231"/>
              <a:gd name="connsiteX59" fmla="*/ 4827826 w 9517857"/>
              <a:gd name="connsiteY59" fmla="*/ 248852 h 920231"/>
              <a:gd name="connsiteX60" fmla="*/ 4892569 w 9517857"/>
              <a:gd name="connsiteY60" fmla="*/ 251808 h 920231"/>
              <a:gd name="connsiteX61" fmla="*/ 4896611 w 9517857"/>
              <a:gd name="connsiteY61" fmla="*/ 242323 h 920231"/>
              <a:gd name="connsiteX62" fmla="*/ 4917286 w 9517857"/>
              <a:gd name="connsiteY62" fmla="*/ 245534 h 920231"/>
              <a:gd name="connsiteX63" fmla="*/ 4981173 w 9517857"/>
              <a:gd name="connsiteY63" fmla="*/ 248978 h 920231"/>
              <a:gd name="connsiteX64" fmla="*/ 5060397 w 9517857"/>
              <a:gd name="connsiteY64" fmla="*/ 265563 h 920231"/>
              <a:gd name="connsiteX65" fmla="*/ 5252996 w 9517857"/>
              <a:gd name="connsiteY65" fmla="*/ 272530 h 920231"/>
              <a:gd name="connsiteX66" fmla="*/ 5358056 w 9517857"/>
              <a:gd name="connsiteY66" fmla="*/ 249123 h 920231"/>
              <a:gd name="connsiteX67" fmla="*/ 5426496 w 9517857"/>
              <a:gd name="connsiteY67" fmla="*/ 237017 h 920231"/>
              <a:gd name="connsiteX68" fmla="*/ 5497161 w 9517857"/>
              <a:gd name="connsiteY68" fmla="*/ 230683 h 920231"/>
              <a:gd name="connsiteX69" fmla="*/ 5826043 w 9517857"/>
              <a:gd name="connsiteY69" fmla="*/ 149948 h 920231"/>
              <a:gd name="connsiteX70" fmla="*/ 6013415 w 9517857"/>
              <a:gd name="connsiteY70" fmla="*/ 139191 h 920231"/>
              <a:gd name="connsiteX71" fmla="*/ 6080994 w 9517857"/>
              <a:gd name="connsiteY71" fmla="*/ 144813 h 920231"/>
              <a:gd name="connsiteX72" fmla="*/ 6194152 w 9517857"/>
              <a:gd name="connsiteY72" fmla="*/ 153647 h 920231"/>
              <a:gd name="connsiteX73" fmla="*/ 6281379 w 9517857"/>
              <a:gd name="connsiteY73" fmla="*/ 183501 h 920231"/>
              <a:gd name="connsiteX74" fmla="*/ 6374947 w 9517857"/>
              <a:gd name="connsiteY74" fmla="*/ 181674 h 920231"/>
              <a:gd name="connsiteX75" fmla="*/ 6448518 w 9517857"/>
              <a:gd name="connsiteY75" fmla="*/ 166253 h 920231"/>
              <a:gd name="connsiteX76" fmla="*/ 6544700 w 9517857"/>
              <a:gd name="connsiteY76" fmla="*/ 169036 h 920231"/>
              <a:gd name="connsiteX77" fmla="*/ 6648353 w 9517857"/>
              <a:gd name="connsiteY77" fmla="*/ 174125 h 920231"/>
              <a:gd name="connsiteX78" fmla="*/ 6736227 w 9517857"/>
              <a:gd name="connsiteY78" fmla="*/ 175091 h 920231"/>
              <a:gd name="connsiteX79" fmla="*/ 6977218 w 9517857"/>
              <a:gd name="connsiteY79" fmla="*/ 186164 h 920231"/>
              <a:gd name="connsiteX80" fmla="*/ 7065221 w 9517857"/>
              <a:gd name="connsiteY80" fmla="*/ 229406 h 920231"/>
              <a:gd name="connsiteX81" fmla="*/ 7358195 w 9517857"/>
              <a:gd name="connsiteY81" fmla="*/ 253615 h 920231"/>
              <a:gd name="connsiteX82" fmla="*/ 7565449 w 9517857"/>
              <a:gd name="connsiteY82" fmla="*/ 260825 h 920231"/>
              <a:gd name="connsiteX83" fmla="*/ 7599285 w 9517857"/>
              <a:gd name="connsiteY83" fmla="*/ 267896 h 920231"/>
              <a:gd name="connsiteX84" fmla="*/ 7644411 w 9517857"/>
              <a:gd name="connsiteY84" fmla="*/ 260861 h 920231"/>
              <a:gd name="connsiteX85" fmla="*/ 7825110 w 9517857"/>
              <a:gd name="connsiteY85" fmla="*/ 230984 h 920231"/>
              <a:gd name="connsiteX86" fmla="*/ 7965805 w 9517857"/>
              <a:gd name="connsiteY86" fmla="*/ 202230 h 920231"/>
              <a:gd name="connsiteX87" fmla="*/ 8147401 w 9517857"/>
              <a:gd name="connsiteY87" fmla="*/ 207492 h 920231"/>
              <a:gd name="connsiteX88" fmla="*/ 8256033 w 9517857"/>
              <a:gd name="connsiteY88" fmla="*/ 195588 h 920231"/>
              <a:gd name="connsiteX89" fmla="*/ 8410677 w 9517857"/>
              <a:gd name="connsiteY89" fmla="*/ 174042 h 920231"/>
              <a:gd name="connsiteX90" fmla="*/ 8617841 w 9517857"/>
              <a:gd name="connsiteY90" fmla="*/ 157042 h 920231"/>
              <a:gd name="connsiteX91" fmla="*/ 8715976 w 9517857"/>
              <a:gd name="connsiteY91" fmla="*/ 180249 h 920231"/>
              <a:gd name="connsiteX92" fmla="*/ 8778827 w 9517857"/>
              <a:gd name="connsiteY92" fmla="*/ 174811 h 920231"/>
              <a:gd name="connsiteX93" fmla="*/ 8840778 w 9517857"/>
              <a:gd name="connsiteY93" fmla="*/ 145024 h 920231"/>
              <a:gd name="connsiteX94" fmla="*/ 9010380 w 9517857"/>
              <a:gd name="connsiteY94" fmla="*/ 93766 h 920231"/>
              <a:gd name="connsiteX95" fmla="*/ 9110856 w 9517857"/>
              <a:gd name="connsiteY95" fmla="*/ 72872 h 920231"/>
              <a:gd name="connsiteX96" fmla="*/ 9268817 w 9517857"/>
              <a:gd name="connsiteY96" fmla="*/ 54957 h 920231"/>
              <a:gd name="connsiteX97" fmla="*/ 9316667 w 9517857"/>
              <a:gd name="connsiteY97" fmla="*/ 46922 h 920231"/>
              <a:gd name="connsiteX98" fmla="*/ 9428209 w 9517857"/>
              <a:gd name="connsiteY98" fmla="*/ 31798 h 920231"/>
              <a:gd name="connsiteX99" fmla="*/ 9488916 w 9517857"/>
              <a:gd name="connsiteY99"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807816 w 9517857"/>
              <a:gd name="connsiteY56" fmla="*/ 0 h 920231"/>
              <a:gd name="connsiteX57" fmla="*/ 4826683 w 9517857"/>
              <a:gd name="connsiteY57" fmla="*/ 165317 h 920231"/>
              <a:gd name="connsiteX58" fmla="*/ 4827826 w 9517857"/>
              <a:gd name="connsiteY58" fmla="*/ 248852 h 920231"/>
              <a:gd name="connsiteX59" fmla="*/ 4892569 w 9517857"/>
              <a:gd name="connsiteY59" fmla="*/ 251808 h 920231"/>
              <a:gd name="connsiteX60" fmla="*/ 4896611 w 9517857"/>
              <a:gd name="connsiteY60" fmla="*/ 242323 h 920231"/>
              <a:gd name="connsiteX61" fmla="*/ 4917286 w 9517857"/>
              <a:gd name="connsiteY61" fmla="*/ 245534 h 920231"/>
              <a:gd name="connsiteX62" fmla="*/ 4981173 w 9517857"/>
              <a:gd name="connsiteY62" fmla="*/ 248978 h 920231"/>
              <a:gd name="connsiteX63" fmla="*/ 5060397 w 9517857"/>
              <a:gd name="connsiteY63" fmla="*/ 265563 h 920231"/>
              <a:gd name="connsiteX64" fmla="*/ 5252996 w 9517857"/>
              <a:gd name="connsiteY64" fmla="*/ 272530 h 920231"/>
              <a:gd name="connsiteX65" fmla="*/ 5358056 w 9517857"/>
              <a:gd name="connsiteY65" fmla="*/ 249123 h 920231"/>
              <a:gd name="connsiteX66" fmla="*/ 5426496 w 9517857"/>
              <a:gd name="connsiteY66" fmla="*/ 237017 h 920231"/>
              <a:gd name="connsiteX67" fmla="*/ 5497161 w 9517857"/>
              <a:gd name="connsiteY67" fmla="*/ 230683 h 920231"/>
              <a:gd name="connsiteX68" fmla="*/ 5826043 w 9517857"/>
              <a:gd name="connsiteY68" fmla="*/ 149948 h 920231"/>
              <a:gd name="connsiteX69" fmla="*/ 6013415 w 9517857"/>
              <a:gd name="connsiteY69" fmla="*/ 139191 h 920231"/>
              <a:gd name="connsiteX70" fmla="*/ 6080994 w 9517857"/>
              <a:gd name="connsiteY70" fmla="*/ 144813 h 920231"/>
              <a:gd name="connsiteX71" fmla="*/ 6194152 w 9517857"/>
              <a:gd name="connsiteY71" fmla="*/ 153647 h 920231"/>
              <a:gd name="connsiteX72" fmla="*/ 6281379 w 9517857"/>
              <a:gd name="connsiteY72" fmla="*/ 183501 h 920231"/>
              <a:gd name="connsiteX73" fmla="*/ 6374947 w 9517857"/>
              <a:gd name="connsiteY73" fmla="*/ 181674 h 920231"/>
              <a:gd name="connsiteX74" fmla="*/ 6448518 w 9517857"/>
              <a:gd name="connsiteY74" fmla="*/ 166253 h 920231"/>
              <a:gd name="connsiteX75" fmla="*/ 6544700 w 9517857"/>
              <a:gd name="connsiteY75" fmla="*/ 169036 h 920231"/>
              <a:gd name="connsiteX76" fmla="*/ 6648353 w 9517857"/>
              <a:gd name="connsiteY76" fmla="*/ 174125 h 920231"/>
              <a:gd name="connsiteX77" fmla="*/ 6736227 w 9517857"/>
              <a:gd name="connsiteY77" fmla="*/ 175091 h 920231"/>
              <a:gd name="connsiteX78" fmla="*/ 6977218 w 9517857"/>
              <a:gd name="connsiteY78" fmla="*/ 186164 h 920231"/>
              <a:gd name="connsiteX79" fmla="*/ 7065221 w 9517857"/>
              <a:gd name="connsiteY79" fmla="*/ 229406 h 920231"/>
              <a:gd name="connsiteX80" fmla="*/ 7358195 w 9517857"/>
              <a:gd name="connsiteY80" fmla="*/ 253615 h 920231"/>
              <a:gd name="connsiteX81" fmla="*/ 7565449 w 9517857"/>
              <a:gd name="connsiteY81" fmla="*/ 260825 h 920231"/>
              <a:gd name="connsiteX82" fmla="*/ 7599285 w 9517857"/>
              <a:gd name="connsiteY82" fmla="*/ 267896 h 920231"/>
              <a:gd name="connsiteX83" fmla="*/ 7644411 w 9517857"/>
              <a:gd name="connsiteY83" fmla="*/ 260861 h 920231"/>
              <a:gd name="connsiteX84" fmla="*/ 7825110 w 9517857"/>
              <a:gd name="connsiteY84" fmla="*/ 230984 h 920231"/>
              <a:gd name="connsiteX85" fmla="*/ 7965805 w 9517857"/>
              <a:gd name="connsiteY85" fmla="*/ 202230 h 920231"/>
              <a:gd name="connsiteX86" fmla="*/ 8147401 w 9517857"/>
              <a:gd name="connsiteY86" fmla="*/ 207492 h 920231"/>
              <a:gd name="connsiteX87" fmla="*/ 8256033 w 9517857"/>
              <a:gd name="connsiteY87" fmla="*/ 195588 h 920231"/>
              <a:gd name="connsiteX88" fmla="*/ 8410677 w 9517857"/>
              <a:gd name="connsiteY88" fmla="*/ 174042 h 920231"/>
              <a:gd name="connsiteX89" fmla="*/ 8617841 w 9517857"/>
              <a:gd name="connsiteY89" fmla="*/ 157042 h 920231"/>
              <a:gd name="connsiteX90" fmla="*/ 8715976 w 9517857"/>
              <a:gd name="connsiteY90" fmla="*/ 180249 h 920231"/>
              <a:gd name="connsiteX91" fmla="*/ 8778827 w 9517857"/>
              <a:gd name="connsiteY91" fmla="*/ 174811 h 920231"/>
              <a:gd name="connsiteX92" fmla="*/ 8840778 w 9517857"/>
              <a:gd name="connsiteY92" fmla="*/ 145024 h 920231"/>
              <a:gd name="connsiteX93" fmla="*/ 9010380 w 9517857"/>
              <a:gd name="connsiteY93" fmla="*/ 93766 h 920231"/>
              <a:gd name="connsiteX94" fmla="*/ 9110856 w 9517857"/>
              <a:gd name="connsiteY94" fmla="*/ 72872 h 920231"/>
              <a:gd name="connsiteX95" fmla="*/ 9268817 w 9517857"/>
              <a:gd name="connsiteY95" fmla="*/ 54957 h 920231"/>
              <a:gd name="connsiteX96" fmla="*/ 9316667 w 9517857"/>
              <a:gd name="connsiteY96" fmla="*/ 46922 h 920231"/>
              <a:gd name="connsiteX97" fmla="*/ 9428209 w 9517857"/>
              <a:gd name="connsiteY97" fmla="*/ 31798 h 920231"/>
              <a:gd name="connsiteX98" fmla="*/ 9488916 w 9517857"/>
              <a:gd name="connsiteY98"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807816 w 9517857"/>
              <a:gd name="connsiteY55" fmla="*/ 0 h 920231"/>
              <a:gd name="connsiteX56" fmla="*/ 4826683 w 9517857"/>
              <a:gd name="connsiteY56" fmla="*/ 165317 h 920231"/>
              <a:gd name="connsiteX57" fmla="*/ 4827826 w 9517857"/>
              <a:gd name="connsiteY57" fmla="*/ 248852 h 920231"/>
              <a:gd name="connsiteX58" fmla="*/ 4892569 w 9517857"/>
              <a:gd name="connsiteY58" fmla="*/ 251808 h 920231"/>
              <a:gd name="connsiteX59" fmla="*/ 4896611 w 9517857"/>
              <a:gd name="connsiteY59" fmla="*/ 242323 h 920231"/>
              <a:gd name="connsiteX60" fmla="*/ 4917286 w 9517857"/>
              <a:gd name="connsiteY60" fmla="*/ 245534 h 920231"/>
              <a:gd name="connsiteX61" fmla="*/ 4981173 w 9517857"/>
              <a:gd name="connsiteY61" fmla="*/ 248978 h 920231"/>
              <a:gd name="connsiteX62" fmla="*/ 5060397 w 9517857"/>
              <a:gd name="connsiteY62" fmla="*/ 265563 h 920231"/>
              <a:gd name="connsiteX63" fmla="*/ 5252996 w 9517857"/>
              <a:gd name="connsiteY63" fmla="*/ 272530 h 920231"/>
              <a:gd name="connsiteX64" fmla="*/ 5358056 w 9517857"/>
              <a:gd name="connsiteY64" fmla="*/ 249123 h 920231"/>
              <a:gd name="connsiteX65" fmla="*/ 5426496 w 9517857"/>
              <a:gd name="connsiteY65" fmla="*/ 237017 h 920231"/>
              <a:gd name="connsiteX66" fmla="*/ 5497161 w 9517857"/>
              <a:gd name="connsiteY66" fmla="*/ 230683 h 920231"/>
              <a:gd name="connsiteX67" fmla="*/ 5826043 w 9517857"/>
              <a:gd name="connsiteY67" fmla="*/ 149948 h 920231"/>
              <a:gd name="connsiteX68" fmla="*/ 6013415 w 9517857"/>
              <a:gd name="connsiteY68" fmla="*/ 139191 h 920231"/>
              <a:gd name="connsiteX69" fmla="*/ 6080994 w 9517857"/>
              <a:gd name="connsiteY69" fmla="*/ 144813 h 920231"/>
              <a:gd name="connsiteX70" fmla="*/ 6194152 w 9517857"/>
              <a:gd name="connsiteY70" fmla="*/ 153647 h 920231"/>
              <a:gd name="connsiteX71" fmla="*/ 6281379 w 9517857"/>
              <a:gd name="connsiteY71" fmla="*/ 183501 h 920231"/>
              <a:gd name="connsiteX72" fmla="*/ 6374947 w 9517857"/>
              <a:gd name="connsiteY72" fmla="*/ 181674 h 920231"/>
              <a:gd name="connsiteX73" fmla="*/ 6448518 w 9517857"/>
              <a:gd name="connsiteY73" fmla="*/ 166253 h 920231"/>
              <a:gd name="connsiteX74" fmla="*/ 6544700 w 9517857"/>
              <a:gd name="connsiteY74" fmla="*/ 169036 h 920231"/>
              <a:gd name="connsiteX75" fmla="*/ 6648353 w 9517857"/>
              <a:gd name="connsiteY75" fmla="*/ 174125 h 920231"/>
              <a:gd name="connsiteX76" fmla="*/ 6736227 w 9517857"/>
              <a:gd name="connsiteY76" fmla="*/ 175091 h 920231"/>
              <a:gd name="connsiteX77" fmla="*/ 6977218 w 9517857"/>
              <a:gd name="connsiteY77" fmla="*/ 186164 h 920231"/>
              <a:gd name="connsiteX78" fmla="*/ 7065221 w 9517857"/>
              <a:gd name="connsiteY78" fmla="*/ 229406 h 920231"/>
              <a:gd name="connsiteX79" fmla="*/ 7358195 w 9517857"/>
              <a:gd name="connsiteY79" fmla="*/ 253615 h 920231"/>
              <a:gd name="connsiteX80" fmla="*/ 7565449 w 9517857"/>
              <a:gd name="connsiteY80" fmla="*/ 260825 h 920231"/>
              <a:gd name="connsiteX81" fmla="*/ 7599285 w 9517857"/>
              <a:gd name="connsiteY81" fmla="*/ 267896 h 920231"/>
              <a:gd name="connsiteX82" fmla="*/ 7644411 w 9517857"/>
              <a:gd name="connsiteY82" fmla="*/ 260861 h 920231"/>
              <a:gd name="connsiteX83" fmla="*/ 7825110 w 9517857"/>
              <a:gd name="connsiteY83" fmla="*/ 230984 h 920231"/>
              <a:gd name="connsiteX84" fmla="*/ 7965805 w 9517857"/>
              <a:gd name="connsiteY84" fmla="*/ 202230 h 920231"/>
              <a:gd name="connsiteX85" fmla="*/ 8147401 w 9517857"/>
              <a:gd name="connsiteY85" fmla="*/ 207492 h 920231"/>
              <a:gd name="connsiteX86" fmla="*/ 8256033 w 9517857"/>
              <a:gd name="connsiteY86" fmla="*/ 195588 h 920231"/>
              <a:gd name="connsiteX87" fmla="*/ 8410677 w 9517857"/>
              <a:gd name="connsiteY87" fmla="*/ 174042 h 920231"/>
              <a:gd name="connsiteX88" fmla="*/ 8617841 w 9517857"/>
              <a:gd name="connsiteY88" fmla="*/ 157042 h 920231"/>
              <a:gd name="connsiteX89" fmla="*/ 8715976 w 9517857"/>
              <a:gd name="connsiteY89" fmla="*/ 180249 h 920231"/>
              <a:gd name="connsiteX90" fmla="*/ 8778827 w 9517857"/>
              <a:gd name="connsiteY90" fmla="*/ 174811 h 920231"/>
              <a:gd name="connsiteX91" fmla="*/ 8840778 w 9517857"/>
              <a:gd name="connsiteY91" fmla="*/ 145024 h 920231"/>
              <a:gd name="connsiteX92" fmla="*/ 9010380 w 9517857"/>
              <a:gd name="connsiteY92" fmla="*/ 93766 h 920231"/>
              <a:gd name="connsiteX93" fmla="*/ 9110856 w 9517857"/>
              <a:gd name="connsiteY93" fmla="*/ 72872 h 920231"/>
              <a:gd name="connsiteX94" fmla="*/ 9268817 w 9517857"/>
              <a:gd name="connsiteY94" fmla="*/ 54957 h 920231"/>
              <a:gd name="connsiteX95" fmla="*/ 9316667 w 9517857"/>
              <a:gd name="connsiteY95" fmla="*/ 46922 h 920231"/>
              <a:gd name="connsiteX96" fmla="*/ 9428209 w 9517857"/>
              <a:gd name="connsiteY96" fmla="*/ 31798 h 920231"/>
              <a:gd name="connsiteX97" fmla="*/ 9488916 w 9517857"/>
              <a:gd name="connsiteY97"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6423 w 9517857"/>
              <a:gd name="connsiteY4" fmla="*/ 249794 h 920231"/>
              <a:gd name="connsiteX5" fmla="*/ 4686133 w 9517857"/>
              <a:gd name="connsiteY5" fmla="*/ 248602 h 920231"/>
              <a:gd name="connsiteX6" fmla="*/ 4686423 w 9517857"/>
              <a:gd name="connsiteY6" fmla="*/ 249794 h 920231"/>
              <a:gd name="connsiteX7" fmla="*/ 9488916 w 9517857"/>
              <a:gd name="connsiteY7" fmla="*/ 1875 h 920231"/>
              <a:gd name="connsiteX8" fmla="*/ 9517857 w 9517857"/>
              <a:gd name="connsiteY8" fmla="*/ 1887 h 920231"/>
              <a:gd name="connsiteX9" fmla="*/ 9517857 w 9517857"/>
              <a:gd name="connsiteY9" fmla="*/ 920231 h 920231"/>
              <a:gd name="connsiteX10" fmla="*/ 14604 w 9517857"/>
              <a:gd name="connsiteY10" fmla="*/ 920231 h 920231"/>
              <a:gd name="connsiteX11" fmla="*/ 12841 w 9517857"/>
              <a:gd name="connsiteY11" fmla="*/ 919638 h 920231"/>
              <a:gd name="connsiteX12" fmla="*/ 93 w 9517857"/>
              <a:gd name="connsiteY12" fmla="*/ 914346 h 920231"/>
              <a:gd name="connsiteX13" fmla="*/ 58674 w 9517857"/>
              <a:gd name="connsiteY13" fmla="*/ 892197 h 920231"/>
              <a:gd name="connsiteX14" fmla="*/ 275005 w 9517857"/>
              <a:gd name="connsiteY14" fmla="*/ 809104 h 920231"/>
              <a:gd name="connsiteX15" fmla="*/ 587824 w 9517857"/>
              <a:gd name="connsiteY15" fmla="*/ 800070 h 920231"/>
              <a:gd name="connsiteX16" fmla="*/ 727985 w 9517857"/>
              <a:gd name="connsiteY16" fmla="*/ 721701 h 920231"/>
              <a:gd name="connsiteX17" fmla="*/ 778982 w 9517857"/>
              <a:gd name="connsiteY17" fmla="*/ 712017 h 920231"/>
              <a:gd name="connsiteX18" fmla="*/ 849944 w 9517857"/>
              <a:gd name="connsiteY18" fmla="*/ 719862 h 920231"/>
              <a:gd name="connsiteX19" fmla="*/ 901402 w 9517857"/>
              <a:gd name="connsiteY19" fmla="*/ 730920 h 920231"/>
              <a:gd name="connsiteX20" fmla="*/ 930946 w 9517857"/>
              <a:gd name="connsiteY20" fmla="*/ 735921 h 920231"/>
              <a:gd name="connsiteX21" fmla="*/ 986250 w 9517857"/>
              <a:gd name="connsiteY21" fmla="*/ 715405 h 920231"/>
              <a:gd name="connsiteX22" fmla="*/ 1013752 w 9517857"/>
              <a:gd name="connsiteY22" fmla="*/ 715236 h 920231"/>
              <a:gd name="connsiteX23" fmla="*/ 1023734 w 9517857"/>
              <a:gd name="connsiteY23" fmla="*/ 720446 h 920231"/>
              <a:gd name="connsiteX24" fmla="*/ 1063207 w 9517857"/>
              <a:gd name="connsiteY24" fmla="*/ 717526 h 920231"/>
              <a:gd name="connsiteX25" fmla="*/ 1081980 w 9517857"/>
              <a:gd name="connsiteY25" fmla="*/ 740330 h 920231"/>
              <a:gd name="connsiteX26" fmla="*/ 1218120 w 9517857"/>
              <a:gd name="connsiteY26" fmla="*/ 715155 h 920231"/>
              <a:gd name="connsiteX27" fmla="*/ 1397459 w 9517857"/>
              <a:gd name="connsiteY27" fmla="*/ 693065 h 920231"/>
              <a:gd name="connsiteX28" fmla="*/ 1580688 w 9517857"/>
              <a:gd name="connsiteY28" fmla="*/ 695572 h 920231"/>
              <a:gd name="connsiteX29" fmla="*/ 1772334 w 9517857"/>
              <a:gd name="connsiteY29" fmla="*/ 712515 h 920231"/>
              <a:gd name="connsiteX30" fmla="*/ 2002561 w 9517857"/>
              <a:gd name="connsiteY30" fmla="*/ 661792 h 920231"/>
              <a:gd name="connsiteX31" fmla="*/ 2135144 w 9517857"/>
              <a:gd name="connsiteY31" fmla="*/ 638376 h 920231"/>
              <a:gd name="connsiteX32" fmla="*/ 2440292 w 9517857"/>
              <a:gd name="connsiteY32" fmla="*/ 595737 h 920231"/>
              <a:gd name="connsiteX33" fmla="*/ 2547829 w 9517857"/>
              <a:gd name="connsiteY33" fmla="*/ 568025 h 920231"/>
              <a:gd name="connsiteX34" fmla="*/ 2658055 w 9517857"/>
              <a:gd name="connsiteY34" fmla="*/ 580602 h 920231"/>
              <a:gd name="connsiteX35" fmla="*/ 2693698 w 9517857"/>
              <a:gd name="connsiteY35" fmla="*/ 561904 h 920231"/>
              <a:gd name="connsiteX36" fmla="*/ 2699673 w 9517857"/>
              <a:gd name="connsiteY36" fmla="*/ 558275 h 920231"/>
              <a:gd name="connsiteX37" fmla="*/ 2727306 w 9517857"/>
              <a:gd name="connsiteY37" fmla="*/ 552573 h 920231"/>
              <a:gd name="connsiteX38" fmla="*/ 2730451 w 9517857"/>
              <a:gd name="connsiteY38" fmla="*/ 539933 h 920231"/>
              <a:gd name="connsiteX39" fmla="*/ 2768713 w 9517857"/>
              <a:gd name="connsiteY39" fmla="*/ 523450 h 920231"/>
              <a:gd name="connsiteX40" fmla="*/ 2820868 w 9517857"/>
              <a:gd name="connsiteY40" fmla="*/ 516035 h 920231"/>
              <a:gd name="connsiteX41" fmla="*/ 3073635 w 9517857"/>
              <a:gd name="connsiteY41" fmla="*/ 493169 h 920231"/>
              <a:gd name="connsiteX42" fmla="*/ 3222071 w 9517857"/>
              <a:gd name="connsiteY42" fmla="*/ 472434 h 920231"/>
              <a:gd name="connsiteX43" fmla="*/ 3274069 w 9517857"/>
              <a:gd name="connsiteY43" fmla="*/ 453480 h 920231"/>
              <a:gd name="connsiteX44" fmla="*/ 3349632 w 9517857"/>
              <a:gd name="connsiteY44" fmla="*/ 434458 h 920231"/>
              <a:gd name="connsiteX45" fmla="*/ 3479593 w 9517857"/>
              <a:gd name="connsiteY45" fmla="*/ 392312 h 920231"/>
              <a:gd name="connsiteX46" fmla="*/ 3651428 w 9517857"/>
              <a:gd name="connsiteY46" fmla="*/ 363682 h 920231"/>
              <a:gd name="connsiteX47" fmla="*/ 3750023 w 9517857"/>
              <a:gd name="connsiteY47" fmla="*/ 372553 h 920231"/>
              <a:gd name="connsiteX48" fmla="*/ 3844133 w 9517857"/>
              <a:gd name="connsiteY48" fmla="*/ 362523 h 920231"/>
              <a:gd name="connsiteX49" fmla="*/ 3933803 w 9517857"/>
              <a:gd name="connsiteY49" fmla="*/ 359190 h 920231"/>
              <a:gd name="connsiteX50" fmla="*/ 4266740 w 9517857"/>
              <a:gd name="connsiteY50" fmla="*/ 363329 h 920231"/>
              <a:gd name="connsiteX51" fmla="*/ 4430770 w 9517857"/>
              <a:gd name="connsiteY51" fmla="*/ 344518 h 920231"/>
              <a:gd name="connsiteX52" fmla="*/ 4512664 w 9517857"/>
              <a:gd name="connsiteY52" fmla="*/ 321823 h 920231"/>
              <a:gd name="connsiteX53" fmla="*/ 4616423 w 9517857"/>
              <a:gd name="connsiteY53" fmla="*/ 292789 h 920231"/>
              <a:gd name="connsiteX54" fmla="*/ 4807816 w 9517857"/>
              <a:gd name="connsiteY54" fmla="*/ 0 h 920231"/>
              <a:gd name="connsiteX55" fmla="*/ 4826683 w 9517857"/>
              <a:gd name="connsiteY55" fmla="*/ 165317 h 920231"/>
              <a:gd name="connsiteX56" fmla="*/ 4827826 w 9517857"/>
              <a:gd name="connsiteY56" fmla="*/ 248852 h 920231"/>
              <a:gd name="connsiteX57" fmla="*/ 4892569 w 9517857"/>
              <a:gd name="connsiteY57" fmla="*/ 251808 h 920231"/>
              <a:gd name="connsiteX58" fmla="*/ 4896611 w 9517857"/>
              <a:gd name="connsiteY58" fmla="*/ 242323 h 920231"/>
              <a:gd name="connsiteX59" fmla="*/ 4917286 w 9517857"/>
              <a:gd name="connsiteY59" fmla="*/ 245534 h 920231"/>
              <a:gd name="connsiteX60" fmla="*/ 4981173 w 9517857"/>
              <a:gd name="connsiteY60" fmla="*/ 248978 h 920231"/>
              <a:gd name="connsiteX61" fmla="*/ 5060397 w 9517857"/>
              <a:gd name="connsiteY61" fmla="*/ 265563 h 920231"/>
              <a:gd name="connsiteX62" fmla="*/ 5252996 w 9517857"/>
              <a:gd name="connsiteY62" fmla="*/ 272530 h 920231"/>
              <a:gd name="connsiteX63" fmla="*/ 5358056 w 9517857"/>
              <a:gd name="connsiteY63" fmla="*/ 249123 h 920231"/>
              <a:gd name="connsiteX64" fmla="*/ 5426496 w 9517857"/>
              <a:gd name="connsiteY64" fmla="*/ 237017 h 920231"/>
              <a:gd name="connsiteX65" fmla="*/ 5497161 w 9517857"/>
              <a:gd name="connsiteY65" fmla="*/ 230683 h 920231"/>
              <a:gd name="connsiteX66" fmla="*/ 5826043 w 9517857"/>
              <a:gd name="connsiteY66" fmla="*/ 149948 h 920231"/>
              <a:gd name="connsiteX67" fmla="*/ 6013415 w 9517857"/>
              <a:gd name="connsiteY67" fmla="*/ 139191 h 920231"/>
              <a:gd name="connsiteX68" fmla="*/ 6080994 w 9517857"/>
              <a:gd name="connsiteY68" fmla="*/ 144813 h 920231"/>
              <a:gd name="connsiteX69" fmla="*/ 6194152 w 9517857"/>
              <a:gd name="connsiteY69" fmla="*/ 153647 h 920231"/>
              <a:gd name="connsiteX70" fmla="*/ 6281379 w 9517857"/>
              <a:gd name="connsiteY70" fmla="*/ 183501 h 920231"/>
              <a:gd name="connsiteX71" fmla="*/ 6374947 w 9517857"/>
              <a:gd name="connsiteY71" fmla="*/ 181674 h 920231"/>
              <a:gd name="connsiteX72" fmla="*/ 6448518 w 9517857"/>
              <a:gd name="connsiteY72" fmla="*/ 166253 h 920231"/>
              <a:gd name="connsiteX73" fmla="*/ 6544700 w 9517857"/>
              <a:gd name="connsiteY73" fmla="*/ 169036 h 920231"/>
              <a:gd name="connsiteX74" fmla="*/ 6648353 w 9517857"/>
              <a:gd name="connsiteY74" fmla="*/ 174125 h 920231"/>
              <a:gd name="connsiteX75" fmla="*/ 6736227 w 9517857"/>
              <a:gd name="connsiteY75" fmla="*/ 175091 h 920231"/>
              <a:gd name="connsiteX76" fmla="*/ 6977218 w 9517857"/>
              <a:gd name="connsiteY76" fmla="*/ 186164 h 920231"/>
              <a:gd name="connsiteX77" fmla="*/ 7065221 w 9517857"/>
              <a:gd name="connsiteY77" fmla="*/ 229406 h 920231"/>
              <a:gd name="connsiteX78" fmla="*/ 7358195 w 9517857"/>
              <a:gd name="connsiteY78" fmla="*/ 253615 h 920231"/>
              <a:gd name="connsiteX79" fmla="*/ 7565449 w 9517857"/>
              <a:gd name="connsiteY79" fmla="*/ 260825 h 920231"/>
              <a:gd name="connsiteX80" fmla="*/ 7599285 w 9517857"/>
              <a:gd name="connsiteY80" fmla="*/ 267896 h 920231"/>
              <a:gd name="connsiteX81" fmla="*/ 7644411 w 9517857"/>
              <a:gd name="connsiteY81" fmla="*/ 260861 h 920231"/>
              <a:gd name="connsiteX82" fmla="*/ 7825110 w 9517857"/>
              <a:gd name="connsiteY82" fmla="*/ 230984 h 920231"/>
              <a:gd name="connsiteX83" fmla="*/ 7965805 w 9517857"/>
              <a:gd name="connsiteY83" fmla="*/ 202230 h 920231"/>
              <a:gd name="connsiteX84" fmla="*/ 8147401 w 9517857"/>
              <a:gd name="connsiteY84" fmla="*/ 207492 h 920231"/>
              <a:gd name="connsiteX85" fmla="*/ 8256033 w 9517857"/>
              <a:gd name="connsiteY85" fmla="*/ 195588 h 920231"/>
              <a:gd name="connsiteX86" fmla="*/ 8410677 w 9517857"/>
              <a:gd name="connsiteY86" fmla="*/ 174042 h 920231"/>
              <a:gd name="connsiteX87" fmla="*/ 8617841 w 9517857"/>
              <a:gd name="connsiteY87" fmla="*/ 157042 h 920231"/>
              <a:gd name="connsiteX88" fmla="*/ 8715976 w 9517857"/>
              <a:gd name="connsiteY88" fmla="*/ 180249 h 920231"/>
              <a:gd name="connsiteX89" fmla="*/ 8778827 w 9517857"/>
              <a:gd name="connsiteY89" fmla="*/ 174811 h 920231"/>
              <a:gd name="connsiteX90" fmla="*/ 8840778 w 9517857"/>
              <a:gd name="connsiteY90" fmla="*/ 145024 h 920231"/>
              <a:gd name="connsiteX91" fmla="*/ 9010380 w 9517857"/>
              <a:gd name="connsiteY91" fmla="*/ 93766 h 920231"/>
              <a:gd name="connsiteX92" fmla="*/ 9110856 w 9517857"/>
              <a:gd name="connsiteY92" fmla="*/ 72872 h 920231"/>
              <a:gd name="connsiteX93" fmla="*/ 9268817 w 9517857"/>
              <a:gd name="connsiteY93" fmla="*/ 54957 h 920231"/>
              <a:gd name="connsiteX94" fmla="*/ 9316667 w 9517857"/>
              <a:gd name="connsiteY94" fmla="*/ 46922 h 920231"/>
              <a:gd name="connsiteX95" fmla="*/ 9428209 w 9517857"/>
              <a:gd name="connsiteY95" fmla="*/ 31798 h 920231"/>
              <a:gd name="connsiteX96" fmla="*/ 9488916 w 9517857"/>
              <a:gd name="connsiteY96"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9488916 w 9517857"/>
              <a:gd name="connsiteY4" fmla="*/ 1875 h 920231"/>
              <a:gd name="connsiteX5" fmla="*/ 9517857 w 9517857"/>
              <a:gd name="connsiteY5" fmla="*/ 1887 h 920231"/>
              <a:gd name="connsiteX6" fmla="*/ 9517857 w 9517857"/>
              <a:gd name="connsiteY6" fmla="*/ 920231 h 920231"/>
              <a:gd name="connsiteX7" fmla="*/ 14604 w 9517857"/>
              <a:gd name="connsiteY7" fmla="*/ 920231 h 920231"/>
              <a:gd name="connsiteX8" fmla="*/ 12841 w 9517857"/>
              <a:gd name="connsiteY8" fmla="*/ 919638 h 920231"/>
              <a:gd name="connsiteX9" fmla="*/ 93 w 9517857"/>
              <a:gd name="connsiteY9" fmla="*/ 914346 h 920231"/>
              <a:gd name="connsiteX10" fmla="*/ 58674 w 9517857"/>
              <a:gd name="connsiteY10" fmla="*/ 892197 h 920231"/>
              <a:gd name="connsiteX11" fmla="*/ 275005 w 9517857"/>
              <a:gd name="connsiteY11" fmla="*/ 809104 h 920231"/>
              <a:gd name="connsiteX12" fmla="*/ 587824 w 9517857"/>
              <a:gd name="connsiteY12" fmla="*/ 800070 h 920231"/>
              <a:gd name="connsiteX13" fmla="*/ 727985 w 9517857"/>
              <a:gd name="connsiteY13" fmla="*/ 721701 h 920231"/>
              <a:gd name="connsiteX14" fmla="*/ 778982 w 9517857"/>
              <a:gd name="connsiteY14" fmla="*/ 712017 h 920231"/>
              <a:gd name="connsiteX15" fmla="*/ 849944 w 9517857"/>
              <a:gd name="connsiteY15" fmla="*/ 719862 h 920231"/>
              <a:gd name="connsiteX16" fmla="*/ 901402 w 9517857"/>
              <a:gd name="connsiteY16" fmla="*/ 730920 h 920231"/>
              <a:gd name="connsiteX17" fmla="*/ 930946 w 9517857"/>
              <a:gd name="connsiteY17" fmla="*/ 735921 h 920231"/>
              <a:gd name="connsiteX18" fmla="*/ 986250 w 9517857"/>
              <a:gd name="connsiteY18" fmla="*/ 715405 h 920231"/>
              <a:gd name="connsiteX19" fmla="*/ 1013752 w 9517857"/>
              <a:gd name="connsiteY19" fmla="*/ 715236 h 920231"/>
              <a:gd name="connsiteX20" fmla="*/ 1023734 w 9517857"/>
              <a:gd name="connsiteY20" fmla="*/ 720446 h 920231"/>
              <a:gd name="connsiteX21" fmla="*/ 1063207 w 9517857"/>
              <a:gd name="connsiteY21" fmla="*/ 717526 h 920231"/>
              <a:gd name="connsiteX22" fmla="*/ 1081980 w 9517857"/>
              <a:gd name="connsiteY22" fmla="*/ 740330 h 920231"/>
              <a:gd name="connsiteX23" fmla="*/ 1218120 w 9517857"/>
              <a:gd name="connsiteY23" fmla="*/ 715155 h 920231"/>
              <a:gd name="connsiteX24" fmla="*/ 1397459 w 9517857"/>
              <a:gd name="connsiteY24" fmla="*/ 693065 h 920231"/>
              <a:gd name="connsiteX25" fmla="*/ 1580688 w 9517857"/>
              <a:gd name="connsiteY25" fmla="*/ 695572 h 920231"/>
              <a:gd name="connsiteX26" fmla="*/ 1772334 w 9517857"/>
              <a:gd name="connsiteY26" fmla="*/ 712515 h 920231"/>
              <a:gd name="connsiteX27" fmla="*/ 2002561 w 9517857"/>
              <a:gd name="connsiteY27" fmla="*/ 661792 h 920231"/>
              <a:gd name="connsiteX28" fmla="*/ 2135144 w 9517857"/>
              <a:gd name="connsiteY28" fmla="*/ 638376 h 920231"/>
              <a:gd name="connsiteX29" fmla="*/ 2440292 w 9517857"/>
              <a:gd name="connsiteY29" fmla="*/ 595737 h 920231"/>
              <a:gd name="connsiteX30" fmla="*/ 2547829 w 9517857"/>
              <a:gd name="connsiteY30" fmla="*/ 568025 h 920231"/>
              <a:gd name="connsiteX31" fmla="*/ 2658055 w 9517857"/>
              <a:gd name="connsiteY31" fmla="*/ 580602 h 920231"/>
              <a:gd name="connsiteX32" fmla="*/ 2693698 w 9517857"/>
              <a:gd name="connsiteY32" fmla="*/ 561904 h 920231"/>
              <a:gd name="connsiteX33" fmla="*/ 2699673 w 9517857"/>
              <a:gd name="connsiteY33" fmla="*/ 558275 h 920231"/>
              <a:gd name="connsiteX34" fmla="*/ 2727306 w 9517857"/>
              <a:gd name="connsiteY34" fmla="*/ 552573 h 920231"/>
              <a:gd name="connsiteX35" fmla="*/ 2730451 w 9517857"/>
              <a:gd name="connsiteY35" fmla="*/ 539933 h 920231"/>
              <a:gd name="connsiteX36" fmla="*/ 2768713 w 9517857"/>
              <a:gd name="connsiteY36" fmla="*/ 523450 h 920231"/>
              <a:gd name="connsiteX37" fmla="*/ 2820868 w 9517857"/>
              <a:gd name="connsiteY37" fmla="*/ 516035 h 920231"/>
              <a:gd name="connsiteX38" fmla="*/ 3073635 w 9517857"/>
              <a:gd name="connsiteY38" fmla="*/ 493169 h 920231"/>
              <a:gd name="connsiteX39" fmla="*/ 3222071 w 9517857"/>
              <a:gd name="connsiteY39" fmla="*/ 472434 h 920231"/>
              <a:gd name="connsiteX40" fmla="*/ 3274069 w 9517857"/>
              <a:gd name="connsiteY40" fmla="*/ 453480 h 920231"/>
              <a:gd name="connsiteX41" fmla="*/ 3349632 w 9517857"/>
              <a:gd name="connsiteY41" fmla="*/ 434458 h 920231"/>
              <a:gd name="connsiteX42" fmla="*/ 3479593 w 9517857"/>
              <a:gd name="connsiteY42" fmla="*/ 392312 h 920231"/>
              <a:gd name="connsiteX43" fmla="*/ 3651428 w 9517857"/>
              <a:gd name="connsiteY43" fmla="*/ 363682 h 920231"/>
              <a:gd name="connsiteX44" fmla="*/ 3750023 w 9517857"/>
              <a:gd name="connsiteY44" fmla="*/ 372553 h 920231"/>
              <a:gd name="connsiteX45" fmla="*/ 3844133 w 9517857"/>
              <a:gd name="connsiteY45" fmla="*/ 362523 h 920231"/>
              <a:gd name="connsiteX46" fmla="*/ 3933803 w 9517857"/>
              <a:gd name="connsiteY46" fmla="*/ 359190 h 920231"/>
              <a:gd name="connsiteX47" fmla="*/ 4266740 w 9517857"/>
              <a:gd name="connsiteY47" fmla="*/ 363329 h 920231"/>
              <a:gd name="connsiteX48" fmla="*/ 4430770 w 9517857"/>
              <a:gd name="connsiteY48" fmla="*/ 344518 h 920231"/>
              <a:gd name="connsiteX49" fmla="*/ 4512664 w 9517857"/>
              <a:gd name="connsiteY49" fmla="*/ 321823 h 920231"/>
              <a:gd name="connsiteX50" fmla="*/ 4616423 w 9517857"/>
              <a:gd name="connsiteY50" fmla="*/ 292789 h 920231"/>
              <a:gd name="connsiteX51" fmla="*/ 4807816 w 9517857"/>
              <a:gd name="connsiteY51" fmla="*/ 0 h 920231"/>
              <a:gd name="connsiteX52" fmla="*/ 4826683 w 9517857"/>
              <a:gd name="connsiteY52" fmla="*/ 165317 h 920231"/>
              <a:gd name="connsiteX53" fmla="*/ 4827826 w 9517857"/>
              <a:gd name="connsiteY53" fmla="*/ 248852 h 920231"/>
              <a:gd name="connsiteX54" fmla="*/ 4892569 w 9517857"/>
              <a:gd name="connsiteY54" fmla="*/ 251808 h 920231"/>
              <a:gd name="connsiteX55" fmla="*/ 4896611 w 9517857"/>
              <a:gd name="connsiteY55" fmla="*/ 242323 h 920231"/>
              <a:gd name="connsiteX56" fmla="*/ 4917286 w 9517857"/>
              <a:gd name="connsiteY56" fmla="*/ 245534 h 920231"/>
              <a:gd name="connsiteX57" fmla="*/ 4981173 w 9517857"/>
              <a:gd name="connsiteY57" fmla="*/ 248978 h 920231"/>
              <a:gd name="connsiteX58" fmla="*/ 5060397 w 9517857"/>
              <a:gd name="connsiteY58" fmla="*/ 265563 h 920231"/>
              <a:gd name="connsiteX59" fmla="*/ 5252996 w 9517857"/>
              <a:gd name="connsiteY59" fmla="*/ 272530 h 920231"/>
              <a:gd name="connsiteX60" fmla="*/ 5358056 w 9517857"/>
              <a:gd name="connsiteY60" fmla="*/ 249123 h 920231"/>
              <a:gd name="connsiteX61" fmla="*/ 5426496 w 9517857"/>
              <a:gd name="connsiteY61" fmla="*/ 237017 h 920231"/>
              <a:gd name="connsiteX62" fmla="*/ 5497161 w 9517857"/>
              <a:gd name="connsiteY62" fmla="*/ 230683 h 920231"/>
              <a:gd name="connsiteX63" fmla="*/ 5826043 w 9517857"/>
              <a:gd name="connsiteY63" fmla="*/ 149948 h 920231"/>
              <a:gd name="connsiteX64" fmla="*/ 6013415 w 9517857"/>
              <a:gd name="connsiteY64" fmla="*/ 139191 h 920231"/>
              <a:gd name="connsiteX65" fmla="*/ 6080994 w 9517857"/>
              <a:gd name="connsiteY65" fmla="*/ 144813 h 920231"/>
              <a:gd name="connsiteX66" fmla="*/ 6194152 w 9517857"/>
              <a:gd name="connsiteY66" fmla="*/ 153647 h 920231"/>
              <a:gd name="connsiteX67" fmla="*/ 6281379 w 9517857"/>
              <a:gd name="connsiteY67" fmla="*/ 183501 h 920231"/>
              <a:gd name="connsiteX68" fmla="*/ 6374947 w 9517857"/>
              <a:gd name="connsiteY68" fmla="*/ 181674 h 920231"/>
              <a:gd name="connsiteX69" fmla="*/ 6448518 w 9517857"/>
              <a:gd name="connsiteY69" fmla="*/ 166253 h 920231"/>
              <a:gd name="connsiteX70" fmla="*/ 6544700 w 9517857"/>
              <a:gd name="connsiteY70" fmla="*/ 169036 h 920231"/>
              <a:gd name="connsiteX71" fmla="*/ 6648353 w 9517857"/>
              <a:gd name="connsiteY71" fmla="*/ 174125 h 920231"/>
              <a:gd name="connsiteX72" fmla="*/ 6736227 w 9517857"/>
              <a:gd name="connsiteY72" fmla="*/ 175091 h 920231"/>
              <a:gd name="connsiteX73" fmla="*/ 6977218 w 9517857"/>
              <a:gd name="connsiteY73" fmla="*/ 186164 h 920231"/>
              <a:gd name="connsiteX74" fmla="*/ 7065221 w 9517857"/>
              <a:gd name="connsiteY74" fmla="*/ 229406 h 920231"/>
              <a:gd name="connsiteX75" fmla="*/ 7358195 w 9517857"/>
              <a:gd name="connsiteY75" fmla="*/ 253615 h 920231"/>
              <a:gd name="connsiteX76" fmla="*/ 7565449 w 9517857"/>
              <a:gd name="connsiteY76" fmla="*/ 260825 h 920231"/>
              <a:gd name="connsiteX77" fmla="*/ 7599285 w 9517857"/>
              <a:gd name="connsiteY77" fmla="*/ 267896 h 920231"/>
              <a:gd name="connsiteX78" fmla="*/ 7644411 w 9517857"/>
              <a:gd name="connsiteY78" fmla="*/ 260861 h 920231"/>
              <a:gd name="connsiteX79" fmla="*/ 7825110 w 9517857"/>
              <a:gd name="connsiteY79" fmla="*/ 230984 h 920231"/>
              <a:gd name="connsiteX80" fmla="*/ 7965805 w 9517857"/>
              <a:gd name="connsiteY80" fmla="*/ 202230 h 920231"/>
              <a:gd name="connsiteX81" fmla="*/ 8147401 w 9517857"/>
              <a:gd name="connsiteY81" fmla="*/ 207492 h 920231"/>
              <a:gd name="connsiteX82" fmla="*/ 8256033 w 9517857"/>
              <a:gd name="connsiteY82" fmla="*/ 195588 h 920231"/>
              <a:gd name="connsiteX83" fmla="*/ 8410677 w 9517857"/>
              <a:gd name="connsiteY83" fmla="*/ 174042 h 920231"/>
              <a:gd name="connsiteX84" fmla="*/ 8617841 w 9517857"/>
              <a:gd name="connsiteY84" fmla="*/ 157042 h 920231"/>
              <a:gd name="connsiteX85" fmla="*/ 8715976 w 9517857"/>
              <a:gd name="connsiteY85" fmla="*/ 180249 h 920231"/>
              <a:gd name="connsiteX86" fmla="*/ 8778827 w 9517857"/>
              <a:gd name="connsiteY86" fmla="*/ 174811 h 920231"/>
              <a:gd name="connsiteX87" fmla="*/ 8840778 w 9517857"/>
              <a:gd name="connsiteY87" fmla="*/ 145024 h 920231"/>
              <a:gd name="connsiteX88" fmla="*/ 9010380 w 9517857"/>
              <a:gd name="connsiteY88" fmla="*/ 93766 h 920231"/>
              <a:gd name="connsiteX89" fmla="*/ 9110856 w 9517857"/>
              <a:gd name="connsiteY89" fmla="*/ 72872 h 920231"/>
              <a:gd name="connsiteX90" fmla="*/ 9268817 w 9517857"/>
              <a:gd name="connsiteY90" fmla="*/ 54957 h 920231"/>
              <a:gd name="connsiteX91" fmla="*/ 9316667 w 9517857"/>
              <a:gd name="connsiteY91" fmla="*/ 46922 h 920231"/>
              <a:gd name="connsiteX92" fmla="*/ 9428209 w 9517857"/>
              <a:gd name="connsiteY92" fmla="*/ 31798 h 920231"/>
              <a:gd name="connsiteX93" fmla="*/ 9488916 w 9517857"/>
              <a:gd name="connsiteY93" fmla="*/ 1875 h 920231"/>
              <a:gd name="connsiteX0" fmla="*/ 4687244 w 9517857"/>
              <a:gd name="connsiteY0" fmla="*/ 253173 h 920231"/>
              <a:gd name="connsiteX1" fmla="*/ 4689051 w 9517857"/>
              <a:gd name="connsiteY1" fmla="*/ 252843 h 920231"/>
              <a:gd name="connsiteX2" fmla="*/ 4687244 w 9517857"/>
              <a:gd name="connsiteY2" fmla="*/ 253173 h 920231"/>
              <a:gd name="connsiteX3" fmla="*/ 9488916 w 9517857"/>
              <a:gd name="connsiteY3" fmla="*/ 1875 h 920231"/>
              <a:gd name="connsiteX4" fmla="*/ 9517857 w 9517857"/>
              <a:gd name="connsiteY4" fmla="*/ 1887 h 920231"/>
              <a:gd name="connsiteX5" fmla="*/ 9517857 w 9517857"/>
              <a:gd name="connsiteY5" fmla="*/ 920231 h 920231"/>
              <a:gd name="connsiteX6" fmla="*/ 14604 w 9517857"/>
              <a:gd name="connsiteY6" fmla="*/ 920231 h 920231"/>
              <a:gd name="connsiteX7" fmla="*/ 12841 w 9517857"/>
              <a:gd name="connsiteY7" fmla="*/ 919638 h 920231"/>
              <a:gd name="connsiteX8" fmla="*/ 93 w 9517857"/>
              <a:gd name="connsiteY8" fmla="*/ 914346 h 920231"/>
              <a:gd name="connsiteX9" fmla="*/ 58674 w 9517857"/>
              <a:gd name="connsiteY9" fmla="*/ 892197 h 920231"/>
              <a:gd name="connsiteX10" fmla="*/ 275005 w 9517857"/>
              <a:gd name="connsiteY10" fmla="*/ 809104 h 920231"/>
              <a:gd name="connsiteX11" fmla="*/ 587824 w 9517857"/>
              <a:gd name="connsiteY11" fmla="*/ 800070 h 920231"/>
              <a:gd name="connsiteX12" fmla="*/ 727985 w 9517857"/>
              <a:gd name="connsiteY12" fmla="*/ 721701 h 920231"/>
              <a:gd name="connsiteX13" fmla="*/ 778982 w 9517857"/>
              <a:gd name="connsiteY13" fmla="*/ 712017 h 920231"/>
              <a:gd name="connsiteX14" fmla="*/ 849944 w 9517857"/>
              <a:gd name="connsiteY14" fmla="*/ 719862 h 920231"/>
              <a:gd name="connsiteX15" fmla="*/ 901402 w 9517857"/>
              <a:gd name="connsiteY15" fmla="*/ 730920 h 920231"/>
              <a:gd name="connsiteX16" fmla="*/ 930946 w 9517857"/>
              <a:gd name="connsiteY16" fmla="*/ 735921 h 920231"/>
              <a:gd name="connsiteX17" fmla="*/ 986250 w 9517857"/>
              <a:gd name="connsiteY17" fmla="*/ 715405 h 920231"/>
              <a:gd name="connsiteX18" fmla="*/ 1013752 w 9517857"/>
              <a:gd name="connsiteY18" fmla="*/ 715236 h 920231"/>
              <a:gd name="connsiteX19" fmla="*/ 1023734 w 9517857"/>
              <a:gd name="connsiteY19" fmla="*/ 720446 h 920231"/>
              <a:gd name="connsiteX20" fmla="*/ 1063207 w 9517857"/>
              <a:gd name="connsiteY20" fmla="*/ 717526 h 920231"/>
              <a:gd name="connsiteX21" fmla="*/ 1081980 w 9517857"/>
              <a:gd name="connsiteY21" fmla="*/ 740330 h 920231"/>
              <a:gd name="connsiteX22" fmla="*/ 1218120 w 9517857"/>
              <a:gd name="connsiteY22" fmla="*/ 715155 h 920231"/>
              <a:gd name="connsiteX23" fmla="*/ 1397459 w 9517857"/>
              <a:gd name="connsiteY23" fmla="*/ 693065 h 920231"/>
              <a:gd name="connsiteX24" fmla="*/ 1580688 w 9517857"/>
              <a:gd name="connsiteY24" fmla="*/ 695572 h 920231"/>
              <a:gd name="connsiteX25" fmla="*/ 1772334 w 9517857"/>
              <a:gd name="connsiteY25" fmla="*/ 712515 h 920231"/>
              <a:gd name="connsiteX26" fmla="*/ 2002561 w 9517857"/>
              <a:gd name="connsiteY26" fmla="*/ 661792 h 920231"/>
              <a:gd name="connsiteX27" fmla="*/ 2135144 w 9517857"/>
              <a:gd name="connsiteY27" fmla="*/ 638376 h 920231"/>
              <a:gd name="connsiteX28" fmla="*/ 2440292 w 9517857"/>
              <a:gd name="connsiteY28" fmla="*/ 595737 h 920231"/>
              <a:gd name="connsiteX29" fmla="*/ 2547829 w 9517857"/>
              <a:gd name="connsiteY29" fmla="*/ 568025 h 920231"/>
              <a:gd name="connsiteX30" fmla="*/ 2658055 w 9517857"/>
              <a:gd name="connsiteY30" fmla="*/ 580602 h 920231"/>
              <a:gd name="connsiteX31" fmla="*/ 2693698 w 9517857"/>
              <a:gd name="connsiteY31" fmla="*/ 561904 h 920231"/>
              <a:gd name="connsiteX32" fmla="*/ 2699673 w 9517857"/>
              <a:gd name="connsiteY32" fmla="*/ 558275 h 920231"/>
              <a:gd name="connsiteX33" fmla="*/ 2727306 w 9517857"/>
              <a:gd name="connsiteY33" fmla="*/ 552573 h 920231"/>
              <a:gd name="connsiteX34" fmla="*/ 2730451 w 9517857"/>
              <a:gd name="connsiteY34" fmla="*/ 539933 h 920231"/>
              <a:gd name="connsiteX35" fmla="*/ 2768713 w 9517857"/>
              <a:gd name="connsiteY35" fmla="*/ 523450 h 920231"/>
              <a:gd name="connsiteX36" fmla="*/ 2820868 w 9517857"/>
              <a:gd name="connsiteY36" fmla="*/ 516035 h 920231"/>
              <a:gd name="connsiteX37" fmla="*/ 3073635 w 9517857"/>
              <a:gd name="connsiteY37" fmla="*/ 493169 h 920231"/>
              <a:gd name="connsiteX38" fmla="*/ 3222071 w 9517857"/>
              <a:gd name="connsiteY38" fmla="*/ 472434 h 920231"/>
              <a:gd name="connsiteX39" fmla="*/ 3274069 w 9517857"/>
              <a:gd name="connsiteY39" fmla="*/ 453480 h 920231"/>
              <a:gd name="connsiteX40" fmla="*/ 3349632 w 9517857"/>
              <a:gd name="connsiteY40" fmla="*/ 434458 h 920231"/>
              <a:gd name="connsiteX41" fmla="*/ 3479593 w 9517857"/>
              <a:gd name="connsiteY41" fmla="*/ 392312 h 920231"/>
              <a:gd name="connsiteX42" fmla="*/ 3651428 w 9517857"/>
              <a:gd name="connsiteY42" fmla="*/ 363682 h 920231"/>
              <a:gd name="connsiteX43" fmla="*/ 3750023 w 9517857"/>
              <a:gd name="connsiteY43" fmla="*/ 372553 h 920231"/>
              <a:gd name="connsiteX44" fmla="*/ 3844133 w 9517857"/>
              <a:gd name="connsiteY44" fmla="*/ 362523 h 920231"/>
              <a:gd name="connsiteX45" fmla="*/ 3933803 w 9517857"/>
              <a:gd name="connsiteY45" fmla="*/ 359190 h 920231"/>
              <a:gd name="connsiteX46" fmla="*/ 4266740 w 9517857"/>
              <a:gd name="connsiteY46" fmla="*/ 363329 h 920231"/>
              <a:gd name="connsiteX47" fmla="*/ 4430770 w 9517857"/>
              <a:gd name="connsiteY47" fmla="*/ 344518 h 920231"/>
              <a:gd name="connsiteX48" fmla="*/ 4512664 w 9517857"/>
              <a:gd name="connsiteY48" fmla="*/ 321823 h 920231"/>
              <a:gd name="connsiteX49" fmla="*/ 4616423 w 9517857"/>
              <a:gd name="connsiteY49" fmla="*/ 292789 h 920231"/>
              <a:gd name="connsiteX50" fmla="*/ 4807816 w 9517857"/>
              <a:gd name="connsiteY50" fmla="*/ 0 h 920231"/>
              <a:gd name="connsiteX51" fmla="*/ 4826683 w 9517857"/>
              <a:gd name="connsiteY51" fmla="*/ 165317 h 920231"/>
              <a:gd name="connsiteX52" fmla="*/ 4827826 w 9517857"/>
              <a:gd name="connsiteY52" fmla="*/ 248852 h 920231"/>
              <a:gd name="connsiteX53" fmla="*/ 4892569 w 9517857"/>
              <a:gd name="connsiteY53" fmla="*/ 251808 h 920231"/>
              <a:gd name="connsiteX54" fmla="*/ 4896611 w 9517857"/>
              <a:gd name="connsiteY54" fmla="*/ 242323 h 920231"/>
              <a:gd name="connsiteX55" fmla="*/ 4917286 w 9517857"/>
              <a:gd name="connsiteY55" fmla="*/ 245534 h 920231"/>
              <a:gd name="connsiteX56" fmla="*/ 4981173 w 9517857"/>
              <a:gd name="connsiteY56" fmla="*/ 248978 h 920231"/>
              <a:gd name="connsiteX57" fmla="*/ 5060397 w 9517857"/>
              <a:gd name="connsiteY57" fmla="*/ 265563 h 920231"/>
              <a:gd name="connsiteX58" fmla="*/ 5252996 w 9517857"/>
              <a:gd name="connsiteY58" fmla="*/ 272530 h 920231"/>
              <a:gd name="connsiteX59" fmla="*/ 5358056 w 9517857"/>
              <a:gd name="connsiteY59" fmla="*/ 249123 h 920231"/>
              <a:gd name="connsiteX60" fmla="*/ 5426496 w 9517857"/>
              <a:gd name="connsiteY60" fmla="*/ 237017 h 920231"/>
              <a:gd name="connsiteX61" fmla="*/ 5497161 w 9517857"/>
              <a:gd name="connsiteY61" fmla="*/ 230683 h 920231"/>
              <a:gd name="connsiteX62" fmla="*/ 5826043 w 9517857"/>
              <a:gd name="connsiteY62" fmla="*/ 149948 h 920231"/>
              <a:gd name="connsiteX63" fmla="*/ 6013415 w 9517857"/>
              <a:gd name="connsiteY63" fmla="*/ 139191 h 920231"/>
              <a:gd name="connsiteX64" fmla="*/ 6080994 w 9517857"/>
              <a:gd name="connsiteY64" fmla="*/ 144813 h 920231"/>
              <a:gd name="connsiteX65" fmla="*/ 6194152 w 9517857"/>
              <a:gd name="connsiteY65" fmla="*/ 153647 h 920231"/>
              <a:gd name="connsiteX66" fmla="*/ 6281379 w 9517857"/>
              <a:gd name="connsiteY66" fmla="*/ 183501 h 920231"/>
              <a:gd name="connsiteX67" fmla="*/ 6374947 w 9517857"/>
              <a:gd name="connsiteY67" fmla="*/ 181674 h 920231"/>
              <a:gd name="connsiteX68" fmla="*/ 6448518 w 9517857"/>
              <a:gd name="connsiteY68" fmla="*/ 166253 h 920231"/>
              <a:gd name="connsiteX69" fmla="*/ 6544700 w 9517857"/>
              <a:gd name="connsiteY69" fmla="*/ 169036 h 920231"/>
              <a:gd name="connsiteX70" fmla="*/ 6648353 w 9517857"/>
              <a:gd name="connsiteY70" fmla="*/ 174125 h 920231"/>
              <a:gd name="connsiteX71" fmla="*/ 6736227 w 9517857"/>
              <a:gd name="connsiteY71" fmla="*/ 175091 h 920231"/>
              <a:gd name="connsiteX72" fmla="*/ 6977218 w 9517857"/>
              <a:gd name="connsiteY72" fmla="*/ 186164 h 920231"/>
              <a:gd name="connsiteX73" fmla="*/ 7065221 w 9517857"/>
              <a:gd name="connsiteY73" fmla="*/ 229406 h 920231"/>
              <a:gd name="connsiteX74" fmla="*/ 7358195 w 9517857"/>
              <a:gd name="connsiteY74" fmla="*/ 253615 h 920231"/>
              <a:gd name="connsiteX75" fmla="*/ 7565449 w 9517857"/>
              <a:gd name="connsiteY75" fmla="*/ 260825 h 920231"/>
              <a:gd name="connsiteX76" fmla="*/ 7599285 w 9517857"/>
              <a:gd name="connsiteY76" fmla="*/ 267896 h 920231"/>
              <a:gd name="connsiteX77" fmla="*/ 7644411 w 9517857"/>
              <a:gd name="connsiteY77" fmla="*/ 260861 h 920231"/>
              <a:gd name="connsiteX78" fmla="*/ 7825110 w 9517857"/>
              <a:gd name="connsiteY78" fmla="*/ 230984 h 920231"/>
              <a:gd name="connsiteX79" fmla="*/ 7965805 w 9517857"/>
              <a:gd name="connsiteY79" fmla="*/ 202230 h 920231"/>
              <a:gd name="connsiteX80" fmla="*/ 8147401 w 9517857"/>
              <a:gd name="connsiteY80" fmla="*/ 207492 h 920231"/>
              <a:gd name="connsiteX81" fmla="*/ 8256033 w 9517857"/>
              <a:gd name="connsiteY81" fmla="*/ 195588 h 920231"/>
              <a:gd name="connsiteX82" fmla="*/ 8410677 w 9517857"/>
              <a:gd name="connsiteY82" fmla="*/ 174042 h 920231"/>
              <a:gd name="connsiteX83" fmla="*/ 8617841 w 9517857"/>
              <a:gd name="connsiteY83" fmla="*/ 157042 h 920231"/>
              <a:gd name="connsiteX84" fmla="*/ 8715976 w 9517857"/>
              <a:gd name="connsiteY84" fmla="*/ 180249 h 920231"/>
              <a:gd name="connsiteX85" fmla="*/ 8778827 w 9517857"/>
              <a:gd name="connsiteY85" fmla="*/ 174811 h 920231"/>
              <a:gd name="connsiteX86" fmla="*/ 8840778 w 9517857"/>
              <a:gd name="connsiteY86" fmla="*/ 145024 h 920231"/>
              <a:gd name="connsiteX87" fmla="*/ 9010380 w 9517857"/>
              <a:gd name="connsiteY87" fmla="*/ 93766 h 920231"/>
              <a:gd name="connsiteX88" fmla="*/ 9110856 w 9517857"/>
              <a:gd name="connsiteY88" fmla="*/ 72872 h 920231"/>
              <a:gd name="connsiteX89" fmla="*/ 9268817 w 9517857"/>
              <a:gd name="connsiteY89" fmla="*/ 54957 h 920231"/>
              <a:gd name="connsiteX90" fmla="*/ 9316667 w 9517857"/>
              <a:gd name="connsiteY90" fmla="*/ 46922 h 920231"/>
              <a:gd name="connsiteX91" fmla="*/ 9428209 w 9517857"/>
              <a:gd name="connsiteY91" fmla="*/ 31798 h 920231"/>
              <a:gd name="connsiteX92" fmla="*/ 9488916 w 9517857"/>
              <a:gd name="connsiteY92" fmla="*/ 1875 h 920231"/>
              <a:gd name="connsiteX0" fmla="*/ 9488916 w 9517857"/>
              <a:gd name="connsiteY0" fmla="*/ 1875 h 920231"/>
              <a:gd name="connsiteX1" fmla="*/ 9517857 w 9517857"/>
              <a:gd name="connsiteY1" fmla="*/ 1887 h 920231"/>
              <a:gd name="connsiteX2" fmla="*/ 9517857 w 9517857"/>
              <a:gd name="connsiteY2" fmla="*/ 920231 h 920231"/>
              <a:gd name="connsiteX3" fmla="*/ 14604 w 9517857"/>
              <a:gd name="connsiteY3" fmla="*/ 920231 h 920231"/>
              <a:gd name="connsiteX4" fmla="*/ 12841 w 9517857"/>
              <a:gd name="connsiteY4" fmla="*/ 919638 h 920231"/>
              <a:gd name="connsiteX5" fmla="*/ 93 w 9517857"/>
              <a:gd name="connsiteY5" fmla="*/ 914346 h 920231"/>
              <a:gd name="connsiteX6" fmla="*/ 58674 w 9517857"/>
              <a:gd name="connsiteY6" fmla="*/ 892197 h 920231"/>
              <a:gd name="connsiteX7" fmla="*/ 275005 w 9517857"/>
              <a:gd name="connsiteY7" fmla="*/ 809104 h 920231"/>
              <a:gd name="connsiteX8" fmla="*/ 587824 w 9517857"/>
              <a:gd name="connsiteY8" fmla="*/ 800070 h 920231"/>
              <a:gd name="connsiteX9" fmla="*/ 727985 w 9517857"/>
              <a:gd name="connsiteY9" fmla="*/ 721701 h 920231"/>
              <a:gd name="connsiteX10" fmla="*/ 778982 w 9517857"/>
              <a:gd name="connsiteY10" fmla="*/ 712017 h 920231"/>
              <a:gd name="connsiteX11" fmla="*/ 849944 w 9517857"/>
              <a:gd name="connsiteY11" fmla="*/ 719862 h 920231"/>
              <a:gd name="connsiteX12" fmla="*/ 901402 w 9517857"/>
              <a:gd name="connsiteY12" fmla="*/ 730920 h 920231"/>
              <a:gd name="connsiteX13" fmla="*/ 930946 w 9517857"/>
              <a:gd name="connsiteY13" fmla="*/ 735921 h 920231"/>
              <a:gd name="connsiteX14" fmla="*/ 986250 w 9517857"/>
              <a:gd name="connsiteY14" fmla="*/ 715405 h 920231"/>
              <a:gd name="connsiteX15" fmla="*/ 1013752 w 9517857"/>
              <a:gd name="connsiteY15" fmla="*/ 715236 h 920231"/>
              <a:gd name="connsiteX16" fmla="*/ 1023734 w 9517857"/>
              <a:gd name="connsiteY16" fmla="*/ 720446 h 920231"/>
              <a:gd name="connsiteX17" fmla="*/ 1063207 w 9517857"/>
              <a:gd name="connsiteY17" fmla="*/ 717526 h 920231"/>
              <a:gd name="connsiteX18" fmla="*/ 1081980 w 9517857"/>
              <a:gd name="connsiteY18" fmla="*/ 740330 h 920231"/>
              <a:gd name="connsiteX19" fmla="*/ 1218120 w 9517857"/>
              <a:gd name="connsiteY19" fmla="*/ 715155 h 920231"/>
              <a:gd name="connsiteX20" fmla="*/ 1397459 w 9517857"/>
              <a:gd name="connsiteY20" fmla="*/ 693065 h 920231"/>
              <a:gd name="connsiteX21" fmla="*/ 1580688 w 9517857"/>
              <a:gd name="connsiteY21" fmla="*/ 695572 h 920231"/>
              <a:gd name="connsiteX22" fmla="*/ 1772334 w 9517857"/>
              <a:gd name="connsiteY22" fmla="*/ 712515 h 920231"/>
              <a:gd name="connsiteX23" fmla="*/ 2002561 w 9517857"/>
              <a:gd name="connsiteY23" fmla="*/ 661792 h 920231"/>
              <a:gd name="connsiteX24" fmla="*/ 2135144 w 9517857"/>
              <a:gd name="connsiteY24" fmla="*/ 638376 h 920231"/>
              <a:gd name="connsiteX25" fmla="*/ 2440292 w 9517857"/>
              <a:gd name="connsiteY25" fmla="*/ 595737 h 920231"/>
              <a:gd name="connsiteX26" fmla="*/ 2547829 w 9517857"/>
              <a:gd name="connsiteY26" fmla="*/ 568025 h 920231"/>
              <a:gd name="connsiteX27" fmla="*/ 2658055 w 9517857"/>
              <a:gd name="connsiteY27" fmla="*/ 580602 h 920231"/>
              <a:gd name="connsiteX28" fmla="*/ 2693698 w 9517857"/>
              <a:gd name="connsiteY28" fmla="*/ 561904 h 920231"/>
              <a:gd name="connsiteX29" fmla="*/ 2699673 w 9517857"/>
              <a:gd name="connsiteY29" fmla="*/ 558275 h 920231"/>
              <a:gd name="connsiteX30" fmla="*/ 2727306 w 9517857"/>
              <a:gd name="connsiteY30" fmla="*/ 552573 h 920231"/>
              <a:gd name="connsiteX31" fmla="*/ 2730451 w 9517857"/>
              <a:gd name="connsiteY31" fmla="*/ 539933 h 920231"/>
              <a:gd name="connsiteX32" fmla="*/ 2768713 w 9517857"/>
              <a:gd name="connsiteY32" fmla="*/ 523450 h 920231"/>
              <a:gd name="connsiteX33" fmla="*/ 2820868 w 9517857"/>
              <a:gd name="connsiteY33" fmla="*/ 516035 h 920231"/>
              <a:gd name="connsiteX34" fmla="*/ 3073635 w 9517857"/>
              <a:gd name="connsiteY34" fmla="*/ 493169 h 920231"/>
              <a:gd name="connsiteX35" fmla="*/ 3222071 w 9517857"/>
              <a:gd name="connsiteY35" fmla="*/ 472434 h 920231"/>
              <a:gd name="connsiteX36" fmla="*/ 3274069 w 9517857"/>
              <a:gd name="connsiteY36" fmla="*/ 453480 h 920231"/>
              <a:gd name="connsiteX37" fmla="*/ 3349632 w 9517857"/>
              <a:gd name="connsiteY37" fmla="*/ 434458 h 920231"/>
              <a:gd name="connsiteX38" fmla="*/ 3479593 w 9517857"/>
              <a:gd name="connsiteY38" fmla="*/ 392312 h 920231"/>
              <a:gd name="connsiteX39" fmla="*/ 3651428 w 9517857"/>
              <a:gd name="connsiteY39" fmla="*/ 363682 h 920231"/>
              <a:gd name="connsiteX40" fmla="*/ 3750023 w 9517857"/>
              <a:gd name="connsiteY40" fmla="*/ 372553 h 920231"/>
              <a:gd name="connsiteX41" fmla="*/ 3844133 w 9517857"/>
              <a:gd name="connsiteY41" fmla="*/ 362523 h 920231"/>
              <a:gd name="connsiteX42" fmla="*/ 3933803 w 9517857"/>
              <a:gd name="connsiteY42" fmla="*/ 359190 h 920231"/>
              <a:gd name="connsiteX43" fmla="*/ 4266740 w 9517857"/>
              <a:gd name="connsiteY43" fmla="*/ 363329 h 920231"/>
              <a:gd name="connsiteX44" fmla="*/ 4430770 w 9517857"/>
              <a:gd name="connsiteY44" fmla="*/ 344518 h 920231"/>
              <a:gd name="connsiteX45" fmla="*/ 4512664 w 9517857"/>
              <a:gd name="connsiteY45" fmla="*/ 321823 h 920231"/>
              <a:gd name="connsiteX46" fmla="*/ 4616423 w 9517857"/>
              <a:gd name="connsiteY46" fmla="*/ 292789 h 920231"/>
              <a:gd name="connsiteX47" fmla="*/ 4807816 w 9517857"/>
              <a:gd name="connsiteY47" fmla="*/ 0 h 920231"/>
              <a:gd name="connsiteX48" fmla="*/ 4826683 w 9517857"/>
              <a:gd name="connsiteY48" fmla="*/ 165317 h 920231"/>
              <a:gd name="connsiteX49" fmla="*/ 4827826 w 9517857"/>
              <a:gd name="connsiteY49" fmla="*/ 248852 h 920231"/>
              <a:gd name="connsiteX50" fmla="*/ 4892569 w 9517857"/>
              <a:gd name="connsiteY50" fmla="*/ 251808 h 920231"/>
              <a:gd name="connsiteX51" fmla="*/ 4896611 w 9517857"/>
              <a:gd name="connsiteY51" fmla="*/ 242323 h 920231"/>
              <a:gd name="connsiteX52" fmla="*/ 4917286 w 9517857"/>
              <a:gd name="connsiteY52" fmla="*/ 245534 h 920231"/>
              <a:gd name="connsiteX53" fmla="*/ 4981173 w 9517857"/>
              <a:gd name="connsiteY53" fmla="*/ 248978 h 920231"/>
              <a:gd name="connsiteX54" fmla="*/ 5060397 w 9517857"/>
              <a:gd name="connsiteY54" fmla="*/ 265563 h 920231"/>
              <a:gd name="connsiteX55" fmla="*/ 5252996 w 9517857"/>
              <a:gd name="connsiteY55" fmla="*/ 272530 h 920231"/>
              <a:gd name="connsiteX56" fmla="*/ 5358056 w 9517857"/>
              <a:gd name="connsiteY56" fmla="*/ 249123 h 920231"/>
              <a:gd name="connsiteX57" fmla="*/ 5426496 w 9517857"/>
              <a:gd name="connsiteY57" fmla="*/ 237017 h 920231"/>
              <a:gd name="connsiteX58" fmla="*/ 5497161 w 9517857"/>
              <a:gd name="connsiteY58" fmla="*/ 230683 h 920231"/>
              <a:gd name="connsiteX59" fmla="*/ 5826043 w 9517857"/>
              <a:gd name="connsiteY59" fmla="*/ 149948 h 920231"/>
              <a:gd name="connsiteX60" fmla="*/ 6013415 w 9517857"/>
              <a:gd name="connsiteY60" fmla="*/ 139191 h 920231"/>
              <a:gd name="connsiteX61" fmla="*/ 6080994 w 9517857"/>
              <a:gd name="connsiteY61" fmla="*/ 144813 h 920231"/>
              <a:gd name="connsiteX62" fmla="*/ 6194152 w 9517857"/>
              <a:gd name="connsiteY62" fmla="*/ 153647 h 920231"/>
              <a:gd name="connsiteX63" fmla="*/ 6281379 w 9517857"/>
              <a:gd name="connsiteY63" fmla="*/ 183501 h 920231"/>
              <a:gd name="connsiteX64" fmla="*/ 6374947 w 9517857"/>
              <a:gd name="connsiteY64" fmla="*/ 181674 h 920231"/>
              <a:gd name="connsiteX65" fmla="*/ 6448518 w 9517857"/>
              <a:gd name="connsiteY65" fmla="*/ 166253 h 920231"/>
              <a:gd name="connsiteX66" fmla="*/ 6544700 w 9517857"/>
              <a:gd name="connsiteY66" fmla="*/ 169036 h 920231"/>
              <a:gd name="connsiteX67" fmla="*/ 6648353 w 9517857"/>
              <a:gd name="connsiteY67" fmla="*/ 174125 h 920231"/>
              <a:gd name="connsiteX68" fmla="*/ 6736227 w 9517857"/>
              <a:gd name="connsiteY68" fmla="*/ 175091 h 920231"/>
              <a:gd name="connsiteX69" fmla="*/ 6977218 w 9517857"/>
              <a:gd name="connsiteY69" fmla="*/ 186164 h 920231"/>
              <a:gd name="connsiteX70" fmla="*/ 7065221 w 9517857"/>
              <a:gd name="connsiteY70" fmla="*/ 229406 h 920231"/>
              <a:gd name="connsiteX71" fmla="*/ 7358195 w 9517857"/>
              <a:gd name="connsiteY71" fmla="*/ 253615 h 920231"/>
              <a:gd name="connsiteX72" fmla="*/ 7565449 w 9517857"/>
              <a:gd name="connsiteY72" fmla="*/ 260825 h 920231"/>
              <a:gd name="connsiteX73" fmla="*/ 7599285 w 9517857"/>
              <a:gd name="connsiteY73" fmla="*/ 267896 h 920231"/>
              <a:gd name="connsiteX74" fmla="*/ 7644411 w 9517857"/>
              <a:gd name="connsiteY74" fmla="*/ 260861 h 920231"/>
              <a:gd name="connsiteX75" fmla="*/ 7825110 w 9517857"/>
              <a:gd name="connsiteY75" fmla="*/ 230984 h 920231"/>
              <a:gd name="connsiteX76" fmla="*/ 7965805 w 9517857"/>
              <a:gd name="connsiteY76" fmla="*/ 202230 h 920231"/>
              <a:gd name="connsiteX77" fmla="*/ 8147401 w 9517857"/>
              <a:gd name="connsiteY77" fmla="*/ 207492 h 920231"/>
              <a:gd name="connsiteX78" fmla="*/ 8256033 w 9517857"/>
              <a:gd name="connsiteY78" fmla="*/ 195588 h 920231"/>
              <a:gd name="connsiteX79" fmla="*/ 8410677 w 9517857"/>
              <a:gd name="connsiteY79" fmla="*/ 174042 h 920231"/>
              <a:gd name="connsiteX80" fmla="*/ 8617841 w 9517857"/>
              <a:gd name="connsiteY80" fmla="*/ 157042 h 920231"/>
              <a:gd name="connsiteX81" fmla="*/ 8715976 w 9517857"/>
              <a:gd name="connsiteY81" fmla="*/ 180249 h 920231"/>
              <a:gd name="connsiteX82" fmla="*/ 8778827 w 9517857"/>
              <a:gd name="connsiteY82" fmla="*/ 174811 h 920231"/>
              <a:gd name="connsiteX83" fmla="*/ 8840778 w 9517857"/>
              <a:gd name="connsiteY83" fmla="*/ 145024 h 920231"/>
              <a:gd name="connsiteX84" fmla="*/ 9010380 w 9517857"/>
              <a:gd name="connsiteY84" fmla="*/ 93766 h 920231"/>
              <a:gd name="connsiteX85" fmla="*/ 9110856 w 9517857"/>
              <a:gd name="connsiteY85" fmla="*/ 72872 h 920231"/>
              <a:gd name="connsiteX86" fmla="*/ 9268817 w 9517857"/>
              <a:gd name="connsiteY86" fmla="*/ 54957 h 920231"/>
              <a:gd name="connsiteX87" fmla="*/ 9316667 w 9517857"/>
              <a:gd name="connsiteY87" fmla="*/ 46922 h 920231"/>
              <a:gd name="connsiteX88" fmla="*/ 9428209 w 9517857"/>
              <a:gd name="connsiteY88" fmla="*/ 31798 h 920231"/>
              <a:gd name="connsiteX89" fmla="*/ 9488916 w 9517857"/>
              <a:gd name="connsiteY89" fmla="*/ 1875 h 920231"/>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826683 w 9517857"/>
              <a:gd name="connsiteY48" fmla="*/ 163442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48518 w 9517857"/>
              <a:gd name="connsiteY64" fmla="*/ 16437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48518 w 9517857"/>
              <a:gd name="connsiteY64" fmla="*/ 16437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820868 w 9517857"/>
              <a:gd name="connsiteY32" fmla="*/ 514160 h 918356"/>
              <a:gd name="connsiteX33" fmla="*/ 3073635 w 9517857"/>
              <a:gd name="connsiteY33" fmla="*/ 491294 h 918356"/>
              <a:gd name="connsiteX34" fmla="*/ 3222071 w 9517857"/>
              <a:gd name="connsiteY34" fmla="*/ 470559 h 918356"/>
              <a:gd name="connsiteX35" fmla="*/ 3274069 w 9517857"/>
              <a:gd name="connsiteY35" fmla="*/ 451605 h 918356"/>
              <a:gd name="connsiteX36" fmla="*/ 3349632 w 9517857"/>
              <a:gd name="connsiteY36" fmla="*/ 432583 h 918356"/>
              <a:gd name="connsiteX37" fmla="*/ 3479593 w 9517857"/>
              <a:gd name="connsiteY37" fmla="*/ 390437 h 918356"/>
              <a:gd name="connsiteX38" fmla="*/ 3651428 w 9517857"/>
              <a:gd name="connsiteY38" fmla="*/ 361807 h 918356"/>
              <a:gd name="connsiteX39" fmla="*/ 3750023 w 9517857"/>
              <a:gd name="connsiteY39" fmla="*/ 370678 h 918356"/>
              <a:gd name="connsiteX40" fmla="*/ 3844133 w 9517857"/>
              <a:gd name="connsiteY40" fmla="*/ 360648 h 918356"/>
              <a:gd name="connsiteX41" fmla="*/ 3933803 w 9517857"/>
              <a:gd name="connsiteY41" fmla="*/ 357315 h 918356"/>
              <a:gd name="connsiteX42" fmla="*/ 4266740 w 9517857"/>
              <a:gd name="connsiteY42" fmla="*/ 361454 h 918356"/>
              <a:gd name="connsiteX43" fmla="*/ 4430770 w 9517857"/>
              <a:gd name="connsiteY43" fmla="*/ 342643 h 918356"/>
              <a:gd name="connsiteX44" fmla="*/ 4512664 w 9517857"/>
              <a:gd name="connsiteY44" fmla="*/ 319948 h 918356"/>
              <a:gd name="connsiteX45" fmla="*/ 4616423 w 9517857"/>
              <a:gd name="connsiteY45" fmla="*/ 290914 h 918356"/>
              <a:gd name="connsiteX46" fmla="*/ 4689163 w 9517857"/>
              <a:gd name="connsiteY46" fmla="*/ 272812 h 918356"/>
              <a:gd name="connsiteX47" fmla="*/ 4783273 w 9517857"/>
              <a:gd name="connsiteY47" fmla="*/ 248463 h 918356"/>
              <a:gd name="connsiteX48" fmla="*/ 4836507 w 9517857"/>
              <a:gd name="connsiteY48" fmla="*/ 256788 h 918356"/>
              <a:gd name="connsiteX49" fmla="*/ 4892569 w 9517857"/>
              <a:gd name="connsiteY49" fmla="*/ 249933 h 918356"/>
              <a:gd name="connsiteX50" fmla="*/ 4896611 w 9517857"/>
              <a:gd name="connsiteY50" fmla="*/ 240448 h 918356"/>
              <a:gd name="connsiteX51" fmla="*/ 4917286 w 9517857"/>
              <a:gd name="connsiteY51" fmla="*/ 243659 h 918356"/>
              <a:gd name="connsiteX52" fmla="*/ 4981173 w 9517857"/>
              <a:gd name="connsiteY52" fmla="*/ 247103 h 918356"/>
              <a:gd name="connsiteX53" fmla="*/ 5060397 w 9517857"/>
              <a:gd name="connsiteY53" fmla="*/ 263688 h 918356"/>
              <a:gd name="connsiteX54" fmla="*/ 5252996 w 9517857"/>
              <a:gd name="connsiteY54" fmla="*/ 270655 h 918356"/>
              <a:gd name="connsiteX55" fmla="*/ 5358056 w 9517857"/>
              <a:gd name="connsiteY55" fmla="*/ 247248 h 918356"/>
              <a:gd name="connsiteX56" fmla="*/ 5426496 w 9517857"/>
              <a:gd name="connsiteY56" fmla="*/ 235142 h 918356"/>
              <a:gd name="connsiteX57" fmla="*/ 5497161 w 9517857"/>
              <a:gd name="connsiteY57" fmla="*/ 228808 h 918356"/>
              <a:gd name="connsiteX58" fmla="*/ 5826043 w 9517857"/>
              <a:gd name="connsiteY58" fmla="*/ 148073 h 918356"/>
              <a:gd name="connsiteX59" fmla="*/ 6007627 w 9517857"/>
              <a:gd name="connsiteY59" fmla="*/ 147126 h 918356"/>
              <a:gd name="connsiteX60" fmla="*/ 6080994 w 9517857"/>
              <a:gd name="connsiteY60" fmla="*/ 142938 h 918356"/>
              <a:gd name="connsiteX61" fmla="*/ 6194152 w 9517857"/>
              <a:gd name="connsiteY61" fmla="*/ 151772 h 918356"/>
              <a:gd name="connsiteX62" fmla="*/ 6281379 w 9517857"/>
              <a:gd name="connsiteY62" fmla="*/ 181626 h 918356"/>
              <a:gd name="connsiteX63" fmla="*/ 6489033 w 9517857"/>
              <a:gd name="connsiteY63" fmla="*/ 167648 h 918356"/>
              <a:gd name="connsiteX64" fmla="*/ 6544700 w 9517857"/>
              <a:gd name="connsiteY64" fmla="*/ 167161 h 918356"/>
              <a:gd name="connsiteX65" fmla="*/ 6648353 w 9517857"/>
              <a:gd name="connsiteY65" fmla="*/ 172250 h 918356"/>
              <a:gd name="connsiteX66" fmla="*/ 6736227 w 9517857"/>
              <a:gd name="connsiteY66" fmla="*/ 173216 h 918356"/>
              <a:gd name="connsiteX67" fmla="*/ 6977218 w 9517857"/>
              <a:gd name="connsiteY67" fmla="*/ 184289 h 918356"/>
              <a:gd name="connsiteX68" fmla="*/ 7065221 w 9517857"/>
              <a:gd name="connsiteY68" fmla="*/ 227531 h 918356"/>
              <a:gd name="connsiteX69" fmla="*/ 7358195 w 9517857"/>
              <a:gd name="connsiteY69" fmla="*/ 251740 h 918356"/>
              <a:gd name="connsiteX70" fmla="*/ 7565449 w 9517857"/>
              <a:gd name="connsiteY70" fmla="*/ 258950 h 918356"/>
              <a:gd name="connsiteX71" fmla="*/ 7599285 w 9517857"/>
              <a:gd name="connsiteY71" fmla="*/ 266021 h 918356"/>
              <a:gd name="connsiteX72" fmla="*/ 7644411 w 9517857"/>
              <a:gd name="connsiteY72" fmla="*/ 258986 h 918356"/>
              <a:gd name="connsiteX73" fmla="*/ 7825110 w 9517857"/>
              <a:gd name="connsiteY73" fmla="*/ 229109 h 918356"/>
              <a:gd name="connsiteX74" fmla="*/ 7965805 w 9517857"/>
              <a:gd name="connsiteY74" fmla="*/ 200355 h 918356"/>
              <a:gd name="connsiteX75" fmla="*/ 8147401 w 9517857"/>
              <a:gd name="connsiteY75" fmla="*/ 205617 h 918356"/>
              <a:gd name="connsiteX76" fmla="*/ 8256033 w 9517857"/>
              <a:gd name="connsiteY76" fmla="*/ 193713 h 918356"/>
              <a:gd name="connsiteX77" fmla="*/ 8410677 w 9517857"/>
              <a:gd name="connsiteY77" fmla="*/ 172167 h 918356"/>
              <a:gd name="connsiteX78" fmla="*/ 8617841 w 9517857"/>
              <a:gd name="connsiteY78" fmla="*/ 155167 h 918356"/>
              <a:gd name="connsiteX79" fmla="*/ 8715976 w 9517857"/>
              <a:gd name="connsiteY79" fmla="*/ 178374 h 918356"/>
              <a:gd name="connsiteX80" fmla="*/ 8778827 w 9517857"/>
              <a:gd name="connsiteY80" fmla="*/ 172936 h 918356"/>
              <a:gd name="connsiteX81" fmla="*/ 8855248 w 9517857"/>
              <a:gd name="connsiteY81" fmla="*/ 143149 h 918356"/>
              <a:gd name="connsiteX82" fmla="*/ 9010380 w 9517857"/>
              <a:gd name="connsiteY82" fmla="*/ 91891 h 918356"/>
              <a:gd name="connsiteX83" fmla="*/ 9110856 w 9517857"/>
              <a:gd name="connsiteY83" fmla="*/ 70997 h 918356"/>
              <a:gd name="connsiteX84" fmla="*/ 9268817 w 9517857"/>
              <a:gd name="connsiteY84" fmla="*/ 53082 h 918356"/>
              <a:gd name="connsiteX85" fmla="*/ 9316667 w 9517857"/>
              <a:gd name="connsiteY85" fmla="*/ 45047 h 918356"/>
              <a:gd name="connsiteX86" fmla="*/ 9428209 w 9517857"/>
              <a:gd name="connsiteY86" fmla="*/ 29923 h 918356"/>
              <a:gd name="connsiteX87" fmla="*/ 9488916 w 9517857"/>
              <a:gd name="connsiteY8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820868 w 9517857"/>
              <a:gd name="connsiteY32" fmla="*/ 514160 h 918356"/>
              <a:gd name="connsiteX33" fmla="*/ 3073635 w 9517857"/>
              <a:gd name="connsiteY33" fmla="*/ 491294 h 918356"/>
              <a:gd name="connsiteX34" fmla="*/ 3222071 w 9517857"/>
              <a:gd name="connsiteY34" fmla="*/ 470559 h 918356"/>
              <a:gd name="connsiteX35" fmla="*/ 3274069 w 9517857"/>
              <a:gd name="connsiteY35" fmla="*/ 451605 h 918356"/>
              <a:gd name="connsiteX36" fmla="*/ 3349632 w 9517857"/>
              <a:gd name="connsiteY36" fmla="*/ 432583 h 918356"/>
              <a:gd name="connsiteX37" fmla="*/ 3479593 w 9517857"/>
              <a:gd name="connsiteY37" fmla="*/ 390437 h 918356"/>
              <a:gd name="connsiteX38" fmla="*/ 3651428 w 9517857"/>
              <a:gd name="connsiteY38" fmla="*/ 361807 h 918356"/>
              <a:gd name="connsiteX39" fmla="*/ 3844133 w 9517857"/>
              <a:gd name="connsiteY39" fmla="*/ 360648 h 918356"/>
              <a:gd name="connsiteX40" fmla="*/ 3933803 w 9517857"/>
              <a:gd name="connsiteY40" fmla="*/ 357315 h 918356"/>
              <a:gd name="connsiteX41" fmla="*/ 4266740 w 9517857"/>
              <a:gd name="connsiteY41" fmla="*/ 361454 h 918356"/>
              <a:gd name="connsiteX42" fmla="*/ 4430770 w 9517857"/>
              <a:gd name="connsiteY42" fmla="*/ 342643 h 918356"/>
              <a:gd name="connsiteX43" fmla="*/ 4512664 w 9517857"/>
              <a:gd name="connsiteY43" fmla="*/ 319948 h 918356"/>
              <a:gd name="connsiteX44" fmla="*/ 4616423 w 9517857"/>
              <a:gd name="connsiteY44" fmla="*/ 290914 h 918356"/>
              <a:gd name="connsiteX45" fmla="*/ 4689163 w 9517857"/>
              <a:gd name="connsiteY45" fmla="*/ 272812 h 918356"/>
              <a:gd name="connsiteX46" fmla="*/ 4783273 w 9517857"/>
              <a:gd name="connsiteY46" fmla="*/ 248463 h 918356"/>
              <a:gd name="connsiteX47" fmla="*/ 4836507 w 9517857"/>
              <a:gd name="connsiteY47" fmla="*/ 256788 h 918356"/>
              <a:gd name="connsiteX48" fmla="*/ 4892569 w 9517857"/>
              <a:gd name="connsiteY48" fmla="*/ 249933 h 918356"/>
              <a:gd name="connsiteX49" fmla="*/ 4896611 w 9517857"/>
              <a:gd name="connsiteY49" fmla="*/ 240448 h 918356"/>
              <a:gd name="connsiteX50" fmla="*/ 4917286 w 9517857"/>
              <a:gd name="connsiteY50" fmla="*/ 243659 h 918356"/>
              <a:gd name="connsiteX51" fmla="*/ 4981173 w 9517857"/>
              <a:gd name="connsiteY51" fmla="*/ 247103 h 918356"/>
              <a:gd name="connsiteX52" fmla="*/ 5060397 w 9517857"/>
              <a:gd name="connsiteY52" fmla="*/ 263688 h 918356"/>
              <a:gd name="connsiteX53" fmla="*/ 5252996 w 9517857"/>
              <a:gd name="connsiteY53" fmla="*/ 270655 h 918356"/>
              <a:gd name="connsiteX54" fmla="*/ 5358056 w 9517857"/>
              <a:gd name="connsiteY54" fmla="*/ 247248 h 918356"/>
              <a:gd name="connsiteX55" fmla="*/ 5426496 w 9517857"/>
              <a:gd name="connsiteY55" fmla="*/ 235142 h 918356"/>
              <a:gd name="connsiteX56" fmla="*/ 5497161 w 9517857"/>
              <a:gd name="connsiteY56" fmla="*/ 228808 h 918356"/>
              <a:gd name="connsiteX57" fmla="*/ 5826043 w 9517857"/>
              <a:gd name="connsiteY57" fmla="*/ 148073 h 918356"/>
              <a:gd name="connsiteX58" fmla="*/ 6007627 w 9517857"/>
              <a:gd name="connsiteY58" fmla="*/ 147126 h 918356"/>
              <a:gd name="connsiteX59" fmla="*/ 6080994 w 9517857"/>
              <a:gd name="connsiteY59" fmla="*/ 142938 h 918356"/>
              <a:gd name="connsiteX60" fmla="*/ 6194152 w 9517857"/>
              <a:gd name="connsiteY60" fmla="*/ 151772 h 918356"/>
              <a:gd name="connsiteX61" fmla="*/ 6281379 w 9517857"/>
              <a:gd name="connsiteY61" fmla="*/ 181626 h 918356"/>
              <a:gd name="connsiteX62" fmla="*/ 6489033 w 9517857"/>
              <a:gd name="connsiteY62" fmla="*/ 167648 h 918356"/>
              <a:gd name="connsiteX63" fmla="*/ 6544700 w 9517857"/>
              <a:gd name="connsiteY63" fmla="*/ 167161 h 918356"/>
              <a:gd name="connsiteX64" fmla="*/ 6648353 w 9517857"/>
              <a:gd name="connsiteY64" fmla="*/ 172250 h 918356"/>
              <a:gd name="connsiteX65" fmla="*/ 6736227 w 9517857"/>
              <a:gd name="connsiteY65" fmla="*/ 173216 h 918356"/>
              <a:gd name="connsiteX66" fmla="*/ 6977218 w 9517857"/>
              <a:gd name="connsiteY66" fmla="*/ 184289 h 918356"/>
              <a:gd name="connsiteX67" fmla="*/ 7065221 w 9517857"/>
              <a:gd name="connsiteY67" fmla="*/ 227531 h 918356"/>
              <a:gd name="connsiteX68" fmla="*/ 7358195 w 9517857"/>
              <a:gd name="connsiteY68" fmla="*/ 251740 h 918356"/>
              <a:gd name="connsiteX69" fmla="*/ 7565449 w 9517857"/>
              <a:gd name="connsiteY69" fmla="*/ 258950 h 918356"/>
              <a:gd name="connsiteX70" fmla="*/ 7599285 w 9517857"/>
              <a:gd name="connsiteY70" fmla="*/ 266021 h 918356"/>
              <a:gd name="connsiteX71" fmla="*/ 7644411 w 9517857"/>
              <a:gd name="connsiteY71" fmla="*/ 258986 h 918356"/>
              <a:gd name="connsiteX72" fmla="*/ 7825110 w 9517857"/>
              <a:gd name="connsiteY72" fmla="*/ 229109 h 918356"/>
              <a:gd name="connsiteX73" fmla="*/ 7965805 w 9517857"/>
              <a:gd name="connsiteY73" fmla="*/ 200355 h 918356"/>
              <a:gd name="connsiteX74" fmla="*/ 8147401 w 9517857"/>
              <a:gd name="connsiteY74" fmla="*/ 205617 h 918356"/>
              <a:gd name="connsiteX75" fmla="*/ 8256033 w 9517857"/>
              <a:gd name="connsiteY75" fmla="*/ 193713 h 918356"/>
              <a:gd name="connsiteX76" fmla="*/ 8410677 w 9517857"/>
              <a:gd name="connsiteY76" fmla="*/ 172167 h 918356"/>
              <a:gd name="connsiteX77" fmla="*/ 8617841 w 9517857"/>
              <a:gd name="connsiteY77" fmla="*/ 155167 h 918356"/>
              <a:gd name="connsiteX78" fmla="*/ 8715976 w 9517857"/>
              <a:gd name="connsiteY78" fmla="*/ 178374 h 918356"/>
              <a:gd name="connsiteX79" fmla="*/ 8778827 w 9517857"/>
              <a:gd name="connsiteY79" fmla="*/ 172936 h 918356"/>
              <a:gd name="connsiteX80" fmla="*/ 8855248 w 9517857"/>
              <a:gd name="connsiteY80" fmla="*/ 143149 h 918356"/>
              <a:gd name="connsiteX81" fmla="*/ 9010380 w 9517857"/>
              <a:gd name="connsiteY81" fmla="*/ 91891 h 918356"/>
              <a:gd name="connsiteX82" fmla="*/ 9110856 w 9517857"/>
              <a:gd name="connsiteY82" fmla="*/ 70997 h 918356"/>
              <a:gd name="connsiteX83" fmla="*/ 9268817 w 9517857"/>
              <a:gd name="connsiteY83" fmla="*/ 53082 h 918356"/>
              <a:gd name="connsiteX84" fmla="*/ 9316667 w 9517857"/>
              <a:gd name="connsiteY84" fmla="*/ 45047 h 918356"/>
              <a:gd name="connsiteX85" fmla="*/ 9428209 w 9517857"/>
              <a:gd name="connsiteY85" fmla="*/ 29923 h 918356"/>
              <a:gd name="connsiteX86" fmla="*/ 9488916 w 9517857"/>
              <a:gd name="connsiteY8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78982 w 9517857"/>
              <a:gd name="connsiteY9" fmla="*/ 710142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081980 w 9517857"/>
              <a:gd name="connsiteY17" fmla="*/ 738455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081980 w 9517857"/>
              <a:gd name="connsiteY17" fmla="*/ 738455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142754 w 9517857"/>
              <a:gd name="connsiteY17" fmla="*/ 725374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02561 w 9517857"/>
              <a:gd name="connsiteY21" fmla="*/ 659917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4948 w 9517857"/>
              <a:gd name="connsiteY74" fmla="*/ 16824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4948 w 9517857"/>
              <a:gd name="connsiteY74" fmla="*/ 16824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2820868 w 9517857"/>
              <a:gd name="connsiteY28" fmla="*/ 514160 h 918356"/>
              <a:gd name="connsiteX29" fmla="*/ 3073635 w 9517857"/>
              <a:gd name="connsiteY29" fmla="*/ 491294 h 918356"/>
              <a:gd name="connsiteX30" fmla="*/ 3222071 w 9517857"/>
              <a:gd name="connsiteY30" fmla="*/ 470559 h 918356"/>
              <a:gd name="connsiteX31" fmla="*/ 3274069 w 9517857"/>
              <a:gd name="connsiteY31" fmla="*/ 451605 h 918356"/>
              <a:gd name="connsiteX32" fmla="*/ 3349632 w 9517857"/>
              <a:gd name="connsiteY32" fmla="*/ 432583 h 918356"/>
              <a:gd name="connsiteX33" fmla="*/ 3479593 w 9517857"/>
              <a:gd name="connsiteY33" fmla="*/ 390437 h 918356"/>
              <a:gd name="connsiteX34" fmla="*/ 3651428 w 9517857"/>
              <a:gd name="connsiteY34" fmla="*/ 361807 h 918356"/>
              <a:gd name="connsiteX35" fmla="*/ 3844133 w 9517857"/>
              <a:gd name="connsiteY35" fmla="*/ 360648 h 918356"/>
              <a:gd name="connsiteX36" fmla="*/ 3933803 w 9517857"/>
              <a:gd name="connsiteY36" fmla="*/ 357315 h 918356"/>
              <a:gd name="connsiteX37" fmla="*/ 4266740 w 9517857"/>
              <a:gd name="connsiteY37" fmla="*/ 361454 h 918356"/>
              <a:gd name="connsiteX38" fmla="*/ 4430770 w 9517857"/>
              <a:gd name="connsiteY38" fmla="*/ 342643 h 918356"/>
              <a:gd name="connsiteX39" fmla="*/ 4512664 w 9517857"/>
              <a:gd name="connsiteY39" fmla="*/ 319948 h 918356"/>
              <a:gd name="connsiteX40" fmla="*/ 4616423 w 9517857"/>
              <a:gd name="connsiteY40" fmla="*/ 290914 h 918356"/>
              <a:gd name="connsiteX41" fmla="*/ 4689163 w 9517857"/>
              <a:gd name="connsiteY41" fmla="*/ 272812 h 918356"/>
              <a:gd name="connsiteX42" fmla="*/ 4783273 w 9517857"/>
              <a:gd name="connsiteY42" fmla="*/ 248463 h 918356"/>
              <a:gd name="connsiteX43" fmla="*/ 4836507 w 9517857"/>
              <a:gd name="connsiteY43" fmla="*/ 256788 h 918356"/>
              <a:gd name="connsiteX44" fmla="*/ 4892569 w 9517857"/>
              <a:gd name="connsiteY44" fmla="*/ 249933 h 918356"/>
              <a:gd name="connsiteX45" fmla="*/ 4896611 w 9517857"/>
              <a:gd name="connsiteY45" fmla="*/ 240448 h 918356"/>
              <a:gd name="connsiteX46" fmla="*/ 4917286 w 9517857"/>
              <a:gd name="connsiteY46" fmla="*/ 243659 h 918356"/>
              <a:gd name="connsiteX47" fmla="*/ 4981173 w 9517857"/>
              <a:gd name="connsiteY47" fmla="*/ 247103 h 918356"/>
              <a:gd name="connsiteX48" fmla="*/ 5060397 w 9517857"/>
              <a:gd name="connsiteY48" fmla="*/ 263688 h 918356"/>
              <a:gd name="connsiteX49" fmla="*/ 5252996 w 9517857"/>
              <a:gd name="connsiteY49" fmla="*/ 270655 h 918356"/>
              <a:gd name="connsiteX50" fmla="*/ 5358056 w 9517857"/>
              <a:gd name="connsiteY50" fmla="*/ 247248 h 918356"/>
              <a:gd name="connsiteX51" fmla="*/ 5426496 w 9517857"/>
              <a:gd name="connsiteY51" fmla="*/ 235142 h 918356"/>
              <a:gd name="connsiteX52" fmla="*/ 5497161 w 9517857"/>
              <a:gd name="connsiteY52" fmla="*/ 228808 h 918356"/>
              <a:gd name="connsiteX53" fmla="*/ 5826043 w 9517857"/>
              <a:gd name="connsiteY53" fmla="*/ 148073 h 918356"/>
              <a:gd name="connsiteX54" fmla="*/ 6007627 w 9517857"/>
              <a:gd name="connsiteY54" fmla="*/ 147126 h 918356"/>
              <a:gd name="connsiteX55" fmla="*/ 6080994 w 9517857"/>
              <a:gd name="connsiteY55" fmla="*/ 142938 h 918356"/>
              <a:gd name="connsiteX56" fmla="*/ 6194152 w 9517857"/>
              <a:gd name="connsiteY56" fmla="*/ 151772 h 918356"/>
              <a:gd name="connsiteX57" fmla="*/ 6281379 w 9517857"/>
              <a:gd name="connsiteY57" fmla="*/ 181626 h 918356"/>
              <a:gd name="connsiteX58" fmla="*/ 6489033 w 9517857"/>
              <a:gd name="connsiteY58" fmla="*/ 167648 h 918356"/>
              <a:gd name="connsiteX59" fmla="*/ 6544700 w 9517857"/>
              <a:gd name="connsiteY59" fmla="*/ 167161 h 918356"/>
              <a:gd name="connsiteX60" fmla="*/ 6648353 w 9517857"/>
              <a:gd name="connsiteY60" fmla="*/ 172250 h 918356"/>
              <a:gd name="connsiteX61" fmla="*/ 6736227 w 9517857"/>
              <a:gd name="connsiteY61" fmla="*/ 173216 h 918356"/>
              <a:gd name="connsiteX62" fmla="*/ 6977218 w 9517857"/>
              <a:gd name="connsiteY62" fmla="*/ 184289 h 918356"/>
              <a:gd name="connsiteX63" fmla="*/ 7065221 w 9517857"/>
              <a:gd name="connsiteY63" fmla="*/ 227531 h 918356"/>
              <a:gd name="connsiteX64" fmla="*/ 7358195 w 9517857"/>
              <a:gd name="connsiteY64" fmla="*/ 251740 h 918356"/>
              <a:gd name="connsiteX65" fmla="*/ 7565449 w 9517857"/>
              <a:gd name="connsiteY65" fmla="*/ 258950 h 918356"/>
              <a:gd name="connsiteX66" fmla="*/ 7599285 w 9517857"/>
              <a:gd name="connsiteY66" fmla="*/ 266021 h 918356"/>
              <a:gd name="connsiteX67" fmla="*/ 7644411 w 9517857"/>
              <a:gd name="connsiteY67" fmla="*/ 258986 h 918356"/>
              <a:gd name="connsiteX68" fmla="*/ 7825110 w 9517857"/>
              <a:gd name="connsiteY68" fmla="*/ 229109 h 918356"/>
              <a:gd name="connsiteX69" fmla="*/ 7965805 w 9517857"/>
              <a:gd name="connsiteY69" fmla="*/ 200355 h 918356"/>
              <a:gd name="connsiteX70" fmla="*/ 8147401 w 9517857"/>
              <a:gd name="connsiteY70" fmla="*/ 205617 h 918356"/>
              <a:gd name="connsiteX71" fmla="*/ 8256033 w 9517857"/>
              <a:gd name="connsiteY71" fmla="*/ 193713 h 918356"/>
              <a:gd name="connsiteX72" fmla="*/ 8410677 w 9517857"/>
              <a:gd name="connsiteY72" fmla="*/ 172167 h 918356"/>
              <a:gd name="connsiteX73" fmla="*/ 8614948 w 9517857"/>
              <a:gd name="connsiteY73" fmla="*/ 168247 h 918356"/>
              <a:gd name="connsiteX74" fmla="*/ 8715976 w 9517857"/>
              <a:gd name="connsiteY74" fmla="*/ 178374 h 918356"/>
              <a:gd name="connsiteX75" fmla="*/ 8778827 w 9517857"/>
              <a:gd name="connsiteY75" fmla="*/ 172936 h 918356"/>
              <a:gd name="connsiteX76" fmla="*/ 8855248 w 9517857"/>
              <a:gd name="connsiteY76" fmla="*/ 143149 h 918356"/>
              <a:gd name="connsiteX77" fmla="*/ 9010380 w 9517857"/>
              <a:gd name="connsiteY77" fmla="*/ 91891 h 918356"/>
              <a:gd name="connsiteX78" fmla="*/ 9110856 w 9517857"/>
              <a:gd name="connsiteY78" fmla="*/ 70997 h 918356"/>
              <a:gd name="connsiteX79" fmla="*/ 9268817 w 9517857"/>
              <a:gd name="connsiteY79" fmla="*/ 53082 h 918356"/>
              <a:gd name="connsiteX80" fmla="*/ 9316667 w 9517857"/>
              <a:gd name="connsiteY80" fmla="*/ 45047 h 918356"/>
              <a:gd name="connsiteX81" fmla="*/ 9428209 w 9517857"/>
              <a:gd name="connsiteY81" fmla="*/ 29923 h 918356"/>
              <a:gd name="connsiteX82" fmla="*/ 9488916 w 9517857"/>
              <a:gd name="connsiteY8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3073635 w 9517857"/>
              <a:gd name="connsiteY28" fmla="*/ 491294 h 918356"/>
              <a:gd name="connsiteX29" fmla="*/ 3222071 w 9517857"/>
              <a:gd name="connsiteY29" fmla="*/ 470559 h 918356"/>
              <a:gd name="connsiteX30" fmla="*/ 3274069 w 9517857"/>
              <a:gd name="connsiteY30" fmla="*/ 451605 h 918356"/>
              <a:gd name="connsiteX31" fmla="*/ 3349632 w 9517857"/>
              <a:gd name="connsiteY31" fmla="*/ 432583 h 918356"/>
              <a:gd name="connsiteX32" fmla="*/ 3479593 w 9517857"/>
              <a:gd name="connsiteY32" fmla="*/ 390437 h 918356"/>
              <a:gd name="connsiteX33" fmla="*/ 3651428 w 9517857"/>
              <a:gd name="connsiteY33" fmla="*/ 361807 h 918356"/>
              <a:gd name="connsiteX34" fmla="*/ 3844133 w 9517857"/>
              <a:gd name="connsiteY34" fmla="*/ 360648 h 918356"/>
              <a:gd name="connsiteX35" fmla="*/ 3933803 w 9517857"/>
              <a:gd name="connsiteY35" fmla="*/ 357315 h 918356"/>
              <a:gd name="connsiteX36" fmla="*/ 4266740 w 9517857"/>
              <a:gd name="connsiteY36" fmla="*/ 361454 h 918356"/>
              <a:gd name="connsiteX37" fmla="*/ 4430770 w 9517857"/>
              <a:gd name="connsiteY37" fmla="*/ 342643 h 918356"/>
              <a:gd name="connsiteX38" fmla="*/ 4512664 w 9517857"/>
              <a:gd name="connsiteY38" fmla="*/ 319948 h 918356"/>
              <a:gd name="connsiteX39" fmla="*/ 4616423 w 9517857"/>
              <a:gd name="connsiteY39" fmla="*/ 290914 h 918356"/>
              <a:gd name="connsiteX40" fmla="*/ 4689163 w 9517857"/>
              <a:gd name="connsiteY40" fmla="*/ 272812 h 918356"/>
              <a:gd name="connsiteX41" fmla="*/ 4783273 w 9517857"/>
              <a:gd name="connsiteY41" fmla="*/ 248463 h 918356"/>
              <a:gd name="connsiteX42" fmla="*/ 4836507 w 9517857"/>
              <a:gd name="connsiteY42" fmla="*/ 256788 h 918356"/>
              <a:gd name="connsiteX43" fmla="*/ 4892569 w 9517857"/>
              <a:gd name="connsiteY43" fmla="*/ 249933 h 918356"/>
              <a:gd name="connsiteX44" fmla="*/ 4896611 w 9517857"/>
              <a:gd name="connsiteY44" fmla="*/ 240448 h 918356"/>
              <a:gd name="connsiteX45" fmla="*/ 4917286 w 9517857"/>
              <a:gd name="connsiteY45" fmla="*/ 243659 h 918356"/>
              <a:gd name="connsiteX46" fmla="*/ 4981173 w 9517857"/>
              <a:gd name="connsiteY46" fmla="*/ 247103 h 918356"/>
              <a:gd name="connsiteX47" fmla="*/ 5060397 w 9517857"/>
              <a:gd name="connsiteY47" fmla="*/ 263688 h 918356"/>
              <a:gd name="connsiteX48" fmla="*/ 5252996 w 9517857"/>
              <a:gd name="connsiteY48" fmla="*/ 270655 h 918356"/>
              <a:gd name="connsiteX49" fmla="*/ 5358056 w 9517857"/>
              <a:gd name="connsiteY49" fmla="*/ 247248 h 918356"/>
              <a:gd name="connsiteX50" fmla="*/ 5426496 w 9517857"/>
              <a:gd name="connsiteY50" fmla="*/ 235142 h 918356"/>
              <a:gd name="connsiteX51" fmla="*/ 5497161 w 9517857"/>
              <a:gd name="connsiteY51" fmla="*/ 228808 h 918356"/>
              <a:gd name="connsiteX52" fmla="*/ 5826043 w 9517857"/>
              <a:gd name="connsiteY52" fmla="*/ 148073 h 918356"/>
              <a:gd name="connsiteX53" fmla="*/ 6007627 w 9517857"/>
              <a:gd name="connsiteY53" fmla="*/ 147126 h 918356"/>
              <a:gd name="connsiteX54" fmla="*/ 6080994 w 9517857"/>
              <a:gd name="connsiteY54" fmla="*/ 142938 h 918356"/>
              <a:gd name="connsiteX55" fmla="*/ 6194152 w 9517857"/>
              <a:gd name="connsiteY55" fmla="*/ 151772 h 918356"/>
              <a:gd name="connsiteX56" fmla="*/ 6281379 w 9517857"/>
              <a:gd name="connsiteY56" fmla="*/ 181626 h 918356"/>
              <a:gd name="connsiteX57" fmla="*/ 6489033 w 9517857"/>
              <a:gd name="connsiteY57" fmla="*/ 167648 h 918356"/>
              <a:gd name="connsiteX58" fmla="*/ 6544700 w 9517857"/>
              <a:gd name="connsiteY58" fmla="*/ 167161 h 918356"/>
              <a:gd name="connsiteX59" fmla="*/ 6648353 w 9517857"/>
              <a:gd name="connsiteY59" fmla="*/ 172250 h 918356"/>
              <a:gd name="connsiteX60" fmla="*/ 6736227 w 9517857"/>
              <a:gd name="connsiteY60" fmla="*/ 173216 h 918356"/>
              <a:gd name="connsiteX61" fmla="*/ 6977218 w 9517857"/>
              <a:gd name="connsiteY61" fmla="*/ 184289 h 918356"/>
              <a:gd name="connsiteX62" fmla="*/ 7065221 w 9517857"/>
              <a:gd name="connsiteY62" fmla="*/ 227531 h 918356"/>
              <a:gd name="connsiteX63" fmla="*/ 7358195 w 9517857"/>
              <a:gd name="connsiteY63" fmla="*/ 251740 h 918356"/>
              <a:gd name="connsiteX64" fmla="*/ 7565449 w 9517857"/>
              <a:gd name="connsiteY64" fmla="*/ 258950 h 918356"/>
              <a:gd name="connsiteX65" fmla="*/ 7599285 w 9517857"/>
              <a:gd name="connsiteY65" fmla="*/ 266021 h 918356"/>
              <a:gd name="connsiteX66" fmla="*/ 7644411 w 9517857"/>
              <a:gd name="connsiteY66" fmla="*/ 258986 h 918356"/>
              <a:gd name="connsiteX67" fmla="*/ 7825110 w 9517857"/>
              <a:gd name="connsiteY67" fmla="*/ 229109 h 918356"/>
              <a:gd name="connsiteX68" fmla="*/ 7965805 w 9517857"/>
              <a:gd name="connsiteY68" fmla="*/ 200355 h 918356"/>
              <a:gd name="connsiteX69" fmla="*/ 8147401 w 9517857"/>
              <a:gd name="connsiteY69" fmla="*/ 205617 h 918356"/>
              <a:gd name="connsiteX70" fmla="*/ 8256033 w 9517857"/>
              <a:gd name="connsiteY70" fmla="*/ 193713 h 918356"/>
              <a:gd name="connsiteX71" fmla="*/ 8410677 w 9517857"/>
              <a:gd name="connsiteY71" fmla="*/ 172167 h 918356"/>
              <a:gd name="connsiteX72" fmla="*/ 8614948 w 9517857"/>
              <a:gd name="connsiteY72" fmla="*/ 168247 h 918356"/>
              <a:gd name="connsiteX73" fmla="*/ 8715976 w 9517857"/>
              <a:gd name="connsiteY73" fmla="*/ 178374 h 918356"/>
              <a:gd name="connsiteX74" fmla="*/ 8778827 w 9517857"/>
              <a:gd name="connsiteY74" fmla="*/ 172936 h 918356"/>
              <a:gd name="connsiteX75" fmla="*/ 8855248 w 9517857"/>
              <a:gd name="connsiteY75" fmla="*/ 143149 h 918356"/>
              <a:gd name="connsiteX76" fmla="*/ 9010380 w 9517857"/>
              <a:gd name="connsiteY76" fmla="*/ 91891 h 918356"/>
              <a:gd name="connsiteX77" fmla="*/ 9110856 w 9517857"/>
              <a:gd name="connsiteY77" fmla="*/ 70997 h 918356"/>
              <a:gd name="connsiteX78" fmla="*/ 9268817 w 9517857"/>
              <a:gd name="connsiteY78" fmla="*/ 53082 h 918356"/>
              <a:gd name="connsiteX79" fmla="*/ 9316667 w 9517857"/>
              <a:gd name="connsiteY79" fmla="*/ 45047 h 918356"/>
              <a:gd name="connsiteX80" fmla="*/ 9428209 w 9517857"/>
              <a:gd name="connsiteY80" fmla="*/ 29923 h 918356"/>
              <a:gd name="connsiteX81" fmla="*/ 9488916 w 9517857"/>
              <a:gd name="connsiteY8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3073635 w 9517857"/>
              <a:gd name="connsiteY28" fmla="*/ 491294 h 918356"/>
              <a:gd name="connsiteX29" fmla="*/ 3222071 w 9517857"/>
              <a:gd name="connsiteY29" fmla="*/ 470559 h 918356"/>
              <a:gd name="connsiteX30" fmla="*/ 3274069 w 9517857"/>
              <a:gd name="connsiteY30" fmla="*/ 451605 h 918356"/>
              <a:gd name="connsiteX31" fmla="*/ 3349632 w 9517857"/>
              <a:gd name="connsiteY31" fmla="*/ 432583 h 918356"/>
              <a:gd name="connsiteX32" fmla="*/ 3479593 w 9517857"/>
              <a:gd name="connsiteY32" fmla="*/ 390437 h 918356"/>
              <a:gd name="connsiteX33" fmla="*/ 3651428 w 9517857"/>
              <a:gd name="connsiteY33" fmla="*/ 361807 h 918356"/>
              <a:gd name="connsiteX34" fmla="*/ 3844133 w 9517857"/>
              <a:gd name="connsiteY34" fmla="*/ 360648 h 918356"/>
              <a:gd name="connsiteX35" fmla="*/ 3933803 w 9517857"/>
              <a:gd name="connsiteY35" fmla="*/ 357315 h 918356"/>
              <a:gd name="connsiteX36" fmla="*/ 4266740 w 9517857"/>
              <a:gd name="connsiteY36" fmla="*/ 361454 h 918356"/>
              <a:gd name="connsiteX37" fmla="*/ 4430770 w 9517857"/>
              <a:gd name="connsiteY37" fmla="*/ 342643 h 918356"/>
              <a:gd name="connsiteX38" fmla="*/ 4512664 w 9517857"/>
              <a:gd name="connsiteY38" fmla="*/ 319948 h 918356"/>
              <a:gd name="connsiteX39" fmla="*/ 4616423 w 9517857"/>
              <a:gd name="connsiteY39" fmla="*/ 290914 h 918356"/>
              <a:gd name="connsiteX40" fmla="*/ 4689163 w 9517857"/>
              <a:gd name="connsiteY40" fmla="*/ 272812 h 918356"/>
              <a:gd name="connsiteX41" fmla="*/ 4783273 w 9517857"/>
              <a:gd name="connsiteY41" fmla="*/ 248463 h 918356"/>
              <a:gd name="connsiteX42" fmla="*/ 4836507 w 9517857"/>
              <a:gd name="connsiteY42" fmla="*/ 256788 h 918356"/>
              <a:gd name="connsiteX43" fmla="*/ 4892569 w 9517857"/>
              <a:gd name="connsiteY43" fmla="*/ 249933 h 918356"/>
              <a:gd name="connsiteX44" fmla="*/ 4896611 w 9517857"/>
              <a:gd name="connsiteY44" fmla="*/ 240448 h 918356"/>
              <a:gd name="connsiteX45" fmla="*/ 4917286 w 9517857"/>
              <a:gd name="connsiteY45" fmla="*/ 243659 h 918356"/>
              <a:gd name="connsiteX46" fmla="*/ 4981173 w 9517857"/>
              <a:gd name="connsiteY46" fmla="*/ 247103 h 918356"/>
              <a:gd name="connsiteX47" fmla="*/ 5060397 w 9517857"/>
              <a:gd name="connsiteY47" fmla="*/ 263688 h 918356"/>
              <a:gd name="connsiteX48" fmla="*/ 5252996 w 9517857"/>
              <a:gd name="connsiteY48" fmla="*/ 270655 h 918356"/>
              <a:gd name="connsiteX49" fmla="*/ 5358056 w 9517857"/>
              <a:gd name="connsiteY49" fmla="*/ 247248 h 918356"/>
              <a:gd name="connsiteX50" fmla="*/ 5426496 w 9517857"/>
              <a:gd name="connsiteY50" fmla="*/ 235142 h 918356"/>
              <a:gd name="connsiteX51" fmla="*/ 5497161 w 9517857"/>
              <a:gd name="connsiteY51" fmla="*/ 228808 h 918356"/>
              <a:gd name="connsiteX52" fmla="*/ 5826043 w 9517857"/>
              <a:gd name="connsiteY52" fmla="*/ 148073 h 918356"/>
              <a:gd name="connsiteX53" fmla="*/ 6007627 w 9517857"/>
              <a:gd name="connsiteY53" fmla="*/ 147126 h 918356"/>
              <a:gd name="connsiteX54" fmla="*/ 6080994 w 9517857"/>
              <a:gd name="connsiteY54" fmla="*/ 142938 h 918356"/>
              <a:gd name="connsiteX55" fmla="*/ 6194152 w 9517857"/>
              <a:gd name="connsiteY55" fmla="*/ 151772 h 918356"/>
              <a:gd name="connsiteX56" fmla="*/ 6281379 w 9517857"/>
              <a:gd name="connsiteY56" fmla="*/ 181626 h 918356"/>
              <a:gd name="connsiteX57" fmla="*/ 6489033 w 9517857"/>
              <a:gd name="connsiteY57" fmla="*/ 167648 h 918356"/>
              <a:gd name="connsiteX58" fmla="*/ 6544700 w 9517857"/>
              <a:gd name="connsiteY58" fmla="*/ 167161 h 918356"/>
              <a:gd name="connsiteX59" fmla="*/ 6648353 w 9517857"/>
              <a:gd name="connsiteY59" fmla="*/ 172250 h 918356"/>
              <a:gd name="connsiteX60" fmla="*/ 6736227 w 9517857"/>
              <a:gd name="connsiteY60" fmla="*/ 173216 h 918356"/>
              <a:gd name="connsiteX61" fmla="*/ 6977218 w 9517857"/>
              <a:gd name="connsiteY61" fmla="*/ 184289 h 918356"/>
              <a:gd name="connsiteX62" fmla="*/ 7065221 w 9517857"/>
              <a:gd name="connsiteY62" fmla="*/ 227531 h 918356"/>
              <a:gd name="connsiteX63" fmla="*/ 7358195 w 9517857"/>
              <a:gd name="connsiteY63" fmla="*/ 251740 h 918356"/>
              <a:gd name="connsiteX64" fmla="*/ 7565449 w 9517857"/>
              <a:gd name="connsiteY64" fmla="*/ 258950 h 918356"/>
              <a:gd name="connsiteX65" fmla="*/ 7599285 w 9517857"/>
              <a:gd name="connsiteY65" fmla="*/ 266021 h 918356"/>
              <a:gd name="connsiteX66" fmla="*/ 7644411 w 9517857"/>
              <a:gd name="connsiteY66" fmla="*/ 258986 h 918356"/>
              <a:gd name="connsiteX67" fmla="*/ 7825110 w 9517857"/>
              <a:gd name="connsiteY67" fmla="*/ 229109 h 918356"/>
              <a:gd name="connsiteX68" fmla="*/ 7965805 w 9517857"/>
              <a:gd name="connsiteY68" fmla="*/ 200355 h 918356"/>
              <a:gd name="connsiteX69" fmla="*/ 8147401 w 9517857"/>
              <a:gd name="connsiteY69" fmla="*/ 205617 h 918356"/>
              <a:gd name="connsiteX70" fmla="*/ 8256033 w 9517857"/>
              <a:gd name="connsiteY70" fmla="*/ 193713 h 918356"/>
              <a:gd name="connsiteX71" fmla="*/ 8410677 w 9517857"/>
              <a:gd name="connsiteY71" fmla="*/ 172167 h 918356"/>
              <a:gd name="connsiteX72" fmla="*/ 8614948 w 9517857"/>
              <a:gd name="connsiteY72" fmla="*/ 168247 h 918356"/>
              <a:gd name="connsiteX73" fmla="*/ 8715976 w 9517857"/>
              <a:gd name="connsiteY73" fmla="*/ 178374 h 918356"/>
              <a:gd name="connsiteX74" fmla="*/ 8778827 w 9517857"/>
              <a:gd name="connsiteY74" fmla="*/ 172936 h 918356"/>
              <a:gd name="connsiteX75" fmla="*/ 8855248 w 9517857"/>
              <a:gd name="connsiteY75" fmla="*/ 143149 h 918356"/>
              <a:gd name="connsiteX76" fmla="*/ 9010380 w 9517857"/>
              <a:gd name="connsiteY76" fmla="*/ 91891 h 918356"/>
              <a:gd name="connsiteX77" fmla="*/ 9110856 w 9517857"/>
              <a:gd name="connsiteY77" fmla="*/ 70997 h 918356"/>
              <a:gd name="connsiteX78" fmla="*/ 9268817 w 9517857"/>
              <a:gd name="connsiteY78" fmla="*/ 53082 h 918356"/>
              <a:gd name="connsiteX79" fmla="*/ 9316667 w 9517857"/>
              <a:gd name="connsiteY79" fmla="*/ 45047 h 918356"/>
              <a:gd name="connsiteX80" fmla="*/ 9428209 w 9517857"/>
              <a:gd name="connsiteY80" fmla="*/ 29923 h 918356"/>
              <a:gd name="connsiteX81" fmla="*/ 9488916 w 9517857"/>
              <a:gd name="connsiteY8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727306 w 9517857"/>
              <a:gd name="connsiteY26" fmla="*/ 550698 h 918356"/>
              <a:gd name="connsiteX27" fmla="*/ 3073635 w 9517857"/>
              <a:gd name="connsiteY27" fmla="*/ 491294 h 918356"/>
              <a:gd name="connsiteX28" fmla="*/ 3222071 w 9517857"/>
              <a:gd name="connsiteY28" fmla="*/ 470559 h 918356"/>
              <a:gd name="connsiteX29" fmla="*/ 3274069 w 9517857"/>
              <a:gd name="connsiteY29" fmla="*/ 451605 h 918356"/>
              <a:gd name="connsiteX30" fmla="*/ 3349632 w 9517857"/>
              <a:gd name="connsiteY30" fmla="*/ 432583 h 918356"/>
              <a:gd name="connsiteX31" fmla="*/ 3479593 w 9517857"/>
              <a:gd name="connsiteY31" fmla="*/ 390437 h 918356"/>
              <a:gd name="connsiteX32" fmla="*/ 3651428 w 9517857"/>
              <a:gd name="connsiteY32" fmla="*/ 361807 h 918356"/>
              <a:gd name="connsiteX33" fmla="*/ 3844133 w 9517857"/>
              <a:gd name="connsiteY33" fmla="*/ 360648 h 918356"/>
              <a:gd name="connsiteX34" fmla="*/ 3933803 w 9517857"/>
              <a:gd name="connsiteY34" fmla="*/ 357315 h 918356"/>
              <a:gd name="connsiteX35" fmla="*/ 4266740 w 9517857"/>
              <a:gd name="connsiteY35" fmla="*/ 361454 h 918356"/>
              <a:gd name="connsiteX36" fmla="*/ 4430770 w 9517857"/>
              <a:gd name="connsiteY36" fmla="*/ 342643 h 918356"/>
              <a:gd name="connsiteX37" fmla="*/ 4512664 w 9517857"/>
              <a:gd name="connsiteY37" fmla="*/ 319948 h 918356"/>
              <a:gd name="connsiteX38" fmla="*/ 4616423 w 9517857"/>
              <a:gd name="connsiteY38" fmla="*/ 290914 h 918356"/>
              <a:gd name="connsiteX39" fmla="*/ 4689163 w 9517857"/>
              <a:gd name="connsiteY39" fmla="*/ 272812 h 918356"/>
              <a:gd name="connsiteX40" fmla="*/ 4783273 w 9517857"/>
              <a:gd name="connsiteY40" fmla="*/ 248463 h 918356"/>
              <a:gd name="connsiteX41" fmla="*/ 4836507 w 9517857"/>
              <a:gd name="connsiteY41" fmla="*/ 256788 h 918356"/>
              <a:gd name="connsiteX42" fmla="*/ 4892569 w 9517857"/>
              <a:gd name="connsiteY42" fmla="*/ 249933 h 918356"/>
              <a:gd name="connsiteX43" fmla="*/ 4896611 w 9517857"/>
              <a:gd name="connsiteY43" fmla="*/ 240448 h 918356"/>
              <a:gd name="connsiteX44" fmla="*/ 4917286 w 9517857"/>
              <a:gd name="connsiteY44" fmla="*/ 243659 h 918356"/>
              <a:gd name="connsiteX45" fmla="*/ 4981173 w 9517857"/>
              <a:gd name="connsiteY45" fmla="*/ 247103 h 918356"/>
              <a:gd name="connsiteX46" fmla="*/ 5060397 w 9517857"/>
              <a:gd name="connsiteY46" fmla="*/ 263688 h 918356"/>
              <a:gd name="connsiteX47" fmla="*/ 5252996 w 9517857"/>
              <a:gd name="connsiteY47" fmla="*/ 270655 h 918356"/>
              <a:gd name="connsiteX48" fmla="*/ 5358056 w 9517857"/>
              <a:gd name="connsiteY48" fmla="*/ 247248 h 918356"/>
              <a:gd name="connsiteX49" fmla="*/ 5426496 w 9517857"/>
              <a:gd name="connsiteY49" fmla="*/ 235142 h 918356"/>
              <a:gd name="connsiteX50" fmla="*/ 5497161 w 9517857"/>
              <a:gd name="connsiteY50" fmla="*/ 228808 h 918356"/>
              <a:gd name="connsiteX51" fmla="*/ 5826043 w 9517857"/>
              <a:gd name="connsiteY51" fmla="*/ 148073 h 918356"/>
              <a:gd name="connsiteX52" fmla="*/ 6007627 w 9517857"/>
              <a:gd name="connsiteY52" fmla="*/ 147126 h 918356"/>
              <a:gd name="connsiteX53" fmla="*/ 6080994 w 9517857"/>
              <a:gd name="connsiteY53" fmla="*/ 142938 h 918356"/>
              <a:gd name="connsiteX54" fmla="*/ 6194152 w 9517857"/>
              <a:gd name="connsiteY54" fmla="*/ 151772 h 918356"/>
              <a:gd name="connsiteX55" fmla="*/ 6281379 w 9517857"/>
              <a:gd name="connsiteY55" fmla="*/ 181626 h 918356"/>
              <a:gd name="connsiteX56" fmla="*/ 6489033 w 9517857"/>
              <a:gd name="connsiteY56" fmla="*/ 167648 h 918356"/>
              <a:gd name="connsiteX57" fmla="*/ 6544700 w 9517857"/>
              <a:gd name="connsiteY57" fmla="*/ 167161 h 918356"/>
              <a:gd name="connsiteX58" fmla="*/ 6648353 w 9517857"/>
              <a:gd name="connsiteY58" fmla="*/ 172250 h 918356"/>
              <a:gd name="connsiteX59" fmla="*/ 6736227 w 9517857"/>
              <a:gd name="connsiteY59" fmla="*/ 173216 h 918356"/>
              <a:gd name="connsiteX60" fmla="*/ 6977218 w 9517857"/>
              <a:gd name="connsiteY60" fmla="*/ 184289 h 918356"/>
              <a:gd name="connsiteX61" fmla="*/ 7065221 w 9517857"/>
              <a:gd name="connsiteY61" fmla="*/ 227531 h 918356"/>
              <a:gd name="connsiteX62" fmla="*/ 7358195 w 9517857"/>
              <a:gd name="connsiteY62" fmla="*/ 251740 h 918356"/>
              <a:gd name="connsiteX63" fmla="*/ 7565449 w 9517857"/>
              <a:gd name="connsiteY63" fmla="*/ 258950 h 918356"/>
              <a:gd name="connsiteX64" fmla="*/ 7599285 w 9517857"/>
              <a:gd name="connsiteY64" fmla="*/ 266021 h 918356"/>
              <a:gd name="connsiteX65" fmla="*/ 7644411 w 9517857"/>
              <a:gd name="connsiteY65" fmla="*/ 258986 h 918356"/>
              <a:gd name="connsiteX66" fmla="*/ 7825110 w 9517857"/>
              <a:gd name="connsiteY66" fmla="*/ 229109 h 918356"/>
              <a:gd name="connsiteX67" fmla="*/ 7965805 w 9517857"/>
              <a:gd name="connsiteY67" fmla="*/ 200355 h 918356"/>
              <a:gd name="connsiteX68" fmla="*/ 8147401 w 9517857"/>
              <a:gd name="connsiteY68" fmla="*/ 205617 h 918356"/>
              <a:gd name="connsiteX69" fmla="*/ 8256033 w 9517857"/>
              <a:gd name="connsiteY69" fmla="*/ 193713 h 918356"/>
              <a:gd name="connsiteX70" fmla="*/ 8410677 w 9517857"/>
              <a:gd name="connsiteY70" fmla="*/ 172167 h 918356"/>
              <a:gd name="connsiteX71" fmla="*/ 8614948 w 9517857"/>
              <a:gd name="connsiteY71" fmla="*/ 168247 h 918356"/>
              <a:gd name="connsiteX72" fmla="*/ 8715976 w 9517857"/>
              <a:gd name="connsiteY72" fmla="*/ 178374 h 918356"/>
              <a:gd name="connsiteX73" fmla="*/ 8778827 w 9517857"/>
              <a:gd name="connsiteY73" fmla="*/ 172936 h 918356"/>
              <a:gd name="connsiteX74" fmla="*/ 8855248 w 9517857"/>
              <a:gd name="connsiteY74" fmla="*/ 143149 h 918356"/>
              <a:gd name="connsiteX75" fmla="*/ 9010380 w 9517857"/>
              <a:gd name="connsiteY75" fmla="*/ 91891 h 918356"/>
              <a:gd name="connsiteX76" fmla="*/ 9110856 w 9517857"/>
              <a:gd name="connsiteY76" fmla="*/ 70997 h 918356"/>
              <a:gd name="connsiteX77" fmla="*/ 9268817 w 9517857"/>
              <a:gd name="connsiteY77" fmla="*/ 53082 h 918356"/>
              <a:gd name="connsiteX78" fmla="*/ 9316667 w 9517857"/>
              <a:gd name="connsiteY78" fmla="*/ 45047 h 918356"/>
              <a:gd name="connsiteX79" fmla="*/ 9428209 w 9517857"/>
              <a:gd name="connsiteY79" fmla="*/ 29923 h 918356"/>
              <a:gd name="connsiteX80" fmla="*/ 9488916 w 9517857"/>
              <a:gd name="connsiteY8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080994 w 9517857"/>
              <a:gd name="connsiteY52" fmla="*/ 142938 h 918356"/>
              <a:gd name="connsiteX53" fmla="*/ 6194152 w 9517857"/>
              <a:gd name="connsiteY53" fmla="*/ 151772 h 918356"/>
              <a:gd name="connsiteX54" fmla="*/ 6281379 w 9517857"/>
              <a:gd name="connsiteY54" fmla="*/ 181626 h 918356"/>
              <a:gd name="connsiteX55" fmla="*/ 6489033 w 9517857"/>
              <a:gd name="connsiteY55" fmla="*/ 167648 h 918356"/>
              <a:gd name="connsiteX56" fmla="*/ 6544700 w 9517857"/>
              <a:gd name="connsiteY56" fmla="*/ 167161 h 918356"/>
              <a:gd name="connsiteX57" fmla="*/ 6648353 w 9517857"/>
              <a:gd name="connsiteY57" fmla="*/ 172250 h 918356"/>
              <a:gd name="connsiteX58" fmla="*/ 6736227 w 9517857"/>
              <a:gd name="connsiteY58" fmla="*/ 173216 h 918356"/>
              <a:gd name="connsiteX59" fmla="*/ 6977218 w 9517857"/>
              <a:gd name="connsiteY59" fmla="*/ 184289 h 918356"/>
              <a:gd name="connsiteX60" fmla="*/ 7065221 w 9517857"/>
              <a:gd name="connsiteY60" fmla="*/ 227531 h 918356"/>
              <a:gd name="connsiteX61" fmla="*/ 7358195 w 9517857"/>
              <a:gd name="connsiteY61" fmla="*/ 251740 h 918356"/>
              <a:gd name="connsiteX62" fmla="*/ 7565449 w 9517857"/>
              <a:gd name="connsiteY62" fmla="*/ 258950 h 918356"/>
              <a:gd name="connsiteX63" fmla="*/ 7599285 w 9517857"/>
              <a:gd name="connsiteY63" fmla="*/ 266021 h 918356"/>
              <a:gd name="connsiteX64" fmla="*/ 7644411 w 9517857"/>
              <a:gd name="connsiteY64" fmla="*/ 258986 h 918356"/>
              <a:gd name="connsiteX65" fmla="*/ 7825110 w 9517857"/>
              <a:gd name="connsiteY65" fmla="*/ 229109 h 918356"/>
              <a:gd name="connsiteX66" fmla="*/ 7965805 w 9517857"/>
              <a:gd name="connsiteY66" fmla="*/ 200355 h 918356"/>
              <a:gd name="connsiteX67" fmla="*/ 8147401 w 9517857"/>
              <a:gd name="connsiteY67" fmla="*/ 205617 h 918356"/>
              <a:gd name="connsiteX68" fmla="*/ 8256033 w 9517857"/>
              <a:gd name="connsiteY68" fmla="*/ 193713 h 918356"/>
              <a:gd name="connsiteX69" fmla="*/ 8410677 w 9517857"/>
              <a:gd name="connsiteY69" fmla="*/ 172167 h 918356"/>
              <a:gd name="connsiteX70" fmla="*/ 8614948 w 9517857"/>
              <a:gd name="connsiteY70" fmla="*/ 168247 h 918356"/>
              <a:gd name="connsiteX71" fmla="*/ 8715976 w 9517857"/>
              <a:gd name="connsiteY71" fmla="*/ 178374 h 918356"/>
              <a:gd name="connsiteX72" fmla="*/ 8778827 w 9517857"/>
              <a:gd name="connsiteY72" fmla="*/ 172936 h 918356"/>
              <a:gd name="connsiteX73" fmla="*/ 8855248 w 9517857"/>
              <a:gd name="connsiteY73" fmla="*/ 143149 h 918356"/>
              <a:gd name="connsiteX74" fmla="*/ 9010380 w 9517857"/>
              <a:gd name="connsiteY74" fmla="*/ 91891 h 918356"/>
              <a:gd name="connsiteX75" fmla="*/ 9110856 w 9517857"/>
              <a:gd name="connsiteY75" fmla="*/ 70997 h 918356"/>
              <a:gd name="connsiteX76" fmla="*/ 9268817 w 9517857"/>
              <a:gd name="connsiteY76" fmla="*/ 53082 h 918356"/>
              <a:gd name="connsiteX77" fmla="*/ 9316667 w 9517857"/>
              <a:gd name="connsiteY77" fmla="*/ 45047 h 918356"/>
              <a:gd name="connsiteX78" fmla="*/ 9428209 w 9517857"/>
              <a:gd name="connsiteY78" fmla="*/ 29923 h 918356"/>
              <a:gd name="connsiteX79" fmla="*/ 9488916 w 9517857"/>
              <a:gd name="connsiteY7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410677 w 9517857"/>
              <a:gd name="connsiteY68" fmla="*/ 172167 h 918356"/>
              <a:gd name="connsiteX69" fmla="*/ 8614948 w 9517857"/>
              <a:gd name="connsiteY69" fmla="*/ 168247 h 918356"/>
              <a:gd name="connsiteX70" fmla="*/ 8715976 w 9517857"/>
              <a:gd name="connsiteY70" fmla="*/ 178374 h 918356"/>
              <a:gd name="connsiteX71" fmla="*/ 8778827 w 9517857"/>
              <a:gd name="connsiteY71" fmla="*/ 172936 h 918356"/>
              <a:gd name="connsiteX72" fmla="*/ 8855248 w 9517857"/>
              <a:gd name="connsiteY72" fmla="*/ 143149 h 918356"/>
              <a:gd name="connsiteX73" fmla="*/ 9010380 w 9517857"/>
              <a:gd name="connsiteY73" fmla="*/ 91891 h 918356"/>
              <a:gd name="connsiteX74" fmla="*/ 9110856 w 9517857"/>
              <a:gd name="connsiteY74" fmla="*/ 70997 h 918356"/>
              <a:gd name="connsiteX75" fmla="*/ 9268817 w 9517857"/>
              <a:gd name="connsiteY75" fmla="*/ 53082 h 918356"/>
              <a:gd name="connsiteX76" fmla="*/ 9316667 w 9517857"/>
              <a:gd name="connsiteY76" fmla="*/ 45047 h 918356"/>
              <a:gd name="connsiteX77" fmla="*/ 9428209 w 9517857"/>
              <a:gd name="connsiteY77" fmla="*/ 29923 h 918356"/>
              <a:gd name="connsiteX78" fmla="*/ 9488916 w 9517857"/>
              <a:gd name="connsiteY7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614948 w 9517857"/>
              <a:gd name="connsiteY68" fmla="*/ 168247 h 918356"/>
              <a:gd name="connsiteX69" fmla="*/ 8715976 w 9517857"/>
              <a:gd name="connsiteY69" fmla="*/ 178374 h 918356"/>
              <a:gd name="connsiteX70" fmla="*/ 8778827 w 9517857"/>
              <a:gd name="connsiteY70" fmla="*/ 172936 h 918356"/>
              <a:gd name="connsiteX71" fmla="*/ 8855248 w 9517857"/>
              <a:gd name="connsiteY71" fmla="*/ 143149 h 918356"/>
              <a:gd name="connsiteX72" fmla="*/ 9010380 w 9517857"/>
              <a:gd name="connsiteY72" fmla="*/ 91891 h 918356"/>
              <a:gd name="connsiteX73" fmla="*/ 9110856 w 9517857"/>
              <a:gd name="connsiteY73" fmla="*/ 70997 h 918356"/>
              <a:gd name="connsiteX74" fmla="*/ 9268817 w 9517857"/>
              <a:gd name="connsiteY74" fmla="*/ 53082 h 918356"/>
              <a:gd name="connsiteX75" fmla="*/ 9316667 w 9517857"/>
              <a:gd name="connsiteY75" fmla="*/ 45047 h 918356"/>
              <a:gd name="connsiteX76" fmla="*/ 9428209 w 9517857"/>
              <a:gd name="connsiteY76" fmla="*/ 29923 h 918356"/>
              <a:gd name="connsiteX77" fmla="*/ 9488916 w 9517857"/>
              <a:gd name="connsiteY7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614948 w 9517857"/>
              <a:gd name="connsiteY68" fmla="*/ 168247 h 918356"/>
              <a:gd name="connsiteX69" fmla="*/ 8715976 w 9517857"/>
              <a:gd name="connsiteY69" fmla="*/ 178374 h 918356"/>
              <a:gd name="connsiteX70" fmla="*/ 8778827 w 9517857"/>
              <a:gd name="connsiteY70" fmla="*/ 172936 h 918356"/>
              <a:gd name="connsiteX71" fmla="*/ 8855248 w 9517857"/>
              <a:gd name="connsiteY71" fmla="*/ 143149 h 918356"/>
              <a:gd name="connsiteX72" fmla="*/ 9010380 w 9517857"/>
              <a:gd name="connsiteY72" fmla="*/ 91891 h 918356"/>
              <a:gd name="connsiteX73" fmla="*/ 9110856 w 9517857"/>
              <a:gd name="connsiteY73" fmla="*/ 70997 h 918356"/>
              <a:gd name="connsiteX74" fmla="*/ 9268817 w 9517857"/>
              <a:gd name="connsiteY74" fmla="*/ 53082 h 918356"/>
              <a:gd name="connsiteX75" fmla="*/ 9316667 w 9517857"/>
              <a:gd name="connsiteY75" fmla="*/ 45047 h 918356"/>
              <a:gd name="connsiteX76" fmla="*/ 9428209 w 9517857"/>
              <a:gd name="connsiteY76" fmla="*/ 29923 h 918356"/>
              <a:gd name="connsiteX77" fmla="*/ 9488916 w 9517857"/>
              <a:gd name="connsiteY7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965805 w 9517857"/>
              <a:gd name="connsiteY64" fmla="*/ 200355 h 918356"/>
              <a:gd name="connsiteX65" fmla="*/ 8147401 w 9517857"/>
              <a:gd name="connsiteY65" fmla="*/ 205617 h 918356"/>
              <a:gd name="connsiteX66" fmla="*/ 8256033 w 9517857"/>
              <a:gd name="connsiteY66" fmla="*/ 193713 h 918356"/>
              <a:gd name="connsiteX67" fmla="*/ 8614948 w 9517857"/>
              <a:gd name="connsiteY67" fmla="*/ 168247 h 918356"/>
              <a:gd name="connsiteX68" fmla="*/ 8715976 w 9517857"/>
              <a:gd name="connsiteY68" fmla="*/ 178374 h 918356"/>
              <a:gd name="connsiteX69" fmla="*/ 8778827 w 9517857"/>
              <a:gd name="connsiteY69" fmla="*/ 172936 h 918356"/>
              <a:gd name="connsiteX70" fmla="*/ 8855248 w 9517857"/>
              <a:gd name="connsiteY70" fmla="*/ 143149 h 918356"/>
              <a:gd name="connsiteX71" fmla="*/ 9010380 w 9517857"/>
              <a:gd name="connsiteY71" fmla="*/ 91891 h 918356"/>
              <a:gd name="connsiteX72" fmla="*/ 9110856 w 9517857"/>
              <a:gd name="connsiteY72" fmla="*/ 70997 h 918356"/>
              <a:gd name="connsiteX73" fmla="*/ 9268817 w 9517857"/>
              <a:gd name="connsiteY73" fmla="*/ 53082 h 918356"/>
              <a:gd name="connsiteX74" fmla="*/ 9316667 w 9517857"/>
              <a:gd name="connsiteY74" fmla="*/ 45047 h 918356"/>
              <a:gd name="connsiteX75" fmla="*/ 9428209 w 9517857"/>
              <a:gd name="connsiteY75" fmla="*/ 29923 h 918356"/>
              <a:gd name="connsiteX76" fmla="*/ 9488916 w 9517857"/>
              <a:gd name="connsiteY7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965805 w 9517857"/>
              <a:gd name="connsiteY64" fmla="*/ 200355 h 918356"/>
              <a:gd name="connsiteX65" fmla="*/ 8147401 w 9517857"/>
              <a:gd name="connsiteY65" fmla="*/ 205617 h 918356"/>
              <a:gd name="connsiteX66" fmla="*/ 8256033 w 9517857"/>
              <a:gd name="connsiteY66" fmla="*/ 193713 h 918356"/>
              <a:gd name="connsiteX67" fmla="*/ 8614948 w 9517857"/>
              <a:gd name="connsiteY67" fmla="*/ 168247 h 918356"/>
              <a:gd name="connsiteX68" fmla="*/ 8715976 w 9517857"/>
              <a:gd name="connsiteY68" fmla="*/ 178374 h 918356"/>
              <a:gd name="connsiteX69" fmla="*/ 8778827 w 9517857"/>
              <a:gd name="connsiteY69" fmla="*/ 172936 h 918356"/>
              <a:gd name="connsiteX70" fmla="*/ 8855248 w 9517857"/>
              <a:gd name="connsiteY70" fmla="*/ 143149 h 918356"/>
              <a:gd name="connsiteX71" fmla="*/ 9010380 w 9517857"/>
              <a:gd name="connsiteY71" fmla="*/ 91891 h 918356"/>
              <a:gd name="connsiteX72" fmla="*/ 9110856 w 9517857"/>
              <a:gd name="connsiteY72" fmla="*/ 70997 h 918356"/>
              <a:gd name="connsiteX73" fmla="*/ 9268817 w 9517857"/>
              <a:gd name="connsiteY73" fmla="*/ 53082 h 918356"/>
              <a:gd name="connsiteX74" fmla="*/ 9316667 w 9517857"/>
              <a:gd name="connsiteY74" fmla="*/ 45047 h 918356"/>
              <a:gd name="connsiteX75" fmla="*/ 9428209 w 9517857"/>
              <a:gd name="connsiteY75" fmla="*/ 29923 h 918356"/>
              <a:gd name="connsiteX76" fmla="*/ 9488916 w 9517857"/>
              <a:gd name="connsiteY7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36507 w 9517857"/>
              <a:gd name="connsiteY39" fmla="*/ 256788 h 918356"/>
              <a:gd name="connsiteX40" fmla="*/ 4892569 w 9517857"/>
              <a:gd name="connsiteY40" fmla="*/ 249933 h 918356"/>
              <a:gd name="connsiteX41" fmla="*/ 4896611 w 9517857"/>
              <a:gd name="connsiteY41" fmla="*/ 240448 h 918356"/>
              <a:gd name="connsiteX42" fmla="*/ 4917286 w 9517857"/>
              <a:gd name="connsiteY42" fmla="*/ 243659 h 918356"/>
              <a:gd name="connsiteX43" fmla="*/ 4981173 w 9517857"/>
              <a:gd name="connsiteY43" fmla="*/ 247103 h 918356"/>
              <a:gd name="connsiteX44" fmla="*/ 5060397 w 9517857"/>
              <a:gd name="connsiteY44" fmla="*/ 263688 h 918356"/>
              <a:gd name="connsiteX45" fmla="*/ 5252996 w 9517857"/>
              <a:gd name="connsiteY45" fmla="*/ 270655 h 918356"/>
              <a:gd name="connsiteX46" fmla="*/ 5358056 w 9517857"/>
              <a:gd name="connsiteY46" fmla="*/ 247248 h 918356"/>
              <a:gd name="connsiteX47" fmla="*/ 5426496 w 9517857"/>
              <a:gd name="connsiteY47" fmla="*/ 235142 h 918356"/>
              <a:gd name="connsiteX48" fmla="*/ 5497161 w 9517857"/>
              <a:gd name="connsiteY48" fmla="*/ 228808 h 918356"/>
              <a:gd name="connsiteX49" fmla="*/ 5826043 w 9517857"/>
              <a:gd name="connsiteY49" fmla="*/ 148073 h 918356"/>
              <a:gd name="connsiteX50" fmla="*/ 6007627 w 9517857"/>
              <a:gd name="connsiteY50" fmla="*/ 147126 h 918356"/>
              <a:gd name="connsiteX51" fmla="*/ 6194152 w 9517857"/>
              <a:gd name="connsiteY51" fmla="*/ 151772 h 918356"/>
              <a:gd name="connsiteX52" fmla="*/ 6281379 w 9517857"/>
              <a:gd name="connsiteY52" fmla="*/ 181626 h 918356"/>
              <a:gd name="connsiteX53" fmla="*/ 6489033 w 9517857"/>
              <a:gd name="connsiteY53" fmla="*/ 167648 h 918356"/>
              <a:gd name="connsiteX54" fmla="*/ 6544700 w 9517857"/>
              <a:gd name="connsiteY54" fmla="*/ 167161 h 918356"/>
              <a:gd name="connsiteX55" fmla="*/ 6648353 w 9517857"/>
              <a:gd name="connsiteY55" fmla="*/ 172250 h 918356"/>
              <a:gd name="connsiteX56" fmla="*/ 6736227 w 9517857"/>
              <a:gd name="connsiteY56" fmla="*/ 173216 h 918356"/>
              <a:gd name="connsiteX57" fmla="*/ 6977218 w 9517857"/>
              <a:gd name="connsiteY57" fmla="*/ 184289 h 918356"/>
              <a:gd name="connsiteX58" fmla="*/ 7065221 w 9517857"/>
              <a:gd name="connsiteY58" fmla="*/ 227531 h 918356"/>
              <a:gd name="connsiteX59" fmla="*/ 7358195 w 9517857"/>
              <a:gd name="connsiteY59" fmla="*/ 251740 h 918356"/>
              <a:gd name="connsiteX60" fmla="*/ 7565449 w 9517857"/>
              <a:gd name="connsiteY60" fmla="*/ 258950 h 918356"/>
              <a:gd name="connsiteX61" fmla="*/ 7599285 w 9517857"/>
              <a:gd name="connsiteY61" fmla="*/ 266021 h 918356"/>
              <a:gd name="connsiteX62" fmla="*/ 7644411 w 9517857"/>
              <a:gd name="connsiteY62" fmla="*/ 258986 h 918356"/>
              <a:gd name="connsiteX63" fmla="*/ 7965805 w 9517857"/>
              <a:gd name="connsiteY63" fmla="*/ 200355 h 918356"/>
              <a:gd name="connsiteX64" fmla="*/ 8147401 w 9517857"/>
              <a:gd name="connsiteY64" fmla="*/ 205617 h 918356"/>
              <a:gd name="connsiteX65" fmla="*/ 8256033 w 9517857"/>
              <a:gd name="connsiteY65" fmla="*/ 193713 h 918356"/>
              <a:gd name="connsiteX66" fmla="*/ 8614948 w 9517857"/>
              <a:gd name="connsiteY66" fmla="*/ 168247 h 918356"/>
              <a:gd name="connsiteX67" fmla="*/ 8715976 w 9517857"/>
              <a:gd name="connsiteY67" fmla="*/ 178374 h 918356"/>
              <a:gd name="connsiteX68" fmla="*/ 8778827 w 9517857"/>
              <a:gd name="connsiteY68" fmla="*/ 172936 h 918356"/>
              <a:gd name="connsiteX69" fmla="*/ 8855248 w 9517857"/>
              <a:gd name="connsiteY69" fmla="*/ 143149 h 918356"/>
              <a:gd name="connsiteX70" fmla="*/ 9010380 w 9517857"/>
              <a:gd name="connsiteY70" fmla="*/ 91891 h 918356"/>
              <a:gd name="connsiteX71" fmla="*/ 9110856 w 9517857"/>
              <a:gd name="connsiteY71" fmla="*/ 70997 h 918356"/>
              <a:gd name="connsiteX72" fmla="*/ 9268817 w 9517857"/>
              <a:gd name="connsiteY72" fmla="*/ 53082 h 918356"/>
              <a:gd name="connsiteX73" fmla="*/ 9316667 w 9517857"/>
              <a:gd name="connsiteY73" fmla="*/ 45047 h 918356"/>
              <a:gd name="connsiteX74" fmla="*/ 9428209 w 9517857"/>
              <a:gd name="connsiteY74" fmla="*/ 29923 h 918356"/>
              <a:gd name="connsiteX75" fmla="*/ 9488916 w 9517857"/>
              <a:gd name="connsiteY7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36507 w 9517857"/>
              <a:gd name="connsiteY39" fmla="*/ 256788 h 918356"/>
              <a:gd name="connsiteX40" fmla="*/ 4892569 w 9517857"/>
              <a:gd name="connsiteY40" fmla="*/ 249933 h 918356"/>
              <a:gd name="connsiteX41" fmla="*/ 4896611 w 9517857"/>
              <a:gd name="connsiteY41" fmla="*/ 240448 h 918356"/>
              <a:gd name="connsiteX42" fmla="*/ 4917286 w 9517857"/>
              <a:gd name="connsiteY42" fmla="*/ 243659 h 918356"/>
              <a:gd name="connsiteX43" fmla="*/ 4981173 w 9517857"/>
              <a:gd name="connsiteY43" fmla="*/ 247103 h 918356"/>
              <a:gd name="connsiteX44" fmla="*/ 5060397 w 9517857"/>
              <a:gd name="connsiteY44" fmla="*/ 263688 h 918356"/>
              <a:gd name="connsiteX45" fmla="*/ 5252996 w 9517857"/>
              <a:gd name="connsiteY45" fmla="*/ 270655 h 918356"/>
              <a:gd name="connsiteX46" fmla="*/ 5358056 w 9517857"/>
              <a:gd name="connsiteY46" fmla="*/ 247248 h 918356"/>
              <a:gd name="connsiteX47" fmla="*/ 5426496 w 9517857"/>
              <a:gd name="connsiteY47" fmla="*/ 235142 h 918356"/>
              <a:gd name="connsiteX48" fmla="*/ 5497161 w 9517857"/>
              <a:gd name="connsiteY48" fmla="*/ 228808 h 918356"/>
              <a:gd name="connsiteX49" fmla="*/ 5826043 w 9517857"/>
              <a:gd name="connsiteY49" fmla="*/ 148073 h 918356"/>
              <a:gd name="connsiteX50" fmla="*/ 6007627 w 9517857"/>
              <a:gd name="connsiteY50" fmla="*/ 147126 h 918356"/>
              <a:gd name="connsiteX51" fmla="*/ 6194152 w 9517857"/>
              <a:gd name="connsiteY51" fmla="*/ 151772 h 918356"/>
              <a:gd name="connsiteX52" fmla="*/ 6281379 w 9517857"/>
              <a:gd name="connsiteY52" fmla="*/ 181626 h 918356"/>
              <a:gd name="connsiteX53" fmla="*/ 6489033 w 9517857"/>
              <a:gd name="connsiteY53" fmla="*/ 167648 h 918356"/>
              <a:gd name="connsiteX54" fmla="*/ 6544700 w 9517857"/>
              <a:gd name="connsiteY54" fmla="*/ 167161 h 918356"/>
              <a:gd name="connsiteX55" fmla="*/ 6648353 w 9517857"/>
              <a:gd name="connsiteY55" fmla="*/ 172250 h 918356"/>
              <a:gd name="connsiteX56" fmla="*/ 6736227 w 9517857"/>
              <a:gd name="connsiteY56" fmla="*/ 173216 h 918356"/>
              <a:gd name="connsiteX57" fmla="*/ 6977218 w 9517857"/>
              <a:gd name="connsiteY57" fmla="*/ 184289 h 918356"/>
              <a:gd name="connsiteX58" fmla="*/ 7065221 w 9517857"/>
              <a:gd name="connsiteY58" fmla="*/ 227531 h 918356"/>
              <a:gd name="connsiteX59" fmla="*/ 7358195 w 9517857"/>
              <a:gd name="connsiteY59" fmla="*/ 251740 h 918356"/>
              <a:gd name="connsiteX60" fmla="*/ 7565449 w 9517857"/>
              <a:gd name="connsiteY60" fmla="*/ 258950 h 918356"/>
              <a:gd name="connsiteX61" fmla="*/ 7599285 w 9517857"/>
              <a:gd name="connsiteY61" fmla="*/ 266021 h 918356"/>
              <a:gd name="connsiteX62" fmla="*/ 7644411 w 9517857"/>
              <a:gd name="connsiteY62" fmla="*/ 258986 h 918356"/>
              <a:gd name="connsiteX63" fmla="*/ 7965805 w 9517857"/>
              <a:gd name="connsiteY63" fmla="*/ 200355 h 918356"/>
              <a:gd name="connsiteX64" fmla="*/ 8147401 w 9517857"/>
              <a:gd name="connsiteY64" fmla="*/ 205617 h 918356"/>
              <a:gd name="connsiteX65" fmla="*/ 8256033 w 9517857"/>
              <a:gd name="connsiteY65" fmla="*/ 193713 h 918356"/>
              <a:gd name="connsiteX66" fmla="*/ 8614948 w 9517857"/>
              <a:gd name="connsiteY66" fmla="*/ 168247 h 918356"/>
              <a:gd name="connsiteX67" fmla="*/ 8715976 w 9517857"/>
              <a:gd name="connsiteY67" fmla="*/ 178374 h 918356"/>
              <a:gd name="connsiteX68" fmla="*/ 8778827 w 9517857"/>
              <a:gd name="connsiteY68" fmla="*/ 172936 h 918356"/>
              <a:gd name="connsiteX69" fmla="*/ 8855248 w 9517857"/>
              <a:gd name="connsiteY69" fmla="*/ 143149 h 918356"/>
              <a:gd name="connsiteX70" fmla="*/ 9010380 w 9517857"/>
              <a:gd name="connsiteY70" fmla="*/ 91891 h 918356"/>
              <a:gd name="connsiteX71" fmla="*/ 9110856 w 9517857"/>
              <a:gd name="connsiteY71" fmla="*/ 70997 h 918356"/>
              <a:gd name="connsiteX72" fmla="*/ 9268817 w 9517857"/>
              <a:gd name="connsiteY72" fmla="*/ 53082 h 918356"/>
              <a:gd name="connsiteX73" fmla="*/ 9316667 w 9517857"/>
              <a:gd name="connsiteY73" fmla="*/ 45047 h 918356"/>
              <a:gd name="connsiteX74" fmla="*/ 9428209 w 9517857"/>
              <a:gd name="connsiteY74" fmla="*/ 29923 h 918356"/>
              <a:gd name="connsiteX75" fmla="*/ 9488916 w 9517857"/>
              <a:gd name="connsiteY7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92569 w 9517857"/>
              <a:gd name="connsiteY39" fmla="*/ 249933 h 918356"/>
              <a:gd name="connsiteX40" fmla="*/ 4896611 w 9517857"/>
              <a:gd name="connsiteY40" fmla="*/ 240448 h 918356"/>
              <a:gd name="connsiteX41" fmla="*/ 4917286 w 9517857"/>
              <a:gd name="connsiteY41" fmla="*/ 243659 h 918356"/>
              <a:gd name="connsiteX42" fmla="*/ 4981173 w 9517857"/>
              <a:gd name="connsiteY42" fmla="*/ 247103 h 918356"/>
              <a:gd name="connsiteX43" fmla="*/ 5060397 w 9517857"/>
              <a:gd name="connsiteY43" fmla="*/ 263688 h 918356"/>
              <a:gd name="connsiteX44" fmla="*/ 5252996 w 9517857"/>
              <a:gd name="connsiteY44" fmla="*/ 270655 h 918356"/>
              <a:gd name="connsiteX45" fmla="*/ 5358056 w 9517857"/>
              <a:gd name="connsiteY45" fmla="*/ 247248 h 918356"/>
              <a:gd name="connsiteX46" fmla="*/ 5426496 w 9517857"/>
              <a:gd name="connsiteY46" fmla="*/ 235142 h 918356"/>
              <a:gd name="connsiteX47" fmla="*/ 5497161 w 9517857"/>
              <a:gd name="connsiteY47" fmla="*/ 228808 h 918356"/>
              <a:gd name="connsiteX48" fmla="*/ 5826043 w 9517857"/>
              <a:gd name="connsiteY48" fmla="*/ 148073 h 918356"/>
              <a:gd name="connsiteX49" fmla="*/ 6007627 w 9517857"/>
              <a:gd name="connsiteY49" fmla="*/ 147126 h 918356"/>
              <a:gd name="connsiteX50" fmla="*/ 6194152 w 9517857"/>
              <a:gd name="connsiteY50" fmla="*/ 151772 h 918356"/>
              <a:gd name="connsiteX51" fmla="*/ 6281379 w 9517857"/>
              <a:gd name="connsiteY51" fmla="*/ 181626 h 918356"/>
              <a:gd name="connsiteX52" fmla="*/ 6489033 w 9517857"/>
              <a:gd name="connsiteY52" fmla="*/ 167648 h 918356"/>
              <a:gd name="connsiteX53" fmla="*/ 6544700 w 9517857"/>
              <a:gd name="connsiteY53" fmla="*/ 167161 h 918356"/>
              <a:gd name="connsiteX54" fmla="*/ 6648353 w 9517857"/>
              <a:gd name="connsiteY54" fmla="*/ 172250 h 918356"/>
              <a:gd name="connsiteX55" fmla="*/ 6736227 w 9517857"/>
              <a:gd name="connsiteY55" fmla="*/ 173216 h 918356"/>
              <a:gd name="connsiteX56" fmla="*/ 6977218 w 9517857"/>
              <a:gd name="connsiteY56" fmla="*/ 184289 h 918356"/>
              <a:gd name="connsiteX57" fmla="*/ 7065221 w 9517857"/>
              <a:gd name="connsiteY57" fmla="*/ 227531 h 918356"/>
              <a:gd name="connsiteX58" fmla="*/ 7358195 w 9517857"/>
              <a:gd name="connsiteY58" fmla="*/ 251740 h 918356"/>
              <a:gd name="connsiteX59" fmla="*/ 7565449 w 9517857"/>
              <a:gd name="connsiteY59" fmla="*/ 258950 h 918356"/>
              <a:gd name="connsiteX60" fmla="*/ 7599285 w 9517857"/>
              <a:gd name="connsiteY60" fmla="*/ 266021 h 918356"/>
              <a:gd name="connsiteX61" fmla="*/ 7644411 w 9517857"/>
              <a:gd name="connsiteY61" fmla="*/ 258986 h 918356"/>
              <a:gd name="connsiteX62" fmla="*/ 7965805 w 9517857"/>
              <a:gd name="connsiteY62" fmla="*/ 200355 h 918356"/>
              <a:gd name="connsiteX63" fmla="*/ 8147401 w 9517857"/>
              <a:gd name="connsiteY63" fmla="*/ 205617 h 918356"/>
              <a:gd name="connsiteX64" fmla="*/ 8256033 w 9517857"/>
              <a:gd name="connsiteY64" fmla="*/ 193713 h 918356"/>
              <a:gd name="connsiteX65" fmla="*/ 8614948 w 9517857"/>
              <a:gd name="connsiteY65" fmla="*/ 168247 h 918356"/>
              <a:gd name="connsiteX66" fmla="*/ 8715976 w 9517857"/>
              <a:gd name="connsiteY66" fmla="*/ 178374 h 918356"/>
              <a:gd name="connsiteX67" fmla="*/ 8778827 w 9517857"/>
              <a:gd name="connsiteY67" fmla="*/ 172936 h 918356"/>
              <a:gd name="connsiteX68" fmla="*/ 8855248 w 9517857"/>
              <a:gd name="connsiteY68" fmla="*/ 143149 h 918356"/>
              <a:gd name="connsiteX69" fmla="*/ 9010380 w 9517857"/>
              <a:gd name="connsiteY69" fmla="*/ 91891 h 918356"/>
              <a:gd name="connsiteX70" fmla="*/ 9110856 w 9517857"/>
              <a:gd name="connsiteY70" fmla="*/ 70997 h 918356"/>
              <a:gd name="connsiteX71" fmla="*/ 9268817 w 9517857"/>
              <a:gd name="connsiteY71" fmla="*/ 53082 h 918356"/>
              <a:gd name="connsiteX72" fmla="*/ 9316667 w 9517857"/>
              <a:gd name="connsiteY72" fmla="*/ 45047 h 918356"/>
              <a:gd name="connsiteX73" fmla="*/ 9428209 w 9517857"/>
              <a:gd name="connsiteY73" fmla="*/ 29923 h 918356"/>
              <a:gd name="connsiteX74" fmla="*/ 9488916 w 9517857"/>
              <a:gd name="connsiteY7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92569 w 9517857"/>
              <a:gd name="connsiteY39" fmla="*/ 249933 h 918356"/>
              <a:gd name="connsiteX40" fmla="*/ 4917286 w 9517857"/>
              <a:gd name="connsiteY40" fmla="*/ 243659 h 918356"/>
              <a:gd name="connsiteX41" fmla="*/ 4981173 w 9517857"/>
              <a:gd name="connsiteY41" fmla="*/ 247103 h 918356"/>
              <a:gd name="connsiteX42" fmla="*/ 5060397 w 9517857"/>
              <a:gd name="connsiteY42" fmla="*/ 263688 h 918356"/>
              <a:gd name="connsiteX43" fmla="*/ 5252996 w 9517857"/>
              <a:gd name="connsiteY43" fmla="*/ 270655 h 918356"/>
              <a:gd name="connsiteX44" fmla="*/ 5358056 w 9517857"/>
              <a:gd name="connsiteY44" fmla="*/ 247248 h 918356"/>
              <a:gd name="connsiteX45" fmla="*/ 5426496 w 9517857"/>
              <a:gd name="connsiteY45" fmla="*/ 235142 h 918356"/>
              <a:gd name="connsiteX46" fmla="*/ 5497161 w 9517857"/>
              <a:gd name="connsiteY46" fmla="*/ 228808 h 918356"/>
              <a:gd name="connsiteX47" fmla="*/ 5826043 w 9517857"/>
              <a:gd name="connsiteY47" fmla="*/ 148073 h 918356"/>
              <a:gd name="connsiteX48" fmla="*/ 6007627 w 9517857"/>
              <a:gd name="connsiteY48" fmla="*/ 147126 h 918356"/>
              <a:gd name="connsiteX49" fmla="*/ 6194152 w 9517857"/>
              <a:gd name="connsiteY49" fmla="*/ 151772 h 918356"/>
              <a:gd name="connsiteX50" fmla="*/ 6281379 w 9517857"/>
              <a:gd name="connsiteY50" fmla="*/ 181626 h 918356"/>
              <a:gd name="connsiteX51" fmla="*/ 6489033 w 9517857"/>
              <a:gd name="connsiteY51" fmla="*/ 167648 h 918356"/>
              <a:gd name="connsiteX52" fmla="*/ 6544700 w 9517857"/>
              <a:gd name="connsiteY52" fmla="*/ 167161 h 918356"/>
              <a:gd name="connsiteX53" fmla="*/ 6648353 w 9517857"/>
              <a:gd name="connsiteY53" fmla="*/ 172250 h 918356"/>
              <a:gd name="connsiteX54" fmla="*/ 6736227 w 9517857"/>
              <a:gd name="connsiteY54" fmla="*/ 173216 h 918356"/>
              <a:gd name="connsiteX55" fmla="*/ 6977218 w 9517857"/>
              <a:gd name="connsiteY55" fmla="*/ 184289 h 918356"/>
              <a:gd name="connsiteX56" fmla="*/ 7065221 w 9517857"/>
              <a:gd name="connsiteY56" fmla="*/ 227531 h 918356"/>
              <a:gd name="connsiteX57" fmla="*/ 7358195 w 9517857"/>
              <a:gd name="connsiteY57" fmla="*/ 251740 h 918356"/>
              <a:gd name="connsiteX58" fmla="*/ 7565449 w 9517857"/>
              <a:gd name="connsiteY58" fmla="*/ 258950 h 918356"/>
              <a:gd name="connsiteX59" fmla="*/ 7599285 w 9517857"/>
              <a:gd name="connsiteY59" fmla="*/ 266021 h 918356"/>
              <a:gd name="connsiteX60" fmla="*/ 7644411 w 9517857"/>
              <a:gd name="connsiteY60" fmla="*/ 258986 h 918356"/>
              <a:gd name="connsiteX61" fmla="*/ 7965805 w 9517857"/>
              <a:gd name="connsiteY61" fmla="*/ 200355 h 918356"/>
              <a:gd name="connsiteX62" fmla="*/ 8147401 w 9517857"/>
              <a:gd name="connsiteY62" fmla="*/ 205617 h 918356"/>
              <a:gd name="connsiteX63" fmla="*/ 8256033 w 9517857"/>
              <a:gd name="connsiteY63" fmla="*/ 193713 h 918356"/>
              <a:gd name="connsiteX64" fmla="*/ 8614948 w 9517857"/>
              <a:gd name="connsiteY64" fmla="*/ 168247 h 918356"/>
              <a:gd name="connsiteX65" fmla="*/ 8715976 w 9517857"/>
              <a:gd name="connsiteY65" fmla="*/ 178374 h 918356"/>
              <a:gd name="connsiteX66" fmla="*/ 8778827 w 9517857"/>
              <a:gd name="connsiteY66" fmla="*/ 172936 h 918356"/>
              <a:gd name="connsiteX67" fmla="*/ 8855248 w 9517857"/>
              <a:gd name="connsiteY67" fmla="*/ 143149 h 918356"/>
              <a:gd name="connsiteX68" fmla="*/ 9010380 w 9517857"/>
              <a:gd name="connsiteY68" fmla="*/ 91891 h 918356"/>
              <a:gd name="connsiteX69" fmla="*/ 9110856 w 9517857"/>
              <a:gd name="connsiteY69" fmla="*/ 70997 h 918356"/>
              <a:gd name="connsiteX70" fmla="*/ 9268817 w 9517857"/>
              <a:gd name="connsiteY70" fmla="*/ 53082 h 918356"/>
              <a:gd name="connsiteX71" fmla="*/ 9316667 w 9517857"/>
              <a:gd name="connsiteY71" fmla="*/ 45047 h 918356"/>
              <a:gd name="connsiteX72" fmla="*/ 9428209 w 9517857"/>
              <a:gd name="connsiteY72" fmla="*/ 29923 h 918356"/>
              <a:gd name="connsiteX73" fmla="*/ 9488916 w 9517857"/>
              <a:gd name="connsiteY7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917286 w 9517857"/>
              <a:gd name="connsiteY39" fmla="*/ 243659 h 918356"/>
              <a:gd name="connsiteX40" fmla="*/ 4981173 w 9517857"/>
              <a:gd name="connsiteY40" fmla="*/ 247103 h 918356"/>
              <a:gd name="connsiteX41" fmla="*/ 5060397 w 9517857"/>
              <a:gd name="connsiteY41" fmla="*/ 263688 h 918356"/>
              <a:gd name="connsiteX42" fmla="*/ 5252996 w 9517857"/>
              <a:gd name="connsiteY42" fmla="*/ 270655 h 918356"/>
              <a:gd name="connsiteX43" fmla="*/ 5358056 w 9517857"/>
              <a:gd name="connsiteY43" fmla="*/ 247248 h 918356"/>
              <a:gd name="connsiteX44" fmla="*/ 5426496 w 9517857"/>
              <a:gd name="connsiteY44" fmla="*/ 235142 h 918356"/>
              <a:gd name="connsiteX45" fmla="*/ 5497161 w 9517857"/>
              <a:gd name="connsiteY45" fmla="*/ 228808 h 918356"/>
              <a:gd name="connsiteX46" fmla="*/ 5826043 w 9517857"/>
              <a:gd name="connsiteY46" fmla="*/ 148073 h 918356"/>
              <a:gd name="connsiteX47" fmla="*/ 6007627 w 9517857"/>
              <a:gd name="connsiteY47" fmla="*/ 147126 h 918356"/>
              <a:gd name="connsiteX48" fmla="*/ 6194152 w 9517857"/>
              <a:gd name="connsiteY48" fmla="*/ 151772 h 918356"/>
              <a:gd name="connsiteX49" fmla="*/ 6281379 w 9517857"/>
              <a:gd name="connsiteY49" fmla="*/ 181626 h 918356"/>
              <a:gd name="connsiteX50" fmla="*/ 6489033 w 9517857"/>
              <a:gd name="connsiteY50" fmla="*/ 167648 h 918356"/>
              <a:gd name="connsiteX51" fmla="*/ 6544700 w 9517857"/>
              <a:gd name="connsiteY51" fmla="*/ 167161 h 918356"/>
              <a:gd name="connsiteX52" fmla="*/ 6648353 w 9517857"/>
              <a:gd name="connsiteY52" fmla="*/ 172250 h 918356"/>
              <a:gd name="connsiteX53" fmla="*/ 6736227 w 9517857"/>
              <a:gd name="connsiteY53" fmla="*/ 173216 h 918356"/>
              <a:gd name="connsiteX54" fmla="*/ 6977218 w 9517857"/>
              <a:gd name="connsiteY54" fmla="*/ 184289 h 918356"/>
              <a:gd name="connsiteX55" fmla="*/ 7065221 w 9517857"/>
              <a:gd name="connsiteY55" fmla="*/ 227531 h 918356"/>
              <a:gd name="connsiteX56" fmla="*/ 7358195 w 9517857"/>
              <a:gd name="connsiteY56" fmla="*/ 251740 h 918356"/>
              <a:gd name="connsiteX57" fmla="*/ 7565449 w 9517857"/>
              <a:gd name="connsiteY57" fmla="*/ 258950 h 918356"/>
              <a:gd name="connsiteX58" fmla="*/ 7599285 w 9517857"/>
              <a:gd name="connsiteY58" fmla="*/ 266021 h 918356"/>
              <a:gd name="connsiteX59" fmla="*/ 7644411 w 9517857"/>
              <a:gd name="connsiteY59" fmla="*/ 258986 h 918356"/>
              <a:gd name="connsiteX60" fmla="*/ 7965805 w 9517857"/>
              <a:gd name="connsiteY60" fmla="*/ 200355 h 918356"/>
              <a:gd name="connsiteX61" fmla="*/ 8147401 w 9517857"/>
              <a:gd name="connsiteY61" fmla="*/ 205617 h 918356"/>
              <a:gd name="connsiteX62" fmla="*/ 8256033 w 9517857"/>
              <a:gd name="connsiteY62" fmla="*/ 193713 h 918356"/>
              <a:gd name="connsiteX63" fmla="*/ 8614948 w 9517857"/>
              <a:gd name="connsiteY63" fmla="*/ 168247 h 918356"/>
              <a:gd name="connsiteX64" fmla="*/ 8715976 w 9517857"/>
              <a:gd name="connsiteY64" fmla="*/ 178374 h 918356"/>
              <a:gd name="connsiteX65" fmla="*/ 8778827 w 9517857"/>
              <a:gd name="connsiteY65" fmla="*/ 172936 h 918356"/>
              <a:gd name="connsiteX66" fmla="*/ 8855248 w 9517857"/>
              <a:gd name="connsiteY66" fmla="*/ 143149 h 918356"/>
              <a:gd name="connsiteX67" fmla="*/ 9010380 w 9517857"/>
              <a:gd name="connsiteY67" fmla="*/ 91891 h 918356"/>
              <a:gd name="connsiteX68" fmla="*/ 9110856 w 9517857"/>
              <a:gd name="connsiteY68" fmla="*/ 70997 h 918356"/>
              <a:gd name="connsiteX69" fmla="*/ 9268817 w 9517857"/>
              <a:gd name="connsiteY69" fmla="*/ 53082 h 918356"/>
              <a:gd name="connsiteX70" fmla="*/ 9316667 w 9517857"/>
              <a:gd name="connsiteY70" fmla="*/ 45047 h 918356"/>
              <a:gd name="connsiteX71" fmla="*/ 9428209 w 9517857"/>
              <a:gd name="connsiteY71" fmla="*/ 29923 h 918356"/>
              <a:gd name="connsiteX72" fmla="*/ 9488916 w 9517857"/>
              <a:gd name="connsiteY7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908371 w 9517857"/>
              <a:gd name="connsiteY39" fmla="*/ 243659 h 918356"/>
              <a:gd name="connsiteX40" fmla="*/ 4981173 w 9517857"/>
              <a:gd name="connsiteY40" fmla="*/ 247103 h 918356"/>
              <a:gd name="connsiteX41" fmla="*/ 5060397 w 9517857"/>
              <a:gd name="connsiteY41" fmla="*/ 263688 h 918356"/>
              <a:gd name="connsiteX42" fmla="*/ 5252996 w 9517857"/>
              <a:gd name="connsiteY42" fmla="*/ 270655 h 918356"/>
              <a:gd name="connsiteX43" fmla="*/ 5358056 w 9517857"/>
              <a:gd name="connsiteY43" fmla="*/ 247248 h 918356"/>
              <a:gd name="connsiteX44" fmla="*/ 5426496 w 9517857"/>
              <a:gd name="connsiteY44" fmla="*/ 235142 h 918356"/>
              <a:gd name="connsiteX45" fmla="*/ 5497161 w 9517857"/>
              <a:gd name="connsiteY45" fmla="*/ 228808 h 918356"/>
              <a:gd name="connsiteX46" fmla="*/ 5826043 w 9517857"/>
              <a:gd name="connsiteY46" fmla="*/ 148073 h 918356"/>
              <a:gd name="connsiteX47" fmla="*/ 6007627 w 9517857"/>
              <a:gd name="connsiteY47" fmla="*/ 147126 h 918356"/>
              <a:gd name="connsiteX48" fmla="*/ 6194152 w 9517857"/>
              <a:gd name="connsiteY48" fmla="*/ 151772 h 918356"/>
              <a:gd name="connsiteX49" fmla="*/ 6281379 w 9517857"/>
              <a:gd name="connsiteY49" fmla="*/ 181626 h 918356"/>
              <a:gd name="connsiteX50" fmla="*/ 6489033 w 9517857"/>
              <a:gd name="connsiteY50" fmla="*/ 167648 h 918356"/>
              <a:gd name="connsiteX51" fmla="*/ 6544700 w 9517857"/>
              <a:gd name="connsiteY51" fmla="*/ 167161 h 918356"/>
              <a:gd name="connsiteX52" fmla="*/ 6648353 w 9517857"/>
              <a:gd name="connsiteY52" fmla="*/ 172250 h 918356"/>
              <a:gd name="connsiteX53" fmla="*/ 6736227 w 9517857"/>
              <a:gd name="connsiteY53" fmla="*/ 173216 h 918356"/>
              <a:gd name="connsiteX54" fmla="*/ 6977218 w 9517857"/>
              <a:gd name="connsiteY54" fmla="*/ 184289 h 918356"/>
              <a:gd name="connsiteX55" fmla="*/ 7065221 w 9517857"/>
              <a:gd name="connsiteY55" fmla="*/ 227531 h 918356"/>
              <a:gd name="connsiteX56" fmla="*/ 7358195 w 9517857"/>
              <a:gd name="connsiteY56" fmla="*/ 251740 h 918356"/>
              <a:gd name="connsiteX57" fmla="*/ 7565449 w 9517857"/>
              <a:gd name="connsiteY57" fmla="*/ 258950 h 918356"/>
              <a:gd name="connsiteX58" fmla="*/ 7599285 w 9517857"/>
              <a:gd name="connsiteY58" fmla="*/ 266021 h 918356"/>
              <a:gd name="connsiteX59" fmla="*/ 7644411 w 9517857"/>
              <a:gd name="connsiteY59" fmla="*/ 258986 h 918356"/>
              <a:gd name="connsiteX60" fmla="*/ 7965805 w 9517857"/>
              <a:gd name="connsiteY60" fmla="*/ 200355 h 918356"/>
              <a:gd name="connsiteX61" fmla="*/ 8147401 w 9517857"/>
              <a:gd name="connsiteY61" fmla="*/ 205617 h 918356"/>
              <a:gd name="connsiteX62" fmla="*/ 8256033 w 9517857"/>
              <a:gd name="connsiteY62" fmla="*/ 193713 h 918356"/>
              <a:gd name="connsiteX63" fmla="*/ 8614948 w 9517857"/>
              <a:gd name="connsiteY63" fmla="*/ 168247 h 918356"/>
              <a:gd name="connsiteX64" fmla="*/ 8715976 w 9517857"/>
              <a:gd name="connsiteY64" fmla="*/ 178374 h 918356"/>
              <a:gd name="connsiteX65" fmla="*/ 8778827 w 9517857"/>
              <a:gd name="connsiteY65" fmla="*/ 172936 h 918356"/>
              <a:gd name="connsiteX66" fmla="*/ 8855248 w 9517857"/>
              <a:gd name="connsiteY66" fmla="*/ 143149 h 918356"/>
              <a:gd name="connsiteX67" fmla="*/ 9010380 w 9517857"/>
              <a:gd name="connsiteY67" fmla="*/ 91891 h 918356"/>
              <a:gd name="connsiteX68" fmla="*/ 9110856 w 9517857"/>
              <a:gd name="connsiteY68" fmla="*/ 70997 h 918356"/>
              <a:gd name="connsiteX69" fmla="*/ 9268817 w 9517857"/>
              <a:gd name="connsiteY69" fmla="*/ 53082 h 918356"/>
              <a:gd name="connsiteX70" fmla="*/ 9316667 w 9517857"/>
              <a:gd name="connsiteY70" fmla="*/ 45047 h 918356"/>
              <a:gd name="connsiteX71" fmla="*/ 9428209 w 9517857"/>
              <a:gd name="connsiteY71" fmla="*/ 29923 h 918356"/>
              <a:gd name="connsiteX72" fmla="*/ 9488916 w 9517857"/>
              <a:gd name="connsiteY7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349632 w 9517857"/>
              <a:gd name="connsiteY28" fmla="*/ 432583 h 918356"/>
              <a:gd name="connsiteX29" fmla="*/ 3479593 w 9517857"/>
              <a:gd name="connsiteY29" fmla="*/ 390437 h 918356"/>
              <a:gd name="connsiteX30" fmla="*/ 3651428 w 9517857"/>
              <a:gd name="connsiteY30" fmla="*/ 361807 h 918356"/>
              <a:gd name="connsiteX31" fmla="*/ 3844133 w 9517857"/>
              <a:gd name="connsiteY31" fmla="*/ 360648 h 918356"/>
              <a:gd name="connsiteX32" fmla="*/ 3933803 w 9517857"/>
              <a:gd name="connsiteY32" fmla="*/ 357315 h 918356"/>
              <a:gd name="connsiteX33" fmla="*/ 4266740 w 9517857"/>
              <a:gd name="connsiteY33" fmla="*/ 361454 h 918356"/>
              <a:gd name="connsiteX34" fmla="*/ 4512664 w 9517857"/>
              <a:gd name="connsiteY34" fmla="*/ 319948 h 918356"/>
              <a:gd name="connsiteX35" fmla="*/ 4616423 w 9517857"/>
              <a:gd name="connsiteY35" fmla="*/ 290914 h 918356"/>
              <a:gd name="connsiteX36" fmla="*/ 4689163 w 9517857"/>
              <a:gd name="connsiteY36" fmla="*/ 272812 h 918356"/>
              <a:gd name="connsiteX37" fmla="*/ 4783273 w 9517857"/>
              <a:gd name="connsiteY37" fmla="*/ 248463 h 918356"/>
              <a:gd name="connsiteX38" fmla="*/ 4908371 w 9517857"/>
              <a:gd name="connsiteY38" fmla="*/ 243659 h 918356"/>
              <a:gd name="connsiteX39" fmla="*/ 4981173 w 9517857"/>
              <a:gd name="connsiteY39" fmla="*/ 247103 h 918356"/>
              <a:gd name="connsiteX40" fmla="*/ 5060397 w 9517857"/>
              <a:gd name="connsiteY40" fmla="*/ 263688 h 918356"/>
              <a:gd name="connsiteX41" fmla="*/ 5252996 w 9517857"/>
              <a:gd name="connsiteY41" fmla="*/ 270655 h 918356"/>
              <a:gd name="connsiteX42" fmla="*/ 5358056 w 9517857"/>
              <a:gd name="connsiteY42" fmla="*/ 247248 h 918356"/>
              <a:gd name="connsiteX43" fmla="*/ 5426496 w 9517857"/>
              <a:gd name="connsiteY43" fmla="*/ 235142 h 918356"/>
              <a:gd name="connsiteX44" fmla="*/ 5497161 w 9517857"/>
              <a:gd name="connsiteY44" fmla="*/ 228808 h 918356"/>
              <a:gd name="connsiteX45" fmla="*/ 5826043 w 9517857"/>
              <a:gd name="connsiteY45" fmla="*/ 148073 h 918356"/>
              <a:gd name="connsiteX46" fmla="*/ 6007627 w 9517857"/>
              <a:gd name="connsiteY46" fmla="*/ 147126 h 918356"/>
              <a:gd name="connsiteX47" fmla="*/ 6194152 w 9517857"/>
              <a:gd name="connsiteY47" fmla="*/ 151772 h 918356"/>
              <a:gd name="connsiteX48" fmla="*/ 6281379 w 9517857"/>
              <a:gd name="connsiteY48" fmla="*/ 181626 h 918356"/>
              <a:gd name="connsiteX49" fmla="*/ 6489033 w 9517857"/>
              <a:gd name="connsiteY49" fmla="*/ 167648 h 918356"/>
              <a:gd name="connsiteX50" fmla="*/ 6544700 w 9517857"/>
              <a:gd name="connsiteY50" fmla="*/ 167161 h 918356"/>
              <a:gd name="connsiteX51" fmla="*/ 6648353 w 9517857"/>
              <a:gd name="connsiteY51" fmla="*/ 172250 h 918356"/>
              <a:gd name="connsiteX52" fmla="*/ 6736227 w 9517857"/>
              <a:gd name="connsiteY52" fmla="*/ 173216 h 918356"/>
              <a:gd name="connsiteX53" fmla="*/ 6977218 w 9517857"/>
              <a:gd name="connsiteY53" fmla="*/ 184289 h 918356"/>
              <a:gd name="connsiteX54" fmla="*/ 7065221 w 9517857"/>
              <a:gd name="connsiteY54" fmla="*/ 227531 h 918356"/>
              <a:gd name="connsiteX55" fmla="*/ 7358195 w 9517857"/>
              <a:gd name="connsiteY55" fmla="*/ 251740 h 918356"/>
              <a:gd name="connsiteX56" fmla="*/ 7565449 w 9517857"/>
              <a:gd name="connsiteY56" fmla="*/ 258950 h 918356"/>
              <a:gd name="connsiteX57" fmla="*/ 7599285 w 9517857"/>
              <a:gd name="connsiteY57" fmla="*/ 266021 h 918356"/>
              <a:gd name="connsiteX58" fmla="*/ 7644411 w 9517857"/>
              <a:gd name="connsiteY58" fmla="*/ 258986 h 918356"/>
              <a:gd name="connsiteX59" fmla="*/ 7965805 w 9517857"/>
              <a:gd name="connsiteY59" fmla="*/ 200355 h 918356"/>
              <a:gd name="connsiteX60" fmla="*/ 8147401 w 9517857"/>
              <a:gd name="connsiteY60" fmla="*/ 205617 h 918356"/>
              <a:gd name="connsiteX61" fmla="*/ 8256033 w 9517857"/>
              <a:gd name="connsiteY61" fmla="*/ 193713 h 918356"/>
              <a:gd name="connsiteX62" fmla="*/ 8614948 w 9517857"/>
              <a:gd name="connsiteY62" fmla="*/ 168247 h 918356"/>
              <a:gd name="connsiteX63" fmla="*/ 8715976 w 9517857"/>
              <a:gd name="connsiteY63" fmla="*/ 178374 h 918356"/>
              <a:gd name="connsiteX64" fmla="*/ 8778827 w 9517857"/>
              <a:gd name="connsiteY64" fmla="*/ 172936 h 918356"/>
              <a:gd name="connsiteX65" fmla="*/ 8855248 w 9517857"/>
              <a:gd name="connsiteY65" fmla="*/ 143149 h 918356"/>
              <a:gd name="connsiteX66" fmla="*/ 9010380 w 9517857"/>
              <a:gd name="connsiteY66" fmla="*/ 91891 h 918356"/>
              <a:gd name="connsiteX67" fmla="*/ 9110856 w 9517857"/>
              <a:gd name="connsiteY67" fmla="*/ 70997 h 918356"/>
              <a:gd name="connsiteX68" fmla="*/ 9268817 w 9517857"/>
              <a:gd name="connsiteY68" fmla="*/ 53082 h 918356"/>
              <a:gd name="connsiteX69" fmla="*/ 9316667 w 9517857"/>
              <a:gd name="connsiteY69" fmla="*/ 45047 h 918356"/>
              <a:gd name="connsiteX70" fmla="*/ 9428209 w 9517857"/>
              <a:gd name="connsiteY70" fmla="*/ 29923 h 918356"/>
              <a:gd name="connsiteX71" fmla="*/ 9488916 w 9517857"/>
              <a:gd name="connsiteY7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580688 w 9517857"/>
              <a:gd name="connsiteY18" fmla="*/ 693697 h 918356"/>
              <a:gd name="connsiteX19" fmla="*/ 2054652 w 9517857"/>
              <a:gd name="connsiteY19" fmla="*/ 656648 h 918356"/>
              <a:gd name="connsiteX20" fmla="*/ 2135144 w 9517857"/>
              <a:gd name="connsiteY20" fmla="*/ 636501 h 918356"/>
              <a:gd name="connsiteX21" fmla="*/ 2440292 w 9517857"/>
              <a:gd name="connsiteY21" fmla="*/ 593862 h 918356"/>
              <a:gd name="connsiteX22" fmla="*/ 2547829 w 9517857"/>
              <a:gd name="connsiteY22" fmla="*/ 566150 h 918356"/>
              <a:gd name="connsiteX23" fmla="*/ 2693698 w 9517857"/>
              <a:gd name="connsiteY23" fmla="*/ 560029 h 918356"/>
              <a:gd name="connsiteX24" fmla="*/ 2727306 w 9517857"/>
              <a:gd name="connsiteY24" fmla="*/ 550698 h 918356"/>
              <a:gd name="connsiteX25" fmla="*/ 3073635 w 9517857"/>
              <a:gd name="connsiteY25" fmla="*/ 491294 h 918356"/>
              <a:gd name="connsiteX26" fmla="*/ 3222071 w 9517857"/>
              <a:gd name="connsiteY26" fmla="*/ 470559 h 918356"/>
              <a:gd name="connsiteX27" fmla="*/ 3349632 w 9517857"/>
              <a:gd name="connsiteY27" fmla="*/ 432583 h 918356"/>
              <a:gd name="connsiteX28" fmla="*/ 3479593 w 9517857"/>
              <a:gd name="connsiteY28" fmla="*/ 390437 h 918356"/>
              <a:gd name="connsiteX29" fmla="*/ 3651428 w 9517857"/>
              <a:gd name="connsiteY29" fmla="*/ 361807 h 918356"/>
              <a:gd name="connsiteX30" fmla="*/ 3844133 w 9517857"/>
              <a:gd name="connsiteY30" fmla="*/ 360648 h 918356"/>
              <a:gd name="connsiteX31" fmla="*/ 3933803 w 9517857"/>
              <a:gd name="connsiteY31" fmla="*/ 357315 h 918356"/>
              <a:gd name="connsiteX32" fmla="*/ 4266740 w 9517857"/>
              <a:gd name="connsiteY32" fmla="*/ 361454 h 918356"/>
              <a:gd name="connsiteX33" fmla="*/ 4512664 w 9517857"/>
              <a:gd name="connsiteY33" fmla="*/ 319948 h 918356"/>
              <a:gd name="connsiteX34" fmla="*/ 4616423 w 9517857"/>
              <a:gd name="connsiteY34" fmla="*/ 290914 h 918356"/>
              <a:gd name="connsiteX35" fmla="*/ 4689163 w 9517857"/>
              <a:gd name="connsiteY35" fmla="*/ 272812 h 918356"/>
              <a:gd name="connsiteX36" fmla="*/ 4783273 w 9517857"/>
              <a:gd name="connsiteY36" fmla="*/ 248463 h 918356"/>
              <a:gd name="connsiteX37" fmla="*/ 4908371 w 9517857"/>
              <a:gd name="connsiteY37" fmla="*/ 243659 h 918356"/>
              <a:gd name="connsiteX38" fmla="*/ 4981173 w 9517857"/>
              <a:gd name="connsiteY38" fmla="*/ 247103 h 918356"/>
              <a:gd name="connsiteX39" fmla="*/ 5060397 w 9517857"/>
              <a:gd name="connsiteY39" fmla="*/ 263688 h 918356"/>
              <a:gd name="connsiteX40" fmla="*/ 5252996 w 9517857"/>
              <a:gd name="connsiteY40" fmla="*/ 270655 h 918356"/>
              <a:gd name="connsiteX41" fmla="*/ 5358056 w 9517857"/>
              <a:gd name="connsiteY41" fmla="*/ 247248 h 918356"/>
              <a:gd name="connsiteX42" fmla="*/ 5426496 w 9517857"/>
              <a:gd name="connsiteY42" fmla="*/ 235142 h 918356"/>
              <a:gd name="connsiteX43" fmla="*/ 5497161 w 9517857"/>
              <a:gd name="connsiteY43" fmla="*/ 228808 h 918356"/>
              <a:gd name="connsiteX44" fmla="*/ 5826043 w 9517857"/>
              <a:gd name="connsiteY44" fmla="*/ 148073 h 918356"/>
              <a:gd name="connsiteX45" fmla="*/ 6007627 w 9517857"/>
              <a:gd name="connsiteY45" fmla="*/ 147126 h 918356"/>
              <a:gd name="connsiteX46" fmla="*/ 6194152 w 9517857"/>
              <a:gd name="connsiteY46" fmla="*/ 151772 h 918356"/>
              <a:gd name="connsiteX47" fmla="*/ 6281379 w 9517857"/>
              <a:gd name="connsiteY47" fmla="*/ 181626 h 918356"/>
              <a:gd name="connsiteX48" fmla="*/ 6489033 w 9517857"/>
              <a:gd name="connsiteY48" fmla="*/ 167648 h 918356"/>
              <a:gd name="connsiteX49" fmla="*/ 6544700 w 9517857"/>
              <a:gd name="connsiteY49" fmla="*/ 167161 h 918356"/>
              <a:gd name="connsiteX50" fmla="*/ 6648353 w 9517857"/>
              <a:gd name="connsiteY50" fmla="*/ 172250 h 918356"/>
              <a:gd name="connsiteX51" fmla="*/ 6736227 w 9517857"/>
              <a:gd name="connsiteY51" fmla="*/ 173216 h 918356"/>
              <a:gd name="connsiteX52" fmla="*/ 6977218 w 9517857"/>
              <a:gd name="connsiteY52" fmla="*/ 184289 h 918356"/>
              <a:gd name="connsiteX53" fmla="*/ 7065221 w 9517857"/>
              <a:gd name="connsiteY53" fmla="*/ 227531 h 918356"/>
              <a:gd name="connsiteX54" fmla="*/ 7358195 w 9517857"/>
              <a:gd name="connsiteY54" fmla="*/ 251740 h 918356"/>
              <a:gd name="connsiteX55" fmla="*/ 7565449 w 9517857"/>
              <a:gd name="connsiteY55" fmla="*/ 258950 h 918356"/>
              <a:gd name="connsiteX56" fmla="*/ 7599285 w 9517857"/>
              <a:gd name="connsiteY56" fmla="*/ 266021 h 918356"/>
              <a:gd name="connsiteX57" fmla="*/ 7644411 w 9517857"/>
              <a:gd name="connsiteY57" fmla="*/ 258986 h 918356"/>
              <a:gd name="connsiteX58" fmla="*/ 7965805 w 9517857"/>
              <a:gd name="connsiteY58" fmla="*/ 200355 h 918356"/>
              <a:gd name="connsiteX59" fmla="*/ 8147401 w 9517857"/>
              <a:gd name="connsiteY59" fmla="*/ 205617 h 918356"/>
              <a:gd name="connsiteX60" fmla="*/ 8256033 w 9517857"/>
              <a:gd name="connsiteY60" fmla="*/ 193713 h 918356"/>
              <a:gd name="connsiteX61" fmla="*/ 8614948 w 9517857"/>
              <a:gd name="connsiteY61" fmla="*/ 168247 h 918356"/>
              <a:gd name="connsiteX62" fmla="*/ 8715976 w 9517857"/>
              <a:gd name="connsiteY62" fmla="*/ 178374 h 918356"/>
              <a:gd name="connsiteX63" fmla="*/ 8778827 w 9517857"/>
              <a:gd name="connsiteY63" fmla="*/ 172936 h 918356"/>
              <a:gd name="connsiteX64" fmla="*/ 8855248 w 9517857"/>
              <a:gd name="connsiteY64" fmla="*/ 143149 h 918356"/>
              <a:gd name="connsiteX65" fmla="*/ 9010380 w 9517857"/>
              <a:gd name="connsiteY65" fmla="*/ 91891 h 918356"/>
              <a:gd name="connsiteX66" fmla="*/ 9110856 w 9517857"/>
              <a:gd name="connsiteY66" fmla="*/ 70997 h 918356"/>
              <a:gd name="connsiteX67" fmla="*/ 9268817 w 9517857"/>
              <a:gd name="connsiteY67" fmla="*/ 53082 h 918356"/>
              <a:gd name="connsiteX68" fmla="*/ 9316667 w 9517857"/>
              <a:gd name="connsiteY68" fmla="*/ 45047 h 918356"/>
              <a:gd name="connsiteX69" fmla="*/ 9428209 w 9517857"/>
              <a:gd name="connsiteY69" fmla="*/ 29923 h 918356"/>
              <a:gd name="connsiteX70" fmla="*/ 9488916 w 9517857"/>
              <a:gd name="connsiteY7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580688 w 9517857"/>
              <a:gd name="connsiteY18" fmla="*/ 693697 h 918356"/>
              <a:gd name="connsiteX19" fmla="*/ 2054652 w 9517857"/>
              <a:gd name="connsiteY19" fmla="*/ 656648 h 918356"/>
              <a:gd name="connsiteX20" fmla="*/ 2135144 w 9517857"/>
              <a:gd name="connsiteY20" fmla="*/ 636501 h 918356"/>
              <a:gd name="connsiteX21" fmla="*/ 2440292 w 9517857"/>
              <a:gd name="connsiteY21" fmla="*/ 593862 h 918356"/>
              <a:gd name="connsiteX22" fmla="*/ 2547829 w 9517857"/>
              <a:gd name="connsiteY22" fmla="*/ 566150 h 918356"/>
              <a:gd name="connsiteX23" fmla="*/ 2693698 w 9517857"/>
              <a:gd name="connsiteY23" fmla="*/ 560029 h 918356"/>
              <a:gd name="connsiteX24" fmla="*/ 2727306 w 9517857"/>
              <a:gd name="connsiteY24" fmla="*/ 550698 h 918356"/>
              <a:gd name="connsiteX25" fmla="*/ 3073635 w 9517857"/>
              <a:gd name="connsiteY25" fmla="*/ 491294 h 918356"/>
              <a:gd name="connsiteX26" fmla="*/ 3222071 w 9517857"/>
              <a:gd name="connsiteY26" fmla="*/ 470559 h 918356"/>
              <a:gd name="connsiteX27" fmla="*/ 3349632 w 9517857"/>
              <a:gd name="connsiteY27" fmla="*/ 432583 h 918356"/>
              <a:gd name="connsiteX28" fmla="*/ 3479593 w 9517857"/>
              <a:gd name="connsiteY28" fmla="*/ 390437 h 918356"/>
              <a:gd name="connsiteX29" fmla="*/ 3651428 w 9517857"/>
              <a:gd name="connsiteY29" fmla="*/ 361807 h 918356"/>
              <a:gd name="connsiteX30" fmla="*/ 3844133 w 9517857"/>
              <a:gd name="connsiteY30" fmla="*/ 360648 h 918356"/>
              <a:gd name="connsiteX31" fmla="*/ 3933803 w 9517857"/>
              <a:gd name="connsiteY31" fmla="*/ 357315 h 918356"/>
              <a:gd name="connsiteX32" fmla="*/ 4266740 w 9517857"/>
              <a:gd name="connsiteY32" fmla="*/ 361454 h 918356"/>
              <a:gd name="connsiteX33" fmla="*/ 4512664 w 9517857"/>
              <a:gd name="connsiteY33" fmla="*/ 319948 h 918356"/>
              <a:gd name="connsiteX34" fmla="*/ 4616423 w 9517857"/>
              <a:gd name="connsiteY34" fmla="*/ 290914 h 918356"/>
              <a:gd name="connsiteX35" fmla="*/ 4689163 w 9517857"/>
              <a:gd name="connsiteY35" fmla="*/ 272812 h 918356"/>
              <a:gd name="connsiteX36" fmla="*/ 4783273 w 9517857"/>
              <a:gd name="connsiteY36" fmla="*/ 248463 h 918356"/>
              <a:gd name="connsiteX37" fmla="*/ 4908371 w 9517857"/>
              <a:gd name="connsiteY37" fmla="*/ 243659 h 918356"/>
              <a:gd name="connsiteX38" fmla="*/ 4981173 w 9517857"/>
              <a:gd name="connsiteY38" fmla="*/ 247103 h 918356"/>
              <a:gd name="connsiteX39" fmla="*/ 5060397 w 9517857"/>
              <a:gd name="connsiteY39" fmla="*/ 263688 h 918356"/>
              <a:gd name="connsiteX40" fmla="*/ 5252996 w 9517857"/>
              <a:gd name="connsiteY40" fmla="*/ 270655 h 918356"/>
              <a:gd name="connsiteX41" fmla="*/ 5358056 w 9517857"/>
              <a:gd name="connsiteY41" fmla="*/ 247248 h 918356"/>
              <a:gd name="connsiteX42" fmla="*/ 5426496 w 9517857"/>
              <a:gd name="connsiteY42" fmla="*/ 235142 h 918356"/>
              <a:gd name="connsiteX43" fmla="*/ 5497161 w 9517857"/>
              <a:gd name="connsiteY43" fmla="*/ 228808 h 918356"/>
              <a:gd name="connsiteX44" fmla="*/ 5826043 w 9517857"/>
              <a:gd name="connsiteY44" fmla="*/ 148073 h 918356"/>
              <a:gd name="connsiteX45" fmla="*/ 6007627 w 9517857"/>
              <a:gd name="connsiteY45" fmla="*/ 147126 h 918356"/>
              <a:gd name="connsiteX46" fmla="*/ 6194152 w 9517857"/>
              <a:gd name="connsiteY46" fmla="*/ 151772 h 918356"/>
              <a:gd name="connsiteX47" fmla="*/ 6281379 w 9517857"/>
              <a:gd name="connsiteY47" fmla="*/ 181626 h 918356"/>
              <a:gd name="connsiteX48" fmla="*/ 6489033 w 9517857"/>
              <a:gd name="connsiteY48" fmla="*/ 167648 h 918356"/>
              <a:gd name="connsiteX49" fmla="*/ 6544700 w 9517857"/>
              <a:gd name="connsiteY49" fmla="*/ 167161 h 918356"/>
              <a:gd name="connsiteX50" fmla="*/ 6648353 w 9517857"/>
              <a:gd name="connsiteY50" fmla="*/ 172250 h 918356"/>
              <a:gd name="connsiteX51" fmla="*/ 6736227 w 9517857"/>
              <a:gd name="connsiteY51" fmla="*/ 173216 h 918356"/>
              <a:gd name="connsiteX52" fmla="*/ 6977218 w 9517857"/>
              <a:gd name="connsiteY52" fmla="*/ 184289 h 918356"/>
              <a:gd name="connsiteX53" fmla="*/ 7065221 w 9517857"/>
              <a:gd name="connsiteY53" fmla="*/ 227531 h 918356"/>
              <a:gd name="connsiteX54" fmla="*/ 7358195 w 9517857"/>
              <a:gd name="connsiteY54" fmla="*/ 251740 h 918356"/>
              <a:gd name="connsiteX55" fmla="*/ 7565449 w 9517857"/>
              <a:gd name="connsiteY55" fmla="*/ 258950 h 918356"/>
              <a:gd name="connsiteX56" fmla="*/ 7599285 w 9517857"/>
              <a:gd name="connsiteY56" fmla="*/ 266021 h 918356"/>
              <a:gd name="connsiteX57" fmla="*/ 7644411 w 9517857"/>
              <a:gd name="connsiteY57" fmla="*/ 258986 h 918356"/>
              <a:gd name="connsiteX58" fmla="*/ 7965805 w 9517857"/>
              <a:gd name="connsiteY58" fmla="*/ 200355 h 918356"/>
              <a:gd name="connsiteX59" fmla="*/ 8147401 w 9517857"/>
              <a:gd name="connsiteY59" fmla="*/ 205617 h 918356"/>
              <a:gd name="connsiteX60" fmla="*/ 8256033 w 9517857"/>
              <a:gd name="connsiteY60" fmla="*/ 193713 h 918356"/>
              <a:gd name="connsiteX61" fmla="*/ 8614948 w 9517857"/>
              <a:gd name="connsiteY61" fmla="*/ 168247 h 918356"/>
              <a:gd name="connsiteX62" fmla="*/ 8715976 w 9517857"/>
              <a:gd name="connsiteY62" fmla="*/ 178374 h 918356"/>
              <a:gd name="connsiteX63" fmla="*/ 8778827 w 9517857"/>
              <a:gd name="connsiteY63" fmla="*/ 172936 h 918356"/>
              <a:gd name="connsiteX64" fmla="*/ 8855248 w 9517857"/>
              <a:gd name="connsiteY64" fmla="*/ 143149 h 918356"/>
              <a:gd name="connsiteX65" fmla="*/ 9010380 w 9517857"/>
              <a:gd name="connsiteY65" fmla="*/ 91891 h 918356"/>
              <a:gd name="connsiteX66" fmla="*/ 9110856 w 9517857"/>
              <a:gd name="connsiteY66" fmla="*/ 70997 h 918356"/>
              <a:gd name="connsiteX67" fmla="*/ 9268817 w 9517857"/>
              <a:gd name="connsiteY67" fmla="*/ 53082 h 918356"/>
              <a:gd name="connsiteX68" fmla="*/ 9316667 w 9517857"/>
              <a:gd name="connsiteY68" fmla="*/ 45047 h 918356"/>
              <a:gd name="connsiteX69" fmla="*/ 9428209 w 9517857"/>
              <a:gd name="connsiteY69" fmla="*/ 29923 h 918356"/>
              <a:gd name="connsiteX70" fmla="*/ 9488916 w 9517857"/>
              <a:gd name="connsiteY7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142754 w 9517857"/>
              <a:gd name="connsiteY15" fmla="*/ 725374 h 918356"/>
              <a:gd name="connsiteX16" fmla="*/ 1218120 w 9517857"/>
              <a:gd name="connsiteY16" fmla="*/ 713280 h 918356"/>
              <a:gd name="connsiteX17" fmla="*/ 1580688 w 9517857"/>
              <a:gd name="connsiteY17" fmla="*/ 693697 h 918356"/>
              <a:gd name="connsiteX18" fmla="*/ 2054652 w 9517857"/>
              <a:gd name="connsiteY18" fmla="*/ 656648 h 918356"/>
              <a:gd name="connsiteX19" fmla="*/ 2135144 w 9517857"/>
              <a:gd name="connsiteY19" fmla="*/ 636501 h 918356"/>
              <a:gd name="connsiteX20" fmla="*/ 2440292 w 9517857"/>
              <a:gd name="connsiteY20" fmla="*/ 593862 h 918356"/>
              <a:gd name="connsiteX21" fmla="*/ 2547829 w 9517857"/>
              <a:gd name="connsiteY21" fmla="*/ 566150 h 918356"/>
              <a:gd name="connsiteX22" fmla="*/ 2693698 w 9517857"/>
              <a:gd name="connsiteY22" fmla="*/ 560029 h 918356"/>
              <a:gd name="connsiteX23" fmla="*/ 2727306 w 9517857"/>
              <a:gd name="connsiteY23" fmla="*/ 550698 h 918356"/>
              <a:gd name="connsiteX24" fmla="*/ 3073635 w 9517857"/>
              <a:gd name="connsiteY24" fmla="*/ 491294 h 918356"/>
              <a:gd name="connsiteX25" fmla="*/ 3222071 w 9517857"/>
              <a:gd name="connsiteY25" fmla="*/ 470559 h 918356"/>
              <a:gd name="connsiteX26" fmla="*/ 3349632 w 9517857"/>
              <a:gd name="connsiteY26" fmla="*/ 432583 h 918356"/>
              <a:gd name="connsiteX27" fmla="*/ 3479593 w 9517857"/>
              <a:gd name="connsiteY27" fmla="*/ 390437 h 918356"/>
              <a:gd name="connsiteX28" fmla="*/ 3651428 w 9517857"/>
              <a:gd name="connsiteY28" fmla="*/ 361807 h 918356"/>
              <a:gd name="connsiteX29" fmla="*/ 3844133 w 9517857"/>
              <a:gd name="connsiteY29" fmla="*/ 360648 h 918356"/>
              <a:gd name="connsiteX30" fmla="*/ 3933803 w 9517857"/>
              <a:gd name="connsiteY30" fmla="*/ 357315 h 918356"/>
              <a:gd name="connsiteX31" fmla="*/ 4266740 w 9517857"/>
              <a:gd name="connsiteY31" fmla="*/ 361454 h 918356"/>
              <a:gd name="connsiteX32" fmla="*/ 4512664 w 9517857"/>
              <a:gd name="connsiteY32" fmla="*/ 319948 h 918356"/>
              <a:gd name="connsiteX33" fmla="*/ 4616423 w 9517857"/>
              <a:gd name="connsiteY33" fmla="*/ 290914 h 918356"/>
              <a:gd name="connsiteX34" fmla="*/ 4689163 w 9517857"/>
              <a:gd name="connsiteY34" fmla="*/ 272812 h 918356"/>
              <a:gd name="connsiteX35" fmla="*/ 4783273 w 9517857"/>
              <a:gd name="connsiteY35" fmla="*/ 248463 h 918356"/>
              <a:gd name="connsiteX36" fmla="*/ 4908371 w 9517857"/>
              <a:gd name="connsiteY36" fmla="*/ 243659 h 918356"/>
              <a:gd name="connsiteX37" fmla="*/ 4981173 w 9517857"/>
              <a:gd name="connsiteY37" fmla="*/ 247103 h 918356"/>
              <a:gd name="connsiteX38" fmla="*/ 5060397 w 9517857"/>
              <a:gd name="connsiteY38" fmla="*/ 263688 h 918356"/>
              <a:gd name="connsiteX39" fmla="*/ 5252996 w 9517857"/>
              <a:gd name="connsiteY39" fmla="*/ 270655 h 918356"/>
              <a:gd name="connsiteX40" fmla="*/ 5358056 w 9517857"/>
              <a:gd name="connsiteY40" fmla="*/ 247248 h 918356"/>
              <a:gd name="connsiteX41" fmla="*/ 5426496 w 9517857"/>
              <a:gd name="connsiteY41" fmla="*/ 235142 h 918356"/>
              <a:gd name="connsiteX42" fmla="*/ 5497161 w 9517857"/>
              <a:gd name="connsiteY42" fmla="*/ 228808 h 918356"/>
              <a:gd name="connsiteX43" fmla="*/ 5826043 w 9517857"/>
              <a:gd name="connsiteY43" fmla="*/ 148073 h 918356"/>
              <a:gd name="connsiteX44" fmla="*/ 6007627 w 9517857"/>
              <a:gd name="connsiteY44" fmla="*/ 147126 h 918356"/>
              <a:gd name="connsiteX45" fmla="*/ 6194152 w 9517857"/>
              <a:gd name="connsiteY45" fmla="*/ 151772 h 918356"/>
              <a:gd name="connsiteX46" fmla="*/ 6281379 w 9517857"/>
              <a:gd name="connsiteY46" fmla="*/ 181626 h 918356"/>
              <a:gd name="connsiteX47" fmla="*/ 6489033 w 9517857"/>
              <a:gd name="connsiteY47" fmla="*/ 167648 h 918356"/>
              <a:gd name="connsiteX48" fmla="*/ 6544700 w 9517857"/>
              <a:gd name="connsiteY48" fmla="*/ 167161 h 918356"/>
              <a:gd name="connsiteX49" fmla="*/ 6648353 w 9517857"/>
              <a:gd name="connsiteY49" fmla="*/ 172250 h 918356"/>
              <a:gd name="connsiteX50" fmla="*/ 6736227 w 9517857"/>
              <a:gd name="connsiteY50" fmla="*/ 173216 h 918356"/>
              <a:gd name="connsiteX51" fmla="*/ 6977218 w 9517857"/>
              <a:gd name="connsiteY51" fmla="*/ 184289 h 918356"/>
              <a:gd name="connsiteX52" fmla="*/ 7065221 w 9517857"/>
              <a:gd name="connsiteY52" fmla="*/ 227531 h 918356"/>
              <a:gd name="connsiteX53" fmla="*/ 7358195 w 9517857"/>
              <a:gd name="connsiteY53" fmla="*/ 251740 h 918356"/>
              <a:gd name="connsiteX54" fmla="*/ 7565449 w 9517857"/>
              <a:gd name="connsiteY54" fmla="*/ 258950 h 918356"/>
              <a:gd name="connsiteX55" fmla="*/ 7599285 w 9517857"/>
              <a:gd name="connsiteY55" fmla="*/ 266021 h 918356"/>
              <a:gd name="connsiteX56" fmla="*/ 7644411 w 9517857"/>
              <a:gd name="connsiteY56" fmla="*/ 258986 h 918356"/>
              <a:gd name="connsiteX57" fmla="*/ 7965805 w 9517857"/>
              <a:gd name="connsiteY57" fmla="*/ 200355 h 918356"/>
              <a:gd name="connsiteX58" fmla="*/ 8147401 w 9517857"/>
              <a:gd name="connsiteY58" fmla="*/ 205617 h 918356"/>
              <a:gd name="connsiteX59" fmla="*/ 8256033 w 9517857"/>
              <a:gd name="connsiteY59" fmla="*/ 193713 h 918356"/>
              <a:gd name="connsiteX60" fmla="*/ 8614948 w 9517857"/>
              <a:gd name="connsiteY60" fmla="*/ 168247 h 918356"/>
              <a:gd name="connsiteX61" fmla="*/ 8715976 w 9517857"/>
              <a:gd name="connsiteY61" fmla="*/ 178374 h 918356"/>
              <a:gd name="connsiteX62" fmla="*/ 8778827 w 9517857"/>
              <a:gd name="connsiteY62" fmla="*/ 172936 h 918356"/>
              <a:gd name="connsiteX63" fmla="*/ 8855248 w 9517857"/>
              <a:gd name="connsiteY63" fmla="*/ 143149 h 918356"/>
              <a:gd name="connsiteX64" fmla="*/ 9010380 w 9517857"/>
              <a:gd name="connsiteY64" fmla="*/ 91891 h 918356"/>
              <a:gd name="connsiteX65" fmla="*/ 9110856 w 9517857"/>
              <a:gd name="connsiteY65" fmla="*/ 70997 h 918356"/>
              <a:gd name="connsiteX66" fmla="*/ 9268817 w 9517857"/>
              <a:gd name="connsiteY66" fmla="*/ 53082 h 918356"/>
              <a:gd name="connsiteX67" fmla="*/ 9316667 w 9517857"/>
              <a:gd name="connsiteY67" fmla="*/ 45047 h 918356"/>
              <a:gd name="connsiteX68" fmla="*/ 9428209 w 9517857"/>
              <a:gd name="connsiteY68" fmla="*/ 29923 h 918356"/>
              <a:gd name="connsiteX69" fmla="*/ 9488916 w 9517857"/>
              <a:gd name="connsiteY6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142754 w 9517857"/>
              <a:gd name="connsiteY15" fmla="*/ 725374 h 918356"/>
              <a:gd name="connsiteX16" fmla="*/ 1218120 w 9517857"/>
              <a:gd name="connsiteY16" fmla="*/ 713280 h 918356"/>
              <a:gd name="connsiteX17" fmla="*/ 1580688 w 9517857"/>
              <a:gd name="connsiteY17" fmla="*/ 693697 h 918356"/>
              <a:gd name="connsiteX18" fmla="*/ 2054652 w 9517857"/>
              <a:gd name="connsiteY18" fmla="*/ 656648 h 918356"/>
              <a:gd name="connsiteX19" fmla="*/ 2135144 w 9517857"/>
              <a:gd name="connsiteY19" fmla="*/ 636501 h 918356"/>
              <a:gd name="connsiteX20" fmla="*/ 2440292 w 9517857"/>
              <a:gd name="connsiteY20" fmla="*/ 593862 h 918356"/>
              <a:gd name="connsiteX21" fmla="*/ 2547829 w 9517857"/>
              <a:gd name="connsiteY21" fmla="*/ 566150 h 918356"/>
              <a:gd name="connsiteX22" fmla="*/ 2693698 w 9517857"/>
              <a:gd name="connsiteY22" fmla="*/ 560029 h 918356"/>
              <a:gd name="connsiteX23" fmla="*/ 2727306 w 9517857"/>
              <a:gd name="connsiteY23" fmla="*/ 550698 h 918356"/>
              <a:gd name="connsiteX24" fmla="*/ 3073635 w 9517857"/>
              <a:gd name="connsiteY24" fmla="*/ 491294 h 918356"/>
              <a:gd name="connsiteX25" fmla="*/ 3222071 w 9517857"/>
              <a:gd name="connsiteY25" fmla="*/ 470559 h 918356"/>
              <a:gd name="connsiteX26" fmla="*/ 3349632 w 9517857"/>
              <a:gd name="connsiteY26" fmla="*/ 432583 h 918356"/>
              <a:gd name="connsiteX27" fmla="*/ 3479593 w 9517857"/>
              <a:gd name="connsiteY27" fmla="*/ 390437 h 918356"/>
              <a:gd name="connsiteX28" fmla="*/ 3651428 w 9517857"/>
              <a:gd name="connsiteY28" fmla="*/ 361807 h 918356"/>
              <a:gd name="connsiteX29" fmla="*/ 3844133 w 9517857"/>
              <a:gd name="connsiteY29" fmla="*/ 360648 h 918356"/>
              <a:gd name="connsiteX30" fmla="*/ 3933803 w 9517857"/>
              <a:gd name="connsiteY30" fmla="*/ 357315 h 918356"/>
              <a:gd name="connsiteX31" fmla="*/ 4266740 w 9517857"/>
              <a:gd name="connsiteY31" fmla="*/ 361454 h 918356"/>
              <a:gd name="connsiteX32" fmla="*/ 4512664 w 9517857"/>
              <a:gd name="connsiteY32" fmla="*/ 319948 h 918356"/>
              <a:gd name="connsiteX33" fmla="*/ 4616423 w 9517857"/>
              <a:gd name="connsiteY33" fmla="*/ 290914 h 918356"/>
              <a:gd name="connsiteX34" fmla="*/ 4689163 w 9517857"/>
              <a:gd name="connsiteY34" fmla="*/ 272812 h 918356"/>
              <a:gd name="connsiteX35" fmla="*/ 4783273 w 9517857"/>
              <a:gd name="connsiteY35" fmla="*/ 248463 h 918356"/>
              <a:gd name="connsiteX36" fmla="*/ 4908371 w 9517857"/>
              <a:gd name="connsiteY36" fmla="*/ 243659 h 918356"/>
              <a:gd name="connsiteX37" fmla="*/ 4981173 w 9517857"/>
              <a:gd name="connsiteY37" fmla="*/ 247103 h 918356"/>
              <a:gd name="connsiteX38" fmla="*/ 5060397 w 9517857"/>
              <a:gd name="connsiteY38" fmla="*/ 263688 h 918356"/>
              <a:gd name="connsiteX39" fmla="*/ 5252996 w 9517857"/>
              <a:gd name="connsiteY39" fmla="*/ 270655 h 918356"/>
              <a:gd name="connsiteX40" fmla="*/ 5358056 w 9517857"/>
              <a:gd name="connsiteY40" fmla="*/ 247248 h 918356"/>
              <a:gd name="connsiteX41" fmla="*/ 5426496 w 9517857"/>
              <a:gd name="connsiteY41" fmla="*/ 235142 h 918356"/>
              <a:gd name="connsiteX42" fmla="*/ 5497161 w 9517857"/>
              <a:gd name="connsiteY42" fmla="*/ 228808 h 918356"/>
              <a:gd name="connsiteX43" fmla="*/ 5826043 w 9517857"/>
              <a:gd name="connsiteY43" fmla="*/ 148073 h 918356"/>
              <a:gd name="connsiteX44" fmla="*/ 6007627 w 9517857"/>
              <a:gd name="connsiteY44" fmla="*/ 147126 h 918356"/>
              <a:gd name="connsiteX45" fmla="*/ 6194152 w 9517857"/>
              <a:gd name="connsiteY45" fmla="*/ 151772 h 918356"/>
              <a:gd name="connsiteX46" fmla="*/ 6281379 w 9517857"/>
              <a:gd name="connsiteY46" fmla="*/ 181626 h 918356"/>
              <a:gd name="connsiteX47" fmla="*/ 6489033 w 9517857"/>
              <a:gd name="connsiteY47" fmla="*/ 167648 h 918356"/>
              <a:gd name="connsiteX48" fmla="*/ 6544700 w 9517857"/>
              <a:gd name="connsiteY48" fmla="*/ 167161 h 918356"/>
              <a:gd name="connsiteX49" fmla="*/ 6648353 w 9517857"/>
              <a:gd name="connsiteY49" fmla="*/ 172250 h 918356"/>
              <a:gd name="connsiteX50" fmla="*/ 6736227 w 9517857"/>
              <a:gd name="connsiteY50" fmla="*/ 173216 h 918356"/>
              <a:gd name="connsiteX51" fmla="*/ 6977218 w 9517857"/>
              <a:gd name="connsiteY51" fmla="*/ 184289 h 918356"/>
              <a:gd name="connsiteX52" fmla="*/ 7065221 w 9517857"/>
              <a:gd name="connsiteY52" fmla="*/ 227531 h 918356"/>
              <a:gd name="connsiteX53" fmla="*/ 7358195 w 9517857"/>
              <a:gd name="connsiteY53" fmla="*/ 251740 h 918356"/>
              <a:gd name="connsiteX54" fmla="*/ 7565449 w 9517857"/>
              <a:gd name="connsiteY54" fmla="*/ 258950 h 918356"/>
              <a:gd name="connsiteX55" fmla="*/ 7599285 w 9517857"/>
              <a:gd name="connsiteY55" fmla="*/ 266021 h 918356"/>
              <a:gd name="connsiteX56" fmla="*/ 7644411 w 9517857"/>
              <a:gd name="connsiteY56" fmla="*/ 258986 h 918356"/>
              <a:gd name="connsiteX57" fmla="*/ 7965805 w 9517857"/>
              <a:gd name="connsiteY57" fmla="*/ 200355 h 918356"/>
              <a:gd name="connsiteX58" fmla="*/ 8147401 w 9517857"/>
              <a:gd name="connsiteY58" fmla="*/ 205617 h 918356"/>
              <a:gd name="connsiteX59" fmla="*/ 8256033 w 9517857"/>
              <a:gd name="connsiteY59" fmla="*/ 193713 h 918356"/>
              <a:gd name="connsiteX60" fmla="*/ 8614948 w 9517857"/>
              <a:gd name="connsiteY60" fmla="*/ 168247 h 918356"/>
              <a:gd name="connsiteX61" fmla="*/ 8715976 w 9517857"/>
              <a:gd name="connsiteY61" fmla="*/ 178374 h 918356"/>
              <a:gd name="connsiteX62" fmla="*/ 8778827 w 9517857"/>
              <a:gd name="connsiteY62" fmla="*/ 172936 h 918356"/>
              <a:gd name="connsiteX63" fmla="*/ 8855248 w 9517857"/>
              <a:gd name="connsiteY63" fmla="*/ 143149 h 918356"/>
              <a:gd name="connsiteX64" fmla="*/ 9010380 w 9517857"/>
              <a:gd name="connsiteY64" fmla="*/ 91891 h 918356"/>
              <a:gd name="connsiteX65" fmla="*/ 9110856 w 9517857"/>
              <a:gd name="connsiteY65" fmla="*/ 70997 h 918356"/>
              <a:gd name="connsiteX66" fmla="*/ 9268817 w 9517857"/>
              <a:gd name="connsiteY66" fmla="*/ 53082 h 918356"/>
              <a:gd name="connsiteX67" fmla="*/ 9316667 w 9517857"/>
              <a:gd name="connsiteY67" fmla="*/ 45047 h 918356"/>
              <a:gd name="connsiteX68" fmla="*/ 9428209 w 9517857"/>
              <a:gd name="connsiteY68" fmla="*/ 29923 h 918356"/>
              <a:gd name="connsiteX69" fmla="*/ 9488916 w 9517857"/>
              <a:gd name="connsiteY6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5060397 w 9517857"/>
              <a:gd name="connsiteY35" fmla="*/ 263688 h 918356"/>
              <a:gd name="connsiteX36" fmla="*/ 5252996 w 9517857"/>
              <a:gd name="connsiteY36" fmla="*/ 270655 h 918356"/>
              <a:gd name="connsiteX37" fmla="*/ 5358056 w 9517857"/>
              <a:gd name="connsiteY37" fmla="*/ 247248 h 918356"/>
              <a:gd name="connsiteX38" fmla="*/ 5426496 w 9517857"/>
              <a:gd name="connsiteY38" fmla="*/ 235142 h 918356"/>
              <a:gd name="connsiteX39" fmla="*/ 5497161 w 9517857"/>
              <a:gd name="connsiteY39" fmla="*/ 228808 h 918356"/>
              <a:gd name="connsiteX40" fmla="*/ 5826043 w 9517857"/>
              <a:gd name="connsiteY40" fmla="*/ 148073 h 918356"/>
              <a:gd name="connsiteX41" fmla="*/ 6007627 w 9517857"/>
              <a:gd name="connsiteY41" fmla="*/ 147126 h 918356"/>
              <a:gd name="connsiteX42" fmla="*/ 6194152 w 9517857"/>
              <a:gd name="connsiteY42" fmla="*/ 151772 h 918356"/>
              <a:gd name="connsiteX43" fmla="*/ 6281379 w 9517857"/>
              <a:gd name="connsiteY43" fmla="*/ 181626 h 918356"/>
              <a:gd name="connsiteX44" fmla="*/ 6489033 w 9517857"/>
              <a:gd name="connsiteY44" fmla="*/ 167648 h 918356"/>
              <a:gd name="connsiteX45" fmla="*/ 6544700 w 9517857"/>
              <a:gd name="connsiteY45" fmla="*/ 167161 h 918356"/>
              <a:gd name="connsiteX46" fmla="*/ 6648353 w 9517857"/>
              <a:gd name="connsiteY46" fmla="*/ 172250 h 918356"/>
              <a:gd name="connsiteX47" fmla="*/ 6736227 w 9517857"/>
              <a:gd name="connsiteY47" fmla="*/ 173216 h 918356"/>
              <a:gd name="connsiteX48" fmla="*/ 6977218 w 9517857"/>
              <a:gd name="connsiteY48" fmla="*/ 184289 h 918356"/>
              <a:gd name="connsiteX49" fmla="*/ 7065221 w 9517857"/>
              <a:gd name="connsiteY49" fmla="*/ 227531 h 918356"/>
              <a:gd name="connsiteX50" fmla="*/ 7358195 w 9517857"/>
              <a:gd name="connsiteY50" fmla="*/ 251740 h 918356"/>
              <a:gd name="connsiteX51" fmla="*/ 7565449 w 9517857"/>
              <a:gd name="connsiteY51" fmla="*/ 258950 h 918356"/>
              <a:gd name="connsiteX52" fmla="*/ 7599285 w 9517857"/>
              <a:gd name="connsiteY52" fmla="*/ 266021 h 918356"/>
              <a:gd name="connsiteX53" fmla="*/ 7644411 w 9517857"/>
              <a:gd name="connsiteY53" fmla="*/ 258986 h 918356"/>
              <a:gd name="connsiteX54" fmla="*/ 7965805 w 9517857"/>
              <a:gd name="connsiteY54" fmla="*/ 200355 h 918356"/>
              <a:gd name="connsiteX55" fmla="*/ 8147401 w 9517857"/>
              <a:gd name="connsiteY55" fmla="*/ 205617 h 918356"/>
              <a:gd name="connsiteX56" fmla="*/ 8256033 w 9517857"/>
              <a:gd name="connsiteY56" fmla="*/ 193713 h 918356"/>
              <a:gd name="connsiteX57" fmla="*/ 8614948 w 9517857"/>
              <a:gd name="connsiteY57" fmla="*/ 168247 h 918356"/>
              <a:gd name="connsiteX58" fmla="*/ 8715976 w 9517857"/>
              <a:gd name="connsiteY58" fmla="*/ 178374 h 918356"/>
              <a:gd name="connsiteX59" fmla="*/ 8778827 w 9517857"/>
              <a:gd name="connsiteY59" fmla="*/ 172936 h 918356"/>
              <a:gd name="connsiteX60" fmla="*/ 8855248 w 9517857"/>
              <a:gd name="connsiteY60" fmla="*/ 143149 h 918356"/>
              <a:gd name="connsiteX61" fmla="*/ 9010380 w 9517857"/>
              <a:gd name="connsiteY61" fmla="*/ 91891 h 918356"/>
              <a:gd name="connsiteX62" fmla="*/ 9110856 w 9517857"/>
              <a:gd name="connsiteY62" fmla="*/ 70997 h 918356"/>
              <a:gd name="connsiteX63" fmla="*/ 9268817 w 9517857"/>
              <a:gd name="connsiteY63" fmla="*/ 53082 h 918356"/>
              <a:gd name="connsiteX64" fmla="*/ 9316667 w 9517857"/>
              <a:gd name="connsiteY64" fmla="*/ 45047 h 918356"/>
              <a:gd name="connsiteX65" fmla="*/ 9428209 w 9517857"/>
              <a:gd name="connsiteY65" fmla="*/ 29923 h 918356"/>
              <a:gd name="connsiteX66" fmla="*/ 9488916 w 9517857"/>
              <a:gd name="connsiteY6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65449 w 9517857"/>
              <a:gd name="connsiteY50" fmla="*/ 258950 h 918356"/>
              <a:gd name="connsiteX51" fmla="*/ 7599285 w 9517857"/>
              <a:gd name="connsiteY51" fmla="*/ 266021 h 918356"/>
              <a:gd name="connsiteX52" fmla="*/ 7644411 w 9517857"/>
              <a:gd name="connsiteY52" fmla="*/ 258986 h 918356"/>
              <a:gd name="connsiteX53" fmla="*/ 7965805 w 9517857"/>
              <a:gd name="connsiteY53" fmla="*/ 200355 h 918356"/>
              <a:gd name="connsiteX54" fmla="*/ 8147401 w 9517857"/>
              <a:gd name="connsiteY54" fmla="*/ 205617 h 918356"/>
              <a:gd name="connsiteX55" fmla="*/ 8256033 w 9517857"/>
              <a:gd name="connsiteY55" fmla="*/ 193713 h 918356"/>
              <a:gd name="connsiteX56" fmla="*/ 8614948 w 9517857"/>
              <a:gd name="connsiteY56" fmla="*/ 168247 h 918356"/>
              <a:gd name="connsiteX57" fmla="*/ 8715976 w 9517857"/>
              <a:gd name="connsiteY57" fmla="*/ 178374 h 918356"/>
              <a:gd name="connsiteX58" fmla="*/ 8778827 w 9517857"/>
              <a:gd name="connsiteY58" fmla="*/ 172936 h 918356"/>
              <a:gd name="connsiteX59" fmla="*/ 8855248 w 9517857"/>
              <a:gd name="connsiteY59" fmla="*/ 143149 h 918356"/>
              <a:gd name="connsiteX60" fmla="*/ 9010380 w 9517857"/>
              <a:gd name="connsiteY60" fmla="*/ 91891 h 918356"/>
              <a:gd name="connsiteX61" fmla="*/ 9110856 w 9517857"/>
              <a:gd name="connsiteY61" fmla="*/ 70997 h 918356"/>
              <a:gd name="connsiteX62" fmla="*/ 9268817 w 9517857"/>
              <a:gd name="connsiteY62" fmla="*/ 53082 h 918356"/>
              <a:gd name="connsiteX63" fmla="*/ 9316667 w 9517857"/>
              <a:gd name="connsiteY63" fmla="*/ 45047 h 918356"/>
              <a:gd name="connsiteX64" fmla="*/ 9428209 w 9517857"/>
              <a:gd name="connsiteY64" fmla="*/ 29923 h 918356"/>
              <a:gd name="connsiteX65" fmla="*/ 9488916 w 9517857"/>
              <a:gd name="connsiteY6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33497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736227 w 9517857"/>
              <a:gd name="connsiteY45" fmla="*/ 173216 h 918356"/>
              <a:gd name="connsiteX46" fmla="*/ 6977218 w 9517857"/>
              <a:gd name="connsiteY46" fmla="*/ 184289 h 918356"/>
              <a:gd name="connsiteX47" fmla="*/ 7065221 w 9517857"/>
              <a:gd name="connsiteY47" fmla="*/ 227531 h 918356"/>
              <a:gd name="connsiteX48" fmla="*/ 7358195 w 9517857"/>
              <a:gd name="connsiteY48" fmla="*/ 251740 h 918356"/>
              <a:gd name="connsiteX49" fmla="*/ 7599285 w 9517857"/>
              <a:gd name="connsiteY49" fmla="*/ 266021 h 918356"/>
              <a:gd name="connsiteX50" fmla="*/ 7644411 w 9517857"/>
              <a:gd name="connsiteY50" fmla="*/ 258986 h 918356"/>
              <a:gd name="connsiteX51" fmla="*/ 7965805 w 9517857"/>
              <a:gd name="connsiteY51" fmla="*/ 200355 h 918356"/>
              <a:gd name="connsiteX52" fmla="*/ 8147401 w 9517857"/>
              <a:gd name="connsiteY52" fmla="*/ 205617 h 918356"/>
              <a:gd name="connsiteX53" fmla="*/ 8256033 w 9517857"/>
              <a:gd name="connsiteY53" fmla="*/ 193713 h 918356"/>
              <a:gd name="connsiteX54" fmla="*/ 8614948 w 9517857"/>
              <a:gd name="connsiteY54" fmla="*/ 168247 h 918356"/>
              <a:gd name="connsiteX55" fmla="*/ 8715976 w 9517857"/>
              <a:gd name="connsiteY55" fmla="*/ 178374 h 918356"/>
              <a:gd name="connsiteX56" fmla="*/ 8778827 w 9517857"/>
              <a:gd name="connsiteY56" fmla="*/ 172936 h 918356"/>
              <a:gd name="connsiteX57" fmla="*/ 8855248 w 9517857"/>
              <a:gd name="connsiteY57" fmla="*/ 143149 h 918356"/>
              <a:gd name="connsiteX58" fmla="*/ 9010380 w 9517857"/>
              <a:gd name="connsiteY58" fmla="*/ 91891 h 918356"/>
              <a:gd name="connsiteX59" fmla="*/ 9110856 w 9517857"/>
              <a:gd name="connsiteY59" fmla="*/ 70997 h 918356"/>
              <a:gd name="connsiteX60" fmla="*/ 9268817 w 9517857"/>
              <a:gd name="connsiteY60" fmla="*/ 53082 h 918356"/>
              <a:gd name="connsiteX61" fmla="*/ 9316667 w 9517857"/>
              <a:gd name="connsiteY61" fmla="*/ 45047 h 918356"/>
              <a:gd name="connsiteX62" fmla="*/ 9428209 w 9517857"/>
              <a:gd name="connsiteY62" fmla="*/ 29923 h 918356"/>
              <a:gd name="connsiteX63" fmla="*/ 9488916 w 9517857"/>
              <a:gd name="connsiteY6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736227 w 9517857"/>
              <a:gd name="connsiteY45" fmla="*/ 173216 h 918356"/>
              <a:gd name="connsiteX46" fmla="*/ 6977218 w 9517857"/>
              <a:gd name="connsiteY46" fmla="*/ 184289 h 918356"/>
              <a:gd name="connsiteX47" fmla="*/ 7065221 w 9517857"/>
              <a:gd name="connsiteY47" fmla="*/ 227531 h 918356"/>
              <a:gd name="connsiteX48" fmla="*/ 7358195 w 9517857"/>
              <a:gd name="connsiteY48" fmla="*/ 251740 h 918356"/>
              <a:gd name="connsiteX49" fmla="*/ 7599285 w 9517857"/>
              <a:gd name="connsiteY49" fmla="*/ 266021 h 918356"/>
              <a:gd name="connsiteX50" fmla="*/ 7644411 w 9517857"/>
              <a:gd name="connsiteY50" fmla="*/ 258986 h 918356"/>
              <a:gd name="connsiteX51" fmla="*/ 7965805 w 9517857"/>
              <a:gd name="connsiteY51" fmla="*/ 200355 h 918356"/>
              <a:gd name="connsiteX52" fmla="*/ 8147401 w 9517857"/>
              <a:gd name="connsiteY52" fmla="*/ 205617 h 918356"/>
              <a:gd name="connsiteX53" fmla="*/ 8256033 w 9517857"/>
              <a:gd name="connsiteY53" fmla="*/ 193713 h 918356"/>
              <a:gd name="connsiteX54" fmla="*/ 8614948 w 9517857"/>
              <a:gd name="connsiteY54" fmla="*/ 168247 h 918356"/>
              <a:gd name="connsiteX55" fmla="*/ 8715976 w 9517857"/>
              <a:gd name="connsiteY55" fmla="*/ 178374 h 918356"/>
              <a:gd name="connsiteX56" fmla="*/ 8778827 w 9517857"/>
              <a:gd name="connsiteY56" fmla="*/ 172936 h 918356"/>
              <a:gd name="connsiteX57" fmla="*/ 8855248 w 9517857"/>
              <a:gd name="connsiteY57" fmla="*/ 143149 h 918356"/>
              <a:gd name="connsiteX58" fmla="*/ 9010380 w 9517857"/>
              <a:gd name="connsiteY58" fmla="*/ 91891 h 918356"/>
              <a:gd name="connsiteX59" fmla="*/ 9110856 w 9517857"/>
              <a:gd name="connsiteY59" fmla="*/ 70997 h 918356"/>
              <a:gd name="connsiteX60" fmla="*/ 9268817 w 9517857"/>
              <a:gd name="connsiteY60" fmla="*/ 53082 h 918356"/>
              <a:gd name="connsiteX61" fmla="*/ 9316667 w 9517857"/>
              <a:gd name="connsiteY61" fmla="*/ 45047 h 918356"/>
              <a:gd name="connsiteX62" fmla="*/ 9428209 w 9517857"/>
              <a:gd name="connsiteY62" fmla="*/ 29923 h 918356"/>
              <a:gd name="connsiteX63" fmla="*/ 9488916 w 9517857"/>
              <a:gd name="connsiteY6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517857" h="918356">
                <a:moveTo>
                  <a:pt x="9488916" y="0"/>
                </a:moveTo>
                <a:cubicBezTo>
                  <a:pt x="9488916" y="4"/>
                  <a:pt x="9517857" y="8"/>
                  <a:pt x="9517857" y="12"/>
                </a:cubicBezTo>
                <a:lnTo>
                  <a:pt x="9517857" y="918356"/>
                </a:lnTo>
                <a:lnTo>
                  <a:pt x="14604" y="918356"/>
                </a:lnTo>
                <a:lnTo>
                  <a:pt x="12841" y="917763"/>
                </a:lnTo>
                <a:cubicBezTo>
                  <a:pt x="4532" y="914864"/>
                  <a:pt x="-773" y="912807"/>
                  <a:pt x="93" y="912471"/>
                </a:cubicBezTo>
                <a:cubicBezTo>
                  <a:pt x="43787" y="896774"/>
                  <a:pt x="165164" y="876200"/>
                  <a:pt x="275005" y="823579"/>
                </a:cubicBezTo>
                <a:cubicBezTo>
                  <a:pt x="303983" y="822437"/>
                  <a:pt x="463362" y="797521"/>
                  <a:pt x="587824" y="798195"/>
                </a:cubicBezTo>
                <a:cubicBezTo>
                  <a:pt x="671820" y="782014"/>
                  <a:pt x="709249" y="756211"/>
                  <a:pt x="752936" y="742843"/>
                </a:cubicBezTo>
                <a:cubicBezTo>
                  <a:pt x="753143" y="742108"/>
                  <a:pt x="855524" y="731802"/>
                  <a:pt x="855732" y="731068"/>
                </a:cubicBezTo>
                <a:lnTo>
                  <a:pt x="901402" y="729045"/>
                </a:lnTo>
                <a:lnTo>
                  <a:pt x="930946" y="734046"/>
                </a:lnTo>
                <a:lnTo>
                  <a:pt x="986250" y="713530"/>
                </a:lnTo>
                <a:lnTo>
                  <a:pt x="1013752" y="713361"/>
                </a:lnTo>
                <a:lnTo>
                  <a:pt x="1142754" y="725374"/>
                </a:lnTo>
                <a:cubicBezTo>
                  <a:pt x="1161934" y="741488"/>
                  <a:pt x="1192998" y="730741"/>
                  <a:pt x="1218120" y="713280"/>
                </a:cubicBezTo>
                <a:cubicBezTo>
                  <a:pt x="1288137" y="728145"/>
                  <a:pt x="1441266" y="703136"/>
                  <a:pt x="1580688" y="693697"/>
                </a:cubicBezTo>
                <a:cubicBezTo>
                  <a:pt x="1690220" y="687940"/>
                  <a:pt x="1953329" y="686327"/>
                  <a:pt x="2054652" y="656648"/>
                </a:cubicBezTo>
                <a:cubicBezTo>
                  <a:pt x="2197919" y="640009"/>
                  <a:pt x="2242213" y="602231"/>
                  <a:pt x="2440292" y="593862"/>
                </a:cubicBezTo>
                <a:cubicBezTo>
                  <a:pt x="2498054" y="570795"/>
                  <a:pt x="2487814" y="582373"/>
                  <a:pt x="2547829" y="566150"/>
                </a:cubicBezTo>
                <a:cubicBezTo>
                  <a:pt x="2590063" y="560511"/>
                  <a:pt x="2663785" y="562604"/>
                  <a:pt x="2693698" y="560029"/>
                </a:cubicBezTo>
                <a:lnTo>
                  <a:pt x="2727306" y="550698"/>
                </a:lnTo>
                <a:cubicBezTo>
                  <a:pt x="2848692" y="554400"/>
                  <a:pt x="2958192" y="511095"/>
                  <a:pt x="3073635" y="491294"/>
                </a:cubicBezTo>
                <a:cubicBezTo>
                  <a:pt x="3106872" y="496624"/>
                  <a:pt x="3205785" y="487718"/>
                  <a:pt x="3222071" y="470559"/>
                </a:cubicBezTo>
                <a:cubicBezTo>
                  <a:pt x="3268071" y="460774"/>
                  <a:pt x="3306712" y="445937"/>
                  <a:pt x="3349632" y="432583"/>
                </a:cubicBezTo>
                <a:cubicBezTo>
                  <a:pt x="3395846" y="408723"/>
                  <a:pt x="3413121" y="424108"/>
                  <a:pt x="3479593" y="390437"/>
                </a:cubicBezTo>
                <a:cubicBezTo>
                  <a:pt x="3529028" y="395323"/>
                  <a:pt x="3558345" y="374635"/>
                  <a:pt x="3651428" y="361807"/>
                </a:cubicBezTo>
                <a:cubicBezTo>
                  <a:pt x="3712185" y="356842"/>
                  <a:pt x="3797071" y="361397"/>
                  <a:pt x="3844133" y="360648"/>
                </a:cubicBezTo>
                <a:cubicBezTo>
                  <a:pt x="3874763" y="358421"/>
                  <a:pt x="3894424" y="355381"/>
                  <a:pt x="3933803" y="357315"/>
                </a:cubicBezTo>
                <a:cubicBezTo>
                  <a:pt x="4070513" y="389944"/>
                  <a:pt x="4159924" y="363190"/>
                  <a:pt x="4266740" y="361454"/>
                </a:cubicBezTo>
                <a:cubicBezTo>
                  <a:pt x="4363217" y="355226"/>
                  <a:pt x="4418727" y="331705"/>
                  <a:pt x="4512664" y="319948"/>
                </a:cubicBezTo>
                <a:cubicBezTo>
                  <a:pt x="4570011" y="315138"/>
                  <a:pt x="4557768" y="315381"/>
                  <a:pt x="4616423" y="290914"/>
                </a:cubicBezTo>
                <a:cubicBezTo>
                  <a:pt x="4661524" y="279000"/>
                  <a:pt x="4734615" y="256339"/>
                  <a:pt x="4783273" y="248463"/>
                </a:cubicBezTo>
                <a:cubicBezTo>
                  <a:pt x="4821293" y="243604"/>
                  <a:pt x="4827846" y="257317"/>
                  <a:pt x="4908371" y="243659"/>
                </a:cubicBezTo>
                <a:cubicBezTo>
                  <a:pt x="4986658" y="247358"/>
                  <a:pt x="5178049" y="283488"/>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08968" y="179307"/>
                  <a:pt x="5723211" y="165860"/>
                  <a:pt x="5826043" y="148073"/>
                </a:cubicBezTo>
                <a:cubicBezTo>
                  <a:pt x="5943127" y="133166"/>
                  <a:pt x="5887129" y="193078"/>
                  <a:pt x="6007627" y="147126"/>
                </a:cubicBezTo>
                <a:cubicBezTo>
                  <a:pt x="6068978" y="147742"/>
                  <a:pt x="6148527" y="146022"/>
                  <a:pt x="6194152" y="151772"/>
                </a:cubicBezTo>
                <a:cubicBezTo>
                  <a:pt x="6222009" y="167972"/>
                  <a:pt x="6263706" y="156680"/>
                  <a:pt x="6281379" y="181626"/>
                </a:cubicBezTo>
                <a:cubicBezTo>
                  <a:pt x="6323773" y="183727"/>
                  <a:pt x="6445146" y="170059"/>
                  <a:pt x="6489033" y="167648"/>
                </a:cubicBezTo>
                <a:cubicBezTo>
                  <a:pt x="6545473" y="165758"/>
                  <a:pt x="6493438" y="156983"/>
                  <a:pt x="6544700" y="167161"/>
                </a:cubicBezTo>
                <a:cubicBezTo>
                  <a:pt x="6608542" y="169179"/>
                  <a:pt x="6633758" y="161125"/>
                  <a:pt x="6736227" y="173216"/>
                </a:cubicBezTo>
                <a:cubicBezTo>
                  <a:pt x="6813963" y="164284"/>
                  <a:pt x="6888143" y="181296"/>
                  <a:pt x="6977218" y="184289"/>
                </a:cubicBezTo>
                <a:cubicBezTo>
                  <a:pt x="7040424" y="188318"/>
                  <a:pt x="7001725" y="216289"/>
                  <a:pt x="7065221" y="227531"/>
                </a:cubicBezTo>
                <a:cubicBezTo>
                  <a:pt x="7128717" y="238773"/>
                  <a:pt x="7283197" y="241480"/>
                  <a:pt x="7358195" y="251740"/>
                </a:cubicBezTo>
                <a:cubicBezTo>
                  <a:pt x="7482863" y="251440"/>
                  <a:pt x="7483241" y="278242"/>
                  <a:pt x="7599285" y="266021"/>
                </a:cubicBezTo>
                <a:cubicBezTo>
                  <a:pt x="7611616" y="262940"/>
                  <a:pt x="7602325" y="281791"/>
                  <a:pt x="7644411" y="258986"/>
                </a:cubicBezTo>
                <a:cubicBezTo>
                  <a:pt x="7708470" y="261472"/>
                  <a:pt x="7881974" y="209250"/>
                  <a:pt x="7965805" y="200355"/>
                </a:cubicBezTo>
                <a:cubicBezTo>
                  <a:pt x="8039440" y="223688"/>
                  <a:pt x="8063651" y="191475"/>
                  <a:pt x="8147401" y="205617"/>
                </a:cubicBezTo>
                <a:cubicBezTo>
                  <a:pt x="8166453" y="196610"/>
                  <a:pt x="8225048" y="207099"/>
                  <a:pt x="8256033" y="193713"/>
                </a:cubicBezTo>
                <a:cubicBezTo>
                  <a:pt x="8333957" y="187485"/>
                  <a:pt x="8410522" y="174161"/>
                  <a:pt x="8614948" y="168247"/>
                </a:cubicBezTo>
                <a:cubicBezTo>
                  <a:pt x="8643157" y="173528"/>
                  <a:pt x="8664949" y="183631"/>
                  <a:pt x="8715976" y="178374"/>
                </a:cubicBezTo>
                <a:cubicBezTo>
                  <a:pt x="8737194" y="188216"/>
                  <a:pt x="8738009" y="189511"/>
                  <a:pt x="8778827" y="172936"/>
                </a:cubicBezTo>
                <a:cubicBezTo>
                  <a:pt x="8806309" y="165993"/>
                  <a:pt x="8813197" y="165802"/>
                  <a:pt x="8855248" y="143149"/>
                </a:cubicBezTo>
                <a:cubicBezTo>
                  <a:pt x="8915094" y="111285"/>
                  <a:pt x="8990027" y="124198"/>
                  <a:pt x="9010380" y="91891"/>
                </a:cubicBezTo>
                <a:cubicBezTo>
                  <a:pt x="9027103" y="89553"/>
                  <a:pt x="9092266" y="72386"/>
                  <a:pt x="9110856" y="70997"/>
                </a:cubicBezTo>
                <a:cubicBezTo>
                  <a:pt x="9153978" y="71359"/>
                  <a:pt x="9209809" y="53285"/>
                  <a:pt x="9268817" y="53082"/>
                </a:cubicBezTo>
                <a:cubicBezTo>
                  <a:pt x="9279136" y="58888"/>
                  <a:pt x="9292736" y="36520"/>
                  <a:pt x="9316667" y="45047"/>
                </a:cubicBezTo>
                <a:cubicBezTo>
                  <a:pt x="9352186" y="45862"/>
                  <a:pt x="9390008" y="39799"/>
                  <a:pt x="9428209" y="29923"/>
                </a:cubicBezTo>
                <a:lnTo>
                  <a:pt x="9488916"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F8D70B-0691-811B-32C2-7C15C07EB885}"/>
              </a:ext>
            </a:extLst>
          </p:cNvPr>
          <p:cNvSpPr>
            <a:spLocks noGrp="1"/>
          </p:cNvSpPr>
          <p:nvPr>
            <p:ph type="title"/>
          </p:nvPr>
        </p:nvSpPr>
        <p:spPr>
          <a:xfrm>
            <a:off x="697571" y="908471"/>
            <a:ext cx="10287000" cy="767569"/>
          </a:xfrm>
        </p:spPr>
        <p:txBody>
          <a:bodyPr vert="horz" lIns="91440" tIns="45720" rIns="91440" bIns="45720" rtlCol="0" anchor="ctr">
            <a:normAutofit/>
          </a:bodyPr>
          <a:lstStyle/>
          <a:p>
            <a:r>
              <a:rPr lang="en-US"/>
              <a:t>Network Analysis</a:t>
            </a:r>
          </a:p>
        </p:txBody>
      </p:sp>
      <p:graphicFrame>
        <p:nvGraphicFramePr>
          <p:cNvPr id="7" name="Table 7">
            <a:extLst>
              <a:ext uri="{FF2B5EF4-FFF2-40B4-BE49-F238E27FC236}">
                <a16:creationId xmlns:a16="http://schemas.microsoft.com/office/drawing/2014/main" id="{E0D36368-B296-51C2-6C96-17AEB635207B}"/>
              </a:ext>
            </a:extLst>
          </p:cNvPr>
          <p:cNvGraphicFramePr>
            <a:graphicFrameLocks noGrp="1"/>
          </p:cNvGraphicFramePr>
          <p:nvPr>
            <p:ph idx="1"/>
            <p:extLst>
              <p:ext uri="{D42A27DB-BD31-4B8C-83A1-F6EECF244321}">
                <p14:modId xmlns:p14="http://schemas.microsoft.com/office/powerpoint/2010/main" val="1545785522"/>
              </p:ext>
            </p:extLst>
          </p:nvPr>
        </p:nvGraphicFramePr>
        <p:xfrm>
          <a:off x="713092" y="2254762"/>
          <a:ext cx="10749187" cy="4069841"/>
        </p:xfrm>
        <a:graphic>
          <a:graphicData uri="http://schemas.openxmlformats.org/drawingml/2006/table">
            <a:tbl>
              <a:tblPr firstRow="1" bandRow="1">
                <a:tableStyleId>{8799B23B-EC83-4686-B30A-512413B5E67A}</a:tableStyleId>
              </a:tblPr>
              <a:tblGrid>
                <a:gridCol w="3045478">
                  <a:extLst>
                    <a:ext uri="{9D8B030D-6E8A-4147-A177-3AD203B41FA5}">
                      <a16:colId xmlns:a16="http://schemas.microsoft.com/office/drawing/2014/main" val="4234131531"/>
                    </a:ext>
                  </a:extLst>
                </a:gridCol>
                <a:gridCol w="3519685">
                  <a:extLst>
                    <a:ext uri="{9D8B030D-6E8A-4147-A177-3AD203B41FA5}">
                      <a16:colId xmlns:a16="http://schemas.microsoft.com/office/drawing/2014/main" val="348701945"/>
                    </a:ext>
                  </a:extLst>
                </a:gridCol>
                <a:gridCol w="4184024">
                  <a:extLst>
                    <a:ext uri="{9D8B030D-6E8A-4147-A177-3AD203B41FA5}">
                      <a16:colId xmlns:a16="http://schemas.microsoft.com/office/drawing/2014/main" val="4158464728"/>
                    </a:ext>
                  </a:extLst>
                </a:gridCol>
              </a:tblGrid>
              <a:tr h="666791">
                <a:tc>
                  <a:txBody>
                    <a:bodyPr/>
                    <a:lstStyle/>
                    <a:p>
                      <a:endParaRPr lang="en-US" sz="2500" b="1" cap="none" spc="0">
                        <a:solidFill>
                          <a:schemeClr val="tx1"/>
                        </a:solidFill>
                      </a:endParaRPr>
                    </a:p>
                  </a:txBody>
                  <a:tcPr marL="100917" marR="175845" marT="28833" marB="216251" anchor="b"/>
                </a:tc>
                <a:tc>
                  <a:txBody>
                    <a:bodyPr/>
                    <a:lstStyle/>
                    <a:p>
                      <a:r>
                        <a:rPr lang="en-US" sz="2500" b="1" cap="none" spc="0">
                          <a:solidFill>
                            <a:schemeClr val="tx1"/>
                          </a:solidFill>
                        </a:rPr>
                        <a:t>English Network</a:t>
                      </a:r>
                    </a:p>
                  </a:txBody>
                  <a:tcPr marL="100917" marR="175845" marT="28833" marB="216251" anchor="b"/>
                </a:tc>
                <a:tc>
                  <a:txBody>
                    <a:bodyPr/>
                    <a:lstStyle/>
                    <a:p>
                      <a:r>
                        <a:rPr lang="en-US" sz="2500" b="1" cap="none" spc="0">
                          <a:solidFill>
                            <a:schemeClr val="tx1"/>
                          </a:solidFill>
                        </a:rPr>
                        <a:t>Portuguese(BR) Network</a:t>
                      </a:r>
                    </a:p>
                  </a:txBody>
                  <a:tcPr marL="100917" marR="175845" marT="28833" marB="216251" anchor="b"/>
                </a:tc>
                <a:extLst>
                  <a:ext uri="{0D108BD9-81ED-4DB2-BD59-A6C34878D82A}">
                    <a16:rowId xmlns:a16="http://schemas.microsoft.com/office/drawing/2014/main" val="3521563284"/>
                  </a:ext>
                </a:extLst>
              </a:tr>
              <a:tr h="567175">
                <a:tc>
                  <a:txBody>
                    <a:bodyPr/>
                    <a:lstStyle/>
                    <a:p>
                      <a:r>
                        <a:rPr lang="en-US" sz="1900" cap="none" spc="0">
                          <a:solidFill>
                            <a:schemeClr val="tx1"/>
                          </a:solidFill>
                        </a:rPr>
                        <a:t>Degree</a:t>
                      </a:r>
                    </a:p>
                  </a:txBody>
                  <a:tcPr marL="100917" marR="175845" marT="28833" marB="216251"/>
                </a:tc>
                <a:tc>
                  <a:txBody>
                    <a:bodyPr/>
                    <a:lstStyle/>
                    <a:p>
                      <a:r>
                        <a:rPr lang="en-US" sz="1900" cap="none" spc="0">
                          <a:solidFill>
                            <a:schemeClr val="tx1"/>
                          </a:solidFill>
                        </a:rPr>
                        <a:t>AVG 10 | MAX 720 | MIN 1</a:t>
                      </a:r>
                    </a:p>
                  </a:txBody>
                  <a:tcPr marL="100917" marR="175845" marT="28833" marB="216251"/>
                </a:tc>
                <a:tc>
                  <a:txBody>
                    <a:bodyPr/>
                    <a:lstStyle/>
                    <a:p>
                      <a:r>
                        <a:rPr lang="en-US" sz="1900" cap="none" spc="0">
                          <a:solidFill>
                            <a:schemeClr val="tx1"/>
                          </a:solidFill>
                        </a:rPr>
                        <a:t>AVG 32.7 | MAX 767 | MIN 1</a:t>
                      </a:r>
                    </a:p>
                  </a:txBody>
                  <a:tcPr marL="100917" marR="175845" marT="28833" marB="216251"/>
                </a:tc>
                <a:extLst>
                  <a:ext uri="{0D108BD9-81ED-4DB2-BD59-A6C34878D82A}">
                    <a16:rowId xmlns:a16="http://schemas.microsoft.com/office/drawing/2014/main" val="3614877017"/>
                  </a:ext>
                </a:extLst>
              </a:tr>
              <a:tr h="567175">
                <a:tc>
                  <a:txBody>
                    <a:bodyPr/>
                    <a:lstStyle/>
                    <a:p>
                      <a:r>
                        <a:rPr lang="en-US" sz="1900" cap="none" spc="0">
                          <a:solidFill>
                            <a:schemeClr val="tx1"/>
                          </a:solidFill>
                        </a:rPr>
                        <a:t>Density</a:t>
                      </a:r>
                    </a:p>
                  </a:txBody>
                  <a:tcPr marL="100917" marR="175845" marT="28833" marB="216251"/>
                </a:tc>
                <a:tc>
                  <a:txBody>
                    <a:bodyPr/>
                    <a:lstStyle/>
                    <a:p>
                      <a:r>
                        <a:rPr lang="en-US" sz="1900" cap="none" spc="0">
                          <a:solidFill>
                            <a:schemeClr val="tx1"/>
                          </a:solidFill>
                        </a:rPr>
                        <a:t>0.0014</a:t>
                      </a:r>
                    </a:p>
                  </a:txBody>
                  <a:tcPr marL="100917" marR="175845" marT="28833" marB="216251"/>
                </a:tc>
                <a:tc>
                  <a:txBody>
                    <a:bodyPr/>
                    <a:lstStyle/>
                    <a:p>
                      <a:r>
                        <a:rPr lang="en-US" sz="1900" cap="none" spc="0" dirty="0">
                          <a:solidFill>
                            <a:schemeClr val="tx1"/>
                          </a:solidFill>
                        </a:rPr>
                        <a:t>0.017</a:t>
                      </a:r>
                    </a:p>
                  </a:txBody>
                  <a:tcPr marL="100917" marR="175845" marT="28833" marB="216251"/>
                </a:tc>
                <a:extLst>
                  <a:ext uri="{0D108BD9-81ED-4DB2-BD59-A6C34878D82A}">
                    <a16:rowId xmlns:a16="http://schemas.microsoft.com/office/drawing/2014/main" val="3369149084"/>
                  </a:ext>
                </a:extLst>
              </a:tr>
              <a:tr h="567175">
                <a:tc>
                  <a:txBody>
                    <a:bodyPr/>
                    <a:lstStyle/>
                    <a:p>
                      <a:r>
                        <a:rPr lang="en-US" sz="1900" cap="none" spc="0">
                          <a:solidFill>
                            <a:schemeClr val="tx1"/>
                          </a:solidFill>
                        </a:rPr>
                        <a:t>AVG SHORTEST PATH</a:t>
                      </a:r>
                    </a:p>
                  </a:txBody>
                  <a:tcPr marL="100917" marR="175845" marT="28833" marB="216251"/>
                </a:tc>
                <a:tc>
                  <a:txBody>
                    <a:bodyPr/>
                    <a:lstStyle/>
                    <a:p>
                      <a:r>
                        <a:rPr lang="en-US" sz="1900" cap="none" spc="0">
                          <a:solidFill>
                            <a:schemeClr val="tx1"/>
                          </a:solidFill>
                        </a:rPr>
                        <a:t>3.68</a:t>
                      </a:r>
                    </a:p>
                  </a:txBody>
                  <a:tcPr marL="100917" marR="175845" marT="28833" marB="216251"/>
                </a:tc>
                <a:tc>
                  <a:txBody>
                    <a:bodyPr/>
                    <a:lstStyle/>
                    <a:p>
                      <a:r>
                        <a:rPr lang="en-US" sz="1900" cap="none" spc="0" dirty="0">
                          <a:solidFill>
                            <a:schemeClr val="tx1"/>
                          </a:solidFill>
                        </a:rPr>
                        <a:t>2.53</a:t>
                      </a:r>
                    </a:p>
                  </a:txBody>
                  <a:tcPr marL="100917" marR="175845" marT="28833" marB="216251"/>
                </a:tc>
                <a:extLst>
                  <a:ext uri="{0D108BD9-81ED-4DB2-BD59-A6C34878D82A}">
                    <a16:rowId xmlns:a16="http://schemas.microsoft.com/office/drawing/2014/main" val="1052721684"/>
                  </a:ext>
                </a:extLst>
              </a:tr>
              <a:tr h="567175">
                <a:tc>
                  <a:txBody>
                    <a:bodyPr/>
                    <a:lstStyle/>
                    <a:p>
                      <a:r>
                        <a:rPr lang="en-US" sz="1900" cap="none" spc="0">
                          <a:solidFill>
                            <a:schemeClr val="tx1"/>
                          </a:solidFill>
                        </a:rPr>
                        <a:t>HUBs</a:t>
                      </a:r>
                    </a:p>
                  </a:txBody>
                  <a:tcPr marL="100917" marR="175845" marT="28833" marB="216251"/>
                </a:tc>
                <a:tc>
                  <a:txBody>
                    <a:bodyPr/>
                    <a:lstStyle/>
                    <a:p>
                      <a:r>
                        <a:rPr lang="en-US" sz="1900" cap="none" spc="0">
                          <a:solidFill>
                            <a:schemeClr val="tx1"/>
                          </a:solidFill>
                        </a:rPr>
                        <a:t>32</a:t>
                      </a:r>
                    </a:p>
                  </a:txBody>
                  <a:tcPr marL="100917" marR="175845" marT="28833" marB="216251"/>
                </a:tc>
                <a:tc>
                  <a:txBody>
                    <a:bodyPr/>
                    <a:lstStyle/>
                    <a:p>
                      <a:r>
                        <a:rPr lang="en-US" sz="1900" cap="none" spc="0" dirty="0">
                          <a:solidFill>
                            <a:schemeClr val="tx1"/>
                          </a:solidFill>
                        </a:rPr>
                        <a:t>113.9</a:t>
                      </a:r>
                    </a:p>
                  </a:txBody>
                  <a:tcPr marL="100917" marR="175845" marT="28833" marB="216251"/>
                </a:tc>
                <a:extLst>
                  <a:ext uri="{0D108BD9-81ED-4DB2-BD59-A6C34878D82A}">
                    <a16:rowId xmlns:a16="http://schemas.microsoft.com/office/drawing/2014/main" val="3034499"/>
                  </a:ext>
                </a:extLst>
              </a:tr>
              <a:tr h="567175">
                <a:tc>
                  <a:txBody>
                    <a:bodyPr/>
                    <a:lstStyle/>
                    <a:p>
                      <a:r>
                        <a:rPr lang="en-US" sz="1900" cap="none" spc="0">
                          <a:solidFill>
                            <a:schemeClr val="tx1"/>
                          </a:solidFill>
                        </a:rPr>
                        <a:t>Transitivity</a:t>
                      </a:r>
                    </a:p>
                  </a:txBody>
                  <a:tcPr marL="100917" marR="175845" marT="28833" marB="216251"/>
                </a:tc>
                <a:tc>
                  <a:txBody>
                    <a:bodyPr/>
                    <a:lstStyle/>
                    <a:p>
                      <a:r>
                        <a:rPr lang="en-US" sz="1900" cap="none" spc="0">
                          <a:solidFill>
                            <a:schemeClr val="tx1"/>
                          </a:solidFill>
                        </a:rPr>
                        <a:t>0.042</a:t>
                      </a:r>
                    </a:p>
                  </a:txBody>
                  <a:tcPr marL="100917" marR="175845" marT="28833" marB="216251"/>
                </a:tc>
                <a:tc>
                  <a:txBody>
                    <a:bodyPr/>
                    <a:lstStyle/>
                    <a:p>
                      <a:r>
                        <a:rPr lang="en-US" sz="1900" cap="none" spc="0" dirty="0">
                          <a:solidFill>
                            <a:schemeClr val="tx1"/>
                          </a:solidFill>
                        </a:rPr>
                        <a:t>0.131</a:t>
                      </a:r>
                    </a:p>
                  </a:txBody>
                  <a:tcPr marL="100917" marR="175845" marT="28833" marB="216251"/>
                </a:tc>
                <a:extLst>
                  <a:ext uri="{0D108BD9-81ED-4DB2-BD59-A6C34878D82A}">
                    <a16:rowId xmlns:a16="http://schemas.microsoft.com/office/drawing/2014/main" val="1756272275"/>
                  </a:ext>
                </a:extLst>
              </a:tr>
              <a:tr h="567175">
                <a:tc>
                  <a:txBody>
                    <a:bodyPr/>
                    <a:lstStyle/>
                    <a:p>
                      <a:r>
                        <a:rPr lang="en-US" sz="1900" cap="none" spc="0">
                          <a:solidFill>
                            <a:schemeClr val="tx1"/>
                          </a:solidFill>
                        </a:rPr>
                        <a:t>Cluster Coefficient</a:t>
                      </a:r>
                    </a:p>
                  </a:txBody>
                  <a:tcPr marL="100917" marR="175845" marT="28833" marB="216251"/>
                </a:tc>
                <a:tc>
                  <a:txBody>
                    <a:bodyPr/>
                    <a:lstStyle/>
                    <a:p>
                      <a:r>
                        <a:rPr lang="en-US" sz="1900" cap="none" spc="0">
                          <a:solidFill>
                            <a:schemeClr val="tx1"/>
                          </a:solidFill>
                        </a:rPr>
                        <a:t>0.13</a:t>
                      </a:r>
                    </a:p>
                  </a:txBody>
                  <a:tcPr marL="100917" marR="175845" marT="28833" marB="216251"/>
                </a:tc>
                <a:tc>
                  <a:txBody>
                    <a:bodyPr/>
                    <a:lstStyle/>
                    <a:p>
                      <a:r>
                        <a:rPr lang="en-US" sz="1900" cap="none" spc="0" dirty="0">
                          <a:solidFill>
                            <a:schemeClr val="tx1"/>
                          </a:solidFill>
                        </a:rPr>
                        <a:t>0.32</a:t>
                      </a:r>
                    </a:p>
                  </a:txBody>
                  <a:tcPr marL="100917" marR="175845" marT="28833" marB="216251"/>
                </a:tc>
                <a:extLst>
                  <a:ext uri="{0D108BD9-81ED-4DB2-BD59-A6C34878D82A}">
                    <a16:rowId xmlns:a16="http://schemas.microsoft.com/office/drawing/2014/main" val="2224550033"/>
                  </a:ext>
                </a:extLst>
              </a:tr>
            </a:tbl>
          </a:graphicData>
        </a:graphic>
      </p:graphicFrame>
    </p:spTree>
    <p:extLst>
      <p:ext uri="{BB962C8B-B14F-4D97-AF65-F5344CB8AC3E}">
        <p14:creationId xmlns:p14="http://schemas.microsoft.com/office/powerpoint/2010/main" val="59053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571FAE6-16F1-485A-B9FF-1C25A4F37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A584A66-F059-42BB-B9C3-AA37D684A3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086234" y="-1"/>
            <a:ext cx="11105766" cy="1765300"/>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21659 w 9517857"/>
              <a:gd name="connsiteY21" fmla="*/ 71269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366876 w 9517857"/>
              <a:gd name="connsiteY86" fmla="*/ 248468 h 918356"/>
              <a:gd name="connsiteX87" fmla="*/ 7565449 w 9517857"/>
              <a:gd name="connsiteY87" fmla="*/ 258950 h 918356"/>
              <a:gd name="connsiteX88" fmla="*/ 7599285 w 9517857"/>
              <a:gd name="connsiteY88" fmla="*/ 266021 h 918356"/>
              <a:gd name="connsiteX89" fmla="*/ 7644411 w 9517857"/>
              <a:gd name="connsiteY89" fmla="*/ 258986 h 918356"/>
              <a:gd name="connsiteX90" fmla="*/ 7825110 w 9517857"/>
              <a:gd name="connsiteY90" fmla="*/ 229109 h 918356"/>
              <a:gd name="connsiteX91" fmla="*/ 7965804 w 9517857"/>
              <a:gd name="connsiteY91" fmla="*/ 190545 h 918356"/>
              <a:gd name="connsiteX92" fmla="*/ 8147401 w 9517857"/>
              <a:gd name="connsiteY92" fmla="*/ 205617 h 918356"/>
              <a:gd name="connsiteX93" fmla="*/ 8256033 w 9517857"/>
              <a:gd name="connsiteY93" fmla="*/ 193713 h 918356"/>
              <a:gd name="connsiteX94" fmla="*/ 8410677 w 9517857"/>
              <a:gd name="connsiteY94" fmla="*/ 172167 h 918356"/>
              <a:gd name="connsiteX95" fmla="*/ 8617841 w 9517857"/>
              <a:gd name="connsiteY95" fmla="*/ 155167 h 918356"/>
              <a:gd name="connsiteX96" fmla="*/ 8715976 w 9517857"/>
              <a:gd name="connsiteY96" fmla="*/ 178374 h 918356"/>
              <a:gd name="connsiteX97" fmla="*/ 8778827 w 9517857"/>
              <a:gd name="connsiteY97" fmla="*/ 172936 h 918356"/>
              <a:gd name="connsiteX98" fmla="*/ 8840778 w 9517857"/>
              <a:gd name="connsiteY98" fmla="*/ 143149 h 918356"/>
              <a:gd name="connsiteX99" fmla="*/ 9010380 w 9517857"/>
              <a:gd name="connsiteY99" fmla="*/ 91891 h 918356"/>
              <a:gd name="connsiteX100" fmla="*/ 9110856 w 9517857"/>
              <a:gd name="connsiteY100" fmla="*/ 70997 h 918356"/>
              <a:gd name="connsiteX101" fmla="*/ 9268817 w 9517857"/>
              <a:gd name="connsiteY101" fmla="*/ 53082 h 918356"/>
              <a:gd name="connsiteX102" fmla="*/ 9316667 w 9517857"/>
              <a:gd name="connsiteY102" fmla="*/ 45047 h 918356"/>
              <a:gd name="connsiteX103" fmla="*/ 9428209 w 9517857"/>
              <a:gd name="connsiteY103" fmla="*/ 29923 h 918356"/>
              <a:gd name="connsiteX104" fmla="*/ 9517856 w 9517857"/>
              <a:gd name="connsiteY104"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01402 w 9517857"/>
              <a:gd name="connsiteY21" fmla="*/ 72904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366876 w 9517857"/>
              <a:gd name="connsiteY86" fmla="*/ 248468 h 918356"/>
              <a:gd name="connsiteX87" fmla="*/ 7565449 w 9517857"/>
              <a:gd name="connsiteY87" fmla="*/ 258950 h 918356"/>
              <a:gd name="connsiteX88" fmla="*/ 7599285 w 9517857"/>
              <a:gd name="connsiteY88" fmla="*/ 266021 h 918356"/>
              <a:gd name="connsiteX89" fmla="*/ 7644411 w 9517857"/>
              <a:gd name="connsiteY89" fmla="*/ 258986 h 918356"/>
              <a:gd name="connsiteX90" fmla="*/ 7825110 w 9517857"/>
              <a:gd name="connsiteY90" fmla="*/ 229109 h 918356"/>
              <a:gd name="connsiteX91" fmla="*/ 7965804 w 9517857"/>
              <a:gd name="connsiteY91" fmla="*/ 190545 h 918356"/>
              <a:gd name="connsiteX92" fmla="*/ 8147401 w 9517857"/>
              <a:gd name="connsiteY92" fmla="*/ 205617 h 918356"/>
              <a:gd name="connsiteX93" fmla="*/ 8256033 w 9517857"/>
              <a:gd name="connsiteY93" fmla="*/ 193713 h 918356"/>
              <a:gd name="connsiteX94" fmla="*/ 8410677 w 9517857"/>
              <a:gd name="connsiteY94" fmla="*/ 172167 h 918356"/>
              <a:gd name="connsiteX95" fmla="*/ 8617841 w 9517857"/>
              <a:gd name="connsiteY95" fmla="*/ 155167 h 918356"/>
              <a:gd name="connsiteX96" fmla="*/ 8715976 w 9517857"/>
              <a:gd name="connsiteY96" fmla="*/ 178374 h 918356"/>
              <a:gd name="connsiteX97" fmla="*/ 8778827 w 9517857"/>
              <a:gd name="connsiteY97" fmla="*/ 172936 h 918356"/>
              <a:gd name="connsiteX98" fmla="*/ 8840778 w 9517857"/>
              <a:gd name="connsiteY98" fmla="*/ 143149 h 918356"/>
              <a:gd name="connsiteX99" fmla="*/ 9010380 w 9517857"/>
              <a:gd name="connsiteY99" fmla="*/ 91891 h 918356"/>
              <a:gd name="connsiteX100" fmla="*/ 9110856 w 9517857"/>
              <a:gd name="connsiteY100" fmla="*/ 70997 h 918356"/>
              <a:gd name="connsiteX101" fmla="*/ 9268817 w 9517857"/>
              <a:gd name="connsiteY101" fmla="*/ 53082 h 918356"/>
              <a:gd name="connsiteX102" fmla="*/ 9316667 w 9517857"/>
              <a:gd name="connsiteY102" fmla="*/ 45047 h 918356"/>
              <a:gd name="connsiteX103" fmla="*/ 9428209 w 9517857"/>
              <a:gd name="connsiteY103" fmla="*/ 29923 h 918356"/>
              <a:gd name="connsiteX104" fmla="*/ 9517856 w 9517857"/>
              <a:gd name="connsiteY104"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326401 h 996838"/>
              <a:gd name="connsiteX1" fmla="*/ 4689051 w 9517857"/>
              <a:gd name="connsiteY1" fmla="*/ 329450 h 996838"/>
              <a:gd name="connsiteX2" fmla="*/ 4687244 w 9517857"/>
              <a:gd name="connsiteY2" fmla="*/ 329780 h 996838"/>
              <a:gd name="connsiteX3" fmla="*/ 4686423 w 9517857"/>
              <a:gd name="connsiteY3" fmla="*/ 326401 h 996838"/>
              <a:gd name="connsiteX4" fmla="*/ 4685225 w 9517857"/>
              <a:gd name="connsiteY4" fmla="*/ 325012 h 996838"/>
              <a:gd name="connsiteX5" fmla="*/ 4686133 w 9517857"/>
              <a:gd name="connsiteY5" fmla="*/ 325209 h 996838"/>
              <a:gd name="connsiteX6" fmla="*/ 4686423 w 9517857"/>
              <a:gd name="connsiteY6" fmla="*/ 326401 h 996838"/>
              <a:gd name="connsiteX7" fmla="*/ 4685225 w 9517857"/>
              <a:gd name="connsiteY7" fmla="*/ 325012 h 996838"/>
              <a:gd name="connsiteX8" fmla="*/ 9517856 w 9517857"/>
              <a:gd name="connsiteY8" fmla="*/ 0 h 996838"/>
              <a:gd name="connsiteX9" fmla="*/ 9517857 w 9517857"/>
              <a:gd name="connsiteY9" fmla="*/ 78494 h 996838"/>
              <a:gd name="connsiteX10" fmla="*/ 9517857 w 9517857"/>
              <a:gd name="connsiteY10" fmla="*/ 996838 h 996838"/>
              <a:gd name="connsiteX11" fmla="*/ 14604 w 9517857"/>
              <a:gd name="connsiteY11" fmla="*/ 996838 h 996838"/>
              <a:gd name="connsiteX12" fmla="*/ 12841 w 9517857"/>
              <a:gd name="connsiteY12" fmla="*/ 996245 h 996838"/>
              <a:gd name="connsiteX13" fmla="*/ 93 w 9517857"/>
              <a:gd name="connsiteY13" fmla="*/ 990953 h 996838"/>
              <a:gd name="connsiteX14" fmla="*/ 58674 w 9517857"/>
              <a:gd name="connsiteY14" fmla="*/ 968804 h 996838"/>
              <a:gd name="connsiteX15" fmla="*/ 275005 w 9517857"/>
              <a:gd name="connsiteY15" fmla="*/ 885711 h 996838"/>
              <a:gd name="connsiteX16" fmla="*/ 587824 w 9517857"/>
              <a:gd name="connsiteY16" fmla="*/ 876677 h 996838"/>
              <a:gd name="connsiteX17" fmla="*/ 727985 w 9517857"/>
              <a:gd name="connsiteY17" fmla="*/ 798308 h 996838"/>
              <a:gd name="connsiteX18" fmla="*/ 778982 w 9517857"/>
              <a:gd name="connsiteY18" fmla="*/ 788624 h 996838"/>
              <a:gd name="connsiteX19" fmla="*/ 849944 w 9517857"/>
              <a:gd name="connsiteY19" fmla="*/ 796469 h 996838"/>
              <a:gd name="connsiteX20" fmla="*/ 901402 w 9517857"/>
              <a:gd name="connsiteY20" fmla="*/ 807527 h 996838"/>
              <a:gd name="connsiteX21" fmla="*/ 930946 w 9517857"/>
              <a:gd name="connsiteY21" fmla="*/ 812528 h 996838"/>
              <a:gd name="connsiteX22" fmla="*/ 986250 w 9517857"/>
              <a:gd name="connsiteY22" fmla="*/ 792012 h 996838"/>
              <a:gd name="connsiteX23" fmla="*/ 1013752 w 9517857"/>
              <a:gd name="connsiteY23" fmla="*/ 791843 h 996838"/>
              <a:gd name="connsiteX24" fmla="*/ 1023734 w 9517857"/>
              <a:gd name="connsiteY24" fmla="*/ 797053 h 996838"/>
              <a:gd name="connsiteX25" fmla="*/ 1063207 w 9517857"/>
              <a:gd name="connsiteY25" fmla="*/ 794133 h 996838"/>
              <a:gd name="connsiteX26" fmla="*/ 1081980 w 9517857"/>
              <a:gd name="connsiteY26" fmla="*/ 816937 h 996838"/>
              <a:gd name="connsiteX27" fmla="*/ 1218120 w 9517857"/>
              <a:gd name="connsiteY27" fmla="*/ 791762 h 996838"/>
              <a:gd name="connsiteX28" fmla="*/ 1397459 w 9517857"/>
              <a:gd name="connsiteY28" fmla="*/ 769672 h 996838"/>
              <a:gd name="connsiteX29" fmla="*/ 1580688 w 9517857"/>
              <a:gd name="connsiteY29" fmla="*/ 772179 h 996838"/>
              <a:gd name="connsiteX30" fmla="*/ 1772334 w 9517857"/>
              <a:gd name="connsiteY30" fmla="*/ 789122 h 996838"/>
              <a:gd name="connsiteX31" fmla="*/ 2002561 w 9517857"/>
              <a:gd name="connsiteY31" fmla="*/ 738399 h 996838"/>
              <a:gd name="connsiteX32" fmla="*/ 2135144 w 9517857"/>
              <a:gd name="connsiteY32" fmla="*/ 714983 h 996838"/>
              <a:gd name="connsiteX33" fmla="*/ 2440292 w 9517857"/>
              <a:gd name="connsiteY33" fmla="*/ 672344 h 996838"/>
              <a:gd name="connsiteX34" fmla="*/ 2547829 w 9517857"/>
              <a:gd name="connsiteY34" fmla="*/ 644632 h 996838"/>
              <a:gd name="connsiteX35" fmla="*/ 2658055 w 9517857"/>
              <a:gd name="connsiteY35" fmla="*/ 657209 h 996838"/>
              <a:gd name="connsiteX36" fmla="*/ 2693698 w 9517857"/>
              <a:gd name="connsiteY36" fmla="*/ 638511 h 996838"/>
              <a:gd name="connsiteX37" fmla="*/ 2699673 w 9517857"/>
              <a:gd name="connsiteY37" fmla="*/ 634882 h 996838"/>
              <a:gd name="connsiteX38" fmla="*/ 2727306 w 9517857"/>
              <a:gd name="connsiteY38" fmla="*/ 629180 h 996838"/>
              <a:gd name="connsiteX39" fmla="*/ 2730451 w 9517857"/>
              <a:gd name="connsiteY39" fmla="*/ 616540 h 996838"/>
              <a:gd name="connsiteX40" fmla="*/ 2768713 w 9517857"/>
              <a:gd name="connsiteY40" fmla="*/ 600057 h 996838"/>
              <a:gd name="connsiteX41" fmla="*/ 2820868 w 9517857"/>
              <a:gd name="connsiteY41" fmla="*/ 592642 h 996838"/>
              <a:gd name="connsiteX42" fmla="*/ 3073635 w 9517857"/>
              <a:gd name="connsiteY42" fmla="*/ 569776 h 996838"/>
              <a:gd name="connsiteX43" fmla="*/ 3222071 w 9517857"/>
              <a:gd name="connsiteY43" fmla="*/ 549041 h 996838"/>
              <a:gd name="connsiteX44" fmla="*/ 3274069 w 9517857"/>
              <a:gd name="connsiteY44" fmla="*/ 530087 h 996838"/>
              <a:gd name="connsiteX45" fmla="*/ 3349632 w 9517857"/>
              <a:gd name="connsiteY45" fmla="*/ 511065 h 996838"/>
              <a:gd name="connsiteX46" fmla="*/ 3479593 w 9517857"/>
              <a:gd name="connsiteY46" fmla="*/ 468919 h 996838"/>
              <a:gd name="connsiteX47" fmla="*/ 3651428 w 9517857"/>
              <a:gd name="connsiteY47" fmla="*/ 440289 h 996838"/>
              <a:gd name="connsiteX48" fmla="*/ 3750023 w 9517857"/>
              <a:gd name="connsiteY48" fmla="*/ 449160 h 996838"/>
              <a:gd name="connsiteX49" fmla="*/ 3844133 w 9517857"/>
              <a:gd name="connsiteY49" fmla="*/ 439130 h 996838"/>
              <a:gd name="connsiteX50" fmla="*/ 3933803 w 9517857"/>
              <a:gd name="connsiteY50" fmla="*/ 435797 h 996838"/>
              <a:gd name="connsiteX51" fmla="*/ 4266740 w 9517857"/>
              <a:gd name="connsiteY51" fmla="*/ 439936 h 996838"/>
              <a:gd name="connsiteX52" fmla="*/ 4430770 w 9517857"/>
              <a:gd name="connsiteY52" fmla="*/ 421125 h 996838"/>
              <a:gd name="connsiteX53" fmla="*/ 4512664 w 9517857"/>
              <a:gd name="connsiteY53" fmla="*/ 398430 h 996838"/>
              <a:gd name="connsiteX54" fmla="*/ 4616423 w 9517857"/>
              <a:gd name="connsiteY54" fmla="*/ 369396 h 996838"/>
              <a:gd name="connsiteX55" fmla="*/ 4691675 w 9517857"/>
              <a:gd name="connsiteY55" fmla="*/ 332493 h 996838"/>
              <a:gd name="connsiteX56" fmla="*/ 4689051 w 9517857"/>
              <a:gd name="connsiteY56" fmla="*/ 329450 h 996838"/>
              <a:gd name="connsiteX57" fmla="*/ 4719994 w 9517857"/>
              <a:gd name="connsiteY57" fmla="*/ 323789 h 996838"/>
              <a:gd name="connsiteX58" fmla="*/ 4752894 w 9517857"/>
              <a:gd name="connsiteY58" fmla="*/ 318357 h 996838"/>
              <a:gd name="connsiteX59" fmla="*/ 4769329 w 9517857"/>
              <a:gd name="connsiteY59" fmla="*/ 312067 h 996838"/>
              <a:gd name="connsiteX60" fmla="*/ 4775634 w 9517857"/>
              <a:gd name="connsiteY60" fmla="*/ 312545 h 996838"/>
              <a:gd name="connsiteX61" fmla="*/ 4790452 w 9517857"/>
              <a:gd name="connsiteY61" fmla="*/ 312054 h 996838"/>
              <a:gd name="connsiteX62" fmla="*/ 4789062 w 9517857"/>
              <a:gd name="connsiteY62" fmla="*/ 320406 h 996838"/>
              <a:gd name="connsiteX63" fmla="*/ 4827826 w 9517857"/>
              <a:gd name="connsiteY63" fmla="*/ 325459 h 996838"/>
              <a:gd name="connsiteX64" fmla="*/ 4892569 w 9517857"/>
              <a:gd name="connsiteY64" fmla="*/ 328415 h 996838"/>
              <a:gd name="connsiteX65" fmla="*/ 4896611 w 9517857"/>
              <a:gd name="connsiteY65" fmla="*/ 318930 h 996838"/>
              <a:gd name="connsiteX66" fmla="*/ 4917286 w 9517857"/>
              <a:gd name="connsiteY66" fmla="*/ 322141 h 996838"/>
              <a:gd name="connsiteX67" fmla="*/ 4981173 w 9517857"/>
              <a:gd name="connsiteY67" fmla="*/ 325585 h 996838"/>
              <a:gd name="connsiteX68" fmla="*/ 5060397 w 9517857"/>
              <a:gd name="connsiteY68" fmla="*/ 342170 h 996838"/>
              <a:gd name="connsiteX69" fmla="*/ 5252996 w 9517857"/>
              <a:gd name="connsiteY69" fmla="*/ 349137 h 996838"/>
              <a:gd name="connsiteX70" fmla="*/ 5358056 w 9517857"/>
              <a:gd name="connsiteY70" fmla="*/ 325730 h 996838"/>
              <a:gd name="connsiteX71" fmla="*/ 5426496 w 9517857"/>
              <a:gd name="connsiteY71" fmla="*/ 313624 h 996838"/>
              <a:gd name="connsiteX72" fmla="*/ 5497161 w 9517857"/>
              <a:gd name="connsiteY72" fmla="*/ 307290 h 996838"/>
              <a:gd name="connsiteX73" fmla="*/ 5826043 w 9517857"/>
              <a:gd name="connsiteY73" fmla="*/ 226555 h 996838"/>
              <a:gd name="connsiteX74" fmla="*/ 6013415 w 9517857"/>
              <a:gd name="connsiteY74" fmla="*/ 215798 h 996838"/>
              <a:gd name="connsiteX75" fmla="*/ 6080994 w 9517857"/>
              <a:gd name="connsiteY75" fmla="*/ 221420 h 996838"/>
              <a:gd name="connsiteX76" fmla="*/ 6194152 w 9517857"/>
              <a:gd name="connsiteY76" fmla="*/ 230254 h 996838"/>
              <a:gd name="connsiteX77" fmla="*/ 6281379 w 9517857"/>
              <a:gd name="connsiteY77" fmla="*/ 260108 h 996838"/>
              <a:gd name="connsiteX78" fmla="*/ 6374947 w 9517857"/>
              <a:gd name="connsiteY78" fmla="*/ 258281 h 996838"/>
              <a:gd name="connsiteX79" fmla="*/ 6448518 w 9517857"/>
              <a:gd name="connsiteY79" fmla="*/ 242860 h 996838"/>
              <a:gd name="connsiteX80" fmla="*/ 6544700 w 9517857"/>
              <a:gd name="connsiteY80" fmla="*/ 245643 h 996838"/>
              <a:gd name="connsiteX81" fmla="*/ 6648353 w 9517857"/>
              <a:gd name="connsiteY81" fmla="*/ 250732 h 996838"/>
              <a:gd name="connsiteX82" fmla="*/ 6736227 w 9517857"/>
              <a:gd name="connsiteY82" fmla="*/ 251698 h 996838"/>
              <a:gd name="connsiteX83" fmla="*/ 6977218 w 9517857"/>
              <a:gd name="connsiteY83" fmla="*/ 262771 h 996838"/>
              <a:gd name="connsiteX84" fmla="*/ 7065221 w 9517857"/>
              <a:gd name="connsiteY84" fmla="*/ 306013 h 996838"/>
              <a:gd name="connsiteX85" fmla="*/ 7358195 w 9517857"/>
              <a:gd name="connsiteY85" fmla="*/ 330222 h 996838"/>
              <a:gd name="connsiteX86" fmla="*/ 7565449 w 9517857"/>
              <a:gd name="connsiteY86" fmla="*/ 337432 h 996838"/>
              <a:gd name="connsiteX87" fmla="*/ 7599285 w 9517857"/>
              <a:gd name="connsiteY87" fmla="*/ 344503 h 996838"/>
              <a:gd name="connsiteX88" fmla="*/ 7644411 w 9517857"/>
              <a:gd name="connsiteY88" fmla="*/ 337468 h 996838"/>
              <a:gd name="connsiteX89" fmla="*/ 7825110 w 9517857"/>
              <a:gd name="connsiteY89" fmla="*/ 307591 h 996838"/>
              <a:gd name="connsiteX90" fmla="*/ 7965805 w 9517857"/>
              <a:gd name="connsiteY90" fmla="*/ 278837 h 996838"/>
              <a:gd name="connsiteX91" fmla="*/ 8147401 w 9517857"/>
              <a:gd name="connsiteY91" fmla="*/ 284099 h 996838"/>
              <a:gd name="connsiteX92" fmla="*/ 8256033 w 9517857"/>
              <a:gd name="connsiteY92" fmla="*/ 272195 h 996838"/>
              <a:gd name="connsiteX93" fmla="*/ 8410677 w 9517857"/>
              <a:gd name="connsiteY93" fmla="*/ 250649 h 996838"/>
              <a:gd name="connsiteX94" fmla="*/ 8617841 w 9517857"/>
              <a:gd name="connsiteY94" fmla="*/ 233649 h 996838"/>
              <a:gd name="connsiteX95" fmla="*/ 8715976 w 9517857"/>
              <a:gd name="connsiteY95" fmla="*/ 256856 h 996838"/>
              <a:gd name="connsiteX96" fmla="*/ 8778827 w 9517857"/>
              <a:gd name="connsiteY96" fmla="*/ 251418 h 996838"/>
              <a:gd name="connsiteX97" fmla="*/ 8840778 w 9517857"/>
              <a:gd name="connsiteY97" fmla="*/ 221631 h 996838"/>
              <a:gd name="connsiteX98" fmla="*/ 9010380 w 9517857"/>
              <a:gd name="connsiteY98" fmla="*/ 170373 h 996838"/>
              <a:gd name="connsiteX99" fmla="*/ 9110856 w 9517857"/>
              <a:gd name="connsiteY99" fmla="*/ 149479 h 996838"/>
              <a:gd name="connsiteX100" fmla="*/ 9268817 w 9517857"/>
              <a:gd name="connsiteY100" fmla="*/ 131564 h 996838"/>
              <a:gd name="connsiteX101" fmla="*/ 9316667 w 9517857"/>
              <a:gd name="connsiteY101" fmla="*/ 123529 h 996838"/>
              <a:gd name="connsiteX102" fmla="*/ 9428209 w 9517857"/>
              <a:gd name="connsiteY102" fmla="*/ 108405 h 996838"/>
              <a:gd name="connsiteX103" fmla="*/ 9517856 w 9517857"/>
              <a:gd name="connsiteY103" fmla="*/ 0 h 996838"/>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48891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48891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48891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826683 w 9517857"/>
              <a:gd name="connsiteY62" fmla="*/ 163442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488916 w 9517857"/>
              <a:gd name="connsiteY103" fmla="*/ 0 h 918356"/>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769329 w 9517857"/>
              <a:gd name="connsiteY59" fmla="*/ 235460 h 920231"/>
              <a:gd name="connsiteX60" fmla="*/ 4775634 w 9517857"/>
              <a:gd name="connsiteY60" fmla="*/ 235938 h 920231"/>
              <a:gd name="connsiteX61" fmla="*/ 4807816 w 9517857"/>
              <a:gd name="connsiteY61" fmla="*/ 0 h 920231"/>
              <a:gd name="connsiteX62" fmla="*/ 4826683 w 9517857"/>
              <a:gd name="connsiteY62" fmla="*/ 165317 h 920231"/>
              <a:gd name="connsiteX63" fmla="*/ 4827826 w 9517857"/>
              <a:gd name="connsiteY63" fmla="*/ 248852 h 920231"/>
              <a:gd name="connsiteX64" fmla="*/ 4892569 w 9517857"/>
              <a:gd name="connsiteY64" fmla="*/ 251808 h 920231"/>
              <a:gd name="connsiteX65" fmla="*/ 4896611 w 9517857"/>
              <a:gd name="connsiteY65" fmla="*/ 242323 h 920231"/>
              <a:gd name="connsiteX66" fmla="*/ 4917286 w 9517857"/>
              <a:gd name="connsiteY66" fmla="*/ 245534 h 920231"/>
              <a:gd name="connsiteX67" fmla="*/ 4981173 w 9517857"/>
              <a:gd name="connsiteY67" fmla="*/ 248978 h 920231"/>
              <a:gd name="connsiteX68" fmla="*/ 5060397 w 9517857"/>
              <a:gd name="connsiteY68" fmla="*/ 265563 h 920231"/>
              <a:gd name="connsiteX69" fmla="*/ 5252996 w 9517857"/>
              <a:gd name="connsiteY69" fmla="*/ 272530 h 920231"/>
              <a:gd name="connsiteX70" fmla="*/ 5358056 w 9517857"/>
              <a:gd name="connsiteY70" fmla="*/ 249123 h 920231"/>
              <a:gd name="connsiteX71" fmla="*/ 5426496 w 9517857"/>
              <a:gd name="connsiteY71" fmla="*/ 237017 h 920231"/>
              <a:gd name="connsiteX72" fmla="*/ 5497161 w 9517857"/>
              <a:gd name="connsiteY72" fmla="*/ 230683 h 920231"/>
              <a:gd name="connsiteX73" fmla="*/ 5826043 w 9517857"/>
              <a:gd name="connsiteY73" fmla="*/ 149948 h 920231"/>
              <a:gd name="connsiteX74" fmla="*/ 6013415 w 9517857"/>
              <a:gd name="connsiteY74" fmla="*/ 139191 h 920231"/>
              <a:gd name="connsiteX75" fmla="*/ 6080994 w 9517857"/>
              <a:gd name="connsiteY75" fmla="*/ 144813 h 920231"/>
              <a:gd name="connsiteX76" fmla="*/ 6194152 w 9517857"/>
              <a:gd name="connsiteY76" fmla="*/ 153647 h 920231"/>
              <a:gd name="connsiteX77" fmla="*/ 6281379 w 9517857"/>
              <a:gd name="connsiteY77" fmla="*/ 183501 h 920231"/>
              <a:gd name="connsiteX78" fmla="*/ 6374947 w 9517857"/>
              <a:gd name="connsiteY78" fmla="*/ 181674 h 920231"/>
              <a:gd name="connsiteX79" fmla="*/ 6448518 w 9517857"/>
              <a:gd name="connsiteY79" fmla="*/ 166253 h 920231"/>
              <a:gd name="connsiteX80" fmla="*/ 6544700 w 9517857"/>
              <a:gd name="connsiteY80" fmla="*/ 169036 h 920231"/>
              <a:gd name="connsiteX81" fmla="*/ 6648353 w 9517857"/>
              <a:gd name="connsiteY81" fmla="*/ 174125 h 920231"/>
              <a:gd name="connsiteX82" fmla="*/ 6736227 w 9517857"/>
              <a:gd name="connsiteY82" fmla="*/ 175091 h 920231"/>
              <a:gd name="connsiteX83" fmla="*/ 6977218 w 9517857"/>
              <a:gd name="connsiteY83" fmla="*/ 186164 h 920231"/>
              <a:gd name="connsiteX84" fmla="*/ 7065221 w 9517857"/>
              <a:gd name="connsiteY84" fmla="*/ 229406 h 920231"/>
              <a:gd name="connsiteX85" fmla="*/ 7358195 w 9517857"/>
              <a:gd name="connsiteY85" fmla="*/ 253615 h 920231"/>
              <a:gd name="connsiteX86" fmla="*/ 7565449 w 9517857"/>
              <a:gd name="connsiteY86" fmla="*/ 260825 h 920231"/>
              <a:gd name="connsiteX87" fmla="*/ 7599285 w 9517857"/>
              <a:gd name="connsiteY87" fmla="*/ 267896 h 920231"/>
              <a:gd name="connsiteX88" fmla="*/ 7644411 w 9517857"/>
              <a:gd name="connsiteY88" fmla="*/ 260861 h 920231"/>
              <a:gd name="connsiteX89" fmla="*/ 7825110 w 9517857"/>
              <a:gd name="connsiteY89" fmla="*/ 230984 h 920231"/>
              <a:gd name="connsiteX90" fmla="*/ 7965805 w 9517857"/>
              <a:gd name="connsiteY90" fmla="*/ 202230 h 920231"/>
              <a:gd name="connsiteX91" fmla="*/ 8147401 w 9517857"/>
              <a:gd name="connsiteY91" fmla="*/ 207492 h 920231"/>
              <a:gd name="connsiteX92" fmla="*/ 8256033 w 9517857"/>
              <a:gd name="connsiteY92" fmla="*/ 195588 h 920231"/>
              <a:gd name="connsiteX93" fmla="*/ 8410677 w 9517857"/>
              <a:gd name="connsiteY93" fmla="*/ 174042 h 920231"/>
              <a:gd name="connsiteX94" fmla="*/ 8617841 w 9517857"/>
              <a:gd name="connsiteY94" fmla="*/ 157042 h 920231"/>
              <a:gd name="connsiteX95" fmla="*/ 8715976 w 9517857"/>
              <a:gd name="connsiteY95" fmla="*/ 180249 h 920231"/>
              <a:gd name="connsiteX96" fmla="*/ 8778827 w 9517857"/>
              <a:gd name="connsiteY96" fmla="*/ 174811 h 920231"/>
              <a:gd name="connsiteX97" fmla="*/ 8840778 w 9517857"/>
              <a:gd name="connsiteY97" fmla="*/ 145024 h 920231"/>
              <a:gd name="connsiteX98" fmla="*/ 9010380 w 9517857"/>
              <a:gd name="connsiteY98" fmla="*/ 93766 h 920231"/>
              <a:gd name="connsiteX99" fmla="*/ 9110856 w 9517857"/>
              <a:gd name="connsiteY99" fmla="*/ 72872 h 920231"/>
              <a:gd name="connsiteX100" fmla="*/ 9268817 w 9517857"/>
              <a:gd name="connsiteY100" fmla="*/ 54957 h 920231"/>
              <a:gd name="connsiteX101" fmla="*/ 9316667 w 9517857"/>
              <a:gd name="connsiteY101" fmla="*/ 46922 h 920231"/>
              <a:gd name="connsiteX102" fmla="*/ 9428209 w 9517857"/>
              <a:gd name="connsiteY102" fmla="*/ 31798 h 920231"/>
              <a:gd name="connsiteX103" fmla="*/ 9488916 w 9517857"/>
              <a:gd name="connsiteY103"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769329 w 9517857"/>
              <a:gd name="connsiteY59" fmla="*/ 235460 h 920231"/>
              <a:gd name="connsiteX60" fmla="*/ 4807816 w 9517857"/>
              <a:gd name="connsiteY60" fmla="*/ 0 h 920231"/>
              <a:gd name="connsiteX61" fmla="*/ 4826683 w 9517857"/>
              <a:gd name="connsiteY61" fmla="*/ 165317 h 920231"/>
              <a:gd name="connsiteX62" fmla="*/ 4827826 w 9517857"/>
              <a:gd name="connsiteY62" fmla="*/ 248852 h 920231"/>
              <a:gd name="connsiteX63" fmla="*/ 4892569 w 9517857"/>
              <a:gd name="connsiteY63" fmla="*/ 251808 h 920231"/>
              <a:gd name="connsiteX64" fmla="*/ 4896611 w 9517857"/>
              <a:gd name="connsiteY64" fmla="*/ 242323 h 920231"/>
              <a:gd name="connsiteX65" fmla="*/ 4917286 w 9517857"/>
              <a:gd name="connsiteY65" fmla="*/ 245534 h 920231"/>
              <a:gd name="connsiteX66" fmla="*/ 4981173 w 9517857"/>
              <a:gd name="connsiteY66" fmla="*/ 248978 h 920231"/>
              <a:gd name="connsiteX67" fmla="*/ 5060397 w 9517857"/>
              <a:gd name="connsiteY67" fmla="*/ 265563 h 920231"/>
              <a:gd name="connsiteX68" fmla="*/ 5252996 w 9517857"/>
              <a:gd name="connsiteY68" fmla="*/ 272530 h 920231"/>
              <a:gd name="connsiteX69" fmla="*/ 5358056 w 9517857"/>
              <a:gd name="connsiteY69" fmla="*/ 249123 h 920231"/>
              <a:gd name="connsiteX70" fmla="*/ 5426496 w 9517857"/>
              <a:gd name="connsiteY70" fmla="*/ 237017 h 920231"/>
              <a:gd name="connsiteX71" fmla="*/ 5497161 w 9517857"/>
              <a:gd name="connsiteY71" fmla="*/ 230683 h 920231"/>
              <a:gd name="connsiteX72" fmla="*/ 5826043 w 9517857"/>
              <a:gd name="connsiteY72" fmla="*/ 149948 h 920231"/>
              <a:gd name="connsiteX73" fmla="*/ 6013415 w 9517857"/>
              <a:gd name="connsiteY73" fmla="*/ 139191 h 920231"/>
              <a:gd name="connsiteX74" fmla="*/ 6080994 w 9517857"/>
              <a:gd name="connsiteY74" fmla="*/ 144813 h 920231"/>
              <a:gd name="connsiteX75" fmla="*/ 6194152 w 9517857"/>
              <a:gd name="connsiteY75" fmla="*/ 153647 h 920231"/>
              <a:gd name="connsiteX76" fmla="*/ 6281379 w 9517857"/>
              <a:gd name="connsiteY76" fmla="*/ 183501 h 920231"/>
              <a:gd name="connsiteX77" fmla="*/ 6374947 w 9517857"/>
              <a:gd name="connsiteY77" fmla="*/ 181674 h 920231"/>
              <a:gd name="connsiteX78" fmla="*/ 6448518 w 9517857"/>
              <a:gd name="connsiteY78" fmla="*/ 166253 h 920231"/>
              <a:gd name="connsiteX79" fmla="*/ 6544700 w 9517857"/>
              <a:gd name="connsiteY79" fmla="*/ 169036 h 920231"/>
              <a:gd name="connsiteX80" fmla="*/ 6648353 w 9517857"/>
              <a:gd name="connsiteY80" fmla="*/ 174125 h 920231"/>
              <a:gd name="connsiteX81" fmla="*/ 6736227 w 9517857"/>
              <a:gd name="connsiteY81" fmla="*/ 175091 h 920231"/>
              <a:gd name="connsiteX82" fmla="*/ 6977218 w 9517857"/>
              <a:gd name="connsiteY82" fmla="*/ 186164 h 920231"/>
              <a:gd name="connsiteX83" fmla="*/ 7065221 w 9517857"/>
              <a:gd name="connsiteY83" fmla="*/ 229406 h 920231"/>
              <a:gd name="connsiteX84" fmla="*/ 7358195 w 9517857"/>
              <a:gd name="connsiteY84" fmla="*/ 253615 h 920231"/>
              <a:gd name="connsiteX85" fmla="*/ 7565449 w 9517857"/>
              <a:gd name="connsiteY85" fmla="*/ 260825 h 920231"/>
              <a:gd name="connsiteX86" fmla="*/ 7599285 w 9517857"/>
              <a:gd name="connsiteY86" fmla="*/ 267896 h 920231"/>
              <a:gd name="connsiteX87" fmla="*/ 7644411 w 9517857"/>
              <a:gd name="connsiteY87" fmla="*/ 260861 h 920231"/>
              <a:gd name="connsiteX88" fmla="*/ 7825110 w 9517857"/>
              <a:gd name="connsiteY88" fmla="*/ 230984 h 920231"/>
              <a:gd name="connsiteX89" fmla="*/ 7965805 w 9517857"/>
              <a:gd name="connsiteY89" fmla="*/ 202230 h 920231"/>
              <a:gd name="connsiteX90" fmla="*/ 8147401 w 9517857"/>
              <a:gd name="connsiteY90" fmla="*/ 207492 h 920231"/>
              <a:gd name="connsiteX91" fmla="*/ 8256033 w 9517857"/>
              <a:gd name="connsiteY91" fmla="*/ 195588 h 920231"/>
              <a:gd name="connsiteX92" fmla="*/ 8410677 w 9517857"/>
              <a:gd name="connsiteY92" fmla="*/ 174042 h 920231"/>
              <a:gd name="connsiteX93" fmla="*/ 8617841 w 9517857"/>
              <a:gd name="connsiteY93" fmla="*/ 157042 h 920231"/>
              <a:gd name="connsiteX94" fmla="*/ 8715976 w 9517857"/>
              <a:gd name="connsiteY94" fmla="*/ 180249 h 920231"/>
              <a:gd name="connsiteX95" fmla="*/ 8778827 w 9517857"/>
              <a:gd name="connsiteY95" fmla="*/ 174811 h 920231"/>
              <a:gd name="connsiteX96" fmla="*/ 8840778 w 9517857"/>
              <a:gd name="connsiteY96" fmla="*/ 145024 h 920231"/>
              <a:gd name="connsiteX97" fmla="*/ 9010380 w 9517857"/>
              <a:gd name="connsiteY97" fmla="*/ 93766 h 920231"/>
              <a:gd name="connsiteX98" fmla="*/ 9110856 w 9517857"/>
              <a:gd name="connsiteY98" fmla="*/ 72872 h 920231"/>
              <a:gd name="connsiteX99" fmla="*/ 9268817 w 9517857"/>
              <a:gd name="connsiteY99" fmla="*/ 54957 h 920231"/>
              <a:gd name="connsiteX100" fmla="*/ 9316667 w 9517857"/>
              <a:gd name="connsiteY100" fmla="*/ 46922 h 920231"/>
              <a:gd name="connsiteX101" fmla="*/ 9428209 w 9517857"/>
              <a:gd name="connsiteY101" fmla="*/ 31798 h 920231"/>
              <a:gd name="connsiteX102" fmla="*/ 9488916 w 9517857"/>
              <a:gd name="connsiteY102"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807816 w 9517857"/>
              <a:gd name="connsiteY59" fmla="*/ 0 h 920231"/>
              <a:gd name="connsiteX60" fmla="*/ 4826683 w 9517857"/>
              <a:gd name="connsiteY60" fmla="*/ 165317 h 920231"/>
              <a:gd name="connsiteX61" fmla="*/ 4827826 w 9517857"/>
              <a:gd name="connsiteY61" fmla="*/ 248852 h 920231"/>
              <a:gd name="connsiteX62" fmla="*/ 4892569 w 9517857"/>
              <a:gd name="connsiteY62" fmla="*/ 251808 h 920231"/>
              <a:gd name="connsiteX63" fmla="*/ 4896611 w 9517857"/>
              <a:gd name="connsiteY63" fmla="*/ 242323 h 920231"/>
              <a:gd name="connsiteX64" fmla="*/ 4917286 w 9517857"/>
              <a:gd name="connsiteY64" fmla="*/ 245534 h 920231"/>
              <a:gd name="connsiteX65" fmla="*/ 4981173 w 9517857"/>
              <a:gd name="connsiteY65" fmla="*/ 248978 h 920231"/>
              <a:gd name="connsiteX66" fmla="*/ 5060397 w 9517857"/>
              <a:gd name="connsiteY66" fmla="*/ 265563 h 920231"/>
              <a:gd name="connsiteX67" fmla="*/ 5252996 w 9517857"/>
              <a:gd name="connsiteY67" fmla="*/ 272530 h 920231"/>
              <a:gd name="connsiteX68" fmla="*/ 5358056 w 9517857"/>
              <a:gd name="connsiteY68" fmla="*/ 249123 h 920231"/>
              <a:gd name="connsiteX69" fmla="*/ 5426496 w 9517857"/>
              <a:gd name="connsiteY69" fmla="*/ 237017 h 920231"/>
              <a:gd name="connsiteX70" fmla="*/ 5497161 w 9517857"/>
              <a:gd name="connsiteY70" fmla="*/ 230683 h 920231"/>
              <a:gd name="connsiteX71" fmla="*/ 5826043 w 9517857"/>
              <a:gd name="connsiteY71" fmla="*/ 149948 h 920231"/>
              <a:gd name="connsiteX72" fmla="*/ 6013415 w 9517857"/>
              <a:gd name="connsiteY72" fmla="*/ 139191 h 920231"/>
              <a:gd name="connsiteX73" fmla="*/ 6080994 w 9517857"/>
              <a:gd name="connsiteY73" fmla="*/ 144813 h 920231"/>
              <a:gd name="connsiteX74" fmla="*/ 6194152 w 9517857"/>
              <a:gd name="connsiteY74" fmla="*/ 153647 h 920231"/>
              <a:gd name="connsiteX75" fmla="*/ 6281379 w 9517857"/>
              <a:gd name="connsiteY75" fmla="*/ 183501 h 920231"/>
              <a:gd name="connsiteX76" fmla="*/ 6374947 w 9517857"/>
              <a:gd name="connsiteY76" fmla="*/ 181674 h 920231"/>
              <a:gd name="connsiteX77" fmla="*/ 6448518 w 9517857"/>
              <a:gd name="connsiteY77" fmla="*/ 166253 h 920231"/>
              <a:gd name="connsiteX78" fmla="*/ 6544700 w 9517857"/>
              <a:gd name="connsiteY78" fmla="*/ 169036 h 920231"/>
              <a:gd name="connsiteX79" fmla="*/ 6648353 w 9517857"/>
              <a:gd name="connsiteY79" fmla="*/ 174125 h 920231"/>
              <a:gd name="connsiteX80" fmla="*/ 6736227 w 9517857"/>
              <a:gd name="connsiteY80" fmla="*/ 175091 h 920231"/>
              <a:gd name="connsiteX81" fmla="*/ 6977218 w 9517857"/>
              <a:gd name="connsiteY81" fmla="*/ 186164 h 920231"/>
              <a:gd name="connsiteX82" fmla="*/ 7065221 w 9517857"/>
              <a:gd name="connsiteY82" fmla="*/ 229406 h 920231"/>
              <a:gd name="connsiteX83" fmla="*/ 7358195 w 9517857"/>
              <a:gd name="connsiteY83" fmla="*/ 253615 h 920231"/>
              <a:gd name="connsiteX84" fmla="*/ 7565449 w 9517857"/>
              <a:gd name="connsiteY84" fmla="*/ 260825 h 920231"/>
              <a:gd name="connsiteX85" fmla="*/ 7599285 w 9517857"/>
              <a:gd name="connsiteY85" fmla="*/ 267896 h 920231"/>
              <a:gd name="connsiteX86" fmla="*/ 7644411 w 9517857"/>
              <a:gd name="connsiteY86" fmla="*/ 260861 h 920231"/>
              <a:gd name="connsiteX87" fmla="*/ 7825110 w 9517857"/>
              <a:gd name="connsiteY87" fmla="*/ 230984 h 920231"/>
              <a:gd name="connsiteX88" fmla="*/ 7965805 w 9517857"/>
              <a:gd name="connsiteY88" fmla="*/ 202230 h 920231"/>
              <a:gd name="connsiteX89" fmla="*/ 8147401 w 9517857"/>
              <a:gd name="connsiteY89" fmla="*/ 207492 h 920231"/>
              <a:gd name="connsiteX90" fmla="*/ 8256033 w 9517857"/>
              <a:gd name="connsiteY90" fmla="*/ 195588 h 920231"/>
              <a:gd name="connsiteX91" fmla="*/ 8410677 w 9517857"/>
              <a:gd name="connsiteY91" fmla="*/ 174042 h 920231"/>
              <a:gd name="connsiteX92" fmla="*/ 8617841 w 9517857"/>
              <a:gd name="connsiteY92" fmla="*/ 157042 h 920231"/>
              <a:gd name="connsiteX93" fmla="*/ 8715976 w 9517857"/>
              <a:gd name="connsiteY93" fmla="*/ 180249 h 920231"/>
              <a:gd name="connsiteX94" fmla="*/ 8778827 w 9517857"/>
              <a:gd name="connsiteY94" fmla="*/ 174811 h 920231"/>
              <a:gd name="connsiteX95" fmla="*/ 8840778 w 9517857"/>
              <a:gd name="connsiteY95" fmla="*/ 145024 h 920231"/>
              <a:gd name="connsiteX96" fmla="*/ 9010380 w 9517857"/>
              <a:gd name="connsiteY96" fmla="*/ 93766 h 920231"/>
              <a:gd name="connsiteX97" fmla="*/ 9110856 w 9517857"/>
              <a:gd name="connsiteY97" fmla="*/ 72872 h 920231"/>
              <a:gd name="connsiteX98" fmla="*/ 9268817 w 9517857"/>
              <a:gd name="connsiteY98" fmla="*/ 54957 h 920231"/>
              <a:gd name="connsiteX99" fmla="*/ 9316667 w 9517857"/>
              <a:gd name="connsiteY99" fmla="*/ 46922 h 920231"/>
              <a:gd name="connsiteX100" fmla="*/ 9428209 w 9517857"/>
              <a:gd name="connsiteY100" fmla="*/ 31798 h 920231"/>
              <a:gd name="connsiteX101" fmla="*/ 9488916 w 9517857"/>
              <a:gd name="connsiteY101"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807816 w 9517857"/>
              <a:gd name="connsiteY58" fmla="*/ 0 h 920231"/>
              <a:gd name="connsiteX59" fmla="*/ 4826683 w 9517857"/>
              <a:gd name="connsiteY59" fmla="*/ 165317 h 920231"/>
              <a:gd name="connsiteX60" fmla="*/ 4827826 w 9517857"/>
              <a:gd name="connsiteY60" fmla="*/ 248852 h 920231"/>
              <a:gd name="connsiteX61" fmla="*/ 4892569 w 9517857"/>
              <a:gd name="connsiteY61" fmla="*/ 251808 h 920231"/>
              <a:gd name="connsiteX62" fmla="*/ 4896611 w 9517857"/>
              <a:gd name="connsiteY62" fmla="*/ 242323 h 920231"/>
              <a:gd name="connsiteX63" fmla="*/ 4917286 w 9517857"/>
              <a:gd name="connsiteY63" fmla="*/ 245534 h 920231"/>
              <a:gd name="connsiteX64" fmla="*/ 4981173 w 9517857"/>
              <a:gd name="connsiteY64" fmla="*/ 248978 h 920231"/>
              <a:gd name="connsiteX65" fmla="*/ 5060397 w 9517857"/>
              <a:gd name="connsiteY65" fmla="*/ 265563 h 920231"/>
              <a:gd name="connsiteX66" fmla="*/ 5252996 w 9517857"/>
              <a:gd name="connsiteY66" fmla="*/ 272530 h 920231"/>
              <a:gd name="connsiteX67" fmla="*/ 5358056 w 9517857"/>
              <a:gd name="connsiteY67" fmla="*/ 249123 h 920231"/>
              <a:gd name="connsiteX68" fmla="*/ 5426496 w 9517857"/>
              <a:gd name="connsiteY68" fmla="*/ 237017 h 920231"/>
              <a:gd name="connsiteX69" fmla="*/ 5497161 w 9517857"/>
              <a:gd name="connsiteY69" fmla="*/ 230683 h 920231"/>
              <a:gd name="connsiteX70" fmla="*/ 5826043 w 9517857"/>
              <a:gd name="connsiteY70" fmla="*/ 149948 h 920231"/>
              <a:gd name="connsiteX71" fmla="*/ 6013415 w 9517857"/>
              <a:gd name="connsiteY71" fmla="*/ 139191 h 920231"/>
              <a:gd name="connsiteX72" fmla="*/ 6080994 w 9517857"/>
              <a:gd name="connsiteY72" fmla="*/ 144813 h 920231"/>
              <a:gd name="connsiteX73" fmla="*/ 6194152 w 9517857"/>
              <a:gd name="connsiteY73" fmla="*/ 153647 h 920231"/>
              <a:gd name="connsiteX74" fmla="*/ 6281379 w 9517857"/>
              <a:gd name="connsiteY74" fmla="*/ 183501 h 920231"/>
              <a:gd name="connsiteX75" fmla="*/ 6374947 w 9517857"/>
              <a:gd name="connsiteY75" fmla="*/ 181674 h 920231"/>
              <a:gd name="connsiteX76" fmla="*/ 6448518 w 9517857"/>
              <a:gd name="connsiteY76" fmla="*/ 166253 h 920231"/>
              <a:gd name="connsiteX77" fmla="*/ 6544700 w 9517857"/>
              <a:gd name="connsiteY77" fmla="*/ 169036 h 920231"/>
              <a:gd name="connsiteX78" fmla="*/ 6648353 w 9517857"/>
              <a:gd name="connsiteY78" fmla="*/ 174125 h 920231"/>
              <a:gd name="connsiteX79" fmla="*/ 6736227 w 9517857"/>
              <a:gd name="connsiteY79" fmla="*/ 175091 h 920231"/>
              <a:gd name="connsiteX80" fmla="*/ 6977218 w 9517857"/>
              <a:gd name="connsiteY80" fmla="*/ 186164 h 920231"/>
              <a:gd name="connsiteX81" fmla="*/ 7065221 w 9517857"/>
              <a:gd name="connsiteY81" fmla="*/ 229406 h 920231"/>
              <a:gd name="connsiteX82" fmla="*/ 7358195 w 9517857"/>
              <a:gd name="connsiteY82" fmla="*/ 253615 h 920231"/>
              <a:gd name="connsiteX83" fmla="*/ 7565449 w 9517857"/>
              <a:gd name="connsiteY83" fmla="*/ 260825 h 920231"/>
              <a:gd name="connsiteX84" fmla="*/ 7599285 w 9517857"/>
              <a:gd name="connsiteY84" fmla="*/ 267896 h 920231"/>
              <a:gd name="connsiteX85" fmla="*/ 7644411 w 9517857"/>
              <a:gd name="connsiteY85" fmla="*/ 260861 h 920231"/>
              <a:gd name="connsiteX86" fmla="*/ 7825110 w 9517857"/>
              <a:gd name="connsiteY86" fmla="*/ 230984 h 920231"/>
              <a:gd name="connsiteX87" fmla="*/ 7965805 w 9517857"/>
              <a:gd name="connsiteY87" fmla="*/ 202230 h 920231"/>
              <a:gd name="connsiteX88" fmla="*/ 8147401 w 9517857"/>
              <a:gd name="connsiteY88" fmla="*/ 207492 h 920231"/>
              <a:gd name="connsiteX89" fmla="*/ 8256033 w 9517857"/>
              <a:gd name="connsiteY89" fmla="*/ 195588 h 920231"/>
              <a:gd name="connsiteX90" fmla="*/ 8410677 w 9517857"/>
              <a:gd name="connsiteY90" fmla="*/ 174042 h 920231"/>
              <a:gd name="connsiteX91" fmla="*/ 8617841 w 9517857"/>
              <a:gd name="connsiteY91" fmla="*/ 157042 h 920231"/>
              <a:gd name="connsiteX92" fmla="*/ 8715976 w 9517857"/>
              <a:gd name="connsiteY92" fmla="*/ 180249 h 920231"/>
              <a:gd name="connsiteX93" fmla="*/ 8778827 w 9517857"/>
              <a:gd name="connsiteY93" fmla="*/ 174811 h 920231"/>
              <a:gd name="connsiteX94" fmla="*/ 8840778 w 9517857"/>
              <a:gd name="connsiteY94" fmla="*/ 145024 h 920231"/>
              <a:gd name="connsiteX95" fmla="*/ 9010380 w 9517857"/>
              <a:gd name="connsiteY95" fmla="*/ 93766 h 920231"/>
              <a:gd name="connsiteX96" fmla="*/ 9110856 w 9517857"/>
              <a:gd name="connsiteY96" fmla="*/ 72872 h 920231"/>
              <a:gd name="connsiteX97" fmla="*/ 9268817 w 9517857"/>
              <a:gd name="connsiteY97" fmla="*/ 54957 h 920231"/>
              <a:gd name="connsiteX98" fmla="*/ 9316667 w 9517857"/>
              <a:gd name="connsiteY98" fmla="*/ 46922 h 920231"/>
              <a:gd name="connsiteX99" fmla="*/ 9428209 w 9517857"/>
              <a:gd name="connsiteY99" fmla="*/ 31798 h 920231"/>
              <a:gd name="connsiteX100" fmla="*/ 9488916 w 9517857"/>
              <a:gd name="connsiteY100"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807816 w 9517857"/>
              <a:gd name="connsiteY57" fmla="*/ 0 h 920231"/>
              <a:gd name="connsiteX58" fmla="*/ 4826683 w 9517857"/>
              <a:gd name="connsiteY58" fmla="*/ 165317 h 920231"/>
              <a:gd name="connsiteX59" fmla="*/ 4827826 w 9517857"/>
              <a:gd name="connsiteY59" fmla="*/ 248852 h 920231"/>
              <a:gd name="connsiteX60" fmla="*/ 4892569 w 9517857"/>
              <a:gd name="connsiteY60" fmla="*/ 251808 h 920231"/>
              <a:gd name="connsiteX61" fmla="*/ 4896611 w 9517857"/>
              <a:gd name="connsiteY61" fmla="*/ 242323 h 920231"/>
              <a:gd name="connsiteX62" fmla="*/ 4917286 w 9517857"/>
              <a:gd name="connsiteY62" fmla="*/ 245534 h 920231"/>
              <a:gd name="connsiteX63" fmla="*/ 4981173 w 9517857"/>
              <a:gd name="connsiteY63" fmla="*/ 248978 h 920231"/>
              <a:gd name="connsiteX64" fmla="*/ 5060397 w 9517857"/>
              <a:gd name="connsiteY64" fmla="*/ 265563 h 920231"/>
              <a:gd name="connsiteX65" fmla="*/ 5252996 w 9517857"/>
              <a:gd name="connsiteY65" fmla="*/ 272530 h 920231"/>
              <a:gd name="connsiteX66" fmla="*/ 5358056 w 9517857"/>
              <a:gd name="connsiteY66" fmla="*/ 249123 h 920231"/>
              <a:gd name="connsiteX67" fmla="*/ 5426496 w 9517857"/>
              <a:gd name="connsiteY67" fmla="*/ 237017 h 920231"/>
              <a:gd name="connsiteX68" fmla="*/ 5497161 w 9517857"/>
              <a:gd name="connsiteY68" fmla="*/ 230683 h 920231"/>
              <a:gd name="connsiteX69" fmla="*/ 5826043 w 9517857"/>
              <a:gd name="connsiteY69" fmla="*/ 149948 h 920231"/>
              <a:gd name="connsiteX70" fmla="*/ 6013415 w 9517857"/>
              <a:gd name="connsiteY70" fmla="*/ 139191 h 920231"/>
              <a:gd name="connsiteX71" fmla="*/ 6080994 w 9517857"/>
              <a:gd name="connsiteY71" fmla="*/ 144813 h 920231"/>
              <a:gd name="connsiteX72" fmla="*/ 6194152 w 9517857"/>
              <a:gd name="connsiteY72" fmla="*/ 153647 h 920231"/>
              <a:gd name="connsiteX73" fmla="*/ 6281379 w 9517857"/>
              <a:gd name="connsiteY73" fmla="*/ 183501 h 920231"/>
              <a:gd name="connsiteX74" fmla="*/ 6374947 w 9517857"/>
              <a:gd name="connsiteY74" fmla="*/ 181674 h 920231"/>
              <a:gd name="connsiteX75" fmla="*/ 6448518 w 9517857"/>
              <a:gd name="connsiteY75" fmla="*/ 166253 h 920231"/>
              <a:gd name="connsiteX76" fmla="*/ 6544700 w 9517857"/>
              <a:gd name="connsiteY76" fmla="*/ 169036 h 920231"/>
              <a:gd name="connsiteX77" fmla="*/ 6648353 w 9517857"/>
              <a:gd name="connsiteY77" fmla="*/ 174125 h 920231"/>
              <a:gd name="connsiteX78" fmla="*/ 6736227 w 9517857"/>
              <a:gd name="connsiteY78" fmla="*/ 175091 h 920231"/>
              <a:gd name="connsiteX79" fmla="*/ 6977218 w 9517857"/>
              <a:gd name="connsiteY79" fmla="*/ 186164 h 920231"/>
              <a:gd name="connsiteX80" fmla="*/ 7065221 w 9517857"/>
              <a:gd name="connsiteY80" fmla="*/ 229406 h 920231"/>
              <a:gd name="connsiteX81" fmla="*/ 7358195 w 9517857"/>
              <a:gd name="connsiteY81" fmla="*/ 253615 h 920231"/>
              <a:gd name="connsiteX82" fmla="*/ 7565449 w 9517857"/>
              <a:gd name="connsiteY82" fmla="*/ 260825 h 920231"/>
              <a:gd name="connsiteX83" fmla="*/ 7599285 w 9517857"/>
              <a:gd name="connsiteY83" fmla="*/ 267896 h 920231"/>
              <a:gd name="connsiteX84" fmla="*/ 7644411 w 9517857"/>
              <a:gd name="connsiteY84" fmla="*/ 260861 h 920231"/>
              <a:gd name="connsiteX85" fmla="*/ 7825110 w 9517857"/>
              <a:gd name="connsiteY85" fmla="*/ 230984 h 920231"/>
              <a:gd name="connsiteX86" fmla="*/ 7965805 w 9517857"/>
              <a:gd name="connsiteY86" fmla="*/ 202230 h 920231"/>
              <a:gd name="connsiteX87" fmla="*/ 8147401 w 9517857"/>
              <a:gd name="connsiteY87" fmla="*/ 207492 h 920231"/>
              <a:gd name="connsiteX88" fmla="*/ 8256033 w 9517857"/>
              <a:gd name="connsiteY88" fmla="*/ 195588 h 920231"/>
              <a:gd name="connsiteX89" fmla="*/ 8410677 w 9517857"/>
              <a:gd name="connsiteY89" fmla="*/ 174042 h 920231"/>
              <a:gd name="connsiteX90" fmla="*/ 8617841 w 9517857"/>
              <a:gd name="connsiteY90" fmla="*/ 157042 h 920231"/>
              <a:gd name="connsiteX91" fmla="*/ 8715976 w 9517857"/>
              <a:gd name="connsiteY91" fmla="*/ 180249 h 920231"/>
              <a:gd name="connsiteX92" fmla="*/ 8778827 w 9517857"/>
              <a:gd name="connsiteY92" fmla="*/ 174811 h 920231"/>
              <a:gd name="connsiteX93" fmla="*/ 8840778 w 9517857"/>
              <a:gd name="connsiteY93" fmla="*/ 145024 h 920231"/>
              <a:gd name="connsiteX94" fmla="*/ 9010380 w 9517857"/>
              <a:gd name="connsiteY94" fmla="*/ 93766 h 920231"/>
              <a:gd name="connsiteX95" fmla="*/ 9110856 w 9517857"/>
              <a:gd name="connsiteY95" fmla="*/ 72872 h 920231"/>
              <a:gd name="connsiteX96" fmla="*/ 9268817 w 9517857"/>
              <a:gd name="connsiteY96" fmla="*/ 54957 h 920231"/>
              <a:gd name="connsiteX97" fmla="*/ 9316667 w 9517857"/>
              <a:gd name="connsiteY97" fmla="*/ 46922 h 920231"/>
              <a:gd name="connsiteX98" fmla="*/ 9428209 w 9517857"/>
              <a:gd name="connsiteY98" fmla="*/ 31798 h 920231"/>
              <a:gd name="connsiteX99" fmla="*/ 9488916 w 9517857"/>
              <a:gd name="connsiteY99"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807816 w 9517857"/>
              <a:gd name="connsiteY56" fmla="*/ 0 h 920231"/>
              <a:gd name="connsiteX57" fmla="*/ 4826683 w 9517857"/>
              <a:gd name="connsiteY57" fmla="*/ 165317 h 920231"/>
              <a:gd name="connsiteX58" fmla="*/ 4827826 w 9517857"/>
              <a:gd name="connsiteY58" fmla="*/ 248852 h 920231"/>
              <a:gd name="connsiteX59" fmla="*/ 4892569 w 9517857"/>
              <a:gd name="connsiteY59" fmla="*/ 251808 h 920231"/>
              <a:gd name="connsiteX60" fmla="*/ 4896611 w 9517857"/>
              <a:gd name="connsiteY60" fmla="*/ 242323 h 920231"/>
              <a:gd name="connsiteX61" fmla="*/ 4917286 w 9517857"/>
              <a:gd name="connsiteY61" fmla="*/ 245534 h 920231"/>
              <a:gd name="connsiteX62" fmla="*/ 4981173 w 9517857"/>
              <a:gd name="connsiteY62" fmla="*/ 248978 h 920231"/>
              <a:gd name="connsiteX63" fmla="*/ 5060397 w 9517857"/>
              <a:gd name="connsiteY63" fmla="*/ 265563 h 920231"/>
              <a:gd name="connsiteX64" fmla="*/ 5252996 w 9517857"/>
              <a:gd name="connsiteY64" fmla="*/ 272530 h 920231"/>
              <a:gd name="connsiteX65" fmla="*/ 5358056 w 9517857"/>
              <a:gd name="connsiteY65" fmla="*/ 249123 h 920231"/>
              <a:gd name="connsiteX66" fmla="*/ 5426496 w 9517857"/>
              <a:gd name="connsiteY66" fmla="*/ 237017 h 920231"/>
              <a:gd name="connsiteX67" fmla="*/ 5497161 w 9517857"/>
              <a:gd name="connsiteY67" fmla="*/ 230683 h 920231"/>
              <a:gd name="connsiteX68" fmla="*/ 5826043 w 9517857"/>
              <a:gd name="connsiteY68" fmla="*/ 149948 h 920231"/>
              <a:gd name="connsiteX69" fmla="*/ 6013415 w 9517857"/>
              <a:gd name="connsiteY69" fmla="*/ 139191 h 920231"/>
              <a:gd name="connsiteX70" fmla="*/ 6080994 w 9517857"/>
              <a:gd name="connsiteY70" fmla="*/ 144813 h 920231"/>
              <a:gd name="connsiteX71" fmla="*/ 6194152 w 9517857"/>
              <a:gd name="connsiteY71" fmla="*/ 153647 h 920231"/>
              <a:gd name="connsiteX72" fmla="*/ 6281379 w 9517857"/>
              <a:gd name="connsiteY72" fmla="*/ 183501 h 920231"/>
              <a:gd name="connsiteX73" fmla="*/ 6374947 w 9517857"/>
              <a:gd name="connsiteY73" fmla="*/ 181674 h 920231"/>
              <a:gd name="connsiteX74" fmla="*/ 6448518 w 9517857"/>
              <a:gd name="connsiteY74" fmla="*/ 166253 h 920231"/>
              <a:gd name="connsiteX75" fmla="*/ 6544700 w 9517857"/>
              <a:gd name="connsiteY75" fmla="*/ 169036 h 920231"/>
              <a:gd name="connsiteX76" fmla="*/ 6648353 w 9517857"/>
              <a:gd name="connsiteY76" fmla="*/ 174125 h 920231"/>
              <a:gd name="connsiteX77" fmla="*/ 6736227 w 9517857"/>
              <a:gd name="connsiteY77" fmla="*/ 175091 h 920231"/>
              <a:gd name="connsiteX78" fmla="*/ 6977218 w 9517857"/>
              <a:gd name="connsiteY78" fmla="*/ 186164 h 920231"/>
              <a:gd name="connsiteX79" fmla="*/ 7065221 w 9517857"/>
              <a:gd name="connsiteY79" fmla="*/ 229406 h 920231"/>
              <a:gd name="connsiteX80" fmla="*/ 7358195 w 9517857"/>
              <a:gd name="connsiteY80" fmla="*/ 253615 h 920231"/>
              <a:gd name="connsiteX81" fmla="*/ 7565449 w 9517857"/>
              <a:gd name="connsiteY81" fmla="*/ 260825 h 920231"/>
              <a:gd name="connsiteX82" fmla="*/ 7599285 w 9517857"/>
              <a:gd name="connsiteY82" fmla="*/ 267896 h 920231"/>
              <a:gd name="connsiteX83" fmla="*/ 7644411 w 9517857"/>
              <a:gd name="connsiteY83" fmla="*/ 260861 h 920231"/>
              <a:gd name="connsiteX84" fmla="*/ 7825110 w 9517857"/>
              <a:gd name="connsiteY84" fmla="*/ 230984 h 920231"/>
              <a:gd name="connsiteX85" fmla="*/ 7965805 w 9517857"/>
              <a:gd name="connsiteY85" fmla="*/ 202230 h 920231"/>
              <a:gd name="connsiteX86" fmla="*/ 8147401 w 9517857"/>
              <a:gd name="connsiteY86" fmla="*/ 207492 h 920231"/>
              <a:gd name="connsiteX87" fmla="*/ 8256033 w 9517857"/>
              <a:gd name="connsiteY87" fmla="*/ 195588 h 920231"/>
              <a:gd name="connsiteX88" fmla="*/ 8410677 w 9517857"/>
              <a:gd name="connsiteY88" fmla="*/ 174042 h 920231"/>
              <a:gd name="connsiteX89" fmla="*/ 8617841 w 9517857"/>
              <a:gd name="connsiteY89" fmla="*/ 157042 h 920231"/>
              <a:gd name="connsiteX90" fmla="*/ 8715976 w 9517857"/>
              <a:gd name="connsiteY90" fmla="*/ 180249 h 920231"/>
              <a:gd name="connsiteX91" fmla="*/ 8778827 w 9517857"/>
              <a:gd name="connsiteY91" fmla="*/ 174811 h 920231"/>
              <a:gd name="connsiteX92" fmla="*/ 8840778 w 9517857"/>
              <a:gd name="connsiteY92" fmla="*/ 145024 h 920231"/>
              <a:gd name="connsiteX93" fmla="*/ 9010380 w 9517857"/>
              <a:gd name="connsiteY93" fmla="*/ 93766 h 920231"/>
              <a:gd name="connsiteX94" fmla="*/ 9110856 w 9517857"/>
              <a:gd name="connsiteY94" fmla="*/ 72872 h 920231"/>
              <a:gd name="connsiteX95" fmla="*/ 9268817 w 9517857"/>
              <a:gd name="connsiteY95" fmla="*/ 54957 h 920231"/>
              <a:gd name="connsiteX96" fmla="*/ 9316667 w 9517857"/>
              <a:gd name="connsiteY96" fmla="*/ 46922 h 920231"/>
              <a:gd name="connsiteX97" fmla="*/ 9428209 w 9517857"/>
              <a:gd name="connsiteY97" fmla="*/ 31798 h 920231"/>
              <a:gd name="connsiteX98" fmla="*/ 9488916 w 9517857"/>
              <a:gd name="connsiteY98"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807816 w 9517857"/>
              <a:gd name="connsiteY55" fmla="*/ 0 h 920231"/>
              <a:gd name="connsiteX56" fmla="*/ 4826683 w 9517857"/>
              <a:gd name="connsiteY56" fmla="*/ 165317 h 920231"/>
              <a:gd name="connsiteX57" fmla="*/ 4827826 w 9517857"/>
              <a:gd name="connsiteY57" fmla="*/ 248852 h 920231"/>
              <a:gd name="connsiteX58" fmla="*/ 4892569 w 9517857"/>
              <a:gd name="connsiteY58" fmla="*/ 251808 h 920231"/>
              <a:gd name="connsiteX59" fmla="*/ 4896611 w 9517857"/>
              <a:gd name="connsiteY59" fmla="*/ 242323 h 920231"/>
              <a:gd name="connsiteX60" fmla="*/ 4917286 w 9517857"/>
              <a:gd name="connsiteY60" fmla="*/ 245534 h 920231"/>
              <a:gd name="connsiteX61" fmla="*/ 4981173 w 9517857"/>
              <a:gd name="connsiteY61" fmla="*/ 248978 h 920231"/>
              <a:gd name="connsiteX62" fmla="*/ 5060397 w 9517857"/>
              <a:gd name="connsiteY62" fmla="*/ 265563 h 920231"/>
              <a:gd name="connsiteX63" fmla="*/ 5252996 w 9517857"/>
              <a:gd name="connsiteY63" fmla="*/ 272530 h 920231"/>
              <a:gd name="connsiteX64" fmla="*/ 5358056 w 9517857"/>
              <a:gd name="connsiteY64" fmla="*/ 249123 h 920231"/>
              <a:gd name="connsiteX65" fmla="*/ 5426496 w 9517857"/>
              <a:gd name="connsiteY65" fmla="*/ 237017 h 920231"/>
              <a:gd name="connsiteX66" fmla="*/ 5497161 w 9517857"/>
              <a:gd name="connsiteY66" fmla="*/ 230683 h 920231"/>
              <a:gd name="connsiteX67" fmla="*/ 5826043 w 9517857"/>
              <a:gd name="connsiteY67" fmla="*/ 149948 h 920231"/>
              <a:gd name="connsiteX68" fmla="*/ 6013415 w 9517857"/>
              <a:gd name="connsiteY68" fmla="*/ 139191 h 920231"/>
              <a:gd name="connsiteX69" fmla="*/ 6080994 w 9517857"/>
              <a:gd name="connsiteY69" fmla="*/ 144813 h 920231"/>
              <a:gd name="connsiteX70" fmla="*/ 6194152 w 9517857"/>
              <a:gd name="connsiteY70" fmla="*/ 153647 h 920231"/>
              <a:gd name="connsiteX71" fmla="*/ 6281379 w 9517857"/>
              <a:gd name="connsiteY71" fmla="*/ 183501 h 920231"/>
              <a:gd name="connsiteX72" fmla="*/ 6374947 w 9517857"/>
              <a:gd name="connsiteY72" fmla="*/ 181674 h 920231"/>
              <a:gd name="connsiteX73" fmla="*/ 6448518 w 9517857"/>
              <a:gd name="connsiteY73" fmla="*/ 166253 h 920231"/>
              <a:gd name="connsiteX74" fmla="*/ 6544700 w 9517857"/>
              <a:gd name="connsiteY74" fmla="*/ 169036 h 920231"/>
              <a:gd name="connsiteX75" fmla="*/ 6648353 w 9517857"/>
              <a:gd name="connsiteY75" fmla="*/ 174125 h 920231"/>
              <a:gd name="connsiteX76" fmla="*/ 6736227 w 9517857"/>
              <a:gd name="connsiteY76" fmla="*/ 175091 h 920231"/>
              <a:gd name="connsiteX77" fmla="*/ 6977218 w 9517857"/>
              <a:gd name="connsiteY77" fmla="*/ 186164 h 920231"/>
              <a:gd name="connsiteX78" fmla="*/ 7065221 w 9517857"/>
              <a:gd name="connsiteY78" fmla="*/ 229406 h 920231"/>
              <a:gd name="connsiteX79" fmla="*/ 7358195 w 9517857"/>
              <a:gd name="connsiteY79" fmla="*/ 253615 h 920231"/>
              <a:gd name="connsiteX80" fmla="*/ 7565449 w 9517857"/>
              <a:gd name="connsiteY80" fmla="*/ 260825 h 920231"/>
              <a:gd name="connsiteX81" fmla="*/ 7599285 w 9517857"/>
              <a:gd name="connsiteY81" fmla="*/ 267896 h 920231"/>
              <a:gd name="connsiteX82" fmla="*/ 7644411 w 9517857"/>
              <a:gd name="connsiteY82" fmla="*/ 260861 h 920231"/>
              <a:gd name="connsiteX83" fmla="*/ 7825110 w 9517857"/>
              <a:gd name="connsiteY83" fmla="*/ 230984 h 920231"/>
              <a:gd name="connsiteX84" fmla="*/ 7965805 w 9517857"/>
              <a:gd name="connsiteY84" fmla="*/ 202230 h 920231"/>
              <a:gd name="connsiteX85" fmla="*/ 8147401 w 9517857"/>
              <a:gd name="connsiteY85" fmla="*/ 207492 h 920231"/>
              <a:gd name="connsiteX86" fmla="*/ 8256033 w 9517857"/>
              <a:gd name="connsiteY86" fmla="*/ 195588 h 920231"/>
              <a:gd name="connsiteX87" fmla="*/ 8410677 w 9517857"/>
              <a:gd name="connsiteY87" fmla="*/ 174042 h 920231"/>
              <a:gd name="connsiteX88" fmla="*/ 8617841 w 9517857"/>
              <a:gd name="connsiteY88" fmla="*/ 157042 h 920231"/>
              <a:gd name="connsiteX89" fmla="*/ 8715976 w 9517857"/>
              <a:gd name="connsiteY89" fmla="*/ 180249 h 920231"/>
              <a:gd name="connsiteX90" fmla="*/ 8778827 w 9517857"/>
              <a:gd name="connsiteY90" fmla="*/ 174811 h 920231"/>
              <a:gd name="connsiteX91" fmla="*/ 8840778 w 9517857"/>
              <a:gd name="connsiteY91" fmla="*/ 145024 h 920231"/>
              <a:gd name="connsiteX92" fmla="*/ 9010380 w 9517857"/>
              <a:gd name="connsiteY92" fmla="*/ 93766 h 920231"/>
              <a:gd name="connsiteX93" fmla="*/ 9110856 w 9517857"/>
              <a:gd name="connsiteY93" fmla="*/ 72872 h 920231"/>
              <a:gd name="connsiteX94" fmla="*/ 9268817 w 9517857"/>
              <a:gd name="connsiteY94" fmla="*/ 54957 h 920231"/>
              <a:gd name="connsiteX95" fmla="*/ 9316667 w 9517857"/>
              <a:gd name="connsiteY95" fmla="*/ 46922 h 920231"/>
              <a:gd name="connsiteX96" fmla="*/ 9428209 w 9517857"/>
              <a:gd name="connsiteY96" fmla="*/ 31798 h 920231"/>
              <a:gd name="connsiteX97" fmla="*/ 9488916 w 9517857"/>
              <a:gd name="connsiteY97"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6423 w 9517857"/>
              <a:gd name="connsiteY4" fmla="*/ 249794 h 920231"/>
              <a:gd name="connsiteX5" fmla="*/ 4686133 w 9517857"/>
              <a:gd name="connsiteY5" fmla="*/ 248602 h 920231"/>
              <a:gd name="connsiteX6" fmla="*/ 4686423 w 9517857"/>
              <a:gd name="connsiteY6" fmla="*/ 249794 h 920231"/>
              <a:gd name="connsiteX7" fmla="*/ 9488916 w 9517857"/>
              <a:gd name="connsiteY7" fmla="*/ 1875 h 920231"/>
              <a:gd name="connsiteX8" fmla="*/ 9517857 w 9517857"/>
              <a:gd name="connsiteY8" fmla="*/ 1887 h 920231"/>
              <a:gd name="connsiteX9" fmla="*/ 9517857 w 9517857"/>
              <a:gd name="connsiteY9" fmla="*/ 920231 h 920231"/>
              <a:gd name="connsiteX10" fmla="*/ 14604 w 9517857"/>
              <a:gd name="connsiteY10" fmla="*/ 920231 h 920231"/>
              <a:gd name="connsiteX11" fmla="*/ 12841 w 9517857"/>
              <a:gd name="connsiteY11" fmla="*/ 919638 h 920231"/>
              <a:gd name="connsiteX12" fmla="*/ 93 w 9517857"/>
              <a:gd name="connsiteY12" fmla="*/ 914346 h 920231"/>
              <a:gd name="connsiteX13" fmla="*/ 58674 w 9517857"/>
              <a:gd name="connsiteY13" fmla="*/ 892197 h 920231"/>
              <a:gd name="connsiteX14" fmla="*/ 275005 w 9517857"/>
              <a:gd name="connsiteY14" fmla="*/ 809104 h 920231"/>
              <a:gd name="connsiteX15" fmla="*/ 587824 w 9517857"/>
              <a:gd name="connsiteY15" fmla="*/ 800070 h 920231"/>
              <a:gd name="connsiteX16" fmla="*/ 727985 w 9517857"/>
              <a:gd name="connsiteY16" fmla="*/ 721701 h 920231"/>
              <a:gd name="connsiteX17" fmla="*/ 778982 w 9517857"/>
              <a:gd name="connsiteY17" fmla="*/ 712017 h 920231"/>
              <a:gd name="connsiteX18" fmla="*/ 849944 w 9517857"/>
              <a:gd name="connsiteY18" fmla="*/ 719862 h 920231"/>
              <a:gd name="connsiteX19" fmla="*/ 901402 w 9517857"/>
              <a:gd name="connsiteY19" fmla="*/ 730920 h 920231"/>
              <a:gd name="connsiteX20" fmla="*/ 930946 w 9517857"/>
              <a:gd name="connsiteY20" fmla="*/ 735921 h 920231"/>
              <a:gd name="connsiteX21" fmla="*/ 986250 w 9517857"/>
              <a:gd name="connsiteY21" fmla="*/ 715405 h 920231"/>
              <a:gd name="connsiteX22" fmla="*/ 1013752 w 9517857"/>
              <a:gd name="connsiteY22" fmla="*/ 715236 h 920231"/>
              <a:gd name="connsiteX23" fmla="*/ 1023734 w 9517857"/>
              <a:gd name="connsiteY23" fmla="*/ 720446 h 920231"/>
              <a:gd name="connsiteX24" fmla="*/ 1063207 w 9517857"/>
              <a:gd name="connsiteY24" fmla="*/ 717526 h 920231"/>
              <a:gd name="connsiteX25" fmla="*/ 1081980 w 9517857"/>
              <a:gd name="connsiteY25" fmla="*/ 740330 h 920231"/>
              <a:gd name="connsiteX26" fmla="*/ 1218120 w 9517857"/>
              <a:gd name="connsiteY26" fmla="*/ 715155 h 920231"/>
              <a:gd name="connsiteX27" fmla="*/ 1397459 w 9517857"/>
              <a:gd name="connsiteY27" fmla="*/ 693065 h 920231"/>
              <a:gd name="connsiteX28" fmla="*/ 1580688 w 9517857"/>
              <a:gd name="connsiteY28" fmla="*/ 695572 h 920231"/>
              <a:gd name="connsiteX29" fmla="*/ 1772334 w 9517857"/>
              <a:gd name="connsiteY29" fmla="*/ 712515 h 920231"/>
              <a:gd name="connsiteX30" fmla="*/ 2002561 w 9517857"/>
              <a:gd name="connsiteY30" fmla="*/ 661792 h 920231"/>
              <a:gd name="connsiteX31" fmla="*/ 2135144 w 9517857"/>
              <a:gd name="connsiteY31" fmla="*/ 638376 h 920231"/>
              <a:gd name="connsiteX32" fmla="*/ 2440292 w 9517857"/>
              <a:gd name="connsiteY32" fmla="*/ 595737 h 920231"/>
              <a:gd name="connsiteX33" fmla="*/ 2547829 w 9517857"/>
              <a:gd name="connsiteY33" fmla="*/ 568025 h 920231"/>
              <a:gd name="connsiteX34" fmla="*/ 2658055 w 9517857"/>
              <a:gd name="connsiteY34" fmla="*/ 580602 h 920231"/>
              <a:gd name="connsiteX35" fmla="*/ 2693698 w 9517857"/>
              <a:gd name="connsiteY35" fmla="*/ 561904 h 920231"/>
              <a:gd name="connsiteX36" fmla="*/ 2699673 w 9517857"/>
              <a:gd name="connsiteY36" fmla="*/ 558275 h 920231"/>
              <a:gd name="connsiteX37" fmla="*/ 2727306 w 9517857"/>
              <a:gd name="connsiteY37" fmla="*/ 552573 h 920231"/>
              <a:gd name="connsiteX38" fmla="*/ 2730451 w 9517857"/>
              <a:gd name="connsiteY38" fmla="*/ 539933 h 920231"/>
              <a:gd name="connsiteX39" fmla="*/ 2768713 w 9517857"/>
              <a:gd name="connsiteY39" fmla="*/ 523450 h 920231"/>
              <a:gd name="connsiteX40" fmla="*/ 2820868 w 9517857"/>
              <a:gd name="connsiteY40" fmla="*/ 516035 h 920231"/>
              <a:gd name="connsiteX41" fmla="*/ 3073635 w 9517857"/>
              <a:gd name="connsiteY41" fmla="*/ 493169 h 920231"/>
              <a:gd name="connsiteX42" fmla="*/ 3222071 w 9517857"/>
              <a:gd name="connsiteY42" fmla="*/ 472434 h 920231"/>
              <a:gd name="connsiteX43" fmla="*/ 3274069 w 9517857"/>
              <a:gd name="connsiteY43" fmla="*/ 453480 h 920231"/>
              <a:gd name="connsiteX44" fmla="*/ 3349632 w 9517857"/>
              <a:gd name="connsiteY44" fmla="*/ 434458 h 920231"/>
              <a:gd name="connsiteX45" fmla="*/ 3479593 w 9517857"/>
              <a:gd name="connsiteY45" fmla="*/ 392312 h 920231"/>
              <a:gd name="connsiteX46" fmla="*/ 3651428 w 9517857"/>
              <a:gd name="connsiteY46" fmla="*/ 363682 h 920231"/>
              <a:gd name="connsiteX47" fmla="*/ 3750023 w 9517857"/>
              <a:gd name="connsiteY47" fmla="*/ 372553 h 920231"/>
              <a:gd name="connsiteX48" fmla="*/ 3844133 w 9517857"/>
              <a:gd name="connsiteY48" fmla="*/ 362523 h 920231"/>
              <a:gd name="connsiteX49" fmla="*/ 3933803 w 9517857"/>
              <a:gd name="connsiteY49" fmla="*/ 359190 h 920231"/>
              <a:gd name="connsiteX50" fmla="*/ 4266740 w 9517857"/>
              <a:gd name="connsiteY50" fmla="*/ 363329 h 920231"/>
              <a:gd name="connsiteX51" fmla="*/ 4430770 w 9517857"/>
              <a:gd name="connsiteY51" fmla="*/ 344518 h 920231"/>
              <a:gd name="connsiteX52" fmla="*/ 4512664 w 9517857"/>
              <a:gd name="connsiteY52" fmla="*/ 321823 h 920231"/>
              <a:gd name="connsiteX53" fmla="*/ 4616423 w 9517857"/>
              <a:gd name="connsiteY53" fmla="*/ 292789 h 920231"/>
              <a:gd name="connsiteX54" fmla="*/ 4807816 w 9517857"/>
              <a:gd name="connsiteY54" fmla="*/ 0 h 920231"/>
              <a:gd name="connsiteX55" fmla="*/ 4826683 w 9517857"/>
              <a:gd name="connsiteY55" fmla="*/ 165317 h 920231"/>
              <a:gd name="connsiteX56" fmla="*/ 4827826 w 9517857"/>
              <a:gd name="connsiteY56" fmla="*/ 248852 h 920231"/>
              <a:gd name="connsiteX57" fmla="*/ 4892569 w 9517857"/>
              <a:gd name="connsiteY57" fmla="*/ 251808 h 920231"/>
              <a:gd name="connsiteX58" fmla="*/ 4896611 w 9517857"/>
              <a:gd name="connsiteY58" fmla="*/ 242323 h 920231"/>
              <a:gd name="connsiteX59" fmla="*/ 4917286 w 9517857"/>
              <a:gd name="connsiteY59" fmla="*/ 245534 h 920231"/>
              <a:gd name="connsiteX60" fmla="*/ 4981173 w 9517857"/>
              <a:gd name="connsiteY60" fmla="*/ 248978 h 920231"/>
              <a:gd name="connsiteX61" fmla="*/ 5060397 w 9517857"/>
              <a:gd name="connsiteY61" fmla="*/ 265563 h 920231"/>
              <a:gd name="connsiteX62" fmla="*/ 5252996 w 9517857"/>
              <a:gd name="connsiteY62" fmla="*/ 272530 h 920231"/>
              <a:gd name="connsiteX63" fmla="*/ 5358056 w 9517857"/>
              <a:gd name="connsiteY63" fmla="*/ 249123 h 920231"/>
              <a:gd name="connsiteX64" fmla="*/ 5426496 w 9517857"/>
              <a:gd name="connsiteY64" fmla="*/ 237017 h 920231"/>
              <a:gd name="connsiteX65" fmla="*/ 5497161 w 9517857"/>
              <a:gd name="connsiteY65" fmla="*/ 230683 h 920231"/>
              <a:gd name="connsiteX66" fmla="*/ 5826043 w 9517857"/>
              <a:gd name="connsiteY66" fmla="*/ 149948 h 920231"/>
              <a:gd name="connsiteX67" fmla="*/ 6013415 w 9517857"/>
              <a:gd name="connsiteY67" fmla="*/ 139191 h 920231"/>
              <a:gd name="connsiteX68" fmla="*/ 6080994 w 9517857"/>
              <a:gd name="connsiteY68" fmla="*/ 144813 h 920231"/>
              <a:gd name="connsiteX69" fmla="*/ 6194152 w 9517857"/>
              <a:gd name="connsiteY69" fmla="*/ 153647 h 920231"/>
              <a:gd name="connsiteX70" fmla="*/ 6281379 w 9517857"/>
              <a:gd name="connsiteY70" fmla="*/ 183501 h 920231"/>
              <a:gd name="connsiteX71" fmla="*/ 6374947 w 9517857"/>
              <a:gd name="connsiteY71" fmla="*/ 181674 h 920231"/>
              <a:gd name="connsiteX72" fmla="*/ 6448518 w 9517857"/>
              <a:gd name="connsiteY72" fmla="*/ 166253 h 920231"/>
              <a:gd name="connsiteX73" fmla="*/ 6544700 w 9517857"/>
              <a:gd name="connsiteY73" fmla="*/ 169036 h 920231"/>
              <a:gd name="connsiteX74" fmla="*/ 6648353 w 9517857"/>
              <a:gd name="connsiteY74" fmla="*/ 174125 h 920231"/>
              <a:gd name="connsiteX75" fmla="*/ 6736227 w 9517857"/>
              <a:gd name="connsiteY75" fmla="*/ 175091 h 920231"/>
              <a:gd name="connsiteX76" fmla="*/ 6977218 w 9517857"/>
              <a:gd name="connsiteY76" fmla="*/ 186164 h 920231"/>
              <a:gd name="connsiteX77" fmla="*/ 7065221 w 9517857"/>
              <a:gd name="connsiteY77" fmla="*/ 229406 h 920231"/>
              <a:gd name="connsiteX78" fmla="*/ 7358195 w 9517857"/>
              <a:gd name="connsiteY78" fmla="*/ 253615 h 920231"/>
              <a:gd name="connsiteX79" fmla="*/ 7565449 w 9517857"/>
              <a:gd name="connsiteY79" fmla="*/ 260825 h 920231"/>
              <a:gd name="connsiteX80" fmla="*/ 7599285 w 9517857"/>
              <a:gd name="connsiteY80" fmla="*/ 267896 h 920231"/>
              <a:gd name="connsiteX81" fmla="*/ 7644411 w 9517857"/>
              <a:gd name="connsiteY81" fmla="*/ 260861 h 920231"/>
              <a:gd name="connsiteX82" fmla="*/ 7825110 w 9517857"/>
              <a:gd name="connsiteY82" fmla="*/ 230984 h 920231"/>
              <a:gd name="connsiteX83" fmla="*/ 7965805 w 9517857"/>
              <a:gd name="connsiteY83" fmla="*/ 202230 h 920231"/>
              <a:gd name="connsiteX84" fmla="*/ 8147401 w 9517857"/>
              <a:gd name="connsiteY84" fmla="*/ 207492 h 920231"/>
              <a:gd name="connsiteX85" fmla="*/ 8256033 w 9517857"/>
              <a:gd name="connsiteY85" fmla="*/ 195588 h 920231"/>
              <a:gd name="connsiteX86" fmla="*/ 8410677 w 9517857"/>
              <a:gd name="connsiteY86" fmla="*/ 174042 h 920231"/>
              <a:gd name="connsiteX87" fmla="*/ 8617841 w 9517857"/>
              <a:gd name="connsiteY87" fmla="*/ 157042 h 920231"/>
              <a:gd name="connsiteX88" fmla="*/ 8715976 w 9517857"/>
              <a:gd name="connsiteY88" fmla="*/ 180249 h 920231"/>
              <a:gd name="connsiteX89" fmla="*/ 8778827 w 9517857"/>
              <a:gd name="connsiteY89" fmla="*/ 174811 h 920231"/>
              <a:gd name="connsiteX90" fmla="*/ 8840778 w 9517857"/>
              <a:gd name="connsiteY90" fmla="*/ 145024 h 920231"/>
              <a:gd name="connsiteX91" fmla="*/ 9010380 w 9517857"/>
              <a:gd name="connsiteY91" fmla="*/ 93766 h 920231"/>
              <a:gd name="connsiteX92" fmla="*/ 9110856 w 9517857"/>
              <a:gd name="connsiteY92" fmla="*/ 72872 h 920231"/>
              <a:gd name="connsiteX93" fmla="*/ 9268817 w 9517857"/>
              <a:gd name="connsiteY93" fmla="*/ 54957 h 920231"/>
              <a:gd name="connsiteX94" fmla="*/ 9316667 w 9517857"/>
              <a:gd name="connsiteY94" fmla="*/ 46922 h 920231"/>
              <a:gd name="connsiteX95" fmla="*/ 9428209 w 9517857"/>
              <a:gd name="connsiteY95" fmla="*/ 31798 h 920231"/>
              <a:gd name="connsiteX96" fmla="*/ 9488916 w 9517857"/>
              <a:gd name="connsiteY96"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9488916 w 9517857"/>
              <a:gd name="connsiteY4" fmla="*/ 1875 h 920231"/>
              <a:gd name="connsiteX5" fmla="*/ 9517857 w 9517857"/>
              <a:gd name="connsiteY5" fmla="*/ 1887 h 920231"/>
              <a:gd name="connsiteX6" fmla="*/ 9517857 w 9517857"/>
              <a:gd name="connsiteY6" fmla="*/ 920231 h 920231"/>
              <a:gd name="connsiteX7" fmla="*/ 14604 w 9517857"/>
              <a:gd name="connsiteY7" fmla="*/ 920231 h 920231"/>
              <a:gd name="connsiteX8" fmla="*/ 12841 w 9517857"/>
              <a:gd name="connsiteY8" fmla="*/ 919638 h 920231"/>
              <a:gd name="connsiteX9" fmla="*/ 93 w 9517857"/>
              <a:gd name="connsiteY9" fmla="*/ 914346 h 920231"/>
              <a:gd name="connsiteX10" fmla="*/ 58674 w 9517857"/>
              <a:gd name="connsiteY10" fmla="*/ 892197 h 920231"/>
              <a:gd name="connsiteX11" fmla="*/ 275005 w 9517857"/>
              <a:gd name="connsiteY11" fmla="*/ 809104 h 920231"/>
              <a:gd name="connsiteX12" fmla="*/ 587824 w 9517857"/>
              <a:gd name="connsiteY12" fmla="*/ 800070 h 920231"/>
              <a:gd name="connsiteX13" fmla="*/ 727985 w 9517857"/>
              <a:gd name="connsiteY13" fmla="*/ 721701 h 920231"/>
              <a:gd name="connsiteX14" fmla="*/ 778982 w 9517857"/>
              <a:gd name="connsiteY14" fmla="*/ 712017 h 920231"/>
              <a:gd name="connsiteX15" fmla="*/ 849944 w 9517857"/>
              <a:gd name="connsiteY15" fmla="*/ 719862 h 920231"/>
              <a:gd name="connsiteX16" fmla="*/ 901402 w 9517857"/>
              <a:gd name="connsiteY16" fmla="*/ 730920 h 920231"/>
              <a:gd name="connsiteX17" fmla="*/ 930946 w 9517857"/>
              <a:gd name="connsiteY17" fmla="*/ 735921 h 920231"/>
              <a:gd name="connsiteX18" fmla="*/ 986250 w 9517857"/>
              <a:gd name="connsiteY18" fmla="*/ 715405 h 920231"/>
              <a:gd name="connsiteX19" fmla="*/ 1013752 w 9517857"/>
              <a:gd name="connsiteY19" fmla="*/ 715236 h 920231"/>
              <a:gd name="connsiteX20" fmla="*/ 1023734 w 9517857"/>
              <a:gd name="connsiteY20" fmla="*/ 720446 h 920231"/>
              <a:gd name="connsiteX21" fmla="*/ 1063207 w 9517857"/>
              <a:gd name="connsiteY21" fmla="*/ 717526 h 920231"/>
              <a:gd name="connsiteX22" fmla="*/ 1081980 w 9517857"/>
              <a:gd name="connsiteY22" fmla="*/ 740330 h 920231"/>
              <a:gd name="connsiteX23" fmla="*/ 1218120 w 9517857"/>
              <a:gd name="connsiteY23" fmla="*/ 715155 h 920231"/>
              <a:gd name="connsiteX24" fmla="*/ 1397459 w 9517857"/>
              <a:gd name="connsiteY24" fmla="*/ 693065 h 920231"/>
              <a:gd name="connsiteX25" fmla="*/ 1580688 w 9517857"/>
              <a:gd name="connsiteY25" fmla="*/ 695572 h 920231"/>
              <a:gd name="connsiteX26" fmla="*/ 1772334 w 9517857"/>
              <a:gd name="connsiteY26" fmla="*/ 712515 h 920231"/>
              <a:gd name="connsiteX27" fmla="*/ 2002561 w 9517857"/>
              <a:gd name="connsiteY27" fmla="*/ 661792 h 920231"/>
              <a:gd name="connsiteX28" fmla="*/ 2135144 w 9517857"/>
              <a:gd name="connsiteY28" fmla="*/ 638376 h 920231"/>
              <a:gd name="connsiteX29" fmla="*/ 2440292 w 9517857"/>
              <a:gd name="connsiteY29" fmla="*/ 595737 h 920231"/>
              <a:gd name="connsiteX30" fmla="*/ 2547829 w 9517857"/>
              <a:gd name="connsiteY30" fmla="*/ 568025 h 920231"/>
              <a:gd name="connsiteX31" fmla="*/ 2658055 w 9517857"/>
              <a:gd name="connsiteY31" fmla="*/ 580602 h 920231"/>
              <a:gd name="connsiteX32" fmla="*/ 2693698 w 9517857"/>
              <a:gd name="connsiteY32" fmla="*/ 561904 h 920231"/>
              <a:gd name="connsiteX33" fmla="*/ 2699673 w 9517857"/>
              <a:gd name="connsiteY33" fmla="*/ 558275 h 920231"/>
              <a:gd name="connsiteX34" fmla="*/ 2727306 w 9517857"/>
              <a:gd name="connsiteY34" fmla="*/ 552573 h 920231"/>
              <a:gd name="connsiteX35" fmla="*/ 2730451 w 9517857"/>
              <a:gd name="connsiteY35" fmla="*/ 539933 h 920231"/>
              <a:gd name="connsiteX36" fmla="*/ 2768713 w 9517857"/>
              <a:gd name="connsiteY36" fmla="*/ 523450 h 920231"/>
              <a:gd name="connsiteX37" fmla="*/ 2820868 w 9517857"/>
              <a:gd name="connsiteY37" fmla="*/ 516035 h 920231"/>
              <a:gd name="connsiteX38" fmla="*/ 3073635 w 9517857"/>
              <a:gd name="connsiteY38" fmla="*/ 493169 h 920231"/>
              <a:gd name="connsiteX39" fmla="*/ 3222071 w 9517857"/>
              <a:gd name="connsiteY39" fmla="*/ 472434 h 920231"/>
              <a:gd name="connsiteX40" fmla="*/ 3274069 w 9517857"/>
              <a:gd name="connsiteY40" fmla="*/ 453480 h 920231"/>
              <a:gd name="connsiteX41" fmla="*/ 3349632 w 9517857"/>
              <a:gd name="connsiteY41" fmla="*/ 434458 h 920231"/>
              <a:gd name="connsiteX42" fmla="*/ 3479593 w 9517857"/>
              <a:gd name="connsiteY42" fmla="*/ 392312 h 920231"/>
              <a:gd name="connsiteX43" fmla="*/ 3651428 w 9517857"/>
              <a:gd name="connsiteY43" fmla="*/ 363682 h 920231"/>
              <a:gd name="connsiteX44" fmla="*/ 3750023 w 9517857"/>
              <a:gd name="connsiteY44" fmla="*/ 372553 h 920231"/>
              <a:gd name="connsiteX45" fmla="*/ 3844133 w 9517857"/>
              <a:gd name="connsiteY45" fmla="*/ 362523 h 920231"/>
              <a:gd name="connsiteX46" fmla="*/ 3933803 w 9517857"/>
              <a:gd name="connsiteY46" fmla="*/ 359190 h 920231"/>
              <a:gd name="connsiteX47" fmla="*/ 4266740 w 9517857"/>
              <a:gd name="connsiteY47" fmla="*/ 363329 h 920231"/>
              <a:gd name="connsiteX48" fmla="*/ 4430770 w 9517857"/>
              <a:gd name="connsiteY48" fmla="*/ 344518 h 920231"/>
              <a:gd name="connsiteX49" fmla="*/ 4512664 w 9517857"/>
              <a:gd name="connsiteY49" fmla="*/ 321823 h 920231"/>
              <a:gd name="connsiteX50" fmla="*/ 4616423 w 9517857"/>
              <a:gd name="connsiteY50" fmla="*/ 292789 h 920231"/>
              <a:gd name="connsiteX51" fmla="*/ 4807816 w 9517857"/>
              <a:gd name="connsiteY51" fmla="*/ 0 h 920231"/>
              <a:gd name="connsiteX52" fmla="*/ 4826683 w 9517857"/>
              <a:gd name="connsiteY52" fmla="*/ 165317 h 920231"/>
              <a:gd name="connsiteX53" fmla="*/ 4827826 w 9517857"/>
              <a:gd name="connsiteY53" fmla="*/ 248852 h 920231"/>
              <a:gd name="connsiteX54" fmla="*/ 4892569 w 9517857"/>
              <a:gd name="connsiteY54" fmla="*/ 251808 h 920231"/>
              <a:gd name="connsiteX55" fmla="*/ 4896611 w 9517857"/>
              <a:gd name="connsiteY55" fmla="*/ 242323 h 920231"/>
              <a:gd name="connsiteX56" fmla="*/ 4917286 w 9517857"/>
              <a:gd name="connsiteY56" fmla="*/ 245534 h 920231"/>
              <a:gd name="connsiteX57" fmla="*/ 4981173 w 9517857"/>
              <a:gd name="connsiteY57" fmla="*/ 248978 h 920231"/>
              <a:gd name="connsiteX58" fmla="*/ 5060397 w 9517857"/>
              <a:gd name="connsiteY58" fmla="*/ 265563 h 920231"/>
              <a:gd name="connsiteX59" fmla="*/ 5252996 w 9517857"/>
              <a:gd name="connsiteY59" fmla="*/ 272530 h 920231"/>
              <a:gd name="connsiteX60" fmla="*/ 5358056 w 9517857"/>
              <a:gd name="connsiteY60" fmla="*/ 249123 h 920231"/>
              <a:gd name="connsiteX61" fmla="*/ 5426496 w 9517857"/>
              <a:gd name="connsiteY61" fmla="*/ 237017 h 920231"/>
              <a:gd name="connsiteX62" fmla="*/ 5497161 w 9517857"/>
              <a:gd name="connsiteY62" fmla="*/ 230683 h 920231"/>
              <a:gd name="connsiteX63" fmla="*/ 5826043 w 9517857"/>
              <a:gd name="connsiteY63" fmla="*/ 149948 h 920231"/>
              <a:gd name="connsiteX64" fmla="*/ 6013415 w 9517857"/>
              <a:gd name="connsiteY64" fmla="*/ 139191 h 920231"/>
              <a:gd name="connsiteX65" fmla="*/ 6080994 w 9517857"/>
              <a:gd name="connsiteY65" fmla="*/ 144813 h 920231"/>
              <a:gd name="connsiteX66" fmla="*/ 6194152 w 9517857"/>
              <a:gd name="connsiteY66" fmla="*/ 153647 h 920231"/>
              <a:gd name="connsiteX67" fmla="*/ 6281379 w 9517857"/>
              <a:gd name="connsiteY67" fmla="*/ 183501 h 920231"/>
              <a:gd name="connsiteX68" fmla="*/ 6374947 w 9517857"/>
              <a:gd name="connsiteY68" fmla="*/ 181674 h 920231"/>
              <a:gd name="connsiteX69" fmla="*/ 6448518 w 9517857"/>
              <a:gd name="connsiteY69" fmla="*/ 166253 h 920231"/>
              <a:gd name="connsiteX70" fmla="*/ 6544700 w 9517857"/>
              <a:gd name="connsiteY70" fmla="*/ 169036 h 920231"/>
              <a:gd name="connsiteX71" fmla="*/ 6648353 w 9517857"/>
              <a:gd name="connsiteY71" fmla="*/ 174125 h 920231"/>
              <a:gd name="connsiteX72" fmla="*/ 6736227 w 9517857"/>
              <a:gd name="connsiteY72" fmla="*/ 175091 h 920231"/>
              <a:gd name="connsiteX73" fmla="*/ 6977218 w 9517857"/>
              <a:gd name="connsiteY73" fmla="*/ 186164 h 920231"/>
              <a:gd name="connsiteX74" fmla="*/ 7065221 w 9517857"/>
              <a:gd name="connsiteY74" fmla="*/ 229406 h 920231"/>
              <a:gd name="connsiteX75" fmla="*/ 7358195 w 9517857"/>
              <a:gd name="connsiteY75" fmla="*/ 253615 h 920231"/>
              <a:gd name="connsiteX76" fmla="*/ 7565449 w 9517857"/>
              <a:gd name="connsiteY76" fmla="*/ 260825 h 920231"/>
              <a:gd name="connsiteX77" fmla="*/ 7599285 w 9517857"/>
              <a:gd name="connsiteY77" fmla="*/ 267896 h 920231"/>
              <a:gd name="connsiteX78" fmla="*/ 7644411 w 9517857"/>
              <a:gd name="connsiteY78" fmla="*/ 260861 h 920231"/>
              <a:gd name="connsiteX79" fmla="*/ 7825110 w 9517857"/>
              <a:gd name="connsiteY79" fmla="*/ 230984 h 920231"/>
              <a:gd name="connsiteX80" fmla="*/ 7965805 w 9517857"/>
              <a:gd name="connsiteY80" fmla="*/ 202230 h 920231"/>
              <a:gd name="connsiteX81" fmla="*/ 8147401 w 9517857"/>
              <a:gd name="connsiteY81" fmla="*/ 207492 h 920231"/>
              <a:gd name="connsiteX82" fmla="*/ 8256033 w 9517857"/>
              <a:gd name="connsiteY82" fmla="*/ 195588 h 920231"/>
              <a:gd name="connsiteX83" fmla="*/ 8410677 w 9517857"/>
              <a:gd name="connsiteY83" fmla="*/ 174042 h 920231"/>
              <a:gd name="connsiteX84" fmla="*/ 8617841 w 9517857"/>
              <a:gd name="connsiteY84" fmla="*/ 157042 h 920231"/>
              <a:gd name="connsiteX85" fmla="*/ 8715976 w 9517857"/>
              <a:gd name="connsiteY85" fmla="*/ 180249 h 920231"/>
              <a:gd name="connsiteX86" fmla="*/ 8778827 w 9517857"/>
              <a:gd name="connsiteY86" fmla="*/ 174811 h 920231"/>
              <a:gd name="connsiteX87" fmla="*/ 8840778 w 9517857"/>
              <a:gd name="connsiteY87" fmla="*/ 145024 h 920231"/>
              <a:gd name="connsiteX88" fmla="*/ 9010380 w 9517857"/>
              <a:gd name="connsiteY88" fmla="*/ 93766 h 920231"/>
              <a:gd name="connsiteX89" fmla="*/ 9110856 w 9517857"/>
              <a:gd name="connsiteY89" fmla="*/ 72872 h 920231"/>
              <a:gd name="connsiteX90" fmla="*/ 9268817 w 9517857"/>
              <a:gd name="connsiteY90" fmla="*/ 54957 h 920231"/>
              <a:gd name="connsiteX91" fmla="*/ 9316667 w 9517857"/>
              <a:gd name="connsiteY91" fmla="*/ 46922 h 920231"/>
              <a:gd name="connsiteX92" fmla="*/ 9428209 w 9517857"/>
              <a:gd name="connsiteY92" fmla="*/ 31798 h 920231"/>
              <a:gd name="connsiteX93" fmla="*/ 9488916 w 9517857"/>
              <a:gd name="connsiteY93" fmla="*/ 1875 h 920231"/>
              <a:gd name="connsiteX0" fmla="*/ 4687244 w 9517857"/>
              <a:gd name="connsiteY0" fmla="*/ 253173 h 920231"/>
              <a:gd name="connsiteX1" fmla="*/ 4689051 w 9517857"/>
              <a:gd name="connsiteY1" fmla="*/ 252843 h 920231"/>
              <a:gd name="connsiteX2" fmla="*/ 4687244 w 9517857"/>
              <a:gd name="connsiteY2" fmla="*/ 253173 h 920231"/>
              <a:gd name="connsiteX3" fmla="*/ 9488916 w 9517857"/>
              <a:gd name="connsiteY3" fmla="*/ 1875 h 920231"/>
              <a:gd name="connsiteX4" fmla="*/ 9517857 w 9517857"/>
              <a:gd name="connsiteY4" fmla="*/ 1887 h 920231"/>
              <a:gd name="connsiteX5" fmla="*/ 9517857 w 9517857"/>
              <a:gd name="connsiteY5" fmla="*/ 920231 h 920231"/>
              <a:gd name="connsiteX6" fmla="*/ 14604 w 9517857"/>
              <a:gd name="connsiteY6" fmla="*/ 920231 h 920231"/>
              <a:gd name="connsiteX7" fmla="*/ 12841 w 9517857"/>
              <a:gd name="connsiteY7" fmla="*/ 919638 h 920231"/>
              <a:gd name="connsiteX8" fmla="*/ 93 w 9517857"/>
              <a:gd name="connsiteY8" fmla="*/ 914346 h 920231"/>
              <a:gd name="connsiteX9" fmla="*/ 58674 w 9517857"/>
              <a:gd name="connsiteY9" fmla="*/ 892197 h 920231"/>
              <a:gd name="connsiteX10" fmla="*/ 275005 w 9517857"/>
              <a:gd name="connsiteY10" fmla="*/ 809104 h 920231"/>
              <a:gd name="connsiteX11" fmla="*/ 587824 w 9517857"/>
              <a:gd name="connsiteY11" fmla="*/ 800070 h 920231"/>
              <a:gd name="connsiteX12" fmla="*/ 727985 w 9517857"/>
              <a:gd name="connsiteY12" fmla="*/ 721701 h 920231"/>
              <a:gd name="connsiteX13" fmla="*/ 778982 w 9517857"/>
              <a:gd name="connsiteY13" fmla="*/ 712017 h 920231"/>
              <a:gd name="connsiteX14" fmla="*/ 849944 w 9517857"/>
              <a:gd name="connsiteY14" fmla="*/ 719862 h 920231"/>
              <a:gd name="connsiteX15" fmla="*/ 901402 w 9517857"/>
              <a:gd name="connsiteY15" fmla="*/ 730920 h 920231"/>
              <a:gd name="connsiteX16" fmla="*/ 930946 w 9517857"/>
              <a:gd name="connsiteY16" fmla="*/ 735921 h 920231"/>
              <a:gd name="connsiteX17" fmla="*/ 986250 w 9517857"/>
              <a:gd name="connsiteY17" fmla="*/ 715405 h 920231"/>
              <a:gd name="connsiteX18" fmla="*/ 1013752 w 9517857"/>
              <a:gd name="connsiteY18" fmla="*/ 715236 h 920231"/>
              <a:gd name="connsiteX19" fmla="*/ 1023734 w 9517857"/>
              <a:gd name="connsiteY19" fmla="*/ 720446 h 920231"/>
              <a:gd name="connsiteX20" fmla="*/ 1063207 w 9517857"/>
              <a:gd name="connsiteY20" fmla="*/ 717526 h 920231"/>
              <a:gd name="connsiteX21" fmla="*/ 1081980 w 9517857"/>
              <a:gd name="connsiteY21" fmla="*/ 740330 h 920231"/>
              <a:gd name="connsiteX22" fmla="*/ 1218120 w 9517857"/>
              <a:gd name="connsiteY22" fmla="*/ 715155 h 920231"/>
              <a:gd name="connsiteX23" fmla="*/ 1397459 w 9517857"/>
              <a:gd name="connsiteY23" fmla="*/ 693065 h 920231"/>
              <a:gd name="connsiteX24" fmla="*/ 1580688 w 9517857"/>
              <a:gd name="connsiteY24" fmla="*/ 695572 h 920231"/>
              <a:gd name="connsiteX25" fmla="*/ 1772334 w 9517857"/>
              <a:gd name="connsiteY25" fmla="*/ 712515 h 920231"/>
              <a:gd name="connsiteX26" fmla="*/ 2002561 w 9517857"/>
              <a:gd name="connsiteY26" fmla="*/ 661792 h 920231"/>
              <a:gd name="connsiteX27" fmla="*/ 2135144 w 9517857"/>
              <a:gd name="connsiteY27" fmla="*/ 638376 h 920231"/>
              <a:gd name="connsiteX28" fmla="*/ 2440292 w 9517857"/>
              <a:gd name="connsiteY28" fmla="*/ 595737 h 920231"/>
              <a:gd name="connsiteX29" fmla="*/ 2547829 w 9517857"/>
              <a:gd name="connsiteY29" fmla="*/ 568025 h 920231"/>
              <a:gd name="connsiteX30" fmla="*/ 2658055 w 9517857"/>
              <a:gd name="connsiteY30" fmla="*/ 580602 h 920231"/>
              <a:gd name="connsiteX31" fmla="*/ 2693698 w 9517857"/>
              <a:gd name="connsiteY31" fmla="*/ 561904 h 920231"/>
              <a:gd name="connsiteX32" fmla="*/ 2699673 w 9517857"/>
              <a:gd name="connsiteY32" fmla="*/ 558275 h 920231"/>
              <a:gd name="connsiteX33" fmla="*/ 2727306 w 9517857"/>
              <a:gd name="connsiteY33" fmla="*/ 552573 h 920231"/>
              <a:gd name="connsiteX34" fmla="*/ 2730451 w 9517857"/>
              <a:gd name="connsiteY34" fmla="*/ 539933 h 920231"/>
              <a:gd name="connsiteX35" fmla="*/ 2768713 w 9517857"/>
              <a:gd name="connsiteY35" fmla="*/ 523450 h 920231"/>
              <a:gd name="connsiteX36" fmla="*/ 2820868 w 9517857"/>
              <a:gd name="connsiteY36" fmla="*/ 516035 h 920231"/>
              <a:gd name="connsiteX37" fmla="*/ 3073635 w 9517857"/>
              <a:gd name="connsiteY37" fmla="*/ 493169 h 920231"/>
              <a:gd name="connsiteX38" fmla="*/ 3222071 w 9517857"/>
              <a:gd name="connsiteY38" fmla="*/ 472434 h 920231"/>
              <a:gd name="connsiteX39" fmla="*/ 3274069 w 9517857"/>
              <a:gd name="connsiteY39" fmla="*/ 453480 h 920231"/>
              <a:gd name="connsiteX40" fmla="*/ 3349632 w 9517857"/>
              <a:gd name="connsiteY40" fmla="*/ 434458 h 920231"/>
              <a:gd name="connsiteX41" fmla="*/ 3479593 w 9517857"/>
              <a:gd name="connsiteY41" fmla="*/ 392312 h 920231"/>
              <a:gd name="connsiteX42" fmla="*/ 3651428 w 9517857"/>
              <a:gd name="connsiteY42" fmla="*/ 363682 h 920231"/>
              <a:gd name="connsiteX43" fmla="*/ 3750023 w 9517857"/>
              <a:gd name="connsiteY43" fmla="*/ 372553 h 920231"/>
              <a:gd name="connsiteX44" fmla="*/ 3844133 w 9517857"/>
              <a:gd name="connsiteY44" fmla="*/ 362523 h 920231"/>
              <a:gd name="connsiteX45" fmla="*/ 3933803 w 9517857"/>
              <a:gd name="connsiteY45" fmla="*/ 359190 h 920231"/>
              <a:gd name="connsiteX46" fmla="*/ 4266740 w 9517857"/>
              <a:gd name="connsiteY46" fmla="*/ 363329 h 920231"/>
              <a:gd name="connsiteX47" fmla="*/ 4430770 w 9517857"/>
              <a:gd name="connsiteY47" fmla="*/ 344518 h 920231"/>
              <a:gd name="connsiteX48" fmla="*/ 4512664 w 9517857"/>
              <a:gd name="connsiteY48" fmla="*/ 321823 h 920231"/>
              <a:gd name="connsiteX49" fmla="*/ 4616423 w 9517857"/>
              <a:gd name="connsiteY49" fmla="*/ 292789 h 920231"/>
              <a:gd name="connsiteX50" fmla="*/ 4807816 w 9517857"/>
              <a:gd name="connsiteY50" fmla="*/ 0 h 920231"/>
              <a:gd name="connsiteX51" fmla="*/ 4826683 w 9517857"/>
              <a:gd name="connsiteY51" fmla="*/ 165317 h 920231"/>
              <a:gd name="connsiteX52" fmla="*/ 4827826 w 9517857"/>
              <a:gd name="connsiteY52" fmla="*/ 248852 h 920231"/>
              <a:gd name="connsiteX53" fmla="*/ 4892569 w 9517857"/>
              <a:gd name="connsiteY53" fmla="*/ 251808 h 920231"/>
              <a:gd name="connsiteX54" fmla="*/ 4896611 w 9517857"/>
              <a:gd name="connsiteY54" fmla="*/ 242323 h 920231"/>
              <a:gd name="connsiteX55" fmla="*/ 4917286 w 9517857"/>
              <a:gd name="connsiteY55" fmla="*/ 245534 h 920231"/>
              <a:gd name="connsiteX56" fmla="*/ 4981173 w 9517857"/>
              <a:gd name="connsiteY56" fmla="*/ 248978 h 920231"/>
              <a:gd name="connsiteX57" fmla="*/ 5060397 w 9517857"/>
              <a:gd name="connsiteY57" fmla="*/ 265563 h 920231"/>
              <a:gd name="connsiteX58" fmla="*/ 5252996 w 9517857"/>
              <a:gd name="connsiteY58" fmla="*/ 272530 h 920231"/>
              <a:gd name="connsiteX59" fmla="*/ 5358056 w 9517857"/>
              <a:gd name="connsiteY59" fmla="*/ 249123 h 920231"/>
              <a:gd name="connsiteX60" fmla="*/ 5426496 w 9517857"/>
              <a:gd name="connsiteY60" fmla="*/ 237017 h 920231"/>
              <a:gd name="connsiteX61" fmla="*/ 5497161 w 9517857"/>
              <a:gd name="connsiteY61" fmla="*/ 230683 h 920231"/>
              <a:gd name="connsiteX62" fmla="*/ 5826043 w 9517857"/>
              <a:gd name="connsiteY62" fmla="*/ 149948 h 920231"/>
              <a:gd name="connsiteX63" fmla="*/ 6013415 w 9517857"/>
              <a:gd name="connsiteY63" fmla="*/ 139191 h 920231"/>
              <a:gd name="connsiteX64" fmla="*/ 6080994 w 9517857"/>
              <a:gd name="connsiteY64" fmla="*/ 144813 h 920231"/>
              <a:gd name="connsiteX65" fmla="*/ 6194152 w 9517857"/>
              <a:gd name="connsiteY65" fmla="*/ 153647 h 920231"/>
              <a:gd name="connsiteX66" fmla="*/ 6281379 w 9517857"/>
              <a:gd name="connsiteY66" fmla="*/ 183501 h 920231"/>
              <a:gd name="connsiteX67" fmla="*/ 6374947 w 9517857"/>
              <a:gd name="connsiteY67" fmla="*/ 181674 h 920231"/>
              <a:gd name="connsiteX68" fmla="*/ 6448518 w 9517857"/>
              <a:gd name="connsiteY68" fmla="*/ 166253 h 920231"/>
              <a:gd name="connsiteX69" fmla="*/ 6544700 w 9517857"/>
              <a:gd name="connsiteY69" fmla="*/ 169036 h 920231"/>
              <a:gd name="connsiteX70" fmla="*/ 6648353 w 9517857"/>
              <a:gd name="connsiteY70" fmla="*/ 174125 h 920231"/>
              <a:gd name="connsiteX71" fmla="*/ 6736227 w 9517857"/>
              <a:gd name="connsiteY71" fmla="*/ 175091 h 920231"/>
              <a:gd name="connsiteX72" fmla="*/ 6977218 w 9517857"/>
              <a:gd name="connsiteY72" fmla="*/ 186164 h 920231"/>
              <a:gd name="connsiteX73" fmla="*/ 7065221 w 9517857"/>
              <a:gd name="connsiteY73" fmla="*/ 229406 h 920231"/>
              <a:gd name="connsiteX74" fmla="*/ 7358195 w 9517857"/>
              <a:gd name="connsiteY74" fmla="*/ 253615 h 920231"/>
              <a:gd name="connsiteX75" fmla="*/ 7565449 w 9517857"/>
              <a:gd name="connsiteY75" fmla="*/ 260825 h 920231"/>
              <a:gd name="connsiteX76" fmla="*/ 7599285 w 9517857"/>
              <a:gd name="connsiteY76" fmla="*/ 267896 h 920231"/>
              <a:gd name="connsiteX77" fmla="*/ 7644411 w 9517857"/>
              <a:gd name="connsiteY77" fmla="*/ 260861 h 920231"/>
              <a:gd name="connsiteX78" fmla="*/ 7825110 w 9517857"/>
              <a:gd name="connsiteY78" fmla="*/ 230984 h 920231"/>
              <a:gd name="connsiteX79" fmla="*/ 7965805 w 9517857"/>
              <a:gd name="connsiteY79" fmla="*/ 202230 h 920231"/>
              <a:gd name="connsiteX80" fmla="*/ 8147401 w 9517857"/>
              <a:gd name="connsiteY80" fmla="*/ 207492 h 920231"/>
              <a:gd name="connsiteX81" fmla="*/ 8256033 w 9517857"/>
              <a:gd name="connsiteY81" fmla="*/ 195588 h 920231"/>
              <a:gd name="connsiteX82" fmla="*/ 8410677 w 9517857"/>
              <a:gd name="connsiteY82" fmla="*/ 174042 h 920231"/>
              <a:gd name="connsiteX83" fmla="*/ 8617841 w 9517857"/>
              <a:gd name="connsiteY83" fmla="*/ 157042 h 920231"/>
              <a:gd name="connsiteX84" fmla="*/ 8715976 w 9517857"/>
              <a:gd name="connsiteY84" fmla="*/ 180249 h 920231"/>
              <a:gd name="connsiteX85" fmla="*/ 8778827 w 9517857"/>
              <a:gd name="connsiteY85" fmla="*/ 174811 h 920231"/>
              <a:gd name="connsiteX86" fmla="*/ 8840778 w 9517857"/>
              <a:gd name="connsiteY86" fmla="*/ 145024 h 920231"/>
              <a:gd name="connsiteX87" fmla="*/ 9010380 w 9517857"/>
              <a:gd name="connsiteY87" fmla="*/ 93766 h 920231"/>
              <a:gd name="connsiteX88" fmla="*/ 9110856 w 9517857"/>
              <a:gd name="connsiteY88" fmla="*/ 72872 h 920231"/>
              <a:gd name="connsiteX89" fmla="*/ 9268817 w 9517857"/>
              <a:gd name="connsiteY89" fmla="*/ 54957 h 920231"/>
              <a:gd name="connsiteX90" fmla="*/ 9316667 w 9517857"/>
              <a:gd name="connsiteY90" fmla="*/ 46922 h 920231"/>
              <a:gd name="connsiteX91" fmla="*/ 9428209 w 9517857"/>
              <a:gd name="connsiteY91" fmla="*/ 31798 h 920231"/>
              <a:gd name="connsiteX92" fmla="*/ 9488916 w 9517857"/>
              <a:gd name="connsiteY92" fmla="*/ 1875 h 920231"/>
              <a:gd name="connsiteX0" fmla="*/ 9488916 w 9517857"/>
              <a:gd name="connsiteY0" fmla="*/ 1875 h 920231"/>
              <a:gd name="connsiteX1" fmla="*/ 9517857 w 9517857"/>
              <a:gd name="connsiteY1" fmla="*/ 1887 h 920231"/>
              <a:gd name="connsiteX2" fmla="*/ 9517857 w 9517857"/>
              <a:gd name="connsiteY2" fmla="*/ 920231 h 920231"/>
              <a:gd name="connsiteX3" fmla="*/ 14604 w 9517857"/>
              <a:gd name="connsiteY3" fmla="*/ 920231 h 920231"/>
              <a:gd name="connsiteX4" fmla="*/ 12841 w 9517857"/>
              <a:gd name="connsiteY4" fmla="*/ 919638 h 920231"/>
              <a:gd name="connsiteX5" fmla="*/ 93 w 9517857"/>
              <a:gd name="connsiteY5" fmla="*/ 914346 h 920231"/>
              <a:gd name="connsiteX6" fmla="*/ 58674 w 9517857"/>
              <a:gd name="connsiteY6" fmla="*/ 892197 h 920231"/>
              <a:gd name="connsiteX7" fmla="*/ 275005 w 9517857"/>
              <a:gd name="connsiteY7" fmla="*/ 809104 h 920231"/>
              <a:gd name="connsiteX8" fmla="*/ 587824 w 9517857"/>
              <a:gd name="connsiteY8" fmla="*/ 800070 h 920231"/>
              <a:gd name="connsiteX9" fmla="*/ 727985 w 9517857"/>
              <a:gd name="connsiteY9" fmla="*/ 721701 h 920231"/>
              <a:gd name="connsiteX10" fmla="*/ 778982 w 9517857"/>
              <a:gd name="connsiteY10" fmla="*/ 712017 h 920231"/>
              <a:gd name="connsiteX11" fmla="*/ 849944 w 9517857"/>
              <a:gd name="connsiteY11" fmla="*/ 719862 h 920231"/>
              <a:gd name="connsiteX12" fmla="*/ 901402 w 9517857"/>
              <a:gd name="connsiteY12" fmla="*/ 730920 h 920231"/>
              <a:gd name="connsiteX13" fmla="*/ 930946 w 9517857"/>
              <a:gd name="connsiteY13" fmla="*/ 735921 h 920231"/>
              <a:gd name="connsiteX14" fmla="*/ 986250 w 9517857"/>
              <a:gd name="connsiteY14" fmla="*/ 715405 h 920231"/>
              <a:gd name="connsiteX15" fmla="*/ 1013752 w 9517857"/>
              <a:gd name="connsiteY15" fmla="*/ 715236 h 920231"/>
              <a:gd name="connsiteX16" fmla="*/ 1023734 w 9517857"/>
              <a:gd name="connsiteY16" fmla="*/ 720446 h 920231"/>
              <a:gd name="connsiteX17" fmla="*/ 1063207 w 9517857"/>
              <a:gd name="connsiteY17" fmla="*/ 717526 h 920231"/>
              <a:gd name="connsiteX18" fmla="*/ 1081980 w 9517857"/>
              <a:gd name="connsiteY18" fmla="*/ 740330 h 920231"/>
              <a:gd name="connsiteX19" fmla="*/ 1218120 w 9517857"/>
              <a:gd name="connsiteY19" fmla="*/ 715155 h 920231"/>
              <a:gd name="connsiteX20" fmla="*/ 1397459 w 9517857"/>
              <a:gd name="connsiteY20" fmla="*/ 693065 h 920231"/>
              <a:gd name="connsiteX21" fmla="*/ 1580688 w 9517857"/>
              <a:gd name="connsiteY21" fmla="*/ 695572 h 920231"/>
              <a:gd name="connsiteX22" fmla="*/ 1772334 w 9517857"/>
              <a:gd name="connsiteY22" fmla="*/ 712515 h 920231"/>
              <a:gd name="connsiteX23" fmla="*/ 2002561 w 9517857"/>
              <a:gd name="connsiteY23" fmla="*/ 661792 h 920231"/>
              <a:gd name="connsiteX24" fmla="*/ 2135144 w 9517857"/>
              <a:gd name="connsiteY24" fmla="*/ 638376 h 920231"/>
              <a:gd name="connsiteX25" fmla="*/ 2440292 w 9517857"/>
              <a:gd name="connsiteY25" fmla="*/ 595737 h 920231"/>
              <a:gd name="connsiteX26" fmla="*/ 2547829 w 9517857"/>
              <a:gd name="connsiteY26" fmla="*/ 568025 h 920231"/>
              <a:gd name="connsiteX27" fmla="*/ 2658055 w 9517857"/>
              <a:gd name="connsiteY27" fmla="*/ 580602 h 920231"/>
              <a:gd name="connsiteX28" fmla="*/ 2693698 w 9517857"/>
              <a:gd name="connsiteY28" fmla="*/ 561904 h 920231"/>
              <a:gd name="connsiteX29" fmla="*/ 2699673 w 9517857"/>
              <a:gd name="connsiteY29" fmla="*/ 558275 h 920231"/>
              <a:gd name="connsiteX30" fmla="*/ 2727306 w 9517857"/>
              <a:gd name="connsiteY30" fmla="*/ 552573 h 920231"/>
              <a:gd name="connsiteX31" fmla="*/ 2730451 w 9517857"/>
              <a:gd name="connsiteY31" fmla="*/ 539933 h 920231"/>
              <a:gd name="connsiteX32" fmla="*/ 2768713 w 9517857"/>
              <a:gd name="connsiteY32" fmla="*/ 523450 h 920231"/>
              <a:gd name="connsiteX33" fmla="*/ 2820868 w 9517857"/>
              <a:gd name="connsiteY33" fmla="*/ 516035 h 920231"/>
              <a:gd name="connsiteX34" fmla="*/ 3073635 w 9517857"/>
              <a:gd name="connsiteY34" fmla="*/ 493169 h 920231"/>
              <a:gd name="connsiteX35" fmla="*/ 3222071 w 9517857"/>
              <a:gd name="connsiteY35" fmla="*/ 472434 h 920231"/>
              <a:gd name="connsiteX36" fmla="*/ 3274069 w 9517857"/>
              <a:gd name="connsiteY36" fmla="*/ 453480 h 920231"/>
              <a:gd name="connsiteX37" fmla="*/ 3349632 w 9517857"/>
              <a:gd name="connsiteY37" fmla="*/ 434458 h 920231"/>
              <a:gd name="connsiteX38" fmla="*/ 3479593 w 9517857"/>
              <a:gd name="connsiteY38" fmla="*/ 392312 h 920231"/>
              <a:gd name="connsiteX39" fmla="*/ 3651428 w 9517857"/>
              <a:gd name="connsiteY39" fmla="*/ 363682 h 920231"/>
              <a:gd name="connsiteX40" fmla="*/ 3750023 w 9517857"/>
              <a:gd name="connsiteY40" fmla="*/ 372553 h 920231"/>
              <a:gd name="connsiteX41" fmla="*/ 3844133 w 9517857"/>
              <a:gd name="connsiteY41" fmla="*/ 362523 h 920231"/>
              <a:gd name="connsiteX42" fmla="*/ 3933803 w 9517857"/>
              <a:gd name="connsiteY42" fmla="*/ 359190 h 920231"/>
              <a:gd name="connsiteX43" fmla="*/ 4266740 w 9517857"/>
              <a:gd name="connsiteY43" fmla="*/ 363329 h 920231"/>
              <a:gd name="connsiteX44" fmla="*/ 4430770 w 9517857"/>
              <a:gd name="connsiteY44" fmla="*/ 344518 h 920231"/>
              <a:gd name="connsiteX45" fmla="*/ 4512664 w 9517857"/>
              <a:gd name="connsiteY45" fmla="*/ 321823 h 920231"/>
              <a:gd name="connsiteX46" fmla="*/ 4616423 w 9517857"/>
              <a:gd name="connsiteY46" fmla="*/ 292789 h 920231"/>
              <a:gd name="connsiteX47" fmla="*/ 4807816 w 9517857"/>
              <a:gd name="connsiteY47" fmla="*/ 0 h 920231"/>
              <a:gd name="connsiteX48" fmla="*/ 4826683 w 9517857"/>
              <a:gd name="connsiteY48" fmla="*/ 165317 h 920231"/>
              <a:gd name="connsiteX49" fmla="*/ 4827826 w 9517857"/>
              <a:gd name="connsiteY49" fmla="*/ 248852 h 920231"/>
              <a:gd name="connsiteX50" fmla="*/ 4892569 w 9517857"/>
              <a:gd name="connsiteY50" fmla="*/ 251808 h 920231"/>
              <a:gd name="connsiteX51" fmla="*/ 4896611 w 9517857"/>
              <a:gd name="connsiteY51" fmla="*/ 242323 h 920231"/>
              <a:gd name="connsiteX52" fmla="*/ 4917286 w 9517857"/>
              <a:gd name="connsiteY52" fmla="*/ 245534 h 920231"/>
              <a:gd name="connsiteX53" fmla="*/ 4981173 w 9517857"/>
              <a:gd name="connsiteY53" fmla="*/ 248978 h 920231"/>
              <a:gd name="connsiteX54" fmla="*/ 5060397 w 9517857"/>
              <a:gd name="connsiteY54" fmla="*/ 265563 h 920231"/>
              <a:gd name="connsiteX55" fmla="*/ 5252996 w 9517857"/>
              <a:gd name="connsiteY55" fmla="*/ 272530 h 920231"/>
              <a:gd name="connsiteX56" fmla="*/ 5358056 w 9517857"/>
              <a:gd name="connsiteY56" fmla="*/ 249123 h 920231"/>
              <a:gd name="connsiteX57" fmla="*/ 5426496 w 9517857"/>
              <a:gd name="connsiteY57" fmla="*/ 237017 h 920231"/>
              <a:gd name="connsiteX58" fmla="*/ 5497161 w 9517857"/>
              <a:gd name="connsiteY58" fmla="*/ 230683 h 920231"/>
              <a:gd name="connsiteX59" fmla="*/ 5826043 w 9517857"/>
              <a:gd name="connsiteY59" fmla="*/ 149948 h 920231"/>
              <a:gd name="connsiteX60" fmla="*/ 6013415 w 9517857"/>
              <a:gd name="connsiteY60" fmla="*/ 139191 h 920231"/>
              <a:gd name="connsiteX61" fmla="*/ 6080994 w 9517857"/>
              <a:gd name="connsiteY61" fmla="*/ 144813 h 920231"/>
              <a:gd name="connsiteX62" fmla="*/ 6194152 w 9517857"/>
              <a:gd name="connsiteY62" fmla="*/ 153647 h 920231"/>
              <a:gd name="connsiteX63" fmla="*/ 6281379 w 9517857"/>
              <a:gd name="connsiteY63" fmla="*/ 183501 h 920231"/>
              <a:gd name="connsiteX64" fmla="*/ 6374947 w 9517857"/>
              <a:gd name="connsiteY64" fmla="*/ 181674 h 920231"/>
              <a:gd name="connsiteX65" fmla="*/ 6448518 w 9517857"/>
              <a:gd name="connsiteY65" fmla="*/ 166253 h 920231"/>
              <a:gd name="connsiteX66" fmla="*/ 6544700 w 9517857"/>
              <a:gd name="connsiteY66" fmla="*/ 169036 h 920231"/>
              <a:gd name="connsiteX67" fmla="*/ 6648353 w 9517857"/>
              <a:gd name="connsiteY67" fmla="*/ 174125 h 920231"/>
              <a:gd name="connsiteX68" fmla="*/ 6736227 w 9517857"/>
              <a:gd name="connsiteY68" fmla="*/ 175091 h 920231"/>
              <a:gd name="connsiteX69" fmla="*/ 6977218 w 9517857"/>
              <a:gd name="connsiteY69" fmla="*/ 186164 h 920231"/>
              <a:gd name="connsiteX70" fmla="*/ 7065221 w 9517857"/>
              <a:gd name="connsiteY70" fmla="*/ 229406 h 920231"/>
              <a:gd name="connsiteX71" fmla="*/ 7358195 w 9517857"/>
              <a:gd name="connsiteY71" fmla="*/ 253615 h 920231"/>
              <a:gd name="connsiteX72" fmla="*/ 7565449 w 9517857"/>
              <a:gd name="connsiteY72" fmla="*/ 260825 h 920231"/>
              <a:gd name="connsiteX73" fmla="*/ 7599285 w 9517857"/>
              <a:gd name="connsiteY73" fmla="*/ 267896 h 920231"/>
              <a:gd name="connsiteX74" fmla="*/ 7644411 w 9517857"/>
              <a:gd name="connsiteY74" fmla="*/ 260861 h 920231"/>
              <a:gd name="connsiteX75" fmla="*/ 7825110 w 9517857"/>
              <a:gd name="connsiteY75" fmla="*/ 230984 h 920231"/>
              <a:gd name="connsiteX76" fmla="*/ 7965805 w 9517857"/>
              <a:gd name="connsiteY76" fmla="*/ 202230 h 920231"/>
              <a:gd name="connsiteX77" fmla="*/ 8147401 w 9517857"/>
              <a:gd name="connsiteY77" fmla="*/ 207492 h 920231"/>
              <a:gd name="connsiteX78" fmla="*/ 8256033 w 9517857"/>
              <a:gd name="connsiteY78" fmla="*/ 195588 h 920231"/>
              <a:gd name="connsiteX79" fmla="*/ 8410677 w 9517857"/>
              <a:gd name="connsiteY79" fmla="*/ 174042 h 920231"/>
              <a:gd name="connsiteX80" fmla="*/ 8617841 w 9517857"/>
              <a:gd name="connsiteY80" fmla="*/ 157042 h 920231"/>
              <a:gd name="connsiteX81" fmla="*/ 8715976 w 9517857"/>
              <a:gd name="connsiteY81" fmla="*/ 180249 h 920231"/>
              <a:gd name="connsiteX82" fmla="*/ 8778827 w 9517857"/>
              <a:gd name="connsiteY82" fmla="*/ 174811 h 920231"/>
              <a:gd name="connsiteX83" fmla="*/ 8840778 w 9517857"/>
              <a:gd name="connsiteY83" fmla="*/ 145024 h 920231"/>
              <a:gd name="connsiteX84" fmla="*/ 9010380 w 9517857"/>
              <a:gd name="connsiteY84" fmla="*/ 93766 h 920231"/>
              <a:gd name="connsiteX85" fmla="*/ 9110856 w 9517857"/>
              <a:gd name="connsiteY85" fmla="*/ 72872 h 920231"/>
              <a:gd name="connsiteX86" fmla="*/ 9268817 w 9517857"/>
              <a:gd name="connsiteY86" fmla="*/ 54957 h 920231"/>
              <a:gd name="connsiteX87" fmla="*/ 9316667 w 9517857"/>
              <a:gd name="connsiteY87" fmla="*/ 46922 h 920231"/>
              <a:gd name="connsiteX88" fmla="*/ 9428209 w 9517857"/>
              <a:gd name="connsiteY88" fmla="*/ 31798 h 920231"/>
              <a:gd name="connsiteX89" fmla="*/ 9488916 w 9517857"/>
              <a:gd name="connsiteY89" fmla="*/ 1875 h 920231"/>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826683 w 9517857"/>
              <a:gd name="connsiteY48" fmla="*/ 163442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48518 w 9517857"/>
              <a:gd name="connsiteY64" fmla="*/ 16437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48518 w 9517857"/>
              <a:gd name="connsiteY64" fmla="*/ 16437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820868 w 9517857"/>
              <a:gd name="connsiteY32" fmla="*/ 514160 h 918356"/>
              <a:gd name="connsiteX33" fmla="*/ 3073635 w 9517857"/>
              <a:gd name="connsiteY33" fmla="*/ 491294 h 918356"/>
              <a:gd name="connsiteX34" fmla="*/ 3222071 w 9517857"/>
              <a:gd name="connsiteY34" fmla="*/ 470559 h 918356"/>
              <a:gd name="connsiteX35" fmla="*/ 3274069 w 9517857"/>
              <a:gd name="connsiteY35" fmla="*/ 451605 h 918356"/>
              <a:gd name="connsiteX36" fmla="*/ 3349632 w 9517857"/>
              <a:gd name="connsiteY36" fmla="*/ 432583 h 918356"/>
              <a:gd name="connsiteX37" fmla="*/ 3479593 w 9517857"/>
              <a:gd name="connsiteY37" fmla="*/ 390437 h 918356"/>
              <a:gd name="connsiteX38" fmla="*/ 3651428 w 9517857"/>
              <a:gd name="connsiteY38" fmla="*/ 361807 h 918356"/>
              <a:gd name="connsiteX39" fmla="*/ 3750023 w 9517857"/>
              <a:gd name="connsiteY39" fmla="*/ 370678 h 918356"/>
              <a:gd name="connsiteX40" fmla="*/ 3844133 w 9517857"/>
              <a:gd name="connsiteY40" fmla="*/ 360648 h 918356"/>
              <a:gd name="connsiteX41" fmla="*/ 3933803 w 9517857"/>
              <a:gd name="connsiteY41" fmla="*/ 357315 h 918356"/>
              <a:gd name="connsiteX42" fmla="*/ 4266740 w 9517857"/>
              <a:gd name="connsiteY42" fmla="*/ 361454 h 918356"/>
              <a:gd name="connsiteX43" fmla="*/ 4430770 w 9517857"/>
              <a:gd name="connsiteY43" fmla="*/ 342643 h 918356"/>
              <a:gd name="connsiteX44" fmla="*/ 4512664 w 9517857"/>
              <a:gd name="connsiteY44" fmla="*/ 319948 h 918356"/>
              <a:gd name="connsiteX45" fmla="*/ 4616423 w 9517857"/>
              <a:gd name="connsiteY45" fmla="*/ 290914 h 918356"/>
              <a:gd name="connsiteX46" fmla="*/ 4689163 w 9517857"/>
              <a:gd name="connsiteY46" fmla="*/ 272812 h 918356"/>
              <a:gd name="connsiteX47" fmla="*/ 4783273 w 9517857"/>
              <a:gd name="connsiteY47" fmla="*/ 248463 h 918356"/>
              <a:gd name="connsiteX48" fmla="*/ 4836507 w 9517857"/>
              <a:gd name="connsiteY48" fmla="*/ 256788 h 918356"/>
              <a:gd name="connsiteX49" fmla="*/ 4892569 w 9517857"/>
              <a:gd name="connsiteY49" fmla="*/ 249933 h 918356"/>
              <a:gd name="connsiteX50" fmla="*/ 4896611 w 9517857"/>
              <a:gd name="connsiteY50" fmla="*/ 240448 h 918356"/>
              <a:gd name="connsiteX51" fmla="*/ 4917286 w 9517857"/>
              <a:gd name="connsiteY51" fmla="*/ 243659 h 918356"/>
              <a:gd name="connsiteX52" fmla="*/ 4981173 w 9517857"/>
              <a:gd name="connsiteY52" fmla="*/ 247103 h 918356"/>
              <a:gd name="connsiteX53" fmla="*/ 5060397 w 9517857"/>
              <a:gd name="connsiteY53" fmla="*/ 263688 h 918356"/>
              <a:gd name="connsiteX54" fmla="*/ 5252996 w 9517857"/>
              <a:gd name="connsiteY54" fmla="*/ 270655 h 918356"/>
              <a:gd name="connsiteX55" fmla="*/ 5358056 w 9517857"/>
              <a:gd name="connsiteY55" fmla="*/ 247248 h 918356"/>
              <a:gd name="connsiteX56" fmla="*/ 5426496 w 9517857"/>
              <a:gd name="connsiteY56" fmla="*/ 235142 h 918356"/>
              <a:gd name="connsiteX57" fmla="*/ 5497161 w 9517857"/>
              <a:gd name="connsiteY57" fmla="*/ 228808 h 918356"/>
              <a:gd name="connsiteX58" fmla="*/ 5826043 w 9517857"/>
              <a:gd name="connsiteY58" fmla="*/ 148073 h 918356"/>
              <a:gd name="connsiteX59" fmla="*/ 6007627 w 9517857"/>
              <a:gd name="connsiteY59" fmla="*/ 147126 h 918356"/>
              <a:gd name="connsiteX60" fmla="*/ 6080994 w 9517857"/>
              <a:gd name="connsiteY60" fmla="*/ 142938 h 918356"/>
              <a:gd name="connsiteX61" fmla="*/ 6194152 w 9517857"/>
              <a:gd name="connsiteY61" fmla="*/ 151772 h 918356"/>
              <a:gd name="connsiteX62" fmla="*/ 6281379 w 9517857"/>
              <a:gd name="connsiteY62" fmla="*/ 181626 h 918356"/>
              <a:gd name="connsiteX63" fmla="*/ 6489033 w 9517857"/>
              <a:gd name="connsiteY63" fmla="*/ 167648 h 918356"/>
              <a:gd name="connsiteX64" fmla="*/ 6544700 w 9517857"/>
              <a:gd name="connsiteY64" fmla="*/ 167161 h 918356"/>
              <a:gd name="connsiteX65" fmla="*/ 6648353 w 9517857"/>
              <a:gd name="connsiteY65" fmla="*/ 172250 h 918356"/>
              <a:gd name="connsiteX66" fmla="*/ 6736227 w 9517857"/>
              <a:gd name="connsiteY66" fmla="*/ 173216 h 918356"/>
              <a:gd name="connsiteX67" fmla="*/ 6977218 w 9517857"/>
              <a:gd name="connsiteY67" fmla="*/ 184289 h 918356"/>
              <a:gd name="connsiteX68" fmla="*/ 7065221 w 9517857"/>
              <a:gd name="connsiteY68" fmla="*/ 227531 h 918356"/>
              <a:gd name="connsiteX69" fmla="*/ 7358195 w 9517857"/>
              <a:gd name="connsiteY69" fmla="*/ 251740 h 918356"/>
              <a:gd name="connsiteX70" fmla="*/ 7565449 w 9517857"/>
              <a:gd name="connsiteY70" fmla="*/ 258950 h 918356"/>
              <a:gd name="connsiteX71" fmla="*/ 7599285 w 9517857"/>
              <a:gd name="connsiteY71" fmla="*/ 266021 h 918356"/>
              <a:gd name="connsiteX72" fmla="*/ 7644411 w 9517857"/>
              <a:gd name="connsiteY72" fmla="*/ 258986 h 918356"/>
              <a:gd name="connsiteX73" fmla="*/ 7825110 w 9517857"/>
              <a:gd name="connsiteY73" fmla="*/ 229109 h 918356"/>
              <a:gd name="connsiteX74" fmla="*/ 7965805 w 9517857"/>
              <a:gd name="connsiteY74" fmla="*/ 200355 h 918356"/>
              <a:gd name="connsiteX75" fmla="*/ 8147401 w 9517857"/>
              <a:gd name="connsiteY75" fmla="*/ 205617 h 918356"/>
              <a:gd name="connsiteX76" fmla="*/ 8256033 w 9517857"/>
              <a:gd name="connsiteY76" fmla="*/ 193713 h 918356"/>
              <a:gd name="connsiteX77" fmla="*/ 8410677 w 9517857"/>
              <a:gd name="connsiteY77" fmla="*/ 172167 h 918356"/>
              <a:gd name="connsiteX78" fmla="*/ 8617841 w 9517857"/>
              <a:gd name="connsiteY78" fmla="*/ 155167 h 918356"/>
              <a:gd name="connsiteX79" fmla="*/ 8715976 w 9517857"/>
              <a:gd name="connsiteY79" fmla="*/ 178374 h 918356"/>
              <a:gd name="connsiteX80" fmla="*/ 8778827 w 9517857"/>
              <a:gd name="connsiteY80" fmla="*/ 172936 h 918356"/>
              <a:gd name="connsiteX81" fmla="*/ 8855248 w 9517857"/>
              <a:gd name="connsiteY81" fmla="*/ 143149 h 918356"/>
              <a:gd name="connsiteX82" fmla="*/ 9010380 w 9517857"/>
              <a:gd name="connsiteY82" fmla="*/ 91891 h 918356"/>
              <a:gd name="connsiteX83" fmla="*/ 9110856 w 9517857"/>
              <a:gd name="connsiteY83" fmla="*/ 70997 h 918356"/>
              <a:gd name="connsiteX84" fmla="*/ 9268817 w 9517857"/>
              <a:gd name="connsiteY84" fmla="*/ 53082 h 918356"/>
              <a:gd name="connsiteX85" fmla="*/ 9316667 w 9517857"/>
              <a:gd name="connsiteY85" fmla="*/ 45047 h 918356"/>
              <a:gd name="connsiteX86" fmla="*/ 9428209 w 9517857"/>
              <a:gd name="connsiteY86" fmla="*/ 29923 h 918356"/>
              <a:gd name="connsiteX87" fmla="*/ 9488916 w 9517857"/>
              <a:gd name="connsiteY8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820868 w 9517857"/>
              <a:gd name="connsiteY32" fmla="*/ 514160 h 918356"/>
              <a:gd name="connsiteX33" fmla="*/ 3073635 w 9517857"/>
              <a:gd name="connsiteY33" fmla="*/ 491294 h 918356"/>
              <a:gd name="connsiteX34" fmla="*/ 3222071 w 9517857"/>
              <a:gd name="connsiteY34" fmla="*/ 470559 h 918356"/>
              <a:gd name="connsiteX35" fmla="*/ 3274069 w 9517857"/>
              <a:gd name="connsiteY35" fmla="*/ 451605 h 918356"/>
              <a:gd name="connsiteX36" fmla="*/ 3349632 w 9517857"/>
              <a:gd name="connsiteY36" fmla="*/ 432583 h 918356"/>
              <a:gd name="connsiteX37" fmla="*/ 3479593 w 9517857"/>
              <a:gd name="connsiteY37" fmla="*/ 390437 h 918356"/>
              <a:gd name="connsiteX38" fmla="*/ 3651428 w 9517857"/>
              <a:gd name="connsiteY38" fmla="*/ 361807 h 918356"/>
              <a:gd name="connsiteX39" fmla="*/ 3844133 w 9517857"/>
              <a:gd name="connsiteY39" fmla="*/ 360648 h 918356"/>
              <a:gd name="connsiteX40" fmla="*/ 3933803 w 9517857"/>
              <a:gd name="connsiteY40" fmla="*/ 357315 h 918356"/>
              <a:gd name="connsiteX41" fmla="*/ 4266740 w 9517857"/>
              <a:gd name="connsiteY41" fmla="*/ 361454 h 918356"/>
              <a:gd name="connsiteX42" fmla="*/ 4430770 w 9517857"/>
              <a:gd name="connsiteY42" fmla="*/ 342643 h 918356"/>
              <a:gd name="connsiteX43" fmla="*/ 4512664 w 9517857"/>
              <a:gd name="connsiteY43" fmla="*/ 319948 h 918356"/>
              <a:gd name="connsiteX44" fmla="*/ 4616423 w 9517857"/>
              <a:gd name="connsiteY44" fmla="*/ 290914 h 918356"/>
              <a:gd name="connsiteX45" fmla="*/ 4689163 w 9517857"/>
              <a:gd name="connsiteY45" fmla="*/ 272812 h 918356"/>
              <a:gd name="connsiteX46" fmla="*/ 4783273 w 9517857"/>
              <a:gd name="connsiteY46" fmla="*/ 248463 h 918356"/>
              <a:gd name="connsiteX47" fmla="*/ 4836507 w 9517857"/>
              <a:gd name="connsiteY47" fmla="*/ 256788 h 918356"/>
              <a:gd name="connsiteX48" fmla="*/ 4892569 w 9517857"/>
              <a:gd name="connsiteY48" fmla="*/ 249933 h 918356"/>
              <a:gd name="connsiteX49" fmla="*/ 4896611 w 9517857"/>
              <a:gd name="connsiteY49" fmla="*/ 240448 h 918356"/>
              <a:gd name="connsiteX50" fmla="*/ 4917286 w 9517857"/>
              <a:gd name="connsiteY50" fmla="*/ 243659 h 918356"/>
              <a:gd name="connsiteX51" fmla="*/ 4981173 w 9517857"/>
              <a:gd name="connsiteY51" fmla="*/ 247103 h 918356"/>
              <a:gd name="connsiteX52" fmla="*/ 5060397 w 9517857"/>
              <a:gd name="connsiteY52" fmla="*/ 263688 h 918356"/>
              <a:gd name="connsiteX53" fmla="*/ 5252996 w 9517857"/>
              <a:gd name="connsiteY53" fmla="*/ 270655 h 918356"/>
              <a:gd name="connsiteX54" fmla="*/ 5358056 w 9517857"/>
              <a:gd name="connsiteY54" fmla="*/ 247248 h 918356"/>
              <a:gd name="connsiteX55" fmla="*/ 5426496 w 9517857"/>
              <a:gd name="connsiteY55" fmla="*/ 235142 h 918356"/>
              <a:gd name="connsiteX56" fmla="*/ 5497161 w 9517857"/>
              <a:gd name="connsiteY56" fmla="*/ 228808 h 918356"/>
              <a:gd name="connsiteX57" fmla="*/ 5826043 w 9517857"/>
              <a:gd name="connsiteY57" fmla="*/ 148073 h 918356"/>
              <a:gd name="connsiteX58" fmla="*/ 6007627 w 9517857"/>
              <a:gd name="connsiteY58" fmla="*/ 147126 h 918356"/>
              <a:gd name="connsiteX59" fmla="*/ 6080994 w 9517857"/>
              <a:gd name="connsiteY59" fmla="*/ 142938 h 918356"/>
              <a:gd name="connsiteX60" fmla="*/ 6194152 w 9517857"/>
              <a:gd name="connsiteY60" fmla="*/ 151772 h 918356"/>
              <a:gd name="connsiteX61" fmla="*/ 6281379 w 9517857"/>
              <a:gd name="connsiteY61" fmla="*/ 181626 h 918356"/>
              <a:gd name="connsiteX62" fmla="*/ 6489033 w 9517857"/>
              <a:gd name="connsiteY62" fmla="*/ 167648 h 918356"/>
              <a:gd name="connsiteX63" fmla="*/ 6544700 w 9517857"/>
              <a:gd name="connsiteY63" fmla="*/ 167161 h 918356"/>
              <a:gd name="connsiteX64" fmla="*/ 6648353 w 9517857"/>
              <a:gd name="connsiteY64" fmla="*/ 172250 h 918356"/>
              <a:gd name="connsiteX65" fmla="*/ 6736227 w 9517857"/>
              <a:gd name="connsiteY65" fmla="*/ 173216 h 918356"/>
              <a:gd name="connsiteX66" fmla="*/ 6977218 w 9517857"/>
              <a:gd name="connsiteY66" fmla="*/ 184289 h 918356"/>
              <a:gd name="connsiteX67" fmla="*/ 7065221 w 9517857"/>
              <a:gd name="connsiteY67" fmla="*/ 227531 h 918356"/>
              <a:gd name="connsiteX68" fmla="*/ 7358195 w 9517857"/>
              <a:gd name="connsiteY68" fmla="*/ 251740 h 918356"/>
              <a:gd name="connsiteX69" fmla="*/ 7565449 w 9517857"/>
              <a:gd name="connsiteY69" fmla="*/ 258950 h 918356"/>
              <a:gd name="connsiteX70" fmla="*/ 7599285 w 9517857"/>
              <a:gd name="connsiteY70" fmla="*/ 266021 h 918356"/>
              <a:gd name="connsiteX71" fmla="*/ 7644411 w 9517857"/>
              <a:gd name="connsiteY71" fmla="*/ 258986 h 918356"/>
              <a:gd name="connsiteX72" fmla="*/ 7825110 w 9517857"/>
              <a:gd name="connsiteY72" fmla="*/ 229109 h 918356"/>
              <a:gd name="connsiteX73" fmla="*/ 7965805 w 9517857"/>
              <a:gd name="connsiteY73" fmla="*/ 200355 h 918356"/>
              <a:gd name="connsiteX74" fmla="*/ 8147401 w 9517857"/>
              <a:gd name="connsiteY74" fmla="*/ 205617 h 918356"/>
              <a:gd name="connsiteX75" fmla="*/ 8256033 w 9517857"/>
              <a:gd name="connsiteY75" fmla="*/ 193713 h 918356"/>
              <a:gd name="connsiteX76" fmla="*/ 8410677 w 9517857"/>
              <a:gd name="connsiteY76" fmla="*/ 172167 h 918356"/>
              <a:gd name="connsiteX77" fmla="*/ 8617841 w 9517857"/>
              <a:gd name="connsiteY77" fmla="*/ 155167 h 918356"/>
              <a:gd name="connsiteX78" fmla="*/ 8715976 w 9517857"/>
              <a:gd name="connsiteY78" fmla="*/ 178374 h 918356"/>
              <a:gd name="connsiteX79" fmla="*/ 8778827 w 9517857"/>
              <a:gd name="connsiteY79" fmla="*/ 172936 h 918356"/>
              <a:gd name="connsiteX80" fmla="*/ 8855248 w 9517857"/>
              <a:gd name="connsiteY80" fmla="*/ 143149 h 918356"/>
              <a:gd name="connsiteX81" fmla="*/ 9010380 w 9517857"/>
              <a:gd name="connsiteY81" fmla="*/ 91891 h 918356"/>
              <a:gd name="connsiteX82" fmla="*/ 9110856 w 9517857"/>
              <a:gd name="connsiteY82" fmla="*/ 70997 h 918356"/>
              <a:gd name="connsiteX83" fmla="*/ 9268817 w 9517857"/>
              <a:gd name="connsiteY83" fmla="*/ 53082 h 918356"/>
              <a:gd name="connsiteX84" fmla="*/ 9316667 w 9517857"/>
              <a:gd name="connsiteY84" fmla="*/ 45047 h 918356"/>
              <a:gd name="connsiteX85" fmla="*/ 9428209 w 9517857"/>
              <a:gd name="connsiteY85" fmla="*/ 29923 h 918356"/>
              <a:gd name="connsiteX86" fmla="*/ 9488916 w 9517857"/>
              <a:gd name="connsiteY8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78982 w 9517857"/>
              <a:gd name="connsiteY9" fmla="*/ 710142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081980 w 9517857"/>
              <a:gd name="connsiteY17" fmla="*/ 738455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081980 w 9517857"/>
              <a:gd name="connsiteY17" fmla="*/ 738455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142754 w 9517857"/>
              <a:gd name="connsiteY17" fmla="*/ 725374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02561 w 9517857"/>
              <a:gd name="connsiteY21" fmla="*/ 659917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4948 w 9517857"/>
              <a:gd name="connsiteY74" fmla="*/ 16824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4948 w 9517857"/>
              <a:gd name="connsiteY74" fmla="*/ 16824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2820868 w 9517857"/>
              <a:gd name="connsiteY28" fmla="*/ 514160 h 918356"/>
              <a:gd name="connsiteX29" fmla="*/ 3073635 w 9517857"/>
              <a:gd name="connsiteY29" fmla="*/ 491294 h 918356"/>
              <a:gd name="connsiteX30" fmla="*/ 3222071 w 9517857"/>
              <a:gd name="connsiteY30" fmla="*/ 470559 h 918356"/>
              <a:gd name="connsiteX31" fmla="*/ 3274069 w 9517857"/>
              <a:gd name="connsiteY31" fmla="*/ 451605 h 918356"/>
              <a:gd name="connsiteX32" fmla="*/ 3349632 w 9517857"/>
              <a:gd name="connsiteY32" fmla="*/ 432583 h 918356"/>
              <a:gd name="connsiteX33" fmla="*/ 3479593 w 9517857"/>
              <a:gd name="connsiteY33" fmla="*/ 390437 h 918356"/>
              <a:gd name="connsiteX34" fmla="*/ 3651428 w 9517857"/>
              <a:gd name="connsiteY34" fmla="*/ 361807 h 918356"/>
              <a:gd name="connsiteX35" fmla="*/ 3844133 w 9517857"/>
              <a:gd name="connsiteY35" fmla="*/ 360648 h 918356"/>
              <a:gd name="connsiteX36" fmla="*/ 3933803 w 9517857"/>
              <a:gd name="connsiteY36" fmla="*/ 357315 h 918356"/>
              <a:gd name="connsiteX37" fmla="*/ 4266740 w 9517857"/>
              <a:gd name="connsiteY37" fmla="*/ 361454 h 918356"/>
              <a:gd name="connsiteX38" fmla="*/ 4430770 w 9517857"/>
              <a:gd name="connsiteY38" fmla="*/ 342643 h 918356"/>
              <a:gd name="connsiteX39" fmla="*/ 4512664 w 9517857"/>
              <a:gd name="connsiteY39" fmla="*/ 319948 h 918356"/>
              <a:gd name="connsiteX40" fmla="*/ 4616423 w 9517857"/>
              <a:gd name="connsiteY40" fmla="*/ 290914 h 918356"/>
              <a:gd name="connsiteX41" fmla="*/ 4689163 w 9517857"/>
              <a:gd name="connsiteY41" fmla="*/ 272812 h 918356"/>
              <a:gd name="connsiteX42" fmla="*/ 4783273 w 9517857"/>
              <a:gd name="connsiteY42" fmla="*/ 248463 h 918356"/>
              <a:gd name="connsiteX43" fmla="*/ 4836507 w 9517857"/>
              <a:gd name="connsiteY43" fmla="*/ 256788 h 918356"/>
              <a:gd name="connsiteX44" fmla="*/ 4892569 w 9517857"/>
              <a:gd name="connsiteY44" fmla="*/ 249933 h 918356"/>
              <a:gd name="connsiteX45" fmla="*/ 4896611 w 9517857"/>
              <a:gd name="connsiteY45" fmla="*/ 240448 h 918356"/>
              <a:gd name="connsiteX46" fmla="*/ 4917286 w 9517857"/>
              <a:gd name="connsiteY46" fmla="*/ 243659 h 918356"/>
              <a:gd name="connsiteX47" fmla="*/ 4981173 w 9517857"/>
              <a:gd name="connsiteY47" fmla="*/ 247103 h 918356"/>
              <a:gd name="connsiteX48" fmla="*/ 5060397 w 9517857"/>
              <a:gd name="connsiteY48" fmla="*/ 263688 h 918356"/>
              <a:gd name="connsiteX49" fmla="*/ 5252996 w 9517857"/>
              <a:gd name="connsiteY49" fmla="*/ 270655 h 918356"/>
              <a:gd name="connsiteX50" fmla="*/ 5358056 w 9517857"/>
              <a:gd name="connsiteY50" fmla="*/ 247248 h 918356"/>
              <a:gd name="connsiteX51" fmla="*/ 5426496 w 9517857"/>
              <a:gd name="connsiteY51" fmla="*/ 235142 h 918356"/>
              <a:gd name="connsiteX52" fmla="*/ 5497161 w 9517857"/>
              <a:gd name="connsiteY52" fmla="*/ 228808 h 918356"/>
              <a:gd name="connsiteX53" fmla="*/ 5826043 w 9517857"/>
              <a:gd name="connsiteY53" fmla="*/ 148073 h 918356"/>
              <a:gd name="connsiteX54" fmla="*/ 6007627 w 9517857"/>
              <a:gd name="connsiteY54" fmla="*/ 147126 h 918356"/>
              <a:gd name="connsiteX55" fmla="*/ 6080994 w 9517857"/>
              <a:gd name="connsiteY55" fmla="*/ 142938 h 918356"/>
              <a:gd name="connsiteX56" fmla="*/ 6194152 w 9517857"/>
              <a:gd name="connsiteY56" fmla="*/ 151772 h 918356"/>
              <a:gd name="connsiteX57" fmla="*/ 6281379 w 9517857"/>
              <a:gd name="connsiteY57" fmla="*/ 181626 h 918356"/>
              <a:gd name="connsiteX58" fmla="*/ 6489033 w 9517857"/>
              <a:gd name="connsiteY58" fmla="*/ 167648 h 918356"/>
              <a:gd name="connsiteX59" fmla="*/ 6544700 w 9517857"/>
              <a:gd name="connsiteY59" fmla="*/ 167161 h 918356"/>
              <a:gd name="connsiteX60" fmla="*/ 6648353 w 9517857"/>
              <a:gd name="connsiteY60" fmla="*/ 172250 h 918356"/>
              <a:gd name="connsiteX61" fmla="*/ 6736227 w 9517857"/>
              <a:gd name="connsiteY61" fmla="*/ 173216 h 918356"/>
              <a:gd name="connsiteX62" fmla="*/ 6977218 w 9517857"/>
              <a:gd name="connsiteY62" fmla="*/ 184289 h 918356"/>
              <a:gd name="connsiteX63" fmla="*/ 7065221 w 9517857"/>
              <a:gd name="connsiteY63" fmla="*/ 227531 h 918356"/>
              <a:gd name="connsiteX64" fmla="*/ 7358195 w 9517857"/>
              <a:gd name="connsiteY64" fmla="*/ 251740 h 918356"/>
              <a:gd name="connsiteX65" fmla="*/ 7565449 w 9517857"/>
              <a:gd name="connsiteY65" fmla="*/ 258950 h 918356"/>
              <a:gd name="connsiteX66" fmla="*/ 7599285 w 9517857"/>
              <a:gd name="connsiteY66" fmla="*/ 266021 h 918356"/>
              <a:gd name="connsiteX67" fmla="*/ 7644411 w 9517857"/>
              <a:gd name="connsiteY67" fmla="*/ 258986 h 918356"/>
              <a:gd name="connsiteX68" fmla="*/ 7825110 w 9517857"/>
              <a:gd name="connsiteY68" fmla="*/ 229109 h 918356"/>
              <a:gd name="connsiteX69" fmla="*/ 7965805 w 9517857"/>
              <a:gd name="connsiteY69" fmla="*/ 200355 h 918356"/>
              <a:gd name="connsiteX70" fmla="*/ 8147401 w 9517857"/>
              <a:gd name="connsiteY70" fmla="*/ 205617 h 918356"/>
              <a:gd name="connsiteX71" fmla="*/ 8256033 w 9517857"/>
              <a:gd name="connsiteY71" fmla="*/ 193713 h 918356"/>
              <a:gd name="connsiteX72" fmla="*/ 8410677 w 9517857"/>
              <a:gd name="connsiteY72" fmla="*/ 172167 h 918356"/>
              <a:gd name="connsiteX73" fmla="*/ 8614948 w 9517857"/>
              <a:gd name="connsiteY73" fmla="*/ 168247 h 918356"/>
              <a:gd name="connsiteX74" fmla="*/ 8715976 w 9517857"/>
              <a:gd name="connsiteY74" fmla="*/ 178374 h 918356"/>
              <a:gd name="connsiteX75" fmla="*/ 8778827 w 9517857"/>
              <a:gd name="connsiteY75" fmla="*/ 172936 h 918356"/>
              <a:gd name="connsiteX76" fmla="*/ 8855248 w 9517857"/>
              <a:gd name="connsiteY76" fmla="*/ 143149 h 918356"/>
              <a:gd name="connsiteX77" fmla="*/ 9010380 w 9517857"/>
              <a:gd name="connsiteY77" fmla="*/ 91891 h 918356"/>
              <a:gd name="connsiteX78" fmla="*/ 9110856 w 9517857"/>
              <a:gd name="connsiteY78" fmla="*/ 70997 h 918356"/>
              <a:gd name="connsiteX79" fmla="*/ 9268817 w 9517857"/>
              <a:gd name="connsiteY79" fmla="*/ 53082 h 918356"/>
              <a:gd name="connsiteX80" fmla="*/ 9316667 w 9517857"/>
              <a:gd name="connsiteY80" fmla="*/ 45047 h 918356"/>
              <a:gd name="connsiteX81" fmla="*/ 9428209 w 9517857"/>
              <a:gd name="connsiteY81" fmla="*/ 29923 h 918356"/>
              <a:gd name="connsiteX82" fmla="*/ 9488916 w 9517857"/>
              <a:gd name="connsiteY8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3073635 w 9517857"/>
              <a:gd name="connsiteY28" fmla="*/ 491294 h 918356"/>
              <a:gd name="connsiteX29" fmla="*/ 3222071 w 9517857"/>
              <a:gd name="connsiteY29" fmla="*/ 470559 h 918356"/>
              <a:gd name="connsiteX30" fmla="*/ 3274069 w 9517857"/>
              <a:gd name="connsiteY30" fmla="*/ 451605 h 918356"/>
              <a:gd name="connsiteX31" fmla="*/ 3349632 w 9517857"/>
              <a:gd name="connsiteY31" fmla="*/ 432583 h 918356"/>
              <a:gd name="connsiteX32" fmla="*/ 3479593 w 9517857"/>
              <a:gd name="connsiteY32" fmla="*/ 390437 h 918356"/>
              <a:gd name="connsiteX33" fmla="*/ 3651428 w 9517857"/>
              <a:gd name="connsiteY33" fmla="*/ 361807 h 918356"/>
              <a:gd name="connsiteX34" fmla="*/ 3844133 w 9517857"/>
              <a:gd name="connsiteY34" fmla="*/ 360648 h 918356"/>
              <a:gd name="connsiteX35" fmla="*/ 3933803 w 9517857"/>
              <a:gd name="connsiteY35" fmla="*/ 357315 h 918356"/>
              <a:gd name="connsiteX36" fmla="*/ 4266740 w 9517857"/>
              <a:gd name="connsiteY36" fmla="*/ 361454 h 918356"/>
              <a:gd name="connsiteX37" fmla="*/ 4430770 w 9517857"/>
              <a:gd name="connsiteY37" fmla="*/ 342643 h 918356"/>
              <a:gd name="connsiteX38" fmla="*/ 4512664 w 9517857"/>
              <a:gd name="connsiteY38" fmla="*/ 319948 h 918356"/>
              <a:gd name="connsiteX39" fmla="*/ 4616423 w 9517857"/>
              <a:gd name="connsiteY39" fmla="*/ 290914 h 918356"/>
              <a:gd name="connsiteX40" fmla="*/ 4689163 w 9517857"/>
              <a:gd name="connsiteY40" fmla="*/ 272812 h 918356"/>
              <a:gd name="connsiteX41" fmla="*/ 4783273 w 9517857"/>
              <a:gd name="connsiteY41" fmla="*/ 248463 h 918356"/>
              <a:gd name="connsiteX42" fmla="*/ 4836507 w 9517857"/>
              <a:gd name="connsiteY42" fmla="*/ 256788 h 918356"/>
              <a:gd name="connsiteX43" fmla="*/ 4892569 w 9517857"/>
              <a:gd name="connsiteY43" fmla="*/ 249933 h 918356"/>
              <a:gd name="connsiteX44" fmla="*/ 4896611 w 9517857"/>
              <a:gd name="connsiteY44" fmla="*/ 240448 h 918356"/>
              <a:gd name="connsiteX45" fmla="*/ 4917286 w 9517857"/>
              <a:gd name="connsiteY45" fmla="*/ 243659 h 918356"/>
              <a:gd name="connsiteX46" fmla="*/ 4981173 w 9517857"/>
              <a:gd name="connsiteY46" fmla="*/ 247103 h 918356"/>
              <a:gd name="connsiteX47" fmla="*/ 5060397 w 9517857"/>
              <a:gd name="connsiteY47" fmla="*/ 263688 h 918356"/>
              <a:gd name="connsiteX48" fmla="*/ 5252996 w 9517857"/>
              <a:gd name="connsiteY48" fmla="*/ 270655 h 918356"/>
              <a:gd name="connsiteX49" fmla="*/ 5358056 w 9517857"/>
              <a:gd name="connsiteY49" fmla="*/ 247248 h 918356"/>
              <a:gd name="connsiteX50" fmla="*/ 5426496 w 9517857"/>
              <a:gd name="connsiteY50" fmla="*/ 235142 h 918356"/>
              <a:gd name="connsiteX51" fmla="*/ 5497161 w 9517857"/>
              <a:gd name="connsiteY51" fmla="*/ 228808 h 918356"/>
              <a:gd name="connsiteX52" fmla="*/ 5826043 w 9517857"/>
              <a:gd name="connsiteY52" fmla="*/ 148073 h 918356"/>
              <a:gd name="connsiteX53" fmla="*/ 6007627 w 9517857"/>
              <a:gd name="connsiteY53" fmla="*/ 147126 h 918356"/>
              <a:gd name="connsiteX54" fmla="*/ 6080994 w 9517857"/>
              <a:gd name="connsiteY54" fmla="*/ 142938 h 918356"/>
              <a:gd name="connsiteX55" fmla="*/ 6194152 w 9517857"/>
              <a:gd name="connsiteY55" fmla="*/ 151772 h 918356"/>
              <a:gd name="connsiteX56" fmla="*/ 6281379 w 9517857"/>
              <a:gd name="connsiteY56" fmla="*/ 181626 h 918356"/>
              <a:gd name="connsiteX57" fmla="*/ 6489033 w 9517857"/>
              <a:gd name="connsiteY57" fmla="*/ 167648 h 918356"/>
              <a:gd name="connsiteX58" fmla="*/ 6544700 w 9517857"/>
              <a:gd name="connsiteY58" fmla="*/ 167161 h 918356"/>
              <a:gd name="connsiteX59" fmla="*/ 6648353 w 9517857"/>
              <a:gd name="connsiteY59" fmla="*/ 172250 h 918356"/>
              <a:gd name="connsiteX60" fmla="*/ 6736227 w 9517857"/>
              <a:gd name="connsiteY60" fmla="*/ 173216 h 918356"/>
              <a:gd name="connsiteX61" fmla="*/ 6977218 w 9517857"/>
              <a:gd name="connsiteY61" fmla="*/ 184289 h 918356"/>
              <a:gd name="connsiteX62" fmla="*/ 7065221 w 9517857"/>
              <a:gd name="connsiteY62" fmla="*/ 227531 h 918356"/>
              <a:gd name="connsiteX63" fmla="*/ 7358195 w 9517857"/>
              <a:gd name="connsiteY63" fmla="*/ 251740 h 918356"/>
              <a:gd name="connsiteX64" fmla="*/ 7565449 w 9517857"/>
              <a:gd name="connsiteY64" fmla="*/ 258950 h 918356"/>
              <a:gd name="connsiteX65" fmla="*/ 7599285 w 9517857"/>
              <a:gd name="connsiteY65" fmla="*/ 266021 h 918356"/>
              <a:gd name="connsiteX66" fmla="*/ 7644411 w 9517857"/>
              <a:gd name="connsiteY66" fmla="*/ 258986 h 918356"/>
              <a:gd name="connsiteX67" fmla="*/ 7825110 w 9517857"/>
              <a:gd name="connsiteY67" fmla="*/ 229109 h 918356"/>
              <a:gd name="connsiteX68" fmla="*/ 7965805 w 9517857"/>
              <a:gd name="connsiteY68" fmla="*/ 200355 h 918356"/>
              <a:gd name="connsiteX69" fmla="*/ 8147401 w 9517857"/>
              <a:gd name="connsiteY69" fmla="*/ 205617 h 918356"/>
              <a:gd name="connsiteX70" fmla="*/ 8256033 w 9517857"/>
              <a:gd name="connsiteY70" fmla="*/ 193713 h 918356"/>
              <a:gd name="connsiteX71" fmla="*/ 8410677 w 9517857"/>
              <a:gd name="connsiteY71" fmla="*/ 172167 h 918356"/>
              <a:gd name="connsiteX72" fmla="*/ 8614948 w 9517857"/>
              <a:gd name="connsiteY72" fmla="*/ 168247 h 918356"/>
              <a:gd name="connsiteX73" fmla="*/ 8715976 w 9517857"/>
              <a:gd name="connsiteY73" fmla="*/ 178374 h 918356"/>
              <a:gd name="connsiteX74" fmla="*/ 8778827 w 9517857"/>
              <a:gd name="connsiteY74" fmla="*/ 172936 h 918356"/>
              <a:gd name="connsiteX75" fmla="*/ 8855248 w 9517857"/>
              <a:gd name="connsiteY75" fmla="*/ 143149 h 918356"/>
              <a:gd name="connsiteX76" fmla="*/ 9010380 w 9517857"/>
              <a:gd name="connsiteY76" fmla="*/ 91891 h 918356"/>
              <a:gd name="connsiteX77" fmla="*/ 9110856 w 9517857"/>
              <a:gd name="connsiteY77" fmla="*/ 70997 h 918356"/>
              <a:gd name="connsiteX78" fmla="*/ 9268817 w 9517857"/>
              <a:gd name="connsiteY78" fmla="*/ 53082 h 918356"/>
              <a:gd name="connsiteX79" fmla="*/ 9316667 w 9517857"/>
              <a:gd name="connsiteY79" fmla="*/ 45047 h 918356"/>
              <a:gd name="connsiteX80" fmla="*/ 9428209 w 9517857"/>
              <a:gd name="connsiteY80" fmla="*/ 29923 h 918356"/>
              <a:gd name="connsiteX81" fmla="*/ 9488916 w 9517857"/>
              <a:gd name="connsiteY8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3073635 w 9517857"/>
              <a:gd name="connsiteY28" fmla="*/ 491294 h 918356"/>
              <a:gd name="connsiteX29" fmla="*/ 3222071 w 9517857"/>
              <a:gd name="connsiteY29" fmla="*/ 470559 h 918356"/>
              <a:gd name="connsiteX30" fmla="*/ 3274069 w 9517857"/>
              <a:gd name="connsiteY30" fmla="*/ 451605 h 918356"/>
              <a:gd name="connsiteX31" fmla="*/ 3349632 w 9517857"/>
              <a:gd name="connsiteY31" fmla="*/ 432583 h 918356"/>
              <a:gd name="connsiteX32" fmla="*/ 3479593 w 9517857"/>
              <a:gd name="connsiteY32" fmla="*/ 390437 h 918356"/>
              <a:gd name="connsiteX33" fmla="*/ 3651428 w 9517857"/>
              <a:gd name="connsiteY33" fmla="*/ 361807 h 918356"/>
              <a:gd name="connsiteX34" fmla="*/ 3844133 w 9517857"/>
              <a:gd name="connsiteY34" fmla="*/ 360648 h 918356"/>
              <a:gd name="connsiteX35" fmla="*/ 3933803 w 9517857"/>
              <a:gd name="connsiteY35" fmla="*/ 357315 h 918356"/>
              <a:gd name="connsiteX36" fmla="*/ 4266740 w 9517857"/>
              <a:gd name="connsiteY36" fmla="*/ 361454 h 918356"/>
              <a:gd name="connsiteX37" fmla="*/ 4430770 w 9517857"/>
              <a:gd name="connsiteY37" fmla="*/ 342643 h 918356"/>
              <a:gd name="connsiteX38" fmla="*/ 4512664 w 9517857"/>
              <a:gd name="connsiteY38" fmla="*/ 319948 h 918356"/>
              <a:gd name="connsiteX39" fmla="*/ 4616423 w 9517857"/>
              <a:gd name="connsiteY39" fmla="*/ 290914 h 918356"/>
              <a:gd name="connsiteX40" fmla="*/ 4689163 w 9517857"/>
              <a:gd name="connsiteY40" fmla="*/ 272812 h 918356"/>
              <a:gd name="connsiteX41" fmla="*/ 4783273 w 9517857"/>
              <a:gd name="connsiteY41" fmla="*/ 248463 h 918356"/>
              <a:gd name="connsiteX42" fmla="*/ 4836507 w 9517857"/>
              <a:gd name="connsiteY42" fmla="*/ 256788 h 918356"/>
              <a:gd name="connsiteX43" fmla="*/ 4892569 w 9517857"/>
              <a:gd name="connsiteY43" fmla="*/ 249933 h 918356"/>
              <a:gd name="connsiteX44" fmla="*/ 4896611 w 9517857"/>
              <a:gd name="connsiteY44" fmla="*/ 240448 h 918356"/>
              <a:gd name="connsiteX45" fmla="*/ 4917286 w 9517857"/>
              <a:gd name="connsiteY45" fmla="*/ 243659 h 918356"/>
              <a:gd name="connsiteX46" fmla="*/ 4981173 w 9517857"/>
              <a:gd name="connsiteY46" fmla="*/ 247103 h 918356"/>
              <a:gd name="connsiteX47" fmla="*/ 5060397 w 9517857"/>
              <a:gd name="connsiteY47" fmla="*/ 263688 h 918356"/>
              <a:gd name="connsiteX48" fmla="*/ 5252996 w 9517857"/>
              <a:gd name="connsiteY48" fmla="*/ 270655 h 918356"/>
              <a:gd name="connsiteX49" fmla="*/ 5358056 w 9517857"/>
              <a:gd name="connsiteY49" fmla="*/ 247248 h 918356"/>
              <a:gd name="connsiteX50" fmla="*/ 5426496 w 9517857"/>
              <a:gd name="connsiteY50" fmla="*/ 235142 h 918356"/>
              <a:gd name="connsiteX51" fmla="*/ 5497161 w 9517857"/>
              <a:gd name="connsiteY51" fmla="*/ 228808 h 918356"/>
              <a:gd name="connsiteX52" fmla="*/ 5826043 w 9517857"/>
              <a:gd name="connsiteY52" fmla="*/ 148073 h 918356"/>
              <a:gd name="connsiteX53" fmla="*/ 6007627 w 9517857"/>
              <a:gd name="connsiteY53" fmla="*/ 147126 h 918356"/>
              <a:gd name="connsiteX54" fmla="*/ 6080994 w 9517857"/>
              <a:gd name="connsiteY54" fmla="*/ 142938 h 918356"/>
              <a:gd name="connsiteX55" fmla="*/ 6194152 w 9517857"/>
              <a:gd name="connsiteY55" fmla="*/ 151772 h 918356"/>
              <a:gd name="connsiteX56" fmla="*/ 6281379 w 9517857"/>
              <a:gd name="connsiteY56" fmla="*/ 181626 h 918356"/>
              <a:gd name="connsiteX57" fmla="*/ 6489033 w 9517857"/>
              <a:gd name="connsiteY57" fmla="*/ 167648 h 918356"/>
              <a:gd name="connsiteX58" fmla="*/ 6544700 w 9517857"/>
              <a:gd name="connsiteY58" fmla="*/ 167161 h 918356"/>
              <a:gd name="connsiteX59" fmla="*/ 6648353 w 9517857"/>
              <a:gd name="connsiteY59" fmla="*/ 172250 h 918356"/>
              <a:gd name="connsiteX60" fmla="*/ 6736227 w 9517857"/>
              <a:gd name="connsiteY60" fmla="*/ 173216 h 918356"/>
              <a:gd name="connsiteX61" fmla="*/ 6977218 w 9517857"/>
              <a:gd name="connsiteY61" fmla="*/ 184289 h 918356"/>
              <a:gd name="connsiteX62" fmla="*/ 7065221 w 9517857"/>
              <a:gd name="connsiteY62" fmla="*/ 227531 h 918356"/>
              <a:gd name="connsiteX63" fmla="*/ 7358195 w 9517857"/>
              <a:gd name="connsiteY63" fmla="*/ 251740 h 918356"/>
              <a:gd name="connsiteX64" fmla="*/ 7565449 w 9517857"/>
              <a:gd name="connsiteY64" fmla="*/ 258950 h 918356"/>
              <a:gd name="connsiteX65" fmla="*/ 7599285 w 9517857"/>
              <a:gd name="connsiteY65" fmla="*/ 266021 h 918356"/>
              <a:gd name="connsiteX66" fmla="*/ 7644411 w 9517857"/>
              <a:gd name="connsiteY66" fmla="*/ 258986 h 918356"/>
              <a:gd name="connsiteX67" fmla="*/ 7825110 w 9517857"/>
              <a:gd name="connsiteY67" fmla="*/ 229109 h 918356"/>
              <a:gd name="connsiteX68" fmla="*/ 7965805 w 9517857"/>
              <a:gd name="connsiteY68" fmla="*/ 200355 h 918356"/>
              <a:gd name="connsiteX69" fmla="*/ 8147401 w 9517857"/>
              <a:gd name="connsiteY69" fmla="*/ 205617 h 918356"/>
              <a:gd name="connsiteX70" fmla="*/ 8256033 w 9517857"/>
              <a:gd name="connsiteY70" fmla="*/ 193713 h 918356"/>
              <a:gd name="connsiteX71" fmla="*/ 8410677 w 9517857"/>
              <a:gd name="connsiteY71" fmla="*/ 172167 h 918356"/>
              <a:gd name="connsiteX72" fmla="*/ 8614948 w 9517857"/>
              <a:gd name="connsiteY72" fmla="*/ 168247 h 918356"/>
              <a:gd name="connsiteX73" fmla="*/ 8715976 w 9517857"/>
              <a:gd name="connsiteY73" fmla="*/ 178374 h 918356"/>
              <a:gd name="connsiteX74" fmla="*/ 8778827 w 9517857"/>
              <a:gd name="connsiteY74" fmla="*/ 172936 h 918356"/>
              <a:gd name="connsiteX75" fmla="*/ 8855248 w 9517857"/>
              <a:gd name="connsiteY75" fmla="*/ 143149 h 918356"/>
              <a:gd name="connsiteX76" fmla="*/ 9010380 w 9517857"/>
              <a:gd name="connsiteY76" fmla="*/ 91891 h 918356"/>
              <a:gd name="connsiteX77" fmla="*/ 9110856 w 9517857"/>
              <a:gd name="connsiteY77" fmla="*/ 70997 h 918356"/>
              <a:gd name="connsiteX78" fmla="*/ 9268817 w 9517857"/>
              <a:gd name="connsiteY78" fmla="*/ 53082 h 918356"/>
              <a:gd name="connsiteX79" fmla="*/ 9316667 w 9517857"/>
              <a:gd name="connsiteY79" fmla="*/ 45047 h 918356"/>
              <a:gd name="connsiteX80" fmla="*/ 9428209 w 9517857"/>
              <a:gd name="connsiteY80" fmla="*/ 29923 h 918356"/>
              <a:gd name="connsiteX81" fmla="*/ 9488916 w 9517857"/>
              <a:gd name="connsiteY8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727306 w 9517857"/>
              <a:gd name="connsiteY26" fmla="*/ 550698 h 918356"/>
              <a:gd name="connsiteX27" fmla="*/ 3073635 w 9517857"/>
              <a:gd name="connsiteY27" fmla="*/ 491294 h 918356"/>
              <a:gd name="connsiteX28" fmla="*/ 3222071 w 9517857"/>
              <a:gd name="connsiteY28" fmla="*/ 470559 h 918356"/>
              <a:gd name="connsiteX29" fmla="*/ 3274069 w 9517857"/>
              <a:gd name="connsiteY29" fmla="*/ 451605 h 918356"/>
              <a:gd name="connsiteX30" fmla="*/ 3349632 w 9517857"/>
              <a:gd name="connsiteY30" fmla="*/ 432583 h 918356"/>
              <a:gd name="connsiteX31" fmla="*/ 3479593 w 9517857"/>
              <a:gd name="connsiteY31" fmla="*/ 390437 h 918356"/>
              <a:gd name="connsiteX32" fmla="*/ 3651428 w 9517857"/>
              <a:gd name="connsiteY32" fmla="*/ 361807 h 918356"/>
              <a:gd name="connsiteX33" fmla="*/ 3844133 w 9517857"/>
              <a:gd name="connsiteY33" fmla="*/ 360648 h 918356"/>
              <a:gd name="connsiteX34" fmla="*/ 3933803 w 9517857"/>
              <a:gd name="connsiteY34" fmla="*/ 357315 h 918356"/>
              <a:gd name="connsiteX35" fmla="*/ 4266740 w 9517857"/>
              <a:gd name="connsiteY35" fmla="*/ 361454 h 918356"/>
              <a:gd name="connsiteX36" fmla="*/ 4430770 w 9517857"/>
              <a:gd name="connsiteY36" fmla="*/ 342643 h 918356"/>
              <a:gd name="connsiteX37" fmla="*/ 4512664 w 9517857"/>
              <a:gd name="connsiteY37" fmla="*/ 319948 h 918356"/>
              <a:gd name="connsiteX38" fmla="*/ 4616423 w 9517857"/>
              <a:gd name="connsiteY38" fmla="*/ 290914 h 918356"/>
              <a:gd name="connsiteX39" fmla="*/ 4689163 w 9517857"/>
              <a:gd name="connsiteY39" fmla="*/ 272812 h 918356"/>
              <a:gd name="connsiteX40" fmla="*/ 4783273 w 9517857"/>
              <a:gd name="connsiteY40" fmla="*/ 248463 h 918356"/>
              <a:gd name="connsiteX41" fmla="*/ 4836507 w 9517857"/>
              <a:gd name="connsiteY41" fmla="*/ 256788 h 918356"/>
              <a:gd name="connsiteX42" fmla="*/ 4892569 w 9517857"/>
              <a:gd name="connsiteY42" fmla="*/ 249933 h 918356"/>
              <a:gd name="connsiteX43" fmla="*/ 4896611 w 9517857"/>
              <a:gd name="connsiteY43" fmla="*/ 240448 h 918356"/>
              <a:gd name="connsiteX44" fmla="*/ 4917286 w 9517857"/>
              <a:gd name="connsiteY44" fmla="*/ 243659 h 918356"/>
              <a:gd name="connsiteX45" fmla="*/ 4981173 w 9517857"/>
              <a:gd name="connsiteY45" fmla="*/ 247103 h 918356"/>
              <a:gd name="connsiteX46" fmla="*/ 5060397 w 9517857"/>
              <a:gd name="connsiteY46" fmla="*/ 263688 h 918356"/>
              <a:gd name="connsiteX47" fmla="*/ 5252996 w 9517857"/>
              <a:gd name="connsiteY47" fmla="*/ 270655 h 918356"/>
              <a:gd name="connsiteX48" fmla="*/ 5358056 w 9517857"/>
              <a:gd name="connsiteY48" fmla="*/ 247248 h 918356"/>
              <a:gd name="connsiteX49" fmla="*/ 5426496 w 9517857"/>
              <a:gd name="connsiteY49" fmla="*/ 235142 h 918356"/>
              <a:gd name="connsiteX50" fmla="*/ 5497161 w 9517857"/>
              <a:gd name="connsiteY50" fmla="*/ 228808 h 918356"/>
              <a:gd name="connsiteX51" fmla="*/ 5826043 w 9517857"/>
              <a:gd name="connsiteY51" fmla="*/ 148073 h 918356"/>
              <a:gd name="connsiteX52" fmla="*/ 6007627 w 9517857"/>
              <a:gd name="connsiteY52" fmla="*/ 147126 h 918356"/>
              <a:gd name="connsiteX53" fmla="*/ 6080994 w 9517857"/>
              <a:gd name="connsiteY53" fmla="*/ 142938 h 918356"/>
              <a:gd name="connsiteX54" fmla="*/ 6194152 w 9517857"/>
              <a:gd name="connsiteY54" fmla="*/ 151772 h 918356"/>
              <a:gd name="connsiteX55" fmla="*/ 6281379 w 9517857"/>
              <a:gd name="connsiteY55" fmla="*/ 181626 h 918356"/>
              <a:gd name="connsiteX56" fmla="*/ 6489033 w 9517857"/>
              <a:gd name="connsiteY56" fmla="*/ 167648 h 918356"/>
              <a:gd name="connsiteX57" fmla="*/ 6544700 w 9517857"/>
              <a:gd name="connsiteY57" fmla="*/ 167161 h 918356"/>
              <a:gd name="connsiteX58" fmla="*/ 6648353 w 9517857"/>
              <a:gd name="connsiteY58" fmla="*/ 172250 h 918356"/>
              <a:gd name="connsiteX59" fmla="*/ 6736227 w 9517857"/>
              <a:gd name="connsiteY59" fmla="*/ 173216 h 918356"/>
              <a:gd name="connsiteX60" fmla="*/ 6977218 w 9517857"/>
              <a:gd name="connsiteY60" fmla="*/ 184289 h 918356"/>
              <a:gd name="connsiteX61" fmla="*/ 7065221 w 9517857"/>
              <a:gd name="connsiteY61" fmla="*/ 227531 h 918356"/>
              <a:gd name="connsiteX62" fmla="*/ 7358195 w 9517857"/>
              <a:gd name="connsiteY62" fmla="*/ 251740 h 918356"/>
              <a:gd name="connsiteX63" fmla="*/ 7565449 w 9517857"/>
              <a:gd name="connsiteY63" fmla="*/ 258950 h 918356"/>
              <a:gd name="connsiteX64" fmla="*/ 7599285 w 9517857"/>
              <a:gd name="connsiteY64" fmla="*/ 266021 h 918356"/>
              <a:gd name="connsiteX65" fmla="*/ 7644411 w 9517857"/>
              <a:gd name="connsiteY65" fmla="*/ 258986 h 918356"/>
              <a:gd name="connsiteX66" fmla="*/ 7825110 w 9517857"/>
              <a:gd name="connsiteY66" fmla="*/ 229109 h 918356"/>
              <a:gd name="connsiteX67" fmla="*/ 7965805 w 9517857"/>
              <a:gd name="connsiteY67" fmla="*/ 200355 h 918356"/>
              <a:gd name="connsiteX68" fmla="*/ 8147401 w 9517857"/>
              <a:gd name="connsiteY68" fmla="*/ 205617 h 918356"/>
              <a:gd name="connsiteX69" fmla="*/ 8256033 w 9517857"/>
              <a:gd name="connsiteY69" fmla="*/ 193713 h 918356"/>
              <a:gd name="connsiteX70" fmla="*/ 8410677 w 9517857"/>
              <a:gd name="connsiteY70" fmla="*/ 172167 h 918356"/>
              <a:gd name="connsiteX71" fmla="*/ 8614948 w 9517857"/>
              <a:gd name="connsiteY71" fmla="*/ 168247 h 918356"/>
              <a:gd name="connsiteX72" fmla="*/ 8715976 w 9517857"/>
              <a:gd name="connsiteY72" fmla="*/ 178374 h 918356"/>
              <a:gd name="connsiteX73" fmla="*/ 8778827 w 9517857"/>
              <a:gd name="connsiteY73" fmla="*/ 172936 h 918356"/>
              <a:gd name="connsiteX74" fmla="*/ 8855248 w 9517857"/>
              <a:gd name="connsiteY74" fmla="*/ 143149 h 918356"/>
              <a:gd name="connsiteX75" fmla="*/ 9010380 w 9517857"/>
              <a:gd name="connsiteY75" fmla="*/ 91891 h 918356"/>
              <a:gd name="connsiteX76" fmla="*/ 9110856 w 9517857"/>
              <a:gd name="connsiteY76" fmla="*/ 70997 h 918356"/>
              <a:gd name="connsiteX77" fmla="*/ 9268817 w 9517857"/>
              <a:gd name="connsiteY77" fmla="*/ 53082 h 918356"/>
              <a:gd name="connsiteX78" fmla="*/ 9316667 w 9517857"/>
              <a:gd name="connsiteY78" fmla="*/ 45047 h 918356"/>
              <a:gd name="connsiteX79" fmla="*/ 9428209 w 9517857"/>
              <a:gd name="connsiteY79" fmla="*/ 29923 h 918356"/>
              <a:gd name="connsiteX80" fmla="*/ 9488916 w 9517857"/>
              <a:gd name="connsiteY8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080994 w 9517857"/>
              <a:gd name="connsiteY52" fmla="*/ 142938 h 918356"/>
              <a:gd name="connsiteX53" fmla="*/ 6194152 w 9517857"/>
              <a:gd name="connsiteY53" fmla="*/ 151772 h 918356"/>
              <a:gd name="connsiteX54" fmla="*/ 6281379 w 9517857"/>
              <a:gd name="connsiteY54" fmla="*/ 181626 h 918356"/>
              <a:gd name="connsiteX55" fmla="*/ 6489033 w 9517857"/>
              <a:gd name="connsiteY55" fmla="*/ 167648 h 918356"/>
              <a:gd name="connsiteX56" fmla="*/ 6544700 w 9517857"/>
              <a:gd name="connsiteY56" fmla="*/ 167161 h 918356"/>
              <a:gd name="connsiteX57" fmla="*/ 6648353 w 9517857"/>
              <a:gd name="connsiteY57" fmla="*/ 172250 h 918356"/>
              <a:gd name="connsiteX58" fmla="*/ 6736227 w 9517857"/>
              <a:gd name="connsiteY58" fmla="*/ 173216 h 918356"/>
              <a:gd name="connsiteX59" fmla="*/ 6977218 w 9517857"/>
              <a:gd name="connsiteY59" fmla="*/ 184289 h 918356"/>
              <a:gd name="connsiteX60" fmla="*/ 7065221 w 9517857"/>
              <a:gd name="connsiteY60" fmla="*/ 227531 h 918356"/>
              <a:gd name="connsiteX61" fmla="*/ 7358195 w 9517857"/>
              <a:gd name="connsiteY61" fmla="*/ 251740 h 918356"/>
              <a:gd name="connsiteX62" fmla="*/ 7565449 w 9517857"/>
              <a:gd name="connsiteY62" fmla="*/ 258950 h 918356"/>
              <a:gd name="connsiteX63" fmla="*/ 7599285 w 9517857"/>
              <a:gd name="connsiteY63" fmla="*/ 266021 h 918356"/>
              <a:gd name="connsiteX64" fmla="*/ 7644411 w 9517857"/>
              <a:gd name="connsiteY64" fmla="*/ 258986 h 918356"/>
              <a:gd name="connsiteX65" fmla="*/ 7825110 w 9517857"/>
              <a:gd name="connsiteY65" fmla="*/ 229109 h 918356"/>
              <a:gd name="connsiteX66" fmla="*/ 7965805 w 9517857"/>
              <a:gd name="connsiteY66" fmla="*/ 200355 h 918356"/>
              <a:gd name="connsiteX67" fmla="*/ 8147401 w 9517857"/>
              <a:gd name="connsiteY67" fmla="*/ 205617 h 918356"/>
              <a:gd name="connsiteX68" fmla="*/ 8256033 w 9517857"/>
              <a:gd name="connsiteY68" fmla="*/ 193713 h 918356"/>
              <a:gd name="connsiteX69" fmla="*/ 8410677 w 9517857"/>
              <a:gd name="connsiteY69" fmla="*/ 172167 h 918356"/>
              <a:gd name="connsiteX70" fmla="*/ 8614948 w 9517857"/>
              <a:gd name="connsiteY70" fmla="*/ 168247 h 918356"/>
              <a:gd name="connsiteX71" fmla="*/ 8715976 w 9517857"/>
              <a:gd name="connsiteY71" fmla="*/ 178374 h 918356"/>
              <a:gd name="connsiteX72" fmla="*/ 8778827 w 9517857"/>
              <a:gd name="connsiteY72" fmla="*/ 172936 h 918356"/>
              <a:gd name="connsiteX73" fmla="*/ 8855248 w 9517857"/>
              <a:gd name="connsiteY73" fmla="*/ 143149 h 918356"/>
              <a:gd name="connsiteX74" fmla="*/ 9010380 w 9517857"/>
              <a:gd name="connsiteY74" fmla="*/ 91891 h 918356"/>
              <a:gd name="connsiteX75" fmla="*/ 9110856 w 9517857"/>
              <a:gd name="connsiteY75" fmla="*/ 70997 h 918356"/>
              <a:gd name="connsiteX76" fmla="*/ 9268817 w 9517857"/>
              <a:gd name="connsiteY76" fmla="*/ 53082 h 918356"/>
              <a:gd name="connsiteX77" fmla="*/ 9316667 w 9517857"/>
              <a:gd name="connsiteY77" fmla="*/ 45047 h 918356"/>
              <a:gd name="connsiteX78" fmla="*/ 9428209 w 9517857"/>
              <a:gd name="connsiteY78" fmla="*/ 29923 h 918356"/>
              <a:gd name="connsiteX79" fmla="*/ 9488916 w 9517857"/>
              <a:gd name="connsiteY7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410677 w 9517857"/>
              <a:gd name="connsiteY68" fmla="*/ 172167 h 918356"/>
              <a:gd name="connsiteX69" fmla="*/ 8614948 w 9517857"/>
              <a:gd name="connsiteY69" fmla="*/ 168247 h 918356"/>
              <a:gd name="connsiteX70" fmla="*/ 8715976 w 9517857"/>
              <a:gd name="connsiteY70" fmla="*/ 178374 h 918356"/>
              <a:gd name="connsiteX71" fmla="*/ 8778827 w 9517857"/>
              <a:gd name="connsiteY71" fmla="*/ 172936 h 918356"/>
              <a:gd name="connsiteX72" fmla="*/ 8855248 w 9517857"/>
              <a:gd name="connsiteY72" fmla="*/ 143149 h 918356"/>
              <a:gd name="connsiteX73" fmla="*/ 9010380 w 9517857"/>
              <a:gd name="connsiteY73" fmla="*/ 91891 h 918356"/>
              <a:gd name="connsiteX74" fmla="*/ 9110856 w 9517857"/>
              <a:gd name="connsiteY74" fmla="*/ 70997 h 918356"/>
              <a:gd name="connsiteX75" fmla="*/ 9268817 w 9517857"/>
              <a:gd name="connsiteY75" fmla="*/ 53082 h 918356"/>
              <a:gd name="connsiteX76" fmla="*/ 9316667 w 9517857"/>
              <a:gd name="connsiteY76" fmla="*/ 45047 h 918356"/>
              <a:gd name="connsiteX77" fmla="*/ 9428209 w 9517857"/>
              <a:gd name="connsiteY77" fmla="*/ 29923 h 918356"/>
              <a:gd name="connsiteX78" fmla="*/ 9488916 w 9517857"/>
              <a:gd name="connsiteY7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614948 w 9517857"/>
              <a:gd name="connsiteY68" fmla="*/ 168247 h 918356"/>
              <a:gd name="connsiteX69" fmla="*/ 8715976 w 9517857"/>
              <a:gd name="connsiteY69" fmla="*/ 178374 h 918356"/>
              <a:gd name="connsiteX70" fmla="*/ 8778827 w 9517857"/>
              <a:gd name="connsiteY70" fmla="*/ 172936 h 918356"/>
              <a:gd name="connsiteX71" fmla="*/ 8855248 w 9517857"/>
              <a:gd name="connsiteY71" fmla="*/ 143149 h 918356"/>
              <a:gd name="connsiteX72" fmla="*/ 9010380 w 9517857"/>
              <a:gd name="connsiteY72" fmla="*/ 91891 h 918356"/>
              <a:gd name="connsiteX73" fmla="*/ 9110856 w 9517857"/>
              <a:gd name="connsiteY73" fmla="*/ 70997 h 918356"/>
              <a:gd name="connsiteX74" fmla="*/ 9268817 w 9517857"/>
              <a:gd name="connsiteY74" fmla="*/ 53082 h 918356"/>
              <a:gd name="connsiteX75" fmla="*/ 9316667 w 9517857"/>
              <a:gd name="connsiteY75" fmla="*/ 45047 h 918356"/>
              <a:gd name="connsiteX76" fmla="*/ 9428209 w 9517857"/>
              <a:gd name="connsiteY76" fmla="*/ 29923 h 918356"/>
              <a:gd name="connsiteX77" fmla="*/ 9488916 w 9517857"/>
              <a:gd name="connsiteY7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614948 w 9517857"/>
              <a:gd name="connsiteY68" fmla="*/ 168247 h 918356"/>
              <a:gd name="connsiteX69" fmla="*/ 8715976 w 9517857"/>
              <a:gd name="connsiteY69" fmla="*/ 178374 h 918356"/>
              <a:gd name="connsiteX70" fmla="*/ 8778827 w 9517857"/>
              <a:gd name="connsiteY70" fmla="*/ 172936 h 918356"/>
              <a:gd name="connsiteX71" fmla="*/ 8855248 w 9517857"/>
              <a:gd name="connsiteY71" fmla="*/ 143149 h 918356"/>
              <a:gd name="connsiteX72" fmla="*/ 9010380 w 9517857"/>
              <a:gd name="connsiteY72" fmla="*/ 91891 h 918356"/>
              <a:gd name="connsiteX73" fmla="*/ 9110856 w 9517857"/>
              <a:gd name="connsiteY73" fmla="*/ 70997 h 918356"/>
              <a:gd name="connsiteX74" fmla="*/ 9268817 w 9517857"/>
              <a:gd name="connsiteY74" fmla="*/ 53082 h 918356"/>
              <a:gd name="connsiteX75" fmla="*/ 9316667 w 9517857"/>
              <a:gd name="connsiteY75" fmla="*/ 45047 h 918356"/>
              <a:gd name="connsiteX76" fmla="*/ 9428209 w 9517857"/>
              <a:gd name="connsiteY76" fmla="*/ 29923 h 918356"/>
              <a:gd name="connsiteX77" fmla="*/ 9488916 w 9517857"/>
              <a:gd name="connsiteY7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965805 w 9517857"/>
              <a:gd name="connsiteY64" fmla="*/ 200355 h 918356"/>
              <a:gd name="connsiteX65" fmla="*/ 8147401 w 9517857"/>
              <a:gd name="connsiteY65" fmla="*/ 205617 h 918356"/>
              <a:gd name="connsiteX66" fmla="*/ 8256033 w 9517857"/>
              <a:gd name="connsiteY66" fmla="*/ 193713 h 918356"/>
              <a:gd name="connsiteX67" fmla="*/ 8614948 w 9517857"/>
              <a:gd name="connsiteY67" fmla="*/ 168247 h 918356"/>
              <a:gd name="connsiteX68" fmla="*/ 8715976 w 9517857"/>
              <a:gd name="connsiteY68" fmla="*/ 178374 h 918356"/>
              <a:gd name="connsiteX69" fmla="*/ 8778827 w 9517857"/>
              <a:gd name="connsiteY69" fmla="*/ 172936 h 918356"/>
              <a:gd name="connsiteX70" fmla="*/ 8855248 w 9517857"/>
              <a:gd name="connsiteY70" fmla="*/ 143149 h 918356"/>
              <a:gd name="connsiteX71" fmla="*/ 9010380 w 9517857"/>
              <a:gd name="connsiteY71" fmla="*/ 91891 h 918356"/>
              <a:gd name="connsiteX72" fmla="*/ 9110856 w 9517857"/>
              <a:gd name="connsiteY72" fmla="*/ 70997 h 918356"/>
              <a:gd name="connsiteX73" fmla="*/ 9268817 w 9517857"/>
              <a:gd name="connsiteY73" fmla="*/ 53082 h 918356"/>
              <a:gd name="connsiteX74" fmla="*/ 9316667 w 9517857"/>
              <a:gd name="connsiteY74" fmla="*/ 45047 h 918356"/>
              <a:gd name="connsiteX75" fmla="*/ 9428209 w 9517857"/>
              <a:gd name="connsiteY75" fmla="*/ 29923 h 918356"/>
              <a:gd name="connsiteX76" fmla="*/ 9488916 w 9517857"/>
              <a:gd name="connsiteY7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965805 w 9517857"/>
              <a:gd name="connsiteY64" fmla="*/ 200355 h 918356"/>
              <a:gd name="connsiteX65" fmla="*/ 8147401 w 9517857"/>
              <a:gd name="connsiteY65" fmla="*/ 205617 h 918356"/>
              <a:gd name="connsiteX66" fmla="*/ 8256033 w 9517857"/>
              <a:gd name="connsiteY66" fmla="*/ 193713 h 918356"/>
              <a:gd name="connsiteX67" fmla="*/ 8614948 w 9517857"/>
              <a:gd name="connsiteY67" fmla="*/ 168247 h 918356"/>
              <a:gd name="connsiteX68" fmla="*/ 8715976 w 9517857"/>
              <a:gd name="connsiteY68" fmla="*/ 178374 h 918356"/>
              <a:gd name="connsiteX69" fmla="*/ 8778827 w 9517857"/>
              <a:gd name="connsiteY69" fmla="*/ 172936 h 918356"/>
              <a:gd name="connsiteX70" fmla="*/ 8855248 w 9517857"/>
              <a:gd name="connsiteY70" fmla="*/ 143149 h 918356"/>
              <a:gd name="connsiteX71" fmla="*/ 9010380 w 9517857"/>
              <a:gd name="connsiteY71" fmla="*/ 91891 h 918356"/>
              <a:gd name="connsiteX72" fmla="*/ 9110856 w 9517857"/>
              <a:gd name="connsiteY72" fmla="*/ 70997 h 918356"/>
              <a:gd name="connsiteX73" fmla="*/ 9268817 w 9517857"/>
              <a:gd name="connsiteY73" fmla="*/ 53082 h 918356"/>
              <a:gd name="connsiteX74" fmla="*/ 9316667 w 9517857"/>
              <a:gd name="connsiteY74" fmla="*/ 45047 h 918356"/>
              <a:gd name="connsiteX75" fmla="*/ 9428209 w 9517857"/>
              <a:gd name="connsiteY75" fmla="*/ 29923 h 918356"/>
              <a:gd name="connsiteX76" fmla="*/ 9488916 w 9517857"/>
              <a:gd name="connsiteY7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36507 w 9517857"/>
              <a:gd name="connsiteY39" fmla="*/ 256788 h 918356"/>
              <a:gd name="connsiteX40" fmla="*/ 4892569 w 9517857"/>
              <a:gd name="connsiteY40" fmla="*/ 249933 h 918356"/>
              <a:gd name="connsiteX41" fmla="*/ 4896611 w 9517857"/>
              <a:gd name="connsiteY41" fmla="*/ 240448 h 918356"/>
              <a:gd name="connsiteX42" fmla="*/ 4917286 w 9517857"/>
              <a:gd name="connsiteY42" fmla="*/ 243659 h 918356"/>
              <a:gd name="connsiteX43" fmla="*/ 4981173 w 9517857"/>
              <a:gd name="connsiteY43" fmla="*/ 247103 h 918356"/>
              <a:gd name="connsiteX44" fmla="*/ 5060397 w 9517857"/>
              <a:gd name="connsiteY44" fmla="*/ 263688 h 918356"/>
              <a:gd name="connsiteX45" fmla="*/ 5252996 w 9517857"/>
              <a:gd name="connsiteY45" fmla="*/ 270655 h 918356"/>
              <a:gd name="connsiteX46" fmla="*/ 5358056 w 9517857"/>
              <a:gd name="connsiteY46" fmla="*/ 247248 h 918356"/>
              <a:gd name="connsiteX47" fmla="*/ 5426496 w 9517857"/>
              <a:gd name="connsiteY47" fmla="*/ 235142 h 918356"/>
              <a:gd name="connsiteX48" fmla="*/ 5497161 w 9517857"/>
              <a:gd name="connsiteY48" fmla="*/ 228808 h 918356"/>
              <a:gd name="connsiteX49" fmla="*/ 5826043 w 9517857"/>
              <a:gd name="connsiteY49" fmla="*/ 148073 h 918356"/>
              <a:gd name="connsiteX50" fmla="*/ 6007627 w 9517857"/>
              <a:gd name="connsiteY50" fmla="*/ 147126 h 918356"/>
              <a:gd name="connsiteX51" fmla="*/ 6194152 w 9517857"/>
              <a:gd name="connsiteY51" fmla="*/ 151772 h 918356"/>
              <a:gd name="connsiteX52" fmla="*/ 6281379 w 9517857"/>
              <a:gd name="connsiteY52" fmla="*/ 181626 h 918356"/>
              <a:gd name="connsiteX53" fmla="*/ 6489033 w 9517857"/>
              <a:gd name="connsiteY53" fmla="*/ 167648 h 918356"/>
              <a:gd name="connsiteX54" fmla="*/ 6544700 w 9517857"/>
              <a:gd name="connsiteY54" fmla="*/ 167161 h 918356"/>
              <a:gd name="connsiteX55" fmla="*/ 6648353 w 9517857"/>
              <a:gd name="connsiteY55" fmla="*/ 172250 h 918356"/>
              <a:gd name="connsiteX56" fmla="*/ 6736227 w 9517857"/>
              <a:gd name="connsiteY56" fmla="*/ 173216 h 918356"/>
              <a:gd name="connsiteX57" fmla="*/ 6977218 w 9517857"/>
              <a:gd name="connsiteY57" fmla="*/ 184289 h 918356"/>
              <a:gd name="connsiteX58" fmla="*/ 7065221 w 9517857"/>
              <a:gd name="connsiteY58" fmla="*/ 227531 h 918356"/>
              <a:gd name="connsiteX59" fmla="*/ 7358195 w 9517857"/>
              <a:gd name="connsiteY59" fmla="*/ 251740 h 918356"/>
              <a:gd name="connsiteX60" fmla="*/ 7565449 w 9517857"/>
              <a:gd name="connsiteY60" fmla="*/ 258950 h 918356"/>
              <a:gd name="connsiteX61" fmla="*/ 7599285 w 9517857"/>
              <a:gd name="connsiteY61" fmla="*/ 266021 h 918356"/>
              <a:gd name="connsiteX62" fmla="*/ 7644411 w 9517857"/>
              <a:gd name="connsiteY62" fmla="*/ 258986 h 918356"/>
              <a:gd name="connsiteX63" fmla="*/ 7965805 w 9517857"/>
              <a:gd name="connsiteY63" fmla="*/ 200355 h 918356"/>
              <a:gd name="connsiteX64" fmla="*/ 8147401 w 9517857"/>
              <a:gd name="connsiteY64" fmla="*/ 205617 h 918356"/>
              <a:gd name="connsiteX65" fmla="*/ 8256033 w 9517857"/>
              <a:gd name="connsiteY65" fmla="*/ 193713 h 918356"/>
              <a:gd name="connsiteX66" fmla="*/ 8614948 w 9517857"/>
              <a:gd name="connsiteY66" fmla="*/ 168247 h 918356"/>
              <a:gd name="connsiteX67" fmla="*/ 8715976 w 9517857"/>
              <a:gd name="connsiteY67" fmla="*/ 178374 h 918356"/>
              <a:gd name="connsiteX68" fmla="*/ 8778827 w 9517857"/>
              <a:gd name="connsiteY68" fmla="*/ 172936 h 918356"/>
              <a:gd name="connsiteX69" fmla="*/ 8855248 w 9517857"/>
              <a:gd name="connsiteY69" fmla="*/ 143149 h 918356"/>
              <a:gd name="connsiteX70" fmla="*/ 9010380 w 9517857"/>
              <a:gd name="connsiteY70" fmla="*/ 91891 h 918356"/>
              <a:gd name="connsiteX71" fmla="*/ 9110856 w 9517857"/>
              <a:gd name="connsiteY71" fmla="*/ 70997 h 918356"/>
              <a:gd name="connsiteX72" fmla="*/ 9268817 w 9517857"/>
              <a:gd name="connsiteY72" fmla="*/ 53082 h 918356"/>
              <a:gd name="connsiteX73" fmla="*/ 9316667 w 9517857"/>
              <a:gd name="connsiteY73" fmla="*/ 45047 h 918356"/>
              <a:gd name="connsiteX74" fmla="*/ 9428209 w 9517857"/>
              <a:gd name="connsiteY74" fmla="*/ 29923 h 918356"/>
              <a:gd name="connsiteX75" fmla="*/ 9488916 w 9517857"/>
              <a:gd name="connsiteY7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36507 w 9517857"/>
              <a:gd name="connsiteY39" fmla="*/ 256788 h 918356"/>
              <a:gd name="connsiteX40" fmla="*/ 4892569 w 9517857"/>
              <a:gd name="connsiteY40" fmla="*/ 249933 h 918356"/>
              <a:gd name="connsiteX41" fmla="*/ 4896611 w 9517857"/>
              <a:gd name="connsiteY41" fmla="*/ 240448 h 918356"/>
              <a:gd name="connsiteX42" fmla="*/ 4917286 w 9517857"/>
              <a:gd name="connsiteY42" fmla="*/ 243659 h 918356"/>
              <a:gd name="connsiteX43" fmla="*/ 4981173 w 9517857"/>
              <a:gd name="connsiteY43" fmla="*/ 247103 h 918356"/>
              <a:gd name="connsiteX44" fmla="*/ 5060397 w 9517857"/>
              <a:gd name="connsiteY44" fmla="*/ 263688 h 918356"/>
              <a:gd name="connsiteX45" fmla="*/ 5252996 w 9517857"/>
              <a:gd name="connsiteY45" fmla="*/ 270655 h 918356"/>
              <a:gd name="connsiteX46" fmla="*/ 5358056 w 9517857"/>
              <a:gd name="connsiteY46" fmla="*/ 247248 h 918356"/>
              <a:gd name="connsiteX47" fmla="*/ 5426496 w 9517857"/>
              <a:gd name="connsiteY47" fmla="*/ 235142 h 918356"/>
              <a:gd name="connsiteX48" fmla="*/ 5497161 w 9517857"/>
              <a:gd name="connsiteY48" fmla="*/ 228808 h 918356"/>
              <a:gd name="connsiteX49" fmla="*/ 5826043 w 9517857"/>
              <a:gd name="connsiteY49" fmla="*/ 148073 h 918356"/>
              <a:gd name="connsiteX50" fmla="*/ 6007627 w 9517857"/>
              <a:gd name="connsiteY50" fmla="*/ 147126 h 918356"/>
              <a:gd name="connsiteX51" fmla="*/ 6194152 w 9517857"/>
              <a:gd name="connsiteY51" fmla="*/ 151772 h 918356"/>
              <a:gd name="connsiteX52" fmla="*/ 6281379 w 9517857"/>
              <a:gd name="connsiteY52" fmla="*/ 181626 h 918356"/>
              <a:gd name="connsiteX53" fmla="*/ 6489033 w 9517857"/>
              <a:gd name="connsiteY53" fmla="*/ 167648 h 918356"/>
              <a:gd name="connsiteX54" fmla="*/ 6544700 w 9517857"/>
              <a:gd name="connsiteY54" fmla="*/ 167161 h 918356"/>
              <a:gd name="connsiteX55" fmla="*/ 6648353 w 9517857"/>
              <a:gd name="connsiteY55" fmla="*/ 172250 h 918356"/>
              <a:gd name="connsiteX56" fmla="*/ 6736227 w 9517857"/>
              <a:gd name="connsiteY56" fmla="*/ 173216 h 918356"/>
              <a:gd name="connsiteX57" fmla="*/ 6977218 w 9517857"/>
              <a:gd name="connsiteY57" fmla="*/ 184289 h 918356"/>
              <a:gd name="connsiteX58" fmla="*/ 7065221 w 9517857"/>
              <a:gd name="connsiteY58" fmla="*/ 227531 h 918356"/>
              <a:gd name="connsiteX59" fmla="*/ 7358195 w 9517857"/>
              <a:gd name="connsiteY59" fmla="*/ 251740 h 918356"/>
              <a:gd name="connsiteX60" fmla="*/ 7565449 w 9517857"/>
              <a:gd name="connsiteY60" fmla="*/ 258950 h 918356"/>
              <a:gd name="connsiteX61" fmla="*/ 7599285 w 9517857"/>
              <a:gd name="connsiteY61" fmla="*/ 266021 h 918356"/>
              <a:gd name="connsiteX62" fmla="*/ 7644411 w 9517857"/>
              <a:gd name="connsiteY62" fmla="*/ 258986 h 918356"/>
              <a:gd name="connsiteX63" fmla="*/ 7965805 w 9517857"/>
              <a:gd name="connsiteY63" fmla="*/ 200355 h 918356"/>
              <a:gd name="connsiteX64" fmla="*/ 8147401 w 9517857"/>
              <a:gd name="connsiteY64" fmla="*/ 205617 h 918356"/>
              <a:gd name="connsiteX65" fmla="*/ 8256033 w 9517857"/>
              <a:gd name="connsiteY65" fmla="*/ 193713 h 918356"/>
              <a:gd name="connsiteX66" fmla="*/ 8614948 w 9517857"/>
              <a:gd name="connsiteY66" fmla="*/ 168247 h 918356"/>
              <a:gd name="connsiteX67" fmla="*/ 8715976 w 9517857"/>
              <a:gd name="connsiteY67" fmla="*/ 178374 h 918356"/>
              <a:gd name="connsiteX68" fmla="*/ 8778827 w 9517857"/>
              <a:gd name="connsiteY68" fmla="*/ 172936 h 918356"/>
              <a:gd name="connsiteX69" fmla="*/ 8855248 w 9517857"/>
              <a:gd name="connsiteY69" fmla="*/ 143149 h 918356"/>
              <a:gd name="connsiteX70" fmla="*/ 9010380 w 9517857"/>
              <a:gd name="connsiteY70" fmla="*/ 91891 h 918356"/>
              <a:gd name="connsiteX71" fmla="*/ 9110856 w 9517857"/>
              <a:gd name="connsiteY71" fmla="*/ 70997 h 918356"/>
              <a:gd name="connsiteX72" fmla="*/ 9268817 w 9517857"/>
              <a:gd name="connsiteY72" fmla="*/ 53082 h 918356"/>
              <a:gd name="connsiteX73" fmla="*/ 9316667 w 9517857"/>
              <a:gd name="connsiteY73" fmla="*/ 45047 h 918356"/>
              <a:gd name="connsiteX74" fmla="*/ 9428209 w 9517857"/>
              <a:gd name="connsiteY74" fmla="*/ 29923 h 918356"/>
              <a:gd name="connsiteX75" fmla="*/ 9488916 w 9517857"/>
              <a:gd name="connsiteY7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92569 w 9517857"/>
              <a:gd name="connsiteY39" fmla="*/ 249933 h 918356"/>
              <a:gd name="connsiteX40" fmla="*/ 4896611 w 9517857"/>
              <a:gd name="connsiteY40" fmla="*/ 240448 h 918356"/>
              <a:gd name="connsiteX41" fmla="*/ 4917286 w 9517857"/>
              <a:gd name="connsiteY41" fmla="*/ 243659 h 918356"/>
              <a:gd name="connsiteX42" fmla="*/ 4981173 w 9517857"/>
              <a:gd name="connsiteY42" fmla="*/ 247103 h 918356"/>
              <a:gd name="connsiteX43" fmla="*/ 5060397 w 9517857"/>
              <a:gd name="connsiteY43" fmla="*/ 263688 h 918356"/>
              <a:gd name="connsiteX44" fmla="*/ 5252996 w 9517857"/>
              <a:gd name="connsiteY44" fmla="*/ 270655 h 918356"/>
              <a:gd name="connsiteX45" fmla="*/ 5358056 w 9517857"/>
              <a:gd name="connsiteY45" fmla="*/ 247248 h 918356"/>
              <a:gd name="connsiteX46" fmla="*/ 5426496 w 9517857"/>
              <a:gd name="connsiteY46" fmla="*/ 235142 h 918356"/>
              <a:gd name="connsiteX47" fmla="*/ 5497161 w 9517857"/>
              <a:gd name="connsiteY47" fmla="*/ 228808 h 918356"/>
              <a:gd name="connsiteX48" fmla="*/ 5826043 w 9517857"/>
              <a:gd name="connsiteY48" fmla="*/ 148073 h 918356"/>
              <a:gd name="connsiteX49" fmla="*/ 6007627 w 9517857"/>
              <a:gd name="connsiteY49" fmla="*/ 147126 h 918356"/>
              <a:gd name="connsiteX50" fmla="*/ 6194152 w 9517857"/>
              <a:gd name="connsiteY50" fmla="*/ 151772 h 918356"/>
              <a:gd name="connsiteX51" fmla="*/ 6281379 w 9517857"/>
              <a:gd name="connsiteY51" fmla="*/ 181626 h 918356"/>
              <a:gd name="connsiteX52" fmla="*/ 6489033 w 9517857"/>
              <a:gd name="connsiteY52" fmla="*/ 167648 h 918356"/>
              <a:gd name="connsiteX53" fmla="*/ 6544700 w 9517857"/>
              <a:gd name="connsiteY53" fmla="*/ 167161 h 918356"/>
              <a:gd name="connsiteX54" fmla="*/ 6648353 w 9517857"/>
              <a:gd name="connsiteY54" fmla="*/ 172250 h 918356"/>
              <a:gd name="connsiteX55" fmla="*/ 6736227 w 9517857"/>
              <a:gd name="connsiteY55" fmla="*/ 173216 h 918356"/>
              <a:gd name="connsiteX56" fmla="*/ 6977218 w 9517857"/>
              <a:gd name="connsiteY56" fmla="*/ 184289 h 918356"/>
              <a:gd name="connsiteX57" fmla="*/ 7065221 w 9517857"/>
              <a:gd name="connsiteY57" fmla="*/ 227531 h 918356"/>
              <a:gd name="connsiteX58" fmla="*/ 7358195 w 9517857"/>
              <a:gd name="connsiteY58" fmla="*/ 251740 h 918356"/>
              <a:gd name="connsiteX59" fmla="*/ 7565449 w 9517857"/>
              <a:gd name="connsiteY59" fmla="*/ 258950 h 918356"/>
              <a:gd name="connsiteX60" fmla="*/ 7599285 w 9517857"/>
              <a:gd name="connsiteY60" fmla="*/ 266021 h 918356"/>
              <a:gd name="connsiteX61" fmla="*/ 7644411 w 9517857"/>
              <a:gd name="connsiteY61" fmla="*/ 258986 h 918356"/>
              <a:gd name="connsiteX62" fmla="*/ 7965805 w 9517857"/>
              <a:gd name="connsiteY62" fmla="*/ 200355 h 918356"/>
              <a:gd name="connsiteX63" fmla="*/ 8147401 w 9517857"/>
              <a:gd name="connsiteY63" fmla="*/ 205617 h 918356"/>
              <a:gd name="connsiteX64" fmla="*/ 8256033 w 9517857"/>
              <a:gd name="connsiteY64" fmla="*/ 193713 h 918356"/>
              <a:gd name="connsiteX65" fmla="*/ 8614948 w 9517857"/>
              <a:gd name="connsiteY65" fmla="*/ 168247 h 918356"/>
              <a:gd name="connsiteX66" fmla="*/ 8715976 w 9517857"/>
              <a:gd name="connsiteY66" fmla="*/ 178374 h 918356"/>
              <a:gd name="connsiteX67" fmla="*/ 8778827 w 9517857"/>
              <a:gd name="connsiteY67" fmla="*/ 172936 h 918356"/>
              <a:gd name="connsiteX68" fmla="*/ 8855248 w 9517857"/>
              <a:gd name="connsiteY68" fmla="*/ 143149 h 918356"/>
              <a:gd name="connsiteX69" fmla="*/ 9010380 w 9517857"/>
              <a:gd name="connsiteY69" fmla="*/ 91891 h 918356"/>
              <a:gd name="connsiteX70" fmla="*/ 9110856 w 9517857"/>
              <a:gd name="connsiteY70" fmla="*/ 70997 h 918356"/>
              <a:gd name="connsiteX71" fmla="*/ 9268817 w 9517857"/>
              <a:gd name="connsiteY71" fmla="*/ 53082 h 918356"/>
              <a:gd name="connsiteX72" fmla="*/ 9316667 w 9517857"/>
              <a:gd name="connsiteY72" fmla="*/ 45047 h 918356"/>
              <a:gd name="connsiteX73" fmla="*/ 9428209 w 9517857"/>
              <a:gd name="connsiteY73" fmla="*/ 29923 h 918356"/>
              <a:gd name="connsiteX74" fmla="*/ 9488916 w 9517857"/>
              <a:gd name="connsiteY7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92569 w 9517857"/>
              <a:gd name="connsiteY39" fmla="*/ 249933 h 918356"/>
              <a:gd name="connsiteX40" fmla="*/ 4917286 w 9517857"/>
              <a:gd name="connsiteY40" fmla="*/ 243659 h 918356"/>
              <a:gd name="connsiteX41" fmla="*/ 4981173 w 9517857"/>
              <a:gd name="connsiteY41" fmla="*/ 247103 h 918356"/>
              <a:gd name="connsiteX42" fmla="*/ 5060397 w 9517857"/>
              <a:gd name="connsiteY42" fmla="*/ 263688 h 918356"/>
              <a:gd name="connsiteX43" fmla="*/ 5252996 w 9517857"/>
              <a:gd name="connsiteY43" fmla="*/ 270655 h 918356"/>
              <a:gd name="connsiteX44" fmla="*/ 5358056 w 9517857"/>
              <a:gd name="connsiteY44" fmla="*/ 247248 h 918356"/>
              <a:gd name="connsiteX45" fmla="*/ 5426496 w 9517857"/>
              <a:gd name="connsiteY45" fmla="*/ 235142 h 918356"/>
              <a:gd name="connsiteX46" fmla="*/ 5497161 w 9517857"/>
              <a:gd name="connsiteY46" fmla="*/ 228808 h 918356"/>
              <a:gd name="connsiteX47" fmla="*/ 5826043 w 9517857"/>
              <a:gd name="connsiteY47" fmla="*/ 148073 h 918356"/>
              <a:gd name="connsiteX48" fmla="*/ 6007627 w 9517857"/>
              <a:gd name="connsiteY48" fmla="*/ 147126 h 918356"/>
              <a:gd name="connsiteX49" fmla="*/ 6194152 w 9517857"/>
              <a:gd name="connsiteY49" fmla="*/ 151772 h 918356"/>
              <a:gd name="connsiteX50" fmla="*/ 6281379 w 9517857"/>
              <a:gd name="connsiteY50" fmla="*/ 181626 h 918356"/>
              <a:gd name="connsiteX51" fmla="*/ 6489033 w 9517857"/>
              <a:gd name="connsiteY51" fmla="*/ 167648 h 918356"/>
              <a:gd name="connsiteX52" fmla="*/ 6544700 w 9517857"/>
              <a:gd name="connsiteY52" fmla="*/ 167161 h 918356"/>
              <a:gd name="connsiteX53" fmla="*/ 6648353 w 9517857"/>
              <a:gd name="connsiteY53" fmla="*/ 172250 h 918356"/>
              <a:gd name="connsiteX54" fmla="*/ 6736227 w 9517857"/>
              <a:gd name="connsiteY54" fmla="*/ 173216 h 918356"/>
              <a:gd name="connsiteX55" fmla="*/ 6977218 w 9517857"/>
              <a:gd name="connsiteY55" fmla="*/ 184289 h 918356"/>
              <a:gd name="connsiteX56" fmla="*/ 7065221 w 9517857"/>
              <a:gd name="connsiteY56" fmla="*/ 227531 h 918356"/>
              <a:gd name="connsiteX57" fmla="*/ 7358195 w 9517857"/>
              <a:gd name="connsiteY57" fmla="*/ 251740 h 918356"/>
              <a:gd name="connsiteX58" fmla="*/ 7565449 w 9517857"/>
              <a:gd name="connsiteY58" fmla="*/ 258950 h 918356"/>
              <a:gd name="connsiteX59" fmla="*/ 7599285 w 9517857"/>
              <a:gd name="connsiteY59" fmla="*/ 266021 h 918356"/>
              <a:gd name="connsiteX60" fmla="*/ 7644411 w 9517857"/>
              <a:gd name="connsiteY60" fmla="*/ 258986 h 918356"/>
              <a:gd name="connsiteX61" fmla="*/ 7965805 w 9517857"/>
              <a:gd name="connsiteY61" fmla="*/ 200355 h 918356"/>
              <a:gd name="connsiteX62" fmla="*/ 8147401 w 9517857"/>
              <a:gd name="connsiteY62" fmla="*/ 205617 h 918356"/>
              <a:gd name="connsiteX63" fmla="*/ 8256033 w 9517857"/>
              <a:gd name="connsiteY63" fmla="*/ 193713 h 918356"/>
              <a:gd name="connsiteX64" fmla="*/ 8614948 w 9517857"/>
              <a:gd name="connsiteY64" fmla="*/ 168247 h 918356"/>
              <a:gd name="connsiteX65" fmla="*/ 8715976 w 9517857"/>
              <a:gd name="connsiteY65" fmla="*/ 178374 h 918356"/>
              <a:gd name="connsiteX66" fmla="*/ 8778827 w 9517857"/>
              <a:gd name="connsiteY66" fmla="*/ 172936 h 918356"/>
              <a:gd name="connsiteX67" fmla="*/ 8855248 w 9517857"/>
              <a:gd name="connsiteY67" fmla="*/ 143149 h 918356"/>
              <a:gd name="connsiteX68" fmla="*/ 9010380 w 9517857"/>
              <a:gd name="connsiteY68" fmla="*/ 91891 h 918356"/>
              <a:gd name="connsiteX69" fmla="*/ 9110856 w 9517857"/>
              <a:gd name="connsiteY69" fmla="*/ 70997 h 918356"/>
              <a:gd name="connsiteX70" fmla="*/ 9268817 w 9517857"/>
              <a:gd name="connsiteY70" fmla="*/ 53082 h 918356"/>
              <a:gd name="connsiteX71" fmla="*/ 9316667 w 9517857"/>
              <a:gd name="connsiteY71" fmla="*/ 45047 h 918356"/>
              <a:gd name="connsiteX72" fmla="*/ 9428209 w 9517857"/>
              <a:gd name="connsiteY72" fmla="*/ 29923 h 918356"/>
              <a:gd name="connsiteX73" fmla="*/ 9488916 w 9517857"/>
              <a:gd name="connsiteY7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917286 w 9517857"/>
              <a:gd name="connsiteY39" fmla="*/ 243659 h 918356"/>
              <a:gd name="connsiteX40" fmla="*/ 4981173 w 9517857"/>
              <a:gd name="connsiteY40" fmla="*/ 247103 h 918356"/>
              <a:gd name="connsiteX41" fmla="*/ 5060397 w 9517857"/>
              <a:gd name="connsiteY41" fmla="*/ 263688 h 918356"/>
              <a:gd name="connsiteX42" fmla="*/ 5252996 w 9517857"/>
              <a:gd name="connsiteY42" fmla="*/ 270655 h 918356"/>
              <a:gd name="connsiteX43" fmla="*/ 5358056 w 9517857"/>
              <a:gd name="connsiteY43" fmla="*/ 247248 h 918356"/>
              <a:gd name="connsiteX44" fmla="*/ 5426496 w 9517857"/>
              <a:gd name="connsiteY44" fmla="*/ 235142 h 918356"/>
              <a:gd name="connsiteX45" fmla="*/ 5497161 w 9517857"/>
              <a:gd name="connsiteY45" fmla="*/ 228808 h 918356"/>
              <a:gd name="connsiteX46" fmla="*/ 5826043 w 9517857"/>
              <a:gd name="connsiteY46" fmla="*/ 148073 h 918356"/>
              <a:gd name="connsiteX47" fmla="*/ 6007627 w 9517857"/>
              <a:gd name="connsiteY47" fmla="*/ 147126 h 918356"/>
              <a:gd name="connsiteX48" fmla="*/ 6194152 w 9517857"/>
              <a:gd name="connsiteY48" fmla="*/ 151772 h 918356"/>
              <a:gd name="connsiteX49" fmla="*/ 6281379 w 9517857"/>
              <a:gd name="connsiteY49" fmla="*/ 181626 h 918356"/>
              <a:gd name="connsiteX50" fmla="*/ 6489033 w 9517857"/>
              <a:gd name="connsiteY50" fmla="*/ 167648 h 918356"/>
              <a:gd name="connsiteX51" fmla="*/ 6544700 w 9517857"/>
              <a:gd name="connsiteY51" fmla="*/ 167161 h 918356"/>
              <a:gd name="connsiteX52" fmla="*/ 6648353 w 9517857"/>
              <a:gd name="connsiteY52" fmla="*/ 172250 h 918356"/>
              <a:gd name="connsiteX53" fmla="*/ 6736227 w 9517857"/>
              <a:gd name="connsiteY53" fmla="*/ 173216 h 918356"/>
              <a:gd name="connsiteX54" fmla="*/ 6977218 w 9517857"/>
              <a:gd name="connsiteY54" fmla="*/ 184289 h 918356"/>
              <a:gd name="connsiteX55" fmla="*/ 7065221 w 9517857"/>
              <a:gd name="connsiteY55" fmla="*/ 227531 h 918356"/>
              <a:gd name="connsiteX56" fmla="*/ 7358195 w 9517857"/>
              <a:gd name="connsiteY56" fmla="*/ 251740 h 918356"/>
              <a:gd name="connsiteX57" fmla="*/ 7565449 w 9517857"/>
              <a:gd name="connsiteY57" fmla="*/ 258950 h 918356"/>
              <a:gd name="connsiteX58" fmla="*/ 7599285 w 9517857"/>
              <a:gd name="connsiteY58" fmla="*/ 266021 h 918356"/>
              <a:gd name="connsiteX59" fmla="*/ 7644411 w 9517857"/>
              <a:gd name="connsiteY59" fmla="*/ 258986 h 918356"/>
              <a:gd name="connsiteX60" fmla="*/ 7965805 w 9517857"/>
              <a:gd name="connsiteY60" fmla="*/ 200355 h 918356"/>
              <a:gd name="connsiteX61" fmla="*/ 8147401 w 9517857"/>
              <a:gd name="connsiteY61" fmla="*/ 205617 h 918356"/>
              <a:gd name="connsiteX62" fmla="*/ 8256033 w 9517857"/>
              <a:gd name="connsiteY62" fmla="*/ 193713 h 918356"/>
              <a:gd name="connsiteX63" fmla="*/ 8614948 w 9517857"/>
              <a:gd name="connsiteY63" fmla="*/ 168247 h 918356"/>
              <a:gd name="connsiteX64" fmla="*/ 8715976 w 9517857"/>
              <a:gd name="connsiteY64" fmla="*/ 178374 h 918356"/>
              <a:gd name="connsiteX65" fmla="*/ 8778827 w 9517857"/>
              <a:gd name="connsiteY65" fmla="*/ 172936 h 918356"/>
              <a:gd name="connsiteX66" fmla="*/ 8855248 w 9517857"/>
              <a:gd name="connsiteY66" fmla="*/ 143149 h 918356"/>
              <a:gd name="connsiteX67" fmla="*/ 9010380 w 9517857"/>
              <a:gd name="connsiteY67" fmla="*/ 91891 h 918356"/>
              <a:gd name="connsiteX68" fmla="*/ 9110856 w 9517857"/>
              <a:gd name="connsiteY68" fmla="*/ 70997 h 918356"/>
              <a:gd name="connsiteX69" fmla="*/ 9268817 w 9517857"/>
              <a:gd name="connsiteY69" fmla="*/ 53082 h 918356"/>
              <a:gd name="connsiteX70" fmla="*/ 9316667 w 9517857"/>
              <a:gd name="connsiteY70" fmla="*/ 45047 h 918356"/>
              <a:gd name="connsiteX71" fmla="*/ 9428209 w 9517857"/>
              <a:gd name="connsiteY71" fmla="*/ 29923 h 918356"/>
              <a:gd name="connsiteX72" fmla="*/ 9488916 w 9517857"/>
              <a:gd name="connsiteY7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908371 w 9517857"/>
              <a:gd name="connsiteY39" fmla="*/ 243659 h 918356"/>
              <a:gd name="connsiteX40" fmla="*/ 4981173 w 9517857"/>
              <a:gd name="connsiteY40" fmla="*/ 247103 h 918356"/>
              <a:gd name="connsiteX41" fmla="*/ 5060397 w 9517857"/>
              <a:gd name="connsiteY41" fmla="*/ 263688 h 918356"/>
              <a:gd name="connsiteX42" fmla="*/ 5252996 w 9517857"/>
              <a:gd name="connsiteY42" fmla="*/ 270655 h 918356"/>
              <a:gd name="connsiteX43" fmla="*/ 5358056 w 9517857"/>
              <a:gd name="connsiteY43" fmla="*/ 247248 h 918356"/>
              <a:gd name="connsiteX44" fmla="*/ 5426496 w 9517857"/>
              <a:gd name="connsiteY44" fmla="*/ 235142 h 918356"/>
              <a:gd name="connsiteX45" fmla="*/ 5497161 w 9517857"/>
              <a:gd name="connsiteY45" fmla="*/ 228808 h 918356"/>
              <a:gd name="connsiteX46" fmla="*/ 5826043 w 9517857"/>
              <a:gd name="connsiteY46" fmla="*/ 148073 h 918356"/>
              <a:gd name="connsiteX47" fmla="*/ 6007627 w 9517857"/>
              <a:gd name="connsiteY47" fmla="*/ 147126 h 918356"/>
              <a:gd name="connsiteX48" fmla="*/ 6194152 w 9517857"/>
              <a:gd name="connsiteY48" fmla="*/ 151772 h 918356"/>
              <a:gd name="connsiteX49" fmla="*/ 6281379 w 9517857"/>
              <a:gd name="connsiteY49" fmla="*/ 181626 h 918356"/>
              <a:gd name="connsiteX50" fmla="*/ 6489033 w 9517857"/>
              <a:gd name="connsiteY50" fmla="*/ 167648 h 918356"/>
              <a:gd name="connsiteX51" fmla="*/ 6544700 w 9517857"/>
              <a:gd name="connsiteY51" fmla="*/ 167161 h 918356"/>
              <a:gd name="connsiteX52" fmla="*/ 6648353 w 9517857"/>
              <a:gd name="connsiteY52" fmla="*/ 172250 h 918356"/>
              <a:gd name="connsiteX53" fmla="*/ 6736227 w 9517857"/>
              <a:gd name="connsiteY53" fmla="*/ 173216 h 918356"/>
              <a:gd name="connsiteX54" fmla="*/ 6977218 w 9517857"/>
              <a:gd name="connsiteY54" fmla="*/ 184289 h 918356"/>
              <a:gd name="connsiteX55" fmla="*/ 7065221 w 9517857"/>
              <a:gd name="connsiteY55" fmla="*/ 227531 h 918356"/>
              <a:gd name="connsiteX56" fmla="*/ 7358195 w 9517857"/>
              <a:gd name="connsiteY56" fmla="*/ 251740 h 918356"/>
              <a:gd name="connsiteX57" fmla="*/ 7565449 w 9517857"/>
              <a:gd name="connsiteY57" fmla="*/ 258950 h 918356"/>
              <a:gd name="connsiteX58" fmla="*/ 7599285 w 9517857"/>
              <a:gd name="connsiteY58" fmla="*/ 266021 h 918356"/>
              <a:gd name="connsiteX59" fmla="*/ 7644411 w 9517857"/>
              <a:gd name="connsiteY59" fmla="*/ 258986 h 918356"/>
              <a:gd name="connsiteX60" fmla="*/ 7965805 w 9517857"/>
              <a:gd name="connsiteY60" fmla="*/ 200355 h 918356"/>
              <a:gd name="connsiteX61" fmla="*/ 8147401 w 9517857"/>
              <a:gd name="connsiteY61" fmla="*/ 205617 h 918356"/>
              <a:gd name="connsiteX62" fmla="*/ 8256033 w 9517857"/>
              <a:gd name="connsiteY62" fmla="*/ 193713 h 918356"/>
              <a:gd name="connsiteX63" fmla="*/ 8614948 w 9517857"/>
              <a:gd name="connsiteY63" fmla="*/ 168247 h 918356"/>
              <a:gd name="connsiteX64" fmla="*/ 8715976 w 9517857"/>
              <a:gd name="connsiteY64" fmla="*/ 178374 h 918356"/>
              <a:gd name="connsiteX65" fmla="*/ 8778827 w 9517857"/>
              <a:gd name="connsiteY65" fmla="*/ 172936 h 918356"/>
              <a:gd name="connsiteX66" fmla="*/ 8855248 w 9517857"/>
              <a:gd name="connsiteY66" fmla="*/ 143149 h 918356"/>
              <a:gd name="connsiteX67" fmla="*/ 9010380 w 9517857"/>
              <a:gd name="connsiteY67" fmla="*/ 91891 h 918356"/>
              <a:gd name="connsiteX68" fmla="*/ 9110856 w 9517857"/>
              <a:gd name="connsiteY68" fmla="*/ 70997 h 918356"/>
              <a:gd name="connsiteX69" fmla="*/ 9268817 w 9517857"/>
              <a:gd name="connsiteY69" fmla="*/ 53082 h 918356"/>
              <a:gd name="connsiteX70" fmla="*/ 9316667 w 9517857"/>
              <a:gd name="connsiteY70" fmla="*/ 45047 h 918356"/>
              <a:gd name="connsiteX71" fmla="*/ 9428209 w 9517857"/>
              <a:gd name="connsiteY71" fmla="*/ 29923 h 918356"/>
              <a:gd name="connsiteX72" fmla="*/ 9488916 w 9517857"/>
              <a:gd name="connsiteY7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349632 w 9517857"/>
              <a:gd name="connsiteY28" fmla="*/ 432583 h 918356"/>
              <a:gd name="connsiteX29" fmla="*/ 3479593 w 9517857"/>
              <a:gd name="connsiteY29" fmla="*/ 390437 h 918356"/>
              <a:gd name="connsiteX30" fmla="*/ 3651428 w 9517857"/>
              <a:gd name="connsiteY30" fmla="*/ 361807 h 918356"/>
              <a:gd name="connsiteX31" fmla="*/ 3844133 w 9517857"/>
              <a:gd name="connsiteY31" fmla="*/ 360648 h 918356"/>
              <a:gd name="connsiteX32" fmla="*/ 3933803 w 9517857"/>
              <a:gd name="connsiteY32" fmla="*/ 357315 h 918356"/>
              <a:gd name="connsiteX33" fmla="*/ 4266740 w 9517857"/>
              <a:gd name="connsiteY33" fmla="*/ 361454 h 918356"/>
              <a:gd name="connsiteX34" fmla="*/ 4512664 w 9517857"/>
              <a:gd name="connsiteY34" fmla="*/ 319948 h 918356"/>
              <a:gd name="connsiteX35" fmla="*/ 4616423 w 9517857"/>
              <a:gd name="connsiteY35" fmla="*/ 290914 h 918356"/>
              <a:gd name="connsiteX36" fmla="*/ 4689163 w 9517857"/>
              <a:gd name="connsiteY36" fmla="*/ 272812 h 918356"/>
              <a:gd name="connsiteX37" fmla="*/ 4783273 w 9517857"/>
              <a:gd name="connsiteY37" fmla="*/ 248463 h 918356"/>
              <a:gd name="connsiteX38" fmla="*/ 4908371 w 9517857"/>
              <a:gd name="connsiteY38" fmla="*/ 243659 h 918356"/>
              <a:gd name="connsiteX39" fmla="*/ 4981173 w 9517857"/>
              <a:gd name="connsiteY39" fmla="*/ 247103 h 918356"/>
              <a:gd name="connsiteX40" fmla="*/ 5060397 w 9517857"/>
              <a:gd name="connsiteY40" fmla="*/ 263688 h 918356"/>
              <a:gd name="connsiteX41" fmla="*/ 5252996 w 9517857"/>
              <a:gd name="connsiteY41" fmla="*/ 270655 h 918356"/>
              <a:gd name="connsiteX42" fmla="*/ 5358056 w 9517857"/>
              <a:gd name="connsiteY42" fmla="*/ 247248 h 918356"/>
              <a:gd name="connsiteX43" fmla="*/ 5426496 w 9517857"/>
              <a:gd name="connsiteY43" fmla="*/ 235142 h 918356"/>
              <a:gd name="connsiteX44" fmla="*/ 5497161 w 9517857"/>
              <a:gd name="connsiteY44" fmla="*/ 228808 h 918356"/>
              <a:gd name="connsiteX45" fmla="*/ 5826043 w 9517857"/>
              <a:gd name="connsiteY45" fmla="*/ 148073 h 918356"/>
              <a:gd name="connsiteX46" fmla="*/ 6007627 w 9517857"/>
              <a:gd name="connsiteY46" fmla="*/ 147126 h 918356"/>
              <a:gd name="connsiteX47" fmla="*/ 6194152 w 9517857"/>
              <a:gd name="connsiteY47" fmla="*/ 151772 h 918356"/>
              <a:gd name="connsiteX48" fmla="*/ 6281379 w 9517857"/>
              <a:gd name="connsiteY48" fmla="*/ 181626 h 918356"/>
              <a:gd name="connsiteX49" fmla="*/ 6489033 w 9517857"/>
              <a:gd name="connsiteY49" fmla="*/ 167648 h 918356"/>
              <a:gd name="connsiteX50" fmla="*/ 6544700 w 9517857"/>
              <a:gd name="connsiteY50" fmla="*/ 167161 h 918356"/>
              <a:gd name="connsiteX51" fmla="*/ 6648353 w 9517857"/>
              <a:gd name="connsiteY51" fmla="*/ 172250 h 918356"/>
              <a:gd name="connsiteX52" fmla="*/ 6736227 w 9517857"/>
              <a:gd name="connsiteY52" fmla="*/ 173216 h 918356"/>
              <a:gd name="connsiteX53" fmla="*/ 6977218 w 9517857"/>
              <a:gd name="connsiteY53" fmla="*/ 184289 h 918356"/>
              <a:gd name="connsiteX54" fmla="*/ 7065221 w 9517857"/>
              <a:gd name="connsiteY54" fmla="*/ 227531 h 918356"/>
              <a:gd name="connsiteX55" fmla="*/ 7358195 w 9517857"/>
              <a:gd name="connsiteY55" fmla="*/ 251740 h 918356"/>
              <a:gd name="connsiteX56" fmla="*/ 7565449 w 9517857"/>
              <a:gd name="connsiteY56" fmla="*/ 258950 h 918356"/>
              <a:gd name="connsiteX57" fmla="*/ 7599285 w 9517857"/>
              <a:gd name="connsiteY57" fmla="*/ 266021 h 918356"/>
              <a:gd name="connsiteX58" fmla="*/ 7644411 w 9517857"/>
              <a:gd name="connsiteY58" fmla="*/ 258986 h 918356"/>
              <a:gd name="connsiteX59" fmla="*/ 7965805 w 9517857"/>
              <a:gd name="connsiteY59" fmla="*/ 200355 h 918356"/>
              <a:gd name="connsiteX60" fmla="*/ 8147401 w 9517857"/>
              <a:gd name="connsiteY60" fmla="*/ 205617 h 918356"/>
              <a:gd name="connsiteX61" fmla="*/ 8256033 w 9517857"/>
              <a:gd name="connsiteY61" fmla="*/ 193713 h 918356"/>
              <a:gd name="connsiteX62" fmla="*/ 8614948 w 9517857"/>
              <a:gd name="connsiteY62" fmla="*/ 168247 h 918356"/>
              <a:gd name="connsiteX63" fmla="*/ 8715976 w 9517857"/>
              <a:gd name="connsiteY63" fmla="*/ 178374 h 918356"/>
              <a:gd name="connsiteX64" fmla="*/ 8778827 w 9517857"/>
              <a:gd name="connsiteY64" fmla="*/ 172936 h 918356"/>
              <a:gd name="connsiteX65" fmla="*/ 8855248 w 9517857"/>
              <a:gd name="connsiteY65" fmla="*/ 143149 h 918356"/>
              <a:gd name="connsiteX66" fmla="*/ 9010380 w 9517857"/>
              <a:gd name="connsiteY66" fmla="*/ 91891 h 918356"/>
              <a:gd name="connsiteX67" fmla="*/ 9110856 w 9517857"/>
              <a:gd name="connsiteY67" fmla="*/ 70997 h 918356"/>
              <a:gd name="connsiteX68" fmla="*/ 9268817 w 9517857"/>
              <a:gd name="connsiteY68" fmla="*/ 53082 h 918356"/>
              <a:gd name="connsiteX69" fmla="*/ 9316667 w 9517857"/>
              <a:gd name="connsiteY69" fmla="*/ 45047 h 918356"/>
              <a:gd name="connsiteX70" fmla="*/ 9428209 w 9517857"/>
              <a:gd name="connsiteY70" fmla="*/ 29923 h 918356"/>
              <a:gd name="connsiteX71" fmla="*/ 9488916 w 9517857"/>
              <a:gd name="connsiteY7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580688 w 9517857"/>
              <a:gd name="connsiteY18" fmla="*/ 693697 h 918356"/>
              <a:gd name="connsiteX19" fmla="*/ 2054652 w 9517857"/>
              <a:gd name="connsiteY19" fmla="*/ 656648 h 918356"/>
              <a:gd name="connsiteX20" fmla="*/ 2135144 w 9517857"/>
              <a:gd name="connsiteY20" fmla="*/ 636501 h 918356"/>
              <a:gd name="connsiteX21" fmla="*/ 2440292 w 9517857"/>
              <a:gd name="connsiteY21" fmla="*/ 593862 h 918356"/>
              <a:gd name="connsiteX22" fmla="*/ 2547829 w 9517857"/>
              <a:gd name="connsiteY22" fmla="*/ 566150 h 918356"/>
              <a:gd name="connsiteX23" fmla="*/ 2693698 w 9517857"/>
              <a:gd name="connsiteY23" fmla="*/ 560029 h 918356"/>
              <a:gd name="connsiteX24" fmla="*/ 2727306 w 9517857"/>
              <a:gd name="connsiteY24" fmla="*/ 550698 h 918356"/>
              <a:gd name="connsiteX25" fmla="*/ 3073635 w 9517857"/>
              <a:gd name="connsiteY25" fmla="*/ 491294 h 918356"/>
              <a:gd name="connsiteX26" fmla="*/ 3222071 w 9517857"/>
              <a:gd name="connsiteY26" fmla="*/ 470559 h 918356"/>
              <a:gd name="connsiteX27" fmla="*/ 3349632 w 9517857"/>
              <a:gd name="connsiteY27" fmla="*/ 432583 h 918356"/>
              <a:gd name="connsiteX28" fmla="*/ 3479593 w 9517857"/>
              <a:gd name="connsiteY28" fmla="*/ 390437 h 918356"/>
              <a:gd name="connsiteX29" fmla="*/ 3651428 w 9517857"/>
              <a:gd name="connsiteY29" fmla="*/ 361807 h 918356"/>
              <a:gd name="connsiteX30" fmla="*/ 3844133 w 9517857"/>
              <a:gd name="connsiteY30" fmla="*/ 360648 h 918356"/>
              <a:gd name="connsiteX31" fmla="*/ 3933803 w 9517857"/>
              <a:gd name="connsiteY31" fmla="*/ 357315 h 918356"/>
              <a:gd name="connsiteX32" fmla="*/ 4266740 w 9517857"/>
              <a:gd name="connsiteY32" fmla="*/ 361454 h 918356"/>
              <a:gd name="connsiteX33" fmla="*/ 4512664 w 9517857"/>
              <a:gd name="connsiteY33" fmla="*/ 319948 h 918356"/>
              <a:gd name="connsiteX34" fmla="*/ 4616423 w 9517857"/>
              <a:gd name="connsiteY34" fmla="*/ 290914 h 918356"/>
              <a:gd name="connsiteX35" fmla="*/ 4689163 w 9517857"/>
              <a:gd name="connsiteY35" fmla="*/ 272812 h 918356"/>
              <a:gd name="connsiteX36" fmla="*/ 4783273 w 9517857"/>
              <a:gd name="connsiteY36" fmla="*/ 248463 h 918356"/>
              <a:gd name="connsiteX37" fmla="*/ 4908371 w 9517857"/>
              <a:gd name="connsiteY37" fmla="*/ 243659 h 918356"/>
              <a:gd name="connsiteX38" fmla="*/ 4981173 w 9517857"/>
              <a:gd name="connsiteY38" fmla="*/ 247103 h 918356"/>
              <a:gd name="connsiteX39" fmla="*/ 5060397 w 9517857"/>
              <a:gd name="connsiteY39" fmla="*/ 263688 h 918356"/>
              <a:gd name="connsiteX40" fmla="*/ 5252996 w 9517857"/>
              <a:gd name="connsiteY40" fmla="*/ 270655 h 918356"/>
              <a:gd name="connsiteX41" fmla="*/ 5358056 w 9517857"/>
              <a:gd name="connsiteY41" fmla="*/ 247248 h 918356"/>
              <a:gd name="connsiteX42" fmla="*/ 5426496 w 9517857"/>
              <a:gd name="connsiteY42" fmla="*/ 235142 h 918356"/>
              <a:gd name="connsiteX43" fmla="*/ 5497161 w 9517857"/>
              <a:gd name="connsiteY43" fmla="*/ 228808 h 918356"/>
              <a:gd name="connsiteX44" fmla="*/ 5826043 w 9517857"/>
              <a:gd name="connsiteY44" fmla="*/ 148073 h 918356"/>
              <a:gd name="connsiteX45" fmla="*/ 6007627 w 9517857"/>
              <a:gd name="connsiteY45" fmla="*/ 147126 h 918356"/>
              <a:gd name="connsiteX46" fmla="*/ 6194152 w 9517857"/>
              <a:gd name="connsiteY46" fmla="*/ 151772 h 918356"/>
              <a:gd name="connsiteX47" fmla="*/ 6281379 w 9517857"/>
              <a:gd name="connsiteY47" fmla="*/ 181626 h 918356"/>
              <a:gd name="connsiteX48" fmla="*/ 6489033 w 9517857"/>
              <a:gd name="connsiteY48" fmla="*/ 167648 h 918356"/>
              <a:gd name="connsiteX49" fmla="*/ 6544700 w 9517857"/>
              <a:gd name="connsiteY49" fmla="*/ 167161 h 918356"/>
              <a:gd name="connsiteX50" fmla="*/ 6648353 w 9517857"/>
              <a:gd name="connsiteY50" fmla="*/ 172250 h 918356"/>
              <a:gd name="connsiteX51" fmla="*/ 6736227 w 9517857"/>
              <a:gd name="connsiteY51" fmla="*/ 173216 h 918356"/>
              <a:gd name="connsiteX52" fmla="*/ 6977218 w 9517857"/>
              <a:gd name="connsiteY52" fmla="*/ 184289 h 918356"/>
              <a:gd name="connsiteX53" fmla="*/ 7065221 w 9517857"/>
              <a:gd name="connsiteY53" fmla="*/ 227531 h 918356"/>
              <a:gd name="connsiteX54" fmla="*/ 7358195 w 9517857"/>
              <a:gd name="connsiteY54" fmla="*/ 251740 h 918356"/>
              <a:gd name="connsiteX55" fmla="*/ 7565449 w 9517857"/>
              <a:gd name="connsiteY55" fmla="*/ 258950 h 918356"/>
              <a:gd name="connsiteX56" fmla="*/ 7599285 w 9517857"/>
              <a:gd name="connsiteY56" fmla="*/ 266021 h 918356"/>
              <a:gd name="connsiteX57" fmla="*/ 7644411 w 9517857"/>
              <a:gd name="connsiteY57" fmla="*/ 258986 h 918356"/>
              <a:gd name="connsiteX58" fmla="*/ 7965805 w 9517857"/>
              <a:gd name="connsiteY58" fmla="*/ 200355 h 918356"/>
              <a:gd name="connsiteX59" fmla="*/ 8147401 w 9517857"/>
              <a:gd name="connsiteY59" fmla="*/ 205617 h 918356"/>
              <a:gd name="connsiteX60" fmla="*/ 8256033 w 9517857"/>
              <a:gd name="connsiteY60" fmla="*/ 193713 h 918356"/>
              <a:gd name="connsiteX61" fmla="*/ 8614948 w 9517857"/>
              <a:gd name="connsiteY61" fmla="*/ 168247 h 918356"/>
              <a:gd name="connsiteX62" fmla="*/ 8715976 w 9517857"/>
              <a:gd name="connsiteY62" fmla="*/ 178374 h 918356"/>
              <a:gd name="connsiteX63" fmla="*/ 8778827 w 9517857"/>
              <a:gd name="connsiteY63" fmla="*/ 172936 h 918356"/>
              <a:gd name="connsiteX64" fmla="*/ 8855248 w 9517857"/>
              <a:gd name="connsiteY64" fmla="*/ 143149 h 918356"/>
              <a:gd name="connsiteX65" fmla="*/ 9010380 w 9517857"/>
              <a:gd name="connsiteY65" fmla="*/ 91891 h 918356"/>
              <a:gd name="connsiteX66" fmla="*/ 9110856 w 9517857"/>
              <a:gd name="connsiteY66" fmla="*/ 70997 h 918356"/>
              <a:gd name="connsiteX67" fmla="*/ 9268817 w 9517857"/>
              <a:gd name="connsiteY67" fmla="*/ 53082 h 918356"/>
              <a:gd name="connsiteX68" fmla="*/ 9316667 w 9517857"/>
              <a:gd name="connsiteY68" fmla="*/ 45047 h 918356"/>
              <a:gd name="connsiteX69" fmla="*/ 9428209 w 9517857"/>
              <a:gd name="connsiteY69" fmla="*/ 29923 h 918356"/>
              <a:gd name="connsiteX70" fmla="*/ 9488916 w 9517857"/>
              <a:gd name="connsiteY7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580688 w 9517857"/>
              <a:gd name="connsiteY18" fmla="*/ 693697 h 918356"/>
              <a:gd name="connsiteX19" fmla="*/ 2054652 w 9517857"/>
              <a:gd name="connsiteY19" fmla="*/ 656648 h 918356"/>
              <a:gd name="connsiteX20" fmla="*/ 2135144 w 9517857"/>
              <a:gd name="connsiteY20" fmla="*/ 636501 h 918356"/>
              <a:gd name="connsiteX21" fmla="*/ 2440292 w 9517857"/>
              <a:gd name="connsiteY21" fmla="*/ 593862 h 918356"/>
              <a:gd name="connsiteX22" fmla="*/ 2547829 w 9517857"/>
              <a:gd name="connsiteY22" fmla="*/ 566150 h 918356"/>
              <a:gd name="connsiteX23" fmla="*/ 2693698 w 9517857"/>
              <a:gd name="connsiteY23" fmla="*/ 560029 h 918356"/>
              <a:gd name="connsiteX24" fmla="*/ 2727306 w 9517857"/>
              <a:gd name="connsiteY24" fmla="*/ 550698 h 918356"/>
              <a:gd name="connsiteX25" fmla="*/ 3073635 w 9517857"/>
              <a:gd name="connsiteY25" fmla="*/ 491294 h 918356"/>
              <a:gd name="connsiteX26" fmla="*/ 3222071 w 9517857"/>
              <a:gd name="connsiteY26" fmla="*/ 470559 h 918356"/>
              <a:gd name="connsiteX27" fmla="*/ 3349632 w 9517857"/>
              <a:gd name="connsiteY27" fmla="*/ 432583 h 918356"/>
              <a:gd name="connsiteX28" fmla="*/ 3479593 w 9517857"/>
              <a:gd name="connsiteY28" fmla="*/ 390437 h 918356"/>
              <a:gd name="connsiteX29" fmla="*/ 3651428 w 9517857"/>
              <a:gd name="connsiteY29" fmla="*/ 361807 h 918356"/>
              <a:gd name="connsiteX30" fmla="*/ 3844133 w 9517857"/>
              <a:gd name="connsiteY30" fmla="*/ 360648 h 918356"/>
              <a:gd name="connsiteX31" fmla="*/ 3933803 w 9517857"/>
              <a:gd name="connsiteY31" fmla="*/ 357315 h 918356"/>
              <a:gd name="connsiteX32" fmla="*/ 4266740 w 9517857"/>
              <a:gd name="connsiteY32" fmla="*/ 361454 h 918356"/>
              <a:gd name="connsiteX33" fmla="*/ 4512664 w 9517857"/>
              <a:gd name="connsiteY33" fmla="*/ 319948 h 918356"/>
              <a:gd name="connsiteX34" fmla="*/ 4616423 w 9517857"/>
              <a:gd name="connsiteY34" fmla="*/ 290914 h 918356"/>
              <a:gd name="connsiteX35" fmla="*/ 4689163 w 9517857"/>
              <a:gd name="connsiteY35" fmla="*/ 272812 h 918356"/>
              <a:gd name="connsiteX36" fmla="*/ 4783273 w 9517857"/>
              <a:gd name="connsiteY36" fmla="*/ 248463 h 918356"/>
              <a:gd name="connsiteX37" fmla="*/ 4908371 w 9517857"/>
              <a:gd name="connsiteY37" fmla="*/ 243659 h 918356"/>
              <a:gd name="connsiteX38" fmla="*/ 4981173 w 9517857"/>
              <a:gd name="connsiteY38" fmla="*/ 247103 h 918356"/>
              <a:gd name="connsiteX39" fmla="*/ 5060397 w 9517857"/>
              <a:gd name="connsiteY39" fmla="*/ 263688 h 918356"/>
              <a:gd name="connsiteX40" fmla="*/ 5252996 w 9517857"/>
              <a:gd name="connsiteY40" fmla="*/ 270655 h 918356"/>
              <a:gd name="connsiteX41" fmla="*/ 5358056 w 9517857"/>
              <a:gd name="connsiteY41" fmla="*/ 247248 h 918356"/>
              <a:gd name="connsiteX42" fmla="*/ 5426496 w 9517857"/>
              <a:gd name="connsiteY42" fmla="*/ 235142 h 918356"/>
              <a:gd name="connsiteX43" fmla="*/ 5497161 w 9517857"/>
              <a:gd name="connsiteY43" fmla="*/ 228808 h 918356"/>
              <a:gd name="connsiteX44" fmla="*/ 5826043 w 9517857"/>
              <a:gd name="connsiteY44" fmla="*/ 148073 h 918356"/>
              <a:gd name="connsiteX45" fmla="*/ 6007627 w 9517857"/>
              <a:gd name="connsiteY45" fmla="*/ 147126 h 918356"/>
              <a:gd name="connsiteX46" fmla="*/ 6194152 w 9517857"/>
              <a:gd name="connsiteY46" fmla="*/ 151772 h 918356"/>
              <a:gd name="connsiteX47" fmla="*/ 6281379 w 9517857"/>
              <a:gd name="connsiteY47" fmla="*/ 181626 h 918356"/>
              <a:gd name="connsiteX48" fmla="*/ 6489033 w 9517857"/>
              <a:gd name="connsiteY48" fmla="*/ 167648 h 918356"/>
              <a:gd name="connsiteX49" fmla="*/ 6544700 w 9517857"/>
              <a:gd name="connsiteY49" fmla="*/ 167161 h 918356"/>
              <a:gd name="connsiteX50" fmla="*/ 6648353 w 9517857"/>
              <a:gd name="connsiteY50" fmla="*/ 172250 h 918356"/>
              <a:gd name="connsiteX51" fmla="*/ 6736227 w 9517857"/>
              <a:gd name="connsiteY51" fmla="*/ 173216 h 918356"/>
              <a:gd name="connsiteX52" fmla="*/ 6977218 w 9517857"/>
              <a:gd name="connsiteY52" fmla="*/ 184289 h 918356"/>
              <a:gd name="connsiteX53" fmla="*/ 7065221 w 9517857"/>
              <a:gd name="connsiteY53" fmla="*/ 227531 h 918356"/>
              <a:gd name="connsiteX54" fmla="*/ 7358195 w 9517857"/>
              <a:gd name="connsiteY54" fmla="*/ 251740 h 918356"/>
              <a:gd name="connsiteX55" fmla="*/ 7565449 w 9517857"/>
              <a:gd name="connsiteY55" fmla="*/ 258950 h 918356"/>
              <a:gd name="connsiteX56" fmla="*/ 7599285 w 9517857"/>
              <a:gd name="connsiteY56" fmla="*/ 266021 h 918356"/>
              <a:gd name="connsiteX57" fmla="*/ 7644411 w 9517857"/>
              <a:gd name="connsiteY57" fmla="*/ 258986 h 918356"/>
              <a:gd name="connsiteX58" fmla="*/ 7965805 w 9517857"/>
              <a:gd name="connsiteY58" fmla="*/ 200355 h 918356"/>
              <a:gd name="connsiteX59" fmla="*/ 8147401 w 9517857"/>
              <a:gd name="connsiteY59" fmla="*/ 205617 h 918356"/>
              <a:gd name="connsiteX60" fmla="*/ 8256033 w 9517857"/>
              <a:gd name="connsiteY60" fmla="*/ 193713 h 918356"/>
              <a:gd name="connsiteX61" fmla="*/ 8614948 w 9517857"/>
              <a:gd name="connsiteY61" fmla="*/ 168247 h 918356"/>
              <a:gd name="connsiteX62" fmla="*/ 8715976 w 9517857"/>
              <a:gd name="connsiteY62" fmla="*/ 178374 h 918356"/>
              <a:gd name="connsiteX63" fmla="*/ 8778827 w 9517857"/>
              <a:gd name="connsiteY63" fmla="*/ 172936 h 918356"/>
              <a:gd name="connsiteX64" fmla="*/ 8855248 w 9517857"/>
              <a:gd name="connsiteY64" fmla="*/ 143149 h 918356"/>
              <a:gd name="connsiteX65" fmla="*/ 9010380 w 9517857"/>
              <a:gd name="connsiteY65" fmla="*/ 91891 h 918356"/>
              <a:gd name="connsiteX66" fmla="*/ 9110856 w 9517857"/>
              <a:gd name="connsiteY66" fmla="*/ 70997 h 918356"/>
              <a:gd name="connsiteX67" fmla="*/ 9268817 w 9517857"/>
              <a:gd name="connsiteY67" fmla="*/ 53082 h 918356"/>
              <a:gd name="connsiteX68" fmla="*/ 9316667 w 9517857"/>
              <a:gd name="connsiteY68" fmla="*/ 45047 h 918356"/>
              <a:gd name="connsiteX69" fmla="*/ 9428209 w 9517857"/>
              <a:gd name="connsiteY69" fmla="*/ 29923 h 918356"/>
              <a:gd name="connsiteX70" fmla="*/ 9488916 w 9517857"/>
              <a:gd name="connsiteY7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142754 w 9517857"/>
              <a:gd name="connsiteY15" fmla="*/ 725374 h 918356"/>
              <a:gd name="connsiteX16" fmla="*/ 1218120 w 9517857"/>
              <a:gd name="connsiteY16" fmla="*/ 713280 h 918356"/>
              <a:gd name="connsiteX17" fmla="*/ 1580688 w 9517857"/>
              <a:gd name="connsiteY17" fmla="*/ 693697 h 918356"/>
              <a:gd name="connsiteX18" fmla="*/ 2054652 w 9517857"/>
              <a:gd name="connsiteY18" fmla="*/ 656648 h 918356"/>
              <a:gd name="connsiteX19" fmla="*/ 2135144 w 9517857"/>
              <a:gd name="connsiteY19" fmla="*/ 636501 h 918356"/>
              <a:gd name="connsiteX20" fmla="*/ 2440292 w 9517857"/>
              <a:gd name="connsiteY20" fmla="*/ 593862 h 918356"/>
              <a:gd name="connsiteX21" fmla="*/ 2547829 w 9517857"/>
              <a:gd name="connsiteY21" fmla="*/ 566150 h 918356"/>
              <a:gd name="connsiteX22" fmla="*/ 2693698 w 9517857"/>
              <a:gd name="connsiteY22" fmla="*/ 560029 h 918356"/>
              <a:gd name="connsiteX23" fmla="*/ 2727306 w 9517857"/>
              <a:gd name="connsiteY23" fmla="*/ 550698 h 918356"/>
              <a:gd name="connsiteX24" fmla="*/ 3073635 w 9517857"/>
              <a:gd name="connsiteY24" fmla="*/ 491294 h 918356"/>
              <a:gd name="connsiteX25" fmla="*/ 3222071 w 9517857"/>
              <a:gd name="connsiteY25" fmla="*/ 470559 h 918356"/>
              <a:gd name="connsiteX26" fmla="*/ 3349632 w 9517857"/>
              <a:gd name="connsiteY26" fmla="*/ 432583 h 918356"/>
              <a:gd name="connsiteX27" fmla="*/ 3479593 w 9517857"/>
              <a:gd name="connsiteY27" fmla="*/ 390437 h 918356"/>
              <a:gd name="connsiteX28" fmla="*/ 3651428 w 9517857"/>
              <a:gd name="connsiteY28" fmla="*/ 361807 h 918356"/>
              <a:gd name="connsiteX29" fmla="*/ 3844133 w 9517857"/>
              <a:gd name="connsiteY29" fmla="*/ 360648 h 918356"/>
              <a:gd name="connsiteX30" fmla="*/ 3933803 w 9517857"/>
              <a:gd name="connsiteY30" fmla="*/ 357315 h 918356"/>
              <a:gd name="connsiteX31" fmla="*/ 4266740 w 9517857"/>
              <a:gd name="connsiteY31" fmla="*/ 361454 h 918356"/>
              <a:gd name="connsiteX32" fmla="*/ 4512664 w 9517857"/>
              <a:gd name="connsiteY32" fmla="*/ 319948 h 918356"/>
              <a:gd name="connsiteX33" fmla="*/ 4616423 w 9517857"/>
              <a:gd name="connsiteY33" fmla="*/ 290914 h 918356"/>
              <a:gd name="connsiteX34" fmla="*/ 4689163 w 9517857"/>
              <a:gd name="connsiteY34" fmla="*/ 272812 h 918356"/>
              <a:gd name="connsiteX35" fmla="*/ 4783273 w 9517857"/>
              <a:gd name="connsiteY35" fmla="*/ 248463 h 918356"/>
              <a:gd name="connsiteX36" fmla="*/ 4908371 w 9517857"/>
              <a:gd name="connsiteY36" fmla="*/ 243659 h 918356"/>
              <a:gd name="connsiteX37" fmla="*/ 4981173 w 9517857"/>
              <a:gd name="connsiteY37" fmla="*/ 247103 h 918356"/>
              <a:gd name="connsiteX38" fmla="*/ 5060397 w 9517857"/>
              <a:gd name="connsiteY38" fmla="*/ 263688 h 918356"/>
              <a:gd name="connsiteX39" fmla="*/ 5252996 w 9517857"/>
              <a:gd name="connsiteY39" fmla="*/ 270655 h 918356"/>
              <a:gd name="connsiteX40" fmla="*/ 5358056 w 9517857"/>
              <a:gd name="connsiteY40" fmla="*/ 247248 h 918356"/>
              <a:gd name="connsiteX41" fmla="*/ 5426496 w 9517857"/>
              <a:gd name="connsiteY41" fmla="*/ 235142 h 918356"/>
              <a:gd name="connsiteX42" fmla="*/ 5497161 w 9517857"/>
              <a:gd name="connsiteY42" fmla="*/ 228808 h 918356"/>
              <a:gd name="connsiteX43" fmla="*/ 5826043 w 9517857"/>
              <a:gd name="connsiteY43" fmla="*/ 148073 h 918356"/>
              <a:gd name="connsiteX44" fmla="*/ 6007627 w 9517857"/>
              <a:gd name="connsiteY44" fmla="*/ 147126 h 918356"/>
              <a:gd name="connsiteX45" fmla="*/ 6194152 w 9517857"/>
              <a:gd name="connsiteY45" fmla="*/ 151772 h 918356"/>
              <a:gd name="connsiteX46" fmla="*/ 6281379 w 9517857"/>
              <a:gd name="connsiteY46" fmla="*/ 181626 h 918356"/>
              <a:gd name="connsiteX47" fmla="*/ 6489033 w 9517857"/>
              <a:gd name="connsiteY47" fmla="*/ 167648 h 918356"/>
              <a:gd name="connsiteX48" fmla="*/ 6544700 w 9517857"/>
              <a:gd name="connsiteY48" fmla="*/ 167161 h 918356"/>
              <a:gd name="connsiteX49" fmla="*/ 6648353 w 9517857"/>
              <a:gd name="connsiteY49" fmla="*/ 172250 h 918356"/>
              <a:gd name="connsiteX50" fmla="*/ 6736227 w 9517857"/>
              <a:gd name="connsiteY50" fmla="*/ 173216 h 918356"/>
              <a:gd name="connsiteX51" fmla="*/ 6977218 w 9517857"/>
              <a:gd name="connsiteY51" fmla="*/ 184289 h 918356"/>
              <a:gd name="connsiteX52" fmla="*/ 7065221 w 9517857"/>
              <a:gd name="connsiteY52" fmla="*/ 227531 h 918356"/>
              <a:gd name="connsiteX53" fmla="*/ 7358195 w 9517857"/>
              <a:gd name="connsiteY53" fmla="*/ 251740 h 918356"/>
              <a:gd name="connsiteX54" fmla="*/ 7565449 w 9517857"/>
              <a:gd name="connsiteY54" fmla="*/ 258950 h 918356"/>
              <a:gd name="connsiteX55" fmla="*/ 7599285 w 9517857"/>
              <a:gd name="connsiteY55" fmla="*/ 266021 h 918356"/>
              <a:gd name="connsiteX56" fmla="*/ 7644411 w 9517857"/>
              <a:gd name="connsiteY56" fmla="*/ 258986 h 918356"/>
              <a:gd name="connsiteX57" fmla="*/ 7965805 w 9517857"/>
              <a:gd name="connsiteY57" fmla="*/ 200355 h 918356"/>
              <a:gd name="connsiteX58" fmla="*/ 8147401 w 9517857"/>
              <a:gd name="connsiteY58" fmla="*/ 205617 h 918356"/>
              <a:gd name="connsiteX59" fmla="*/ 8256033 w 9517857"/>
              <a:gd name="connsiteY59" fmla="*/ 193713 h 918356"/>
              <a:gd name="connsiteX60" fmla="*/ 8614948 w 9517857"/>
              <a:gd name="connsiteY60" fmla="*/ 168247 h 918356"/>
              <a:gd name="connsiteX61" fmla="*/ 8715976 w 9517857"/>
              <a:gd name="connsiteY61" fmla="*/ 178374 h 918356"/>
              <a:gd name="connsiteX62" fmla="*/ 8778827 w 9517857"/>
              <a:gd name="connsiteY62" fmla="*/ 172936 h 918356"/>
              <a:gd name="connsiteX63" fmla="*/ 8855248 w 9517857"/>
              <a:gd name="connsiteY63" fmla="*/ 143149 h 918356"/>
              <a:gd name="connsiteX64" fmla="*/ 9010380 w 9517857"/>
              <a:gd name="connsiteY64" fmla="*/ 91891 h 918356"/>
              <a:gd name="connsiteX65" fmla="*/ 9110856 w 9517857"/>
              <a:gd name="connsiteY65" fmla="*/ 70997 h 918356"/>
              <a:gd name="connsiteX66" fmla="*/ 9268817 w 9517857"/>
              <a:gd name="connsiteY66" fmla="*/ 53082 h 918356"/>
              <a:gd name="connsiteX67" fmla="*/ 9316667 w 9517857"/>
              <a:gd name="connsiteY67" fmla="*/ 45047 h 918356"/>
              <a:gd name="connsiteX68" fmla="*/ 9428209 w 9517857"/>
              <a:gd name="connsiteY68" fmla="*/ 29923 h 918356"/>
              <a:gd name="connsiteX69" fmla="*/ 9488916 w 9517857"/>
              <a:gd name="connsiteY6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142754 w 9517857"/>
              <a:gd name="connsiteY15" fmla="*/ 725374 h 918356"/>
              <a:gd name="connsiteX16" fmla="*/ 1218120 w 9517857"/>
              <a:gd name="connsiteY16" fmla="*/ 713280 h 918356"/>
              <a:gd name="connsiteX17" fmla="*/ 1580688 w 9517857"/>
              <a:gd name="connsiteY17" fmla="*/ 693697 h 918356"/>
              <a:gd name="connsiteX18" fmla="*/ 2054652 w 9517857"/>
              <a:gd name="connsiteY18" fmla="*/ 656648 h 918356"/>
              <a:gd name="connsiteX19" fmla="*/ 2135144 w 9517857"/>
              <a:gd name="connsiteY19" fmla="*/ 636501 h 918356"/>
              <a:gd name="connsiteX20" fmla="*/ 2440292 w 9517857"/>
              <a:gd name="connsiteY20" fmla="*/ 593862 h 918356"/>
              <a:gd name="connsiteX21" fmla="*/ 2547829 w 9517857"/>
              <a:gd name="connsiteY21" fmla="*/ 566150 h 918356"/>
              <a:gd name="connsiteX22" fmla="*/ 2693698 w 9517857"/>
              <a:gd name="connsiteY22" fmla="*/ 560029 h 918356"/>
              <a:gd name="connsiteX23" fmla="*/ 2727306 w 9517857"/>
              <a:gd name="connsiteY23" fmla="*/ 550698 h 918356"/>
              <a:gd name="connsiteX24" fmla="*/ 3073635 w 9517857"/>
              <a:gd name="connsiteY24" fmla="*/ 491294 h 918356"/>
              <a:gd name="connsiteX25" fmla="*/ 3222071 w 9517857"/>
              <a:gd name="connsiteY25" fmla="*/ 470559 h 918356"/>
              <a:gd name="connsiteX26" fmla="*/ 3349632 w 9517857"/>
              <a:gd name="connsiteY26" fmla="*/ 432583 h 918356"/>
              <a:gd name="connsiteX27" fmla="*/ 3479593 w 9517857"/>
              <a:gd name="connsiteY27" fmla="*/ 390437 h 918356"/>
              <a:gd name="connsiteX28" fmla="*/ 3651428 w 9517857"/>
              <a:gd name="connsiteY28" fmla="*/ 361807 h 918356"/>
              <a:gd name="connsiteX29" fmla="*/ 3844133 w 9517857"/>
              <a:gd name="connsiteY29" fmla="*/ 360648 h 918356"/>
              <a:gd name="connsiteX30" fmla="*/ 3933803 w 9517857"/>
              <a:gd name="connsiteY30" fmla="*/ 357315 h 918356"/>
              <a:gd name="connsiteX31" fmla="*/ 4266740 w 9517857"/>
              <a:gd name="connsiteY31" fmla="*/ 361454 h 918356"/>
              <a:gd name="connsiteX32" fmla="*/ 4512664 w 9517857"/>
              <a:gd name="connsiteY32" fmla="*/ 319948 h 918356"/>
              <a:gd name="connsiteX33" fmla="*/ 4616423 w 9517857"/>
              <a:gd name="connsiteY33" fmla="*/ 290914 h 918356"/>
              <a:gd name="connsiteX34" fmla="*/ 4689163 w 9517857"/>
              <a:gd name="connsiteY34" fmla="*/ 272812 h 918356"/>
              <a:gd name="connsiteX35" fmla="*/ 4783273 w 9517857"/>
              <a:gd name="connsiteY35" fmla="*/ 248463 h 918356"/>
              <a:gd name="connsiteX36" fmla="*/ 4908371 w 9517857"/>
              <a:gd name="connsiteY36" fmla="*/ 243659 h 918356"/>
              <a:gd name="connsiteX37" fmla="*/ 4981173 w 9517857"/>
              <a:gd name="connsiteY37" fmla="*/ 247103 h 918356"/>
              <a:gd name="connsiteX38" fmla="*/ 5060397 w 9517857"/>
              <a:gd name="connsiteY38" fmla="*/ 263688 h 918356"/>
              <a:gd name="connsiteX39" fmla="*/ 5252996 w 9517857"/>
              <a:gd name="connsiteY39" fmla="*/ 270655 h 918356"/>
              <a:gd name="connsiteX40" fmla="*/ 5358056 w 9517857"/>
              <a:gd name="connsiteY40" fmla="*/ 247248 h 918356"/>
              <a:gd name="connsiteX41" fmla="*/ 5426496 w 9517857"/>
              <a:gd name="connsiteY41" fmla="*/ 235142 h 918356"/>
              <a:gd name="connsiteX42" fmla="*/ 5497161 w 9517857"/>
              <a:gd name="connsiteY42" fmla="*/ 228808 h 918356"/>
              <a:gd name="connsiteX43" fmla="*/ 5826043 w 9517857"/>
              <a:gd name="connsiteY43" fmla="*/ 148073 h 918356"/>
              <a:gd name="connsiteX44" fmla="*/ 6007627 w 9517857"/>
              <a:gd name="connsiteY44" fmla="*/ 147126 h 918356"/>
              <a:gd name="connsiteX45" fmla="*/ 6194152 w 9517857"/>
              <a:gd name="connsiteY45" fmla="*/ 151772 h 918356"/>
              <a:gd name="connsiteX46" fmla="*/ 6281379 w 9517857"/>
              <a:gd name="connsiteY46" fmla="*/ 181626 h 918356"/>
              <a:gd name="connsiteX47" fmla="*/ 6489033 w 9517857"/>
              <a:gd name="connsiteY47" fmla="*/ 167648 h 918356"/>
              <a:gd name="connsiteX48" fmla="*/ 6544700 w 9517857"/>
              <a:gd name="connsiteY48" fmla="*/ 167161 h 918356"/>
              <a:gd name="connsiteX49" fmla="*/ 6648353 w 9517857"/>
              <a:gd name="connsiteY49" fmla="*/ 172250 h 918356"/>
              <a:gd name="connsiteX50" fmla="*/ 6736227 w 9517857"/>
              <a:gd name="connsiteY50" fmla="*/ 173216 h 918356"/>
              <a:gd name="connsiteX51" fmla="*/ 6977218 w 9517857"/>
              <a:gd name="connsiteY51" fmla="*/ 184289 h 918356"/>
              <a:gd name="connsiteX52" fmla="*/ 7065221 w 9517857"/>
              <a:gd name="connsiteY52" fmla="*/ 227531 h 918356"/>
              <a:gd name="connsiteX53" fmla="*/ 7358195 w 9517857"/>
              <a:gd name="connsiteY53" fmla="*/ 251740 h 918356"/>
              <a:gd name="connsiteX54" fmla="*/ 7565449 w 9517857"/>
              <a:gd name="connsiteY54" fmla="*/ 258950 h 918356"/>
              <a:gd name="connsiteX55" fmla="*/ 7599285 w 9517857"/>
              <a:gd name="connsiteY55" fmla="*/ 266021 h 918356"/>
              <a:gd name="connsiteX56" fmla="*/ 7644411 w 9517857"/>
              <a:gd name="connsiteY56" fmla="*/ 258986 h 918356"/>
              <a:gd name="connsiteX57" fmla="*/ 7965805 w 9517857"/>
              <a:gd name="connsiteY57" fmla="*/ 200355 h 918356"/>
              <a:gd name="connsiteX58" fmla="*/ 8147401 w 9517857"/>
              <a:gd name="connsiteY58" fmla="*/ 205617 h 918356"/>
              <a:gd name="connsiteX59" fmla="*/ 8256033 w 9517857"/>
              <a:gd name="connsiteY59" fmla="*/ 193713 h 918356"/>
              <a:gd name="connsiteX60" fmla="*/ 8614948 w 9517857"/>
              <a:gd name="connsiteY60" fmla="*/ 168247 h 918356"/>
              <a:gd name="connsiteX61" fmla="*/ 8715976 w 9517857"/>
              <a:gd name="connsiteY61" fmla="*/ 178374 h 918356"/>
              <a:gd name="connsiteX62" fmla="*/ 8778827 w 9517857"/>
              <a:gd name="connsiteY62" fmla="*/ 172936 h 918356"/>
              <a:gd name="connsiteX63" fmla="*/ 8855248 w 9517857"/>
              <a:gd name="connsiteY63" fmla="*/ 143149 h 918356"/>
              <a:gd name="connsiteX64" fmla="*/ 9010380 w 9517857"/>
              <a:gd name="connsiteY64" fmla="*/ 91891 h 918356"/>
              <a:gd name="connsiteX65" fmla="*/ 9110856 w 9517857"/>
              <a:gd name="connsiteY65" fmla="*/ 70997 h 918356"/>
              <a:gd name="connsiteX66" fmla="*/ 9268817 w 9517857"/>
              <a:gd name="connsiteY66" fmla="*/ 53082 h 918356"/>
              <a:gd name="connsiteX67" fmla="*/ 9316667 w 9517857"/>
              <a:gd name="connsiteY67" fmla="*/ 45047 h 918356"/>
              <a:gd name="connsiteX68" fmla="*/ 9428209 w 9517857"/>
              <a:gd name="connsiteY68" fmla="*/ 29923 h 918356"/>
              <a:gd name="connsiteX69" fmla="*/ 9488916 w 9517857"/>
              <a:gd name="connsiteY6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5060397 w 9517857"/>
              <a:gd name="connsiteY35" fmla="*/ 263688 h 918356"/>
              <a:gd name="connsiteX36" fmla="*/ 5252996 w 9517857"/>
              <a:gd name="connsiteY36" fmla="*/ 270655 h 918356"/>
              <a:gd name="connsiteX37" fmla="*/ 5358056 w 9517857"/>
              <a:gd name="connsiteY37" fmla="*/ 247248 h 918356"/>
              <a:gd name="connsiteX38" fmla="*/ 5426496 w 9517857"/>
              <a:gd name="connsiteY38" fmla="*/ 235142 h 918356"/>
              <a:gd name="connsiteX39" fmla="*/ 5497161 w 9517857"/>
              <a:gd name="connsiteY39" fmla="*/ 228808 h 918356"/>
              <a:gd name="connsiteX40" fmla="*/ 5826043 w 9517857"/>
              <a:gd name="connsiteY40" fmla="*/ 148073 h 918356"/>
              <a:gd name="connsiteX41" fmla="*/ 6007627 w 9517857"/>
              <a:gd name="connsiteY41" fmla="*/ 147126 h 918356"/>
              <a:gd name="connsiteX42" fmla="*/ 6194152 w 9517857"/>
              <a:gd name="connsiteY42" fmla="*/ 151772 h 918356"/>
              <a:gd name="connsiteX43" fmla="*/ 6281379 w 9517857"/>
              <a:gd name="connsiteY43" fmla="*/ 181626 h 918356"/>
              <a:gd name="connsiteX44" fmla="*/ 6489033 w 9517857"/>
              <a:gd name="connsiteY44" fmla="*/ 167648 h 918356"/>
              <a:gd name="connsiteX45" fmla="*/ 6544700 w 9517857"/>
              <a:gd name="connsiteY45" fmla="*/ 167161 h 918356"/>
              <a:gd name="connsiteX46" fmla="*/ 6648353 w 9517857"/>
              <a:gd name="connsiteY46" fmla="*/ 172250 h 918356"/>
              <a:gd name="connsiteX47" fmla="*/ 6736227 w 9517857"/>
              <a:gd name="connsiteY47" fmla="*/ 173216 h 918356"/>
              <a:gd name="connsiteX48" fmla="*/ 6977218 w 9517857"/>
              <a:gd name="connsiteY48" fmla="*/ 184289 h 918356"/>
              <a:gd name="connsiteX49" fmla="*/ 7065221 w 9517857"/>
              <a:gd name="connsiteY49" fmla="*/ 227531 h 918356"/>
              <a:gd name="connsiteX50" fmla="*/ 7358195 w 9517857"/>
              <a:gd name="connsiteY50" fmla="*/ 251740 h 918356"/>
              <a:gd name="connsiteX51" fmla="*/ 7565449 w 9517857"/>
              <a:gd name="connsiteY51" fmla="*/ 258950 h 918356"/>
              <a:gd name="connsiteX52" fmla="*/ 7599285 w 9517857"/>
              <a:gd name="connsiteY52" fmla="*/ 266021 h 918356"/>
              <a:gd name="connsiteX53" fmla="*/ 7644411 w 9517857"/>
              <a:gd name="connsiteY53" fmla="*/ 258986 h 918356"/>
              <a:gd name="connsiteX54" fmla="*/ 7965805 w 9517857"/>
              <a:gd name="connsiteY54" fmla="*/ 200355 h 918356"/>
              <a:gd name="connsiteX55" fmla="*/ 8147401 w 9517857"/>
              <a:gd name="connsiteY55" fmla="*/ 205617 h 918356"/>
              <a:gd name="connsiteX56" fmla="*/ 8256033 w 9517857"/>
              <a:gd name="connsiteY56" fmla="*/ 193713 h 918356"/>
              <a:gd name="connsiteX57" fmla="*/ 8614948 w 9517857"/>
              <a:gd name="connsiteY57" fmla="*/ 168247 h 918356"/>
              <a:gd name="connsiteX58" fmla="*/ 8715976 w 9517857"/>
              <a:gd name="connsiteY58" fmla="*/ 178374 h 918356"/>
              <a:gd name="connsiteX59" fmla="*/ 8778827 w 9517857"/>
              <a:gd name="connsiteY59" fmla="*/ 172936 h 918356"/>
              <a:gd name="connsiteX60" fmla="*/ 8855248 w 9517857"/>
              <a:gd name="connsiteY60" fmla="*/ 143149 h 918356"/>
              <a:gd name="connsiteX61" fmla="*/ 9010380 w 9517857"/>
              <a:gd name="connsiteY61" fmla="*/ 91891 h 918356"/>
              <a:gd name="connsiteX62" fmla="*/ 9110856 w 9517857"/>
              <a:gd name="connsiteY62" fmla="*/ 70997 h 918356"/>
              <a:gd name="connsiteX63" fmla="*/ 9268817 w 9517857"/>
              <a:gd name="connsiteY63" fmla="*/ 53082 h 918356"/>
              <a:gd name="connsiteX64" fmla="*/ 9316667 w 9517857"/>
              <a:gd name="connsiteY64" fmla="*/ 45047 h 918356"/>
              <a:gd name="connsiteX65" fmla="*/ 9428209 w 9517857"/>
              <a:gd name="connsiteY65" fmla="*/ 29923 h 918356"/>
              <a:gd name="connsiteX66" fmla="*/ 9488916 w 9517857"/>
              <a:gd name="connsiteY6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65449 w 9517857"/>
              <a:gd name="connsiteY50" fmla="*/ 258950 h 918356"/>
              <a:gd name="connsiteX51" fmla="*/ 7599285 w 9517857"/>
              <a:gd name="connsiteY51" fmla="*/ 266021 h 918356"/>
              <a:gd name="connsiteX52" fmla="*/ 7644411 w 9517857"/>
              <a:gd name="connsiteY52" fmla="*/ 258986 h 918356"/>
              <a:gd name="connsiteX53" fmla="*/ 7965805 w 9517857"/>
              <a:gd name="connsiteY53" fmla="*/ 200355 h 918356"/>
              <a:gd name="connsiteX54" fmla="*/ 8147401 w 9517857"/>
              <a:gd name="connsiteY54" fmla="*/ 205617 h 918356"/>
              <a:gd name="connsiteX55" fmla="*/ 8256033 w 9517857"/>
              <a:gd name="connsiteY55" fmla="*/ 193713 h 918356"/>
              <a:gd name="connsiteX56" fmla="*/ 8614948 w 9517857"/>
              <a:gd name="connsiteY56" fmla="*/ 168247 h 918356"/>
              <a:gd name="connsiteX57" fmla="*/ 8715976 w 9517857"/>
              <a:gd name="connsiteY57" fmla="*/ 178374 h 918356"/>
              <a:gd name="connsiteX58" fmla="*/ 8778827 w 9517857"/>
              <a:gd name="connsiteY58" fmla="*/ 172936 h 918356"/>
              <a:gd name="connsiteX59" fmla="*/ 8855248 w 9517857"/>
              <a:gd name="connsiteY59" fmla="*/ 143149 h 918356"/>
              <a:gd name="connsiteX60" fmla="*/ 9010380 w 9517857"/>
              <a:gd name="connsiteY60" fmla="*/ 91891 h 918356"/>
              <a:gd name="connsiteX61" fmla="*/ 9110856 w 9517857"/>
              <a:gd name="connsiteY61" fmla="*/ 70997 h 918356"/>
              <a:gd name="connsiteX62" fmla="*/ 9268817 w 9517857"/>
              <a:gd name="connsiteY62" fmla="*/ 53082 h 918356"/>
              <a:gd name="connsiteX63" fmla="*/ 9316667 w 9517857"/>
              <a:gd name="connsiteY63" fmla="*/ 45047 h 918356"/>
              <a:gd name="connsiteX64" fmla="*/ 9428209 w 9517857"/>
              <a:gd name="connsiteY64" fmla="*/ 29923 h 918356"/>
              <a:gd name="connsiteX65" fmla="*/ 9488916 w 9517857"/>
              <a:gd name="connsiteY6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33497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736227 w 9517857"/>
              <a:gd name="connsiteY45" fmla="*/ 173216 h 918356"/>
              <a:gd name="connsiteX46" fmla="*/ 6977218 w 9517857"/>
              <a:gd name="connsiteY46" fmla="*/ 184289 h 918356"/>
              <a:gd name="connsiteX47" fmla="*/ 7065221 w 9517857"/>
              <a:gd name="connsiteY47" fmla="*/ 227531 h 918356"/>
              <a:gd name="connsiteX48" fmla="*/ 7358195 w 9517857"/>
              <a:gd name="connsiteY48" fmla="*/ 251740 h 918356"/>
              <a:gd name="connsiteX49" fmla="*/ 7599285 w 9517857"/>
              <a:gd name="connsiteY49" fmla="*/ 266021 h 918356"/>
              <a:gd name="connsiteX50" fmla="*/ 7644411 w 9517857"/>
              <a:gd name="connsiteY50" fmla="*/ 258986 h 918356"/>
              <a:gd name="connsiteX51" fmla="*/ 7965805 w 9517857"/>
              <a:gd name="connsiteY51" fmla="*/ 200355 h 918356"/>
              <a:gd name="connsiteX52" fmla="*/ 8147401 w 9517857"/>
              <a:gd name="connsiteY52" fmla="*/ 205617 h 918356"/>
              <a:gd name="connsiteX53" fmla="*/ 8256033 w 9517857"/>
              <a:gd name="connsiteY53" fmla="*/ 193713 h 918356"/>
              <a:gd name="connsiteX54" fmla="*/ 8614948 w 9517857"/>
              <a:gd name="connsiteY54" fmla="*/ 168247 h 918356"/>
              <a:gd name="connsiteX55" fmla="*/ 8715976 w 9517857"/>
              <a:gd name="connsiteY55" fmla="*/ 178374 h 918356"/>
              <a:gd name="connsiteX56" fmla="*/ 8778827 w 9517857"/>
              <a:gd name="connsiteY56" fmla="*/ 172936 h 918356"/>
              <a:gd name="connsiteX57" fmla="*/ 8855248 w 9517857"/>
              <a:gd name="connsiteY57" fmla="*/ 143149 h 918356"/>
              <a:gd name="connsiteX58" fmla="*/ 9010380 w 9517857"/>
              <a:gd name="connsiteY58" fmla="*/ 91891 h 918356"/>
              <a:gd name="connsiteX59" fmla="*/ 9110856 w 9517857"/>
              <a:gd name="connsiteY59" fmla="*/ 70997 h 918356"/>
              <a:gd name="connsiteX60" fmla="*/ 9268817 w 9517857"/>
              <a:gd name="connsiteY60" fmla="*/ 53082 h 918356"/>
              <a:gd name="connsiteX61" fmla="*/ 9316667 w 9517857"/>
              <a:gd name="connsiteY61" fmla="*/ 45047 h 918356"/>
              <a:gd name="connsiteX62" fmla="*/ 9428209 w 9517857"/>
              <a:gd name="connsiteY62" fmla="*/ 29923 h 918356"/>
              <a:gd name="connsiteX63" fmla="*/ 9488916 w 9517857"/>
              <a:gd name="connsiteY6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736227 w 9517857"/>
              <a:gd name="connsiteY45" fmla="*/ 173216 h 918356"/>
              <a:gd name="connsiteX46" fmla="*/ 6977218 w 9517857"/>
              <a:gd name="connsiteY46" fmla="*/ 184289 h 918356"/>
              <a:gd name="connsiteX47" fmla="*/ 7065221 w 9517857"/>
              <a:gd name="connsiteY47" fmla="*/ 227531 h 918356"/>
              <a:gd name="connsiteX48" fmla="*/ 7358195 w 9517857"/>
              <a:gd name="connsiteY48" fmla="*/ 251740 h 918356"/>
              <a:gd name="connsiteX49" fmla="*/ 7599285 w 9517857"/>
              <a:gd name="connsiteY49" fmla="*/ 266021 h 918356"/>
              <a:gd name="connsiteX50" fmla="*/ 7644411 w 9517857"/>
              <a:gd name="connsiteY50" fmla="*/ 258986 h 918356"/>
              <a:gd name="connsiteX51" fmla="*/ 7965805 w 9517857"/>
              <a:gd name="connsiteY51" fmla="*/ 200355 h 918356"/>
              <a:gd name="connsiteX52" fmla="*/ 8147401 w 9517857"/>
              <a:gd name="connsiteY52" fmla="*/ 205617 h 918356"/>
              <a:gd name="connsiteX53" fmla="*/ 8256033 w 9517857"/>
              <a:gd name="connsiteY53" fmla="*/ 193713 h 918356"/>
              <a:gd name="connsiteX54" fmla="*/ 8614948 w 9517857"/>
              <a:gd name="connsiteY54" fmla="*/ 168247 h 918356"/>
              <a:gd name="connsiteX55" fmla="*/ 8715976 w 9517857"/>
              <a:gd name="connsiteY55" fmla="*/ 178374 h 918356"/>
              <a:gd name="connsiteX56" fmla="*/ 8778827 w 9517857"/>
              <a:gd name="connsiteY56" fmla="*/ 172936 h 918356"/>
              <a:gd name="connsiteX57" fmla="*/ 8855248 w 9517857"/>
              <a:gd name="connsiteY57" fmla="*/ 143149 h 918356"/>
              <a:gd name="connsiteX58" fmla="*/ 9010380 w 9517857"/>
              <a:gd name="connsiteY58" fmla="*/ 91891 h 918356"/>
              <a:gd name="connsiteX59" fmla="*/ 9110856 w 9517857"/>
              <a:gd name="connsiteY59" fmla="*/ 70997 h 918356"/>
              <a:gd name="connsiteX60" fmla="*/ 9268817 w 9517857"/>
              <a:gd name="connsiteY60" fmla="*/ 53082 h 918356"/>
              <a:gd name="connsiteX61" fmla="*/ 9316667 w 9517857"/>
              <a:gd name="connsiteY61" fmla="*/ 45047 h 918356"/>
              <a:gd name="connsiteX62" fmla="*/ 9428209 w 9517857"/>
              <a:gd name="connsiteY62" fmla="*/ 29923 h 918356"/>
              <a:gd name="connsiteX63" fmla="*/ 9488916 w 9517857"/>
              <a:gd name="connsiteY6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08371 w 9517857"/>
              <a:gd name="connsiteY33" fmla="*/ 243659 h 918356"/>
              <a:gd name="connsiteX34" fmla="*/ 5170606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08371 w 9517857"/>
              <a:gd name="connsiteY33" fmla="*/ 243659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08371 w 9517857"/>
              <a:gd name="connsiteY33" fmla="*/ 243659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70970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85277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07628 w 9517857"/>
              <a:gd name="connsiteY39" fmla="*/ 185277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193378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497161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26496 w 9517857"/>
              <a:gd name="connsiteY36" fmla="*/ 235142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939758 w 9517857"/>
              <a:gd name="connsiteY33" fmla="*/ 255581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52985 w 9517857"/>
              <a:gd name="connsiteY13" fmla="*/ 720515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30221 h 918356"/>
              <a:gd name="connsiteX13" fmla="*/ 1052985 w 9517857"/>
              <a:gd name="connsiteY13" fmla="*/ 720515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30221 h 918356"/>
              <a:gd name="connsiteX13" fmla="*/ 1052985 w 9517857"/>
              <a:gd name="connsiteY13" fmla="*/ 720515 h 918356"/>
              <a:gd name="connsiteX14" fmla="*/ 1142754 w 9517857"/>
              <a:gd name="connsiteY14" fmla="*/ 725374 h 918356"/>
              <a:gd name="connsiteX15" fmla="*/ 1261277 w 9517857"/>
              <a:gd name="connsiteY15" fmla="*/ 718049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30221 h 918356"/>
              <a:gd name="connsiteX13" fmla="*/ 1052985 w 9517857"/>
              <a:gd name="connsiteY13" fmla="*/ 720515 h 918356"/>
              <a:gd name="connsiteX14" fmla="*/ 1142754 w 9517857"/>
              <a:gd name="connsiteY14" fmla="*/ 725374 h 918356"/>
              <a:gd name="connsiteX15" fmla="*/ 1261277 w 9517857"/>
              <a:gd name="connsiteY15" fmla="*/ 718049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79977 w 9517857"/>
              <a:gd name="connsiteY7" fmla="*/ 788658 h 918356"/>
              <a:gd name="connsiteX8" fmla="*/ 729396 w 9517857"/>
              <a:gd name="connsiteY8" fmla="*/ 757150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30221 h 918356"/>
              <a:gd name="connsiteX13" fmla="*/ 1052985 w 9517857"/>
              <a:gd name="connsiteY13" fmla="*/ 720515 h 918356"/>
              <a:gd name="connsiteX14" fmla="*/ 1142754 w 9517857"/>
              <a:gd name="connsiteY14" fmla="*/ 725374 h 918356"/>
              <a:gd name="connsiteX15" fmla="*/ 1261277 w 9517857"/>
              <a:gd name="connsiteY15" fmla="*/ 718049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8960 h 918356"/>
              <a:gd name="connsiteX27" fmla="*/ 3844133 w 9517857"/>
              <a:gd name="connsiteY27" fmla="*/ 360648 h 918356"/>
              <a:gd name="connsiteX28" fmla="*/ 3933803 w 9517857"/>
              <a:gd name="connsiteY28" fmla="*/ 357315 h 918356"/>
              <a:gd name="connsiteX29" fmla="*/ 4258893 w 9517857"/>
              <a:gd name="connsiteY29" fmla="*/ 347147 h 918356"/>
              <a:gd name="connsiteX30" fmla="*/ 4512664 w 9517857"/>
              <a:gd name="connsiteY30" fmla="*/ 319948 h 918356"/>
              <a:gd name="connsiteX31" fmla="*/ 4616423 w 9517857"/>
              <a:gd name="connsiteY31" fmla="*/ 290914 h 918356"/>
              <a:gd name="connsiteX32" fmla="*/ 4783273 w 9517857"/>
              <a:gd name="connsiteY32" fmla="*/ 267538 h 918356"/>
              <a:gd name="connsiteX33" fmla="*/ 4888755 w 9517857"/>
              <a:gd name="connsiteY33" fmla="*/ 262734 h 918356"/>
              <a:gd name="connsiteX34" fmla="*/ 5170607 w 9517857"/>
              <a:gd name="connsiteY34" fmla="*/ 246811 h 918356"/>
              <a:gd name="connsiteX35" fmla="*/ 5358056 w 9517857"/>
              <a:gd name="connsiteY35" fmla="*/ 237711 h 918356"/>
              <a:gd name="connsiteX36" fmla="*/ 5430419 w 9517857"/>
              <a:gd name="connsiteY36" fmla="*/ 220835 h 918356"/>
              <a:gd name="connsiteX37" fmla="*/ 5552088 w 9517857"/>
              <a:gd name="connsiteY37" fmla="*/ 228808 h 918356"/>
              <a:gd name="connsiteX38" fmla="*/ 5798579 w 9517857"/>
              <a:gd name="connsiteY38" fmla="*/ 202916 h 918356"/>
              <a:gd name="connsiteX39" fmla="*/ 6070402 w 9517857"/>
              <a:gd name="connsiteY39" fmla="*/ 178124 h 918356"/>
              <a:gd name="connsiteX40" fmla="*/ 6154920 w 9517857"/>
              <a:gd name="connsiteY40" fmla="*/ 17323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108378 w 9517857"/>
              <a:gd name="connsiteY46" fmla="*/ 210840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50112 w 9517857"/>
              <a:gd name="connsiteY50" fmla="*/ 226584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56914 h 918356"/>
              <a:gd name="connsiteX55" fmla="*/ 8778827 w 9517857"/>
              <a:gd name="connsiteY55" fmla="*/ 153860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76702 w 9505643"/>
              <a:gd name="connsiteY0" fmla="*/ 0 h 918356"/>
              <a:gd name="connsiteX1" fmla="*/ 9505643 w 9505643"/>
              <a:gd name="connsiteY1" fmla="*/ 12 h 918356"/>
              <a:gd name="connsiteX2" fmla="*/ 9505643 w 9505643"/>
              <a:gd name="connsiteY2" fmla="*/ 918356 h 918356"/>
              <a:gd name="connsiteX3" fmla="*/ 2390 w 9505643"/>
              <a:gd name="connsiteY3" fmla="*/ 918356 h 918356"/>
              <a:gd name="connsiteX4" fmla="*/ 627 w 9505643"/>
              <a:gd name="connsiteY4" fmla="*/ 917763 h 918356"/>
              <a:gd name="connsiteX5" fmla="*/ 70269 w 9505643"/>
              <a:gd name="connsiteY5" fmla="*/ 881473 h 918356"/>
              <a:gd name="connsiteX6" fmla="*/ 262791 w 9505643"/>
              <a:gd name="connsiteY6" fmla="*/ 823579 h 918356"/>
              <a:gd name="connsiteX7" fmla="*/ 567763 w 9505643"/>
              <a:gd name="connsiteY7" fmla="*/ 788658 h 918356"/>
              <a:gd name="connsiteX8" fmla="*/ 717182 w 9505643"/>
              <a:gd name="connsiteY8" fmla="*/ 757150 h 918356"/>
              <a:gd name="connsiteX9" fmla="*/ 843518 w 9505643"/>
              <a:gd name="connsiteY9" fmla="*/ 731068 h 918356"/>
              <a:gd name="connsiteX10" fmla="*/ 889188 w 9505643"/>
              <a:gd name="connsiteY10" fmla="*/ 729045 h 918356"/>
              <a:gd name="connsiteX11" fmla="*/ 918732 w 9505643"/>
              <a:gd name="connsiteY11" fmla="*/ 734046 h 918356"/>
              <a:gd name="connsiteX12" fmla="*/ 974036 w 9505643"/>
              <a:gd name="connsiteY12" fmla="*/ 730221 h 918356"/>
              <a:gd name="connsiteX13" fmla="*/ 1040771 w 9505643"/>
              <a:gd name="connsiteY13" fmla="*/ 720515 h 918356"/>
              <a:gd name="connsiteX14" fmla="*/ 1130540 w 9505643"/>
              <a:gd name="connsiteY14" fmla="*/ 725374 h 918356"/>
              <a:gd name="connsiteX15" fmla="*/ 1249063 w 9505643"/>
              <a:gd name="connsiteY15" fmla="*/ 718049 h 918356"/>
              <a:gd name="connsiteX16" fmla="*/ 1568474 w 9505643"/>
              <a:gd name="connsiteY16" fmla="*/ 693697 h 918356"/>
              <a:gd name="connsiteX17" fmla="*/ 2042438 w 9505643"/>
              <a:gd name="connsiteY17" fmla="*/ 656648 h 918356"/>
              <a:gd name="connsiteX18" fmla="*/ 2428078 w 9505643"/>
              <a:gd name="connsiteY18" fmla="*/ 593862 h 918356"/>
              <a:gd name="connsiteX19" fmla="*/ 2535615 w 9505643"/>
              <a:gd name="connsiteY19" fmla="*/ 566150 h 918356"/>
              <a:gd name="connsiteX20" fmla="*/ 2681484 w 9505643"/>
              <a:gd name="connsiteY20" fmla="*/ 560029 h 918356"/>
              <a:gd name="connsiteX21" fmla="*/ 2715092 w 9505643"/>
              <a:gd name="connsiteY21" fmla="*/ 550698 h 918356"/>
              <a:gd name="connsiteX22" fmla="*/ 3061421 w 9505643"/>
              <a:gd name="connsiteY22" fmla="*/ 491294 h 918356"/>
              <a:gd name="connsiteX23" fmla="*/ 3209857 w 9505643"/>
              <a:gd name="connsiteY23" fmla="*/ 470559 h 918356"/>
              <a:gd name="connsiteX24" fmla="*/ 3337418 w 9505643"/>
              <a:gd name="connsiteY24" fmla="*/ 432583 h 918356"/>
              <a:gd name="connsiteX25" fmla="*/ 3467379 w 9505643"/>
              <a:gd name="connsiteY25" fmla="*/ 390437 h 918356"/>
              <a:gd name="connsiteX26" fmla="*/ 3639214 w 9505643"/>
              <a:gd name="connsiteY26" fmla="*/ 368960 h 918356"/>
              <a:gd name="connsiteX27" fmla="*/ 3831919 w 9505643"/>
              <a:gd name="connsiteY27" fmla="*/ 360648 h 918356"/>
              <a:gd name="connsiteX28" fmla="*/ 3921589 w 9505643"/>
              <a:gd name="connsiteY28" fmla="*/ 357315 h 918356"/>
              <a:gd name="connsiteX29" fmla="*/ 4246679 w 9505643"/>
              <a:gd name="connsiteY29" fmla="*/ 347147 h 918356"/>
              <a:gd name="connsiteX30" fmla="*/ 4500450 w 9505643"/>
              <a:gd name="connsiteY30" fmla="*/ 319948 h 918356"/>
              <a:gd name="connsiteX31" fmla="*/ 4604209 w 9505643"/>
              <a:gd name="connsiteY31" fmla="*/ 290914 h 918356"/>
              <a:gd name="connsiteX32" fmla="*/ 4771059 w 9505643"/>
              <a:gd name="connsiteY32" fmla="*/ 267538 h 918356"/>
              <a:gd name="connsiteX33" fmla="*/ 4876541 w 9505643"/>
              <a:gd name="connsiteY33" fmla="*/ 262734 h 918356"/>
              <a:gd name="connsiteX34" fmla="*/ 5158393 w 9505643"/>
              <a:gd name="connsiteY34" fmla="*/ 246811 h 918356"/>
              <a:gd name="connsiteX35" fmla="*/ 5345842 w 9505643"/>
              <a:gd name="connsiteY35" fmla="*/ 237711 h 918356"/>
              <a:gd name="connsiteX36" fmla="*/ 5418205 w 9505643"/>
              <a:gd name="connsiteY36" fmla="*/ 220835 h 918356"/>
              <a:gd name="connsiteX37" fmla="*/ 5539874 w 9505643"/>
              <a:gd name="connsiteY37" fmla="*/ 228808 h 918356"/>
              <a:gd name="connsiteX38" fmla="*/ 5786365 w 9505643"/>
              <a:gd name="connsiteY38" fmla="*/ 202916 h 918356"/>
              <a:gd name="connsiteX39" fmla="*/ 6058188 w 9505643"/>
              <a:gd name="connsiteY39" fmla="*/ 178124 h 918356"/>
              <a:gd name="connsiteX40" fmla="*/ 6142706 w 9505643"/>
              <a:gd name="connsiteY40" fmla="*/ 173232 h 918356"/>
              <a:gd name="connsiteX41" fmla="*/ 6269165 w 9505643"/>
              <a:gd name="connsiteY41" fmla="*/ 181626 h 918356"/>
              <a:gd name="connsiteX42" fmla="*/ 6476819 w 9505643"/>
              <a:gd name="connsiteY42" fmla="*/ 167648 h 918356"/>
              <a:gd name="connsiteX43" fmla="*/ 6532486 w 9505643"/>
              <a:gd name="connsiteY43" fmla="*/ 167161 h 918356"/>
              <a:gd name="connsiteX44" fmla="*/ 6724013 w 9505643"/>
              <a:gd name="connsiteY44" fmla="*/ 173216 h 918356"/>
              <a:gd name="connsiteX45" fmla="*/ 6965004 w 9505643"/>
              <a:gd name="connsiteY45" fmla="*/ 184289 h 918356"/>
              <a:gd name="connsiteX46" fmla="*/ 7096164 w 9505643"/>
              <a:gd name="connsiteY46" fmla="*/ 210840 h 918356"/>
              <a:gd name="connsiteX47" fmla="*/ 7345981 w 9505643"/>
              <a:gd name="connsiteY47" fmla="*/ 251740 h 918356"/>
              <a:gd name="connsiteX48" fmla="*/ 7587071 w 9505643"/>
              <a:gd name="connsiteY48" fmla="*/ 266021 h 918356"/>
              <a:gd name="connsiteX49" fmla="*/ 7632197 w 9505643"/>
              <a:gd name="connsiteY49" fmla="*/ 258986 h 918356"/>
              <a:gd name="connsiteX50" fmla="*/ 7937898 w 9505643"/>
              <a:gd name="connsiteY50" fmla="*/ 226584 h 918356"/>
              <a:gd name="connsiteX51" fmla="*/ 8135187 w 9505643"/>
              <a:gd name="connsiteY51" fmla="*/ 205617 h 918356"/>
              <a:gd name="connsiteX52" fmla="*/ 8243819 w 9505643"/>
              <a:gd name="connsiteY52" fmla="*/ 193713 h 918356"/>
              <a:gd name="connsiteX53" fmla="*/ 8602734 w 9505643"/>
              <a:gd name="connsiteY53" fmla="*/ 168247 h 918356"/>
              <a:gd name="connsiteX54" fmla="*/ 8703762 w 9505643"/>
              <a:gd name="connsiteY54" fmla="*/ 156914 h 918356"/>
              <a:gd name="connsiteX55" fmla="*/ 8766613 w 9505643"/>
              <a:gd name="connsiteY55" fmla="*/ 153860 h 918356"/>
              <a:gd name="connsiteX56" fmla="*/ 8843034 w 9505643"/>
              <a:gd name="connsiteY56" fmla="*/ 143149 h 918356"/>
              <a:gd name="connsiteX57" fmla="*/ 8998166 w 9505643"/>
              <a:gd name="connsiteY57" fmla="*/ 91891 h 918356"/>
              <a:gd name="connsiteX58" fmla="*/ 9098642 w 9505643"/>
              <a:gd name="connsiteY58" fmla="*/ 70997 h 918356"/>
              <a:gd name="connsiteX59" fmla="*/ 9256603 w 9505643"/>
              <a:gd name="connsiteY59" fmla="*/ 53082 h 918356"/>
              <a:gd name="connsiteX60" fmla="*/ 9304453 w 9505643"/>
              <a:gd name="connsiteY60" fmla="*/ 45047 h 918356"/>
              <a:gd name="connsiteX61" fmla="*/ 9415995 w 9505643"/>
              <a:gd name="connsiteY61" fmla="*/ 29923 h 918356"/>
              <a:gd name="connsiteX62" fmla="*/ 9476702 w 9505643"/>
              <a:gd name="connsiteY62" fmla="*/ 0 h 918356"/>
              <a:gd name="connsiteX0" fmla="*/ 9476702 w 9505643"/>
              <a:gd name="connsiteY0" fmla="*/ 0 h 918356"/>
              <a:gd name="connsiteX1" fmla="*/ 9505643 w 9505643"/>
              <a:gd name="connsiteY1" fmla="*/ 12 h 918356"/>
              <a:gd name="connsiteX2" fmla="*/ 9505643 w 9505643"/>
              <a:gd name="connsiteY2" fmla="*/ 918356 h 918356"/>
              <a:gd name="connsiteX3" fmla="*/ 2390 w 9505643"/>
              <a:gd name="connsiteY3" fmla="*/ 918356 h 918356"/>
              <a:gd name="connsiteX4" fmla="*/ 627 w 9505643"/>
              <a:gd name="connsiteY4" fmla="*/ 917763 h 918356"/>
              <a:gd name="connsiteX5" fmla="*/ 70269 w 9505643"/>
              <a:gd name="connsiteY5" fmla="*/ 881473 h 918356"/>
              <a:gd name="connsiteX6" fmla="*/ 262791 w 9505643"/>
              <a:gd name="connsiteY6" fmla="*/ 823579 h 918356"/>
              <a:gd name="connsiteX7" fmla="*/ 567763 w 9505643"/>
              <a:gd name="connsiteY7" fmla="*/ 788658 h 918356"/>
              <a:gd name="connsiteX8" fmla="*/ 717182 w 9505643"/>
              <a:gd name="connsiteY8" fmla="*/ 757150 h 918356"/>
              <a:gd name="connsiteX9" fmla="*/ 843518 w 9505643"/>
              <a:gd name="connsiteY9" fmla="*/ 731068 h 918356"/>
              <a:gd name="connsiteX10" fmla="*/ 889188 w 9505643"/>
              <a:gd name="connsiteY10" fmla="*/ 729045 h 918356"/>
              <a:gd name="connsiteX11" fmla="*/ 918732 w 9505643"/>
              <a:gd name="connsiteY11" fmla="*/ 734046 h 918356"/>
              <a:gd name="connsiteX12" fmla="*/ 974036 w 9505643"/>
              <a:gd name="connsiteY12" fmla="*/ 730221 h 918356"/>
              <a:gd name="connsiteX13" fmla="*/ 1040771 w 9505643"/>
              <a:gd name="connsiteY13" fmla="*/ 720515 h 918356"/>
              <a:gd name="connsiteX14" fmla="*/ 1130540 w 9505643"/>
              <a:gd name="connsiteY14" fmla="*/ 725374 h 918356"/>
              <a:gd name="connsiteX15" fmla="*/ 1249063 w 9505643"/>
              <a:gd name="connsiteY15" fmla="*/ 718049 h 918356"/>
              <a:gd name="connsiteX16" fmla="*/ 1568474 w 9505643"/>
              <a:gd name="connsiteY16" fmla="*/ 693697 h 918356"/>
              <a:gd name="connsiteX17" fmla="*/ 2042438 w 9505643"/>
              <a:gd name="connsiteY17" fmla="*/ 656648 h 918356"/>
              <a:gd name="connsiteX18" fmla="*/ 2428078 w 9505643"/>
              <a:gd name="connsiteY18" fmla="*/ 593862 h 918356"/>
              <a:gd name="connsiteX19" fmla="*/ 2535615 w 9505643"/>
              <a:gd name="connsiteY19" fmla="*/ 566150 h 918356"/>
              <a:gd name="connsiteX20" fmla="*/ 2681484 w 9505643"/>
              <a:gd name="connsiteY20" fmla="*/ 560029 h 918356"/>
              <a:gd name="connsiteX21" fmla="*/ 2715092 w 9505643"/>
              <a:gd name="connsiteY21" fmla="*/ 550698 h 918356"/>
              <a:gd name="connsiteX22" fmla="*/ 3061421 w 9505643"/>
              <a:gd name="connsiteY22" fmla="*/ 491294 h 918356"/>
              <a:gd name="connsiteX23" fmla="*/ 3209857 w 9505643"/>
              <a:gd name="connsiteY23" fmla="*/ 470559 h 918356"/>
              <a:gd name="connsiteX24" fmla="*/ 3337418 w 9505643"/>
              <a:gd name="connsiteY24" fmla="*/ 432583 h 918356"/>
              <a:gd name="connsiteX25" fmla="*/ 3467379 w 9505643"/>
              <a:gd name="connsiteY25" fmla="*/ 390437 h 918356"/>
              <a:gd name="connsiteX26" fmla="*/ 3639214 w 9505643"/>
              <a:gd name="connsiteY26" fmla="*/ 368960 h 918356"/>
              <a:gd name="connsiteX27" fmla="*/ 3831919 w 9505643"/>
              <a:gd name="connsiteY27" fmla="*/ 360648 h 918356"/>
              <a:gd name="connsiteX28" fmla="*/ 3921589 w 9505643"/>
              <a:gd name="connsiteY28" fmla="*/ 357315 h 918356"/>
              <a:gd name="connsiteX29" fmla="*/ 4246679 w 9505643"/>
              <a:gd name="connsiteY29" fmla="*/ 347147 h 918356"/>
              <a:gd name="connsiteX30" fmla="*/ 4500450 w 9505643"/>
              <a:gd name="connsiteY30" fmla="*/ 319948 h 918356"/>
              <a:gd name="connsiteX31" fmla="*/ 4604209 w 9505643"/>
              <a:gd name="connsiteY31" fmla="*/ 290914 h 918356"/>
              <a:gd name="connsiteX32" fmla="*/ 4771059 w 9505643"/>
              <a:gd name="connsiteY32" fmla="*/ 267538 h 918356"/>
              <a:gd name="connsiteX33" fmla="*/ 4876541 w 9505643"/>
              <a:gd name="connsiteY33" fmla="*/ 262734 h 918356"/>
              <a:gd name="connsiteX34" fmla="*/ 5158393 w 9505643"/>
              <a:gd name="connsiteY34" fmla="*/ 246811 h 918356"/>
              <a:gd name="connsiteX35" fmla="*/ 5345842 w 9505643"/>
              <a:gd name="connsiteY35" fmla="*/ 237711 h 918356"/>
              <a:gd name="connsiteX36" fmla="*/ 5418205 w 9505643"/>
              <a:gd name="connsiteY36" fmla="*/ 220835 h 918356"/>
              <a:gd name="connsiteX37" fmla="*/ 5539874 w 9505643"/>
              <a:gd name="connsiteY37" fmla="*/ 228808 h 918356"/>
              <a:gd name="connsiteX38" fmla="*/ 5786365 w 9505643"/>
              <a:gd name="connsiteY38" fmla="*/ 202916 h 918356"/>
              <a:gd name="connsiteX39" fmla="*/ 6058188 w 9505643"/>
              <a:gd name="connsiteY39" fmla="*/ 178124 h 918356"/>
              <a:gd name="connsiteX40" fmla="*/ 6142706 w 9505643"/>
              <a:gd name="connsiteY40" fmla="*/ 173232 h 918356"/>
              <a:gd name="connsiteX41" fmla="*/ 6269165 w 9505643"/>
              <a:gd name="connsiteY41" fmla="*/ 181626 h 918356"/>
              <a:gd name="connsiteX42" fmla="*/ 6476819 w 9505643"/>
              <a:gd name="connsiteY42" fmla="*/ 167648 h 918356"/>
              <a:gd name="connsiteX43" fmla="*/ 6532486 w 9505643"/>
              <a:gd name="connsiteY43" fmla="*/ 167161 h 918356"/>
              <a:gd name="connsiteX44" fmla="*/ 6724013 w 9505643"/>
              <a:gd name="connsiteY44" fmla="*/ 173216 h 918356"/>
              <a:gd name="connsiteX45" fmla="*/ 6965004 w 9505643"/>
              <a:gd name="connsiteY45" fmla="*/ 184289 h 918356"/>
              <a:gd name="connsiteX46" fmla="*/ 7096164 w 9505643"/>
              <a:gd name="connsiteY46" fmla="*/ 210840 h 918356"/>
              <a:gd name="connsiteX47" fmla="*/ 7345981 w 9505643"/>
              <a:gd name="connsiteY47" fmla="*/ 251740 h 918356"/>
              <a:gd name="connsiteX48" fmla="*/ 7587071 w 9505643"/>
              <a:gd name="connsiteY48" fmla="*/ 266021 h 918356"/>
              <a:gd name="connsiteX49" fmla="*/ 7632197 w 9505643"/>
              <a:gd name="connsiteY49" fmla="*/ 258986 h 918356"/>
              <a:gd name="connsiteX50" fmla="*/ 7937898 w 9505643"/>
              <a:gd name="connsiteY50" fmla="*/ 226584 h 918356"/>
              <a:gd name="connsiteX51" fmla="*/ 8135187 w 9505643"/>
              <a:gd name="connsiteY51" fmla="*/ 205617 h 918356"/>
              <a:gd name="connsiteX52" fmla="*/ 8243819 w 9505643"/>
              <a:gd name="connsiteY52" fmla="*/ 193713 h 918356"/>
              <a:gd name="connsiteX53" fmla="*/ 8602734 w 9505643"/>
              <a:gd name="connsiteY53" fmla="*/ 168247 h 918356"/>
              <a:gd name="connsiteX54" fmla="*/ 8703762 w 9505643"/>
              <a:gd name="connsiteY54" fmla="*/ 156914 h 918356"/>
              <a:gd name="connsiteX55" fmla="*/ 8766613 w 9505643"/>
              <a:gd name="connsiteY55" fmla="*/ 153860 h 918356"/>
              <a:gd name="connsiteX56" fmla="*/ 8843034 w 9505643"/>
              <a:gd name="connsiteY56" fmla="*/ 143149 h 918356"/>
              <a:gd name="connsiteX57" fmla="*/ 8998166 w 9505643"/>
              <a:gd name="connsiteY57" fmla="*/ 91891 h 918356"/>
              <a:gd name="connsiteX58" fmla="*/ 9098642 w 9505643"/>
              <a:gd name="connsiteY58" fmla="*/ 70997 h 918356"/>
              <a:gd name="connsiteX59" fmla="*/ 9256603 w 9505643"/>
              <a:gd name="connsiteY59" fmla="*/ 53082 h 918356"/>
              <a:gd name="connsiteX60" fmla="*/ 9304453 w 9505643"/>
              <a:gd name="connsiteY60" fmla="*/ 45047 h 918356"/>
              <a:gd name="connsiteX61" fmla="*/ 9415995 w 9505643"/>
              <a:gd name="connsiteY61" fmla="*/ 29923 h 918356"/>
              <a:gd name="connsiteX62" fmla="*/ 9476702 w 9505643"/>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68385 w 9506265"/>
              <a:gd name="connsiteY7" fmla="*/ 788658 h 918356"/>
              <a:gd name="connsiteX8" fmla="*/ 717804 w 9506265"/>
              <a:gd name="connsiteY8" fmla="*/ 757150 h 918356"/>
              <a:gd name="connsiteX9" fmla="*/ 844140 w 9506265"/>
              <a:gd name="connsiteY9" fmla="*/ 731068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418827 w 9506265"/>
              <a:gd name="connsiteY36" fmla="*/ 220835 h 918356"/>
              <a:gd name="connsiteX37" fmla="*/ 5540496 w 9506265"/>
              <a:gd name="connsiteY37" fmla="*/ 228808 h 918356"/>
              <a:gd name="connsiteX38" fmla="*/ 5786987 w 9506265"/>
              <a:gd name="connsiteY38" fmla="*/ 202916 h 918356"/>
              <a:gd name="connsiteX39" fmla="*/ 6058810 w 9506265"/>
              <a:gd name="connsiteY39" fmla="*/ 178124 h 918356"/>
              <a:gd name="connsiteX40" fmla="*/ 6143328 w 9506265"/>
              <a:gd name="connsiteY40" fmla="*/ 173232 h 918356"/>
              <a:gd name="connsiteX41" fmla="*/ 6269787 w 9506265"/>
              <a:gd name="connsiteY41" fmla="*/ 181626 h 918356"/>
              <a:gd name="connsiteX42" fmla="*/ 6477441 w 9506265"/>
              <a:gd name="connsiteY42" fmla="*/ 167648 h 918356"/>
              <a:gd name="connsiteX43" fmla="*/ 6533108 w 9506265"/>
              <a:gd name="connsiteY43" fmla="*/ 167161 h 918356"/>
              <a:gd name="connsiteX44" fmla="*/ 6724635 w 9506265"/>
              <a:gd name="connsiteY44" fmla="*/ 173216 h 918356"/>
              <a:gd name="connsiteX45" fmla="*/ 6965626 w 9506265"/>
              <a:gd name="connsiteY45" fmla="*/ 184289 h 918356"/>
              <a:gd name="connsiteX46" fmla="*/ 7096786 w 9506265"/>
              <a:gd name="connsiteY46" fmla="*/ 210840 h 918356"/>
              <a:gd name="connsiteX47" fmla="*/ 7346603 w 9506265"/>
              <a:gd name="connsiteY47" fmla="*/ 251740 h 918356"/>
              <a:gd name="connsiteX48" fmla="*/ 7587693 w 9506265"/>
              <a:gd name="connsiteY48" fmla="*/ 266021 h 918356"/>
              <a:gd name="connsiteX49" fmla="*/ 7632819 w 9506265"/>
              <a:gd name="connsiteY49" fmla="*/ 258986 h 918356"/>
              <a:gd name="connsiteX50" fmla="*/ 7938520 w 9506265"/>
              <a:gd name="connsiteY50" fmla="*/ 226584 h 918356"/>
              <a:gd name="connsiteX51" fmla="*/ 8135809 w 9506265"/>
              <a:gd name="connsiteY51" fmla="*/ 205617 h 918356"/>
              <a:gd name="connsiteX52" fmla="*/ 8244441 w 9506265"/>
              <a:gd name="connsiteY52" fmla="*/ 193713 h 918356"/>
              <a:gd name="connsiteX53" fmla="*/ 8603356 w 9506265"/>
              <a:gd name="connsiteY53" fmla="*/ 168247 h 918356"/>
              <a:gd name="connsiteX54" fmla="*/ 8704384 w 9506265"/>
              <a:gd name="connsiteY54" fmla="*/ 156914 h 918356"/>
              <a:gd name="connsiteX55" fmla="*/ 8767235 w 9506265"/>
              <a:gd name="connsiteY55" fmla="*/ 153860 h 918356"/>
              <a:gd name="connsiteX56" fmla="*/ 8843656 w 9506265"/>
              <a:gd name="connsiteY56" fmla="*/ 143149 h 918356"/>
              <a:gd name="connsiteX57" fmla="*/ 8998788 w 9506265"/>
              <a:gd name="connsiteY57" fmla="*/ 91891 h 918356"/>
              <a:gd name="connsiteX58" fmla="*/ 9099264 w 9506265"/>
              <a:gd name="connsiteY58" fmla="*/ 70997 h 918356"/>
              <a:gd name="connsiteX59" fmla="*/ 9257225 w 9506265"/>
              <a:gd name="connsiteY59" fmla="*/ 53082 h 918356"/>
              <a:gd name="connsiteX60" fmla="*/ 9305075 w 9506265"/>
              <a:gd name="connsiteY60" fmla="*/ 45047 h 918356"/>
              <a:gd name="connsiteX61" fmla="*/ 9416617 w 9506265"/>
              <a:gd name="connsiteY61" fmla="*/ 29923 h 918356"/>
              <a:gd name="connsiteX62" fmla="*/ 9477324 w 9506265"/>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44140 w 9506265"/>
              <a:gd name="connsiteY9" fmla="*/ 731068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418827 w 9506265"/>
              <a:gd name="connsiteY36" fmla="*/ 220835 h 918356"/>
              <a:gd name="connsiteX37" fmla="*/ 5540496 w 9506265"/>
              <a:gd name="connsiteY37" fmla="*/ 228808 h 918356"/>
              <a:gd name="connsiteX38" fmla="*/ 5786987 w 9506265"/>
              <a:gd name="connsiteY38" fmla="*/ 202916 h 918356"/>
              <a:gd name="connsiteX39" fmla="*/ 6058810 w 9506265"/>
              <a:gd name="connsiteY39" fmla="*/ 178124 h 918356"/>
              <a:gd name="connsiteX40" fmla="*/ 6143328 w 9506265"/>
              <a:gd name="connsiteY40" fmla="*/ 173232 h 918356"/>
              <a:gd name="connsiteX41" fmla="*/ 6269787 w 9506265"/>
              <a:gd name="connsiteY41" fmla="*/ 181626 h 918356"/>
              <a:gd name="connsiteX42" fmla="*/ 6477441 w 9506265"/>
              <a:gd name="connsiteY42" fmla="*/ 167648 h 918356"/>
              <a:gd name="connsiteX43" fmla="*/ 6533108 w 9506265"/>
              <a:gd name="connsiteY43" fmla="*/ 167161 h 918356"/>
              <a:gd name="connsiteX44" fmla="*/ 6724635 w 9506265"/>
              <a:gd name="connsiteY44" fmla="*/ 173216 h 918356"/>
              <a:gd name="connsiteX45" fmla="*/ 6965626 w 9506265"/>
              <a:gd name="connsiteY45" fmla="*/ 184289 h 918356"/>
              <a:gd name="connsiteX46" fmla="*/ 7096786 w 9506265"/>
              <a:gd name="connsiteY46" fmla="*/ 210840 h 918356"/>
              <a:gd name="connsiteX47" fmla="*/ 7346603 w 9506265"/>
              <a:gd name="connsiteY47" fmla="*/ 251740 h 918356"/>
              <a:gd name="connsiteX48" fmla="*/ 7587693 w 9506265"/>
              <a:gd name="connsiteY48" fmla="*/ 266021 h 918356"/>
              <a:gd name="connsiteX49" fmla="*/ 7632819 w 9506265"/>
              <a:gd name="connsiteY49" fmla="*/ 258986 h 918356"/>
              <a:gd name="connsiteX50" fmla="*/ 7938520 w 9506265"/>
              <a:gd name="connsiteY50" fmla="*/ 226584 h 918356"/>
              <a:gd name="connsiteX51" fmla="*/ 8135809 w 9506265"/>
              <a:gd name="connsiteY51" fmla="*/ 205617 h 918356"/>
              <a:gd name="connsiteX52" fmla="*/ 8244441 w 9506265"/>
              <a:gd name="connsiteY52" fmla="*/ 193713 h 918356"/>
              <a:gd name="connsiteX53" fmla="*/ 8603356 w 9506265"/>
              <a:gd name="connsiteY53" fmla="*/ 168247 h 918356"/>
              <a:gd name="connsiteX54" fmla="*/ 8704384 w 9506265"/>
              <a:gd name="connsiteY54" fmla="*/ 156914 h 918356"/>
              <a:gd name="connsiteX55" fmla="*/ 8767235 w 9506265"/>
              <a:gd name="connsiteY55" fmla="*/ 153860 h 918356"/>
              <a:gd name="connsiteX56" fmla="*/ 8843656 w 9506265"/>
              <a:gd name="connsiteY56" fmla="*/ 143149 h 918356"/>
              <a:gd name="connsiteX57" fmla="*/ 8998788 w 9506265"/>
              <a:gd name="connsiteY57" fmla="*/ 91891 h 918356"/>
              <a:gd name="connsiteX58" fmla="*/ 9099264 w 9506265"/>
              <a:gd name="connsiteY58" fmla="*/ 70997 h 918356"/>
              <a:gd name="connsiteX59" fmla="*/ 9257225 w 9506265"/>
              <a:gd name="connsiteY59" fmla="*/ 53082 h 918356"/>
              <a:gd name="connsiteX60" fmla="*/ 9305075 w 9506265"/>
              <a:gd name="connsiteY60" fmla="*/ 45047 h 918356"/>
              <a:gd name="connsiteX61" fmla="*/ 9416617 w 9506265"/>
              <a:gd name="connsiteY61" fmla="*/ 29923 h 918356"/>
              <a:gd name="connsiteX62" fmla="*/ 9477324 w 9506265"/>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36293 w 9506265"/>
              <a:gd name="connsiteY9" fmla="*/ 745375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418827 w 9506265"/>
              <a:gd name="connsiteY36" fmla="*/ 220835 h 918356"/>
              <a:gd name="connsiteX37" fmla="*/ 5540496 w 9506265"/>
              <a:gd name="connsiteY37" fmla="*/ 228808 h 918356"/>
              <a:gd name="connsiteX38" fmla="*/ 5786987 w 9506265"/>
              <a:gd name="connsiteY38" fmla="*/ 202916 h 918356"/>
              <a:gd name="connsiteX39" fmla="*/ 6058810 w 9506265"/>
              <a:gd name="connsiteY39" fmla="*/ 178124 h 918356"/>
              <a:gd name="connsiteX40" fmla="*/ 6143328 w 9506265"/>
              <a:gd name="connsiteY40" fmla="*/ 173232 h 918356"/>
              <a:gd name="connsiteX41" fmla="*/ 6269787 w 9506265"/>
              <a:gd name="connsiteY41" fmla="*/ 181626 h 918356"/>
              <a:gd name="connsiteX42" fmla="*/ 6477441 w 9506265"/>
              <a:gd name="connsiteY42" fmla="*/ 167648 h 918356"/>
              <a:gd name="connsiteX43" fmla="*/ 6533108 w 9506265"/>
              <a:gd name="connsiteY43" fmla="*/ 167161 h 918356"/>
              <a:gd name="connsiteX44" fmla="*/ 6724635 w 9506265"/>
              <a:gd name="connsiteY44" fmla="*/ 173216 h 918356"/>
              <a:gd name="connsiteX45" fmla="*/ 6965626 w 9506265"/>
              <a:gd name="connsiteY45" fmla="*/ 184289 h 918356"/>
              <a:gd name="connsiteX46" fmla="*/ 7096786 w 9506265"/>
              <a:gd name="connsiteY46" fmla="*/ 210840 h 918356"/>
              <a:gd name="connsiteX47" fmla="*/ 7346603 w 9506265"/>
              <a:gd name="connsiteY47" fmla="*/ 251740 h 918356"/>
              <a:gd name="connsiteX48" fmla="*/ 7587693 w 9506265"/>
              <a:gd name="connsiteY48" fmla="*/ 266021 h 918356"/>
              <a:gd name="connsiteX49" fmla="*/ 7632819 w 9506265"/>
              <a:gd name="connsiteY49" fmla="*/ 258986 h 918356"/>
              <a:gd name="connsiteX50" fmla="*/ 7938520 w 9506265"/>
              <a:gd name="connsiteY50" fmla="*/ 226584 h 918356"/>
              <a:gd name="connsiteX51" fmla="*/ 8135809 w 9506265"/>
              <a:gd name="connsiteY51" fmla="*/ 205617 h 918356"/>
              <a:gd name="connsiteX52" fmla="*/ 8244441 w 9506265"/>
              <a:gd name="connsiteY52" fmla="*/ 193713 h 918356"/>
              <a:gd name="connsiteX53" fmla="*/ 8603356 w 9506265"/>
              <a:gd name="connsiteY53" fmla="*/ 168247 h 918356"/>
              <a:gd name="connsiteX54" fmla="*/ 8704384 w 9506265"/>
              <a:gd name="connsiteY54" fmla="*/ 156914 h 918356"/>
              <a:gd name="connsiteX55" fmla="*/ 8767235 w 9506265"/>
              <a:gd name="connsiteY55" fmla="*/ 153860 h 918356"/>
              <a:gd name="connsiteX56" fmla="*/ 8843656 w 9506265"/>
              <a:gd name="connsiteY56" fmla="*/ 143149 h 918356"/>
              <a:gd name="connsiteX57" fmla="*/ 8998788 w 9506265"/>
              <a:gd name="connsiteY57" fmla="*/ 91891 h 918356"/>
              <a:gd name="connsiteX58" fmla="*/ 9099264 w 9506265"/>
              <a:gd name="connsiteY58" fmla="*/ 70997 h 918356"/>
              <a:gd name="connsiteX59" fmla="*/ 9257225 w 9506265"/>
              <a:gd name="connsiteY59" fmla="*/ 53082 h 918356"/>
              <a:gd name="connsiteX60" fmla="*/ 9305075 w 9506265"/>
              <a:gd name="connsiteY60" fmla="*/ 45047 h 918356"/>
              <a:gd name="connsiteX61" fmla="*/ 9416617 w 9506265"/>
              <a:gd name="connsiteY61" fmla="*/ 29923 h 918356"/>
              <a:gd name="connsiteX62" fmla="*/ 9477324 w 9506265"/>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36293 w 9506265"/>
              <a:gd name="connsiteY9" fmla="*/ 745375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418827 w 9506265"/>
              <a:gd name="connsiteY36" fmla="*/ 220835 h 918356"/>
              <a:gd name="connsiteX37" fmla="*/ 5540496 w 9506265"/>
              <a:gd name="connsiteY37" fmla="*/ 228808 h 918356"/>
              <a:gd name="connsiteX38" fmla="*/ 5786987 w 9506265"/>
              <a:gd name="connsiteY38" fmla="*/ 202916 h 918356"/>
              <a:gd name="connsiteX39" fmla="*/ 6058810 w 9506265"/>
              <a:gd name="connsiteY39" fmla="*/ 178124 h 918356"/>
              <a:gd name="connsiteX40" fmla="*/ 6143328 w 9506265"/>
              <a:gd name="connsiteY40" fmla="*/ 173232 h 918356"/>
              <a:gd name="connsiteX41" fmla="*/ 6269787 w 9506265"/>
              <a:gd name="connsiteY41" fmla="*/ 181626 h 918356"/>
              <a:gd name="connsiteX42" fmla="*/ 6477441 w 9506265"/>
              <a:gd name="connsiteY42" fmla="*/ 167648 h 918356"/>
              <a:gd name="connsiteX43" fmla="*/ 6533108 w 9506265"/>
              <a:gd name="connsiteY43" fmla="*/ 167161 h 918356"/>
              <a:gd name="connsiteX44" fmla="*/ 6724635 w 9506265"/>
              <a:gd name="connsiteY44" fmla="*/ 173216 h 918356"/>
              <a:gd name="connsiteX45" fmla="*/ 6965626 w 9506265"/>
              <a:gd name="connsiteY45" fmla="*/ 184289 h 918356"/>
              <a:gd name="connsiteX46" fmla="*/ 7096786 w 9506265"/>
              <a:gd name="connsiteY46" fmla="*/ 210840 h 918356"/>
              <a:gd name="connsiteX47" fmla="*/ 7346603 w 9506265"/>
              <a:gd name="connsiteY47" fmla="*/ 251740 h 918356"/>
              <a:gd name="connsiteX48" fmla="*/ 7587693 w 9506265"/>
              <a:gd name="connsiteY48" fmla="*/ 266021 h 918356"/>
              <a:gd name="connsiteX49" fmla="*/ 7632819 w 9506265"/>
              <a:gd name="connsiteY49" fmla="*/ 258986 h 918356"/>
              <a:gd name="connsiteX50" fmla="*/ 7938520 w 9506265"/>
              <a:gd name="connsiteY50" fmla="*/ 226584 h 918356"/>
              <a:gd name="connsiteX51" fmla="*/ 8135809 w 9506265"/>
              <a:gd name="connsiteY51" fmla="*/ 205617 h 918356"/>
              <a:gd name="connsiteX52" fmla="*/ 8244441 w 9506265"/>
              <a:gd name="connsiteY52" fmla="*/ 193713 h 918356"/>
              <a:gd name="connsiteX53" fmla="*/ 8603356 w 9506265"/>
              <a:gd name="connsiteY53" fmla="*/ 168247 h 918356"/>
              <a:gd name="connsiteX54" fmla="*/ 8704384 w 9506265"/>
              <a:gd name="connsiteY54" fmla="*/ 156914 h 918356"/>
              <a:gd name="connsiteX55" fmla="*/ 8767235 w 9506265"/>
              <a:gd name="connsiteY55" fmla="*/ 153860 h 918356"/>
              <a:gd name="connsiteX56" fmla="*/ 8843656 w 9506265"/>
              <a:gd name="connsiteY56" fmla="*/ 143149 h 918356"/>
              <a:gd name="connsiteX57" fmla="*/ 8998788 w 9506265"/>
              <a:gd name="connsiteY57" fmla="*/ 91891 h 918356"/>
              <a:gd name="connsiteX58" fmla="*/ 9099264 w 9506265"/>
              <a:gd name="connsiteY58" fmla="*/ 70997 h 918356"/>
              <a:gd name="connsiteX59" fmla="*/ 9257225 w 9506265"/>
              <a:gd name="connsiteY59" fmla="*/ 53082 h 918356"/>
              <a:gd name="connsiteX60" fmla="*/ 9305075 w 9506265"/>
              <a:gd name="connsiteY60" fmla="*/ 45047 h 918356"/>
              <a:gd name="connsiteX61" fmla="*/ 9416617 w 9506265"/>
              <a:gd name="connsiteY61" fmla="*/ 29923 h 918356"/>
              <a:gd name="connsiteX62" fmla="*/ 9477324 w 9506265"/>
              <a:gd name="connsiteY62"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36293 w 9506265"/>
              <a:gd name="connsiteY9" fmla="*/ 745375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540496 w 9506265"/>
              <a:gd name="connsiteY36" fmla="*/ 228808 h 918356"/>
              <a:gd name="connsiteX37" fmla="*/ 5786987 w 9506265"/>
              <a:gd name="connsiteY37" fmla="*/ 202916 h 918356"/>
              <a:gd name="connsiteX38" fmla="*/ 6058810 w 9506265"/>
              <a:gd name="connsiteY38" fmla="*/ 178124 h 918356"/>
              <a:gd name="connsiteX39" fmla="*/ 6143328 w 9506265"/>
              <a:gd name="connsiteY39" fmla="*/ 173232 h 918356"/>
              <a:gd name="connsiteX40" fmla="*/ 6269787 w 9506265"/>
              <a:gd name="connsiteY40" fmla="*/ 181626 h 918356"/>
              <a:gd name="connsiteX41" fmla="*/ 6477441 w 9506265"/>
              <a:gd name="connsiteY41" fmla="*/ 167648 h 918356"/>
              <a:gd name="connsiteX42" fmla="*/ 6533108 w 9506265"/>
              <a:gd name="connsiteY42" fmla="*/ 167161 h 918356"/>
              <a:gd name="connsiteX43" fmla="*/ 6724635 w 9506265"/>
              <a:gd name="connsiteY43" fmla="*/ 173216 h 918356"/>
              <a:gd name="connsiteX44" fmla="*/ 6965626 w 9506265"/>
              <a:gd name="connsiteY44" fmla="*/ 184289 h 918356"/>
              <a:gd name="connsiteX45" fmla="*/ 7096786 w 9506265"/>
              <a:gd name="connsiteY45" fmla="*/ 210840 h 918356"/>
              <a:gd name="connsiteX46" fmla="*/ 7346603 w 9506265"/>
              <a:gd name="connsiteY46" fmla="*/ 251740 h 918356"/>
              <a:gd name="connsiteX47" fmla="*/ 7587693 w 9506265"/>
              <a:gd name="connsiteY47" fmla="*/ 266021 h 918356"/>
              <a:gd name="connsiteX48" fmla="*/ 7632819 w 9506265"/>
              <a:gd name="connsiteY48" fmla="*/ 258986 h 918356"/>
              <a:gd name="connsiteX49" fmla="*/ 7938520 w 9506265"/>
              <a:gd name="connsiteY49" fmla="*/ 226584 h 918356"/>
              <a:gd name="connsiteX50" fmla="*/ 8135809 w 9506265"/>
              <a:gd name="connsiteY50" fmla="*/ 205617 h 918356"/>
              <a:gd name="connsiteX51" fmla="*/ 8244441 w 9506265"/>
              <a:gd name="connsiteY51" fmla="*/ 193713 h 918356"/>
              <a:gd name="connsiteX52" fmla="*/ 8603356 w 9506265"/>
              <a:gd name="connsiteY52" fmla="*/ 168247 h 918356"/>
              <a:gd name="connsiteX53" fmla="*/ 8704384 w 9506265"/>
              <a:gd name="connsiteY53" fmla="*/ 156914 h 918356"/>
              <a:gd name="connsiteX54" fmla="*/ 8767235 w 9506265"/>
              <a:gd name="connsiteY54" fmla="*/ 153860 h 918356"/>
              <a:gd name="connsiteX55" fmla="*/ 8843656 w 9506265"/>
              <a:gd name="connsiteY55" fmla="*/ 143149 h 918356"/>
              <a:gd name="connsiteX56" fmla="*/ 8998788 w 9506265"/>
              <a:gd name="connsiteY56" fmla="*/ 91891 h 918356"/>
              <a:gd name="connsiteX57" fmla="*/ 9099264 w 9506265"/>
              <a:gd name="connsiteY57" fmla="*/ 70997 h 918356"/>
              <a:gd name="connsiteX58" fmla="*/ 9257225 w 9506265"/>
              <a:gd name="connsiteY58" fmla="*/ 53082 h 918356"/>
              <a:gd name="connsiteX59" fmla="*/ 9305075 w 9506265"/>
              <a:gd name="connsiteY59" fmla="*/ 45047 h 918356"/>
              <a:gd name="connsiteX60" fmla="*/ 9416617 w 9506265"/>
              <a:gd name="connsiteY60" fmla="*/ 29923 h 918356"/>
              <a:gd name="connsiteX61" fmla="*/ 9477324 w 9506265"/>
              <a:gd name="connsiteY61" fmla="*/ 0 h 918356"/>
              <a:gd name="connsiteX0" fmla="*/ 9477324 w 9506265"/>
              <a:gd name="connsiteY0" fmla="*/ 0 h 918356"/>
              <a:gd name="connsiteX1" fmla="*/ 9506265 w 9506265"/>
              <a:gd name="connsiteY1" fmla="*/ 12 h 918356"/>
              <a:gd name="connsiteX2" fmla="*/ 9506265 w 9506265"/>
              <a:gd name="connsiteY2" fmla="*/ 918356 h 918356"/>
              <a:gd name="connsiteX3" fmla="*/ 3012 w 9506265"/>
              <a:gd name="connsiteY3" fmla="*/ 918356 h 918356"/>
              <a:gd name="connsiteX4" fmla="*/ 1249 w 9506265"/>
              <a:gd name="connsiteY4" fmla="*/ 917763 h 918356"/>
              <a:gd name="connsiteX5" fmla="*/ 70891 w 9506265"/>
              <a:gd name="connsiteY5" fmla="*/ 881473 h 918356"/>
              <a:gd name="connsiteX6" fmla="*/ 263413 w 9506265"/>
              <a:gd name="connsiteY6" fmla="*/ 842655 h 918356"/>
              <a:gd name="connsiteX7" fmla="*/ 540922 w 9506265"/>
              <a:gd name="connsiteY7" fmla="*/ 788658 h 918356"/>
              <a:gd name="connsiteX8" fmla="*/ 717804 w 9506265"/>
              <a:gd name="connsiteY8" fmla="*/ 757150 h 918356"/>
              <a:gd name="connsiteX9" fmla="*/ 836293 w 9506265"/>
              <a:gd name="connsiteY9" fmla="*/ 745375 h 918356"/>
              <a:gd name="connsiteX10" fmla="*/ 889810 w 9506265"/>
              <a:gd name="connsiteY10" fmla="*/ 729045 h 918356"/>
              <a:gd name="connsiteX11" fmla="*/ 919354 w 9506265"/>
              <a:gd name="connsiteY11" fmla="*/ 734046 h 918356"/>
              <a:gd name="connsiteX12" fmla="*/ 974658 w 9506265"/>
              <a:gd name="connsiteY12" fmla="*/ 730221 h 918356"/>
              <a:gd name="connsiteX13" fmla="*/ 1041393 w 9506265"/>
              <a:gd name="connsiteY13" fmla="*/ 720515 h 918356"/>
              <a:gd name="connsiteX14" fmla="*/ 1131162 w 9506265"/>
              <a:gd name="connsiteY14" fmla="*/ 725374 h 918356"/>
              <a:gd name="connsiteX15" fmla="*/ 1249685 w 9506265"/>
              <a:gd name="connsiteY15" fmla="*/ 718049 h 918356"/>
              <a:gd name="connsiteX16" fmla="*/ 1569096 w 9506265"/>
              <a:gd name="connsiteY16" fmla="*/ 693697 h 918356"/>
              <a:gd name="connsiteX17" fmla="*/ 2043060 w 9506265"/>
              <a:gd name="connsiteY17" fmla="*/ 656648 h 918356"/>
              <a:gd name="connsiteX18" fmla="*/ 2428700 w 9506265"/>
              <a:gd name="connsiteY18" fmla="*/ 593862 h 918356"/>
              <a:gd name="connsiteX19" fmla="*/ 2536237 w 9506265"/>
              <a:gd name="connsiteY19" fmla="*/ 566150 h 918356"/>
              <a:gd name="connsiteX20" fmla="*/ 2682106 w 9506265"/>
              <a:gd name="connsiteY20" fmla="*/ 560029 h 918356"/>
              <a:gd name="connsiteX21" fmla="*/ 2715714 w 9506265"/>
              <a:gd name="connsiteY21" fmla="*/ 550698 h 918356"/>
              <a:gd name="connsiteX22" fmla="*/ 3062043 w 9506265"/>
              <a:gd name="connsiteY22" fmla="*/ 491294 h 918356"/>
              <a:gd name="connsiteX23" fmla="*/ 3210479 w 9506265"/>
              <a:gd name="connsiteY23" fmla="*/ 470559 h 918356"/>
              <a:gd name="connsiteX24" fmla="*/ 3338040 w 9506265"/>
              <a:gd name="connsiteY24" fmla="*/ 432583 h 918356"/>
              <a:gd name="connsiteX25" fmla="*/ 3468001 w 9506265"/>
              <a:gd name="connsiteY25" fmla="*/ 390437 h 918356"/>
              <a:gd name="connsiteX26" fmla="*/ 3639836 w 9506265"/>
              <a:gd name="connsiteY26" fmla="*/ 368960 h 918356"/>
              <a:gd name="connsiteX27" fmla="*/ 3832541 w 9506265"/>
              <a:gd name="connsiteY27" fmla="*/ 360648 h 918356"/>
              <a:gd name="connsiteX28" fmla="*/ 3922211 w 9506265"/>
              <a:gd name="connsiteY28" fmla="*/ 357315 h 918356"/>
              <a:gd name="connsiteX29" fmla="*/ 4247301 w 9506265"/>
              <a:gd name="connsiteY29" fmla="*/ 347147 h 918356"/>
              <a:gd name="connsiteX30" fmla="*/ 4501072 w 9506265"/>
              <a:gd name="connsiteY30" fmla="*/ 319948 h 918356"/>
              <a:gd name="connsiteX31" fmla="*/ 4604831 w 9506265"/>
              <a:gd name="connsiteY31" fmla="*/ 290914 h 918356"/>
              <a:gd name="connsiteX32" fmla="*/ 4771681 w 9506265"/>
              <a:gd name="connsiteY32" fmla="*/ 267538 h 918356"/>
              <a:gd name="connsiteX33" fmla="*/ 4877163 w 9506265"/>
              <a:gd name="connsiteY33" fmla="*/ 262734 h 918356"/>
              <a:gd name="connsiteX34" fmla="*/ 5159015 w 9506265"/>
              <a:gd name="connsiteY34" fmla="*/ 246811 h 918356"/>
              <a:gd name="connsiteX35" fmla="*/ 5346464 w 9506265"/>
              <a:gd name="connsiteY35" fmla="*/ 237711 h 918356"/>
              <a:gd name="connsiteX36" fmla="*/ 5540496 w 9506265"/>
              <a:gd name="connsiteY36" fmla="*/ 228808 h 918356"/>
              <a:gd name="connsiteX37" fmla="*/ 5786987 w 9506265"/>
              <a:gd name="connsiteY37" fmla="*/ 202916 h 918356"/>
              <a:gd name="connsiteX38" fmla="*/ 6058810 w 9506265"/>
              <a:gd name="connsiteY38" fmla="*/ 178124 h 918356"/>
              <a:gd name="connsiteX39" fmla="*/ 6269787 w 9506265"/>
              <a:gd name="connsiteY39" fmla="*/ 181626 h 918356"/>
              <a:gd name="connsiteX40" fmla="*/ 6477441 w 9506265"/>
              <a:gd name="connsiteY40" fmla="*/ 167648 h 918356"/>
              <a:gd name="connsiteX41" fmla="*/ 6533108 w 9506265"/>
              <a:gd name="connsiteY41" fmla="*/ 167161 h 918356"/>
              <a:gd name="connsiteX42" fmla="*/ 6724635 w 9506265"/>
              <a:gd name="connsiteY42" fmla="*/ 173216 h 918356"/>
              <a:gd name="connsiteX43" fmla="*/ 6965626 w 9506265"/>
              <a:gd name="connsiteY43" fmla="*/ 184289 h 918356"/>
              <a:gd name="connsiteX44" fmla="*/ 7096786 w 9506265"/>
              <a:gd name="connsiteY44" fmla="*/ 210840 h 918356"/>
              <a:gd name="connsiteX45" fmla="*/ 7346603 w 9506265"/>
              <a:gd name="connsiteY45" fmla="*/ 251740 h 918356"/>
              <a:gd name="connsiteX46" fmla="*/ 7587693 w 9506265"/>
              <a:gd name="connsiteY46" fmla="*/ 266021 h 918356"/>
              <a:gd name="connsiteX47" fmla="*/ 7632819 w 9506265"/>
              <a:gd name="connsiteY47" fmla="*/ 258986 h 918356"/>
              <a:gd name="connsiteX48" fmla="*/ 7938520 w 9506265"/>
              <a:gd name="connsiteY48" fmla="*/ 226584 h 918356"/>
              <a:gd name="connsiteX49" fmla="*/ 8135809 w 9506265"/>
              <a:gd name="connsiteY49" fmla="*/ 205617 h 918356"/>
              <a:gd name="connsiteX50" fmla="*/ 8244441 w 9506265"/>
              <a:gd name="connsiteY50" fmla="*/ 193713 h 918356"/>
              <a:gd name="connsiteX51" fmla="*/ 8603356 w 9506265"/>
              <a:gd name="connsiteY51" fmla="*/ 168247 h 918356"/>
              <a:gd name="connsiteX52" fmla="*/ 8704384 w 9506265"/>
              <a:gd name="connsiteY52" fmla="*/ 156914 h 918356"/>
              <a:gd name="connsiteX53" fmla="*/ 8767235 w 9506265"/>
              <a:gd name="connsiteY53" fmla="*/ 153860 h 918356"/>
              <a:gd name="connsiteX54" fmla="*/ 8843656 w 9506265"/>
              <a:gd name="connsiteY54" fmla="*/ 143149 h 918356"/>
              <a:gd name="connsiteX55" fmla="*/ 8998788 w 9506265"/>
              <a:gd name="connsiteY55" fmla="*/ 91891 h 918356"/>
              <a:gd name="connsiteX56" fmla="*/ 9099264 w 9506265"/>
              <a:gd name="connsiteY56" fmla="*/ 70997 h 918356"/>
              <a:gd name="connsiteX57" fmla="*/ 9257225 w 9506265"/>
              <a:gd name="connsiteY57" fmla="*/ 53082 h 918356"/>
              <a:gd name="connsiteX58" fmla="*/ 9305075 w 9506265"/>
              <a:gd name="connsiteY58" fmla="*/ 45047 h 918356"/>
              <a:gd name="connsiteX59" fmla="*/ 9416617 w 9506265"/>
              <a:gd name="connsiteY59" fmla="*/ 29923 h 918356"/>
              <a:gd name="connsiteX60" fmla="*/ 9477324 w 9506265"/>
              <a:gd name="connsiteY60" fmla="*/ 0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9506265" h="918356">
                <a:moveTo>
                  <a:pt x="9477324" y="0"/>
                </a:moveTo>
                <a:cubicBezTo>
                  <a:pt x="9477324" y="4"/>
                  <a:pt x="9506265" y="8"/>
                  <a:pt x="9506265" y="12"/>
                </a:cubicBezTo>
                <a:lnTo>
                  <a:pt x="9506265" y="918356"/>
                </a:lnTo>
                <a:lnTo>
                  <a:pt x="3012" y="918356"/>
                </a:lnTo>
                <a:lnTo>
                  <a:pt x="1249" y="917763"/>
                </a:lnTo>
                <a:cubicBezTo>
                  <a:pt x="-7060" y="914864"/>
                  <a:pt x="27197" y="893991"/>
                  <a:pt x="70891" y="881473"/>
                </a:cubicBezTo>
                <a:cubicBezTo>
                  <a:pt x="114585" y="868955"/>
                  <a:pt x="153572" y="895276"/>
                  <a:pt x="263413" y="842655"/>
                </a:cubicBezTo>
                <a:cubicBezTo>
                  <a:pt x="292391" y="841513"/>
                  <a:pt x="416460" y="787984"/>
                  <a:pt x="540922" y="788658"/>
                </a:cubicBezTo>
                <a:cubicBezTo>
                  <a:pt x="624918" y="772477"/>
                  <a:pt x="674117" y="770518"/>
                  <a:pt x="717804" y="757150"/>
                </a:cubicBezTo>
                <a:cubicBezTo>
                  <a:pt x="718011" y="756415"/>
                  <a:pt x="836085" y="746109"/>
                  <a:pt x="836293" y="745375"/>
                </a:cubicBezTo>
                <a:lnTo>
                  <a:pt x="889810" y="729045"/>
                </a:lnTo>
                <a:lnTo>
                  <a:pt x="919354" y="734046"/>
                </a:lnTo>
                <a:lnTo>
                  <a:pt x="974658" y="730221"/>
                </a:lnTo>
                <a:lnTo>
                  <a:pt x="1041393" y="720515"/>
                </a:lnTo>
                <a:lnTo>
                  <a:pt x="1131162" y="725374"/>
                </a:lnTo>
                <a:cubicBezTo>
                  <a:pt x="1150342" y="741488"/>
                  <a:pt x="1204946" y="725972"/>
                  <a:pt x="1249685" y="718049"/>
                </a:cubicBezTo>
                <a:cubicBezTo>
                  <a:pt x="1304008" y="704300"/>
                  <a:pt x="1436867" y="703930"/>
                  <a:pt x="1569096" y="693697"/>
                </a:cubicBezTo>
                <a:cubicBezTo>
                  <a:pt x="1701325" y="683464"/>
                  <a:pt x="1941737" y="686327"/>
                  <a:pt x="2043060" y="656648"/>
                </a:cubicBezTo>
                <a:cubicBezTo>
                  <a:pt x="2186327" y="640009"/>
                  <a:pt x="2230621" y="602231"/>
                  <a:pt x="2428700" y="593862"/>
                </a:cubicBezTo>
                <a:cubicBezTo>
                  <a:pt x="2486462" y="570795"/>
                  <a:pt x="2476222" y="582373"/>
                  <a:pt x="2536237" y="566150"/>
                </a:cubicBezTo>
                <a:cubicBezTo>
                  <a:pt x="2578471" y="560511"/>
                  <a:pt x="2652193" y="562604"/>
                  <a:pt x="2682106" y="560029"/>
                </a:cubicBezTo>
                <a:lnTo>
                  <a:pt x="2715714" y="550698"/>
                </a:lnTo>
                <a:cubicBezTo>
                  <a:pt x="2837100" y="554400"/>
                  <a:pt x="2946600" y="511095"/>
                  <a:pt x="3062043" y="491294"/>
                </a:cubicBezTo>
                <a:cubicBezTo>
                  <a:pt x="3095280" y="496624"/>
                  <a:pt x="3194193" y="487718"/>
                  <a:pt x="3210479" y="470559"/>
                </a:cubicBezTo>
                <a:cubicBezTo>
                  <a:pt x="3256479" y="460774"/>
                  <a:pt x="3295120" y="445937"/>
                  <a:pt x="3338040" y="432583"/>
                </a:cubicBezTo>
                <a:cubicBezTo>
                  <a:pt x="3384254" y="408723"/>
                  <a:pt x="3401529" y="424108"/>
                  <a:pt x="3468001" y="390437"/>
                </a:cubicBezTo>
                <a:cubicBezTo>
                  <a:pt x="3517436" y="395323"/>
                  <a:pt x="3546753" y="381788"/>
                  <a:pt x="3639836" y="368960"/>
                </a:cubicBezTo>
                <a:cubicBezTo>
                  <a:pt x="3700593" y="363995"/>
                  <a:pt x="3785479" y="361397"/>
                  <a:pt x="3832541" y="360648"/>
                </a:cubicBezTo>
                <a:cubicBezTo>
                  <a:pt x="3863171" y="358421"/>
                  <a:pt x="3882832" y="355381"/>
                  <a:pt x="3922211" y="357315"/>
                </a:cubicBezTo>
                <a:cubicBezTo>
                  <a:pt x="3968684" y="330333"/>
                  <a:pt x="4140485" y="348883"/>
                  <a:pt x="4247301" y="347147"/>
                </a:cubicBezTo>
                <a:cubicBezTo>
                  <a:pt x="4343778" y="340919"/>
                  <a:pt x="4407135" y="331705"/>
                  <a:pt x="4501072" y="319948"/>
                </a:cubicBezTo>
                <a:cubicBezTo>
                  <a:pt x="4558419" y="315138"/>
                  <a:pt x="4546176" y="315381"/>
                  <a:pt x="4604831" y="290914"/>
                </a:cubicBezTo>
                <a:cubicBezTo>
                  <a:pt x="4649932" y="279000"/>
                  <a:pt x="4723023" y="275414"/>
                  <a:pt x="4771681" y="267538"/>
                </a:cubicBezTo>
                <a:cubicBezTo>
                  <a:pt x="4809701" y="262679"/>
                  <a:pt x="4796638" y="276392"/>
                  <a:pt x="4877163" y="262734"/>
                </a:cubicBezTo>
                <a:cubicBezTo>
                  <a:pt x="4967220" y="254511"/>
                  <a:pt x="5084068" y="259644"/>
                  <a:pt x="5159015" y="246811"/>
                </a:cubicBezTo>
                <a:cubicBezTo>
                  <a:pt x="5194859" y="218028"/>
                  <a:pt x="5271491" y="249771"/>
                  <a:pt x="5346464" y="237711"/>
                </a:cubicBezTo>
                <a:cubicBezTo>
                  <a:pt x="5410044" y="234711"/>
                  <a:pt x="5467076" y="234607"/>
                  <a:pt x="5540496" y="228808"/>
                </a:cubicBezTo>
                <a:cubicBezTo>
                  <a:pt x="5679767" y="219842"/>
                  <a:pt x="5684155" y="220703"/>
                  <a:pt x="5786987" y="202916"/>
                </a:cubicBezTo>
                <a:cubicBezTo>
                  <a:pt x="5904071" y="188009"/>
                  <a:pt x="5973622" y="181155"/>
                  <a:pt x="6058810" y="178124"/>
                </a:cubicBezTo>
                <a:cubicBezTo>
                  <a:pt x="6139277" y="174576"/>
                  <a:pt x="6200015" y="183372"/>
                  <a:pt x="6269787" y="181626"/>
                </a:cubicBezTo>
                <a:cubicBezTo>
                  <a:pt x="6312181" y="183727"/>
                  <a:pt x="6433554" y="170059"/>
                  <a:pt x="6477441" y="167648"/>
                </a:cubicBezTo>
                <a:cubicBezTo>
                  <a:pt x="6533881" y="165758"/>
                  <a:pt x="6481846" y="156983"/>
                  <a:pt x="6533108" y="167161"/>
                </a:cubicBezTo>
                <a:cubicBezTo>
                  <a:pt x="6596950" y="169179"/>
                  <a:pt x="6622166" y="161125"/>
                  <a:pt x="6724635" y="173216"/>
                </a:cubicBezTo>
                <a:cubicBezTo>
                  <a:pt x="6802371" y="164284"/>
                  <a:pt x="6876551" y="181296"/>
                  <a:pt x="6965626" y="184289"/>
                </a:cubicBezTo>
                <a:cubicBezTo>
                  <a:pt x="7028832" y="188318"/>
                  <a:pt x="7033290" y="199598"/>
                  <a:pt x="7096786" y="210840"/>
                </a:cubicBezTo>
                <a:cubicBezTo>
                  <a:pt x="7160282" y="222082"/>
                  <a:pt x="7271605" y="241480"/>
                  <a:pt x="7346603" y="251740"/>
                </a:cubicBezTo>
                <a:cubicBezTo>
                  <a:pt x="7471271" y="251440"/>
                  <a:pt x="7471649" y="278242"/>
                  <a:pt x="7587693" y="266021"/>
                </a:cubicBezTo>
                <a:cubicBezTo>
                  <a:pt x="7600024" y="262940"/>
                  <a:pt x="7590733" y="281791"/>
                  <a:pt x="7632819" y="258986"/>
                </a:cubicBezTo>
                <a:cubicBezTo>
                  <a:pt x="7696878" y="261472"/>
                  <a:pt x="7854689" y="235479"/>
                  <a:pt x="7938520" y="226584"/>
                </a:cubicBezTo>
                <a:cubicBezTo>
                  <a:pt x="8012155" y="237995"/>
                  <a:pt x="8052059" y="191475"/>
                  <a:pt x="8135809" y="205617"/>
                </a:cubicBezTo>
                <a:cubicBezTo>
                  <a:pt x="8154861" y="196610"/>
                  <a:pt x="8213456" y="207099"/>
                  <a:pt x="8244441" y="193713"/>
                </a:cubicBezTo>
                <a:cubicBezTo>
                  <a:pt x="8322365" y="187485"/>
                  <a:pt x="8398930" y="174161"/>
                  <a:pt x="8603356" y="168247"/>
                </a:cubicBezTo>
                <a:cubicBezTo>
                  <a:pt x="8631565" y="173528"/>
                  <a:pt x="8653357" y="162171"/>
                  <a:pt x="8704384" y="156914"/>
                </a:cubicBezTo>
                <a:cubicBezTo>
                  <a:pt x="8725602" y="166756"/>
                  <a:pt x="8726417" y="170435"/>
                  <a:pt x="8767235" y="153860"/>
                </a:cubicBezTo>
                <a:cubicBezTo>
                  <a:pt x="8794717" y="146917"/>
                  <a:pt x="8805064" y="153477"/>
                  <a:pt x="8843656" y="143149"/>
                </a:cubicBezTo>
                <a:cubicBezTo>
                  <a:pt x="8882248" y="132821"/>
                  <a:pt x="8978435" y="124198"/>
                  <a:pt x="8998788" y="91891"/>
                </a:cubicBezTo>
                <a:cubicBezTo>
                  <a:pt x="9015511" y="89553"/>
                  <a:pt x="9080674" y="72386"/>
                  <a:pt x="9099264" y="70997"/>
                </a:cubicBezTo>
                <a:cubicBezTo>
                  <a:pt x="9142386" y="71359"/>
                  <a:pt x="9198217" y="53285"/>
                  <a:pt x="9257225" y="53082"/>
                </a:cubicBezTo>
                <a:cubicBezTo>
                  <a:pt x="9267544" y="58888"/>
                  <a:pt x="9281144" y="36520"/>
                  <a:pt x="9305075" y="45047"/>
                </a:cubicBezTo>
                <a:cubicBezTo>
                  <a:pt x="9340594" y="45862"/>
                  <a:pt x="9378416" y="39799"/>
                  <a:pt x="9416617" y="29923"/>
                </a:cubicBezTo>
                <a:lnTo>
                  <a:pt x="9477324"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4C03B13-5D51-4626-B62C-E0B5E648C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9365" y="619039"/>
            <a:ext cx="5332996" cy="6238962"/>
          </a:xfrm>
          <a:custGeom>
            <a:avLst/>
            <a:gdLst>
              <a:gd name="connsiteX0" fmla="*/ 341286 w 6236326"/>
              <a:gd name="connsiteY0" fmla="*/ 0 h 6512127"/>
              <a:gd name="connsiteX1" fmla="*/ 6236326 w 6236326"/>
              <a:gd name="connsiteY1" fmla="*/ 308946 h 6512127"/>
              <a:gd name="connsiteX2" fmla="*/ 5911231 w 6236326"/>
              <a:gd name="connsiteY2" fmla="*/ 6512127 h 6512127"/>
              <a:gd name="connsiteX3" fmla="*/ 0 w 6236326"/>
              <a:gd name="connsiteY3" fmla="*/ 6512127 h 6512127"/>
              <a:gd name="connsiteX0" fmla="*/ 341286 w 6236326"/>
              <a:gd name="connsiteY0" fmla="*/ 0 h 6489347"/>
              <a:gd name="connsiteX1" fmla="*/ 6236326 w 6236326"/>
              <a:gd name="connsiteY1" fmla="*/ 286166 h 6489347"/>
              <a:gd name="connsiteX2" fmla="*/ 5911231 w 6236326"/>
              <a:gd name="connsiteY2" fmla="*/ 6489347 h 6489347"/>
              <a:gd name="connsiteX3" fmla="*/ 0 w 6236326"/>
              <a:gd name="connsiteY3" fmla="*/ 6489347 h 6489347"/>
              <a:gd name="connsiteX4" fmla="*/ 341286 w 6236326"/>
              <a:gd name="connsiteY4" fmla="*/ 0 h 648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6326" h="6489347">
                <a:moveTo>
                  <a:pt x="341286" y="0"/>
                </a:moveTo>
                <a:lnTo>
                  <a:pt x="6236326" y="286166"/>
                </a:lnTo>
                <a:lnTo>
                  <a:pt x="5911231" y="6489347"/>
                </a:lnTo>
                <a:lnTo>
                  <a:pt x="0" y="6489347"/>
                </a:lnTo>
                <a:cubicBezTo>
                  <a:pt x="113762" y="4318638"/>
                  <a:pt x="227524" y="2170709"/>
                  <a:pt x="341286" y="0"/>
                </a:cubicBezTo>
                <a:close/>
              </a:path>
            </a:pathLst>
          </a:custGeom>
          <a:solidFill>
            <a:srgbClr val="EFEEE9"/>
          </a:solidFill>
          <a:ln w="12700" cap="flat" cmpd="sng" algn="ctr">
            <a:noFill/>
            <a:prstDash val="solid"/>
            <a:miter lim="800000"/>
          </a:ln>
          <a:effectLst>
            <a:outerShdw blurRad="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AD7488D-F1AC-4CB3-8EEB-7EE9B182C2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0000" flipH="1">
            <a:off x="718289" y="895737"/>
            <a:ext cx="4757046" cy="6095182"/>
          </a:xfrm>
          <a:custGeom>
            <a:avLst/>
            <a:gdLst>
              <a:gd name="connsiteX0" fmla="*/ 3462 w 5527789"/>
              <a:gd name="connsiteY0" fmla="*/ 37414 h 6359756"/>
              <a:gd name="connsiteX1" fmla="*/ 702438 w 5527789"/>
              <a:gd name="connsiteY1" fmla="*/ 13715 h 6359756"/>
              <a:gd name="connsiteX2" fmla="*/ 823165 w 5527789"/>
              <a:gd name="connsiteY2" fmla="*/ 0 h 6359756"/>
              <a:gd name="connsiteX3" fmla="*/ 860452 w 5527789"/>
              <a:gd name="connsiteY3" fmla="*/ 8878 h 6359756"/>
              <a:gd name="connsiteX4" fmla="*/ 941930 w 5527789"/>
              <a:gd name="connsiteY4" fmla="*/ 16757 h 6359756"/>
              <a:gd name="connsiteX5" fmla="*/ 5497275 w 5527789"/>
              <a:gd name="connsiteY5" fmla="*/ 16049 h 6359756"/>
              <a:gd name="connsiteX6" fmla="*/ 5527789 w 5527789"/>
              <a:gd name="connsiteY6" fmla="*/ 41381 h 6359756"/>
              <a:gd name="connsiteX7" fmla="*/ 5527789 w 5527789"/>
              <a:gd name="connsiteY7" fmla="*/ 3513989 h 6359756"/>
              <a:gd name="connsiteX8" fmla="*/ 5527788 w 5527789"/>
              <a:gd name="connsiteY8" fmla="*/ 3513989 h 6359756"/>
              <a:gd name="connsiteX9" fmla="*/ 5527788 w 5527789"/>
              <a:gd name="connsiteY9" fmla="*/ 5205162 h 6359756"/>
              <a:gd name="connsiteX10" fmla="*/ 5512128 w 5527789"/>
              <a:gd name="connsiteY10" fmla="*/ 6071256 h 6359756"/>
              <a:gd name="connsiteX11" fmla="*/ 7232 w 5527789"/>
              <a:gd name="connsiteY11" fmla="*/ 6359756 h 6359756"/>
              <a:gd name="connsiteX12" fmla="*/ 7095 w 5527789"/>
              <a:gd name="connsiteY12" fmla="*/ 6336213 h 6359756"/>
              <a:gd name="connsiteX13" fmla="*/ 3462 w 5527789"/>
              <a:gd name="connsiteY13" fmla="*/ 37414 h 6359756"/>
              <a:gd name="connsiteX0" fmla="*/ 3462 w 5531218"/>
              <a:gd name="connsiteY0" fmla="*/ 37414 h 6359756"/>
              <a:gd name="connsiteX1" fmla="*/ 702438 w 5531218"/>
              <a:gd name="connsiteY1" fmla="*/ 13715 h 6359756"/>
              <a:gd name="connsiteX2" fmla="*/ 823165 w 5531218"/>
              <a:gd name="connsiteY2" fmla="*/ 0 h 6359756"/>
              <a:gd name="connsiteX3" fmla="*/ 860452 w 5531218"/>
              <a:gd name="connsiteY3" fmla="*/ 8878 h 6359756"/>
              <a:gd name="connsiteX4" fmla="*/ 941930 w 5531218"/>
              <a:gd name="connsiteY4" fmla="*/ 16757 h 6359756"/>
              <a:gd name="connsiteX5" fmla="*/ 5497275 w 5531218"/>
              <a:gd name="connsiteY5" fmla="*/ 16049 h 6359756"/>
              <a:gd name="connsiteX6" fmla="*/ 5531218 w 5531218"/>
              <a:gd name="connsiteY6" fmla="*/ 99553 h 6359756"/>
              <a:gd name="connsiteX7" fmla="*/ 5527789 w 5531218"/>
              <a:gd name="connsiteY7" fmla="*/ 3513989 h 6359756"/>
              <a:gd name="connsiteX8" fmla="*/ 5527788 w 5531218"/>
              <a:gd name="connsiteY8" fmla="*/ 3513989 h 6359756"/>
              <a:gd name="connsiteX9" fmla="*/ 5527788 w 5531218"/>
              <a:gd name="connsiteY9" fmla="*/ 5205162 h 6359756"/>
              <a:gd name="connsiteX10" fmla="*/ 5512128 w 5531218"/>
              <a:gd name="connsiteY10" fmla="*/ 6071256 h 6359756"/>
              <a:gd name="connsiteX11" fmla="*/ 7232 w 5531218"/>
              <a:gd name="connsiteY11" fmla="*/ 6359756 h 6359756"/>
              <a:gd name="connsiteX12" fmla="*/ 7095 w 5531218"/>
              <a:gd name="connsiteY12" fmla="*/ 6336213 h 6359756"/>
              <a:gd name="connsiteX13" fmla="*/ 3462 w 5531218"/>
              <a:gd name="connsiteY13" fmla="*/ 37414 h 6359756"/>
              <a:gd name="connsiteX0" fmla="*/ 3462 w 5531218"/>
              <a:gd name="connsiteY0" fmla="*/ 37414 h 6359756"/>
              <a:gd name="connsiteX1" fmla="*/ 702438 w 5531218"/>
              <a:gd name="connsiteY1" fmla="*/ 13715 h 6359756"/>
              <a:gd name="connsiteX2" fmla="*/ 823165 w 5531218"/>
              <a:gd name="connsiteY2" fmla="*/ 0 h 6359756"/>
              <a:gd name="connsiteX3" fmla="*/ 860452 w 5531218"/>
              <a:gd name="connsiteY3" fmla="*/ 8878 h 6359756"/>
              <a:gd name="connsiteX4" fmla="*/ 941930 w 5531218"/>
              <a:gd name="connsiteY4" fmla="*/ 16757 h 6359756"/>
              <a:gd name="connsiteX5" fmla="*/ 5488087 w 5531218"/>
              <a:gd name="connsiteY5" fmla="*/ 45643 h 6359756"/>
              <a:gd name="connsiteX6" fmla="*/ 5531218 w 5531218"/>
              <a:gd name="connsiteY6" fmla="*/ 99553 h 6359756"/>
              <a:gd name="connsiteX7" fmla="*/ 5527789 w 5531218"/>
              <a:gd name="connsiteY7" fmla="*/ 3513989 h 6359756"/>
              <a:gd name="connsiteX8" fmla="*/ 5527788 w 5531218"/>
              <a:gd name="connsiteY8" fmla="*/ 3513989 h 6359756"/>
              <a:gd name="connsiteX9" fmla="*/ 5527788 w 5531218"/>
              <a:gd name="connsiteY9" fmla="*/ 5205162 h 6359756"/>
              <a:gd name="connsiteX10" fmla="*/ 5512128 w 5531218"/>
              <a:gd name="connsiteY10" fmla="*/ 6071256 h 6359756"/>
              <a:gd name="connsiteX11" fmla="*/ 7232 w 5531218"/>
              <a:gd name="connsiteY11" fmla="*/ 6359756 h 6359756"/>
              <a:gd name="connsiteX12" fmla="*/ 7095 w 5531218"/>
              <a:gd name="connsiteY12" fmla="*/ 6336213 h 6359756"/>
              <a:gd name="connsiteX13" fmla="*/ 3462 w 5531218"/>
              <a:gd name="connsiteY13" fmla="*/ 37414 h 6359756"/>
              <a:gd name="connsiteX0" fmla="*/ 3462 w 5531218"/>
              <a:gd name="connsiteY0" fmla="*/ 37414 h 6359756"/>
              <a:gd name="connsiteX1" fmla="*/ 702438 w 5531218"/>
              <a:gd name="connsiteY1" fmla="*/ 13715 h 6359756"/>
              <a:gd name="connsiteX2" fmla="*/ 823165 w 5531218"/>
              <a:gd name="connsiteY2" fmla="*/ 0 h 6359756"/>
              <a:gd name="connsiteX3" fmla="*/ 860452 w 5531218"/>
              <a:gd name="connsiteY3" fmla="*/ 8878 h 6359756"/>
              <a:gd name="connsiteX4" fmla="*/ 5488087 w 5531218"/>
              <a:gd name="connsiteY4" fmla="*/ 45643 h 6359756"/>
              <a:gd name="connsiteX5" fmla="*/ 5531218 w 5531218"/>
              <a:gd name="connsiteY5" fmla="*/ 99553 h 6359756"/>
              <a:gd name="connsiteX6" fmla="*/ 5527789 w 5531218"/>
              <a:gd name="connsiteY6" fmla="*/ 3513989 h 6359756"/>
              <a:gd name="connsiteX7" fmla="*/ 5527788 w 5531218"/>
              <a:gd name="connsiteY7" fmla="*/ 3513989 h 6359756"/>
              <a:gd name="connsiteX8" fmla="*/ 5527788 w 5531218"/>
              <a:gd name="connsiteY8" fmla="*/ 5205162 h 6359756"/>
              <a:gd name="connsiteX9" fmla="*/ 5512128 w 5531218"/>
              <a:gd name="connsiteY9" fmla="*/ 6071256 h 6359756"/>
              <a:gd name="connsiteX10" fmla="*/ 7232 w 5531218"/>
              <a:gd name="connsiteY10" fmla="*/ 6359756 h 6359756"/>
              <a:gd name="connsiteX11" fmla="*/ 7095 w 5531218"/>
              <a:gd name="connsiteY11" fmla="*/ 6336213 h 6359756"/>
              <a:gd name="connsiteX12" fmla="*/ 3462 w 5531218"/>
              <a:gd name="connsiteY12" fmla="*/ 37414 h 6359756"/>
              <a:gd name="connsiteX0" fmla="*/ 3462 w 5531218"/>
              <a:gd name="connsiteY0" fmla="*/ 37414 h 6359756"/>
              <a:gd name="connsiteX1" fmla="*/ 702438 w 5531218"/>
              <a:gd name="connsiteY1" fmla="*/ 13715 h 6359756"/>
              <a:gd name="connsiteX2" fmla="*/ 823165 w 5531218"/>
              <a:gd name="connsiteY2" fmla="*/ 0 h 6359756"/>
              <a:gd name="connsiteX3" fmla="*/ 5488087 w 5531218"/>
              <a:gd name="connsiteY3" fmla="*/ 45643 h 6359756"/>
              <a:gd name="connsiteX4" fmla="*/ 5531218 w 5531218"/>
              <a:gd name="connsiteY4" fmla="*/ 99553 h 6359756"/>
              <a:gd name="connsiteX5" fmla="*/ 5527789 w 5531218"/>
              <a:gd name="connsiteY5" fmla="*/ 3513989 h 6359756"/>
              <a:gd name="connsiteX6" fmla="*/ 5527788 w 5531218"/>
              <a:gd name="connsiteY6" fmla="*/ 3513989 h 6359756"/>
              <a:gd name="connsiteX7" fmla="*/ 5527788 w 5531218"/>
              <a:gd name="connsiteY7" fmla="*/ 5205162 h 6359756"/>
              <a:gd name="connsiteX8" fmla="*/ 5512128 w 5531218"/>
              <a:gd name="connsiteY8" fmla="*/ 6071256 h 6359756"/>
              <a:gd name="connsiteX9" fmla="*/ 7232 w 5531218"/>
              <a:gd name="connsiteY9" fmla="*/ 6359756 h 6359756"/>
              <a:gd name="connsiteX10" fmla="*/ 7095 w 5531218"/>
              <a:gd name="connsiteY10" fmla="*/ 6336213 h 6359756"/>
              <a:gd name="connsiteX11" fmla="*/ 3462 w 5531218"/>
              <a:gd name="connsiteY11" fmla="*/ 37414 h 6359756"/>
              <a:gd name="connsiteX0" fmla="*/ 3462 w 5531218"/>
              <a:gd name="connsiteY0" fmla="*/ 23699 h 6346041"/>
              <a:gd name="connsiteX1" fmla="*/ 702438 w 5531218"/>
              <a:gd name="connsiteY1" fmla="*/ 0 h 6346041"/>
              <a:gd name="connsiteX2" fmla="*/ 5488087 w 5531218"/>
              <a:gd name="connsiteY2" fmla="*/ 31928 h 6346041"/>
              <a:gd name="connsiteX3" fmla="*/ 5531218 w 5531218"/>
              <a:gd name="connsiteY3" fmla="*/ 85838 h 6346041"/>
              <a:gd name="connsiteX4" fmla="*/ 5527789 w 5531218"/>
              <a:gd name="connsiteY4" fmla="*/ 3500274 h 6346041"/>
              <a:gd name="connsiteX5" fmla="*/ 5527788 w 5531218"/>
              <a:gd name="connsiteY5" fmla="*/ 3500274 h 6346041"/>
              <a:gd name="connsiteX6" fmla="*/ 5527788 w 5531218"/>
              <a:gd name="connsiteY6" fmla="*/ 5191447 h 6346041"/>
              <a:gd name="connsiteX7" fmla="*/ 5512128 w 5531218"/>
              <a:gd name="connsiteY7" fmla="*/ 6057541 h 6346041"/>
              <a:gd name="connsiteX8" fmla="*/ 7232 w 5531218"/>
              <a:gd name="connsiteY8" fmla="*/ 6346041 h 6346041"/>
              <a:gd name="connsiteX9" fmla="*/ 7095 w 5531218"/>
              <a:gd name="connsiteY9" fmla="*/ 6322498 h 6346041"/>
              <a:gd name="connsiteX10" fmla="*/ 3462 w 5531218"/>
              <a:gd name="connsiteY10" fmla="*/ 23699 h 6346041"/>
              <a:gd name="connsiteX0" fmla="*/ 3462 w 5531218"/>
              <a:gd name="connsiteY0" fmla="*/ 266 h 6322608"/>
              <a:gd name="connsiteX1" fmla="*/ 704722 w 5531218"/>
              <a:gd name="connsiteY1" fmla="*/ 15349 h 6322608"/>
              <a:gd name="connsiteX2" fmla="*/ 5488087 w 5531218"/>
              <a:gd name="connsiteY2" fmla="*/ 8495 h 6322608"/>
              <a:gd name="connsiteX3" fmla="*/ 5531218 w 5531218"/>
              <a:gd name="connsiteY3" fmla="*/ 62405 h 6322608"/>
              <a:gd name="connsiteX4" fmla="*/ 5527789 w 5531218"/>
              <a:gd name="connsiteY4" fmla="*/ 3476841 h 6322608"/>
              <a:gd name="connsiteX5" fmla="*/ 5527788 w 5531218"/>
              <a:gd name="connsiteY5" fmla="*/ 3476841 h 6322608"/>
              <a:gd name="connsiteX6" fmla="*/ 5527788 w 5531218"/>
              <a:gd name="connsiteY6" fmla="*/ 5168014 h 6322608"/>
              <a:gd name="connsiteX7" fmla="*/ 5512128 w 5531218"/>
              <a:gd name="connsiteY7" fmla="*/ 6034108 h 6322608"/>
              <a:gd name="connsiteX8" fmla="*/ 7232 w 5531218"/>
              <a:gd name="connsiteY8" fmla="*/ 6322608 h 6322608"/>
              <a:gd name="connsiteX9" fmla="*/ 7095 w 5531218"/>
              <a:gd name="connsiteY9" fmla="*/ 6299065 h 6322608"/>
              <a:gd name="connsiteX10" fmla="*/ 3462 w 5531218"/>
              <a:gd name="connsiteY10" fmla="*/ 266 h 6322608"/>
              <a:gd name="connsiteX0" fmla="*/ 3462 w 5531218"/>
              <a:gd name="connsiteY0" fmla="*/ 266 h 6322608"/>
              <a:gd name="connsiteX1" fmla="*/ 704722 w 5531218"/>
              <a:gd name="connsiteY1" fmla="*/ 15349 h 6322608"/>
              <a:gd name="connsiteX2" fmla="*/ 5488087 w 5531218"/>
              <a:gd name="connsiteY2" fmla="*/ 8495 h 6322608"/>
              <a:gd name="connsiteX3" fmla="*/ 5531218 w 5531218"/>
              <a:gd name="connsiteY3" fmla="*/ 62405 h 6322608"/>
              <a:gd name="connsiteX4" fmla="*/ 5527789 w 5531218"/>
              <a:gd name="connsiteY4" fmla="*/ 3476841 h 6322608"/>
              <a:gd name="connsiteX5" fmla="*/ 5527788 w 5531218"/>
              <a:gd name="connsiteY5" fmla="*/ 3476841 h 6322608"/>
              <a:gd name="connsiteX6" fmla="*/ 5527788 w 5531218"/>
              <a:gd name="connsiteY6" fmla="*/ 5168014 h 6322608"/>
              <a:gd name="connsiteX7" fmla="*/ 5514414 w 5531218"/>
              <a:gd name="connsiteY7" fmla="*/ 6072889 h 6322608"/>
              <a:gd name="connsiteX8" fmla="*/ 7232 w 5531218"/>
              <a:gd name="connsiteY8" fmla="*/ 6322608 h 6322608"/>
              <a:gd name="connsiteX9" fmla="*/ 7095 w 5531218"/>
              <a:gd name="connsiteY9" fmla="*/ 6299065 h 6322608"/>
              <a:gd name="connsiteX10" fmla="*/ 3462 w 5531218"/>
              <a:gd name="connsiteY10" fmla="*/ 266 h 6322608"/>
              <a:gd name="connsiteX0" fmla="*/ 432622 w 5960378"/>
              <a:gd name="connsiteY0" fmla="*/ 266 h 6322608"/>
              <a:gd name="connsiteX1" fmla="*/ 1133882 w 5960378"/>
              <a:gd name="connsiteY1" fmla="*/ 15349 h 6322608"/>
              <a:gd name="connsiteX2" fmla="*/ 5917247 w 5960378"/>
              <a:gd name="connsiteY2" fmla="*/ 8495 h 6322608"/>
              <a:gd name="connsiteX3" fmla="*/ 5960378 w 5960378"/>
              <a:gd name="connsiteY3" fmla="*/ 62405 h 6322608"/>
              <a:gd name="connsiteX4" fmla="*/ 5956949 w 5960378"/>
              <a:gd name="connsiteY4" fmla="*/ 3476841 h 6322608"/>
              <a:gd name="connsiteX5" fmla="*/ 5956948 w 5960378"/>
              <a:gd name="connsiteY5" fmla="*/ 3476841 h 6322608"/>
              <a:gd name="connsiteX6" fmla="*/ 5956948 w 5960378"/>
              <a:gd name="connsiteY6" fmla="*/ 5168014 h 6322608"/>
              <a:gd name="connsiteX7" fmla="*/ 5943574 w 5960378"/>
              <a:gd name="connsiteY7" fmla="*/ 6072889 h 6322608"/>
              <a:gd name="connsiteX8" fmla="*/ 436392 w 5960378"/>
              <a:gd name="connsiteY8" fmla="*/ 6322608 h 6322608"/>
              <a:gd name="connsiteX9" fmla="*/ 432622 w 5960378"/>
              <a:gd name="connsiteY9" fmla="*/ 266 h 6322608"/>
              <a:gd name="connsiteX0" fmla="*/ 431811 w 5959567"/>
              <a:gd name="connsiteY0" fmla="*/ 266 h 6341998"/>
              <a:gd name="connsiteX1" fmla="*/ 1133071 w 5959567"/>
              <a:gd name="connsiteY1" fmla="*/ 15349 h 6341998"/>
              <a:gd name="connsiteX2" fmla="*/ 5916436 w 5959567"/>
              <a:gd name="connsiteY2" fmla="*/ 8495 h 6341998"/>
              <a:gd name="connsiteX3" fmla="*/ 5959567 w 5959567"/>
              <a:gd name="connsiteY3" fmla="*/ 62405 h 6341998"/>
              <a:gd name="connsiteX4" fmla="*/ 5956138 w 5959567"/>
              <a:gd name="connsiteY4" fmla="*/ 3476841 h 6341998"/>
              <a:gd name="connsiteX5" fmla="*/ 5956137 w 5959567"/>
              <a:gd name="connsiteY5" fmla="*/ 3476841 h 6341998"/>
              <a:gd name="connsiteX6" fmla="*/ 5956137 w 5959567"/>
              <a:gd name="connsiteY6" fmla="*/ 5168014 h 6341998"/>
              <a:gd name="connsiteX7" fmla="*/ 5942763 w 5959567"/>
              <a:gd name="connsiteY7" fmla="*/ 6072889 h 6341998"/>
              <a:gd name="connsiteX8" fmla="*/ 436724 w 5959567"/>
              <a:gd name="connsiteY8" fmla="*/ 6341997 h 6341998"/>
              <a:gd name="connsiteX9" fmla="*/ 431811 w 5959567"/>
              <a:gd name="connsiteY9" fmla="*/ 266 h 6341998"/>
              <a:gd name="connsiteX0" fmla="*/ 33489 w 5561245"/>
              <a:gd name="connsiteY0" fmla="*/ 266 h 6341997"/>
              <a:gd name="connsiteX1" fmla="*/ 734749 w 5561245"/>
              <a:gd name="connsiteY1" fmla="*/ 15349 h 6341997"/>
              <a:gd name="connsiteX2" fmla="*/ 5518114 w 5561245"/>
              <a:gd name="connsiteY2" fmla="*/ 8495 h 6341997"/>
              <a:gd name="connsiteX3" fmla="*/ 5561245 w 5561245"/>
              <a:gd name="connsiteY3" fmla="*/ 62405 h 6341997"/>
              <a:gd name="connsiteX4" fmla="*/ 5557816 w 5561245"/>
              <a:gd name="connsiteY4" fmla="*/ 3476841 h 6341997"/>
              <a:gd name="connsiteX5" fmla="*/ 5557815 w 5561245"/>
              <a:gd name="connsiteY5" fmla="*/ 3476841 h 6341997"/>
              <a:gd name="connsiteX6" fmla="*/ 5557815 w 5561245"/>
              <a:gd name="connsiteY6" fmla="*/ 5168014 h 6341997"/>
              <a:gd name="connsiteX7" fmla="*/ 5544441 w 5561245"/>
              <a:gd name="connsiteY7" fmla="*/ 6072889 h 6341997"/>
              <a:gd name="connsiteX8" fmla="*/ 38402 w 5561245"/>
              <a:gd name="connsiteY8" fmla="*/ 6341997 h 6341997"/>
              <a:gd name="connsiteX9" fmla="*/ 33489 w 5561245"/>
              <a:gd name="connsiteY9" fmla="*/ 266 h 6341997"/>
              <a:gd name="connsiteX0" fmla="*/ 39048 w 5566804"/>
              <a:gd name="connsiteY0" fmla="*/ 266 h 6341997"/>
              <a:gd name="connsiteX1" fmla="*/ 740308 w 5566804"/>
              <a:gd name="connsiteY1" fmla="*/ 15349 h 6341997"/>
              <a:gd name="connsiteX2" fmla="*/ 5523673 w 5566804"/>
              <a:gd name="connsiteY2" fmla="*/ 8495 h 6341997"/>
              <a:gd name="connsiteX3" fmla="*/ 5566804 w 5566804"/>
              <a:gd name="connsiteY3" fmla="*/ 62405 h 6341997"/>
              <a:gd name="connsiteX4" fmla="*/ 5563375 w 5566804"/>
              <a:gd name="connsiteY4" fmla="*/ 3476841 h 6341997"/>
              <a:gd name="connsiteX5" fmla="*/ 5563374 w 5566804"/>
              <a:gd name="connsiteY5" fmla="*/ 3476841 h 6341997"/>
              <a:gd name="connsiteX6" fmla="*/ 5563374 w 5566804"/>
              <a:gd name="connsiteY6" fmla="*/ 5168014 h 6341997"/>
              <a:gd name="connsiteX7" fmla="*/ 5550000 w 5566804"/>
              <a:gd name="connsiteY7" fmla="*/ 6072889 h 6341997"/>
              <a:gd name="connsiteX8" fmla="*/ 43961 w 5566804"/>
              <a:gd name="connsiteY8" fmla="*/ 6341997 h 6341997"/>
              <a:gd name="connsiteX9" fmla="*/ 39048 w 5566804"/>
              <a:gd name="connsiteY9" fmla="*/ 266 h 6341997"/>
              <a:gd name="connsiteX0" fmla="*/ 3513 w 5531269"/>
              <a:gd name="connsiteY0" fmla="*/ 266 h 6341997"/>
              <a:gd name="connsiteX1" fmla="*/ 704773 w 5531269"/>
              <a:gd name="connsiteY1" fmla="*/ 15349 h 6341997"/>
              <a:gd name="connsiteX2" fmla="*/ 5488138 w 5531269"/>
              <a:gd name="connsiteY2" fmla="*/ 8495 h 6341997"/>
              <a:gd name="connsiteX3" fmla="*/ 5531269 w 5531269"/>
              <a:gd name="connsiteY3" fmla="*/ 62405 h 6341997"/>
              <a:gd name="connsiteX4" fmla="*/ 5527840 w 5531269"/>
              <a:gd name="connsiteY4" fmla="*/ 3476841 h 6341997"/>
              <a:gd name="connsiteX5" fmla="*/ 5527839 w 5531269"/>
              <a:gd name="connsiteY5" fmla="*/ 3476841 h 6341997"/>
              <a:gd name="connsiteX6" fmla="*/ 5527839 w 5531269"/>
              <a:gd name="connsiteY6" fmla="*/ 5168014 h 6341997"/>
              <a:gd name="connsiteX7" fmla="*/ 5514465 w 5531269"/>
              <a:gd name="connsiteY7" fmla="*/ 6072889 h 6341997"/>
              <a:gd name="connsiteX8" fmla="*/ 8426 w 5531269"/>
              <a:gd name="connsiteY8" fmla="*/ 6341997 h 6341997"/>
              <a:gd name="connsiteX9" fmla="*/ 3513 w 5531269"/>
              <a:gd name="connsiteY9" fmla="*/ 266 h 6341997"/>
              <a:gd name="connsiteX0" fmla="*/ 3513 w 5531269"/>
              <a:gd name="connsiteY0" fmla="*/ 266 h 6341997"/>
              <a:gd name="connsiteX1" fmla="*/ 704773 w 5531269"/>
              <a:gd name="connsiteY1" fmla="*/ 15349 h 6341997"/>
              <a:gd name="connsiteX2" fmla="*/ 5488138 w 5531269"/>
              <a:gd name="connsiteY2" fmla="*/ 8495 h 6341997"/>
              <a:gd name="connsiteX3" fmla="*/ 5531269 w 5531269"/>
              <a:gd name="connsiteY3" fmla="*/ 62405 h 6341997"/>
              <a:gd name="connsiteX4" fmla="*/ 5527840 w 5531269"/>
              <a:gd name="connsiteY4" fmla="*/ 3476841 h 6341997"/>
              <a:gd name="connsiteX5" fmla="*/ 5527839 w 5531269"/>
              <a:gd name="connsiteY5" fmla="*/ 3476841 h 6341997"/>
              <a:gd name="connsiteX6" fmla="*/ 5527839 w 5531269"/>
              <a:gd name="connsiteY6" fmla="*/ 5168014 h 6341997"/>
              <a:gd name="connsiteX7" fmla="*/ 5503565 w 5531269"/>
              <a:gd name="connsiteY7" fmla="*/ 6073398 h 6341997"/>
              <a:gd name="connsiteX8" fmla="*/ 8426 w 5531269"/>
              <a:gd name="connsiteY8" fmla="*/ 6341997 h 6341997"/>
              <a:gd name="connsiteX9" fmla="*/ 3513 w 5531269"/>
              <a:gd name="connsiteY9" fmla="*/ 266 h 634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1269" h="6341997">
                <a:moveTo>
                  <a:pt x="3513" y="266"/>
                </a:moveTo>
                <a:cubicBezTo>
                  <a:pt x="443560" y="-2490"/>
                  <a:pt x="583356" y="17126"/>
                  <a:pt x="704773" y="15349"/>
                </a:cubicBezTo>
                <a:lnTo>
                  <a:pt x="5488138" y="8495"/>
                </a:lnTo>
                <a:cubicBezTo>
                  <a:pt x="5508851" y="8556"/>
                  <a:pt x="5531210" y="39575"/>
                  <a:pt x="5531269" y="62405"/>
                </a:cubicBezTo>
                <a:lnTo>
                  <a:pt x="5527840" y="3476841"/>
                </a:lnTo>
                <a:lnTo>
                  <a:pt x="5527839" y="3476841"/>
                </a:lnTo>
                <a:lnTo>
                  <a:pt x="5527839" y="5168014"/>
                </a:lnTo>
                <a:lnTo>
                  <a:pt x="5503565" y="6073398"/>
                </a:lnTo>
                <a:lnTo>
                  <a:pt x="8426" y="6341997"/>
                </a:lnTo>
                <a:cubicBezTo>
                  <a:pt x="74041" y="4963201"/>
                  <a:pt x="-18665" y="1163754"/>
                  <a:pt x="3513" y="266"/>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EAEB852-10A5-FFEF-5074-285CDF62FE84}"/>
              </a:ext>
            </a:extLst>
          </p:cNvPr>
          <p:cNvSpPr>
            <a:spLocks noGrp="1"/>
          </p:cNvSpPr>
          <p:nvPr>
            <p:ph type="title"/>
          </p:nvPr>
        </p:nvSpPr>
        <p:spPr>
          <a:xfrm>
            <a:off x="6096000" y="716507"/>
            <a:ext cx="5295898" cy="1718573"/>
          </a:xfrm>
        </p:spPr>
        <p:txBody>
          <a:bodyPr anchor="ctr">
            <a:normAutofit/>
          </a:bodyPr>
          <a:lstStyle/>
          <a:p>
            <a:pPr algn="r"/>
            <a:r>
              <a:rPr lang="en-US"/>
              <a:t>Centrality</a:t>
            </a:r>
          </a:p>
        </p:txBody>
      </p:sp>
      <p:sp>
        <p:nvSpPr>
          <p:cNvPr id="11" name="Content Placeholder 10">
            <a:extLst>
              <a:ext uri="{FF2B5EF4-FFF2-40B4-BE49-F238E27FC236}">
                <a16:creationId xmlns:a16="http://schemas.microsoft.com/office/drawing/2014/main" id="{6D131848-A92E-74A6-482E-78091CC38A73}"/>
              </a:ext>
            </a:extLst>
          </p:cNvPr>
          <p:cNvSpPr>
            <a:spLocks noGrp="1"/>
          </p:cNvSpPr>
          <p:nvPr>
            <p:ph idx="1"/>
          </p:nvPr>
        </p:nvSpPr>
        <p:spPr>
          <a:xfrm>
            <a:off x="6349401" y="2810013"/>
            <a:ext cx="5042497" cy="3520937"/>
          </a:xfrm>
        </p:spPr>
        <p:txBody>
          <a:bodyPr anchor="ctr">
            <a:normAutofit fontScale="92500" lnSpcReduction="10000"/>
          </a:bodyPr>
          <a:lstStyle/>
          <a:p>
            <a:r>
              <a:rPr lang="en-US" dirty="0"/>
              <a:t>We can visualize the top 10 nodes with the highest degrees</a:t>
            </a:r>
          </a:p>
          <a:p>
            <a:r>
              <a:rPr lang="en-US" dirty="0"/>
              <a:t>After calculating the betweenness centrality, we can observe that the order of the top 10 has slightly changed.</a:t>
            </a:r>
          </a:p>
          <a:p>
            <a:r>
              <a:rPr lang="en-US" dirty="0"/>
              <a:t>However, we can also observe each node has a low centrality score, meaning that even though they have the highest degrees, they don’t have a considerable influence on the network. Therefore, they don’t have a strong control over the information passing between others.</a:t>
            </a:r>
          </a:p>
        </p:txBody>
      </p:sp>
      <p:pic>
        <p:nvPicPr>
          <p:cNvPr id="7" name="Picture 6" descr="Text&#10;&#10;Description automatically generated">
            <a:extLst>
              <a:ext uri="{FF2B5EF4-FFF2-40B4-BE49-F238E27FC236}">
                <a16:creationId xmlns:a16="http://schemas.microsoft.com/office/drawing/2014/main" id="{41D0A033-D7F1-45A0-2504-C21AEDD6A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446807">
            <a:off x="1300126" y="3937736"/>
            <a:ext cx="3765423" cy="2569901"/>
          </a:xfrm>
          <a:prstGeom prst="rect">
            <a:avLst/>
          </a:prstGeom>
        </p:spPr>
      </p:pic>
      <p:pic>
        <p:nvPicPr>
          <p:cNvPr id="5" name="Content Placeholder 4" descr="Text&#10;&#10;Description automatically generated">
            <a:extLst>
              <a:ext uri="{FF2B5EF4-FFF2-40B4-BE49-F238E27FC236}">
                <a16:creationId xmlns:a16="http://schemas.microsoft.com/office/drawing/2014/main" id="{AABFBD5D-F61C-DF80-96C9-2B47EDA60B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46807">
            <a:off x="1168899" y="1162730"/>
            <a:ext cx="3739852" cy="2595593"/>
          </a:xfrm>
          <a:prstGeom prst="rect">
            <a:avLst/>
          </a:prstGeom>
        </p:spPr>
      </p:pic>
    </p:spTree>
    <p:extLst>
      <p:ext uri="{BB962C8B-B14F-4D97-AF65-F5344CB8AC3E}">
        <p14:creationId xmlns:p14="http://schemas.microsoft.com/office/powerpoint/2010/main" val="218478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CB86E21-E2BD-408E-8E61-D30AB8715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5F0EC475-13E6-4268-ADCE-833DE95CD7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4399637"/>
            <a:ext cx="12192000" cy="2458363"/>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810 w 12192000"/>
              <a:gd name="connsiteY144" fmla="*/ 1797886 h 2237474"/>
              <a:gd name="connsiteX145" fmla="*/ 4379064 w 12192000"/>
              <a:gd name="connsiteY145" fmla="*/ 1817177 h 2237474"/>
              <a:gd name="connsiteX146" fmla="*/ 4319209 w 12192000"/>
              <a:gd name="connsiteY146" fmla="*/ 1834833 h 2237474"/>
              <a:gd name="connsiteX147" fmla="*/ 4306907 w 12192000"/>
              <a:gd name="connsiteY147" fmla="*/ 1841641 h 2237474"/>
              <a:gd name="connsiteX148" fmla="*/ 4290981 w 12192000"/>
              <a:gd name="connsiteY148" fmla="*/ 1839677 h 2237474"/>
              <a:gd name="connsiteX149" fmla="*/ 4285792 w 12192000"/>
              <a:gd name="connsiteY149" fmla="*/ 1836231 h 2237474"/>
              <a:gd name="connsiteX150" fmla="*/ 4238372 w 12192000"/>
              <a:gd name="connsiteY150" fmla="*/ 1851480 h 2237474"/>
              <a:gd name="connsiteX151" fmla="*/ 4232517 w 12192000"/>
              <a:gd name="connsiteY151" fmla="*/ 1852567 h 2237474"/>
              <a:gd name="connsiteX152" fmla="*/ 4191732 w 12192000"/>
              <a:gd name="connsiteY152" fmla="*/ 1857328 h 2237474"/>
              <a:gd name="connsiteX153" fmla="*/ 4065532 w 12192000"/>
              <a:gd name="connsiteY153" fmla="*/ 1855477 h 2237474"/>
              <a:gd name="connsiteX154" fmla="*/ 4028460 w 12192000"/>
              <a:gd name="connsiteY154" fmla="*/ 1855137 h 2237474"/>
              <a:gd name="connsiteX155" fmla="*/ 4002267 w 12192000"/>
              <a:gd name="connsiteY155" fmla="*/ 1852352 h 2237474"/>
              <a:gd name="connsiteX156" fmla="*/ 3931396 w 12192000"/>
              <a:gd name="connsiteY156" fmla="*/ 1858915 h 2237474"/>
              <a:gd name="connsiteX157" fmla="*/ 3812162 w 12192000"/>
              <a:gd name="connsiteY157" fmla="*/ 1875501 h 2237474"/>
              <a:gd name="connsiteX158" fmla="*/ 3767672 w 12192000"/>
              <a:gd name="connsiteY158" fmla="*/ 1874600 h 2237474"/>
              <a:gd name="connsiteX159" fmla="*/ 3764741 w 12192000"/>
              <a:gd name="connsiteY159" fmla="*/ 1869433 h 2237474"/>
              <a:gd name="connsiteX160" fmla="*/ 3751332 w 12192000"/>
              <a:gd name="connsiteY160" fmla="*/ 1869854 h 2237474"/>
              <a:gd name="connsiteX161" fmla="*/ 3748155 w 12192000"/>
              <a:gd name="connsiteY161" fmla="*/ 1868903 h 2237474"/>
              <a:gd name="connsiteX162" fmla="*/ 3729530 w 12192000"/>
              <a:gd name="connsiteY162" fmla="*/ 1864513 h 2237474"/>
              <a:gd name="connsiteX163" fmla="*/ 3680177 w 12192000"/>
              <a:gd name="connsiteY163" fmla="*/ 1881552 h 2237474"/>
              <a:gd name="connsiteX164" fmla="*/ 3567259 w 12192000"/>
              <a:gd name="connsiteY164" fmla="*/ 1893482 h 2237474"/>
              <a:gd name="connsiteX165" fmla="*/ 3405770 w 12192000"/>
              <a:gd name="connsiteY165" fmla="*/ 1904591 h 2237474"/>
              <a:gd name="connsiteX166" fmla="*/ 3280097 w 12192000"/>
              <a:gd name="connsiteY166" fmla="*/ 1919610 h 2237474"/>
              <a:gd name="connsiteX167" fmla="*/ 3123424 w 12192000"/>
              <a:gd name="connsiteY167" fmla="*/ 1952930 h 2237474"/>
              <a:gd name="connsiteX168" fmla="*/ 3009910 w 12192000"/>
              <a:gd name="connsiteY168" fmla="*/ 1957866 h 2237474"/>
              <a:gd name="connsiteX169" fmla="*/ 2995934 w 12192000"/>
              <a:gd name="connsiteY169" fmla="*/ 1967085 h 2237474"/>
              <a:gd name="connsiteX170" fmla="*/ 2980071 w 12192000"/>
              <a:gd name="connsiteY170" fmla="*/ 1972988 h 2237474"/>
              <a:gd name="connsiteX171" fmla="*/ 2978094 w 12192000"/>
              <a:gd name="connsiteY171" fmla="*/ 1972369 h 2237474"/>
              <a:gd name="connsiteX172" fmla="*/ 2942858 w 12192000"/>
              <a:gd name="connsiteY172" fmla="*/ 1981367 h 2237474"/>
              <a:gd name="connsiteX173" fmla="*/ 2875436 w 12192000"/>
              <a:gd name="connsiteY173" fmla="*/ 1996977 h 2237474"/>
              <a:gd name="connsiteX174" fmla="*/ 2874892 w 12192000"/>
              <a:gd name="connsiteY174" fmla="*/ 1996085 h 2237474"/>
              <a:gd name="connsiteX175" fmla="*/ 2864145 w 12192000"/>
              <a:gd name="connsiteY175" fmla="*/ 1994061 h 2237474"/>
              <a:gd name="connsiteX176" fmla="*/ 2843662 w 12192000"/>
              <a:gd name="connsiteY176" fmla="*/ 1992498 h 2237474"/>
              <a:gd name="connsiteX177" fmla="*/ 2796128 w 12192000"/>
              <a:gd name="connsiteY177" fmla="*/ 1976403 h 2237474"/>
              <a:gd name="connsiteX178" fmla="*/ 2756784 w 12192000"/>
              <a:gd name="connsiteY178" fmla="*/ 1985116 h 2237474"/>
              <a:gd name="connsiteX179" fmla="*/ 2748833 w 12192000"/>
              <a:gd name="connsiteY179" fmla="*/ 1986323 h 2237474"/>
              <a:gd name="connsiteX180" fmla="*/ 2748661 w 12192000"/>
              <a:gd name="connsiteY180" fmla="*/ 1986122 h 2237474"/>
              <a:gd name="connsiteX181" fmla="*/ 2740251 w 12192000"/>
              <a:gd name="connsiteY181" fmla="*/ 1986946 h 2237474"/>
              <a:gd name="connsiteX182" fmla="*/ 2718916 w 12192000"/>
              <a:gd name="connsiteY182" fmla="*/ 1990867 h 2237474"/>
              <a:gd name="connsiteX183" fmla="*/ 2713522 w 12192000"/>
              <a:gd name="connsiteY183" fmla="*/ 1990173 h 2237474"/>
              <a:gd name="connsiteX184" fmla="*/ 2680597 w 12192000"/>
              <a:gd name="connsiteY184" fmla="*/ 1984996 h 2237474"/>
              <a:gd name="connsiteX185" fmla="*/ 2578178 w 12192000"/>
              <a:gd name="connsiteY185" fmla="*/ 1990531 h 2237474"/>
              <a:gd name="connsiteX186" fmla="*/ 2476147 w 12192000"/>
              <a:gd name="connsiteY186" fmla="*/ 1998305 h 2237474"/>
              <a:gd name="connsiteX187" fmla="*/ 2373568 w 12192000"/>
              <a:gd name="connsiteY187" fmla="*/ 2003219 h 2237474"/>
              <a:gd name="connsiteX188" fmla="*/ 2321399 w 12192000"/>
              <a:gd name="connsiteY188" fmla="*/ 1989467 h 2237474"/>
              <a:gd name="connsiteX189" fmla="*/ 2315525 w 12192000"/>
              <a:gd name="connsiteY189" fmla="*/ 1989708 h 2237474"/>
              <a:gd name="connsiteX190" fmla="*/ 2300792 w 12192000"/>
              <a:gd name="connsiteY190" fmla="*/ 1994290 h 2237474"/>
              <a:gd name="connsiteX191" fmla="*/ 2295469 w 12192000"/>
              <a:gd name="connsiteY191" fmla="*/ 1996659 h 2237474"/>
              <a:gd name="connsiteX192" fmla="*/ 2287219 w 12192000"/>
              <a:gd name="connsiteY192" fmla="*/ 1998750 h 2237474"/>
              <a:gd name="connsiteX193" fmla="*/ 2286948 w 12192000"/>
              <a:gd name="connsiteY193" fmla="*/ 1998596 h 2237474"/>
              <a:gd name="connsiteX194" fmla="*/ 2243069 w 12192000"/>
              <a:gd name="connsiteY194" fmla="*/ 2015111 h 2237474"/>
              <a:gd name="connsiteX195" fmla="*/ 2186609 w 12192000"/>
              <a:gd name="connsiteY195" fmla="*/ 2008263 h 2237474"/>
              <a:gd name="connsiteX196" fmla="*/ 2164831 w 12192000"/>
              <a:gd name="connsiteY196" fmla="*/ 2010143 h 2237474"/>
              <a:gd name="connsiteX197" fmla="*/ 2152836 w 12192000"/>
              <a:gd name="connsiteY197" fmla="*/ 2010048 h 2237474"/>
              <a:gd name="connsiteX198" fmla="*/ 2117102 w 12192000"/>
              <a:gd name="connsiteY198" fmla="*/ 2023004 h 2237474"/>
              <a:gd name="connsiteX199" fmla="*/ 2111935 w 12192000"/>
              <a:gd name="connsiteY199" fmla="*/ 2023163 h 2237474"/>
              <a:gd name="connsiteX200" fmla="*/ 2089991 w 12192000"/>
              <a:gd name="connsiteY200" fmla="*/ 2034193 h 2237474"/>
              <a:gd name="connsiteX201" fmla="*/ 2058061 w 12192000"/>
              <a:gd name="connsiteY201" fmla="*/ 2047942 h 2237474"/>
              <a:gd name="connsiteX202" fmla="*/ 2055737 w 12192000"/>
              <a:gd name="connsiteY202" fmla="*/ 2047704 h 2237474"/>
              <a:gd name="connsiteX203" fmla="*/ 2042244 w 12192000"/>
              <a:gd name="connsiteY203" fmla="*/ 2055560 h 2237474"/>
              <a:gd name="connsiteX204" fmla="*/ 1976224 w 12192000"/>
              <a:gd name="connsiteY204" fmla="*/ 2074257 h 2237474"/>
              <a:gd name="connsiteX205" fmla="*/ 1877728 w 12192000"/>
              <a:gd name="connsiteY205" fmla="*/ 2101004 h 2237474"/>
              <a:gd name="connsiteX206" fmla="*/ 1759056 w 12192000"/>
              <a:gd name="connsiteY206" fmla="*/ 2125608 h 2237474"/>
              <a:gd name="connsiteX207" fmla="*/ 1637948 w 12192000"/>
              <a:gd name="connsiteY207" fmla="*/ 2172597 h 2237474"/>
              <a:gd name="connsiteX208" fmla="*/ 1434549 w 12192000"/>
              <a:gd name="connsiteY208" fmla="*/ 2234522 h 2237474"/>
              <a:gd name="connsiteX209" fmla="*/ 1398481 w 12192000"/>
              <a:gd name="connsiteY209" fmla="*/ 2237074 h 2237474"/>
              <a:gd name="connsiteX210" fmla="*/ 1398407 w 12192000"/>
              <a:gd name="connsiteY210" fmla="*/ 2237095 h 2237474"/>
              <a:gd name="connsiteX211" fmla="*/ 1370962 w 12192000"/>
              <a:gd name="connsiteY211" fmla="*/ 2237474 h 2237474"/>
              <a:gd name="connsiteX212" fmla="*/ 1356367 w 12192000"/>
              <a:gd name="connsiteY212" fmla="*/ 2235089 h 2237474"/>
              <a:gd name="connsiteX213" fmla="*/ 1324828 w 12192000"/>
              <a:gd name="connsiteY213" fmla="*/ 2231968 h 2237474"/>
              <a:gd name="connsiteX214" fmla="*/ 1297744 w 12192000"/>
              <a:gd name="connsiteY214" fmla="*/ 2235849 h 2237474"/>
              <a:gd name="connsiteX215" fmla="*/ 1286236 w 12192000"/>
              <a:gd name="connsiteY215" fmla="*/ 2233135 h 2237474"/>
              <a:gd name="connsiteX216" fmla="*/ 1283504 w 12192000"/>
              <a:gd name="connsiteY216" fmla="*/ 2233797 h 2237474"/>
              <a:gd name="connsiteX217" fmla="*/ 1279765 w 12192000"/>
              <a:gd name="connsiteY217" fmla="*/ 2229639 h 2237474"/>
              <a:gd name="connsiteX218" fmla="*/ 1195347 w 12192000"/>
              <a:gd name="connsiteY218" fmla="*/ 2212354 h 2237474"/>
              <a:gd name="connsiteX219" fmla="*/ 970251 w 12192000"/>
              <a:gd name="connsiteY219" fmla="*/ 2221029 h 2237474"/>
              <a:gd name="connsiteX220" fmla="*/ 812914 w 12192000"/>
              <a:gd name="connsiteY220" fmla="*/ 2202752 h 2237474"/>
              <a:gd name="connsiteX221" fmla="*/ 800195 w 12192000"/>
              <a:gd name="connsiteY221" fmla="*/ 2209407 h 2237474"/>
              <a:gd name="connsiteX222" fmla="*/ 784978 w 12192000"/>
              <a:gd name="connsiteY222" fmla="*/ 2212360 h 2237474"/>
              <a:gd name="connsiteX223" fmla="*/ 681987 w 12192000"/>
              <a:gd name="connsiteY223" fmla="*/ 2216757 h 2237474"/>
              <a:gd name="connsiteX224" fmla="*/ 669923 w 12192000"/>
              <a:gd name="connsiteY224" fmla="*/ 2211682 h 2237474"/>
              <a:gd name="connsiteX225" fmla="*/ 648680 w 12192000"/>
              <a:gd name="connsiteY225" fmla="*/ 2206229 h 2237474"/>
              <a:gd name="connsiteX226" fmla="*/ 597225 w 12192000"/>
              <a:gd name="connsiteY226" fmla="*/ 2180999 h 2237474"/>
              <a:gd name="connsiteX227" fmla="*/ 558449 w 12192000"/>
              <a:gd name="connsiteY227" fmla="*/ 2182346 h 2237474"/>
              <a:gd name="connsiteX228" fmla="*/ 550517 w 12192000"/>
              <a:gd name="connsiteY228" fmla="*/ 2182060 h 2237474"/>
              <a:gd name="connsiteX229" fmla="*/ 550309 w 12192000"/>
              <a:gd name="connsiteY229" fmla="*/ 2181825 h 2237474"/>
              <a:gd name="connsiteX230" fmla="*/ 541836 w 12192000"/>
              <a:gd name="connsiteY230" fmla="*/ 2181063 h 2237474"/>
              <a:gd name="connsiteX231" fmla="*/ 536057 w 12192000"/>
              <a:gd name="connsiteY231" fmla="*/ 2181537 h 2237474"/>
              <a:gd name="connsiteX232" fmla="*/ 520671 w 12192000"/>
              <a:gd name="connsiteY232" fmla="*/ 2180980 h 2237474"/>
              <a:gd name="connsiteX233" fmla="*/ 515024 w 12192000"/>
              <a:gd name="connsiteY233" fmla="*/ 2179258 h 2237474"/>
              <a:gd name="connsiteX234" fmla="*/ 512278 w 12192000"/>
              <a:gd name="connsiteY234" fmla="*/ 2176369 h 2237474"/>
              <a:gd name="connsiteX235" fmla="*/ 480419 w 12192000"/>
              <a:gd name="connsiteY235" fmla="*/ 2167807 h 2237474"/>
              <a:gd name="connsiteX236" fmla="*/ 413835 w 12192000"/>
              <a:gd name="connsiteY236" fmla="*/ 2156783 h 2237474"/>
              <a:gd name="connsiteX237" fmla="*/ 376513 w 12192000"/>
              <a:gd name="connsiteY237" fmla="*/ 2154014 h 2237474"/>
              <a:gd name="connsiteX238" fmla="*/ 273386 w 12192000"/>
              <a:gd name="connsiteY238" fmla="*/ 2142551 h 2237474"/>
              <a:gd name="connsiteX239" fmla="*/ 169207 w 12192000"/>
              <a:gd name="connsiteY239" fmla="*/ 2128100 h 2237474"/>
              <a:gd name="connsiteX240" fmla="*/ 93149 w 12192000"/>
              <a:gd name="connsiteY240" fmla="*/ 2105324 h 2237474"/>
              <a:gd name="connsiteX241" fmla="*/ 88109 w 12192000"/>
              <a:gd name="connsiteY241" fmla="*/ 2106704 h 2237474"/>
              <a:gd name="connsiteX242" fmla="*/ 80022 w 12192000"/>
              <a:gd name="connsiteY242" fmla="*/ 2107254 h 2237474"/>
              <a:gd name="connsiteX243" fmla="*/ 79717 w 12192000"/>
              <a:gd name="connsiteY243" fmla="*/ 2107046 h 2237474"/>
              <a:gd name="connsiteX244" fmla="*/ 72352 w 12192000"/>
              <a:gd name="connsiteY244" fmla="*/ 2107991 h 2237474"/>
              <a:gd name="connsiteX245" fmla="*/ 37645 w 12192000"/>
              <a:gd name="connsiteY245" fmla="*/ 2115401 h 2237474"/>
              <a:gd name="connsiteX246" fmla="*/ 4572 w 12192000"/>
              <a:gd name="connsiteY246" fmla="*/ 2111091 h 2237474"/>
              <a:gd name="connsiteX247" fmla="*/ 0 w 12192000"/>
              <a:gd name="connsiteY247" fmla="*/ 2110468 h 2237474"/>
              <a:gd name="connsiteX248" fmla="*/ 0 w 12192000"/>
              <a:gd name="connsiteY2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459810 w 12192000"/>
              <a:gd name="connsiteY143" fmla="*/ 1797886 h 2237474"/>
              <a:gd name="connsiteX144" fmla="*/ 4379064 w 12192000"/>
              <a:gd name="connsiteY144" fmla="*/ 1817177 h 2237474"/>
              <a:gd name="connsiteX145" fmla="*/ 4319209 w 12192000"/>
              <a:gd name="connsiteY145" fmla="*/ 1834833 h 2237474"/>
              <a:gd name="connsiteX146" fmla="*/ 4306907 w 12192000"/>
              <a:gd name="connsiteY146" fmla="*/ 1841641 h 2237474"/>
              <a:gd name="connsiteX147" fmla="*/ 4290981 w 12192000"/>
              <a:gd name="connsiteY147" fmla="*/ 1839677 h 2237474"/>
              <a:gd name="connsiteX148" fmla="*/ 4285792 w 12192000"/>
              <a:gd name="connsiteY148" fmla="*/ 1836231 h 2237474"/>
              <a:gd name="connsiteX149" fmla="*/ 4238372 w 12192000"/>
              <a:gd name="connsiteY149" fmla="*/ 1851480 h 2237474"/>
              <a:gd name="connsiteX150" fmla="*/ 4232517 w 12192000"/>
              <a:gd name="connsiteY150" fmla="*/ 1852567 h 2237474"/>
              <a:gd name="connsiteX151" fmla="*/ 4191732 w 12192000"/>
              <a:gd name="connsiteY151" fmla="*/ 1857328 h 2237474"/>
              <a:gd name="connsiteX152" fmla="*/ 4065532 w 12192000"/>
              <a:gd name="connsiteY152" fmla="*/ 1855477 h 2237474"/>
              <a:gd name="connsiteX153" fmla="*/ 4028460 w 12192000"/>
              <a:gd name="connsiteY153" fmla="*/ 1855137 h 2237474"/>
              <a:gd name="connsiteX154" fmla="*/ 4002267 w 12192000"/>
              <a:gd name="connsiteY154" fmla="*/ 1852352 h 2237474"/>
              <a:gd name="connsiteX155" fmla="*/ 3931396 w 12192000"/>
              <a:gd name="connsiteY155" fmla="*/ 1858915 h 2237474"/>
              <a:gd name="connsiteX156" fmla="*/ 3812162 w 12192000"/>
              <a:gd name="connsiteY156" fmla="*/ 1875501 h 2237474"/>
              <a:gd name="connsiteX157" fmla="*/ 3767672 w 12192000"/>
              <a:gd name="connsiteY157" fmla="*/ 1874600 h 2237474"/>
              <a:gd name="connsiteX158" fmla="*/ 3764741 w 12192000"/>
              <a:gd name="connsiteY158" fmla="*/ 1869433 h 2237474"/>
              <a:gd name="connsiteX159" fmla="*/ 3751332 w 12192000"/>
              <a:gd name="connsiteY159" fmla="*/ 1869854 h 2237474"/>
              <a:gd name="connsiteX160" fmla="*/ 3748155 w 12192000"/>
              <a:gd name="connsiteY160" fmla="*/ 1868903 h 2237474"/>
              <a:gd name="connsiteX161" fmla="*/ 3729530 w 12192000"/>
              <a:gd name="connsiteY161" fmla="*/ 1864513 h 2237474"/>
              <a:gd name="connsiteX162" fmla="*/ 3680177 w 12192000"/>
              <a:gd name="connsiteY162" fmla="*/ 1881552 h 2237474"/>
              <a:gd name="connsiteX163" fmla="*/ 3567259 w 12192000"/>
              <a:gd name="connsiteY163" fmla="*/ 1893482 h 2237474"/>
              <a:gd name="connsiteX164" fmla="*/ 3405770 w 12192000"/>
              <a:gd name="connsiteY164" fmla="*/ 1904591 h 2237474"/>
              <a:gd name="connsiteX165" fmla="*/ 3280097 w 12192000"/>
              <a:gd name="connsiteY165" fmla="*/ 1919610 h 2237474"/>
              <a:gd name="connsiteX166" fmla="*/ 3123424 w 12192000"/>
              <a:gd name="connsiteY166" fmla="*/ 1952930 h 2237474"/>
              <a:gd name="connsiteX167" fmla="*/ 3009910 w 12192000"/>
              <a:gd name="connsiteY167" fmla="*/ 1957866 h 2237474"/>
              <a:gd name="connsiteX168" fmla="*/ 2995934 w 12192000"/>
              <a:gd name="connsiteY168" fmla="*/ 1967085 h 2237474"/>
              <a:gd name="connsiteX169" fmla="*/ 2980071 w 12192000"/>
              <a:gd name="connsiteY169" fmla="*/ 1972988 h 2237474"/>
              <a:gd name="connsiteX170" fmla="*/ 2978094 w 12192000"/>
              <a:gd name="connsiteY170" fmla="*/ 1972369 h 2237474"/>
              <a:gd name="connsiteX171" fmla="*/ 2942858 w 12192000"/>
              <a:gd name="connsiteY171" fmla="*/ 1981367 h 2237474"/>
              <a:gd name="connsiteX172" fmla="*/ 2875436 w 12192000"/>
              <a:gd name="connsiteY172" fmla="*/ 1996977 h 2237474"/>
              <a:gd name="connsiteX173" fmla="*/ 2874892 w 12192000"/>
              <a:gd name="connsiteY173" fmla="*/ 1996085 h 2237474"/>
              <a:gd name="connsiteX174" fmla="*/ 2864145 w 12192000"/>
              <a:gd name="connsiteY174" fmla="*/ 1994061 h 2237474"/>
              <a:gd name="connsiteX175" fmla="*/ 2843662 w 12192000"/>
              <a:gd name="connsiteY175" fmla="*/ 1992498 h 2237474"/>
              <a:gd name="connsiteX176" fmla="*/ 2796128 w 12192000"/>
              <a:gd name="connsiteY176" fmla="*/ 1976403 h 2237474"/>
              <a:gd name="connsiteX177" fmla="*/ 2756784 w 12192000"/>
              <a:gd name="connsiteY177" fmla="*/ 1985116 h 2237474"/>
              <a:gd name="connsiteX178" fmla="*/ 2748833 w 12192000"/>
              <a:gd name="connsiteY178" fmla="*/ 1986323 h 2237474"/>
              <a:gd name="connsiteX179" fmla="*/ 2748661 w 12192000"/>
              <a:gd name="connsiteY179" fmla="*/ 1986122 h 2237474"/>
              <a:gd name="connsiteX180" fmla="*/ 2740251 w 12192000"/>
              <a:gd name="connsiteY180" fmla="*/ 1986946 h 2237474"/>
              <a:gd name="connsiteX181" fmla="*/ 2718916 w 12192000"/>
              <a:gd name="connsiteY181" fmla="*/ 1990867 h 2237474"/>
              <a:gd name="connsiteX182" fmla="*/ 2713522 w 12192000"/>
              <a:gd name="connsiteY182" fmla="*/ 1990173 h 2237474"/>
              <a:gd name="connsiteX183" fmla="*/ 2680597 w 12192000"/>
              <a:gd name="connsiteY183" fmla="*/ 1984996 h 2237474"/>
              <a:gd name="connsiteX184" fmla="*/ 2578178 w 12192000"/>
              <a:gd name="connsiteY184" fmla="*/ 1990531 h 2237474"/>
              <a:gd name="connsiteX185" fmla="*/ 2476147 w 12192000"/>
              <a:gd name="connsiteY185" fmla="*/ 1998305 h 2237474"/>
              <a:gd name="connsiteX186" fmla="*/ 2373568 w 12192000"/>
              <a:gd name="connsiteY186" fmla="*/ 2003219 h 2237474"/>
              <a:gd name="connsiteX187" fmla="*/ 2321399 w 12192000"/>
              <a:gd name="connsiteY187" fmla="*/ 1989467 h 2237474"/>
              <a:gd name="connsiteX188" fmla="*/ 2315525 w 12192000"/>
              <a:gd name="connsiteY188" fmla="*/ 1989708 h 2237474"/>
              <a:gd name="connsiteX189" fmla="*/ 2300792 w 12192000"/>
              <a:gd name="connsiteY189" fmla="*/ 1994290 h 2237474"/>
              <a:gd name="connsiteX190" fmla="*/ 2295469 w 12192000"/>
              <a:gd name="connsiteY190" fmla="*/ 1996659 h 2237474"/>
              <a:gd name="connsiteX191" fmla="*/ 2287219 w 12192000"/>
              <a:gd name="connsiteY191" fmla="*/ 1998750 h 2237474"/>
              <a:gd name="connsiteX192" fmla="*/ 2286948 w 12192000"/>
              <a:gd name="connsiteY192" fmla="*/ 1998596 h 2237474"/>
              <a:gd name="connsiteX193" fmla="*/ 2243069 w 12192000"/>
              <a:gd name="connsiteY193" fmla="*/ 2015111 h 2237474"/>
              <a:gd name="connsiteX194" fmla="*/ 2186609 w 12192000"/>
              <a:gd name="connsiteY194" fmla="*/ 2008263 h 2237474"/>
              <a:gd name="connsiteX195" fmla="*/ 2164831 w 12192000"/>
              <a:gd name="connsiteY195" fmla="*/ 2010143 h 2237474"/>
              <a:gd name="connsiteX196" fmla="*/ 2152836 w 12192000"/>
              <a:gd name="connsiteY196" fmla="*/ 2010048 h 2237474"/>
              <a:gd name="connsiteX197" fmla="*/ 2117102 w 12192000"/>
              <a:gd name="connsiteY197" fmla="*/ 2023004 h 2237474"/>
              <a:gd name="connsiteX198" fmla="*/ 2111935 w 12192000"/>
              <a:gd name="connsiteY198" fmla="*/ 2023163 h 2237474"/>
              <a:gd name="connsiteX199" fmla="*/ 2089991 w 12192000"/>
              <a:gd name="connsiteY199" fmla="*/ 2034193 h 2237474"/>
              <a:gd name="connsiteX200" fmla="*/ 2058061 w 12192000"/>
              <a:gd name="connsiteY200" fmla="*/ 2047942 h 2237474"/>
              <a:gd name="connsiteX201" fmla="*/ 2055737 w 12192000"/>
              <a:gd name="connsiteY201" fmla="*/ 2047704 h 2237474"/>
              <a:gd name="connsiteX202" fmla="*/ 2042244 w 12192000"/>
              <a:gd name="connsiteY202" fmla="*/ 2055560 h 2237474"/>
              <a:gd name="connsiteX203" fmla="*/ 1976224 w 12192000"/>
              <a:gd name="connsiteY203" fmla="*/ 2074257 h 2237474"/>
              <a:gd name="connsiteX204" fmla="*/ 1877728 w 12192000"/>
              <a:gd name="connsiteY204" fmla="*/ 2101004 h 2237474"/>
              <a:gd name="connsiteX205" fmla="*/ 1759056 w 12192000"/>
              <a:gd name="connsiteY205" fmla="*/ 2125608 h 2237474"/>
              <a:gd name="connsiteX206" fmla="*/ 1637948 w 12192000"/>
              <a:gd name="connsiteY206" fmla="*/ 2172597 h 2237474"/>
              <a:gd name="connsiteX207" fmla="*/ 1434549 w 12192000"/>
              <a:gd name="connsiteY207" fmla="*/ 2234522 h 2237474"/>
              <a:gd name="connsiteX208" fmla="*/ 1398481 w 12192000"/>
              <a:gd name="connsiteY208" fmla="*/ 2237074 h 2237474"/>
              <a:gd name="connsiteX209" fmla="*/ 1398407 w 12192000"/>
              <a:gd name="connsiteY209" fmla="*/ 2237095 h 2237474"/>
              <a:gd name="connsiteX210" fmla="*/ 1370962 w 12192000"/>
              <a:gd name="connsiteY210" fmla="*/ 2237474 h 2237474"/>
              <a:gd name="connsiteX211" fmla="*/ 1356367 w 12192000"/>
              <a:gd name="connsiteY211" fmla="*/ 2235089 h 2237474"/>
              <a:gd name="connsiteX212" fmla="*/ 1324828 w 12192000"/>
              <a:gd name="connsiteY212" fmla="*/ 2231968 h 2237474"/>
              <a:gd name="connsiteX213" fmla="*/ 1297744 w 12192000"/>
              <a:gd name="connsiteY213" fmla="*/ 2235849 h 2237474"/>
              <a:gd name="connsiteX214" fmla="*/ 1286236 w 12192000"/>
              <a:gd name="connsiteY214" fmla="*/ 2233135 h 2237474"/>
              <a:gd name="connsiteX215" fmla="*/ 1283504 w 12192000"/>
              <a:gd name="connsiteY215" fmla="*/ 2233797 h 2237474"/>
              <a:gd name="connsiteX216" fmla="*/ 1279765 w 12192000"/>
              <a:gd name="connsiteY216" fmla="*/ 2229639 h 2237474"/>
              <a:gd name="connsiteX217" fmla="*/ 1195347 w 12192000"/>
              <a:gd name="connsiteY217" fmla="*/ 2212354 h 2237474"/>
              <a:gd name="connsiteX218" fmla="*/ 970251 w 12192000"/>
              <a:gd name="connsiteY218" fmla="*/ 2221029 h 2237474"/>
              <a:gd name="connsiteX219" fmla="*/ 812914 w 12192000"/>
              <a:gd name="connsiteY219" fmla="*/ 2202752 h 2237474"/>
              <a:gd name="connsiteX220" fmla="*/ 800195 w 12192000"/>
              <a:gd name="connsiteY220" fmla="*/ 2209407 h 2237474"/>
              <a:gd name="connsiteX221" fmla="*/ 784978 w 12192000"/>
              <a:gd name="connsiteY221" fmla="*/ 2212360 h 2237474"/>
              <a:gd name="connsiteX222" fmla="*/ 681987 w 12192000"/>
              <a:gd name="connsiteY222" fmla="*/ 2216757 h 2237474"/>
              <a:gd name="connsiteX223" fmla="*/ 669923 w 12192000"/>
              <a:gd name="connsiteY223" fmla="*/ 2211682 h 2237474"/>
              <a:gd name="connsiteX224" fmla="*/ 648680 w 12192000"/>
              <a:gd name="connsiteY224" fmla="*/ 2206229 h 2237474"/>
              <a:gd name="connsiteX225" fmla="*/ 597225 w 12192000"/>
              <a:gd name="connsiteY225" fmla="*/ 2180999 h 2237474"/>
              <a:gd name="connsiteX226" fmla="*/ 558449 w 12192000"/>
              <a:gd name="connsiteY226" fmla="*/ 2182346 h 2237474"/>
              <a:gd name="connsiteX227" fmla="*/ 550517 w 12192000"/>
              <a:gd name="connsiteY227" fmla="*/ 2182060 h 2237474"/>
              <a:gd name="connsiteX228" fmla="*/ 550309 w 12192000"/>
              <a:gd name="connsiteY228" fmla="*/ 2181825 h 2237474"/>
              <a:gd name="connsiteX229" fmla="*/ 541836 w 12192000"/>
              <a:gd name="connsiteY229" fmla="*/ 2181063 h 2237474"/>
              <a:gd name="connsiteX230" fmla="*/ 536057 w 12192000"/>
              <a:gd name="connsiteY230" fmla="*/ 2181537 h 2237474"/>
              <a:gd name="connsiteX231" fmla="*/ 520671 w 12192000"/>
              <a:gd name="connsiteY231" fmla="*/ 2180980 h 2237474"/>
              <a:gd name="connsiteX232" fmla="*/ 515024 w 12192000"/>
              <a:gd name="connsiteY232" fmla="*/ 2179258 h 2237474"/>
              <a:gd name="connsiteX233" fmla="*/ 512278 w 12192000"/>
              <a:gd name="connsiteY233" fmla="*/ 2176369 h 2237474"/>
              <a:gd name="connsiteX234" fmla="*/ 480419 w 12192000"/>
              <a:gd name="connsiteY234" fmla="*/ 2167807 h 2237474"/>
              <a:gd name="connsiteX235" fmla="*/ 413835 w 12192000"/>
              <a:gd name="connsiteY235" fmla="*/ 2156783 h 2237474"/>
              <a:gd name="connsiteX236" fmla="*/ 376513 w 12192000"/>
              <a:gd name="connsiteY236" fmla="*/ 2154014 h 2237474"/>
              <a:gd name="connsiteX237" fmla="*/ 273386 w 12192000"/>
              <a:gd name="connsiteY237" fmla="*/ 2142551 h 2237474"/>
              <a:gd name="connsiteX238" fmla="*/ 169207 w 12192000"/>
              <a:gd name="connsiteY238" fmla="*/ 2128100 h 2237474"/>
              <a:gd name="connsiteX239" fmla="*/ 93149 w 12192000"/>
              <a:gd name="connsiteY239" fmla="*/ 2105324 h 2237474"/>
              <a:gd name="connsiteX240" fmla="*/ 88109 w 12192000"/>
              <a:gd name="connsiteY240" fmla="*/ 2106704 h 2237474"/>
              <a:gd name="connsiteX241" fmla="*/ 80022 w 12192000"/>
              <a:gd name="connsiteY241" fmla="*/ 2107254 h 2237474"/>
              <a:gd name="connsiteX242" fmla="*/ 79717 w 12192000"/>
              <a:gd name="connsiteY242" fmla="*/ 2107046 h 2237474"/>
              <a:gd name="connsiteX243" fmla="*/ 72352 w 12192000"/>
              <a:gd name="connsiteY243" fmla="*/ 2107991 h 2237474"/>
              <a:gd name="connsiteX244" fmla="*/ 37645 w 12192000"/>
              <a:gd name="connsiteY244" fmla="*/ 2115401 h 2237474"/>
              <a:gd name="connsiteX245" fmla="*/ 4572 w 12192000"/>
              <a:gd name="connsiteY245" fmla="*/ 2111091 h 2237474"/>
              <a:gd name="connsiteX246" fmla="*/ 0 w 12192000"/>
              <a:gd name="connsiteY246" fmla="*/ 2110468 h 2237474"/>
              <a:gd name="connsiteX247" fmla="*/ 0 w 12192000"/>
              <a:gd name="connsiteY2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53307 w 12192000"/>
              <a:gd name="connsiteY117" fmla="*/ 1815450 h 2237474"/>
              <a:gd name="connsiteX118" fmla="*/ 5364192 w 12192000"/>
              <a:gd name="connsiteY118" fmla="*/ 1826074 h 2237474"/>
              <a:gd name="connsiteX119" fmla="*/ 5350380 w 12192000"/>
              <a:gd name="connsiteY119" fmla="*/ 1830891 h 2237474"/>
              <a:gd name="connsiteX120" fmla="*/ 5259633 w 12192000"/>
              <a:gd name="connsiteY120" fmla="*/ 1837160 h 2237474"/>
              <a:gd name="connsiteX121" fmla="*/ 5197513 w 12192000"/>
              <a:gd name="connsiteY121" fmla="*/ 1844718 h 2237474"/>
              <a:gd name="connsiteX122" fmla="*/ 5184170 w 12192000"/>
              <a:gd name="connsiteY122" fmla="*/ 1849402 h 2237474"/>
              <a:gd name="connsiteX123" fmla="*/ 5168852 w 12192000"/>
              <a:gd name="connsiteY123" fmla="*/ 1844846 h 2237474"/>
              <a:gd name="connsiteX124" fmla="*/ 5164370 w 12192000"/>
              <a:gd name="connsiteY124" fmla="*/ 1840597 h 2237474"/>
              <a:gd name="connsiteX125" fmla="*/ 5114927 w 12192000"/>
              <a:gd name="connsiteY125" fmla="*/ 1847827 h 2237474"/>
              <a:gd name="connsiteX126" fmla="*/ 5108970 w 12192000"/>
              <a:gd name="connsiteY126" fmla="*/ 1847935 h 2237474"/>
              <a:gd name="connsiteX127" fmla="*/ 5067961 w 12192000"/>
              <a:gd name="connsiteY127" fmla="*/ 1845917 h 2237474"/>
              <a:gd name="connsiteX128" fmla="*/ 5007075 w 12192000"/>
              <a:gd name="connsiteY128" fmla="*/ 1838626 h 2237474"/>
              <a:gd name="connsiteX129" fmla="*/ 4944087 w 12192000"/>
              <a:gd name="connsiteY129" fmla="*/ 1823332 h 2237474"/>
              <a:gd name="connsiteX130" fmla="*/ 4907662 w 12192000"/>
              <a:gd name="connsiteY130" fmla="*/ 1816900 h 2237474"/>
              <a:gd name="connsiteX131" fmla="*/ 4882386 w 12192000"/>
              <a:gd name="connsiteY131" fmla="*/ 1809844 h 2237474"/>
              <a:gd name="connsiteX132" fmla="*/ 4811440 w 12192000"/>
              <a:gd name="connsiteY132" fmla="*/ 1804655 h 2237474"/>
              <a:gd name="connsiteX133" fmla="*/ 4691075 w 12192000"/>
              <a:gd name="connsiteY133" fmla="*/ 1801389 h 2237474"/>
              <a:gd name="connsiteX134" fmla="*/ 4647449 w 12192000"/>
              <a:gd name="connsiteY134" fmla="*/ 1793181 h 2237474"/>
              <a:gd name="connsiteX135" fmla="*/ 4645504 w 12192000"/>
              <a:gd name="connsiteY135" fmla="*/ 1787606 h 2237474"/>
              <a:gd name="connsiteX136" fmla="*/ 4632229 w 12192000"/>
              <a:gd name="connsiteY136" fmla="*/ 1785815 h 2237474"/>
              <a:gd name="connsiteX137" fmla="*/ 4629273 w 12192000"/>
              <a:gd name="connsiteY137" fmla="*/ 1784355 h 2237474"/>
              <a:gd name="connsiteX138" fmla="*/ 4611738 w 12192000"/>
              <a:gd name="connsiteY138" fmla="*/ 1776964 h 2237474"/>
              <a:gd name="connsiteX139" fmla="*/ 4560070 w 12192000"/>
              <a:gd name="connsiteY139" fmla="*/ 1785640 h 2237474"/>
              <a:gd name="connsiteX140" fmla="*/ 4536503 w 12192000"/>
              <a:gd name="connsiteY140" fmla="*/ 1785334 h 2237474"/>
              <a:gd name="connsiteX141" fmla="*/ 4513724 w 12192000"/>
              <a:gd name="connsiteY141" fmla="*/ 1791996 h 2237474"/>
              <a:gd name="connsiteX142" fmla="*/ 4459810 w 12192000"/>
              <a:gd name="connsiteY142" fmla="*/ 1797886 h 2237474"/>
              <a:gd name="connsiteX143" fmla="*/ 4379064 w 12192000"/>
              <a:gd name="connsiteY143" fmla="*/ 1817177 h 2237474"/>
              <a:gd name="connsiteX144" fmla="*/ 4319209 w 12192000"/>
              <a:gd name="connsiteY144" fmla="*/ 1834833 h 2237474"/>
              <a:gd name="connsiteX145" fmla="*/ 4306907 w 12192000"/>
              <a:gd name="connsiteY145" fmla="*/ 1841641 h 2237474"/>
              <a:gd name="connsiteX146" fmla="*/ 4290981 w 12192000"/>
              <a:gd name="connsiteY146" fmla="*/ 1839677 h 2237474"/>
              <a:gd name="connsiteX147" fmla="*/ 4285792 w 12192000"/>
              <a:gd name="connsiteY147" fmla="*/ 1836231 h 2237474"/>
              <a:gd name="connsiteX148" fmla="*/ 4238372 w 12192000"/>
              <a:gd name="connsiteY148" fmla="*/ 1851480 h 2237474"/>
              <a:gd name="connsiteX149" fmla="*/ 4232517 w 12192000"/>
              <a:gd name="connsiteY149" fmla="*/ 1852567 h 2237474"/>
              <a:gd name="connsiteX150" fmla="*/ 4191732 w 12192000"/>
              <a:gd name="connsiteY150" fmla="*/ 1857328 h 2237474"/>
              <a:gd name="connsiteX151" fmla="*/ 4065532 w 12192000"/>
              <a:gd name="connsiteY151" fmla="*/ 1855477 h 2237474"/>
              <a:gd name="connsiteX152" fmla="*/ 4028460 w 12192000"/>
              <a:gd name="connsiteY152" fmla="*/ 1855137 h 2237474"/>
              <a:gd name="connsiteX153" fmla="*/ 4002267 w 12192000"/>
              <a:gd name="connsiteY153" fmla="*/ 1852352 h 2237474"/>
              <a:gd name="connsiteX154" fmla="*/ 3931396 w 12192000"/>
              <a:gd name="connsiteY154" fmla="*/ 1858915 h 2237474"/>
              <a:gd name="connsiteX155" fmla="*/ 3812162 w 12192000"/>
              <a:gd name="connsiteY155" fmla="*/ 1875501 h 2237474"/>
              <a:gd name="connsiteX156" fmla="*/ 3767672 w 12192000"/>
              <a:gd name="connsiteY156" fmla="*/ 1874600 h 2237474"/>
              <a:gd name="connsiteX157" fmla="*/ 3764741 w 12192000"/>
              <a:gd name="connsiteY157" fmla="*/ 1869433 h 2237474"/>
              <a:gd name="connsiteX158" fmla="*/ 3751332 w 12192000"/>
              <a:gd name="connsiteY158" fmla="*/ 1869854 h 2237474"/>
              <a:gd name="connsiteX159" fmla="*/ 3748155 w 12192000"/>
              <a:gd name="connsiteY159" fmla="*/ 1868903 h 2237474"/>
              <a:gd name="connsiteX160" fmla="*/ 3729530 w 12192000"/>
              <a:gd name="connsiteY160" fmla="*/ 1864513 h 2237474"/>
              <a:gd name="connsiteX161" fmla="*/ 3680177 w 12192000"/>
              <a:gd name="connsiteY161" fmla="*/ 1881552 h 2237474"/>
              <a:gd name="connsiteX162" fmla="*/ 3567259 w 12192000"/>
              <a:gd name="connsiteY162" fmla="*/ 1893482 h 2237474"/>
              <a:gd name="connsiteX163" fmla="*/ 3405770 w 12192000"/>
              <a:gd name="connsiteY163" fmla="*/ 1904591 h 2237474"/>
              <a:gd name="connsiteX164" fmla="*/ 3280097 w 12192000"/>
              <a:gd name="connsiteY164" fmla="*/ 1919610 h 2237474"/>
              <a:gd name="connsiteX165" fmla="*/ 3123424 w 12192000"/>
              <a:gd name="connsiteY165" fmla="*/ 1952930 h 2237474"/>
              <a:gd name="connsiteX166" fmla="*/ 3009910 w 12192000"/>
              <a:gd name="connsiteY166" fmla="*/ 1957866 h 2237474"/>
              <a:gd name="connsiteX167" fmla="*/ 2995934 w 12192000"/>
              <a:gd name="connsiteY167" fmla="*/ 1967085 h 2237474"/>
              <a:gd name="connsiteX168" fmla="*/ 2980071 w 12192000"/>
              <a:gd name="connsiteY168" fmla="*/ 1972988 h 2237474"/>
              <a:gd name="connsiteX169" fmla="*/ 2978094 w 12192000"/>
              <a:gd name="connsiteY169" fmla="*/ 1972369 h 2237474"/>
              <a:gd name="connsiteX170" fmla="*/ 2942858 w 12192000"/>
              <a:gd name="connsiteY170" fmla="*/ 1981367 h 2237474"/>
              <a:gd name="connsiteX171" fmla="*/ 2875436 w 12192000"/>
              <a:gd name="connsiteY171" fmla="*/ 1996977 h 2237474"/>
              <a:gd name="connsiteX172" fmla="*/ 2874892 w 12192000"/>
              <a:gd name="connsiteY172" fmla="*/ 1996085 h 2237474"/>
              <a:gd name="connsiteX173" fmla="*/ 2864145 w 12192000"/>
              <a:gd name="connsiteY173" fmla="*/ 1994061 h 2237474"/>
              <a:gd name="connsiteX174" fmla="*/ 2843662 w 12192000"/>
              <a:gd name="connsiteY174" fmla="*/ 1992498 h 2237474"/>
              <a:gd name="connsiteX175" fmla="*/ 2796128 w 12192000"/>
              <a:gd name="connsiteY175" fmla="*/ 1976403 h 2237474"/>
              <a:gd name="connsiteX176" fmla="*/ 2756784 w 12192000"/>
              <a:gd name="connsiteY176" fmla="*/ 1985116 h 2237474"/>
              <a:gd name="connsiteX177" fmla="*/ 2748833 w 12192000"/>
              <a:gd name="connsiteY177" fmla="*/ 1986323 h 2237474"/>
              <a:gd name="connsiteX178" fmla="*/ 2748661 w 12192000"/>
              <a:gd name="connsiteY178" fmla="*/ 1986122 h 2237474"/>
              <a:gd name="connsiteX179" fmla="*/ 2740251 w 12192000"/>
              <a:gd name="connsiteY179" fmla="*/ 1986946 h 2237474"/>
              <a:gd name="connsiteX180" fmla="*/ 2718916 w 12192000"/>
              <a:gd name="connsiteY180" fmla="*/ 1990867 h 2237474"/>
              <a:gd name="connsiteX181" fmla="*/ 2713522 w 12192000"/>
              <a:gd name="connsiteY181" fmla="*/ 1990173 h 2237474"/>
              <a:gd name="connsiteX182" fmla="*/ 2680597 w 12192000"/>
              <a:gd name="connsiteY182" fmla="*/ 1984996 h 2237474"/>
              <a:gd name="connsiteX183" fmla="*/ 2578178 w 12192000"/>
              <a:gd name="connsiteY183" fmla="*/ 1990531 h 2237474"/>
              <a:gd name="connsiteX184" fmla="*/ 2476147 w 12192000"/>
              <a:gd name="connsiteY184" fmla="*/ 1998305 h 2237474"/>
              <a:gd name="connsiteX185" fmla="*/ 2373568 w 12192000"/>
              <a:gd name="connsiteY185" fmla="*/ 2003219 h 2237474"/>
              <a:gd name="connsiteX186" fmla="*/ 2321399 w 12192000"/>
              <a:gd name="connsiteY186" fmla="*/ 1989467 h 2237474"/>
              <a:gd name="connsiteX187" fmla="*/ 2315525 w 12192000"/>
              <a:gd name="connsiteY187" fmla="*/ 1989708 h 2237474"/>
              <a:gd name="connsiteX188" fmla="*/ 2300792 w 12192000"/>
              <a:gd name="connsiteY188" fmla="*/ 1994290 h 2237474"/>
              <a:gd name="connsiteX189" fmla="*/ 2295469 w 12192000"/>
              <a:gd name="connsiteY189" fmla="*/ 1996659 h 2237474"/>
              <a:gd name="connsiteX190" fmla="*/ 2287219 w 12192000"/>
              <a:gd name="connsiteY190" fmla="*/ 1998750 h 2237474"/>
              <a:gd name="connsiteX191" fmla="*/ 2286948 w 12192000"/>
              <a:gd name="connsiteY191" fmla="*/ 1998596 h 2237474"/>
              <a:gd name="connsiteX192" fmla="*/ 2243069 w 12192000"/>
              <a:gd name="connsiteY192" fmla="*/ 2015111 h 2237474"/>
              <a:gd name="connsiteX193" fmla="*/ 2186609 w 12192000"/>
              <a:gd name="connsiteY193" fmla="*/ 2008263 h 2237474"/>
              <a:gd name="connsiteX194" fmla="*/ 2164831 w 12192000"/>
              <a:gd name="connsiteY194" fmla="*/ 2010143 h 2237474"/>
              <a:gd name="connsiteX195" fmla="*/ 2152836 w 12192000"/>
              <a:gd name="connsiteY195" fmla="*/ 2010048 h 2237474"/>
              <a:gd name="connsiteX196" fmla="*/ 2117102 w 12192000"/>
              <a:gd name="connsiteY196" fmla="*/ 2023004 h 2237474"/>
              <a:gd name="connsiteX197" fmla="*/ 2111935 w 12192000"/>
              <a:gd name="connsiteY197" fmla="*/ 2023163 h 2237474"/>
              <a:gd name="connsiteX198" fmla="*/ 2089991 w 12192000"/>
              <a:gd name="connsiteY198" fmla="*/ 2034193 h 2237474"/>
              <a:gd name="connsiteX199" fmla="*/ 2058061 w 12192000"/>
              <a:gd name="connsiteY199" fmla="*/ 2047942 h 2237474"/>
              <a:gd name="connsiteX200" fmla="*/ 2055737 w 12192000"/>
              <a:gd name="connsiteY200" fmla="*/ 2047704 h 2237474"/>
              <a:gd name="connsiteX201" fmla="*/ 2042244 w 12192000"/>
              <a:gd name="connsiteY201" fmla="*/ 2055560 h 2237474"/>
              <a:gd name="connsiteX202" fmla="*/ 1976224 w 12192000"/>
              <a:gd name="connsiteY202" fmla="*/ 2074257 h 2237474"/>
              <a:gd name="connsiteX203" fmla="*/ 1877728 w 12192000"/>
              <a:gd name="connsiteY203" fmla="*/ 2101004 h 2237474"/>
              <a:gd name="connsiteX204" fmla="*/ 1759056 w 12192000"/>
              <a:gd name="connsiteY204" fmla="*/ 2125608 h 2237474"/>
              <a:gd name="connsiteX205" fmla="*/ 1637948 w 12192000"/>
              <a:gd name="connsiteY205" fmla="*/ 2172597 h 2237474"/>
              <a:gd name="connsiteX206" fmla="*/ 1434549 w 12192000"/>
              <a:gd name="connsiteY206" fmla="*/ 2234522 h 2237474"/>
              <a:gd name="connsiteX207" fmla="*/ 1398481 w 12192000"/>
              <a:gd name="connsiteY207" fmla="*/ 2237074 h 2237474"/>
              <a:gd name="connsiteX208" fmla="*/ 1398407 w 12192000"/>
              <a:gd name="connsiteY208" fmla="*/ 2237095 h 2237474"/>
              <a:gd name="connsiteX209" fmla="*/ 1370962 w 12192000"/>
              <a:gd name="connsiteY209" fmla="*/ 2237474 h 2237474"/>
              <a:gd name="connsiteX210" fmla="*/ 1356367 w 12192000"/>
              <a:gd name="connsiteY210" fmla="*/ 2235089 h 2237474"/>
              <a:gd name="connsiteX211" fmla="*/ 1324828 w 12192000"/>
              <a:gd name="connsiteY211" fmla="*/ 2231968 h 2237474"/>
              <a:gd name="connsiteX212" fmla="*/ 1297744 w 12192000"/>
              <a:gd name="connsiteY212" fmla="*/ 2235849 h 2237474"/>
              <a:gd name="connsiteX213" fmla="*/ 1286236 w 12192000"/>
              <a:gd name="connsiteY213" fmla="*/ 2233135 h 2237474"/>
              <a:gd name="connsiteX214" fmla="*/ 1283504 w 12192000"/>
              <a:gd name="connsiteY214" fmla="*/ 2233797 h 2237474"/>
              <a:gd name="connsiteX215" fmla="*/ 1279765 w 12192000"/>
              <a:gd name="connsiteY215" fmla="*/ 2229639 h 2237474"/>
              <a:gd name="connsiteX216" fmla="*/ 1195347 w 12192000"/>
              <a:gd name="connsiteY216" fmla="*/ 2212354 h 2237474"/>
              <a:gd name="connsiteX217" fmla="*/ 970251 w 12192000"/>
              <a:gd name="connsiteY217" fmla="*/ 2221029 h 2237474"/>
              <a:gd name="connsiteX218" fmla="*/ 812914 w 12192000"/>
              <a:gd name="connsiteY218" fmla="*/ 2202752 h 2237474"/>
              <a:gd name="connsiteX219" fmla="*/ 800195 w 12192000"/>
              <a:gd name="connsiteY219" fmla="*/ 2209407 h 2237474"/>
              <a:gd name="connsiteX220" fmla="*/ 784978 w 12192000"/>
              <a:gd name="connsiteY220" fmla="*/ 2212360 h 2237474"/>
              <a:gd name="connsiteX221" fmla="*/ 681987 w 12192000"/>
              <a:gd name="connsiteY221" fmla="*/ 2216757 h 2237474"/>
              <a:gd name="connsiteX222" fmla="*/ 669923 w 12192000"/>
              <a:gd name="connsiteY222" fmla="*/ 2211682 h 2237474"/>
              <a:gd name="connsiteX223" fmla="*/ 648680 w 12192000"/>
              <a:gd name="connsiteY223" fmla="*/ 2206229 h 2237474"/>
              <a:gd name="connsiteX224" fmla="*/ 597225 w 12192000"/>
              <a:gd name="connsiteY224" fmla="*/ 2180999 h 2237474"/>
              <a:gd name="connsiteX225" fmla="*/ 558449 w 12192000"/>
              <a:gd name="connsiteY225" fmla="*/ 2182346 h 2237474"/>
              <a:gd name="connsiteX226" fmla="*/ 550517 w 12192000"/>
              <a:gd name="connsiteY226" fmla="*/ 2182060 h 2237474"/>
              <a:gd name="connsiteX227" fmla="*/ 550309 w 12192000"/>
              <a:gd name="connsiteY227" fmla="*/ 2181825 h 2237474"/>
              <a:gd name="connsiteX228" fmla="*/ 541836 w 12192000"/>
              <a:gd name="connsiteY228" fmla="*/ 2181063 h 2237474"/>
              <a:gd name="connsiteX229" fmla="*/ 536057 w 12192000"/>
              <a:gd name="connsiteY229" fmla="*/ 2181537 h 2237474"/>
              <a:gd name="connsiteX230" fmla="*/ 520671 w 12192000"/>
              <a:gd name="connsiteY230" fmla="*/ 2180980 h 2237474"/>
              <a:gd name="connsiteX231" fmla="*/ 515024 w 12192000"/>
              <a:gd name="connsiteY231" fmla="*/ 2179258 h 2237474"/>
              <a:gd name="connsiteX232" fmla="*/ 512278 w 12192000"/>
              <a:gd name="connsiteY232" fmla="*/ 2176369 h 2237474"/>
              <a:gd name="connsiteX233" fmla="*/ 480419 w 12192000"/>
              <a:gd name="connsiteY233" fmla="*/ 2167807 h 2237474"/>
              <a:gd name="connsiteX234" fmla="*/ 413835 w 12192000"/>
              <a:gd name="connsiteY234" fmla="*/ 2156783 h 2237474"/>
              <a:gd name="connsiteX235" fmla="*/ 376513 w 12192000"/>
              <a:gd name="connsiteY235" fmla="*/ 2154014 h 2237474"/>
              <a:gd name="connsiteX236" fmla="*/ 273386 w 12192000"/>
              <a:gd name="connsiteY236" fmla="*/ 2142551 h 2237474"/>
              <a:gd name="connsiteX237" fmla="*/ 169207 w 12192000"/>
              <a:gd name="connsiteY237" fmla="*/ 2128100 h 2237474"/>
              <a:gd name="connsiteX238" fmla="*/ 93149 w 12192000"/>
              <a:gd name="connsiteY238" fmla="*/ 2105324 h 2237474"/>
              <a:gd name="connsiteX239" fmla="*/ 88109 w 12192000"/>
              <a:gd name="connsiteY239" fmla="*/ 2106704 h 2237474"/>
              <a:gd name="connsiteX240" fmla="*/ 80022 w 12192000"/>
              <a:gd name="connsiteY240" fmla="*/ 2107254 h 2237474"/>
              <a:gd name="connsiteX241" fmla="*/ 79717 w 12192000"/>
              <a:gd name="connsiteY241" fmla="*/ 2107046 h 2237474"/>
              <a:gd name="connsiteX242" fmla="*/ 72352 w 12192000"/>
              <a:gd name="connsiteY242" fmla="*/ 2107991 h 2237474"/>
              <a:gd name="connsiteX243" fmla="*/ 37645 w 12192000"/>
              <a:gd name="connsiteY243" fmla="*/ 2115401 h 2237474"/>
              <a:gd name="connsiteX244" fmla="*/ 4572 w 12192000"/>
              <a:gd name="connsiteY244" fmla="*/ 2111091 h 2237474"/>
              <a:gd name="connsiteX245" fmla="*/ 0 w 12192000"/>
              <a:gd name="connsiteY245" fmla="*/ 2110468 h 2237474"/>
              <a:gd name="connsiteX246" fmla="*/ 0 w 12192000"/>
              <a:gd name="connsiteY2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29273 w 12192000"/>
              <a:gd name="connsiteY136" fmla="*/ 1784355 h 2237474"/>
              <a:gd name="connsiteX137" fmla="*/ 4611738 w 12192000"/>
              <a:gd name="connsiteY137" fmla="*/ 1776964 h 2237474"/>
              <a:gd name="connsiteX138" fmla="*/ 4560070 w 12192000"/>
              <a:gd name="connsiteY138" fmla="*/ 1785640 h 2237474"/>
              <a:gd name="connsiteX139" fmla="*/ 4536503 w 12192000"/>
              <a:gd name="connsiteY139" fmla="*/ 1785334 h 2237474"/>
              <a:gd name="connsiteX140" fmla="*/ 4513724 w 12192000"/>
              <a:gd name="connsiteY140" fmla="*/ 1791996 h 2237474"/>
              <a:gd name="connsiteX141" fmla="*/ 4459810 w 12192000"/>
              <a:gd name="connsiteY141" fmla="*/ 1797886 h 2237474"/>
              <a:gd name="connsiteX142" fmla="*/ 4379064 w 12192000"/>
              <a:gd name="connsiteY142" fmla="*/ 1817177 h 2237474"/>
              <a:gd name="connsiteX143" fmla="*/ 4319209 w 12192000"/>
              <a:gd name="connsiteY143" fmla="*/ 1834833 h 2237474"/>
              <a:gd name="connsiteX144" fmla="*/ 4306907 w 12192000"/>
              <a:gd name="connsiteY144" fmla="*/ 1841641 h 2237474"/>
              <a:gd name="connsiteX145" fmla="*/ 4290981 w 12192000"/>
              <a:gd name="connsiteY145" fmla="*/ 1839677 h 2237474"/>
              <a:gd name="connsiteX146" fmla="*/ 4285792 w 12192000"/>
              <a:gd name="connsiteY146" fmla="*/ 1836231 h 2237474"/>
              <a:gd name="connsiteX147" fmla="*/ 4238372 w 12192000"/>
              <a:gd name="connsiteY147" fmla="*/ 1851480 h 2237474"/>
              <a:gd name="connsiteX148" fmla="*/ 4232517 w 12192000"/>
              <a:gd name="connsiteY148" fmla="*/ 1852567 h 2237474"/>
              <a:gd name="connsiteX149" fmla="*/ 4191732 w 12192000"/>
              <a:gd name="connsiteY149" fmla="*/ 1857328 h 2237474"/>
              <a:gd name="connsiteX150" fmla="*/ 4065532 w 12192000"/>
              <a:gd name="connsiteY150" fmla="*/ 1855477 h 2237474"/>
              <a:gd name="connsiteX151" fmla="*/ 4028460 w 12192000"/>
              <a:gd name="connsiteY151" fmla="*/ 1855137 h 2237474"/>
              <a:gd name="connsiteX152" fmla="*/ 4002267 w 12192000"/>
              <a:gd name="connsiteY152" fmla="*/ 1852352 h 2237474"/>
              <a:gd name="connsiteX153" fmla="*/ 3931396 w 12192000"/>
              <a:gd name="connsiteY153" fmla="*/ 1858915 h 2237474"/>
              <a:gd name="connsiteX154" fmla="*/ 3812162 w 12192000"/>
              <a:gd name="connsiteY154" fmla="*/ 1875501 h 2237474"/>
              <a:gd name="connsiteX155" fmla="*/ 3767672 w 12192000"/>
              <a:gd name="connsiteY155" fmla="*/ 1874600 h 2237474"/>
              <a:gd name="connsiteX156" fmla="*/ 3764741 w 12192000"/>
              <a:gd name="connsiteY156" fmla="*/ 1869433 h 2237474"/>
              <a:gd name="connsiteX157" fmla="*/ 3751332 w 12192000"/>
              <a:gd name="connsiteY157" fmla="*/ 1869854 h 2237474"/>
              <a:gd name="connsiteX158" fmla="*/ 3748155 w 12192000"/>
              <a:gd name="connsiteY158" fmla="*/ 1868903 h 2237474"/>
              <a:gd name="connsiteX159" fmla="*/ 3729530 w 12192000"/>
              <a:gd name="connsiteY159" fmla="*/ 1864513 h 2237474"/>
              <a:gd name="connsiteX160" fmla="*/ 3680177 w 12192000"/>
              <a:gd name="connsiteY160" fmla="*/ 1881552 h 2237474"/>
              <a:gd name="connsiteX161" fmla="*/ 3567259 w 12192000"/>
              <a:gd name="connsiteY161" fmla="*/ 1893482 h 2237474"/>
              <a:gd name="connsiteX162" fmla="*/ 3405770 w 12192000"/>
              <a:gd name="connsiteY162" fmla="*/ 1904591 h 2237474"/>
              <a:gd name="connsiteX163" fmla="*/ 3280097 w 12192000"/>
              <a:gd name="connsiteY163" fmla="*/ 1919610 h 2237474"/>
              <a:gd name="connsiteX164" fmla="*/ 3123424 w 12192000"/>
              <a:gd name="connsiteY164" fmla="*/ 1952930 h 2237474"/>
              <a:gd name="connsiteX165" fmla="*/ 3009910 w 12192000"/>
              <a:gd name="connsiteY165" fmla="*/ 1957866 h 2237474"/>
              <a:gd name="connsiteX166" fmla="*/ 2995934 w 12192000"/>
              <a:gd name="connsiteY166" fmla="*/ 1967085 h 2237474"/>
              <a:gd name="connsiteX167" fmla="*/ 2980071 w 12192000"/>
              <a:gd name="connsiteY167" fmla="*/ 1972988 h 2237474"/>
              <a:gd name="connsiteX168" fmla="*/ 2978094 w 12192000"/>
              <a:gd name="connsiteY168" fmla="*/ 1972369 h 2237474"/>
              <a:gd name="connsiteX169" fmla="*/ 2942858 w 12192000"/>
              <a:gd name="connsiteY169" fmla="*/ 1981367 h 2237474"/>
              <a:gd name="connsiteX170" fmla="*/ 2875436 w 12192000"/>
              <a:gd name="connsiteY170" fmla="*/ 1996977 h 2237474"/>
              <a:gd name="connsiteX171" fmla="*/ 2874892 w 12192000"/>
              <a:gd name="connsiteY171" fmla="*/ 1996085 h 2237474"/>
              <a:gd name="connsiteX172" fmla="*/ 2864145 w 12192000"/>
              <a:gd name="connsiteY172" fmla="*/ 1994061 h 2237474"/>
              <a:gd name="connsiteX173" fmla="*/ 2843662 w 12192000"/>
              <a:gd name="connsiteY173" fmla="*/ 1992498 h 2237474"/>
              <a:gd name="connsiteX174" fmla="*/ 2796128 w 12192000"/>
              <a:gd name="connsiteY174" fmla="*/ 1976403 h 2237474"/>
              <a:gd name="connsiteX175" fmla="*/ 2756784 w 12192000"/>
              <a:gd name="connsiteY175" fmla="*/ 1985116 h 2237474"/>
              <a:gd name="connsiteX176" fmla="*/ 2748833 w 12192000"/>
              <a:gd name="connsiteY176" fmla="*/ 1986323 h 2237474"/>
              <a:gd name="connsiteX177" fmla="*/ 2748661 w 12192000"/>
              <a:gd name="connsiteY177" fmla="*/ 1986122 h 2237474"/>
              <a:gd name="connsiteX178" fmla="*/ 2740251 w 12192000"/>
              <a:gd name="connsiteY178" fmla="*/ 1986946 h 2237474"/>
              <a:gd name="connsiteX179" fmla="*/ 2718916 w 12192000"/>
              <a:gd name="connsiteY179" fmla="*/ 1990867 h 2237474"/>
              <a:gd name="connsiteX180" fmla="*/ 2713522 w 12192000"/>
              <a:gd name="connsiteY180" fmla="*/ 1990173 h 2237474"/>
              <a:gd name="connsiteX181" fmla="*/ 2680597 w 12192000"/>
              <a:gd name="connsiteY181" fmla="*/ 1984996 h 2237474"/>
              <a:gd name="connsiteX182" fmla="*/ 2578178 w 12192000"/>
              <a:gd name="connsiteY182" fmla="*/ 1990531 h 2237474"/>
              <a:gd name="connsiteX183" fmla="*/ 2476147 w 12192000"/>
              <a:gd name="connsiteY183" fmla="*/ 1998305 h 2237474"/>
              <a:gd name="connsiteX184" fmla="*/ 2373568 w 12192000"/>
              <a:gd name="connsiteY184" fmla="*/ 2003219 h 2237474"/>
              <a:gd name="connsiteX185" fmla="*/ 2321399 w 12192000"/>
              <a:gd name="connsiteY185" fmla="*/ 1989467 h 2237474"/>
              <a:gd name="connsiteX186" fmla="*/ 2315525 w 12192000"/>
              <a:gd name="connsiteY186" fmla="*/ 1989708 h 2237474"/>
              <a:gd name="connsiteX187" fmla="*/ 2300792 w 12192000"/>
              <a:gd name="connsiteY187" fmla="*/ 1994290 h 2237474"/>
              <a:gd name="connsiteX188" fmla="*/ 2295469 w 12192000"/>
              <a:gd name="connsiteY188" fmla="*/ 1996659 h 2237474"/>
              <a:gd name="connsiteX189" fmla="*/ 2287219 w 12192000"/>
              <a:gd name="connsiteY189" fmla="*/ 1998750 h 2237474"/>
              <a:gd name="connsiteX190" fmla="*/ 2286948 w 12192000"/>
              <a:gd name="connsiteY190" fmla="*/ 1998596 h 2237474"/>
              <a:gd name="connsiteX191" fmla="*/ 2243069 w 12192000"/>
              <a:gd name="connsiteY191" fmla="*/ 2015111 h 2237474"/>
              <a:gd name="connsiteX192" fmla="*/ 2186609 w 12192000"/>
              <a:gd name="connsiteY192" fmla="*/ 2008263 h 2237474"/>
              <a:gd name="connsiteX193" fmla="*/ 2164831 w 12192000"/>
              <a:gd name="connsiteY193" fmla="*/ 2010143 h 2237474"/>
              <a:gd name="connsiteX194" fmla="*/ 2152836 w 12192000"/>
              <a:gd name="connsiteY194" fmla="*/ 2010048 h 2237474"/>
              <a:gd name="connsiteX195" fmla="*/ 2117102 w 12192000"/>
              <a:gd name="connsiteY195" fmla="*/ 2023004 h 2237474"/>
              <a:gd name="connsiteX196" fmla="*/ 2111935 w 12192000"/>
              <a:gd name="connsiteY196" fmla="*/ 2023163 h 2237474"/>
              <a:gd name="connsiteX197" fmla="*/ 2089991 w 12192000"/>
              <a:gd name="connsiteY197" fmla="*/ 2034193 h 2237474"/>
              <a:gd name="connsiteX198" fmla="*/ 2058061 w 12192000"/>
              <a:gd name="connsiteY198" fmla="*/ 2047942 h 2237474"/>
              <a:gd name="connsiteX199" fmla="*/ 2055737 w 12192000"/>
              <a:gd name="connsiteY199" fmla="*/ 2047704 h 2237474"/>
              <a:gd name="connsiteX200" fmla="*/ 2042244 w 12192000"/>
              <a:gd name="connsiteY200" fmla="*/ 2055560 h 2237474"/>
              <a:gd name="connsiteX201" fmla="*/ 1976224 w 12192000"/>
              <a:gd name="connsiteY201" fmla="*/ 2074257 h 2237474"/>
              <a:gd name="connsiteX202" fmla="*/ 1877728 w 12192000"/>
              <a:gd name="connsiteY202" fmla="*/ 2101004 h 2237474"/>
              <a:gd name="connsiteX203" fmla="*/ 1759056 w 12192000"/>
              <a:gd name="connsiteY203" fmla="*/ 2125608 h 2237474"/>
              <a:gd name="connsiteX204" fmla="*/ 1637948 w 12192000"/>
              <a:gd name="connsiteY204" fmla="*/ 2172597 h 2237474"/>
              <a:gd name="connsiteX205" fmla="*/ 1434549 w 12192000"/>
              <a:gd name="connsiteY205" fmla="*/ 2234522 h 2237474"/>
              <a:gd name="connsiteX206" fmla="*/ 1398481 w 12192000"/>
              <a:gd name="connsiteY206" fmla="*/ 2237074 h 2237474"/>
              <a:gd name="connsiteX207" fmla="*/ 1398407 w 12192000"/>
              <a:gd name="connsiteY207" fmla="*/ 2237095 h 2237474"/>
              <a:gd name="connsiteX208" fmla="*/ 1370962 w 12192000"/>
              <a:gd name="connsiteY208" fmla="*/ 2237474 h 2237474"/>
              <a:gd name="connsiteX209" fmla="*/ 1356367 w 12192000"/>
              <a:gd name="connsiteY209" fmla="*/ 2235089 h 2237474"/>
              <a:gd name="connsiteX210" fmla="*/ 1324828 w 12192000"/>
              <a:gd name="connsiteY210" fmla="*/ 2231968 h 2237474"/>
              <a:gd name="connsiteX211" fmla="*/ 1297744 w 12192000"/>
              <a:gd name="connsiteY211" fmla="*/ 2235849 h 2237474"/>
              <a:gd name="connsiteX212" fmla="*/ 1286236 w 12192000"/>
              <a:gd name="connsiteY212" fmla="*/ 2233135 h 2237474"/>
              <a:gd name="connsiteX213" fmla="*/ 1283504 w 12192000"/>
              <a:gd name="connsiteY213" fmla="*/ 2233797 h 2237474"/>
              <a:gd name="connsiteX214" fmla="*/ 1279765 w 12192000"/>
              <a:gd name="connsiteY214" fmla="*/ 2229639 h 2237474"/>
              <a:gd name="connsiteX215" fmla="*/ 1195347 w 12192000"/>
              <a:gd name="connsiteY215" fmla="*/ 2212354 h 2237474"/>
              <a:gd name="connsiteX216" fmla="*/ 970251 w 12192000"/>
              <a:gd name="connsiteY216" fmla="*/ 2221029 h 2237474"/>
              <a:gd name="connsiteX217" fmla="*/ 812914 w 12192000"/>
              <a:gd name="connsiteY217" fmla="*/ 2202752 h 2237474"/>
              <a:gd name="connsiteX218" fmla="*/ 800195 w 12192000"/>
              <a:gd name="connsiteY218" fmla="*/ 2209407 h 2237474"/>
              <a:gd name="connsiteX219" fmla="*/ 784978 w 12192000"/>
              <a:gd name="connsiteY219" fmla="*/ 2212360 h 2237474"/>
              <a:gd name="connsiteX220" fmla="*/ 681987 w 12192000"/>
              <a:gd name="connsiteY220" fmla="*/ 2216757 h 2237474"/>
              <a:gd name="connsiteX221" fmla="*/ 669923 w 12192000"/>
              <a:gd name="connsiteY221" fmla="*/ 2211682 h 2237474"/>
              <a:gd name="connsiteX222" fmla="*/ 648680 w 12192000"/>
              <a:gd name="connsiteY222" fmla="*/ 2206229 h 2237474"/>
              <a:gd name="connsiteX223" fmla="*/ 597225 w 12192000"/>
              <a:gd name="connsiteY223" fmla="*/ 2180999 h 2237474"/>
              <a:gd name="connsiteX224" fmla="*/ 558449 w 12192000"/>
              <a:gd name="connsiteY224" fmla="*/ 2182346 h 2237474"/>
              <a:gd name="connsiteX225" fmla="*/ 550517 w 12192000"/>
              <a:gd name="connsiteY225" fmla="*/ 2182060 h 2237474"/>
              <a:gd name="connsiteX226" fmla="*/ 550309 w 12192000"/>
              <a:gd name="connsiteY226" fmla="*/ 2181825 h 2237474"/>
              <a:gd name="connsiteX227" fmla="*/ 541836 w 12192000"/>
              <a:gd name="connsiteY227" fmla="*/ 2181063 h 2237474"/>
              <a:gd name="connsiteX228" fmla="*/ 536057 w 12192000"/>
              <a:gd name="connsiteY228" fmla="*/ 2181537 h 2237474"/>
              <a:gd name="connsiteX229" fmla="*/ 520671 w 12192000"/>
              <a:gd name="connsiteY229" fmla="*/ 2180980 h 2237474"/>
              <a:gd name="connsiteX230" fmla="*/ 515024 w 12192000"/>
              <a:gd name="connsiteY230" fmla="*/ 2179258 h 2237474"/>
              <a:gd name="connsiteX231" fmla="*/ 512278 w 12192000"/>
              <a:gd name="connsiteY231" fmla="*/ 2176369 h 2237474"/>
              <a:gd name="connsiteX232" fmla="*/ 480419 w 12192000"/>
              <a:gd name="connsiteY232" fmla="*/ 2167807 h 2237474"/>
              <a:gd name="connsiteX233" fmla="*/ 413835 w 12192000"/>
              <a:gd name="connsiteY233" fmla="*/ 2156783 h 2237474"/>
              <a:gd name="connsiteX234" fmla="*/ 376513 w 12192000"/>
              <a:gd name="connsiteY234" fmla="*/ 2154014 h 2237474"/>
              <a:gd name="connsiteX235" fmla="*/ 273386 w 12192000"/>
              <a:gd name="connsiteY235" fmla="*/ 2142551 h 2237474"/>
              <a:gd name="connsiteX236" fmla="*/ 169207 w 12192000"/>
              <a:gd name="connsiteY236" fmla="*/ 2128100 h 2237474"/>
              <a:gd name="connsiteX237" fmla="*/ 93149 w 12192000"/>
              <a:gd name="connsiteY237" fmla="*/ 2105324 h 2237474"/>
              <a:gd name="connsiteX238" fmla="*/ 88109 w 12192000"/>
              <a:gd name="connsiteY238" fmla="*/ 2106704 h 2237474"/>
              <a:gd name="connsiteX239" fmla="*/ 80022 w 12192000"/>
              <a:gd name="connsiteY239" fmla="*/ 2107254 h 2237474"/>
              <a:gd name="connsiteX240" fmla="*/ 79717 w 12192000"/>
              <a:gd name="connsiteY240" fmla="*/ 2107046 h 2237474"/>
              <a:gd name="connsiteX241" fmla="*/ 72352 w 12192000"/>
              <a:gd name="connsiteY241" fmla="*/ 2107991 h 2237474"/>
              <a:gd name="connsiteX242" fmla="*/ 37645 w 12192000"/>
              <a:gd name="connsiteY242" fmla="*/ 2115401 h 2237474"/>
              <a:gd name="connsiteX243" fmla="*/ 4572 w 12192000"/>
              <a:gd name="connsiteY243" fmla="*/ 2111091 h 2237474"/>
              <a:gd name="connsiteX244" fmla="*/ 0 w 12192000"/>
              <a:gd name="connsiteY244" fmla="*/ 2110468 h 2237474"/>
              <a:gd name="connsiteX245" fmla="*/ 0 w 12192000"/>
              <a:gd name="connsiteY2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11738 w 12192000"/>
              <a:gd name="connsiteY136" fmla="*/ 1776964 h 2237474"/>
              <a:gd name="connsiteX137" fmla="*/ 4560070 w 12192000"/>
              <a:gd name="connsiteY137" fmla="*/ 1785640 h 2237474"/>
              <a:gd name="connsiteX138" fmla="*/ 4536503 w 12192000"/>
              <a:gd name="connsiteY138" fmla="*/ 1785334 h 2237474"/>
              <a:gd name="connsiteX139" fmla="*/ 4513724 w 12192000"/>
              <a:gd name="connsiteY139" fmla="*/ 1791996 h 2237474"/>
              <a:gd name="connsiteX140" fmla="*/ 4459810 w 12192000"/>
              <a:gd name="connsiteY140" fmla="*/ 1797886 h 2237474"/>
              <a:gd name="connsiteX141" fmla="*/ 4379064 w 12192000"/>
              <a:gd name="connsiteY141" fmla="*/ 1817177 h 2237474"/>
              <a:gd name="connsiteX142" fmla="*/ 4319209 w 12192000"/>
              <a:gd name="connsiteY142" fmla="*/ 1834833 h 2237474"/>
              <a:gd name="connsiteX143" fmla="*/ 4306907 w 12192000"/>
              <a:gd name="connsiteY143" fmla="*/ 1841641 h 2237474"/>
              <a:gd name="connsiteX144" fmla="*/ 4290981 w 12192000"/>
              <a:gd name="connsiteY144" fmla="*/ 1839677 h 2237474"/>
              <a:gd name="connsiteX145" fmla="*/ 4285792 w 12192000"/>
              <a:gd name="connsiteY145" fmla="*/ 1836231 h 2237474"/>
              <a:gd name="connsiteX146" fmla="*/ 4238372 w 12192000"/>
              <a:gd name="connsiteY146" fmla="*/ 1851480 h 2237474"/>
              <a:gd name="connsiteX147" fmla="*/ 4232517 w 12192000"/>
              <a:gd name="connsiteY147" fmla="*/ 1852567 h 2237474"/>
              <a:gd name="connsiteX148" fmla="*/ 4191732 w 12192000"/>
              <a:gd name="connsiteY148" fmla="*/ 1857328 h 2237474"/>
              <a:gd name="connsiteX149" fmla="*/ 4065532 w 12192000"/>
              <a:gd name="connsiteY149" fmla="*/ 1855477 h 2237474"/>
              <a:gd name="connsiteX150" fmla="*/ 4028460 w 12192000"/>
              <a:gd name="connsiteY150" fmla="*/ 1855137 h 2237474"/>
              <a:gd name="connsiteX151" fmla="*/ 4002267 w 12192000"/>
              <a:gd name="connsiteY151" fmla="*/ 1852352 h 2237474"/>
              <a:gd name="connsiteX152" fmla="*/ 3931396 w 12192000"/>
              <a:gd name="connsiteY152" fmla="*/ 1858915 h 2237474"/>
              <a:gd name="connsiteX153" fmla="*/ 3812162 w 12192000"/>
              <a:gd name="connsiteY153" fmla="*/ 1875501 h 2237474"/>
              <a:gd name="connsiteX154" fmla="*/ 3767672 w 12192000"/>
              <a:gd name="connsiteY154" fmla="*/ 1874600 h 2237474"/>
              <a:gd name="connsiteX155" fmla="*/ 3764741 w 12192000"/>
              <a:gd name="connsiteY155" fmla="*/ 1869433 h 2237474"/>
              <a:gd name="connsiteX156" fmla="*/ 3751332 w 12192000"/>
              <a:gd name="connsiteY156" fmla="*/ 1869854 h 2237474"/>
              <a:gd name="connsiteX157" fmla="*/ 3748155 w 12192000"/>
              <a:gd name="connsiteY157" fmla="*/ 1868903 h 2237474"/>
              <a:gd name="connsiteX158" fmla="*/ 3729530 w 12192000"/>
              <a:gd name="connsiteY158" fmla="*/ 1864513 h 2237474"/>
              <a:gd name="connsiteX159" fmla="*/ 3680177 w 12192000"/>
              <a:gd name="connsiteY159" fmla="*/ 1881552 h 2237474"/>
              <a:gd name="connsiteX160" fmla="*/ 3567259 w 12192000"/>
              <a:gd name="connsiteY160" fmla="*/ 1893482 h 2237474"/>
              <a:gd name="connsiteX161" fmla="*/ 3405770 w 12192000"/>
              <a:gd name="connsiteY161" fmla="*/ 1904591 h 2237474"/>
              <a:gd name="connsiteX162" fmla="*/ 3280097 w 12192000"/>
              <a:gd name="connsiteY162" fmla="*/ 1919610 h 2237474"/>
              <a:gd name="connsiteX163" fmla="*/ 3123424 w 12192000"/>
              <a:gd name="connsiteY163" fmla="*/ 1952930 h 2237474"/>
              <a:gd name="connsiteX164" fmla="*/ 3009910 w 12192000"/>
              <a:gd name="connsiteY164" fmla="*/ 1957866 h 2237474"/>
              <a:gd name="connsiteX165" fmla="*/ 2995934 w 12192000"/>
              <a:gd name="connsiteY165" fmla="*/ 1967085 h 2237474"/>
              <a:gd name="connsiteX166" fmla="*/ 2980071 w 12192000"/>
              <a:gd name="connsiteY166" fmla="*/ 1972988 h 2237474"/>
              <a:gd name="connsiteX167" fmla="*/ 2978094 w 12192000"/>
              <a:gd name="connsiteY167" fmla="*/ 1972369 h 2237474"/>
              <a:gd name="connsiteX168" fmla="*/ 2942858 w 12192000"/>
              <a:gd name="connsiteY168" fmla="*/ 1981367 h 2237474"/>
              <a:gd name="connsiteX169" fmla="*/ 2875436 w 12192000"/>
              <a:gd name="connsiteY169" fmla="*/ 1996977 h 2237474"/>
              <a:gd name="connsiteX170" fmla="*/ 2874892 w 12192000"/>
              <a:gd name="connsiteY170" fmla="*/ 1996085 h 2237474"/>
              <a:gd name="connsiteX171" fmla="*/ 2864145 w 12192000"/>
              <a:gd name="connsiteY171" fmla="*/ 1994061 h 2237474"/>
              <a:gd name="connsiteX172" fmla="*/ 2843662 w 12192000"/>
              <a:gd name="connsiteY172" fmla="*/ 1992498 h 2237474"/>
              <a:gd name="connsiteX173" fmla="*/ 2796128 w 12192000"/>
              <a:gd name="connsiteY173" fmla="*/ 1976403 h 2237474"/>
              <a:gd name="connsiteX174" fmla="*/ 2756784 w 12192000"/>
              <a:gd name="connsiteY174" fmla="*/ 1985116 h 2237474"/>
              <a:gd name="connsiteX175" fmla="*/ 2748833 w 12192000"/>
              <a:gd name="connsiteY175" fmla="*/ 1986323 h 2237474"/>
              <a:gd name="connsiteX176" fmla="*/ 2748661 w 12192000"/>
              <a:gd name="connsiteY176" fmla="*/ 1986122 h 2237474"/>
              <a:gd name="connsiteX177" fmla="*/ 2740251 w 12192000"/>
              <a:gd name="connsiteY177" fmla="*/ 1986946 h 2237474"/>
              <a:gd name="connsiteX178" fmla="*/ 2718916 w 12192000"/>
              <a:gd name="connsiteY178" fmla="*/ 1990867 h 2237474"/>
              <a:gd name="connsiteX179" fmla="*/ 2713522 w 12192000"/>
              <a:gd name="connsiteY179" fmla="*/ 1990173 h 2237474"/>
              <a:gd name="connsiteX180" fmla="*/ 2680597 w 12192000"/>
              <a:gd name="connsiteY180" fmla="*/ 1984996 h 2237474"/>
              <a:gd name="connsiteX181" fmla="*/ 2578178 w 12192000"/>
              <a:gd name="connsiteY181" fmla="*/ 1990531 h 2237474"/>
              <a:gd name="connsiteX182" fmla="*/ 2476147 w 12192000"/>
              <a:gd name="connsiteY182" fmla="*/ 1998305 h 2237474"/>
              <a:gd name="connsiteX183" fmla="*/ 2373568 w 12192000"/>
              <a:gd name="connsiteY183" fmla="*/ 2003219 h 2237474"/>
              <a:gd name="connsiteX184" fmla="*/ 2321399 w 12192000"/>
              <a:gd name="connsiteY184" fmla="*/ 1989467 h 2237474"/>
              <a:gd name="connsiteX185" fmla="*/ 2315525 w 12192000"/>
              <a:gd name="connsiteY185" fmla="*/ 1989708 h 2237474"/>
              <a:gd name="connsiteX186" fmla="*/ 2300792 w 12192000"/>
              <a:gd name="connsiteY186" fmla="*/ 1994290 h 2237474"/>
              <a:gd name="connsiteX187" fmla="*/ 2295469 w 12192000"/>
              <a:gd name="connsiteY187" fmla="*/ 1996659 h 2237474"/>
              <a:gd name="connsiteX188" fmla="*/ 2287219 w 12192000"/>
              <a:gd name="connsiteY188" fmla="*/ 1998750 h 2237474"/>
              <a:gd name="connsiteX189" fmla="*/ 2286948 w 12192000"/>
              <a:gd name="connsiteY189" fmla="*/ 1998596 h 2237474"/>
              <a:gd name="connsiteX190" fmla="*/ 2243069 w 12192000"/>
              <a:gd name="connsiteY190" fmla="*/ 2015111 h 2237474"/>
              <a:gd name="connsiteX191" fmla="*/ 2186609 w 12192000"/>
              <a:gd name="connsiteY191" fmla="*/ 2008263 h 2237474"/>
              <a:gd name="connsiteX192" fmla="*/ 2164831 w 12192000"/>
              <a:gd name="connsiteY192" fmla="*/ 2010143 h 2237474"/>
              <a:gd name="connsiteX193" fmla="*/ 2152836 w 12192000"/>
              <a:gd name="connsiteY193" fmla="*/ 2010048 h 2237474"/>
              <a:gd name="connsiteX194" fmla="*/ 2117102 w 12192000"/>
              <a:gd name="connsiteY194" fmla="*/ 2023004 h 2237474"/>
              <a:gd name="connsiteX195" fmla="*/ 2111935 w 12192000"/>
              <a:gd name="connsiteY195" fmla="*/ 2023163 h 2237474"/>
              <a:gd name="connsiteX196" fmla="*/ 2089991 w 12192000"/>
              <a:gd name="connsiteY196" fmla="*/ 2034193 h 2237474"/>
              <a:gd name="connsiteX197" fmla="*/ 2058061 w 12192000"/>
              <a:gd name="connsiteY197" fmla="*/ 2047942 h 2237474"/>
              <a:gd name="connsiteX198" fmla="*/ 2055737 w 12192000"/>
              <a:gd name="connsiteY198" fmla="*/ 2047704 h 2237474"/>
              <a:gd name="connsiteX199" fmla="*/ 2042244 w 12192000"/>
              <a:gd name="connsiteY199" fmla="*/ 2055560 h 2237474"/>
              <a:gd name="connsiteX200" fmla="*/ 1976224 w 12192000"/>
              <a:gd name="connsiteY200" fmla="*/ 2074257 h 2237474"/>
              <a:gd name="connsiteX201" fmla="*/ 1877728 w 12192000"/>
              <a:gd name="connsiteY201" fmla="*/ 2101004 h 2237474"/>
              <a:gd name="connsiteX202" fmla="*/ 1759056 w 12192000"/>
              <a:gd name="connsiteY202" fmla="*/ 2125608 h 2237474"/>
              <a:gd name="connsiteX203" fmla="*/ 1637948 w 12192000"/>
              <a:gd name="connsiteY203" fmla="*/ 2172597 h 2237474"/>
              <a:gd name="connsiteX204" fmla="*/ 1434549 w 12192000"/>
              <a:gd name="connsiteY204" fmla="*/ 2234522 h 2237474"/>
              <a:gd name="connsiteX205" fmla="*/ 1398481 w 12192000"/>
              <a:gd name="connsiteY205" fmla="*/ 2237074 h 2237474"/>
              <a:gd name="connsiteX206" fmla="*/ 1398407 w 12192000"/>
              <a:gd name="connsiteY206" fmla="*/ 2237095 h 2237474"/>
              <a:gd name="connsiteX207" fmla="*/ 1370962 w 12192000"/>
              <a:gd name="connsiteY207" fmla="*/ 2237474 h 2237474"/>
              <a:gd name="connsiteX208" fmla="*/ 1356367 w 12192000"/>
              <a:gd name="connsiteY208" fmla="*/ 2235089 h 2237474"/>
              <a:gd name="connsiteX209" fmla="*/ 1324828 w 12192000"/>
              <a:gd name="connsiteY209" fmla="*/ 2231968 h 2237474"/>
              <a:gd name="connsiteX210" fmla="*/ 1297744 w 12192000"/>
              <a:gd name="connsiteY210" fmla="*/ 2235849 h 2237474"/>
              <a:gd name="connsiteX211" fmla="*/ 1286236 w 12192000"/>
              <a:gd name="connsiteY211" fmla="*/ 2233135 h 2237474"/>
              <a:gd name="connsiteX212" fmla="*/ 1283504 w 12192000"/>
              <a:gd name="connsiteY212" fmla="*/ 2233797 h 2237474"/>
              <a:gd name="connsiteX213" fmla="*/ 1279765 w 12192000"/>
              <a:gd name="connsiteY213" fmla="*/ 2229639 h 2237474"/>
              <a:gd name="connsiteX214" fmla="*/ 1195347 w 12192000"/>
              <a:gd name="connsiteY214" fmla="*/ 2212354 h 2237474"/>
              <a:gd name="connsiteX215" fmla="*/ 970251 w 12192000"/>
              <a:gd name="connsiteY215" fmla="*/ 2221029 h 2237474"/>
              <a:gd name="connsiteX216" fmla="*/ 812914 w 12192000"/>
              <a:gd name="connsiteY216" fmla="*/ 2202752 h 2237474"/>
              <a:gd name="connsiteX217" fmla="*/ 800195 w 12192000"/>
              <a:gd name="connsiteY217" fmla="*/ 2209407 h 2237474"/>
              <a:gd name="connsiteX218" fmla="*/ 784978 w 12192000"/>
              <a:gd name="connsiteY218" fmla="*/ 2212360 h 2237474"/>
              <a:gd name="connsiteX219" fmla="*/ 681987 w 12192000"/>
              <a:gd name="connsiteY219" fmla="*/ 2216757 h 2237474"/>
              <a:gd name="connsiteX220" fmla="*/ 669923 w 12192000"/>
              <a:gd name="connsiteY220" fmla="*/ 2211682 h 2237474"/>
              <a:gd name="connsiteX221" fmla="*/ 648680 w 12192000"/>
              <a:gd name="connsiteY221" fmla="*/ 2206229 h 2237474"/>
              <a:gd name="connsiteX222" fmla="*/ 597225 w 12192000"/>
              <a:gd name="connsiteY222" fmla="*/ 2180999 h 2237474"/>
              <a:gd name="connsiteX223" fmla="*/ 558449 w 12192000"/>
              <a:gd name="connsiteY223" fmla="*/ 2182346 h 2237474"/>
              <a:gd name="connsiteX224" fmla="*/ 550517 w 12192000"/>
              <a:gd name="connsiteY224" fmla="*/ 2182060 h 2237474"/>
              <a:gd name="connsiteX225" fmla="*/ 550309 w 12192000"/>
              <a:gd name="connsiteY225" fmla="*/ 2181825 h 2237474"/>
              <a:gd name="connsiteX226" fmla="*/ 541836 w 12192000"/>
              <a:gd name="connsiteY226" fmla="*/ 2181063 h 2237474"/>
              <a:gd name="connsiteX227" fmla="*/ 536057 w 12192000"/>
              <a:gd name="connsiteY227" fmla="*/ 2181537 h 2237474"/>
              <a:gd name="connsiteX228" fmla="*/ 520671 w 12192000"/>
              <a:gd name="connsiteY228" fmla="*/ 2180980 h 2237474"/>
              <a:gd name="connsiteX229" fmla="*/ 515024 w 12192000"/>
              <a:gd name="connsiteY229" fmla="*/ 2179258 h 2237474"/>
              <a:gd name="connsiteX230" fmla="*/ 512278 w 12192000"/>
              <a:gd name="connsiteY230" fmla="*/ 2176369 h 2237474"/>
              <a:gd name="connsiteX231" fmla="*/ 480419 w 12192000"/>
              <a:gd name="connsiteY231" fmla="*/ 2167807 h 2237474"/>
              <a:gd name="connsiteX232" fmla="*/ 413835 w 12192000"/>
              <a:gd name="connsiteY232" fmla="*/ 2156783 h 2237474"/>
              <a:gd name="connsiteX233" fmla="*/ 376513 w 12192000"/>
              <a:gd name="connsiteY233" fmla="*/ 2154014 h 2237474"/>
              <a:gd name="connsiteX234" fmla="*/ 273386 w 12192000"/>
              <a:gd name="connsiteY234" fmla="*/ 2142551 h 2237474"/>
              <a:gd name="connsiteX235" fmla="*/ 169207 w 12192000"/>
              <a:gd name="connsiteY235" fmla="*/ 2128100 h 2237474"/>
              <a:gd name="connsiteX236" fmla="*/ 93149 w 12192000"/>
              <a:gd name="connsiteY236" fmla="*/ 2105324 h 2237474"/>
              <a:gd name="connsiteX237" fmla="*/ 88109 w 12192000"/>
              <a:gd name="connsiteY237" fmla="*/ 2106704 h 2237474"/>
              <a:gd name="connsiteX238" fmla="*/ 80022 w 12192000"/>
              <a:gd name="connsiteY238" fmla="*/ 2107254 h 2237474"/>
              <a:gd name="connsiteX239" fmla="*/ 79717 w 12192000"/>
              <a:gd name="connsiteY239" fmla="*/ 2107046 h 2237474"/>
              <a:gd name="connsiteX240" fmla="*/ 72352 w 12192000"/>
              <a:gd name="connsiteY240" fmla="*/ 2107991 h 2237474"/>
              <a:gd name="connsiteX241" fmla="*/ 37645 w 12192000"/>
              <a:gd name="connsiteY241" fmla="*/ 2115401 h 2237474"/>
              <a:gd name="connsiteX242" fmla="*/ 4572 w 12192000"/>
              <a:gd name="connsiteY242" fmla="*/ 2111091 h 2237474"/>
              <a:gd name="connsiteX243" fmla="*/ 0 w 12192000"/>
              <a:gd name="connsiteY243" fmla="*/ 2110468 h 2237474"/>
              <a:gd name="connsiteX244" fmla="*/ 0 w 12192000"/>
              <a:gd name="connsiteY2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11738 w 12192000"/>
              <a:gd name="connsiteY135" fmla="*/ 1776964 h 2237474"/>
              <a:gd name="connsiteX136" fmla="*/ 4560070 w 12192000"/>
              <a:gd name="connsiteY136" fmla="*/ 1785640 h 2237474"/>
              <a:gd name="connsiteX137" fmla="*/ 4536503 w 12192000"/>
              <a:gd name="connsiteY137" fmla="*/ 1785334 h 2237474"/>
              <a:gd name="connsiteX138" fmla="*/ 4513724 w 12192000"/>
              <a:gd name="connsiteY138" fmla="*/ 1791996 h 2237474"/>
              <a:gd name="connsiteX139" fmla="*/ 4459810 w 12192000"/>
              <a:gd name="connsiteY139" fmla="*/ 1797886 h 2237474"/>
              <a:gd name="connsiteX140" fmla="*/ 4379064 w 12192000"/>
              <a:gd name="connsiteY140" fmla="*/ 1817177 h 2237474"/>
              <a:gd name="connsiteX141" fmla="*/ 4319209 w 12192000"/>
              <a:gd name="connsiteY141" fmla="*/ 1834833 h 2237474"/>
              <a:gd name="connsiteX142" fmla="*/ 4306907 w 12192000"/>
              <a:gd name="connsiteY142" fmla="*/ 1841641 h 2237474"/>
              <a:gd name="connsiteX143" fmla="*/ 4290981 w 12192000"/>
              <a:gd name="connsiteY143" fmla="*/ 1839677 h 2237474"/>
              <a:gd name="connsiteX144" fmla="*/ 4285792 w 12192000"/>
              <a:gd name="connsiteY144" fmla="*/ 1836231 h 2237474"/>
              <a:gd name="connsiteX145" fmla="*/ 4238372 w 12192000"/>
              <a:gd name="connsiteY145" fmla="*/ 1851480 h 2237474"/>
              <a:gd name="connsiteX146" fmla="*/ 4232517 w 12192000"/>
              <a:gd name="connsiteY146" fmla="*/ 1852567 h 2237474"/>
              <a:gd name="connsiteX147" fmla="*/ 4191732 w 12192000"/>
              <a:gd name="connsiteY147" fmla="*/ 1857328 h 2237474"/>
              <a:gd name="connsiteX148" fmla="*/ 4065532 w 12192000"/>
              <a:gd name="connsiteY148" fmla="*/ 1855477 h 2237474"/>
              <a:gd name="connsiteX149" fmla="*/ 4028460 w 12192000"/>
              <a:gd name="connsiteY149" fmla="*/ 1855137 h 2237474"/>
              <a:gd name="connsiteX150" fmla="*/ 4002267 w 12192000"/>
              <a:gd name="connsiteY150" fmla="*/ 1852352 h 2237474"/>
              <a:gd name="connsiteX151" fmla="*/ 3931396 w 12192000"/>
              <a:gd name="connsiteY151" fmla="*/ 1858915 h 2237474"/>
              <a:gd name="connsiteX152" fmla="*/ 3812162 w 12192000"/>
              <a:gd name="connsiteY152" fmla="*/ 1875501 h 2237474"/>
              <a:gd name="connsiteX153" fmla="*/ 3767672 w 12192000"/>
              <a:gd name="connsiteY153" fmla="*/ 1874600 h 2237474"/>
              <a:gd name="connsiteX154" fmla="*/ 3764741 w 12192000"/>
              <a:gd name="connsiteY154" fmla="*/ 1869433 h 2237474"/>
              <a:gd name="connsiteX155" fmla="*/ 3751332 w 12192000"/>
              <a:gd name="connsiteY155" fmla="*/ 1869854 h 2237474"/>
              <a:gd name="connsiteX156" fmla="*/ 3748155 w 12192000"/>
              <a:gd name="connsiteY156" fmla="*/ 1868903 h 2237474"/>
              <a:gd name="connsiteX157" fmla="*/ 3729530 w 12192000"/>
              <a:gd name="connsiteY157" fmla="*/ 1864513 h 2237474"/>
              <a:gd name="connsiteX158" fmla="*/ 3680177 w 12192000"/>
              <a:gd name="connsiteY158" fmla="*/ 1881552 h 2237474"/>
              <a:gd name="connsiteX159" fmla="*/ 3567259 w 12192000"/>
              <a:gd name="connsiteY159" fmla="*/ 1893482 h 2237474"/>
              <a:gd name="connsiteX160" fmla="*/ 3405770 w 12192000"/>
              <a:gd name="connsiteY160" fmla="*/ 1904591 h 2237474"/>
              <a:gd name="connsiteX161" fmla="*/ 3280097 w 12192000"/>
              <a:gd name="connsiteY161" fmla="*/ 1919610 h 2237474"/>
              <a:gd name="connsiteX162" fmla="*/ 3123424 w 12192000"/>
              <a:gd name="connsiteY162" fmla="*/ 1952930 h 2237474"/>
              <a:gd name="connsiteX163" fmla="*/ 3009910 w 12192000"/>
              <a:gd name="connsiteY163" fmla="*/ 1957866 h 2237474"/>
              <a:gd name="connsiteX164" fmla="*/ 2995934 w 12192000"/>
              <a:gd name="connsiteY164" fmla="*/ 1967085 h 2237474"/>
              <a:gd name="connsiteX165" fmla="*/ 2980071 w 12192000"/>
              <a:gd name="connsiteY165" fmla="*/ 1972988 h 2237474"/>
              <a:gd name="connsiteX166" fmla="*/ 2978094 w 12192000"/>
              <a:gd name="connsiteY166" fmla="*/ 1972369 h 2237474"/>
              <a:gd name="connsiteX167" fmla="*/ 2942858 w 12192000"/>
              <a:gd name="connsiteY167" fmla="*/ 1981367 h 2237474"/>
              <a:gd name="connsiteX168" fmla="*/ 2875436 w 12192000"/>
              <a:gd name="connsiteY168" fmla="*/ 1996977 h 2237474"/>
              <a:gd name="connsiteX169" fmla="*/ 2874892 w 12192000"/>
              <a:gd name="connsiteY169" fmla="*/ 1996085 h 2237474"/>
              <a:gd name="connsiteX170" fmla="*/ 2864145 w 12192000"/>
              <a:gd name="connsiteY170" fmla="*/ 1994061 h 2237474"/>
              <a:gd name="connsiteX171" fmla="*/ 2843662 w 12192000"/>
              <a:gd name="connsiteY171" fmla="*/ 1992498 h 2237474"/>
              <a:gd name="connsiteX172" fmla="*/ 2796128 w 12192000"/>
              <a:gd name="connsiteY172" fmla="*/ 1976403 h 2237474"/>
              <a:gd name="connsiteX173" fmla="*/ 2756784 w 12192000"/>
              <a:gd name="connsiteY173" fmla="*/ 1985116 h 2237474"/>
              <a:gd name="connsiteX174" fmla="*/ 2748833 w 12192000"/>
              <a:gd name="connsiteY174" fmla="*/ 1986323 h 2237474"/>
              <a:gd name="connsiteX175" fmla="*/ 2748661 w 12192000"/>
              <a:gd name="connsiteY175" fmla="*/ 1986122 h 2237474"/>
              <a:gd name="connsiteX176" fmla="*/ 2740251 w 12192000"/>
              <a:gd name="connsiteY176" fmla="*/ 1986946 h 2237474"/>
              <a:gd name="connsiteX177" fmla="*/ 2718916 w 12192000"/>
              <a:gd name="connsiteY177" fmla="*/ 1990867 h 2237474"/>
              <a:gd name="connsiteX178" fmla="*/ 2713522 w 12192000"/>
              <a:gd name="connsiteY178" fmla="*/ 1990173 h 2237474"/>
              <a:gd name="connsiteX179" fmla="*/ 2680597 w 12192000"/>
              <a:gd name="connsiteY179" fmla="*/ 1984996 h 2237474"/>
              <a:gd name="connsiteX180" fmla="*/ 2578178 w 12192000"/>
              <a:gd name="connsiteY180" fmla="*/ 1990531 h 2237474"/>
              <a:gd name="connsiteX181" fmla="*/ 2476147 w 12192000"/>
              <a:gd name="connsiteY181" fmla="*/ 1998305 h 2237474"/>
              <a:gd name="connsiteX182" fmla="*/ 2373568 w 12192000"/>
              <a:gd name="connsiteY182" fmla="*/ 2003219 h 2237474"/>
              <a:gd name="connsiteX183" fmla="*/ 2321399 w 12192000"/>
              <a:gd name="connsiteY183" fmla="*/ 1989467 h 2237474"/>
              <a:gd name="connsiteX184" fmla="*/ 2315525 w 12192000"/>
              <a:gd name="connsiteY184" fmla="*/ 1989708 h 2237474"/>
              <a:gd name="connsiteX185" fmla="*/ 2300792 w 12192000"/>
              <a:gd name="connsiteY185" fmla="*/ 1994290 h 2237474"/>
              <a:gd name="connsiteX186" fmla="*/ 2295469 w 12192000"/>
              <a:gd name="connsiteY186" fmla="*/ 1996659 h 2237474"/>
              <a:gd name="connsiteX187" fmla="*/ 2287219 w 12192000"/>
              <a:gd name="connsiteY187" fmla="*/ 1998750 h 2237474"/>
              <a:gd name="connsiteX188" fmla="*/ 2286948 w 12192000"/>
              <a:gd name="connsiteY188" fmla="*/ 1998596 h 2237474"/>
              <a:gd name="connsiteX189" fmla="*/ 2243069 w 12192000"/>
              <a:gd name="connsiteY189" fmla="*/ 2015111 h 2237474"/>
              <a:gd name="connsiteX190" fmla="*/ 2186609 w 12192000"/>
              <a:gd name="connsiteY190" fmla="*/ 2008263 h 2237474"/>
              <a:gd name="connsiteX191" fmla="*/ 2164831 w 12192000"/>
              <a:gd name="connsiteY191" fmla="*/ 2010143 h 2237474"/>
              <a:gd name="connsiteX192" fmla="*/ 2152836 w 12192000"/>
              <a:gd name="connsiteY192" fmla="*/ 2010048 h 2237474"/>
              <a:gd name="connsiteX193" fmla="*/ 2117102 w 12192000"/>
              <a:gd name="connsiteY193" fmla="*/ 2023004 h 2237474"/>
              <a:gd name="connsiteX194" fmla="*/ 2111935 w 12192000"/>
              <a:gd name="connsiteY194" fmla="*/ 2023163 h 2237474"/>
              <a:gd name="connsiteX195" fmla="*/ 2089991 w 12192000"/>
              <a:gd name="connsiteY195" fmla="*/ 2034193 h 2237474"/>
              <a:gd name="connsiteX196" fmla="*/ 2058061 w 12192000"/>
              <a:gd name="connsiteY196" fmla="*/ 2047942 h 2237474"/>
              <a:gd name="connsiteX197" fmla="*/ 2055737 w 12192000"/>
              <a:gd name="connsiteY197" fmla="*/ 2047704 h 2237474"/>
              <a:gd name="connsiteX198" fmla="*/ 2042244 w 12192000"/>
              <a:gd name="connsiteY198" fmla="*/ 2055560 h 2237474"/>
              <a:gd name="connsiteX199" fmla="*/ 1976224 w 12192000"/>
              <a:gd name="connsiteY199" fmla="*/ 2074257 h 2237474"/>
              <a:gd name="connsiteX200" fmla="*/ 1877728 w 12192000"/>
              <a:gd name="connsiteY200" fmla="*/ 2101004 h 2237474"/>
              <a:gd name="connsiteX201" fmla="*/ 1759056 w 12192000"/>
              <a:gd name="connsiteY201" fmla="*/ 2125608 h 2237474"/>
              <a:gd name="connsiteX202" fmla="*/ 1637948 w 12192000"/>
              <a:gd name="connsiteY202" fmla="*/ 2172597 h 2237474"/>
              <a:gd name="connsiteX203" fmla="*/ 1434549 w 12192000"/>
              <a:gd name="connsiteY203" fmla="*/ 2234522 h 2237474"/>
              <a:gd name="connsiteX204" fmla="*/ 1398481 w 12192000"/>
              <a:gd name="connsiteY204" fmla="*/ 2237074 h 2237474"/>
              <a:gd name="connsiteX205" fmla="*/ 1398407 w 12192000"/>
              <a:gd name="connsiteY205" fmla="*/ 2237095 h 2237474"/>
              <a:gd name="connsiteX206" fmla="*/ 1370962 w 12192000"/>
              <a:gd name="connsiteY206" fmla="*/ 2237474 h 2237474"/>
              <a:gd name="connsiteX207" fmla="*/ 1356367 w 12192000"/>
              <a:gd name="connsiteY207" fmla="*/ 2235089 h 2237474"/>
              <a:gd name="connsiteX208" fmla="*/ 1324828 w 12192000"/>
              <a:gd name="connsiteY208" fmla="*/ 2231968 h 2237474"/>
              <a:gd name="connsiteX209" fmla="*/ 1297744 w 12192000"/>
              <a:gd name="connsiteY209" fmla="*/ 2235849 h 2237474"/>
              <a:gd name="connsiteX210" fmla="*/ 1286236 w 12192000"/>
              <a:gd name="connsiteY210" fmla="*/ 2233135 h 2237474"/>
              <a:gd name="connsiteX211" fmla="*/ 1283504 w 12192000"/>
              <a:gd name="connsiteY211" fmla="*/ 2233797 h 2237474"/>
              <a:gd name="connsiteX212" fmla="*/ 1279765 w 12192000"/>
              <a:gd name="connsiteY212" fmla="*/ 2229639 h 2237474"/>
              <a:gd name="connsiteX213" fmla="*/ 1195347 w 12192000"/>
              <a:gd name="connsiteY213" fmla="*/ 2212354 h 2237474"/>
              <a:gd name="connsiteX214" fmla="*/ 970251 w 12192000"/>
              <a:gd name="connsiteY214" fmla="*/ 2221029 h 2237474"/>
              <a:gd name="connsiteX215" fmla="*/ 812914 w 12192000"/>
              <a:gd name="connsiteY215" fmla="*/ 2202752 h 2237474"/>
              <a:gd name="connsiteX216" fmla="*/ 800195 w 12192000"/>
              <a:gd name="connsiteY216" fmla="*/ 2209407 h 2237474"/>
              <a:gd name="connsiteX217" fmla="*/ 784978 w 12192000"/>
              <a:gd name="connsiteY217" fmla="*/ 2212360 h 2237474"/>
              <a:gd name="connsiteX218" fmla="*/ 681987 w 12192000"/>
              <a:gd name="connsiteY218" fmla="*/ 2216757 h 2237474"/>
              <a:gd name="connsiteX219" fmla="*/ 669923 w 12192000"/>
              <a:gd name="connsiteY219" fmla="*/ 2211682 h 2237474"/>
              <a:gd name="connsiteX220" fmla="*/ 648680 w 12192000"/>
              <a:gd name="connsiteY220" fmla="*/ 2206229 h 2237474"/>
              <a:gd name="connsiteX221" fmla="*/ 597225 w 12192000"/>
              <a:gd name="connsiteY221" fmla="*/ 2180999 h 2237474"/>
              <a:gd name="connsiteX222" fmla="*/ 558449 w 12192000"/>
              <a:gd name="connsiteY222" fmla="*/ 2182346 h 2237474"/>
              <a:gd name="connsiteX223" fmla="*/ 550517 w 12192000"/>
              <a:gd name="connsiteY223" fmla="*/ 2182060 h 2237474"/>
              <a:gd name="connsiteX224" fmla="*/ 550309 w 12192000"/>
              <a:gd name="connsiteY224" fmla="*/ 2181825 h 2237474"/>
              <a:gd name="connsiteX225" fmla="*/ 541836 w 12192000"/>
              <a:gd name="connsiteY225" fmla="*/ 2181063 h 2237474"/>
              <a:gd name="connsiteX226" fmla="*/ 536057 w 12192000"/>
              <a:gd name="connsiteY226" fmla="*/ 2181537 h 2237474"/>
              <a:gd name="connsiteX227" fmla="*/ 520671 w 12192000"/>
              <a:gd name="connsiteY227" fmla="*/ 2180980 h 2237474"/>
              <a:gd name="connsiteX228" fmla="*/ 515024 w 12192000"/>
              <a:gd name="connsiteY228" fmla="*/ 2179258 h 2237474"/>
              <a:gd name="connsiteX229" fmla="*/ 512278 w 12192000"/>
              <a:gd name="connsiteY229" fmla="*/ 2176369 h 2237474"/>
              <a:gd name="connsiteX230" fmla="*/ 480419 w 12192000"/>
              <a:gd name="connsiteY230" fmla="*/ 2167807 h 2237474"/>
              <a:gd name="connsiteX231" fmla="*/ 413835 w 12192000"/>
              <a:gd name="connsiteY231" fmla="*/ 2156783 h 2237474"/>
              <a:gd name="connsiteX232" fmla="*/ 376513 w 12192000"/>
              <a:gd name="connsiteY232" fmla="*/ 2154014 h 2237474"/>
              <a:gd name="connsiteX233" fmla="*/ 273386 w 12192000"/>
              <a:gd name="connsiteY233" fmla="*/ 2142551 h 2237474"/>
              <a:gd name="connsiteX234" fmla="*/ 169207 w 12192000"/>
              <a:gd name="connsiteY234" fmla="*/ 2128100 h 2237474"/>
              <a:gd name="connsiteX235" fmla="*/ 93149 w 12192000"/>
              <a:gd name="connsiteY235" fmla="*/ 2105324 h 2237474"/>
              <a:gd name="connsiteX236" fmla="*/ 88109 w 12192000"/>
              <a:gd name="connsiteY236" fmla="*/ 2106704 h 2237474"/>
              <a:gd name="connsiteX237" fmla="*/ 80022 w 12192000"/>
              <a:gd name="connsiteY237" fmla="*/ 2107254 h 2237474"/>
              <a:gd name="connsiteX238" fmla="*/ 79717 w 12192000"/>
              <a:gd name="connsiteY238" fmla="*/ 2107046 h 2237474"/>
              <a:gd name="connsiteX239" fmla="*/ 72352 w 12192000"/>
              <a:gd name="connsiteY239" fmla="*/ 2107991 h 2237474"/>
              <a:gd name="connsiteX240" fmla="*/ 37645 w 12192000"/>
              <a:gd name="connsiteY240" fmla="*/ 2115401 h 2237474"/>
              <a:gd name="connsiteX241" fmla="*/ 4572 w 12192000"/>
              <a:gd name="connsiteY241" fmla="*/ 2111091 h 2237474"/>
              <a:gd name="connsiteX242" fmla="*/ 0 w 12192000"/>
              <a:gd name="connsiteY242" fmla="*/ 2110468 h 2237474"/>
              <a:gd name="connsiteX243" fmla="*/ 0 w 12192000"/>
              <a:gd name="connsiteY2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11738 w 12192000"/>
              <a:gd name="connsiteY134" fmla="*/ 1776964 h 2237474"/>
              <a:gd name="connsiteX135" fmla="*/ 4560070 w 12192000"/>
              <a:gd name="connsiteY135" fmla="*/ 1785640 h 2237474"/>
              <a:gd name="connsiteX136" fmla="*/ 4536503 w 12192000"/>
              <a:gd name="connsiteY136" fmla="*/ 1785334 h 2237474"/>
              <a:gd name="connsiteX137" fmla="*/ 4513724 w 12192000"/>
              <a:gd name="connsiteY137" fmla="*/ 1791996 h 2237474"/>
              <a:gd name="connsiteX138" fmla="*/ 4459810 w 12192000"/>
              <a:gd name="connsiteY138" fmla="*/ 1797886 h 2237474"/>
              <a:gd name="connsiteX139" fmla="*/ 4379064 w 12192000"/>
              <a:gd name="connsiteY139" fmla="*/ 1817177 h 2237474"/>
              <a:gd name="connsiteX140" fmla="*/ 4319209 w 12192000"/>
              <a:gd name="connsiteY140" fmla="*/ 1834833 h 2237474"/>
              <a:gd name="connsiteX141" fmla="*/ 4306907 w 12192000"/>
              <a:gd name="connsiteY141" fmla="*/ 1841641 h 2237474"/>
              <a:gd name="connsiteX142" fmla="*/ 4290981 w 12192000"/>
              <a:gd name="connsiteY142" fmla="*/ 1839677 h 2237474"/>
              <a:gd name="connsiteX143" fmla="*/ 4285792 w 12192000"/>
              <a:gd name="connsiteY143" fmla="*/ 1836231 h 2237474"/>
              <a:gd name="connsiteX144" fmla="*/ 4238372 w 12192000"/>
              <a:gd name="connsiteY144" fmla="*/ 1851480 h 2237474"/>
              <a:gd name="connsiteX145" fmla="*/ 4232517 w 12192000"/>
              <a:gd name="connsiteY145" fmla="*/ 1852567 h 2237474"/>
              <a:gd name="connsiteX146" fmla="*/ 4191732 w 12192000"/>
              <a:gd name="connsiteY146" fmla="*/ 1857328 h 2237474"/>
              <a:gd name="connsiteX147" fmla="*/ 4065532 w 12192000"/>
              <a:gd name="connsiteY147" fmla="*/ 1855477 h 2237474"/>
              <a:gd name="connsiteX148" fmla="*/ 4028460 w 12192000"/>
              <a:gd name="connsiteY148" fmla="*/ 1855137 h 2237474"/>
              <a:gd name="connsiteX149" fmla="*/ 4002267 w 12192000"/>
              <a:gd name="connsiteY149" fmla="*/ 1852352 h 2237474"/>
              <a:gd name="connsiteX150" fmla="*/ 3931396 w 12192000"/>
              <a:gd name="connsiteY150" fmla="*/ 1858915 h 2237474"/>
              <a:gd name="connsiteX151" fmla="*/ 3812162 w 12192000"/>
              <a:gd name="connsiteY151" fmla="*/ 1875501 h 2237474"/>
              <a:gd name="connsiteX152" fmla="*/ 3767672 w 12192000"/>
              <a:gd name="connsiteY152" fmla="*/ 1874600 h 2237474"/>
              <a:gd name="connsiteX153" fmla="*/ 3764741 w 12192000"/>
              <a:gd name="connsiteY153" fmla="*/ 1869433 h 2237474"/>
              <a:gd name="connsiteX154" fmla="*/ 3751332 w 12192000"/>
              <a:gd name="connsiteY154" fmla="*/ 1869854 h 2237474"/>
              <a:gd name="connsiteX155" fmla="*/ 3748155 w 12192000"/>
              <a:gd name="connsiteY155" fmla="*/ 1868903 h 2237474"/>
              <a:gd name="connsiteX156" fmla="*/ 3729530 w 12192000"/>
              <a:gd name="connsiteY156" fmla="*/ 1864513 h 2237474"/>
              <a:gd name="connsiteX157" fmla="*/ 3680177 w 12192000"/>
              <a:gd name="connsiteY157" fmla="*/ 1881552 h 2237474"/>
              <a:gd name="connsiteX158" fmla="*/ 3567259 w 12192000"/>
              <a:gd name="connsiteY158" fmla="*/ 1893482 h 2237474"/>
              <a:gd name="connsiteX159" fmla="*/ 3405770 w 12192000"/>
              <a:gd name="connsiteY159" fmla="*/ 1904591 h 2237474"/>
              <a:gd name="connsiteX160" fmla="*/ 3280097 w 12192000"/>
              <a:gd name="connsiteY160" fmla="*/ 1919610 h 2237474"/>
              <a:gd name="connsiteX161" fmla="*/ 3123424 w 12192000"/>
              <a:gd name="connsiteY161" fmla="*/ 1952930 h 2237474"/>
              <a:gd name="connsiteX162" fmla="*/ 3009910 w 12192000"/>
              <a:gd name="connsiteY162" fmla="*/ 1957866 h 2237474"/>
              <a:gd name="connsiteX163" fmla="*/ 2995934 w 12192000"/>
              <a:gd name="connsiteY163" fmla="*/ 1967085 h 2237474"/>
              <a:gd name="connsiteX164" fmla="*/ 2980071 w 12192000"/>
              <a:gd name="connsiteY164" fmla="*/ 1972988 h 2237474"/>
              <a:gd name="connsiteX165" fmla="*/ 2978094 w 12192000"/>
              <a:gd name="connsiteY165" fmla="*/ 1972369 h 2237474"/>
              <a:gd name="connsiteX166" fmla="*/ 2942858 w 12192000"/>
              <a:gd name="connsiteY166" fmla="*/ 1981367 h 2237474"/>
              <a:gd name="connsiteX167" fmla="*/ 2875436 w 12192000"/>
              <a:gd name="connsiteY167" fmla="*/ 1996977 h 2237474"/>
              <a:gd name="connsiteX168" fmla="*/ 2874892 w 12192000"/>
              <a:gd name="connsiteY168" fmla="*/ 1996085 h 2237474"/>
              <a:gd name="connsiteX169" fmla="*/ 2864145 w 12192000"/>
              <a:gd name="connsiteY169" fmla="*/ 1994061 h 2237474"/>
              <a:gd name="connsiteX170" fmla="*/ 2843662 w 12192000"/>
              <a:gd name="connsiteY170" fmla="*/ 1992498 h 2237474"/>
              <a:gd name="connsiteX171" fmla="*/ 2796128 w 12192000"/>
              <a:gd name="connsiteY171" fmla="*/ 1976403 h 2237474"/>
              <a:gd name="connsiteX172" fmla="*/ 2756784 w 12192000"/>
              <a:gd name="connsiteY172" fmla="*/ 1985116 h 2237474"/>
              <a:gd name="connsiteX173" fmla="*/ 2748833 w 12192000"/>
              <a:gd name="connsiteY173" fmla="*/ 1986323 h 2237474"/>
              <a:gd name="connsiteX174" fmla="*/ 2748661 w 12192000"/>
              <a:gd name="connsiteY174" fmla="*/ 1986122 h 2237474"/>
              <a:gd name="connsiteX175" fmla="*/ 2740251 w 12192000"/>
              <a:gd name="connsiteY175" fmla="*/ 1986946 h 2237474"/>
              <a:gd name="connsiteX176" fmla="*/ 2718916 w 12192000"/>
              <a:gd name="connsiteY176" fmla="*/ 1990867 h 2237474"/>
              <a:gd name="connsiteX177" fmla="*/ 2713522 w 12192000"/>
              <a:gd name="connsiteY177" fmla="*/ 1990173 h 2237474"/>
              <a:gd name="connsiteX178" fmla="*/ 2680597 w 12192000"/>
              <a:gd name="connsiteY178" fmla="*/ 1984996 h 2237474"/>
              <a:gd name="connsiteX179" fmla="*/ 2578178 w 12192000"/>
              <a:gd name="connsiteY179" fmla="*/ 1990531 h 2237474"/>
              <a:gd name="connsiteX180" fmla="*/ 2476147 w 12192000"/>
              <a:gd name="connsiteY180" fmla="*/ 1998305 h 2237474"/>
              <a:gd name="connsiteX181" fmla="*/ 2373568 w 12192000"/>
              <a:gd name="connsiteY181" fmla="*/ 2003219 h 2237474"/>
              <a:gd name="connsiteX182" fmla="*/ 2321399 w 12192000"/>
              <a:gd name="connsiteY182" fmla="*/ 1989467 h 2237474"/>
              <a:gd name="connsiteX183" fmla="*/ 2315525 w 12192000"/>
              <a:gd name="connsiteY183" fmla="*/ 1989708 h 2237474"/>
              <a:gd name="connsiteX184" fmla="*/ 2300792 w 12192000"/>
              <a:gd name="connsiteY184" fmla="*/ 1994290 h 2237474"/>
              <a:gd name="connsiteX185" fmla="*/ 2295469 w 12192000"/>
              <a:gd name="connsiteY185" fmla="*/ 1996659 h 2237474"/>
              <a:gd name="connsiteX186" fmla="*/ 2287219 w 12192000"/>
              <a:gd name="connsiteY186" fmla="*/ 1998750 h 2237474"/>
              <a:gd name="connsiteX187" fmla="*/ 2286948 w 12192000"/>
              <a:gd name="connsiteY187" fmla="*/ 1998596 h 2237474"/>
              <a:gd name="connsiteX188" fmla="*/ 2243069 w 12192000"/>
              <a:gd name="connsiteY188" fmla="*/ 2015111 h 2237474"/>
              <a:gd name="connsiteX189" fmla="*/ 2186609 w 12192000"/>
              <a:gd name="connsiteY189" fmla="*/ 2008263 h 2237474"/>
              <a:gd name="connsiteX190" fmla="*/ 2164831 w 12192000"/>
              <a:gd name="connsiteY190" fmla="*/ 2010143 h 2237474"/>
              <a:gd name="connsiteX191" fmla="*/ 2152836 w 12192000"/>
              <a:gd name="connsiteY191" fmla="*/ 2010048 h 2237474"/>
              <a:gd name="connsiteX192" fmla="*/ 2117102 w 12192000"/>
              <a:gd name="connsiteY192" fmla="*/ 2023004 h 2237474"/>
              <a:gd name="connsiteX193" fmla="*/ 2111935 w 12192000"/>
              <a:gd name="connsiteY193" fmla="*/ 2023163 h 2237474"/>
              <a:gd name="connsiteX194" fmla="*/ 2089991 w 12192000"/>
              <a:gd name="connsiteY194" fmla="*/ 2034193 h 2237474"/>
              <a:gd name="connsiteX195" fmla="*/ 2058061 w 12192000"/>
              <a:gd name="connsiteY195" fmla="*/ 2047942 h 2237474"/>
              <a:gd name="connsiteX196" fmla="*/ 2055737 w 12192000"/>
              <a:gd name="connsiteY196" fmla="*/ 2047704 h 2237474"/>
              <a:gd name="connsiteX197" fmla="*/ 2042244 w 12192000"/>
              <a:gd name="connsiteY197" fmla="*/ 2055560 h 2237474"/>
              <a:gd name="connsiteX198" fmla="*/ 1976224 w 12192000"/>
              <a:gd name="connsiteY198" fmla="*/ 2074257 h 2237474"/>
              <a:gd name="connsiteX199" fmla="*/ 1877728 w 12192000"/>
              <a:gd name="connsiteY199" fmla="*/ 2101004 h 2237474"/>
              <a:gd name="connsiteX200" fmla="*/ 1759056 w 12192000"/>
              <a:gd name="connsiteY200" fmla="*/ 2125608 h 2237474"/>
              <a:gd name="connsiteX201" fmla="*/ 1637948 w 12192000"/>
              <a:gd name="connsiteY201" fmla="*/ 2172597 h 2237474"/>
              <a:gd name="connsiteX202" fmla="*/ 1434549 w 12192000"/>
              <a:gd name="connsiteY202" fmla="*/ 2234522 h 2237474"/>
              <a:gd name="connsiteX203" fmla="*/ 1398481 w 12192000"/>
              <a:gd name="connsiteY203" fmla="*/ 2237074 h 2237474"/>
              <a:gd name="connsiteX204" fmla="*/ 1398407 w 12192000"/>
              <a:gd name="connsiteY204" fmla="*/ 2237095 h 2237474"/>
              <a:gd name="connsiteX205" fmla="*/ 1370962 w 12192000"/>
              <a:gd name="connsiteY205" fmla="*/ 2237474 h 2237474"/>
              <a:gd name="connsiteX206" fmla="*/ 1356367 w 12192000"/>
              <a:gd name="connsiteY206" fmla="*/ 2235089 h 2237474"/>
              <a:gd name="connsiteX207" fmla="*/ 1324828 w 12192000"/>
              <a:gd name="connsiteY207" fmla="*/ 2231968 h 2237474"/>
              <a:gd name="connsiteX208" fmla="*/ 1297744 w 12192000"/>
              <a:gd name="connsiteY208" fmla="*/ 2235849 h 2237474"/>
              <a:gd name="connsiteX209" fmla="*/ 1286236 w 12192000"/>
              <a:gd name="connsiteY209" fmla="*/ 2233135 h 2237474"/>
              <a:gd name="connsiteX210" fmla="*/ 1283504 w 12192000"/>
              <a:gd name="connsiteY210" fmla="*/ 2233797 h 2237474"/>
              <a:gd name="connsiteX211" fmla="*/ 1279765 w 12192000"/>
              <a:gd name="connsiteY211" fmla="*/ 2229639 h 2237474"/>
              <a:gd name="connsiteX212" fmla="*/ 1195347 w 12192000"/>
              <a:gd name="connsiteY212" fmla="*/ 2212354 h 2237474"/>
              <a:gd name="connsiteX213" fmla="*/ 970251 w 12192000"/>
              <a:gd name="connsiteY213" fmla="*/ 2221029 h 2237474"/>
              <a:gd name="connsiteX214" fmla="*/ 812914 w 12192000"/>
              <a:gd name="connsiteY214" fmla="*/ 2202752 h 2237474"/>
              <a:gd name="connsiteX215" fmla="*/ 800195 w 12192000"/>
              <a:gd name="connsiteY215" fmla="*/ 2209407 h 2237474"/>
              <a:gd name="connsiteX216" fmla="*/ 784978 w 12192000"/>
              <a:gd name="connsiteY216" fmla="*/ 2212360 h 2237474"/>
              <a:gd name="connsiteX217" fmla="*/ 681987 w 12192000"/>
              <a:gd name="connsiteY217" fmla="*/ 2216757 h 2237474"/>
              <a:gd name="connsiteX218" fmla="*/ 669923 w 12192000"/>
              <a:gd name="connsiteY218" fmla="*/ 2211682 h 2237474"/>
              <a:gd name="connsiteX219" fmla="*/ 648680 w 12192000"/>
              <a:gd name="connsiteY219" fmla="*/ 2206229 h 2237474"/>
              <a:gd name="connsiteX220" fmla="*/ 597225 w 12192000"/>
              <a:gd name="connsiteY220" fmla="*/ 2180999 h 2237474"/>
              <a:gd name="connsiteX221" fmla="*/ 558449 w 12192000"/>
              <a:gd name="connsiteY221" fmla="*/ 2182346 h 2237474"/>
              <a:gd name="connsiteX222" fmla="*/ 550517 w 12192000"/>
              <a:gd name="connsiteY222" fmla="*/ 2182060 h 2237474"/>
              <a:gd name="connsiteX223" fmla="*/ 550309 w 12192000"/>
              <a:gd name="connsiteY223" fmla="*/ 2181825 h 2237474"/>
              <a:gd name="connsiteX224" fmla="*/ 541836 w 12192000"/>
              <a:gd name="connsiteY224" fmla="*/ 2181063 h 2237474"/>
              <a:gd name="connsiteX225" fmla="*/ 536057 w 12192000"/>
              <a:gd name="connsiteY225" fmla="*/ 2181537 h 2237474"/>
              <a:gd name="connsiteX226" fmla="*/ 520671 w 12192000"/>
              <a:gd name="connsiteY226" fmla="*/ 2180980 h 2237474"/>
              <a:gd name="connsiteX227" fmla="*/ 515024 w 12192000"/>
              <a:gd name="connsiteY227" fmla="*/ 2179258 h 2237474"/>
              <a:gd name="connsiteX228" fmla="*/ 512278 w 12192000"/>
              <a:gd name="connsiteY228" fmla="*/ 2176369 h 2237474"/>
              <a:gd name="connsiteX229" fmla="*/ 480419 w 12192000"/>
              <a:gd name="connsiteY229" fmla="*/ 2167807 h 2237474"/>
              <a:gd name="connsiteX230" fmla="*/ 413835 w 12192000"/>
              <a:gd name="connsiteY230" fmla="*/ 2156783 h 2237474"/>
              <a:gd name="connsiteX231" fmla="*/ 376513 w 12192000"/>
              <a:gd name="connsiteY231" fmla="*/ 2154014 h 2237474"/>
              <a:gd name="connsiteX232" fmla="*/ 273386 w 12192000"/>
              <a:gd name="connsiteY232" fmla="*/ 2142551 h 2237474"/>
              <a:gd name="connsiteX233" fmla="*/ 169207 w 12192000"/>
              <a:gd name="connsiteY233" fmla="*/ 2128100 h 2237474"/>
              <a:gd name="connsiteX234" fmla="*/ 93149 w 12192000"/>
              <a:gd name="connsiteY234" fmla="*/ 2105324 h 2237474"/>
              <a:gd name="connsiteX235" fmla="*/ 88109 w 12192000"/>
              <a:gd name="connsiteY235" fmla="*/ 2106704 h 2237474"/>
              <a:gd name="connsiteX236" fmla="*/ 80022 w 12192000"/>
              <a:gd name="connsiteY236" fmla="*/ 2107254 h 2237474"/>
              <a:gd name="connsiteX237" fmla="*/ 79717 w 12192000"/>
              <a:gd name="connsiteY237" fmla="*/ 2107046 h 2237474"/>
              <a:gd name="connsiteX238" fmla="*/ 72352 w 12192000"/>
              <a:gd name="connsiteY238" fmla="*/ 2107991 h 2237474"/>
              <a:gd name="connsiteX239" fmla="*/ 37645 w 12192000"/>
              <a:gd name="connsiteY239" fmla="*/ 2115401 h 2237474"/>
              <a:gd name="connsiteX240" fmla="*/ 4572 w 12192000"/>
              <a:gd name="connsiteY240" fmla="*/ 2111091 h 2237474"/>
              <a:gd name="connsiteX241" fmla="*/ 0 w 12192000"/>
              <a:gd name="connsiteY241" fmla="*/ 2110468 h 2237474"/>
              <a:gd name="connsiteX242" fmla="*/ 0 w 12192000"/>
              <a:gd name="connsiteY2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306907 w 12192000"/>
              <a:gd name="connsiteY140" fmla="*/ 1841641 h 2237474"/>
              <a:gd name="connsiteX141" fmla="*/ 4290981 w 12192000"/>
              <a:gd name="connsiteY141" fmla="*/ 1839677 h 2237474"/>
              <a:gd name="connsiteX142" fmla="*/ 4285792 w 12192000"/>
              <a:gd name="connsiteY142" fmla="*/ 1836231 h 2237474"/>
              <a:gd name="connsiteX143" fmla="*/ 4238372 w 12192000"/>
              <a:gd name="connsiteY143" fmla="*/ 1851480 h 2237474"/>
              <a:gd name="connsiteX144" fmla="*/ 4232517 w 12192000"/>
              <a:gd name="connsiteY144" fmla="*/ 1852567 h 2237474"/>
              <a:gd name="connsiteX145" fmla="*/ 4191732 w 12192000"/>
              <a:gd name="connsiteY145" fmla="*/ 1857328 h 2237474"/>
              <a:gd name="connsiteX146" fmla="*/ 4065532 w 12192000"/>
              <a:gd name="connsiteY146" fmla="*/ 1855477 h 2237474"/>
              <a:gd name="connsiteX147" fmla="*/ 4028460 w 12192000"/>
              <a:gd name="connsiteY147" fmla="*/ 1855137 h 2237474"/>
              <a:gd name="connsiteX148" fmla="*/ 4002267 w 12192000"/>
              <a:gd name="connsiteY148" fmla="*/ 1852352 h 2237474"/>
              <a:gd name="connsiteX149" fmla="*/ 3931396 w 12192000"/>
              <a:gd name="connsiteY149" fmla="*/ 1858915 h 2237474"/>
              <a:gd name="connsiteX150" fmla="*/ 3812162 w 12192000"/>
              <a:gd name="connsiteY150" fmla="*/ 1875501 h 2237474"/>
              <a:gd name="connsiteX151" fmla="*/ 3767672 w 12192000"/>
              <a:gd name="connsiteY151" fmla="*/ 1874600 h 2237474"/>
              <a:gd name="connsiteX152" fmla="*/ 3764741 w 12192000"/>
              <a:gd name="connsiteY152" fmla="*/ 1869433 h 2237474"/>
              <a:gd name="connsiteX153" fmla="*/ 3751332 w 12192000"/>
              <a:gd name="connsiteY153" fmla="*/ 1869854 h 2237474"/>
              <a:gd name="connsiteX154" fmla="*/ 3748155 w 12192000"/>
              <a:gd name="connsiteY154" fmla="*/ 1868903 h 2237474"/>
              <a:gd name="connsiteX155" fmla="*/ 3729530 w 12192000"/>
              <a:gd name="connsiteY155" fmla="*/ 1864513 h 2237474"/>
              <a:gd name="connsiteX156" fmla="*/ 3680177 w 12192000"/>
              <a:gd name="connsiteY156" fmla="*/ 1881552 h 2237474"/>
              <a:gd name="connsiteX157" fmla="*/ 3567259 w 12192000"/>
              <a:gd name="connsiteY157" fmla="*/ 1893482 h 2237474"/>
              <a:gd name="connsiteX158" fmla="*/ 3405770 w 12192000"/>
              <a:gd name="connsiteY158" fmla="*/ 1904591 h 2237474"/>
              <a:gd name="connsiteX159" fmla="*/ 3280097 w 12192000"/>
              <a:gd name="connsiteY159" fmla="*/ 1919610 h 2237474"/>
              <a:gd name="connsiteX160" fmla="*/ 3123424 w 12192000"/>
              <a:gd name="connsiteY160" fmla="*/ 1952930 h 2237474"/>
              <a:gd name="connsiteX161" fmla="*/ 3009910 w 12192000"/>
              <a:gd name="connsiteY161" fmla="*/ 1957866 h 2237474"/>
              <a:gd name="connsiteX162" fmla="*/ 2995934 w 12192000"/>
              <a:gd name="connsiteY162" fmla="*/ 1967085 h 2237474"/>
              <a:gd name="connsiteX163" fmla="*/ 2980071 w 12192000"/>
              <a:gd name="connsiteY163" fmla="*/ 1972988 h 2237474"/>
              <a:gd name="connsiteX164" fmla="*/ 2978094 w 12192000"/>
              <a:gd name="connsiteY164" fmla="*/ 1972369 h 2237474"/>
              <a:gd name="connsiteX165" fmla="*/ 2942858 w 12192000"/>
              <a:gd name="connsiteY165" fmla="*/ 1981367 h 2237474"/>
              <a:gd name="connsiteX166" fmla="*/ 2875436 w 12192000"/>
              <a:gd name="connsiteY166" fmla="*/ 1996977 h 2237474"/>
              <a:gd name="connsiteX167" fmla="*/ 2874892 w 12192000"/>
              <a:gd name="connsiteY167" fmla="*/ 1996085 h 2237474"/>
              <a:gd name="connsiteX168" fmla="*/ 2864145 w 12192000"/>
              <a:gd name="connsiteY168" fmla="*/ 1994061 h 2237474"/>
              <a:gd name="connsiteX169" fmla="*/ 2843662 w 12192000"/>
              <a:gd name="connsiteY169" fmla="*/ 1992498 h 2237474"/>
              <a:gd name="connsiteX170" fmla="*/ 2796128 w 12192000"/>
              <a:gd name="connsiteY170" fmla="*/ 1976403 h 2237474"/>
              <a:gd name="connsiteX171" fmla="*/ 2756784 w 12192000"/>
              <a:gd name="connsiteY171" fmla="*/ 1985116 h 2237474"/>
              <a:gd name="connsiteX172" fmla="*/ 2748833 w 12192000"/>
              <a:gd name="connsiteY172" fmla="*/ 1986323 h 2237474"/>
              <a:gd name="connsiteX173" fmla="*/ 2748661 w 12192000"/>
              <a:gd name="connsiteY173" fmla="*/ 1986122 h 2237474"/>
              <a:gd name="connsiteX174" fmla="*/ 2740251 w 12192000"/>
              <a:gd name="connsiteY174" fmla="*/ 1986946 h 2237474"/>
              <a:gd name="connsiteX175" fmla="*/ 2718916 w 12192000"/>
              <a:gd name="connsiteY175" fmla="*/ 1990867 h 2237474"/>
              <a:gd name="connsiteX176" fmla="*/ 2713522 w 12192000"/>
              <a:gd name="connsiteY176" fmla="*/ 1990173 h 2237474"/>
              <a:gd name="connsiteX177" fmla="*/ 2680597 w 12192000"/>
              <a:gd name="connsiteY177" fmla="*/ 1984996 h 2237474"/>
              <a:gd name="connsiteX178" fmla="*/ 2578178 w 12192000"/>
              <a:gd name="connsiteY178" fmla="*/ 1990531 h 2237474"/>
              <a:gd name="connsiteX179" fmla="*/ 2476147 w 12192000"/>
              <a:gd name="connsiteY179" fmla="*/ 1998305 h 2237474"/>
              <a:gd name="connsiteX180" fmla="*/ 2373568 w 12192000"/>
              <a:gd name="connsiteY180" fmla="*/ 2003219 h 2237474"/>
              <a:gd name="connsiteX181" fmla="*/ 2321399 w 12192000"/>
              <a:gd name="connsiteY181" fmla="*/ 1989467 h 2237474"/>
              <a:gd name="connsiteX182" fmla="*/ 2315525 w 12192000"/>
              <a:gd name="connsiteY182" fmla="*/ 1989708 h 2237474"/>
              <a:gd name="connsiteX183" fmla="*/ 2300792 w 12192000"/>
              <a:gd name="connsiteY183" fmla="*/ 1994290 h 2237474"/>
              <a:gd name="connsiteX184" fmla="*/ 2295469 w 12192000"/>
              <a:gd name="connsiteY184" fmla="*/ 1996659 h 2237474"/>
              <a:gd name="connsiteX185" fmla="*/ 2287219 w 12192000"/>
              <a:gd name="connsiteY185" fmla="*/ 1998750 h 2237474"/>
              <a:gd name="connsiteX186" fmla="*/ 2286948 w 12192000"/>
              <a:gd name="connsiteY186" fmla="*/ 1998596 h 2237474"/>
              <a:gd name="connsiteX187" fmla="*/ 2243069 w 12192000"/>
              <a:gd name="connsiteY187" fmla="*/ 2015111 h 2237474"/>
              <a:gd name="connsiteX188" fmla="*/ 2186609 w 12192000"/>
              <a:gd name="connsiteY188" fmla="*/ 2008263 h 2237474"/>
              <a:gd name="connsiteX189" fmla="*/ 2164831 w 12192000"/>
              <a:gd name="connsiteY189" fmla="*/ 2010143 h 2237474"/>
              <a:gd name="connsiteX190" fmla="*/ 2152836 w 12192000"/>
              <a:gd name="connsiteY190" fmla="*/ 2010048 h 2237474"/>
              <a:gd name="connsiteX191" fmla="*/ 2117102 w 12192000"/>
              <a:gd name="connsiteY191" fmla="*/ 2023004 h 2237474"/>
              <a:gd name="connsiteX192" fmla="*/ 2111935 w 12192000"/>
              <a:gd name="connsiteY192" fmla="*/ 2023163 h 2237474"/>
              <a:gd name="connsiteX193" fmla="*/ 2089991 w 12192000"/>
              <a:gd name="connsiteY193" fmla="*/ 2034193 h 2237474"/>
              <a:gd name="connsiteX194" fmla="*/ 2058061 w 12192000"/>
              <a:gd name="connsiteY194" fmla="*/ 2047942 h 2237474"/>
              <a:gd name="connsiteX195" fmla="*/ 2055737 w 12192000"/>
              <a:gd name="connsiteY195" fmla="*/ 2047704 h 2237474"/>
              <a:gd name="connsiteX196" fmla="*/ 2042244 w 12192000"/>
              <a:gd name="connsiteY196" fmla="*/ 2055560 h 2237474"/>
              <a:gd name="connsiteX197" fmla="*/ 1976224 w 12192000"/>
              <a:gd name="connsiteY197" fmla="*/ 2074257 h 2237474"/>
              <a:gd name="connsiteX198" fmla="*/ 1877728 w 12192000"/>
              <a:gd name="connsiteY198" fmla="*/ 2101004 h 2237474"/>
              <a:gd name="connsiteX199" fmla="*/ 1759056 w 12192000"/>
              <a:gd name="connsiteY199" fmla="*/ 2125608 h 2237474"/>
              <a:gd name="connsiteX200" fmla="*/ 1637948 w 12192000"/>
              <a:gd name="connsiteY200" fmla="*/ 2172597 h 2237474"/>
              <a:gd name="connsiteX201" fmla="*/ 1434549 w 12192000"/>
              <a:gd name="connsiteY201" fmla="*/ 2234522 h 2237474"/>
              <a:gd name="connsiteX202" fmla="*/ 1398481 w 12192000"/>
              <a:gd name="connsiteY202" fmla="*/ 2237074 h 2237474"/>
              <a:gd name="connsiteX203" fmla="*/ 1398407 w 12192000"/>
              <a:gd name="connsiteY203" fmla="*/ 2237095 h 2237474"/>
              <a:gd name="connsiteX204" fmla="*/ 1370962 w 12192000"/>
              <a:gd name="connsiteY204" fmla="*/ 2237474 h 2237474"/>
              <a:gd name="connsiteX205" fmla="*/ 1356367 w 12192000"/>
              <a:gd name="connsiteY205" fmla="*/ 2235089 h 2237474"/>
              <a:gd name="connsiteX206" fmla="*/ 1324828 w 12192000"/>
              <a:gd name="connsiteY206" fmla="*/ 2231968 h 2237474"/>
              <a:gd name="connsiteX207" fmla="*/ 1297744 w 12192000"/>
              <a:gd name="connsiteY207" fmla="*/ 2235849 h 2237474"/>
              <a:gd name="connsiteX208" fmla="*/ 1286236 w 12192000"/>
              <a:gd name="connsiteY208" fmla="*/ 2233135 h 2237474"/>
              <a:gd name="connsiteX209" fmla="*/ 1283504 w 12192000"/>
              <a:gd name="connsiteY209" fmla="*/ 2233797 h 2237474"/>
              <a:gd name="connsiteX210" fmla="*/ 1279765 w 12192000"/>
              <a:gd name="connsiteY210" fmla="*/ 2229639 h 2237474"/>
              <a:gd name="connsiteX211" fmla="*/ 1195347 w 12192000"/>
              <a:gd name="connsiteY211" fmla="*/ 2212354 h 2237474"/>
              <a:gd name="connsiteX212" fmla="*/ 970251 w 12192000"/>
              <a:gd name="connsiteY212" fmla="*/ 2221029 h 2237474"/>
              <a:gd name="connsiteX213" fmla="*/ 812914 w 12192000"/>
              <a:gd name="connsiteY213" fmla="*/ 2202752 h 2237474"/>
              <a:gd name="connsiteX214" fmla="*/ 800195 w 12192000"/>
              <a:gd name="connsiteY214" fmla="*/ 2209407 h 2237474"/>
              <a:gd name="connsiteX215" fmla="*/ 784978 w 12192000"/>
              <a:gd name="connsiteY215" fmla="*/ 2212360 h 2237474"/>
              <a:gd name="connsiteX216" fmla="*/ 681987 w 12192000"/>
              <a:gd name="connsiteY216" fmla="*/ 2216757 h 2237474"/>
              <a:gd name="connsiteX217" fmla="*/ 669923 w 12192000"/>
              <a:gd name="connsiteY217" fmla="*/ 2211682 h 2237474"/>
              <a:gd name="connsiteX218" fmla="*/ 648680 w 12192000"/>
              <a:gd name="connsiteY218" fmla="*/ 2206229 h 2237474"/>
              <a:gd name="connsiteX219" fmla="*/ 597225 w 12192000"/>
              <a:gd name="connsiteY219" fmla="*/ 2180999 h 2237474"/>
              <a:gd name="connsiteX220" fmla="*/ 558449 w 12192000"/>
              <a:gd name="connsiteY220" fmla="*/ 2182346 h 2237474"/>
              <a:gd name="connsiteX221" fmla="*/ 550517 w 12192000"/>
              <a:gd name="connsiteY221" fmla="*/ 2182060 h 2237474"/>
              <a:gd name="connsiteX222" fmla="*/ 550309 w 12192000"/>
              <a:gd name="connsiteY222" fmla="*/ 2181825 h 2237474"/>
              <a:gd name="connsiteX223" fmla="*/ 541836 w 12192000"/>
              <a:gd name="connsiteY223" fmla="*/ 2181063 h 2237474"/>
              <a:gd name="connsiteX224" fmla="*/ 536057 w 12192000"/>
              <a:gd name="connsiteY224" fmla="*/ 2181537 h 2237474"/>
              <a:gd name="connsiteX225" fmla="*/ 520671 w 12192000"/>
              <a:gd name="connsiteY225" fmla="*/ 2180980 h 2237474"/>
              <a:gd name="connsiteX226" fmla="*/ 515024 w 12192000"/>
              <a:gd name="connsiteY226" fmla="*/ 2179258 h 2237474"/>
              <a:gd name="connsiteX227" fmla="*/ 512278 w 12192000"/>
              <a:gd name="connsiteY227" fmla="*/ 2176369 h 2237474"/>
              <a:gd name="connsiteX228" fmla="*/ 480419 w 12192000"/>
              <a:gd name="connsiteY228" fmla="*/ 2167807 h 2237474"/>
              <a:gd name="connsiteX229" fmla="*/ 413835 w 12192000"/>
              <a:gd name="connsiteY229" fmla="*/ 2156783 h 2237474"/>
              <a:gd name="connsiteX230" fmla="*/ 376513 w 12192000"/>
              <a:gd name="connsiteY230" fmla="*/ 2154014 h 2237474"/>
              <a:gd name="connsiteX231" fmla="*/ 273386 w 12192000"/>
              <a:gd name="connsiteY231" fmla="*/ 2142551 h 2237474"/>
              <a:gd name="connsiteX232" fmla="*/ 169207 w 12192000"/>
              <a:gd name="connsiteY232" fmla="*/ 2128100 h 2237474"/>
              <a:gd name="connsiteX233" fmla="*/ 93149 w 12192000"/>
              <a:gd name="connsiteY233" fmla="*/ 2105324 h 2237474"/>
              <a:gd name="connsiteX234" fmla="*/ 88109 w 12192000"/>
              <a:gd name="connsiteY234" fmla="*/ 2106704 h 2237474"/>
              <a:gd name="connsiteX235" fmla="*/ 80022 w 12192000"/>
              <a:gd name="connsiteY235" fmla="*/ 2107254 h 2237474"/>
              <a:gd name="connsiteX236" fmla="*/ 79717 w 12192000"/>
              <a:gd name="connsiteY236" fmla="*/ 2107046 h 2237474"/>
              <a:gd name="connsiteX237" fmla="*/ 72352 w 12192000"/>
              <a:gd name="connsiteY237" fmla="*/ 2107991 h 2237474"/>
              <a:gd name="connsiteX238" fmla="*/ 37645 w 12192000"/>
              <a:gd name="connsiteY238" fmla="*/ 2115401 h 2237474"/>
              <a:gd name="connsiteX239" fmla="*/ 4572 w 12192000"/>
              <a:gd name="connsiteY239" fmla="*/ 2111091 h 2237474"/>
              <a:gd name="connsiteX240" fmla="*/ 0 w 12192000"/>
              <a:gd name="connsiteY240" fmla="*/ 2110468 h 2237474"/>
              <a:gd name="connsiteX241" fmla="*/ 0 w 12192000"/>
              <a:gd name="connsiteY2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64741 w 12192000"/>
              <a:gd name="connsiteY151" fmla="*/ 1869433 h 2237474"/>
              <a:gd name="connsiteX152" fmla="*/ 3751332 w 12192000"/>
              <a:gd name="connsiteY152" fmla="*/ 1869854 h 2237474"/>
              <a:gd name="connsiteX153" fmla="*/ 3748155 w 12192000"/>
              <a:gd name="connsiteY153" fmla="*/ 1868903 h 2237474"/>
              <a:gd name="connsiteX154" fmla="*/ 3729530 w 12192000"/>
              <a:gd name="connsiteY154" fmla="*/ 1864513 h 2237474"/>
              <a:gd name="connsiteX155" fmla="*/ 3680177 w 12192000"/>
              <a:gd name="connsiteY155" fmla="*/ 1881552 h 2237474"/>
              <a:gd name="connsiteX156" fmla="*/ 3567259 w 12192000"/>
              <a:gd name="connsiteY156" fmla="*/ 1893482 h 2237474"/>
              <a:gd name="connsiteX157" fmla="*/ 3405770 w 12192000"/>
              <a:gd name="connsiteY157" fmla="*/ 1904591 h 2237474"/>
              <a:gd name="connsiteX158" fmla="*/ 3280097 w 12192000"/>
              <a:gd name="connsiteY158" fmla="*/ 1919610 h 2237474"/>
              <a:gd name="connsiteX159" fmla="*/ 3123424 w 12192000"/>
              <a:gd name="connsiteY159" fmla="*/ 1952930 h 2237474"/>
              <a:gd name="connsiteX160" fmla="*/ 3009910 w 12192000"/>
              <a:gd name="connsiteY160" fmla="*/ 1957866 h 2237474"/>
              <a:gd name="connsiteX161" fmla="*/ 2995934 w 12192000"/>
              <a:gd name="connsiteY161" fmla="*/ 1967085 h 2237474"/>
              <a:gd name="connsiteX162" fmla="*/ 2980071 w 12192000"/>
              <a:gd name="connsiteY162" fmla="*/ 1972988 h 2237474"/>
              <a:gd name="connsiteX163" fmla="*/ 2978094 w 12192000"/>
              <a:gd name="connsiteY163" fmla="*/ 1972369 h 2237474"/>
              <a:gd name="connsiteX164" fmla="*/ 2942858 w 12192000"/>
              <a:gd name="connsiteY164" fmla="*/ 1981367 h 2237474"/>
              <a:gd name="connsiteX165" fmla="*/ 2875436 w 12192000"/>
              <a:gd name="connsiteY165" fmla="*/ 1996977 h 2237474"/>
              <a:gd name="connsiteX166" fmla="*/ 2874892 w 12192000"/>
              <a:gd name="connsiteY166" fmla="*/ 1996085 h 2237474"/>
              <a:gd name="connsiteX167" fmla="*/ 2864145 w 12192000"/>
              <a:gd name="connsiteY167" fmla="*/ 1994061 h 2237474"/>
              <a:gd name="connsiteX168" fmla="*/ 2843662 w 12192000"/>
              <a:gd name="connsiteY168" fmla="*/ 1992498 h 2237474"/>
              <a:gd name="connsiteX169" fmla="*/ 2796128 w 12192000"/>
              <a:gd name="connsiteY169" fmla="*/ 1976403 h 2237474"/>
              <a:gd name="connsiteX170" fmla="*/ 2756784 w 12192000"/>
              <a:gd name="connsiteY170" fmla="*/ 1985116 h 2237474"/>
              <a:gd name="connsiteX171" fmla="*/ 2748833 w 12192000"/>
              <a:gd name="connsiteY171" fmla="*/ 1986323 h 2237474"/>
              <a:gd name="connsiteX172" fmla="*/ 2748661 w 12192000"/>
              <a:gd name="connsiteY172" fmla="*/ 1986122 h 2237474"/>
              <a:gd name="connsiteX173" fmla="*/ 2740251 w 12192000"/>
              <a:gd name="connsiteY173" fmla="*/ 1986946 h 2237474"/>
              <a:gd name="connsiteX174" fmla="*/ 2718916 w 12192000"/>
              <a:gd name="connsiteY174" fmla="*/ 1990867 h 2237474"/>
              <a:gd name="connsiteX175" fmla="*/ 2713522 w 12192000"/>
              <a:gd name="connsiteY175" fmla="*/ 1990173 h 2237474"/>
              <a:gd name="connsiteX176" fmla="*/ 2680597 w 12192000"/>
              <a:gd name="connsiteY176" fmla="*/ 1984996 h 2237474"/>
              <a:gd name="connsiteX177" fmla="*/ 2578178 w 12192000"/>
              <a:gd name="connsiteY177" fmla="*/ 1990531 h 2237474"/>
              <a:gd name="connsiteX178" fmla="*/ 2476147 w 12192000"/>
              <a:gd name="connsiteY178" fmla="*/ 1998305 h 2237474"/>
              <a:gd name="connsiteX179" fmla="*/ 2373568 w 12192000"/>
              <a:gd name="connsiteY179" fmla="*/ 2003219 h 2237474"/>
              <a:gd name="connsiteX180" fmla="*/ 2321399 w 12192000"/>
              <a:gd name="connsiteY180" fmla="*/ 1989467 h 2237474"/>
              <a:gd name="connsiteX181" fmla="*/ 2315525 w 12192000"/>
              <a:gd name="connsiteY181" fmla="*/ 1989708 h 2237474"/>
              <a:gd name="connsiteX182" fmla="*/ 2300792 w 12192000"/>
              <a:gd name="connsiteY182" fmla="*/ 1994290 h 2237474"/>
              <a:gd name="connsiteX183" fmla="*/ 2295469 w 12192000"/>
              <a:gd name="connsiteY183" fmla="*/ 1996659 h 2237474"/>
              <a:gd name="connsiteX184" fmla="*/ 2287219 w 12192000"/>
              <a:gd name="connsiteY184" fmla="*/ 1998750 h 2237474"/>
              <a:gd name="connsiteX185" fmla="*/ 2286948 w 12192000"/>
              <a:gd name="connsiteY185" fmla="*/ 1998596 h 2237474"/>
              <a:gd name="connsiteX186" fmla="*/ 2243069 w 12192000"/>
              <a:gd name="connsiteY186" fmla="*/ 2015111 h 2237474"/>
              <a:gd name="connsiteX187" fmla="*/ 2186609 w 12192000"/>
              <a:gd name="connsiteY187" fmla="*/ 2008263 h 2237474"/>
              <a:gd name="connsiteX188" fmla="*/ 2164831 w 12192000"/>
              <a:gd name="connsiteY188" fmla="*/ 2010143 h 2237474"/>
              <a:gd name="connsiteX189" fmla="*/ 2152836 w 12192000"/>
              <a:gd name="connsiteY189" fmla="*/ 2010048 h 2237474"/>
              <a:gd name="connsiteX190" fmla="*/ 2117102 w 12192000"/>
              <a:gd name="connsiteY190" fmla="*/ 2023004 h 2237474"/>
              <a:gd name="connsiteX191" fmla="*/ 2111935 w 12192000"/>
              <a:gd name="connsiteY191" fmla="*/ 2023163 h 2237474"/>
              <a:gd name="connsiteX192" fmla="*/ 2089991 w 12192000"/>
              <a:gd name="connsiteY192" fmla="*/ 2034193 h 2237474"/>
              <a:gd name="connsiteX193" fmla="*/ 2058061 w 12192000"/>
              <a:gd name="connsiteY193" fmla="*/ 2047942 h 2237474"/>
              <a:gd name="connsiteX194" fmla="*/ 2055737 w 12192000"/>
              <a:gd name="connsiteY194" fmla="*/ 2047704 h 2237474"/>
              <a:gd name="connsiteX195" fmla="*/ 2042244 w 12192000"/>
              <a:gd name="connsiteY195" fmla="*/ 2055560 h 2237474"/>
              <a:gd name="connsiteX196" fmla="*/ 1976224 w 12192000"/>
              <a:gd name="connsiteY196" fmla="*/ 2074257 h 2237474"/>
              <a:gd name="connsiteX197" fmla="*/ 1877728 w 12192000"/>
              <a:gd name="connsiteY197" fmla="*/ 2101004 h 2237474"/>
              <a:gd name="connsiteX198" fmla="*/ 1759056 w 12192000"/>
              <a:gd name="connsiteY198" fmla="*/ 2125608 h 2237474"/>
              <a:gd name="connsiteX199" fmla="*/ 1637948 w 12192000"/>
              <a:gd name="connsiteY199" fmla="*/ 2172597 h 2237474"/>
              <a:gd name="connsiteX200" fmla="*/ 1434549 w 12192000"/>
              <a:gd name="connsiteY200" fmla="*/ 2234522 h 2237474"/>
              <a:gd name="connsiteX201" fmla="*/ 1398481 w 12192000"/>
              <a:gd name="connsiteY201" fmla="*/ 2237074 h 2237474"/>
              <a:gd name="connsiteX202" fmla="*/ 1398407 w 12192000"/>
              <a:gd name="connsiteY202" fmla="*/ 2237095 h 2237474"/>
              <a:gd name="connsiteX203" fmla="*/ 1370962 w 12192000"/>
              <a:gd name="connsiteY203" fmla="*/ 2237474 h 2237474"/>
              <a:gd name="connsiteX204" fmla="*/ 1356367 w 12192000"/>
              <a:gd name="connsiteY204" fmla="*/ 2235089 h 2237474"/>
              <a:gd name="connsiteX205" fmla="*/ 1324828 w 12192000"/>
              <a:gd name="connsiteY205" fmla="*/ 2231968 h 2237474"/>
              <a:gd name="connsiteX206" fmla="*/ 1297744 w 12192000"/>
              <a:gd name="connsiteY206" fmla="*/ 2235849 h 2237474"/>
              <a:gd name="connsiteX207" fmla="*/ 1286236 w 12192000"/>
              <a:gd name="connsiteY207" fmla="*/ 2233135 h 2237474"/>
              <a:gd name="connsiteX208" fmla="*/ 1283504 w 12192000"/>
              <a:gd name="connsiteY208" fmla="*/ 2233797 h 2237474"/>
              <a:gd name="connsiteX209" fmla="*/ 1279765 w 12192000"/>
              <a:gd name="connsiteY209" fmla="*/ 2229639 h 2237474"/>
              <a:gd name="connsiteX210" fmla="*/ 1195347 w 12192000"/>
              <a:gd name="connsiteY210" fmla="*/ 2212354 h 2237474"/>
              <a:gd name="connsiteX211" fmla="*/ 970251 w 12192000"/>
              <a:gd name="connsiteY211" fmla="*/ 2221029 h 2237474"/>
              <a:gd name="connsiteX212" fmla="*/ 812914 w 12192000"/>
              <a:gd name="connsiteY212" fmla="*/ 2202752 h 2237474"/>
              <a:gd name="connsiteX213" fmla="*/ 800195 w 12192000"/>
              <a:gd name="connsiteY213" fmla="*/ 2209407 h 2237474"/>
              <a:gd name="connsiteX214" fmla="*/ 784978 w 12192000"/>
              <a:gd name="connsiteY214" fmla="*/ 2212360 h 2237474"/>
              <a:gd name="connsiteX215" fmla="*/ 681987 w 12192000"/>
              <a:gd name="connsiteY215" fmla="*/ 2216757 h 2237474"/>
              <a:gd name="connsiteX216" fmla="*/ 669923 w 12192000"/>
              <a:gd name="connsiteY216" fmla="*/ 2211682 h 2237474"/>
              <a:gd name="connsiteX217" fmla="*/ 648680 w 12192000"/>
              <a:gd name="connsiteY217" fmla="*/ 2206229 h 2237474"/>
              <a:gd name="connsiteX218" fmla="*/ 597225 w 12192000"/>
              <a:gd name="connsiteY218" fmla="*/ 2180999 h 2237474"/>
              <a:gd name="connsiteX219" fmla="*/ 558449 w 12192000"/>
              <a:gd name="connsiteY219" fmla="*/ 2182346 h 2237474"/>
              <a:gd name="connsiteX220" fmla="*/ 550517 w 12192000"/>
              <a:gd name="connsiteY220" fmla="*/ 2182060 h 2237474"/>
              <a:gd name="connsiteX221" fmla="*/ 550309 w 12192000"/>
              <a:gd name="connsiteY221" fmla="*/ 2181825 h 2237474"/>
              <a:gd name="connsiteX222" fmla="*/ 541836 w 12192000"/>
              <a:gd name="connsiteY222" fmla="*/ 2181063 h 2237474"/>
              <a:gd name="connsiteX223" fmla="*/ 536057 w 12192000"/>
              <a:gd name="connsiteY223" fmla="*/ 2181537 h 2237474"/>
              <a:gd name="connsiteX224" fmla="*/ 520671 w 12192000"/>
              <a:gd name="connsiteY224" fmla="*/ 2180980 h 2237474"/>
              <a:gd name="connsiteX225" fmla="*/ 515024 w 12192000"/>
              <a:gd name="connsiteY225" fmla="*/ 2179258 h 2237474"/>
              <a:gd name="connsiteX226" fmla="*/ 512278 w 12192000"/>
              <a:gd name="connsiteY226" fmla="*/ 2176369 h 2237474"/>
              <a:gd name="connsiteX227" fmla="*/ 480419 w 12192000"/>
              <a:gd name="connsiteY227" fmla="*/ 2167807 h 2237474"/>
              <a:gd name="connsiteX228" fmla="*/ 413835 w 12192000"/>
              <a:gd name="connsiteY228" fmla="*/ 2156783 h 2237474"/>
              <a:gd name="connsiteX229" fmla="*/ 376513 w 12192000"/>
              <a:gd name="connsiteY229" fmla="*/ 2154014 h 2237474"/>
              <a:gd name="connsiteX230" fmla="*/ 273386 w 12192000"/>
              <a:gd name="connsiteY230" fmla="*/ 2142551 h 2237474"/>
              <a:gd name="connsiteX231" fmla="*/ 169207 w 12192000"/>
              <a:gd name="connsiteY231" fmla="*/ 2128100 h 2237474"/>
              <a:gd name="connsiteX232" fmla="*/ 93149 w 12192000"/>
              <a:gd name="connsiteY232" fmla="*/ 2105324 h 2237474"/>
              <a:gd name="connsiteX233" fmla="*/ 88109 w 12192000"/>
              <a:gd name="connsiteY233" fmla="*/ 2106704 h 2237474"/>
              <a:gd name="connsiteX234" fmla="*/ 80022 w 12192000"/>
              <a:gd name="connsiteY234" fmla="*/ 2107254 h 2237474"/>
              <a:gd name="connsiteX235" fmla="*/ 79717 w 12192000"/>
              <a:gd name="connsiteY235" fmla="*/ 2107046 h 2237474"/>
              <a:gd name="connsiteX236" fmla="*/ 72352 w 12192000"/>
              <a:gd name="connsiteY236" fmla="*/ 2107991 h 2237474"/>
              <a:gd name="connsiteX237" fmla="*/ 37645 w 12192000"/>
              <a:gd name="connsiteY237" fmla="*/ 2115401 h 2237474"/>
              <a:gd name="connsiteX238" fmla="*/ 4572 w 12192000"/>
              <a:gd name="connsiteY238" fmla="*/ 2111091 h 2237474"/>
              <a:gd name="connsiteX239" fmla="*/ 0 w 12192000"/>
              <a:gd name="connsiteY239" fmla="*/ 2110468 h 2237474"/>
              <a:gd name="connsiteX240" fmla="*/ 0 w 12192000"/>
              <a:gd name="connsiteY2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48155 w 12192000"/>
              <a:gd name="connsiteY152" fmla="*/ 1868903 h 2237474"/>
              <a:gd name="connsiteX153" fmla="*/ 3729530 w 12192000"/>
              <a:gd name="connsiteY153" fmla="*/ 1864513 h 2237474"/>
              <a:gd name="connsiteX154" fmla="*/ 3680177 w 12192000"/>
              <a:gd name="connsiteY154" fmla="*/ 1881552 h 2237474"/>
              <a:gd name="connsiteX155" fmla="*/ 3567259 w 12192000"/>
              <a:gd name="connsiteY155" fmla="*/ 1893482 h 2237474"/>
              <a:gd name="connsiteX156" fmla="*/ 3405770 w 12192000"/>
              <a:gd name="connsiteY156" fmla="*/ 1904591 h 2237474"/>
              <a:gd name="connsiteX157" fmla="*/ 3280097 w 12192000"/>
              <a:gd name="connsiteY157" fmla="*/ 1919610 h 2237474"/>
              <a:gd name="connsiteX158" fmla="*/ 3123424 w 12192000"/>
              <a:gd name="connsiteY158" fmla="*/ 1952930 h 2237474"/>
              <a:gd name="connsiteX159" fmla="*/ 3009910 w 12192000"/>
              <a:gd name="connsiteY159" fmla="*/ 1957866 h 2237474"/>
              <a:gd name="connsiteX160" fmla="*/ 2995934 w 12192000"/>
              <a:gd name="connsiteY160" fmla="*/ 1967085 h 2237474"/>
              <a:gd name="connsiteX161" fmla="*/ 2980071 w 12192000"/>
              <a:gd name="connsiteY161" fmla="*/ 1972988 h 2237474"/>
              <a:gd name="connsiteX162" fmla="*/ 2978094 w 12192000"/>
              <a:gd name="connsiteY162" fmla="*/ 1972369 h 2237474"/>
              <a:gd name="connsiteX163" fmla="*/ 2942858 w 12192000"/>
              <a:gd name="connsiteY163" fmla="*/ 1981367 h 2237474"/>
              <a:gd name="connsiteX164" fmla="*/ 2875436 w 12192000"/>
              <a:gd name="connsiteY164" fmla="*/ 1996977 h 2237474"/>
              <a:gd name="connsiteX165" fmla="*/ 2874892 w 12192000"/>
              <a:gd name="connsiteY165" fmla="*/ 1996085 h 2237474"/>
              <a:gd name="connsiteX166" fmla="*/ 2864145 w 12192000"/>
              <a:gd name="connsiteY166" fmla="*/ 1994061 h 2237474"/>
              <a:gd name="connsiteX167" fmla="*/ 2843662 w 12192000"/>
              <a:gd name="connsiteY167" fmla="*/ 1992498 h 2237474"/>
              <a:gd name="connsiteX168" fmla="*/ 2796128 w 12192000"/>
              <a:gd name="connsiteY168" fmla="*/ 1976403 h 2237474"/>
              <a:gd name="connsiteX169" fmla="*/ 2756784 w 12192000"/>
              <a:gd name="connsiteY169" fmla="*/ 1985116 h 2237474"/>
              <a:gd name="connsiteX170" fmla="*/ 2748833 w 12192000"/>
              <a:gd name="connsiteY170" fmla="*/ 1986323 h 2237474"/>
              <a:gd name="connsiteX171" fmla="*/ 2748661 w 12192000"/>
              <a:gd name="connsiteY171" fmla="*/ 1986122 h 2237474"/>
              <a:gd name="connsiteX172" fmla="*/ 2740251 w 12192000"/>
              <a:gd name="connsiteY172" fmla="*/ 1986946 h 2237474"/>
              <a:gd name="connsiteX173" fmla="*/ 2718916 w 12192000"/>
              <a:gd name="connsiteY173" fmla="*/ 1990867 h 2237474"/>
              <a:gd name="connsiteX174" fmla="*/ 2713522 w 12192000"/>
              <a:gd name="connsiteY174" fmla="*/ 1990173 h 2237474"/>
              <a:gd name="connsiteX175" fmla="*/ 2680597 w 12192000"/>
              <a:gd name="connsiteY175" fmla="*/ 1984996 h 2237474"/>
              <a:gd name="connsiteX176" fmla="*/ 2578178 w 12192000"/>
              <a:gd name="connsiteY176" fmla="*/ 1990531 h 2237474"/>
              <a:gd name="connsiteX177" fmla="*/ 2476147 w 12192000"/>
              <a:gd name="connsiteY177" fmla="*/ 1998305 h 2237474"/>
              <a:gd name="connsiteX178" fmla="*/ 2373568 w 12192000"/>
              <a:gd name="connsiteY178" fmla="*/ 2003219 h 2237474"/>
              <a:gd name="connsiteX179" fmla="*/ 2321399 w 12192000"/>
              <a:gd name="connsiteY179" fmla="*/ 1989467 h 2237474"/>
              <a:gd name="connsiteX180" fmla="*/ 2315525 w 12192000"/>
              <a:gd name="connsiteY180" fmla="*/ 1989708 h 2237474"/>
              <a:gd name="connsiteX181" fmla="*/ 2300792 w 12192000"/>
              <a:gd name="connsiteY181" fmla="*/ 1994290 h 2237474"/>
              <a:gd name="connsiteX182" fmla="*/ 2295469 w 12192000"/>
              <a:gd name="connsiteY182" fmla="*/ 1996659 h 2237474"/>
              <a:gd name="connsiteX183" fmla="*/ 2287219 w 12192000"/>
              <a:gd name="connsiteY183" fmla="*/ 1998750 h 2237474"/>
              <a:gd name="connsiteX184" fmla="*/ 2286948 w 12192000"/>
              <a:gd name="connsiteY184" fmla="*/ 1998596 h 2237474"/>
              <a:gd name="connsiteX185" fmla="*/ 2243069 w 12192000"/>
              <a:gd name="connsiteY185" fmla="*/ 2015111 h 2237474"/>
              <a:gd name="connsiteX186" fmla="*/ 2186609 w 12192000"/>
              <a:gd name="connsiteY186" fmla="*/ 2008263 h 2237474"/>
              <a:gd name="connsiteX187" fmla="*/ 2164831 w 12192000"/>
              <a:gd name="connsiteY187" fmla="*/ 2010143 h 2237474"/>
              <a:gd name="connsiteX188" fmla="*/ 2152836 w 12192000"/>
              <a:gd name="connsiteY188" fmla="*/ 2010048 h 2237474"/>
              <a:gd name="connsiteX189" fmla="*/ 2117102 w 12192000"/>
              <a:gd name="connsiteY189" fmla="*/ 2023004 h 2237474"/>
              <a:gd name="connsiteX190" fmla="*/ 2111935 w 12192000"/>
              <a:gd name="connsiteY190" fmla="*/ 2023163 h 2237474"/>
              <a:gd name="connsiteX191" fmla="*/ 2089991 w 12192000"/>
              <a:gd name="connsiteY191" fmla="*/ 2034193 h 2237474"/>
              <a:gd name="connsiteX192" fmla="*/ 2058061 w 12192000"/>
              <a:gd name="connsiteY192" fmla="*/ 2047942 h 2237474"/>
              <a:gd name="connsiteX193" fmla="*/ 2055737 w 12192000"/>
              <a:gd name="connsiteY193" fmla="*/ 2047704 h 2237474"/>
              <a:gd name="connsiteX194" fmla="*/ 2042244 w 12192000"/>
              <a:gd name="connsiteY194" fmla="*/ 2055560 h 2237474"/>
              <a:gd name="connsiteX195" fmla="*/ 1976224 w 12192000"/>
              <a:gd name="connsiteY195" fmla="*/ 2074257 h 2237474"/>
              <a:gd name="connsiteX196" fmla="*/ 1877728 w 12192000"/>
              <a:gd name="connsiteY196" fmla="*/ 2101004 h 2237474"/>
              <a:gd name="connsiteX197" fmla="*/ 1759056 w 12192000"/>
              <a:gd name="connsiteY197" fmla="*/ 2125608 h 2237474"/>
              <a:gd name="connsiteX198" fmla="*/ 1637948 w 12192000"/>
              <a:gd name="connsiteY198" fmla="*/ 2172597 h 2237474"/>
              <a:gd name="connsiteX199" fmla="*/ 1434549 w 12192000"/>
              <a:gd name="connsiteY199" fmla="*/ 2234522 h 2237474"/>
              <a:gd name="connsiteX200" fmla="*/ 1398481 w 12192000"/>
              <a:gd name="connsiteY200" fmla="*/ 2237074 h 2237474"/>
              <a:gd name="connsiteX201" fmla="*/ 1398407 w 12192000"/>
              <a:gd name="connsiteY201" fmla="*/ 2237095 h 2237474"/>
              <a:gd name="connsiteX202" fmla="*/ 1370962 w 12192000"/>
              <a:gd name="connsiteY202" fmla="*/ 2237474 h 2237474"/>
              <a:gd name="connsiteX203" fmla="*/ 1356367 w 12192000"/>
              <a:gd name="connsiteY203" fmla="*/ 2235089 h 2237474"/>
              <a:gd name="connsiteX204" fmla="*/ 1324828 w 12192000"/>
              <a:gd name="connsiteY204" fmla="*/ 2231968 h 2237474"/>
              <a:gd name="connsiteX205" fmla="*/ 1297744 w 12192000"/>
              <a:gd name="connsiteY205" fmla="*/ 2235849 h 2237474"/>
              <a:gd name="connsiteX206" fmla="*/ 1286236 w 12192000"/>
              <a:gd name="connsiteY206" fmla="*/ 2233135 h 2237474"/>
              <a:gd name="connsiteX207" fmla="*/ 1283504 w 12192000"/>
              <a:gd name="connsiteY207" fmla="*/ 2233797 h 2237474"/>
              <a:gd name="connsiteX208" fmla="*/ 1279765 w 12192000"/>
              <a:gd name="connsiteY208" fmla="*/ 2229639 h 2237474"/>
              <a:gd name="connsiteX209" fmla="*/ 1195347 w 12192000"/>
              <a:gd name="connsiteY209" fmla="*/ 2212354 h 2237474"/>
              <a:gd name="connsiteX210" fmla="*/ 970251 w 12192000"/>
              <a:gd name="connsiteY210" fmla="*/ 2221029 h 2237474"/>
              <a:gd name="connsiteX211" fmla="*/ 812914 w 12192000"/>
              <a:gd name="connsiteY211" fmla="*/ 2202752 h 2237474"/>
              <a:gd name="connsiteX212" fmla="*/ 800195 w 12192000"/>
              <a:gd name="connsiteY212" fmla="*/ 2209407 h 2237474"/>
              <a:gd name="connsiteX213" fmla="*/ 784978 w 12192000"/>
              <a:gd name="connsiteY213" fmla="*/ 2212360 h 2237474"/>
              <a:gd name="connsiteX214" fmla="*/ 681987 w 12192000"/>
              <a:gd name="connsiteY214" fmla="*/ 2216757 h 2237474"/>
              <a:gd name="connsiteX215" fmla="*/ 669923 w 12192000"/>
              <a:gd name="connsiteY215" fmla="*/ 2211682 h 2237474"/>
              <a:gd name="connsiteX216" fmla="*/ 648680 w 12192000"/>
              <a:gd name="connsiteY216" fmla="*/ 2206229 h 2237474"/>
              <a:gd name="connsiteX217" fmla="*/ 597225 w 12192000"/>
              <a:gd name="connsiteY217" fmla="*/ 2180999 h 2237474"/>
              <a:gd name="connsiteX218" fmla="*/ 558449 w 12192000"/>
              <a:gd name="connsiteY218" fmla="*/ 2182346 h 2237474"/>
              <a:gd name="connsiteX219" fmla="*/ 550517 w 12192000"/>
              <a:gd name="connsiteY219" fmla="*/ 2182060 h 2237474"/>
              <a:gd name="connsiteX220" fmla="*/ 550309 w 12192000"/>
              <a:gd name="connsiteY220" fmla="*/ 2181825 h 2237474"/>
              <a:gd name="connsiteX221" fmla="*/ 541836 w 12192000"/>
              <a:gd name="connsiteY221" fmla="*/ 2181063 h 2237474"/>
              <a:gd name="connsiteX222" fmla="*/ 536057 w 12192000"/>
              <a:gd name="connsiteY222" fmla="*/ 2181537 h 2237474"/>
              <a:gd name="connsiteX223" fmla="*/ 520671 w 12192000"/>
              <a:gd name="connsiteY223" fmla="*/ 2180980 h 2237474"/>
              <a:gd name="connsiteX224" fmla="*/ 515024 w 12192000"/>
              <a:gd name="connsiteY224" fmla="*/ 2179258 h 2237474"/>
              <a:gd name="connsiteX225" fmla="*/ 512278 w 12192000"/>
              <a:gd name="connsiteY225" fmla="*/ 2176369 h 2237474"/>
              <a:gd name="connsiteX226" fmla="*/ 480419 w 12192000"/>
              <a:gd name="connsiteY226" fmla="*/ 2167807 h 2237474"/>
              <a:gd name="connsiteX227" fmla="*/ 413835 w 12192000"/>
              <a:gd name="connsiteY227" fmla="*/ 2156783 h 2237474"/>
              <a:gd name="connsiteX228" fmla="*/ 376513 w 12192000"/>
              <a:gd name="connsiteY228" fmla="*/ 2154014 h 2237474"/>
              <a:gd name="connsiteX229" fmla="*/ 273386 w 12192000"/>
              <a:gd name="connsiteY229" fmla="*/ 2142551 h 2237474"/>
              <a:gd name="connsiteX230" fmla="*/ 169207 w 12192000"/>
              <a:gd name="connsiteY230" fmla="*/ 2128100 h 2237474"/>
              <a:gd name="connsiteX231" fmla="*/ 93149 w 12192000"/>
              <a:gd name="connsiteY231" fmla="*/ 2105324 h 2237474"/>
              <a:gd name="connsiteX232" fmla="*/ 88109 w 12192000"/>
              <a:gd name="connsiteY232" fmla="*/ 2106704 h 2237474"/>
              <a:gd name="connsiteX233" fmla="*/ 80022 w 12192000"/>
              <a:gd name="connsiteY233" fmla="*/ 2107254 h 2237474"/>
              <a:gd name="connsiteX234" fmla="*/ 79717 w 12192000"/>
              <a:gd name="connsiteY234" fmla="*/ 2107046 h 2237474"/>
              <a:gd name="connsiteX235" fmla="*/ 72352 w 12192000"/>
              <a:gd name="connsiteY235" fmla="*/ 2107991 h 2237474"/>
              <a:gd name="connsiteX236" fmla="*/ 37645 w 12192000"/>
              <a:gd name="connsiteY236" fmla="*/ 2115401 h 2237474"/>
              <a:gd name="connsiteX237" fmla="*/ 4572 w 12192000"/>
              <a:gd name="connsiteY237" fmla="*/ 2111091 h 2237474"/>
              <a:gd name="connsiteX238" fmla="*/ 0 w 12192000"/>
              <a:gd name="connsiteY238" fmla="*/ 2110468 h 2237474"/>
              <a:gd name="connsiteX239" fmla="*/ 0 w 12192000"/>
              <a:gd name="connsiteY2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29530 w 12192000"/>
              <a:gd name="connsiteY152" fmla="*/ 1864513 h 2237474"/>
              <a:gd name="connsiteX153" fmla="*/ 3680177 w 12192000"/>
              <a:gd name="connsiteY153" fmla="*/ 1881552 h 2237474"/>
              <a:gd name="connsiteX154" fmla="*/ 3567259 w 12192000"/>
              <a:gd name="connsiteY154" fmla="*/ 1893482 h 2237474"/>
              <a:gd name="connsiteX155" fmla="*/ 3405770 w 12192000"/>
              <a:gd name="connsiteY155" fmla="*/ 1904591 h 2237474"/>
              <a:gd name="connsiteX156" fmla="*/ 3280097 w 12192000"/>
              <a:gd name="connsiteY156" fmla="*/ 1919610 h 2237474"/>
              <a:gd name="connsiteX157" fmla="*/ 3123424 w 12192000"/>
              <a:gd name="connsiteY157" fmla="*/ 1952930 h 2237474"/>
              <a:gd name="connsiteX158" fmla="*/ 3009910 w 12192000"/>
              <a:gd name="connsiteY158" fmla="*/ 1957866 h 2237474"/>
              <a:gd name="connsiteX159" fmla="*/ 2995934 w 12192000"/>
              <a:gd name="connsiteY159" fmla="*/ 1967085 h 2237474"/>
              <a:gd name="connsiteX160" fmla="*/ 2980071 w 12192000"/>
              <a:gd name="connsiteY160" fmla="*/ 1972988 h 2237474"/>
              <a:gd name="connsiteX161" fmla="*/ 2978094 w 12192000"/>
              <a:gd name="connsiteY161" fmla="*/ 1972369 h 2237474"/>
              <a:gd name="connsiteX162" fmla="*/ 2942858 w 12192000"/>
              <a:gd name="connsiteY162" fmla="*/ 1981367 h 2237474"/>
              <a:gd name="connsiteX163" fmla="*/ 2875436 w 12192000"/>
              <a:gd name="connsiteY163" fmla="*/ 1996977 h 2237474"/>
              <a:gd name="connsiteX164" fmla="*/ 2874892 w 12192000"/>
              <a:gd name="connsiteY164" fmla="*/ 1996085 h 2237474"/>
              <a:gd name="connsiteX165" fmla="*/ 2864145 w 12192000"/>
              <a:gd name="connsiteY165" fmla="*/ 1994061 h 2237474"/>
              <a:gd name="connsiteX166" fmla="*/ 2843662 w 12192000"/>
              <a:gd name="connsiteY166" fmla="*/ 1992498 h 2237474"/>
              <a:gd name="connsiteX167" fmla="*/ 2796128 w 12192000"/>
              <a:gd name="connsiteY167" fmla="*/ 1976403 h 2237474"/>
              <a:gd name="connsiteX168" fmla="*/ 2756784 w 12192000"/>
              <a:gd name="connsiteY168" fmla="*/ 1985116 h 2237474"/>
              <a:gd name="connsiteX169" fmla="*/ 2748833 w 12192000"/>
              <a:gd name="connsiteY169" fmla="*/ 1986323 h 2237474"/>
              <a:gd name="connsiteX170" fmla="*/ 2748661 w 12192000"/>
              <a:gd name="connsiteY170" fmla="*/ 1986122 h 2237474"/>
              <a:gd name="connsiteX171" fmla="*/ 2740251 w 12192000"/>
              <a:gd name="connsiteY171" fmla="*/ 1986946 h 2237474"/>
              <a:gd name="connsiteX172" fmla="*/ 2718916 w 12192000"/>
              <a:gd name="connsiteY172" fmla="*/ 1990867 h 2237474"/>
              <a:gd name="connsiteX173" fmla="*/ 2713522 w 12192000"/>
              <a:gd name="connsiteY173" fmla="*/ 1990173 h 2237474"/>
              <a:gd name="connsiteX174" fmla="*/ 2680597 w 12192000"/>
              <a:gd name="connsiteY174" fmla="*/ 1984996 h 2237474"/>
              <a:gd name="connsiteX175" fmla="*/ 2578178 w 12192000"/>
              <a:gd name="connsiteY175" fmla="*/ 1990531 h 2237474"/>
              <a:gd name="connsiteX176" fmla="*/ 2476147 w 12192000"/>
              <a:gd name="connsiteY176" fmla="*/ 1998305 h 2237474"/>
              <a:gd name="connsiteX177" fmla="*/ 2373568 w 12192000"/>
              <a:gd name="connsiteY177" fmla="*/ 2003219 h 2237474"/>
              <a:gd name="connsiteX178" fmla="*/ 2321399 w 12192000"/>
              <a:gd name="connsiteY178" fmla="*/ 1989467 h 2237474"/>
              <a:gd name="connsiteX179" fmla="*/ 2315525 w 12192000"/>
              <a:gd name="connsiteY179" fmla="*/ 1989708 h 2237474"/>
              <a:gd name="connsiteX180" fmla="*/ 2300792 w 12192000"/>
              <a:gd name="connsiteY180" fmla="*/ 1994290 h 2237474"/>
              <a:gd name="connsiteX181" fmla="*/ 2295469 w 12192000"/>
              <a:gd name="connsiteY181" fmla="*/ 1996659 h 2237474"/>
              <a:gd name="connsiteX182" fmla="*/ 2287219 w 12192000"/>
              <a:gd name="connsiteY182" fmla="*/ 1998750 h 2237474"/>
              <a:gd name="connsiteX183" fmla="*/ 2286948 w 12192000"/>
              <a:gd name="connsiteY183" fmla="*/ 1998596 h 2237474"/>
              <a:gd name="connsiteX184" fmla="*/ 2243069 w 12192000"/>
              <a:gd name="connsiteY184" fmla="*/ 2015111 h 2237474"/>
              <a:gd name="connsiteX185" fmla="*/ 2186609 w 12192000"/>
              <a:gd name="connsiteY185" fmla="*/ 2008263 h 2237474"/>
              <a:gd name="connsiteX186" fmla="*/ 2164831 w 12192000"/>
              <a:gd name="connsiteY186" fmla="*/ 2010143 h 2237474"/>
              <a:gd name="connsiteX187" fmla="*/ 2152836 w 12192000"/>
              <a:gd name="connsiteY187" fmla="*/ 2010048 h 2237474"/>
              <a:gd name="connsiteX188" fmla="*/ 2117102 w 12192000"/>
              <a:gd name="connsiteY188" fmla="*/ 2023004 h 2237474"/>
              <a:gd name="connsiteX189" fmla="*/ 2111935 w 12192000"/>
              <a:gd name="connsiteY189" fmla="*/ 2023163 h 2237474"/>
              <a:gd name="connsiteX190" fmla="*/ 2089991 w 12192000"/>
              <a:gd name="connsiteY190" fmla="*/ 2034193 h 2237474"/>
              <a:gd name="connsiteX191" fmla="*/ 2058061 w 12192000"/>
              <a:gd name="connsiteY191" fmla="*/ 2047942 h 2237474"/>
              <a:gd name="connsiteX192" fmla="*/ 2055737 w 12192000"/>
              <a:gd name="connsiteY192" fmla="*/ 2047704 h 2237474"/>
              <a:gd name="connsiteX193" fmla="*/ 2042244 w 12192000"/>
              <a:gd name="connsiteY193" fmla="*/ 2055560 h 2237474"/>
              <a:gd name="connsiteX194" fmla="*/ 1976224 w 12192000"/>
              <a:gd name="connsiteY194" fmla="*/ 2074257 h 2237474"/>
              <a:gd name="connsiteX195" fmla="*/ 1877728 w 12192000"/>
              <a:gd name="connsiteY195" fmla="*/ 2101004 h 2237474"/>
              <a:gd name="connsiteX196" fmla="*/ 1759056 w 12192000"/>
              <a:gd name="connsiteY196" fmla="*/ 2125608 h 2237474"/>
              <a:gd name="connsiteX197" fmla="*/ 1637948 w 12192000"/>
              <a:gd name="connsiteY197" fmla="*/ 2172597 h 2237474"/>
              <a:gd name="connsiteX198" fmla="*/ 1434549 w 12192000"/>
              <a:gd name="connsiteY198" fmla="*/ 2234522 h 2237474"/>
              <a:gd name="connsiteX199" fmla="*/ 1398481 w 12192000"/>
              <a:gd name="connsiteY199" fmla="*/ 2237074 h 2237474"/>
              <a:gd name="connsiteX200" fmla="*/ 1398407 w 12192000"/>
              <a:gd name="connsiteY200" fmla="*/ 2237095 h 2237474"/>
              <a:gd name="connsiteX201" fmla="*/ 1370962 w 12192000"/>
              <a:gd name="connsiteY201" fmla="*/ 2237474 h 2237474"/>
              <a:gd name="connsiteX202" fmla="*/ 1356367 w 12192000"/>
              <a:gd name="connsiteY202" fmla="*/ 2235089 h 2237474"/>
              <a:gd name="connsiteX203" fmla="*/ 1324828 w 12192000"/>
              <a:gd name="connsiteY203" fmla="*/ 2231968 h 2237474"/>
              <a:gd name="connsiteX204" fmla="*/ 1297744 w 12192000"/>
              <a:gd name="connsiteY204" fmla="*/ 2235849 h 2237474"/>
              <a:gd name="connsiteX205" fmla="*/ 1286236 w 12192000"/>
              <a:gd name="connsiteY205" fmla="*/ 2233135 h 2237474"/>
              <a:gd name="connsiteX206" fmla="*/ 1283504 w 12192000"/>
              <a:gd name="connsiteY206" fmla="*/ 2233797 h 2237474"/>
              <a:gd name="connsiteX207" fmla="*/ 1279765 w 12192000"/>
              <a:gd name="connsiteY207" fmla="*/ 2229639 h 2237474"/>
              <a:gd name="connsiteX208" fmla="*/ 1195347 w 12192000"/>
              <a:gd name="connsiteY208" fmla="*/ 2212354 h 2237474"/>
              <a:gd name="connsiteX209" fmla="*/ 970251 w 12192000"/>
              <a:gd name="connsiteY209" fmla="*/ 2221029 h 2237474"/>
              <a:gd name="connsiteX210" fmla="*/ 812914 w 12192000"/>
              <a:gd name="connsiteY210" fmla="*/ 2202752 h 2237474"/>
              <a:gd name="connsiteX211" fmla="*/ 800195 w 12192000"/>
              <a:gd name="connsiteY211" fmla="*/ 2209407 h 2237474"/>
              <a:gd name="connsiteX212" fmla="*/ 784978 w 12192000"/>
              <a:gd name="connsiteY212" fmla="*/ 2212360 h 2237474"/>
              <a:gd name="connsiteX213" fmla="*/ 681987 w 12192000"/>
              <a:gd name="connsiteY213" fmla="*/ 2216757 h 2237474"/>
              <a:gd name="connsiteX214" fmla="*/ 669923 w 12192000"/>
              <a:gd name="connsiteY214" fmla="*/ 2211682 h 2237474"/>
              <a:gd name="connsiteX215" fmla="*/ 648680 w 12192000"/>
              <a:gd name="connsiteY215" fmla="*/ 2206229 h 2237474"/>
              <a:gd name="connsiteX216" fmla="*/ 597225 w 12192000"/>
              <a:gd name="connsiteY216" fmla="*/ 2180999 h 2237474"/>
              <a:gd name="connsiteX217" fmla="*/ 558449 w 12192000"/>
              <a:gd name="connsiteY217" fmla="*/ 2182346 h 2237474"/>
              <a:gd name="connsiteX218" fmla="*/ 550517 w 12192000"/>
              <a:gd name="connsiteY218" fmla="*/ 2182060 h 2237474"/>
              <a:gd name="connsiteX219" fmla="*/ 550309 w 12192000"/>
              <a:gd name="connsiteY219" fmla="*/ 2181825 h 2237474"/>
              <a:gd name="connsiteX220" fmla="*/ 541836 w 12192000"/>
              <a:gd name="connsiteY220" fmla="*/ 2181063 h 2237474"/>
              <a:gd name="connsiteX221" fmla="*/ 536057 w 12192000"/>
              <a:gd name="connsiteY221" fmla="*/ 2181537 h 2237474"/>
              <a:gd name="connsiteX222" fmla="*/ 520671 w 12192000"/>
              <a:gd name="connsiteY222" fmla="*/ 2180980 h 2237474"/>
              <a:gd name="connsiteX223" fmla="*/ 515024 w 12192000"/>
              <a:gd name="connsiteY223" fmla="*/ 2179258 h 2237474"/>
              <a:gd name="connsiteX224" fmla="*/ 512278 w 12192000"/>
              <a:gd name="connsiteY224" fmla="*/ 2176369 h 2237474"/>
              <a:gd name="connsiteX225" fmla="*/ 480419 w 12192000"/>
              <a:gd name="connsiteY225" fmla="*/ 2167807 h 2237474"/>
              <a:gd name="connsiteX226" fmla="*/ 413835 w 12192000"/>
              <a:gd name="connsiteY226" fmla="*/ 2156783 h 2237474"/>
              <a:gd name="connsiteX227" fmla="*/ 376513 w 12192000"/>
              <a:gd name="connsiteY227" fmla="*/ 2154014 h 2237474"/>
              <a:gd name="connsiteX228" fmla="*/ 273386 w 12192000"/>
              <a:gd name="connsiteY228" fmla="*/ 2142551 h 2237474"/>
              <a:gd name="connsiteX229" fmla="*/ 169207 w 12192000"/>
              <a:gd name="connsiteY229" fmla="*/ 2128100 h 2237474"/>
              <a:gd name="connsiteX230" fmla="*/ 93149 w 12192000"/>
              <a:gd name="connsiteY230" fmla="*/ 2105324 h 2237474"/>
              <a:gd name="connsiteX231" fmla="*/ 88109 w 12192000"/>
              <a:gd name="connsiteY231" fmla="*/ 2106704 h 2237474"/>
              <a:gd name="connsiteX232" fmla="*/ 80022 w 12192000"/>
              <a:gd name="connsiteY232" fmla="*/ 2107254 h 2237474"/>
              <a:gd name="connsiteX233" fmla="*/ 79717 w 12192000"/>
              <a:gd name="connsiteY233" fmla="*/ 2107046 h 2237474"/>
              <a:gd name="connsiteX234" fmla="*/ 72352 w 12192000"/>
              <a:gd name="connsiteY234" fmla="*/ 2107991 h 2237474"/>
              <a:gd name="connsiteX235" fmla="*/ 37645 w 12192000"/>
              <a:gd name="connsiteY235" fmla="*/ 2115401 h 2237474"/>
              <a:gd name="connsiteX236" fmla="*/ 4572 w 12192000"/>
              <a:gd name="connsiteY236" fmla="*/ 2111091 h 2237474"/>
              <a:gd name="connsiteX237" fmla="*/ 0 w 12192000"/>
              <a:gd name="connsiteY237" fmla="*/ 2110468 h 2237474"/>
              <a:gd name="connsiteX238" fmla="*/ 0 w 12192000"/>
              <a:gd name="connsiteY23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29530 w 12192000"/>
              <a:gd name="connsiteY151" fmla="*/ 1864513 h 2237474"/>
              <a:gd name="connsiteX152" fmla="*/ 3680177 w 12192000"/>
              <a:gd name="connsiteY152" fmla="*/ 1881552 h 2237474"/>
              <a:gd name="connsiteX153" fmla="*/ 3567259 w 12192000"/>
              <a:gd name="connsiteY153" fmla="*/ 1893482 h 2237474"/>
              <a:gd name="connsiteX154" fmla="*/ 3405770 w 12192000"/>
              <a:gd name="connsiteY154" fmla="*/ 1904591 h 2237474"/>
              <a:gd name="connsiteX155" fmla="*/ 3280097 w 12192000"/>
              <a:gd name="connsiteY155" fmla="*/ 1919610 h 2237474"/>
              <a:gd name="connsiteX156" fmla="*/ 3123424 w 12192000"/>
              <a:gd name="connsiteY156" fmla="*/ 1952930 h 2237474"/>
              <a:gd name="connsiteX157" fmla="*/ 3009910 w 12192000"/>
              <a:gd name="connsiteY157" fmla="*/ 1957866 h 2237474"/>
              <a:gd name="connsiteX158" fmla="*/ 2995934 w 12192000"/>
              <a:gd name="connsiteY158" fmla="*/ 1967085 h 2237474"/>
              <a:gd name="connsiteX159" fmla="*/ 2980071 w 12192000"/>
              <a:gd name="connsiteY159" fmla="*/ 1972988 h 2237474"/>
              <a:gd name="connsiteX160" fmla="*/ 2978094 w 12192000"/>
              <a:gd name="connsiteY160" fmla="*/ 1972369 h 2237474"/>
              <a:gd name="connsiteX161" fmla="*/ 2942858 w 12192000"/>
              <a:gd name="connsiteY161" fmla="*/ 1981367 h 2237474"/>
              <a:gd name="connsiteX162" fmla="*/ 2875436 w 12192000"/>
              <a:gd name="connsiteY162" fmla="*/ 1996977 h 2237474"/>
              <a:gd name="connsiteX163" fmla="*/ 2874892 w 12192000"/>
              <a:gd name="connsiteY163" fmla="*/ 1996085 h 2237474"/>
              <a:gd name="connsiteX164" fmla="*/ 2864145 w 12192000"/>
              <a:gd name="connsiteY164" fmla="*/ 1994061 h 2237474"/>
              <a:gd name="connsiteX165" fmla="*/ 2843662 w 12192000"/>
              <a:gd name="connsiteY165" fmla="*/ 1992498 h 2237474"/>
              <a:gd name="connsiteX166" fmla="*/ 2796128 w 12192000"/>
              <a:gd name="connsiteY166" fmla="*/ 1976403 h 2237474"/>
              <a:gd name="connsiteX167" fmla="*/ 2756784 w 12192000"/>
              <a:gd name="connsiteY167" fmla="*/ 1985116 h 2237474"/>
              <a:gd name="connsiteX168" fmla="*/ 2748833 w 12192000"/>
              <a:gd name="connsiteY168" fmla="*/ 1986323 h 2237474"/>
              <a:gd name="connsiteX169" fmla="*/ 2748661 w 12192000"/>
              <a:gd name="connsiteY169" fmla="*/ 1986122 h 2237474"/>
              <a:gd name="connsiteX170" fmla="*/ 2740251 w 12192000"/>
              <a:gd name="connsiteY170" fmla="*/ 1986946 h 2237474"/>
              <a:gd name="connsiteX171" fmla="*/ 2718916 w 12192000"/>
              <a:gd name="connsiteY171" fmla="*/ 1990867 h 2237474"/>
              <a:gd name="connsiteX172" fmla="*/ 2713522 w 12192000"/>
              <a:gd name="connsiteY172" fmla="*/ 1990173 h 2237474"/>
              <a:gd name="connsiteX173" fmla="*/ 2680597 w 12192000"/>
              <a:gd name="connsiteY173" fmla="*/ 1984996 h 2237474"/>
              <a:gd name="connsiteX174" fmla="*/ 2578178 w 12192000"/>
              <a:gd name="connsiteY174" fmla="*/ 1990531 h 2237474"/>
              <a:gd name="connsiteX175" fmla="*/ 2476147 w 12192000"/>
              <a:gd name="connsiteY175" fmla="*/ 1998305 h 2237474"/>
              <a:gd name="connsiteX176" fmla="*/ 2373568 w 12192000"/>
              <a:gd name="connsiteY176" fmla="*/ 2003219 h 2237474"/>
              <a:gd name="connsiteX177" fmla="*/ 2321399 w 12192000"/>
              <a:gd name="connsiteY177" fmla="*/ 1989467 h 2237474"/>
              <a:gd name="connsiteX178" fmla="*/ 2315525 w 12192000"/>
              <a:gd name="connsiteY178" fmla="*/ 1989708 h 2237474"/>
              <a:gd name="connsiteX179" fmla="*/ 2300792 w 12192000"/>
              <a:gd name="connsiteY179" fmla="*/ 1994290 h 2237474"/>
              <a:gd name="connsiteX180" fmla="*/ 2295469 w 12192000"/>
              <a:gd name="connsiteY180" fmla="*/ 1996659 h 2237474"/>
              <a:gd name="connsiteX181" fmla="*/ 2287219 w 12192000"/>
              <a:gd name="connsiteY181" fmla="*/ 1998750 h 2237474"/>
              <a:gd name="connsiteX182" fmla="*/ 2286948 w 12192000"/>
              <a:gd name="connsiteY182" fmla="*/ 1998596 h 2237474"/>
              <a:gd name="connsiteX183" fmla="*/ 2243069 w 12192000"/>
              <a:gd name="connsiteY183" fmla="*/ 2015111 h 2237474"/>
              <a:gd name="connsiteX184" fmla="*/ 2186609 w 12192000"/>
              <a:gd name="connsiteY184" fmla="*/ 2008263 h 2237474"/>
              <a:gd name="connsiteX185" fmla="*/ 2164831 w 12192000"/>
              <a:gd name="connsiteY185" fmla="*/ 2010143 h 2237474"/>
              <a:gd name="connsiteX186" fmla="*/ 2152836 w 12192000"/>
              <a:gd name="connsiteY186" fmla="*/ 2010048 h 2237474"/>
              <a:gd name="connsiteX187" fmla="*/ 2117102 w 12192000"/>
              <a:gd name="connsiteY187" fmla="*/ 2023004 h 2237474"/>
              <a:gd name="connsiteX188" fmla="*/ 2111935 w 12192000"/>
              <a:gd name="connsiteY188" fmla="*/ 2023163 h 2237474"/>
              <a:gd name="connsiteX189" fmla="*/ 2089991 w 12192000"/>
              <a:gd name="connsiteY189" fmla="*/ 2034193 h 2237474"/>
              <a:gd name="connsiteX190" fmla="*/ 2058061 w 12192000"/>
              <a:gd name="connsiteY190" fmla="*/ 2047942 h 2237474"/>
              <a:gd name="connsiteX191" fmla="*/ 2055737 w 12192000"/>
              <a:gd name="connsiteY191" fmla="*/ 2047704 h 2237474"/>
              <a:gd name="connsiteX192" fmla="*/ 2042244 w 12192000"/>
              <a:gd name="connsiteY192" fmla="*/ 2055560 h 2237474"/>
              <a:gd name="connsiteX193" fmla="*/ 1976224 w 12192000"/>
              <a:gd name="connsiteY193" fmla="*/ 2074257 h 2237474"/>
              <a:gd name="connsiteX194" fmla="*/ 1877728 w 12192000"/>
              <a:gd name="connsiteY194" fmla="*/ 2101004 h 2237474"/>
              <a:gd name="connsiteX195" fmla="*/ 1759056 w 12192000"/>
              <a:gd name="connsiteY195" fmla="*/ 2125608 h 2237474"/>
              <a:gd name="connsiteX196" fmla="*/ 1637948 w 12192000"/>
              <a:gd name="connsiteY196" fmla="*/ 2172597 h 2237474"/>
              <a:gd name="connsiteX197" fmla="*/ 1434549 w 12192000"/>
              <a:gd name="connsiteY197" fmla="*/ 2234522 h 2237474"/>
              <a:gd name="connsiteX198" fmla="*/ 1398481 w 12192000"/>
              <a:gd name="connsiteY198" fmla="*/ 2237074 h 2237474"/>
              <a:gd name="connsiteX199" fmla="*/ 1398407 w 12192000"/>
              <a:gd name="connsiteY199" fmla="*/ 2237095 h 2237474"/>
              <a:gd name="connsiteX200" fmla="*/ 1370962 w 12192000"/>
              <a:gd name="connsiteY200" fmla="*/ 2237474 h 2237474"/>
              <a:gd name="connsiteX201" fmla="*/ 1356367 w 12192000"/>
              <a:gd name="connsiteY201" fmla="*/ 2235089 h 2237474"/>
              <a:gd name="connsiteX202" fmla="*/ 1324828 w 12192000"/>
              <a:gd name="connsiteY202" fmla="*/ 2231968 h 2237474"/>
              <a:gd name="connsiteX203" fmla="*/ 1297744 w 12192000"/>
              <a:gd name="connsiteY203" fmla="*/ 2235849 h 2237474"/>
              <a:gd name="connsiteX204" fmla="*/ 1286236 w 12192000"/>
              <a:gd name="connsiteY204" fmla="*/ 2233135 h 2237474"/>
              <a:gd name="connsiteX205" fmla="*/ 1283504 w 12192000"/>
              <a:gd name="connsiteY205" fmla="*/ 2233797 h 2237474"/>
              <a:gd name="connsiteX206" fmla="*/ 1279765 w 12192000"/>
              <a:gd name="connsiteY206" fmla="*/ 2229639 h 2237474"/>
              <a:gd name="connsiteX207" fmla="*/ 1195347 w 12192000"/>
              <a:gd name="connsiteY207" fmla="*/ 2212354 h 2237474"/>
              <a:gd name="connsiteX208" fmla="*/ 970251 w 12192000"/>
              <a:gd name="connsiteY208" fmla="*/ 2221029 h 2237474"/>
              <a:gd name="connsiteX209" fmla="*/ 812914 w 12192000"/>
              <a:gd name="connsiteY209" fmla="*/ 2202752 h 2237474"/>
              <a:gd name="connsiteX210" fmla="*/ 800195 w 12192000"/>
              <a:gd name="connsiteY210" fmla="*/ 2209407 h 2237474"/>
              <a:gd name="connsiteX211" fmla="*/ 784978 w 12192000"/>
              <a:gd name="connsiteY211" fmla="*/ 2212360 h 2237474"/>
              <a:gd name="connsiteX212" fmla="*/ 681987 w 12192000"/>
              <a:gd name="connsiteY212" fmla="*/ 2216757 h 2237474"/>
              <a:gd name="connsiteX213" fmla="*/ 669923 w 12192000"/>
              <a:gd name="connsiteY213" fmla="*/ 2211682 h 2237474"/>
              <a:gd name="connsiteX214" fmla="*/ 648680 w 12192000"/>
              <a:gd name="connsiteY214" fmla="*/ 2206229 h 2237474"/>
              <a:gd name="connsiteX215" fmla="*/ 597225 w 12192000"/>
              <a:gd name="connsiteY215" fmla="*/ 2180999 h 2237474"/>
              <a:gd name="connsiteX216" fmla="*/ 558449 w 12192000"/>
              <a:gd name="connsiteY216" fmla="*/ 2182346 h 2237474"/>
              <a:gd name="connsiteX217" fmla="*/ 550517 w 12192000"/>
              <a:gd name="connsiteY217" fmla="*/ 2182060 h 2237474"/>
              <a:gd name="connsiteX218" fmla="*/ 550309 w 12192000"/>
              <a:gd name="connsiteY218" fmla="*/ 2181825 h 2237474"/>
              <a:gd name="connsiteX219" fmla="*/ 541836 w 12192000"/>
              <a:gd name="connsiteY219" fmla="*/ 2181063 h 2237474"/>
              <a:gd name="connsiteX220" fmla="*/ 536057 w 12192000"/>
              <a:gd name="connsiteY220" fmla="*/ 2181537 h 2237474"/>
              <a:gd name="connsiteX221" fmla="*/ 520671 w 12192000"/>
              <a:gd name="connsiteY221" fmla="*/ 2180980 h 2237474"/>
              <a:gd name="connsiteX222" fmla="*/ 515024 w 12192000"/>
              <a:gd name="connsiteY222" fmla="*/ 2179258 h 2237474"/>
              <a:gd name="connsiteX223" fmla="*/ 512278 w 12192000"/>
              <a:gd name="connsiteY223" fmla="*/ 2176369 h 2237474"/>
              <a:gd name="connsiteX224" fmla="*/ 480419 w 12192000"/>
              <a:gd name="connsiteY224" fmla="*/ 2167807 h 2237474"/>
              <a:gd name="connsiteX225" fmla="*/ 413835 w 12192000"/>
              <a:gd name="connsiteY225" fmla="*/ 2156783 h 2237474"/>
              <a:gd name="connsiteX226" fmla="*/ 376513 w 12192000"/>
              <a:gd name="connsiteY226" fmla="*/ 2154014 h 2237474"/>
              <a:gd name="connsiteX227" fmla="*/ 273386 w 12192000"/>
              <a:gd name="connsiteY227" fmla="*/ 2142551 h 2237474"/>
              <a:gd name="connsiteX228" fmla="*/ 169207 w 12192000"/>
              <a:gd name="connsiteY228" fmla="*/ 2128100 h 2237474"/>
              <a:gd name="connsiteX229" fmla="*/ 93149 w 12192000"/>
              <a:gd name="connsiteY229" fmla="*/ 2105324 h 2237474"/>
              <a:gd name="connsiteX230" fmla="*/ 88109 w 12192000"/>
              <a:gd name="connsiteY230" fmla="*/ 2106704 h 2237474"/>
              <a:gd name="connsiteX231" fmla="*/ 80022 w 12192000"/>
              <a:gd name="connsiteY231" fmla="*/ 2107254 h 2237474"/>
              <a:gd name="connsiteX232" fmla="*/ 79717 w 12192000"/>
              <a:gd name="connsiteY232" fmla="*/ 2107046 h 2237474"/>
              <a:gd name="connsiteX233" fmla="*/ 72352 w 12192000"/>
              <a:gd name="connsiteY233" fmla="*/ 2107991 h 2237474"/>
              <a:gd name="connsiteX234" fmla="*/ 37645 w 12192000"/>
              <a:gd name="connsiteY234" fmla="*/ 2115401 h 2237474"/>
              <a:gd name="connsiteX235" fmla="*/ 4572 w 12192000"/>
              <a:gd name="connsiteY235" fmla="*/ 2111091 h 2237474"/>
              <a:gd name="connsiteX236" fmla="*/ 0 w 12192000"/>
              <a:gd name="connsiteY236" fmla="*/ 2110468 h 2237474"/>
              <a:gd name="connsiteX237" fmla="*/ 0 w 12192000"/>
              <a:gd name="connsiteY23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29530 w 12192000"/>
              <a:gd name="connsiteY150" fmla="*/ 1864513 h 2237474"/>
              <a:gd name="connsiteX151" fmla="*/ 3680177 w 12192000"/>
              <a:gd name="connsiteY151" fmla="*/ 1881552 h 2237474"/>
              <a:gd name="connsiteX152" fmla="*/ 3567259 w 12192000"/>
              <a:gd name="connsiteY152" fmla="*/ 1893482 h 2237474"/>
              <a:gd name="connsiteX153" fmla="*/ 3405770 w 12192000"/>
              <a:gd name="connsiteY153" fmla="*/ 1904591 h 2237474"/>
              <a:gd name="connsiteX154" fmla="*/ 3280097 w 12192000"/>
              <a:gd name="connsiteY154" fmla="*/ 1919610 h 2237474"/>
              <a:gd name="connsiteX155" fmla="*/ 3123424 w 12192000"/>
              <a:gd name="connsiteY155" fmla="*/ 1952930 h 2237474"/>
              <a:gd name="connsiteX156" fmla="*/ 3009910 w 12192000"/>
              <a:gd name="connsiteY156" fmla="*/ 1957866 h 2237474"/>
              <a:gd name="connsiteX157" fmla="*/ 2995934 w 12192000"/>
              <a:gd name="connsiteY157" fmla="*/ 1967085 h 2237474"/>
              <a:gd name="connsiteX158" fmla="*/ 2980071 w 12192000"/>
              <a:gd name="connsiteY158" fmla="*/ 1972988 h 2237474"/>
              <a:gd name="connsiteX159" fmla="*/ 2978094 w 12192000"/>
              <a:gd name="connsiteY159" fmla="*/ 1972369 h 2237474"/>
              <a:gd name="connsiteX160" fmla="*/ 2942858 w 12192000"/>
              <a:gd name="connsiteY160" fmla="*/ 1981367 h 2237474"/>
              <a:gd name="connsiteX161" fmla="*/ 2875436 w 12192000"/>
              <a:gd name="connsiteY161" fmla="*/ 1996977 h 2237474"/>
              <a:gd name="connsiteX162" fmla="*/ 2874892 w 12192000"/>
              <a:gd name="connsiteY162" fmla="*/ 1996085 h 2237474"/>
              <a:gd name="connsiteX163" fmla="*/ 2864145 w 12192000"/>
              <a:gd name="connsiteY163" fmla="*/ 1994061 h 2237474"/>
              <a:gd name="connsiteX164" fmla="*/ 2843662 w 12192000"/>
              <a:gd name="connsiteY164" fmla="*/ 1992498 h 2237474"/>
              <a:gd name="connsiteX165" fmla="*/ 2796128 w 12192000"/>
              <a:gd name="connsiteY165" fmla="*/ 1976403 h 2237474"/>
              <a:gd name="connsiteX166" fmla="*/ 2756784 w 12192000"/>
              <a:gd name="connsiteY166" fmla="*/ 1985116 h 2237474"/>
              <a:gd name="connsiteX167" fmla="*/ 2748833 w 12192000"/>
              <a:gd name="connsiteY167" fmla="*/ 1986323 h 2237474"/>
              <a:gd name="connsiteX168" fmla="*/ 2748661 w 12192000"/>
              <a:gd name="connsiteY168" fmla="*/ 1986122 h 2237474"/>
              <a:gd name="connsiteX169" fmla="*/ 2740251 w 12192000"/>
              <a:gd name="connsiteY169" fmla="*/ 1986946 h 2237474"/>
              <a:gd name="connsiteX170" fmla="*/ 2718916 w 12192000"/>
              <a:gd name="connsiteY170" fmla="*/ 1990867 h 2237474"/>
              <a:gd name="connsiteX171" fmla="*/ 2713522 w 12192000"/>
              <a:gd name="connsiteY171" fmla="*/ 1990173 h 2237474"/>
              <a:gd name="connsiteX172" fmla="*/ 2680597 w 12192000"/>
              <a:gd name="connsiteY172" fmla="*/ 1984996 h 2237474"/>
              <a:gd name="connsiteX173" fmla="*/ 2578178 w 12192000"/>
              <a:gd name="connsiteY173" fmla="*/ 1990531 h 2237474"/>
              <a:gd name="connsiteX174" fmla="*/ 2476147 w 12192000"/>
              <a:gd name="connsiteY174" fmla="*/ 1998305 h 2237474"/>
              <a:gd name="connsiteX175" fmla="*/ 2373568 w 12192000"/>
              <a:gd name="connsiteY175" fmla="*/ 2003219 h 2237474"/>
              <a:gd name="connsiteX176" fmla="*/ 2321399 w 12192000"/>
              <a:gd name="connsiteY176" fmla="*/ 1989467 h 2237474"/>
              <a:gd name="connsiteX177" fmla="*/ 2315525 w 12192000"/>
              <a:gd name="connsiteY177" fmla="*/ 1989708 h 2237474"/>
              <a:gd name="connsiteX178" fmla="*/ 2300792 w 12192000"/>
              <a:gd name="connsiteY178" fmla="*/ 1994290 h 2237474"/>
              <a:gd name="connsiteX179" fmla="*/ 2295469 w 12192000"/>
              <a:gd name="connsiteY179" fmla="*/ 1996659 h 2237474"/>
              <a:gd name="connsiteX180" fmla="*/ 2287219 w 12192000"/>
              <a:gd name="connsiteY180" fmla="*/ 1998750 h 2237474"/>
              <a:gd name="connsiteX181" fmla="*/ 2286948 w 12192000"/>
              <a:gd name="connsiteY181" fmla="*/ 1998596 h 2237474"/>
              <a:gd name="connsiteX182" fmla="*/ 2243069 w 12192000"/>
              <a:gd name="connsiteY182" fmla="*/ 2015111 h 2237474"/>
              <a:gd name="connsiteX183" fmla="*/ 2186609 w 12192000"/>
              <a:gd name="connsiteY183" fmla="*/ 2008263 h 2237474"/>
              <a:gd name="connsiteX184" fmla="*/ 2164831 w 12192000"/>
              <a:gd name="connsiteY184" fmla="*/ 2010143 h 2237474"/>
              <a:gd name="connsiteX185" fmla="*/ 2152836 w 12192000"/>
              <a:gd name="connsiteY185" fmla="*/ 2010048 h 2237474"/>
              <a:gd name="connsiteX186" fmla="*/ 2117102 w 12192000"/>
              <a:gd name="connsiteY186" fmla="*/ 2023004 h 2237474"/>
              <a:gd name="connsiteX187" fmla="*/ 2111935 w 12192000"/>
              <a:gd name="connsiteY187" fmla="*/ 2023163 h 2237474"/>
              <a:gd name="connsiteX188" fmla="*/ 2089991 w 12192000"/>
              <a:gd name="connsiteY188" fmla="*/ 2034193 h 2237474"/>
              <a:gd name="connsiteX189" fmla="*/ 2058061 w 12192000"/>
              <a:gd name="connsiteY189" fmla="*/ 2047942 h 2237474"/>
              <a:gd name="connsiteX190" fmla="*/ 2055737 w 12192000"/>
              <a:gd name="connsiteY190" fmla="*/ 2047704 h 2237474"/>
              <a:gd name="connsiteX191" fmla="*/ 2042244 w 12192000"/>
              <a:gd name="connsiteY191" fmla="*/ 2055560 h 2237474"/>
              <a:gd name="connsiteX192" fmla="*/ 1976224 w 12192000"/>
              <a:gd name="connsiteY192" fmla="*/ 2074257 h 2237474"/>
              <a:gd name="connsiteX193" fmla="*/ 1877728 w 12192000"/>
              <a:gd name="connsiteY193" fmla="*/ 2101004 h 2237474"/>
              <a:gd name="connsiteX194" fmla="*/ 1759056 w 12192000"/>
              <a:gd name="connsiteY194" fmla="*/ 2125608 h 2237474"/>
              <a:gd name="connsiteX195" fmla="*/ 1637948 w 12192000"/>
              <a:gd name="connsiteY195" fmla="*/ 2172597 h 2237474"/>
              <a:gd name="connsiteX196" fmla="*/ 1434549 w 12192000"/>
              <a:gd name="connsiteY196" fmla="*/ 2234522 h 2237474"/>
              <a:gd name="connsiteX197" fmla="*/ 1398481 w 12192000"/>
              <a:gd name="connsiteY197" fmla="*/ 2237074 h 2237474"/>
              <a:gd name="connsiteX198" fmla="*/ 1398407 w 12192000"/>
              <a:gd name="connsiteY198" fmla="*/ 2237095 h 2237474"/>
              <a:gd name="connsiteX199" fmla="*/ 1370962 w 12192000"/>
              <a:gd name="connsiteY199" fmla="*/ 2237474 h 2237474"/>
              <a:gd name="connsiteX200" fmla="*/ 1356367 w 12192000"/>
              <a:gd name="connsiteY200" fmla="*/ 2235089 h 2237474"/>
              <a:gd name="connsiteX201" fmla="*/ 1324828 w 12192000"/>
              <a:gd name="connsiteY201" fmla="*/ 2231968 h 2237474"/>
              <a:gd name="connsiteX202" fmla="*/ 1297744 w 12192000"/>
              <a:gd name="connsiteY202" fmla="*/ 2235849 h 2237474"/>
              <a:gd name="connsiteX203" fmla="*/ 1286236 w 12192000"/>
              <a:gd name="connsiteY203" fmla="*/ 2233135 h 2237474"/>
              <a:gd name="connsiteX204" fmla="*/ 1283504 w 12192000"/>
              <a:gd name="connsiteY204" fmla="*/ 2233797 h 2237474"/>
              <a:gd name="connsiteX205" fmla="*/ 1279765 w 12192000"/>
              <a:gd name="connsiteY205" fmla="*/ 2229639 h 2237474"/>
              <a:gd name="connsiteX206" fmla="*/ 1195347 w 12192000"/>
              <a:gd name="connsiteY206" fmla="*/ 2212354 h 2237474"/>
              <a:gd name="connsiteX207" fmla="*/ 970251 w 12192000"/>
              <a:gd name="connsiteY207" fmla="*/ 2221029 h 2237474"/>
              <a:gd name="connsiteX208" fmla="*/ 812914 w 12192000"/>
              <a:gd name="connsiteY208" fmla="*/ 2202752 h 2237474"/>
              <a:gd name="connsiteX209" fmla="*/ 800195 w 12192000"/>
              <a:gd name="connsiteY209" fmla="*/ 2209407 h 2237474"/>
              <a:gd name="connsiteX210" fmla="*/ 784978 w 12192000"/>
              <a:gd name="connsiteY210" fmla="*/ 2212360 h 2237474"/>
              <a:gd name="connsiteX211" fmla="*/ 681987 w 12192000"/>
              <a:gd name="connsiteY211" fmla="*/ 2216757 h 2237474"/>
              <a:gd name="connsiteX212" fmla="*/ 669923 w 12192000"/>
              <a:gd name="connsiteY212" fmla="*/ 2211682 h 2237474"/>
              <a:gd name="connsiteX213" fmla="*/ 648680 w 12192000"/>
              <a:gd name="connsiteY213" fmla="*/ 2206229 h 2237474"/>
              <a:gd name="connsiteX214" fmla="*/ 597225 w 12192000"/>
              <a:gd name="connsiteY214" fmla="*/ 2180999 h 2237474"/>
              <a:gd name="connsiteX215" fmla="*/ 558449 w 12192000"/>
              <a:gd name="connsiteY215" fmla="*/ 2182346 h 2237474"/>
              <a:gd name="connsiteX216" fmla="*/ 550517 w 12192000"/>
              <a:gd name="connsiteY216" fmla="*/ 2182060 h 2237474"/>
              <a:gd name="connsiteX217" fmla="*/ 550309 w 12192000"/>
              <a:gd name="connsiteY217" fmla="*/ 2181825 h 2237474"/>
              <a:gd name="connsiteX218" fmla="*/ 541836 w 12192000"/>
              <a:gd name="connsiteY218" fmla="*/ 2181063 h 2237474"/>
              <a:gd name="connsiteX219" fmla="*/ 536057 w 12192000"/>
              <a:gd name="connsiteY219" fmla="*/ 2181537 h 2237474"/>
              <a:gd name="connsiteX220" fmla="*/ 520671 w 12192000"/>
              <a:gd name="connsiteY220" fmla="*/ 2180980 h 2237474"/>
              <a:gd name="connsiteX221" fmla="*/ 515024 w 12192000"/>
              <a:gd name="connsiteY221" fmla="*/ 2179258 h 2237474"/>
              <a:gd name="connsiteX222" fmla="*/ 512278 w 12192000"/>
              <a:gd name="connsiteY222" fmla="*/ 2176369 h 2237474"/>
              <a:gd name="connsiteX223" fmla="*/ 480419 w 12192000"/>
              <a:gd name="connsiteY223" fmla="*/ 2167807 h 2237474"/>
              <a:gd name="connsiteX224" fmla="*/ 413835 w 12192000"/>
              <a:gd name="connsiteY224" fmla="*/ 2156783 h 2237474"/>
              <a:gd name="connsiteX225" fmla="*/ 376513 w 12192000"/>
              <a:gd name="connsiteY225" fmla="*/ 2154014 h 2237474"/>
              <a:gd name="connsiteX226" fmla="*/ 273386 w 12192000"/>
              <a:gd name="connsiteY226" fmla="*/ 2142551 h 2237474"/>
              <a:gd name="connsiteX227" fmla="*/ 169207 w 12192000"/>
              <a:gd name="connsiteY227" fmla="*/ 2128100 h 2237474"/>
              <a:gd name="connsiteX228" fmla="*/ 93149 w 12192000"/>
              <a:gd name="connsiteY228" fmla="*/ 2105324 h 2237474"/>
              <a:gd name="connsiteX229" fmla="*/ 88109 w 12192000"/>
              <a:gd name="connsiteY229" fmla="*/ 2106704 h 2237474"/>
              <a:gd name="connsiteX230" fmla="*/ 80022 w 12192000"/>
              <a:gd name="connsiteY230" fmla="*/ 2107254 h 2237474"/>
              <a:gd name="connsiteX231" fmla="*/ 79717 w 12192000"/>
              <a:gd name="connsiteY231" fmla="*/ 2107046 h 2237474"/>
              <a:gd name="connsiteX232" fmla="*/ 72352 w 12192000"/>
              <a:gd name="connsiteY232" fmla="*/ 2107991 h 2237474"/>
              <a:gd name="connsiteX233" fmla="*/ 37645 w 12192000"/>
              <a:gd name="connsiteY233" fmla="*/ 2115401 h 2237474"/>
              <a:gd name="connsiteX234" fmla="*/ 4572 w 12192000"/>
              <a:gd name="connsiteY234" fmla="*/ 2111091 h 2237474"/>
              <a:gd name="connsiteX235" fmla="*/ 0 w 12192000"/>
              <a:gd name="connsiteY235" fmla="*/ 2110468 h 2237474"/>
              <a:gd name="connsiteX236" fmla="*/ 0 w 12192000"/>
              <a:gd name="connsiteY23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43319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08541 w 12192000"/>
              <a:gd name="connsiteY102" fmla="*/ 1668757 h 2237474"/>
              <a:gd name="connsiteX103" fmla="*/ 6471012 w 12192000"/>
              <a:gd name="connsiteY103" fmla="*/ 1678604 h 2237474"/>
              <a:gd name="connsiteX104" fmla="*/ 6415265 w 12192000"/>
              <a:gd name="connsiteY104" fmla="*/ 1665317 h 2237474"/>
              <a:gd name="connsiteX105" fmla="*/ 6364035 w 12192000"/>
              <a:gd name="connsiteY105" fmla="*/ 1667683 h 2237474"/>
              <a:gd name="connsiteX106" fmla="*/ 6280959 w 12192000"/>
              <a:gd name="connsiteY106" fmla="*/ 1689329 h 2237474"/>
              <a:gd name="connsiteX107" fmla="*/ 6243319 w 12192000"/>
              <a:gd name="connsiteY107" fmla="*/ 1695560 h 2237474"/>
              <a:gd name="connsiteX108" fmla="*/ 6098321 w 12192000"/>
              <a:gd name="connsiteY108" fmla="*/ 1721646 h 2237474"/>
              <a:gd name="connsiteX109" fmla="*/ 5880652 w 12192000"/>
              <a:gd name="connsiteY109" fmla="*/ 1779643 h 2237474"/>
              <a:gd name="connsiteX110" fmla="*/ 5785959 w 12192000"/>
              <a:gd name="connsiteY110" fmla="*/ 1775307 h 2237474"/>
              <a:gd name="connsiteX111" fmla="*/ 5643534 w 12192000"/>
              <a:gd name="connsiteY111" fmla="*/ 1802919 h 2237474"/>
              <a:gd name="connsiteX112" fmla="*/ 5518799 w 12192000"/>
              <a:gd name="connsiteY112" fmla="*/ 1818312 h 2237474"/>
              <a:gd name="connsiteX113" fmla="*/ 5505014 w 12192000"/>
              <a:gd name="connsiteY113" fmla="*/ 1819259 h 2237474"/>
              <a:gd name="connsiteX114" fmla="*/ 5453307 w 12192000"/>
              <a:gd name="connsiteY114" fmla="*/ 1815450 h 2237474"/>
              <a:gd name="connsiteX115" fmla="*/ 5364192 w 12192000"/>
              <a:gd name="connsiteY115" fmla="*/ 1826074 h 2237474"/>
              <a:gd name="connsiteX116" fmla="*/ 5350380 w 12192000"/>
              <a:gd name="connsiteY116" fmla="*/ 1830891 h 2237474"/>
              <a:gd name="connsiteX117" fmla="*/ 5259633 w 12192000"/>
              <a:gd name="connsiteY117" fmla="*/ 1837160 h 2237474"/>
              <a:gd name="connsiteX118" fmla="*/ 5197513 w 12192000"/>
              <a:gd name="connsiteY118" fmla="*/ 1844718 h 2237474"/>
              <a:gd name="connsiteX119" fmla="*/ 5184170 w 12192000"/>
              <a:gd name="connsiteY119" fmla="*/ 1849402 h 2237474"/>
              <a:gd name="connsiteX120" fmla="*/ 5168852 w 12192000"/>
              <a:gd name="connsiteY120" fmla="*/ 1844846 h 2237474"/>
              <a:gd name="connsiteX121" fmla="*/ 5164370 w 12192000"/>
              <a:gd name="connsiteY121" fmla="*/ 1840597 h 2237474"/>
              <a:gd name="connsiteX122" fmla="*/ 5114927 w 12192000"/>
              <a:gd name="connsiteY122" fmla="*/ 1847827 h 2237474"/>
              <a:gd name="connsiteX123" fmla="*/ 5108970 w 12192000"/>
              <a:gd name="connsiteY123" fmla="*/ 1847935 h 2237474"/>
              <a:gd name="connsiteX124" fmla="*/ 5067961 w 12192000"/>
              <a:gd name="connsiteY124" fmla="*/ 1845917 h 2237474"/>
              <a:gd name="connsiteX125" fmla="*/ 5007075 w 12192000"/>
              <a:gd name="connsiteY125" fmla="*/ 1838626 h 2237474"/>
              <a:gd name="connsiteX126" fmla="*/ 4944087 w 12192000"/>
              <a:gd name="connsiteY126" fmla="*/ 1823332 h 2237474"/>
              <a:gd name="connsiteX127" fmla="*/ 4907662 w 12192000"/>
              <a:gd name="connsiteY127" fmla="*/ 1816900 h 2237474"/>
              <a:gd name="connsiteX128" fmla="*/ 4882386 w 12192000"/>
              <a:gd name="connsiteY128" fmla="*/ 1809844 h 2237474"/>
              <a:gd name="connsiteX129" fmla="*/ 4811440 w 12192000"/>
              <a:gd name="connsiteY129" fmla="*/ 1804655 h 2237474"/>
              <a:gd name="connsiteX130" fmla="*/ 4691075 w 12192000"/>
              <a:gd name="connsiteY130" fmla="*/ 1801389 h 2237474"/>
              <a:gd name="connsiteX131" fmla="*/ 4611738 w 12192000"/>
              <a:gd name="connsiteY131" fmla="*/ 1776964 h 2237474"/>
              <a:gd name="connsiteX132" fmla="*/ 4560070 w 12192000"/>
              <a:gd name="connsiteY132" fmla="*/ 1785640 h 2237474"/>
              <a:gd name="connsiteX133" fmla="*/ 4536503 w 12192000"/>
              <a:gd name="connsiteY133" fmla="*/ 1785334 h 2237474"/>
              <a:gd name="connsiteX134" fmla="*/ 4513724 w 12192000"/>
              <a:gd name="connsiteY134" fmla="*/ 1791996 h 2237474"/>
              <a:gd name="connsiteX135" fmla="*/ 4459810 w 12192000"/>
              <a:gd name="connsiteY135" fmla="*/ 1797886 h 2237474"/>
              <a:gd name="connsiteX136" fmla="*/ 4379064 w 12192000"/>
              <a:gd name="connsiteY136" fmla="*/ 1817177 h 2237474"/>
              <a:gd name="connsiteX137" fmla="*/ 4319209 w 12192000"/>
              <a:gd name="connsiteY137" fmla="*/ 1834833 h 2237474"/>
              <a:gd name="connsiteX138" fmla="*/ 4290981 w 12192000"/>
              <a:gd name="connsiteY138" fmla="*/ 1839677 h 2237474"/>
              <a:gd name="connsiteX139" fmla="*/ 4285792 w 12192000"/>
              <a:gd name="connsiteY139" fmla="*/ 1836231 h 2237474"/>
              <a:gd name="connsiteX140" fmla="*/ 4238372 w 12192000"/>
              <a:gd name="connsiteY140" fmla="*/ 1851480 h 2237474"/>
              <a:gd name="connsiteX141" fmla="*/ 4232517 w 12192000"/>
              <a:gd name="connsiteY141" fmla="*/ 1852567 h 2237474"/>
              <a:gd name="connsiteX142" fmla="*/ 4191732 w 12192000"/>
              <a:gd name="connsiteY142" fmla="*/ 1857328 h 2237474"/>
              <a:gd name="connsiteX143" fmla="*/ 4065532 w 12192000"/>
              <a:gd name="connsiteY143" fmla="*/ 1855477 h 2237474"/>
              <a:gd name="connsiteX144" fmla="*/ 4028460 w 12192000"/>
              <a:gd name="connsiteY144" fmla="*/ 1855137 h 2237474"/>
              <a:gd name="connsiteX145" fmla="*/ 4002267 w 12192000"/>
              <a:gd name="connsiteY145" fmla="*/ 1852352 h 2237474"/>
              <a:gd name="connsiteX146" fmla="*/ 3931396 w 12192000"/>
              <a:gd name="connsiteY146" fmla="*/ 1858915 h 2237474"/>
              <a:gd name="connsiteX147" fmla="*/ 3812162 w 12192000"/>
              <a:gd name="connsiteY147" fmla="*/ 1875501 h 2237474"/>
              <a:gd name="connsiteX148" fmla="*/ 3729530 w 12192000"/>
              <a:gd name="connsiteY148" fmla="*/ 1864513 h 2237474"/>
              <a:gd name="connsiteX149" fmla="*/ 3680177 w 12192000"/>
              <a:gd name="connsiteY149" fmla="*/ 1881552 h 2237474"/>
              <a:gd name="connsiteX150" fmla="*/ 3567259 w 12192000"/>
              <a:gd name="connsiteY150" fmla="*/ 1893482 h 2237474"/>
              <a:gd name="connsiteX151" fmla="*/ 3405770 w 12192000"/>
              <a:gd name="connsiteY151" fmla="*/ 1904591 h 2237474"/>
              <a:gd name="connsiteX152" fmla="*/ 3280097 w 12192000"/>
              <a:gd name="connsiteY152" fmla="*/ 1919610 h 2237474"/>
              <a:gd name="connsiteX153" fmla="*/ 3123424 w 12192000"/>
              <a:gd name="connsiteY153" fmla="*/ 1952930 h 2237474"/>
              <a:gd name="connsiteX154" fmla="*/ 3009910 w 12192000"/>
              <a:gd name="connsiteY154" fmla="*/ 1957866 h 2237474"/>
              <a:gd name="connsiteX155" fmla="*/ 2995934 w 12192000"/>
              <a:gd name="connsiteY155" fmla="*/ 1967085 h 2237474"/>
              <a:gd name="connsiteX156" fmla="*/ 2980071 w 12192000"/>
              <a:gd name="connsiteY156" fmla="*/ 1972988 h 2237474"/>
              <a:gd name="connsiteX157" fmla="*/ 2978094 w 12192000"/>
              <a:gd name="connsiteY157" fmla="*/ 1972369 h 2237474"/>
              <a:gd name="connsiteX158" fmla="*/ 2942858 w 12192000"/>
              <a:gd name="connsiteY158" fmla="*/ 1981367 h 2237474"/>
              <a:gd name="connsiteX159" fmla="*/ 2875436 w 12192000"/>
              <a:gd name="connsiteY159" fmla="*/ 1996977 h 2237474"/>
              <a:gd name="connsiteX160" fmla="*/ 2874892 w 12192000"/>
              <a:gd name="connsiteY160" fmla="*/ 1996085 h 2237474"/>
              <a:gd name="connsiteX161" fmla="*/ 2864145 w 12192000"/>
              <a:gd name="connsiteY161" fmla="*/ 1994061 h 2237474"/>
              <a:gd name="connsiteX162" fmla="*/ 2843662 w 12192000"/>
              <a:gd name="connsiteY162" fmla="*/ 1992498 h 2237474"/>
              <a:gd name="connsiteX163" fmla="*/ 2796128 w 12192000"/>
              <a:gd name="connsiteY163" fmla="*/ 1976403 h 2237474"/>
              <a:gd name="connsiteX164" fmla="*/ 2756784 w 12192000"/>
              <a:gd name="connsiteY164" fmla="*/ 1985116 h 2237474"/>
              <a:gd name="connsiteX165" fmla="*/ 2748833 w 12192000"/>
              <a:gd name="connsiteY165" fmla="*/ 1986323 h 2237474"/>
              <a:gd name="connsiteX166" fmla="*/ 2748661 w 12192000"/>
              <a:gd name="connsiteY166" fmla="*/ 1986122 h 2237474"/>
              <a:gd name="connsiteX167" fmla="*/ 2740251 w 12192000"/>
              <a:gd name="connsiteY167" fmla="*/ 1986946 h 2237474"/>
              <a:gd name="connsiteX168" fmla="*/ 2718916 w 12192000"/>
              <a:gd name="connsiteY168" fmla="*/ 1990867 h 2237474"/>
              <a:gd name="connsiteX169" fmla="*/ 2713522 w 12192000"/>
              <a:gd name="connsiteY169" fmla="*/ 1990173 h 2237474"/>
              <a:gd name="connsiteX170" fmla="*/ 2680597 w 12192000"/>
              <a:gd name="connsiteY170" fmla="*/ 1984996 h 2237474"/>
              <a:gd name="connsiteX171" fmla="*/ 2578178 w 12192000"/>
              <a:gd name="connsiteY171" fmla="*/ 1990531 h 2237474"/>
              <a:gd name="connsiteX172" fmla="*/ 2476147 w 12192000"/>
              <a:gd name="connsiteY172" fmla="*/ 1998305 h 2237474"/>
              <a:gd name="connsiteX173" fmla="*/ 2373568 w 12192000"/>
              <a:gd name="connsiteY173" fmla="*/ 2003219 h 2237474"/>
              <a:gd name="connsiteX174" fmla="*/ 2321399 w 12192000"/>
              <a:gd name="connsiteY174" fmla="*/ 1989467 h 2237474"/>
              <a:gd name="connsiteX175" fmla="*/ 2315525 w 12192000"/>
              <a:gd name="connsiteY175" fmla="*/ 1989708 h 2237474"/>
              <a:gd name="connsiteX176" fmla="*/ 2300792 w 12192000"/>
              <a:gd name="connsiteY176" fmla="*/ 1994290 h 2237474"/>
              <a:gd name="connsiteX177" fmla="*/ 2295469 w 12192000"/>
              <a:gd name="connsiteY177" fmla="*/ 1996659 h 2237474"/>
              <a:gd name="connsiteX178" fmla="*/ 2287219 w 12192000"/>
              <a:gd name="connsiteY178" fmla="*/ 1998750 h 2237474"/>
              <a:gd name="connsiteX179" fmla="*/ 2286948 w 12192000"/>
              <a:gd name="connsiteY179" fmla="*/ 1998596 h 2237474"/>
              <a:gd name="connsiteX180" fmla="*/ 2243069 w 12192000"/>
              <a:gd name="connsiteY180" fmla="*/ 2015111 h 2237474"/>
              <a:gd name="connsiteX181" fmla="*/ 2186609 w 12192000"/>
              <a:gd name="connsiteY181" fmla="*/ 2008263 h 2237474"/>
              <a:gd name="connsiteX182" fmla="*/ 2164831 w 12192000"/>
              <a:gd name="connsiteY182" fmla="*/ 2010143 h 2237474"/>
              <a:gd name="connsiteX183" fmla="*/ 2152836 w 12192000"/>
              <a:gd name="connsiteY183" fmla="*/ 2010048 h 2237474"/>
              <a:gd name="connsiteX184" fmla="*/ 2117102 w 12192000"/>
              <a:gd name="connsiteY184" fmla="*/ 2023004 h 2237474"/>
              <a:gd name="connsiteX185" fmla="*/ 2111935 w 12192000"/>
              <a:gd name="connsiteY185" fmla="*/ 2023163 h 2237474"/>
              <a:gd name="connsiteX186" fmla="*/ 2089991 w 12192000"/>
              <a:gd name="connsiteY186" fmla="*/ 2034193 h 2237474"/>
              <a:gd name="connsiteX187" fmla="*/ 2058061 w 12192000"/>
              <a:gd name="connsiteY187" fmla="*/ 2047942 h 2237474"/>
              <a:gd name="connsiteX188" fmla="*/ 2055737 w 12192000"/>
              <a:gd name="connsiteY188" fmla="*/ 2047704 h 2237474"/>
              <a:gd name="connsiteX189" fmla="*/ 2042244 w 12192000"/>
              <a:gd name="connsiteY189" fmla="*/ 2055560 h 2237474"/>
              <a:gd name="connsiteX190" fmla="*/ 1976224 w 12192000"/>
              <a:gd name="connsiteY190" fmla="*/ 2074257 h 2237474"/>
              <a:gd name="connsiteX191" fmla="*/ 1877728 w 12192000"/>
              <a:gd name="connsiteY191" fmla="*/ 2101004 h 2237474"/>
              <a:gd name="connsiteX192" fmla="*/ 1759056 w 12192000"/>
              <a:gd name="connsiteY192" fmla="*/ 2125608 h 2237474"/>
              <a:gd name="connsiteX193" fmla="*/ 1637948 w 12192000"/>
              <a:gd name="connsiteY193" fmla="*/ 2172597 h 2237474"/>
              <a:gd name="connsiteX194" fmla="*/ 1434549 w 12192000"/>
              <a:gd name="connsiteY194" fmla="*/ 2234522 h 2237474"/>
              <a:gd name="connsiteX195" fmla="*/ 1398481 w 12192000"/>
              <a:gd name="connsiteY195" fmla="*/ 2237074 h 2237474"/>
              <a:gd name="connsiteX196" fmla="*/ 1398407 w 12192000"/>
              <a:gd name="connsiteY196" fmla="*/ 2237095 h 2237474"/>
              <a:gd name="connsiteX197" fmla="*/ 1370962 w 12192000"/>
              <a:gd name="connsiteY197" fmla="*/ 2237474 h 2237474"/>
              <a:gd name="connsiteX198" fmla="*/ 1356367 w 12192000"/>
              <a:gd name="connsiteY198" fmla="*/ 2235089 h 2237474"/>
              <a:gd name="connsiteX199" fmla="*/ 1324828 w 12192000"/>
              <a:gd name="connsiteY199" fmla="*/ 2231968 h 2237474"/>
              <a:gd name="connsiteX200" fmla="*/ 1297744 w 12192000"/>
              <a:gd name="connsiteY200" fmla="*/ 2235849 h 2237474"/>
              <a:gd name="connsiteX201" fmla="*/ 1286236 w 12192000"/>
              <a:gd name="connsiteY201" fmla="*/ 2233135 h 2237474"/>
              <a:gd name="connsiteX202" fmla="*/ 1283504 w 12192000"/>
              <a:gd name="connsiteY202" fmla="*/ 2233797 h 2237474"/>
              <a:gd name="connsiteX203" fmla="*/ 1279765 w 12192000"/>
              <a:gd name="connsiteY203" fmla="*/ 2229639 h 2237474"/>
              <a:gd name="connsiteX204" fmla="*/ 1195347 w 12192000"/>
              <a:gd name="connsiteY204" fmla="*/ 2212354 h 2237474"/>
              <a:gd name="connsiteX205" fmla="*/ 970251 w 12192000"/>
              <a:gd name="connsiteY205" fmla="*/ 2221029 h 2237474"/>
              <a:gd name="connsiteX206" fmla="*/ 812914 w 12192000"/>
              <a:gd name="connsiteY206" fmla="*/ 2202752 h 2237474"/>
              <a:gd name="connsiteX207" fmla="*/ 800195 w 12192000"/>
              <a:gd name="connsiteY207" fmla="*/ 2209407 h 2237474"/>
              <a:gd name="connsiteX208" fmla="*/ 784978 w 12192000"/>
              <a:gd name="connsiteY208" fmla="*/ 2212360 h 2237474"/>
              <a:gd name="connsiteX209" fmla="*/ 681987 w 12192000"/>
              <a:gd name="connsiteY209" fmla="*/ 2216757 h 2237474"/>
              <a:gd name="connsiteX210" fmla="*/ 669923 w 12192000"/>
              <a:gd name="connsiteY210" fmla="*/ 2211682 h 2237474"/>
              <a:gd name="connsiteX211" fmla="*/ 648680 w 12192000"/>
              <a:gd name="connsiteY211" fmla="*/ 2206229 h 2237474"/>
              <a:gd name="connsiteX212" fmla="*/ 597225 w 12192000"/>
              <a:gd name="connsiteY212" fmla="*/ 2180999 h 2237474"/>
              <a:gd name="connsiteX213" fmla="*/ 558449 w 12192000"/>
              <a:gd name="connsiteY213" fmla="*/ 2182346 h 2237474"/>
              <a:gd name="connsiteX214" fmla="*/ 550517 w 12192000"/>
              <a:gd name="connsiteY214" fmla="*/ 2182060 h 2237474"/>
              <a:gd name="connsiteX215" fmla="*/ 550309 w 12192000"/>
              <a:gd name="connsiteY215" fmla="*/ 2181825 h 2237474"/>
              <a:gd name="connsiteX216" fmla="*/ 541836 w 12192000"/>
              <a:gd name="connsiteY216" fmla="*/ 2181063 h 2237474"/>
              <a:gd name="connsiteX217" fmla="*/ 536057 w 12192000"/>
              <a:gd name="connsiteY217" fmla="*/ 2181537 h 2237474"/>
              <a:gd name="connsiteX218" fmla="*/ 520671 w 12192000"/>
              <a:gd name="connsiteY218" fmla="*/ 2180980 h 2237474"/>
              <a:gd name="connsiteX219" fmla="*/ 515024 w 12192000"/>
              <a:gd name="connsiteY219" fmla="*/ 2179258 h 2237474"/>
              <a:gd name="connsiteX220" fmla="*/ 512278 w 12192000"/>
              <a:gd name="connsiteY220" fmla="*/ 2176369 h 2237474"/>
              <a:gd name="connsiteX221" fmla="*/ 480419 w 12192000"/>
              <a:gd name="connsiteY221" fmla="*/ 2167807 h 2237474"/>
              <a:gd name="connsiteX222" fmla="*/ 413835 w 12192000"/>
              <a:gd name="connsiteY222" fmla="*/ 2156783 h 2237474"/>
              <a:gd name="connsiteX223" fmla="*/ 376513 w 12192000"/>
              <a:gd name="connsiteY223" fmla="*/ 2154014 h 2237474"/>
              <a:gd name="connsiteX224" fmla="*/ 273386 w 12192000"/>
              <a:gd name="connsiteY224" fmla="*/ 2142551 h 2237474"/>
              <a:gd name="connsiteX225" fmla="*/ 169207 w 12192000"/>
              <a:gd name="connsiteY225" fmla="*/ 2128100 h 2237474"/>
              <a:gd name="connsiteX226" fmla="*/ 93149 w 12192000"/>
              <a:gd name="connsiteY226" fmla="*/ 2105324 h 2237474"/>
              <a:gd name="connsiteX227" fmla="*/ 88109 w 12192000"/>
              <a:gd name="connsiteY227" fmla="*/ 2106704 h 2237474"/>
              <a:gd name="connsiteX228" fmla="*/ 80022 w 12192000"/>
              <a:gd name="connsiteY228" fmla="*/ 2107254 h 2237474"/>
              <a:gd name="connsiteX229" fmla="*/ 79717 w 12192000"/>
              <a:gd name="connsiteY229" fmla="*/ 2107046 h 2237474"/>
              <a:gd name="connsiteX230" fmla="*/ 72352 w 12192000"/>
              <a:gd name="connsiteY230" fmla="*/ 2107991 h 2237474"/>
              <a:gd name="connsiteX231" fmla="*/ 37645 w 12192000"/>
              <a:gd name="connsiteY231" fmla="*/ 2115401 h 2237474"/>
              <a:gd name="connsiteX232" fmla="*/ 4572 w 12192000"/>
              <a:gd name="connsiteY232" fmla="*/ 2111091 h 2237474"/>
              <a:gd name="connsiteX233" fmla="*/ 0 w 12192000"/>
              <a:gd name="connsiteY233" fmla="*/ 2110468 h 2237474"/>
              <a:gd name="connsiteX234" fmla="*/ 0 w 12192000"/>
              <a:gd name="connsiteY23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16595 w 12192000"/>
              <a:gd name="connsiteY100" fmla="*/ 1667475 h 2237474"/>
              <a:gd name="connsiteX101" fmla="*/ 6508541 w 12192000"/>
              <a:gd name="connsiteY101" fmla="*/ 1668757 h 2237474"/>
              <a:gd name="connsiteX102" fmla="*/ 6471012 w 12192000"/>
              <a:gd name="connsiteY102" fmla="*/ 1678604 h 2237474"/>
              <a:gd name="connsiteX103" fmla="*/ 6415265 w 12192000"/>
              <a:gd name="connsiteY103" fmla="*/ 1665317 h 2237474"/>
              <a:gd name="connsiteX104" fmla="*/ 6364035 w 12192000"/>
              <a:gd name="connsiteY104" fmla="*/ 1667683 h 2237474"/>
              <a:gd name="connsiteX105" fmla="*/ 6280959 w 12192000"/>
              <a:gd name="connsiteY105" fmla="*/ 1689329 h 2237474"/>
              <a:gd name="connsiteX106" fmla="*/ 6243319 w 12192000"/>
              <a:gd name="connsiteY106" fmla="*/ 1695560 h 2237474"/>
              <a:gd name="connsiteX107" fmla="*/ 6098321 w 12192000"/>
              <a:gd name="connsiteY107" fmla="*/ 1721646 h 2237474"/>
              <a:gd name="connsiteX108" fmla="*/ 5880652 w 12192000"/>
              <a:gd name="connsiteY108" fmla="*/ 1779643 h 2237474"/>
              <a:gd name="connsiteX109" fmla="*/ 5785959 w 12192000"/>
              <a:gd name="connsiteY109" fmla="*/ 1775307 h 2237474"/>
              <a:gd name="connsiteX110" fmla="*/ 5643534 w 12192000"/>
              <a:gd name="connsiteY110" fmla="*/ 1802919 h 2237474"/>
              <a:gd name="connsiteX111" fmla="*/ 5518799 w 12192000"/>
              <a:gd name="connsiteY111" fmla="*/ 1818312 h 2237474"/>
              <a:gd name="connsiteX112" fmla="*/ 5505014 w 12192000"/>
              <a:gd name="connsiteY112" fmla="*/ 1819259 h 2237474"/>
              <a:gd name="connsiteX113" fmla="*/ 5453307 w 12192000"/>
              <a:gd name="connsiteY113" fmla="*/ 1815450 h 2237474"/>
              <a:gd name="connsiteX114" fmla="*/ 5364192 w 12192000"/>
              <a:gd name="connsiteY114" fmla="*/ 1826074 h 2237474"/>
              <a:gd name="connsiteX115" fmla="*/ 5350380 w 12192000"/>
              <a:gd name="connsiteY115" fmla="*/ 1830891 h 2237474"/>
              <a:gd name="connsiteX116" fmla="*/ 5259633 w 12192000"/>
              <a:gd name="connsiteY116" fmla="*/ 1837160 h 2237474"/>
              <a:gd name="connsiteX117" fmla="*/ 5197513 w 12192000"/>
              <a:gd name="connsiteY117" fmla="*/ 1844718 h 2237474"/>
              <a:gd name="connsiteX118" fmla="*/ 5184170 w 12192000"/>
              <a:gd name="connsiteY118" fmla="*/ 1849402 h 2237474"/>
              <a:gd name="connsiteX119" fmla="*/ 5168852 w 12192000"/>
              <a:gd name="connsiteY119" fmla="*/ 1844846 h 2237474"/>
              <a:gd name="connsiteX120" fmla="*/ 5164370 w 12192000"/>
              <a:gd name="connsiteY120" fmla="*/ 1840597 h 2237474"/>
              <a:gd name="connsiteX121" fmla="*/ 5114927 w 12192000"/>
              <a:gd name="connsiteY121" fmla="*/ 1847827 h 2237474"/>
              <a:gd name="connsiteX122" fmla="*/ 5108970 w 12192000"/>
              <a:gd name="connsiteY122" fmla="*/ 1847935 h 2237474"/>
              <a:gd name="connsiteX123" fmla="*/ 5067961 w 12192000"/>
              <a:gd name="connsiteY123" fmla="*/ 1845917 h 2237474"/>
              <a:gd name="connsiteX124" fmla="*/ 5007075 w 12192000"/>
              <a:gd name="connsiteY124" fmla="*/ 1838626 h 2237474"/>
              <a:gd name="connsiteX125" fmla="*/ 4944087 w 12192000"/>
              <a:gd name="connsiteY125" fmla="*/ 1823332 h 2237474"/>
              <a:gd name="connsiteX126" fmla="*/ 4907662 w 12192000"/>
              <a:gd name="connsiteY126" fmla="*/ 1816900 h 2237474"/>
              <a:gd name="connsiteX127" fmla="*/ 4882386 w 12192000"/>
              <a:gd name="connsiteY127" fmla="*/ 1809844 h 2237474"/>
              <a:gd name="connsiteX128" fmla="*/ 4811440 w 12192000"/>
              <a:gd name="connsiteY128" fmla="*/ 1804655 h 2237474"/>
              <a:gd name="connsiteX129" fmla="*/ 4691075 w 12192000"/>
              <a:gd name="connsiteY129" fmla="*/ 1801389 h 2237474"/>
              <a:gd name="connsiteX130" fmla="*/ 4611738 w 12192000"/>
              <a:gd name="connsiteY130" fmla="*/ 1776964 h 2237474"/>
              <a:gd name="connsiteX131" fmla="*/ 4560070 w 12192000"/>
              <a:gd name="connsiteY131" fmla="*/ 1785640 h 2237474"/>
              <a:gd name="connsiteX132" fmla="*/ 4536503 w 12192000"/>
              <a:gd name="connsiteY132" fmla="*/ 1785334 h 2237474"/>
              <a:gd name="connsiteX133" fmla="*/ 4513724 w 12192000"/>
              <a:gd name="connsiteY133" fmla="*/ 1791996 h 2237474"/>
              <a:gd name="connsiteX134" fmla="*/ 4459810 w 12192000"/>
              <a:gd name="connsiteY134" fmla="*/ 1797886 h 2237474"/>
              <a:gd name="connsiteX135" fmla="*/ 4379064 w 12192000"/>
              <a:gd name="connsiteY135" fmla="*/ 1817177 h 2237474"/>
              <a:gd name="connsiteX136" fmla="*/ 4319209 w 12192000"/>
              <a:gd name="connsiteY136" fmla="*/ 1834833 h 2237474"/>
              <a:gd name="connsiteX137" fmla="*/ 4290981 w 12192000"/>
              <a:gd name="connsiteY137" fmla="*/ 1839677 h 2237474"/>
              <a:gd name="connsiteX138" fmla="*/ 4285792 w 12192000"/>
              <a:gd name="connsiteY138" fmla="*/ 1836231 h 2237474"/>
              <a:gd name="connsiteX139" fmla="*/ 4238372 w 12192000"/>
              <a:gd name="connsiteY139" fmla="*/ 1851480 h 2237474"/>
              <a:gd name="connsiteX140" fmla="*/ 4232517 w 12192000"/>
              <a:gd name="connsiteY140" fmla="*/ 1852567 h 2237474"/>
              <a:gd name="connsiteX141" fmla="*/ 4191732 w 12192000"/>
              <a:gd name="connsiteY141" fmla="*/ 1857328 h 2237474"/>
              <a:gd name="connsiteX142" fmla="*/ 4065532 w 12192000"/>
              <a:gd name="connsiteY142" fmla="*/ 1855477 h 2237474"/>
              <a:gd name="connsiteX143" fmla="*/ 4028460 w 12192000"/>
              <a:gd name="connsiteY143" fmla="*/ 1855137 h 2237474"/>
              <a:gd name="connsiteX144" fmla="*/ 4002267 w 12192000"/>
              <a:gd name="connsiteY144" fmla="*/ 1852352 h 2237474"/>
              <a:gd name="connsiteX145" fmla="*/ 3931396 w 12192000"/>
              <a:gd name="connsiteY145" fmla="*/ 1858915 h 2237474"/>
              <a:gd name="connsiteX146" fmla="*/ 3812162 w 12192000"/>
              <a:gd name="connsiteY146" fmla="*/ 1875501 h 2237474"/>
              <a:gd name="connsiteX147" fmla="*/ 3729530 w 12192000"/>
              <a:gd name="connsiteY147" fmla="*/ 1864513 h 2237474"/>
              <a:gd name="connsiteX148" fmla="*/ 3680177 w 12192000"/>
              <a:gd name="connsiteY148" fmla="*/ 1881552 h 2237474"/>
              <a:gd name="connsiteX149" fmla="*/ 3567259 w 12192000"/>
              <a:gd name="connsiteY149" fmla="*/ 1893482 h 2237474"/>
              <a:gd name="connsiteX150" fmla="*/ 3405770 w 12192000"/>
              <a:gd name="connsiteY150" fmla="*/ 1904591 h 2237474"/>
              <a:gd name="connsiteX151" fmla="*/ 3280097 w 12192000"/>
              <a:gd name="connsiteY151" fmla="*/ 1919610 h 2237474"/>
              <a:gd name="connsiteX152" fmla="*/ 3123424 w 12192000"/>
              <a:gd name="connsiteY152" fmla="*/ 1952930 h 2237474"/>
              <a:gd name="connsiteX153" fmla="*/ 3009910 w 12192000"/>
              <a:gd name="connsiteY153" fmla="*/ 1957866 h 2237474"/>
              <a:gd name="connsiteX154" fmla="*/ 2995934 w 12192000"/>
              <a:gd name="connsiteY154" fmla="*/ 1967085 h 2237474"/>
              <a:gd name="connsiteX155" fmla="*/ 2980071 w 12192000"/>
              <a:gd name="connsiteY155" fmla="*/ 1972988 h 2237474"/>
              <a:gd name="connsiteX156" fmla="*/ 2978094 w 12192000"/>
              <a:gd name="connsiteY156" fmla="*/ 1972369 h 2237474"/>
              <a:gd name="connsiteX157" fmla="*/ 2942858 w 12192000"/>
              <a:gd name="connsiteY157" fmla="*/ 1981367 h 2237474"/>
              <a:gd name="connsiteX158" fmla="*/ 2875436 w 12192000"/>
              <a:gd name="connsiteY158" fmla="*/ 1996977 h 2237474"/>
              <a:gd name="connsiteX159" fmla="*/ 2874892 w 12192000"/>
              <a:gd name="connsiteY159" fmla="*/ 1996085 h 2237474"/>
              <a:gd name="connsiteX160" fmla="*/ 2864145 w 12192000"/>
              <a:gd name="connsiteY160" fmla="*/ 1994061 h 2237474"/>
              <a:gd name="connsiteX161" fmla="*/ 2843662 w 12192000"/>
              <a:gd name="connsiteY161" fmla="*/ 1992498 h 2237474"/>
              <a:gd name="connsiteX162" fmla="*/ 2796128 w 12192000"/>
              <a:gd name="connsiteY162" fmla="*/ 1976403 h 2237474"/>
              <a:gd name="connsiteX163" fmla="*/ 2756784 w 12192000"/>
              <a:gd name="connsiteY163" fmla="*/ 1985116 h 2237474"/>
              <a:gd name="connsiteX164" fmla="*/ 2748833 w 12192000"/>
              <a:gd name="connsiteY164" fmla="*/ 1986323 h 2237474"/>
              <a:gd name="connsiteX165" fmla="*/ 2748661 w 12192000"/>
              <a:gd name="connsiteY165" fmla="*/ 1986122 h 2237474"/>
              <a:gd name="connsiteX166" fmla="*/ 2740251 w 12192000"/>
              <a:gd name="connsiteY166" fmla="*/ 1986946 h 2237474"/>
              <a:gd name="connsiteX167" fmla="*/ 2718916 w 12192000"/>
              <a:gd name="connsiteY167" fmla="*/ 1990867 h 2237474"/>
              <a:gd name="connsiteX168" fmla="*/ 2713522 w 12192000"/>
              <a:gd name="connsiteY168" fmla="*/ 1990173 h 2237474"/>
              <a:gd name="connsiteX169" fmla="*/ 2680597 w 12192000"/>
              <a:gd name="connsiteY169" fmla="*/ 1984996 h 2237474"/>
              <a:gd name="connsiteX170" fmla="*/ 2578178 w 12192000"/>
              <a:gd name="connsiteY170" fmla="*/ 1990531 h 2237474"/>
              <a:gd name="connsiteX171" fmla="*/ 2476147 w 12192000"/>
              <a:gd name="connsiteY171" fmla="*/ 1998305 h 2237474"/>
              <a:gd name="connsiteX172" fmla="*/ 2373568 w 12192000"/>
              <a:gd name="connsiteY172" fmla="*/ 2003219 h 2237474"/>
              <a:gd name="connsiteX173" fmla="*/ 2321399 w 12192000"/>
              <a:gd name="connsiteY173" fmla="*/ 1989467 h 2237474"/>
              <a:gd name="connsiteX174" fmla="*/ 2315525 w 12192000"/>
              <a:gd name="connsiteY174" fmla="*/ 1989708 h 2237474"/>
              <a:gd name="connsiteX175" fmla="*/ 2300792 w 12192000"/>
              <a:gd name="connsiteY175" fmla="*/ 1994290 h 2237474"/>
              <a:gd name="connsiteX176" fmla="*/ 2295469 w 12192000"/>
              <a:gd name="connsiteY176" fmla="*/ 1996659 h 2237474"/>
              <a:gd name="connsiteX177" fmla="*/ 2287219 w 12192000"/>
              <a:gd name="connsiteY177" fmla="*/ 1998750 h 2237474"/>
              <a:gd name="connsiteX178" fmla="*/ 2286948 w 12192000"/>
              <a:gd name="connsiteY178" fmla="*/ 1998596 h 2237474"/>
              <a:gd name="connsiteX179" fmla="*/ 2243069 w 12192000"/>
              <a:gd name="connsiteY179" fmla="*/ 2015111 h 2237474"/>
              <a:gd name="connsiteX180" fmla="*/ 2186609 w 12192000"/>
              <a:gd name="connsiteY180" fmla="*/ 2008263 h 2237474"/>
              <a:gd name="connsiteX181" fmla="*/ 2164831 w 12192000"/>
              <a:gd name="connsiteY181" fmla="*/ 2010143 h 2237474"/>
              <a:gd name="connsiteX182" fmla="*/ 2152836 w 12192000"/>
              <a:gd name="connsiteY182" fmla="*/ 2010048 h 2237474"/>
              <a:gd name="connsiteX183" fmla="*/ 2117102 w 12192000"/>
              <a:gd name="connsiteY183" fmla="*/ 2023004 h 2237474"/>
              <a:gd name="connsiteX184" fmla="*/ 2111935 w 12192000"/>
              <a:gd name="connsiteY184" fmla="*/ 2023163 h 2237474"/>
              <a:gd name="connsiteX185" fmla="*/ 2089991 w 12192000"/>
              <a:gd name="connsiteY185" fmla="*/ 2034193 h 2237474"/>
              <a:gd name="connsiteX186" fmla="*/ 2058061 w 12192000"/>
              <a:gd name="connsiteY186" fmla="*/ 2047942 h 2237474"/>
              <a:gd name="connsiteX187" fmla="*/ 2055737 w 12192000"/>
              <a:gd name="connsiteY187" fmla="*/ 2047704 h 2237474"/>
              <a:gd name="connsiteX188" fmla="*/ 2042244 w 12192000"/>
              <a:gd name="connsiteY188" fmla="*/ 2055560 h 2237474"/>
              <a:gd name="connsiteX189" fmla="*/ 1976224 w 12192000"/>
              <a:gd name="connsiteY189" fmla="*/ 2074257 h 2237474"/>
              <a:gd name="connsiteX190" fmla="*/ 1877728 w 12192000"/>
              <a:gd name="connsiteY190" fmla="*/ 2101004 h 2237474"/>
              <a:gd name="connsiteX191" fmla="*/ 1759056 w 12192000"/>
              <a:gd name="connsiteY191" fmla="*/ 2125608 h 2237474"/>
              <a:gd name="connsiteX192" fmla="*/ 1637948 w 12192000"/>
              <a:gd name="connsiteY192" fmla="*/ 2172597 h 2237474"/>
              <a:gd name="connsiteX193" fmla="*/ 1434549 w 12192000"/>
              <a:gd name="connsiteY193" fmla="*/ 2234522 h 2237474"/>
              <a:gd name="connsiteX194" fmla="*/ 1398481 w 12192000"/>
              <a:gd name="connsiteY194" fmla="*/ 2237074 h 2237474"/>
              <a:gd name="connsiteX195" fmla="*/ 1398407 w 12192000"/>
              <a:gd name="connsiteY195" fmla="*/ 2237095 h 2237474"/>
              <a:gd name="connsiteX196" fmla="*/ 1370962 w 12192000"/>
              <a:gd name="connsiteY196" fmla="*/ 2237474 h 2237474"/>
              <a:gd name="connsiteX197" fmla="*/ 1356367 w 12192000"/>
              <a:gd name="connsiteY197" fmla="*/ 2235089 h 2237474"/>
              <a:gd name="connsiteX198" fmla="*/ 1324828 w 12192000"/>
              <a:gd name="connsiteY198" fmla="*/ 2231968 h 2237474"/>
              <a:gd name="connsiteX199" fmla="*/ 1297744 w 12192000"/>
              <a:gd name="connsiteY199" fmla="*/ 2235849 h 2237474"/>
              <a:gd name="connsiteX200" fmla="*/ 1286236 w 12192000"/>
              <a:gd name="connsiteY200" fmla="*/ 2233135 h 2237474"/>
              <a:gd name="connsiteX201" fmla="*/ 1283504 w 12192000"/>
              <a:gd name="connsiteY201" fmla="*/ 2233797 h 2237474"/>
              <a:gd name="connsiteX202" fmla="*/ 1279765 w 12192000"/>
              <a:gd name="connsiteY202" fmla="*/ 2229639 h 2237474"/>
              <a:gd name="connsiteX203" fmla="*/ 1195347 w 12192000"/>
              <a:gd name="connsiteY203" fmla="*/ 2212354 h 2237474"/>
              <a:gd name="connsiteX204" fmla="*/ 970251 w 12192000"/>
              <a:gd name="connsiteY204" fmla="*/ 2221029 h 2237474"/>
              <a:gd name="connsiteX205" fmla="*/ 812914 w 12192000"/>
              <a:gd name="connsiteY205" fmla="*/ 2202752 h 2237474"/>
              <a:gd name="connsiteX206" fmla="*/ 800195 w 12192000"/>
              <a:gd name="connsiteY206" fmla="*/ 2209407 h 2237474"/>
              <a:gd name="connsiteX207" fmla="*/ 784978 w 12192000"/>
              <a:gd name="connsiteY207" fmla="*/ 2212360 h 2237474"/>
              <a:gd name="connsiteX208" fmla="*/ 681987 w 12192000"/>
              <a:gd name="connsiteY208" fmla="*/ 2216757 h 2237474"/>
              <a:gd name="connsiteX209" fmla="*/ 669923 w 12192000"/>
              <a:gd name="connsiteY209" fmla="*/ 2211682 h 2237474"/>
              <a:gd name="connsiteX210" fmla="*/ 648680 w 12192000"/>
              <a:gd name="connsiteY210" fmla="*/ 2206229 h 2237474"/>
              <a:gd name="connsiteX211" fmla="*/ 597225 w 12192000"/>
              <a:gd name="connsiteY211" fmla="*/ 2180999 h 2237474"/>
              <a:gd name="connsiteX212" fmla="*/ 558449 w 12192000"/>
              <a:gd name="connsiteY212" fmla="*/ 2182346 h 2237474"/>
              <a:gd name="connsiteX213" fmla="*/ 550517 w 12192000"/>
              <a:gd name="connsiteY213" fmla="*/ 2182060 h 2237474"/>
              <a:gd name="connsiteX214" fmla="*/ 550309 w 12192000"/>
              <a:gd name="connsiteY214" fmla="*/ 2181825 h 2237474"/>
              <a:gd name="connsiteX215" fmla="*/ 541836 w 12192000"/>
              <a:gd name="connsiteY215" fmla="*/ 2181063 h 2237474"/>
              <a:gd name="connsiteX216" fmla="*/ 536057 w 12192000"/>
              <a:gd name="connsiteY216" fmla="*/ 2181537 h 2237474"/>
              <a:gd name="connsiteX217" fmla="*/ 520671 w 12192000"/>
              <a:gd name="connsiteY217" fmla="*/ 2180980 h 2237474"/>
              <a:gd name="connsiteX218" fmla="*/ 515024 w 12192000"/>
              <a:gd name="connsiteY218" fmla="*/ 2179258 h 2237474"/>
              <a:gd name="connsiteX219" fmla="*/ 512278 w 12192000"/>
              <a:gd name="connsiteY219" fmla="*/ 2176369 h 2237474"/>
              <a:gd name="connsiteX220" fmla="*/ 480419 w 12192000"/>
              <a:gd name="connsiteY220" fmla="*/ 2167807 h 2237474"/>
              <a:gd name="connsiteX221" fmla="*/ 413835 w 12192000"/>
              <a:gd name="connsiteY221" fmla="*/ 2156783 h 2237474"/>
              <a:gd name="connsiteX222" fmla="*/ 376513 w 12192000"/>
              <a:gd name="connsiteY222" fmla="*/ 2154014 h 2237474"/>
              <a:gd name="connsiteX223" fmla="*/ 273386 w 12192000"/>
              <a:gd name="connsiteY223" fmla="*/ 2142551 h 2237474"/>
              <a:gd name="connsiteX224" fmla="*/ 169207 w 12192000"/>
              <a:gd name="connsiteY224" fmla="*/ 2128100 h 2237474"/>
              <a:gd name="connsiteX225" fmla="*/ 93149 w 12192000"/>
              <a:gd name="connsiteY225" fmla="*/ 2105324 h 2237474"/>
              <a:gd name="connsiteX226" fmla="*/ 88109 w 12192000"/>
              <a:gd name="connsiteY226" fmla="*/ 2106704 h 2237474"/>
              <a:gd name="connsiteX227" fmla="*/ 80022 w 12192000"/>
              <a:gd name="connsiteY227" fmla="*/ 2107254 h 2237474"/>
              <a:gd name="connsiteX228" fmla="*/ 79717 w 12192000"/>
              <a:gd name="connsiteY228" fmla="*/ 2107046 h 2237474"/>
              <a:gd name="connsiteX229" fmla="*/ 72352 w 12192000"/>
              <a:gd name="connsiteY229" fmla="*/ 2107991 h 2237474"/>
              <a:gd name="connsiteX230" fmla="*/ 37645 w 12192000"/>
              <a:gd name="connsiteY230" fmla="*/ 2115401 h 2237474"/>
              <a:gd name="connsiteX231" fmla="*/ 4572 w 12192000"/>
              <a:gd name="connsiteY231" fmla="*/ 2111091 h 2237474"/>
              <a:gd name="connsiteX232" fmla="*/ 0 w 12192000"/>
              <a:gd name="connsiteY232" fmla="*/ 2110468 h 2237474"/>
              <a:gd name="connsiteX233" fmla="*/ 0 w 12192000"/>
              <a:gd name="connsiteY23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16595 w 12192000"/>
              <a:gd name="connsiteY99" fmla="*/ 1667475 h 2237474"/>
              <a:gd name="connsiteX100" fmla="*/ 6508541 w 12192000"/>
              <a:gd name="connsiteY100" fmla="*/ 1668757 h 2237474"/>
              <a:gd name="connsiteX101" fmla="*/ 6471012 w 12192000"/>
              <a:gd name="connsiteY101" fmla="*/ 1678604 h 2237474"/>
              <a:gd name="connsiteX102" fmla="*/ 6415265 w 12192000"/>
              <a:gd name="connsiteY102" fmla="*/ 1665317 h 2237474"/>
              <a:gd name="connsiteX103" fmla="*/ 6364035 w 12192000"/>
              <a:gd name="connsiteY103" fmla="*/ 1667683 h 2237474"/>
              <a:gd name="connsiteX104" fmla="*/ 6280959 w 12192000"/>
              <a:gd name="connsiteY104" fmla="*/ 1689329 h 2237474"/>
              <a:gd name="connsiteX105" fmla="*/ 6243319 w 12192000"/>
              <a:gd name="connsiteY105" fmla="*/ 1695560 h 2237474"/>
              <a:gd name="connsiteX106" fmla="*/ 6098321 w 12192000"/>
              <a:gd name="connsiteY106" fmla="*/ 1721646 h 2237474"/>
              <a:gd name="connsiteX107" fmla="*/ 5880652 w 12192000"/>
              <a:gd name="connsiteY107" fmla="*/ 1779643 h 2237474"/>
              <a:gd name="connsiteX108" fmla="*/ 5785959 w 12192000"/>
              <a:gd name="connsiteY108" fmla="*/ 1775307 h 2237474"/>
              <a:gd name="connsiteX109" fmla="*/ 5643534 w 12192000"/>
              <a:gd name="connsiteY109" fmla="*/ 1802919 h 2237474"/>
              <a:gd name="connsiteX110" fmla="*/ 5518799 w 12192000"/>
              <a:gd name="connsiteY110" fmla="*/ 1818312 h 2237474"/>
              <a:gd name="connsiteX111" fmla="*/ 5505014 w 12192000"/>
              <a:gd name="connsiteY111" fmla="*/ 1819259 h 2237474"/>
              <a:gd name="connsiteX112" fmla="*/ 5453307 w 12192000"/>
              <a:gd name="connsiteY112" fmla="*/ 1815450 h 2237474"/>
              <a:gd name="connsiteX113" fmla="*/ 5364192 w 12192000"/>
              <a:gd name="connsiteY113" fmla="*/ 1826074 h 2237474"/>
              <a:gd name="connsiteX114" fmla="*/ 5350380 w 12192000"/>
              <a:gd name="connsiteY114" fmla="*/ 1830891 h 2237474"/>
              <a:gd name="connsiteX115" fmla="*/ 5259633 w 12192000"/>
              <a:gd name="connsiteY115" fmla="*/ 1837160 h 2237474"/>
              <a:gd name="connsiteX116" fmla="*/ 5197513 w 12192000"/>
              <a:gd name="connsiteY116" fmla="*/ 1844718 h 2237474"/>
              <a:gd name="connsiteX117" fmla="*/ 5184170 w 12192000"/>
              <a:gd name="connsiteY117" fmla="*/ 1849402 h 2237474"/>
              <a:gd name="connsiteX118" fmla="*/ 5168852 w 12192000"/>
              <a:gd name="connsiteY118" fmla="*/ 1844846 h 2237474"/>
              <a:gd name="connsiteX119" fmla="*/ 5164370 w 12192000"/>
              <a:gd name="connsiteY119" fmla="*/ 1840597 h 2237474"/>
              <a:gd name="connsiteX120" fmla="*/ 5114927 w 12192000"/>
              <a:gd name="connsiteY120" fmla="*/ 1847827 h 2237474"/>
              <a:gd name="connsiteX121" fmla="*/ 5108970 w 12192000"/>
              <a:gd name="connsiteY121" fmla="*/ 1847935 h 2237474"/>
              <a:gd name="connsiteX122" fmla="*/ 5067961 w 12192000"/>
              <a:gd name="connsiteY122" fmla="*/ 1845917 h 2237474"/>
              <a:gd name="connsiteX123" fmla="*/ 5007075 w 12192000"/>
              <a:gd name="connsiteY123" fmla="*/ 1838626 h 2237474"/>
              <a:gd name="connsiteX124" fmla="*/ 4944087 w 12192000"/>
              <a:gd name="connsiteY124" fmla="*/ 1823332 h 2237474"/>
              <a:gd name="connsiteX125" fmla="*/ 4907662 w 12192000"/>
              <a:gd name="connsiteY125" fmla="*/ 1816900 h 2237474"/>
              <a:gd name="connsiteX126" fmla="*/ 4882386 w 12192000"/>
              <a:gd name="connsiteY126" fmla="*/ 1809844 h 2237474"/>
              <a:gd name="connsiteX127" fmla="*/ 4811440 w 12192000"/>
              <a:gd name="connsiteY127" fmla="*/ 1804655 h 2237474"/>
              <a:gd name="connsiteX128" fmla="*/ 4691075 w 12192000"/>
              <a:gd name="connsiteY128" fmla="*/ 1801389 h 2237474"/>
              <a:gd name="connsiteX129" fmla="*/ 4611738 w 12192000"/>
              <a:gd name="connsiteY129" fmla="*/ 1776964 h 2237474"/>
              <a:gd name="connsiteX130" fmla="*/ 4560070 w 12192000"/>
              <a:gd name="connsiteY130" fmla="*/ 1785640 h 2237474"/>
              <a:gd name="connsiteX131" fmla="*/ 4536503 w 12192000"/>
              <a:gd name="connsiteY131" fmla="*/ 1785334 h 2237474"/>
              <a:gd name="connsiteX132" fmla="*/ 4513724 w 12192000"/>
              <a:gd name="connsiteY132" fmla="*/ 1791996 h 2237474"/>
              <a:gd name="connsiteX133" fmla="*/ 4459810 w 12192000"/>
              <a:gd name="connsiteY133" fmla="*/ 1797886 h 2237474"/>
              <a:gd name="connsiteX134" fmla="*/ 4379064 w 12192000"/>
              <a:gd name="connsiteY134" fmla="*/ 1817177 h 2237474"/>
              <a:gd name="connsiteX135" fmla="*/ 4319209 w 12192000"/>
              <a:gd name="connsiteY135" fmla="*/ 1834833 h 2237474"/>
              <a:gd name="connsiteX136" fmla="*/ 4290981 w 12192000"/>
              <a:gd name="connsiteY136" fmla="*/ 1839677 h 2237474"/>
              <a:gd name="connsiteX137" fmla="*/ 4285792 w 12192000"/>
              <a:gd name="connsiteY137" fmla="*/ 1836231 h 2237474"/>
              <a:gd name="connsiteX138" fmla="*/ 4238372 w 12192000"/>
              <a:gd name="connsiteY138" fmla="*/ 1851480 h 2237474"/>
              <a:gd name="connsiteX139" fmla="*/ 4232517 w 12192000"/>
              <a:gd name="connsiteY139" fmla="*/ 1852567 h 2237474"/>
              <a:gd name="connsiteX140" fmla="*/ 4191732 w 12192000"/>
              <a:gd name="connsiteY140" fmla="*/ 1857328 h 2237474"/>
              <a:gd name="connsiteX141" fmla="*/ 4065532 w 12192000"/>
              <a:gd name="connsiteY141" fmla="*/ 1855477 h 2237474"/>
              <a:gd name="connsiteX142" fmla="*/ 4028460 w 12192000"/>
              <a:gd name="connsiteY142" fmla="*/ 1855137 h 2237474"/>
              <a:gd name="connsiteX143" fmla="*/ 4002267 w 12192000"/>
              <a:gd name="connsiteY143" fmla="*/ 1852352 h 2237474"/>
              <a:gd name="connsiteX144" fmla="*/ 3931396 w 12192000"/>
              <a:gd name="connsiteY144" fmla="*/ 1858915 h 2237474"/>
              <a:gd name="connsiteX145" fmla="*/ 3812162 w 12192000"/>
              <a:gd name="connsiteY145" fmla="*/ 1875501 h 2237474"/>
              <a:gd name="connsiteX146" fmla="*/ 3729530 w 12192000"/>
              <a:gd name="connsiteY146" fmla="*/ 1864513 h 2237474"/>
              <a:gd name="connsiteX147" fmla="*/ 3680177 w 12192000"/>
              <a:gd name="connsiteY147" fmla="*/ 1881552 h 2237474"/>
              <a:gd name="connsiteX148" fmla="*/ 3567259 w 12192000"/>
              <a:gd name="connsiteY148" fmla="*/ 1893482 h 2237474"/>
              <a:gd name="connsiteX149" fmla="*/ 3405770 w 12192000"/>
              <a:gd name="connsiteY149" fmla="*/ 1904591 h 2237474"/>
              <a:gd name="connsiteX150" fmla="*/ 3280097 w 12192000"/>
              <a:gd name="connsiteY150" fmla="*/ 1919610 h 2237474"/>
              <a:gd name="connsiteX151" fmla="*/ 3123424 w 12192000"/>
              <a:gd name="connsiteY151" fmla="*/ 1952930 h 2237474"/>
              <a:gd name="connsiteX152" fmla="*/ 3009910 w 12192000"/>
              <a:gd name="connsiteY152" fmla="*/ 1957866 h 2237474"/>
              <a:gd name="connsiteX153" fmla="*/ 2995934 w 12192000"/>
              <a:gd name="connsiteY153" fmla="*/ 1967085 h 2237474"/>
              <a:gd name="connsiteX154" fmla="*/ 2980071 w 12192000"/>
              <a:gd name="connsiteY154" fmla="*/ 1972988 h 2237474"/>
              <a:gd name="connsiteX155" fmla="*/ 2978094 w 12192000"/>
              <a:gd name="connsiteY155" fmla="*/ 1972369 h 2237474"/>
              <a:gd name="connsiteX156" fmla="*/ 2942858 w 12192000"/>
              <a:gd name="connsiteY156" fmla="*/ 1981367 h 2237474"/>
              <a:gd name="connsiteX157" fmla="*/ 2875436 w 12192000"/>
              <a:gd name="connsiteY157" fmla="*/ 1996977 h 2237474"/>
              <a:gd name="connsiteX158" fmla="*/ 2874892 w 12192000"/>
              <a:gd name="connsiteY158" fmla="*/ 1996085 h 2237474"/>
              <a:gd name="connsiteX159" fmla="*/ 2864145 w 12192000"/>
              <a:gd name="connsiteY159" fmla="*/ 1994061 h 2237474"/>
              <a:gd name="connsiteX160" fmla="*/ 2843662 w 12192000"/>
              <a:gd name="connsiteY160" fmla="*/ 1992498 h 2237474"/>
              <a:gd name="connsiteX161" fmla="*/ 2796128 w 12192000"/>
              <a:gd name="connsiteY161" fmla="*/ 1976403 h 2237474"/>
              <a:gd name="connsiteX162" fmla="*/ 2756784 w 12192000"/>
              <a:gd name="connsiteY162" fmla="*/ 1985116 h 2237474"/>
              <a:gd name="connsiteX163" fmla="*/ 2748833 w 12192000"/>
              <a:gd name="connsiteY163" fmla="*/ 1986323 h 2237474"/>
              <a:gd name="connsiteX164" fmla="*/ 2748661 w 12192000"/>
              <a:gd name="connsiteY164" fmla="*/ 1986122 h 2237474"/>
              <a:gd name="connsiteX165" fmla="*/ 2740251 w 12192000"/>
              <a:gd name="connsiteY165" fmla="*/ 1986946 h 2237474"/>
              <a:gd name="connsiteX166" fmla="*/ 2718916 w 12192000"/>
              <a:gd name="connsiteY166" fmla="*/ 1990867 h 2237474"/>
              <a:gd name="connsiteX167" fmla="*/ 2713522 w 12192000"/>
              <a:gd name="connsiteY167" fmla="*/ 1990173 h 2237474"/>
              <a:gd name="connsiteX168" fmla="*/ 2680597 w 12192000"/>
              <a:gd name="connsiteY168" fmla="*/ 1984996 h 2237474"/>
              <a:gd name="connsiteX169" fmla="*/ 2578178 w 12192000"/>
              <a:gd name="connsiteY169" fmla="*/ 1990531 h 2237474"/>
              <a:gd name="connsiteX170" fmla="*/ 2476147 w 12192000"/>
              <a:gd name="connsiteY170" fmla="*/ 1998305 h 2237474"/>
              <a:gd name="connsiteX171" fmla="*/ 2373568 w 12192000"/>
              <a:gd name="connsiteY171" fmla="*/ 2003219 h 2237474"/>
              <a:gd name="connsiteX172" fmla="*/ 2321399 w 12192000"/>
              <a:gd name="connsiteY172" fmla="*/ 1989467 h 2237474"/>
              <a:gd name="connsiteX173" fmla="*/ 2315525 w 12192000"/>
              <a:gd name="connsiteY173" fmla="*/ 1989708 h 2237474"/>
              <a:gd name="connsiteX174" fmla="*/ 2300792 w 12192000"/>
              <a:gd name="connsiteY174" fmla="*/ 1994290 h 2237474"/>
              <a:gd name="connsiteX175" fmla="*/ 2295469 w 12192000"/>
              <a:gd name="connsiteY175" fmla="*/ 1996659 h 2237474"/>
              <a:gd name="connsiteX176" fmla="*/ 2287219 w 12192000"/>
              <a:gd name="connsiteY176" fmla="*/ 1998750 h 2237474"/>
              <a:gd name="connsiteX177" fmla="*/ 2286948 w 12192000"/>
              <a:gd name="connsiteY177" fmla="*/ 1998596 h 2237474"/>
              <a:gd name="connsiteX178" fmla="*/ 2243069 w 12192000"/>
              <a:gd name="connsiteY178" fmla="*/ 2015111 h 2237474"/>
              <a:gd name="connsiteX179" fmla="*/ 2186609 w 12192000"/>
              <a:gd name="connsiteY179" fmla="*/ 2008263 h 2237474"/>
              <a:gd name="connsiteX180" fmla="*/ 2164831 w 12192000"/>
              <a:gd name="connsiteY180" fmla="*/ 2010143 h 2237474"/>
              <a:gd name="connsiteX181" fmla="*/ 2152836 w 12192000"/>
              <a:gd name="connsiteY181" fmla="*/ 2010048 h 2237474"/>
              <a:gd name="connsiteX182" fmla="*/ 2117102 w 12192000"/>
              <a:gd name="connsiteY182" fmla="*/ 2023004 h 2237474"/>
              <a:gd name="connsiteX183" fmla="*/ 2111935 w 12192000"/>
              <a:gd name="connsiteY183" fmla="*/ 2023163 h 2237474"/>
              <a:gd name="connsiteX184" fmla="*/ 2089991 w 12192000"/>
              <a:gd name="connsiteY184" fmla="*/ 2034193 h 2237474"/>
              <a:gd name="connsiteX185" fmla="*/ 2058061 w 12192000"/>
              <a:gd name="connsiteY185" fmla="*/ 2047942 h 2237474"/>
              <a:gd name="connsiteX186" fmla="*/ 2055737 w 12192000"/>
              <a:gd name="connsiteY186" fmla="*/ 2047704 h 2237474"/>
              <a:gd name="connsiteX187" fmla="*/ 2042244 w 12192000"/>
              <a:gd name="connsiteY187" fmla="*/ 2055560 h 2237474"/>
              <a:gd name="connsiteX188" fmla="*/ 1976224 w 12192000"/>
              <a:gd name="connsiteY188" fmla="*/ 2074257 h 2237474"/>
              <a:gd name="connsiteX189" fmla="*/ 1877728 w 12192000"/>
              <a:gd name="connsiteY189" fmla="*/ 2101004 h 2237474"/>
              <a:gd name="connsiteX190" fmla="*/ 1759056 w 12192000"/>
              <a:gd name="connsiteY190" fmla="*/ 2125608 h 2237474"/>
              <a:gd name="connsiteX191" fmla="*/ 1637948 w 12192000"/>
              <a:gd name="connsiteY191" fmla="*/ 2172597 h 2237474"/>
              <a:gd name="connsiteX192" fmla="*/ 1434549 w 12192000"/>
              <a:gd name="connsiteY192" fmla="*/ 2234522 h 2237474"/>
              <a:gd name="connsiteX193" fmla="*/ 1398481 w 12192000"/>
              <a:gd name="connsiteY193" fmla="*/ 2237074 h 2237474"/>
              <a:gd name="connsiteX194" fmla="*/ 1398407 w 12192000"/>
              <a:gd name="connsiteY194" fmla="*/ 2237095 h 2237474"/>
              <a:gd name="connsiteX195" fmla="*/ 1370962 w 12192000"/>
              <a:gd name="connsiteY195" fmla="*/ 2237474 h 2237474"/>
              <a:gd name="connsiteX196" fmla="*/ 1356367 w 12192000"/>
              <a:gd name="connsiteY196" fmla="*/ 2235089 h 2237474"/>
              <a:gd name="connsiteX197" fmla="*/ 1324828 w 12192000"/>
              <a:gd name="connsiteY197" fmla="*/ 2231968 h 2237474"/>
              <a:gd name="connsiteX198" fmla="*/ 1297744 w 12192000"/>
              <a:gd name="connsiteY198" fmla="*/ 2235849 h 2237474"/>
              <a:gd name="connsiteX199" fmla="*/ 1286236 w 12192000"/>
              <a:gd name="connsiteY199" fmla="*/ 2233135 h 2237474"/>
              <a:gd name="connsiteX200" fmla="*/ 1283504 w 12192000"/>
              <a:gd name="connsiteY200" fmla="*/ 2233797 h 2237474"/>
              <a:gd name="connsiteX201" fmla="*/ 1279765 w 12192000"/>
              <a:gd name="connsiteY201" fmla="*/ 2229639 h 2237474"/>
              <a:gd name="connsiteX202" fmla="*/ 1195347 w 12192000"/>
              <a:gd name="connsiteY202" fmla="*/ 2212354 h 2237474"/>
              <a:gd name="connsiteX203" fmla="*/ 970251 w 12192000"/>
              <a:gd name="connsiteY203" fmla="*/ 2221029 h 2237474"/>
              <a:gd name="connsiteX204" fmla="*/ 812914 w 12192000"/>
              <a:gd name="connsiteY204" fmla="*/ 2202752 h 2237474"/>
              <a:gd name="connsiteX205" fmla="*/ 800195 w 12192000"/>
              <a:gd name="connsiteY205" fmla="*/ 2209407 h 2237474"/>
              <a:gd name="connsiteX206" fmla="*/ 784978 w 12192000"/>
              <a:gd name="connsiteY206" fmla="*/ 2212360 h 2237474"/>
              <a:gd name="connsiteX207" fmla="*/ 681987 w 12192000"/>
              <a:gd name="connsiteY207" fmla="*/ 2216757 h 2237474"/>
              <a:gd name="connsiteX208" fmla="*/ 669923 w 12192000"/>
              <a:gd name="connsiteY208" fmla="*/ 2211682 h 2237474"/>
              <a:gd name="connsiteX209" fmla="*/ 648680 w 12192000"/>
              <a:gd name="connsiteY209" fmla="*/ 2206229 h 2237474"/>
              <a:gd name="connsiteX210" fmla="*/ 597225 w 12192000"/>
              <a:gd name="connsiteY210" fmla="*/ 2180999 h 2237474"/>
              <a:gd name="connsiteX211" fmla="*/ 558449 w 12192000"/>
              <a:gd name="connsiteY211" fmla="*/ 2182346 h 2237474"/>
              <a:gd name="connsiteX212" fmla="*/ 550517 w 12192000"/>
              <a:gd name="connsiteY212" fmla="*/ 2182060 h 2237474"/>
              <a:gd name="connsiteX213" fmla="*/ 550309 w 12192000"/>
              <a:gd name="connsiteY213" fmla="*/ 2181825 h 2237474"/>
              <a:gd name="connsiteX214" fmla="*/ 541836 w 12192000"/>
              <a:gd name="connsiteY214" fmla="*/ 2181063 h 2237474"/>
              <a:gd name="connsiteX215" fmla="*/ 536057 w 12192000"/>
              <a:gd name="connsiteY215" fmla="*/ 2181537 h 2237474"/>
              <a:gd name="connsiteX216" fmla="*/ 520671 w 12192000"/>
              <a:gd name="connsiteY216" fmla="*/ 2180980 h 2237474"/>
              <a:gd name="connsiteX217" fmla="*/ 515024 w 12192000"/>
              <a:gd name="connsiteY217" fmla="*/ 2179258 h 2237474"/>
              <a:gd name="connsiteX218" fmla="*/ 512278 w 12192000"/>
              <a:gd name="connsiteY218" fmla="*/ 2176369 h 2237474"/>
              <a:gd name="connsiteX219" fmla="*/ 480419 w 12192000"/>
              <a:gd name="connsiteY219" fmla="*/ 2167807 h 2237474"/>
              <a:gd name="connsiteX220" fmla="*/ 413835 w 12192000"/>
              <a:gd name="connsiteY220" fmla="*/ 2156783 h 2237474"/>
              <a:gd name="connsiteX221" fmla="*/ 376513 w 12192000"/>
              <a:gd name="connsiteY221" fmla="*/ 2154014 h 2237474"/>
              <a:gd name="connsiteX222" fmla="*/ 273386 w 12192000"/>
              <a:gd name="connsiteY222" fmla="*/ 2142551 h 2237474"/>
              <a:gd name="connsiteX223" fmla="*/ 169207 w 12192000"/>
              <a:gd name="connsiteY223" fmla="*/ 2128100 h 2237474"/>
              <a:gd name="connsiteX224" fmla="*/ 93149 w 12192000"/>
              <a:gd name="connsiteY224" fmla="*/ 2105324 h 2237474"/>
              <a:gd name="connsiteX225" fmla="*/ 88109 w 12192000"/>
              <a:gd name="connsiteY225" fmla="*/ 2106704 h 2237474"/>
              <a:gd name="connsiteX226" fmla="*/ 80022 w 12192000"/>
              <a:gd name="connsiteY226" fmla="*/ 2107254 h 2237474"/>
              <a:gd name="connsiteX227" fmla="*/ 79717 w 12192000"/>
              <a:gd name="connsiteY227" fmla="*/ 2107046 h 2237474"/>
              <a:gd name="connsiteX228" fmla="*/ 72352 w 12192000"/>
              <a:gd name="connsiteY228" fmla="*/ 2107991 h 2237474"/>
              <a:gd name="connsiteX229" fmla="*/ 37645 w 12192000"/>
              <a:gd name="connsiteY229" fmla="*/ 2115401 h 2237474"/>
              <a:gd name="connsiteX230" fmla="*/ 4572 w 12192000"/>
              <a:gd name="connsiteY230" fmla="*/ 2111091 h 2237474"/>
              <a:gd name="connsiteX231" fmla="*/ 0 w 12192000"/>
              <a:gd name="connsiteY231" fmla="*/ 2110468 h 2237474"/>
              <a:gd name="connsiteX232" fmla="*/ 0 w 12192000"/>
              <a:gd name="connsiteY23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16595 w 12192000"/>
              <a:gd name="connsiteY98" fmla="*/ 1667475 h 2237474"/>
              <a:gd name="connsiteX99" fmla="*/ 6508541 w 12192000"/>
              <a:gd name="connsiteY99" fmla="*/ 1668757 h 2237474"/>
              <a:gd name="connsiteX100" fmla="*/ 6471012 w 12192000"/>
              <a:gd name="connsiteY100" fmla="*/ 1678604 h 2237474"/>
              <a:gd name="connsiteX101" fmla="*/ 6415265 w 12192000"/>
              <a:gd name="connsiteY101" fmla="*/ 1665317 h 2237474"/>
              <a:gd name="connsiteX102" fmla="*/ 6364035 w 12192000"/>
              <a:gd name="connsiteY102" fmla="*/ 1667683 h 2237474"/>
              <a:gd name="connsiteX103" fmla="*/ 6280959 w 12192000"/>
              <a:gd name="connsiteY103" fmla="*/ 1689329 h 2237474"/>
              <a:gd name="connsiteX104" fmla="*/ 6243319 w 12192000"/>
              <a:gd name="connsiteY104" fmla="*/ 1695560 h 2237474"/>
              <a:gd name="connsiteX105" fmla="*/ 6098321 w 12192000"/>
              <a:gd name="connsiteY105" fmla="*/ 1721646 h 2237474"/>
              <a:gd name="connsiteX106" fmla="*/ 5880652 w 12192000"/>
              <a:gd name="connsiteY106" fmla="*/ 1779643 h 2237474"/>
              <a:gd name="connsiteX107" fmla="*/ 5785959 w 12192000"/>
              <a:gd name="connsiteY107" fmla="*/ 1775307 h 2237474"/>
              <a:gd name="connsiteX108" fmla="*/ 5643534 w 12192000"/>
              <a:gd name="connsiteY108" fmla="*/ 1802919 h 2237474"/>
              <a:gd name="connsiteX109" fmla="*/ 5518799 w 12192000"/>
              <a:gd name="connsiteY109" fmla="*/ 1818312 h 2237474"/>
              <a:gd name="connsiteX110" fmla="*/ 5505014 w 12192000"/>
              <a:gd name="connsiteY110" fmla="*/ 1819259 h 2237474"/>
              <a:gd name="connsiteX111" fmla="*/ 5453307 w 12192000"/>
              <a:gd name="connsiteY111" fmla="*/ 1815450 h 2237474"/>
              <a:gd name="connsiteX112" fmla="*/ 5364192 w 12192000"/>
              <a:gd name="connsiteY112" fmla="*/ 1826074 h 2237474"/>
              <a:gd name="connsiteX113" fmla="*/ 5350380 w 12192000"/>
              <a:gd name="connsiteY113" fmla="*/ 1830891 h 2237474"/>
              <a:gd name="connsiteX114" fmla="*/ 5259633 w 12192000"/>
              <a:gd name="connsiteY114" fmla="*/ 1837160 h 2237474"/>
              <a:gd name="connsiteX115" fmla="*/ 5197513 w 12192000"/>
              <a:gd name="connsiteY115" fmla="*/ 1844718 h 2237474"/>
              <a:gd name="connsiteX116" fmla="*/ 5184170 w 12192000"/>
              <a:gd name="connsiteY116" fmla="*/ 1849402 h 2237474"/>
              <a:gd name="connsiteX117" fmla="*/ 5168852 w 12192000"/>
              <a:gd name="connsiteY117" fmla="*/ 1844846 h 2237474"/>
              <a:gd name="connsiteX118" fmla="*/ 5164370 w 12192000"/>
              <a:gd name="connsiteY118" fmla="*/ 1840597 h 2237474"/>
              <a:gd name="connsiteX119" fmla="*/ 5114927 w 12192000"/>
              <a:gd name="connsiteY119" fmla="*/ 1847827 h 2237474"/>
              <a:gd name="connsiteX120" fmla="*/ 5108970 w 12192000"/>
              <a:gd name="connsiteY120" fmla="*/ 1847935 h 2237474"/>
              <a:gd name="connsiteX121" fmla="*/ 5067961 w 12192000"/>
              <a:gd name="connsiteY121" fmla="*/ 1845917 h 2237474"/>
              <a:gd name="connsiteX122" fmla="*/ 5007075 w 12192000"/>
              <a:gd name="connsiteY122" fmla="*/ 1838626 h 2237474"/>
              <a:gd name="connsiteX123" fmla="*/ 4944087 w 12192000"/>
              <a:gd name="connsiteY123" fmla="*/ 1823332 h 2237474"/>
              <a:gd name="connsiteX124" fmla="*/ 4907662 w 12192000"/>
              <a:gd name="connsiteY124" fmla="*/ 1816900 h 2237474"/>
              <a:gd name="connsiteX125" fmla="*/ 4882386 w 12192000"/>
              <a:gd name="connsiteY125" fmla="*/ 1809844 h 2237474"/>
              <a:gd name="connsiteX126" fmla="*/ 4811440 w 12192000"/>
              <a:gd name="connsiteY126" fmla="*/ 1804655 h 2237474"/>
              <a:gd name="connsiteX127" fmla="*/ 4691075 w 12192000"/>
              <a:gd name="connsiteY127" fmla="*/ 1801389 h 2237474"/>
              <a:gd name="connsiteX128" fmla="*/ 4611738 w 12192000"/>
              <a:gd name="connsiteY128" fmla="*/ 1776964 h 2237474"/>
              <a:gd name="connsiteX129" fmla="*/ 4560070 w 12192000"/>
              <a:gd name="connsiteY129" fmla="*/ 1785640 h 2237474"/>
              <a:gd name="connsiteX130" fmla="*/ 4536503 w 12192000"/>
              <a:gd name="connsiteY130" fmla="*/ 1785334 h 2237474"/>
              <a:gd name="connsiteX131" fmla="*/ 4513724 w 12192000"/>
              <a:gd name="connsiteY131" fmla="*/ 1791996 h 2237474"/>
              <a:gd name="connsiteX132" fmla="*/ 4459810 w 12192000"/>
              <a:gd name="connsiteY132" fmla="*/ 1797886 h 2237474"/>
              <a:gd name="connsiteX133" fmla="*/ 4379064 w 12192000"/>
              <a:gd name="connsiteY133" fmla="*/ 1817177 h 2237474"/>
              <a:gd name="connsiteX134" fmla="*/ 4319209 w 12192000"/>
              <a:gd name="connsiteY134" fmla="*/ 1834833 h 2237474"/>
              <a:gd name="connsiteX135" fmla="*/ 4290981 w 12192000"/>
              <a:gd name="connsiteY135" fmla="*/ 1839677 h 2237474"/>
              <a:gd name="connsiteX136" fmla="*/ 4285792 w 12192000"/>
              <a:gd name="connsiteY136" fmla="*/ 1836231 h 2237474"/>
              <a:gd name="connsiteX137" fmla="*/ 4238372 w 12192000"/>
              <a:gd name="connsiteY137" fmla="*/ 1851480 h 2237474"/>
              <a:gd name="connsiteX138" fmla="*/ 4232517 w 12192000"/>
              <a:gd name="connsiteY138" fmla="*/ 1852567 h 2237474"/>
              <a:gd name="connsiteX139" fmla="*/ 4191732 w 12192000"/>
              <a:gd name="connsiteY139" fmla="*/ 1857328 h 2237474"/>
              <a:gd name="connsiteX140" fmla="*/ 4065532 w 12192000"/>
              <a:gd name="connsiteY140" fmla="*/ 1855477 h 2237474"/>
              <a:gd name="connsiteX141" fmla="*/ 4028460 w 12192000"/>
              <a:gd name="connsiteY141" fmla="*/ 1855137 h 2237474"/>
              <a:gd name="connsiteX142" fmla="*/ 4002267 w 12192000"/>
              <a:gd name="connsiteY142" fmla="*/ 1852352 h 2237474"/>
              <a:gd name="connsiteX143" fmla="*/ 3931396 w 12192000"/>
              <a:gd name="connsiteY143" fmla="*/ 1858915 h 2237474"/>
              <a:gd name="connsiteX144" fmla="*/ 3812162 w 12192000"/>
              <a:gd name="connsiteY144" fmla="*/ 1875501 h 2237474"/>
              <a:gd name="connsiteX145" fmla="*/ 3729530 w 12192000"/>
              <a:gd name="connsiteY145" fmla="*/ 1864513 h 2237474"/>
              <a:gd name="connsiteX146" fmla="*/ 3680177 w 12192000"/>
              <a:gd name="connsiteY146" fmla="*/ 1881552 h 2237474"/>
              <a:gd name="connsiteX147" fmla="*/ 3567259 w 12192000"/>
              <a:gd name="connsiteY147" fmla="*/ 1893482 h 2237474"/>
              <a:gd name="connsiteX148" fmla="*/ 3405770 w 12192000"/>
              <a:gd name="connsiteY148" fmla="*/ 1904591 h 2237474"/>
              <a:gd name="connsiteX149" fmla="*/ 3280097 w 12192000"/>
              <a:gd name="connsiteY149" fmla="*/ 1919610 h 2237474"/>
              <a:gd name="connsiteX150" fmla="*/ 3123424 w 12192000"/>
              <a:gd name="connsiteY150" fmla="*/ 1952930 h 2237474"/>
              <a:gd name="connsiteX151" fmla="*/ 3009910 w 12192000"/>
              <a:gd name="connsiteY151" fmla="*/ 1957866 h 2237474"/>
              <a:gd name="connsiteX152" fmla="*/ 2995934 w 12192000"/>
              <a:gd name="connsiteY152" fmla="*/ 1967085 h 2237474"/>
              <a:gd name="connsiteX153" fmla="*/ 2980071 w 12192000"/>
              <a:gd name="connsiteY153" fmla="*/ 1972988 h 2237474"/>
              <a:gd name="connsiteX154" fmla="*/ 2978094 w 12192000"/>
              <a:gd name="connsiteY154" fmla="*/ 1972369 h 2237474"/>
              <a:gd name="connsiteX155" fmla="*/ 2942858 w 12192000"/>
              <a:gd name="connsiteY155" fmla="*/ 1981367 h 2237474"/>
              <a:gd name="connsiteX156" fmla="*/ 2875436 w 12192000"/>
              <a:gd name="connsiteY156" fmla="*/ 1996977 h 2237474"/>
              <a:gd name="connsiteX157" fmla="*/ 2874892 w 12192000"/>
              <a:gd name="connsiteY157" fmla="*/ 1996085 h 2237474"/>
              <a:gd name="connsiteX158" fmla="*/ 2864145 w 12192000"/>
              <a:gd name="connsiteY158" fmla="*/ 1994061 h 2237474"/>
              <a:gd name="connsiteX159" fmla="*/ 2843662 w 12192000"/>
              <a:gd name="connsiteY159" fmla="*/ 1992498 h 2237474"/>
              <a:gd name="connsiteX160" fmla="*/ 2796128 w 12192000"/>
              <a:gd name="connsiteY160" fmla="*/ 1976403 h 2237474"/>
              <a:gd name="connsiteX161" fmla="*/ 2756784 w 12192000"/>
              <a:gd name="connsiteY161" fmla="*/ 1985116 h 2237474"/>
              <a:gd name="connsiteX162" fmla="*/ 2748833 w 12192000"/>
              <a:gd name="connsiteY162" fmla="*/ 1986323 h 2237474"/>
              <a:gd name="connsiteX163" fmla="*/ 2748661 w 12192000"/>
              <a:gd name="connsiteY163" fmla="*/ 1986122 h 2237474"/>
              <a:gd name="connsiteX164" fmla="*/ 2740251 w 12192000"/>
              <a:gd name="connsiteY164" fmla="*/ 1986946 h 2237474"/>
              <a:gd name="connsiteX165" fmla="*/ 2718916 w 12192000"/>
              <a:gd name="connsiteY165" fmla="*/ 1990867 h 2237474"/>
              <a:gd name="connsiteX166" fmla="*/ 2713522 w 12192000"/>
              <a:gd name="connsiteY166" fmla="*/ 1990173 h 2237474"/>
              <a:gd name="connsiteX167" fmla="*/ 2680597 w 12192000"/>
              <a:gd name="connsiteY167" fmla="*/ 1984996 h 2237474"/>
              <a:gd name="connsiteX168" fmla="*/ 2578178 w 12192000"/>
              <a:gd name="connsiteY168" fmla="*/ 1990531 h 2237474"/>
              <a:gd name="connsiteX169" fmla="*/ 2476147 w 12192000"/>
              <a:gd name="connsiteY169" fmla="*/ 1998305 h 2237474"/>
              <a:gd name="connsiteX170" fmla="*/ 2373568 w 12192000"/>
              <a:gd name="connsiteY170" fmla="*/ 2003219 h 2237474"/>
              <a:gd name="connsiteX171" fmla="*/ 2321399 w 12192000"/>
              <a:gd name="connsiteY171" fmla="*/ 1989467 h 2237474"/>
              <a:gd name="connsiteX172" fmla="*/ 2315525 w 12192000"/>
              <a:gd name="connsiteY172" fmla="*/ 1989708 h 2237474"/>
              <a:gd name="connsiteX173" fmla="*/ 2300792 w 12192000"/>
              <a:gd name="connsiteY173" fmla="*/ 1994290 h 2237474"/>
              <a:gd name="connsiteX174" fmla="*/ 2295469 w 12192000"/>
              <a:gd name="connsiteY174" fmla="*/ 1996659 h 2237474"/>
              <a:gd name="connsiteX175" fmla="*/ 2287219 w 12192000"/>
              <a:gd name="connsiteY175" fmla="*/ 1998750 h 2237474"/>
              <a:gd name="connsiteX176" fmla="*/ 2286948 w 12192000"/>
              <a:gd name="connsiteY176" fmla="*/ 1998596 h 2237474"/>
              <a:gd name="connsiteX177" fmla="*/ 2243069 w 12192000"/>
              <a:gd name="connsiteY177" fmla="*/ 2015111 h 2237474"/>
              <a:gd name="connsiteX178" fmla="*/ 2186609 w 12192000"/>
              <a:gd name="connsiteY178" fmla="*/ 2008263 h 2237474"/>
              <a:gd name="connsiteX179" fmla="*/ 2164831 w 12192000"/>
              <a:gd name="connsiteY179" fmla="*/ 2010143 h 2237474"/>
              <a:gd name="connsiteX180" fmla="*/ 2152836 w 12192000"/>
              <a:gd name="connsiteY180" fmla="*/ 2010048 h 2237474"/>
              <a:gd name="connsiteX181" fmla="*/ 2117102 w 12192000"/>
              <a:gd name="connsiteY181" fmla="*/ 2023004 h 2237474"/>
              <a:gd name="connsiteX182" fmla="*/ 2111935 w 12192000"/>
              <a:gd name="connsiteY182" fmla="*/ 2023163 h 2237474"/>
              <a:gd name="connsiteX183" fmla="*/ 2089991 w 12192000"/>
              <a:gd name="connsiteY183" fmla="*/ 2034193 h 2237474"/>
              <a:gd name="connsiteX184" fmla="*/ 2058061 w 12192000"/>
              <a:gd name="connsiteY184" fmla="*/ 2047942 h 2237474"/>
              <a:gd name="connsiteX185" fmla="*/ 2055737 w 12192000"/>
              <a:gd name="connsiteY185" fmla="*/ 2047704 h 2237474"/>
              <a:gd name="connsiteX186" fmla="*/ 2042244 w 12192000"/>
              <a:gd name="connsiteY186" fmla="*/ 2055560 h 2237474"/>
              <a:gd name="connsiteX187" fmla="*/ 1976224 w 12192000"/>
              <a:gd name="connsiteY187" fmla="*/ 2074257 h 2237474"/>
              <a:gd name="connsiteX188" fmla="*/ 1877728 w 12192000"/>
              <a:gd name="connsiteY188" fmla="*/ 2101004 h 2237474"/>
              <a:gd name="connsiteX189" fmla="*/ 1759056 w 12192000"/>
              <a:gd name="connsiteY189" fmla="*/ 2125608 h 2237474"/>
              <a:gd name="connsiteX190" fmla="*/ 1637948 w 12192000"/>
              <a:gd name="connsiteY190" fmla="*/ 2172597 h 2237474"/>
              <a:gd name="connsiteX191" fmla="*/ 1434549 w 12192000"/>
              <a:gd name="connsiteY191" fmla="*/ 2234522 h 2237474"/>
              <a:gd name="connsiteX192" fmla="*/ 1398481 w 12192000"/>
              <a:gd name="connsiteY192" fmla="*/ 2237074 h 2237474"/>
              <a:gd name="connsiteX193" fmla="*/ 1398407 w 12192000"/>
              <a:gd name="connsiteY193" fmla="*/ 2237095 h 2237474"/>
              <a:gd name="connsiteX194" fmla="*/ 1370962 w 12192000"/>
              <a:gd name="connsiteY194" fmla="*/ 2237474 h 2237474"/>
              <a:gd name="connsiteX195" fmla="*/ 1356367 w 12192000"/>
              <a:gd name="connsiteY195" fmla="*/ 2235089 h 2237474"/>
              <a:gd name="connsiteX196" fmla="*/ 1324828 w 12192000"/>
              <a:gd name="connsiteY196" fmla="*/ 2231968 h 2237474"/>
              <a:gd name="connsiteX197" fmla="*/ 1297744 w 12192000"/>
              <a:gd name="connsiteY197" fmla="*/ 2235849 h 2237474"/>
              <a:gd name="connsiteX198" fmla="*/ 1286236 w 12192000"/>
              <a:gd name="connsiteY198" fmla="*/ 2233135 h 2237474"/>
              <a:gd name="connsiteX199" fmla="*/ 1283504 w 12192000"/>
              <a:gd name="connsiteY199" fmla="*/ 2233797 h 2237474"/>
              <a:gd name="connsiteX200" fmla="*/ 1279765 w 12192000"/>
              <a:gd name="connsiteY200" fmla="*/ 2229639 h 2237474"/>
              <a:gd name="connsiteX201" fmla="*/ 1195347 w 12192000"/>
              <a:gd name="connsiteY201" fmla="*/ 2212354 h 2237474"/>
              <a:gd name="connsiteX202" fmla="*/ 970251 w 12192000"/>
              <a:gd name="connsiteY202" fmla="*/ 2221029 h 2237474"/>
              <a:gd name="connsiteX203" fmla="*/ 812914 w 12192000"/>
              <a:gd name="connsiteY203" fmla="*/ 2202752 h 2237474"/>
              <a:gd name="connsiteX204" fmla="*/ 800195 w 12192000"/>
              <a:gd name="connsiteY204" fmla="*/ 2209407 h 2237474"/>
              <a:gd name="connsiteX205" fmla="*/ 784978 w 12192000"/>
              <a:gd name="connsiteY205" fmla="*/ 2212360 h 2237474"/>
              <a:gd name="connsiteX206" fmla="*/ 681987 w 12192000"/>
              <a:gd name="connsiteY206" fmla="*/ 2216757 h 2237474"/>
              <a:gd name="connsiteX207" fmla="*/ 669923 w 12192000"/>
              <a:gd name="connsiteY207" fmla="*/ 2211682 h 2237474"/>
              <a:gd name="connsiteX208" fmla="*/ 648680 w 12192000"/>
              <a:gd name="connsiteY208" fmla="*/ 2206229 h 2237474"/>
              <a:gd name="connsiteX209" fmla="*/ 597225 w 12192000"/>
              <a:gd name="connsiteY209" fmla="*/ 2180999 h 2237474"/>
              <a:gd name="connsiteX210" fmla="*/ 558449 w 12192000"/>
              <a:gd name="connsiteY210" fmla="*/ 2182346 h 2237474"/>
              <a:gd name="connsiteX211" fmla="*/ 550517 w 12192000"/>
              <a:gd name="connsiteY211" fmla="*/ 2182060 h 2237474"/>
              <a:gd name="connsiteX212" fmla="*/ 550309 w 12192000"/>
              <a:gd name="connsiteY212" fmla="*/ 2181825 h 2237474"/>
              <a:gd name="connsiteX213" fmla="*/ 541836 w 12192000"/>
              <a:gd name="connsiteY213" fmla="*/ 2181063 h 2237474"/>
              <a:gd name="connsiteX214" fmla="*/ 536057 w 12192000"/>
              <a:gd name="connsiteY214" fmla="*/ 2181537 h 2237474"/>
              <a:gd name="connsiteX215" fmla="*/ 520671 w 12192000"/>
              <a:gd name="connsiteY215" fmla="*/ 2180980 h 2237474"/>
              <a:gd name="connsiteX216" fmla="*/ 515024 w 12192000"/>
              <a:gd name="connsiteY216" fmla="*/ 2179258 h 2237474"/>
              <a:gd name="connsiteX217" fmla="*/ 512278 w 12192000"/>
              <a:gd name="connsiteY217" fmla="*/ 2176369 h 2237474"/>
              <a:gd name="connsiteX218" fmla="*/ 480419 w 12192000"/>
              <a:gd name="connsiteY218" fmla="*/ 2167807 h 2237474"/>
              <a:gd name="connsiteX219" fmla="*/ 413835 w 12192000"/>
              <a:gd name="connsiteY219" fmla="*/ 2156783 h 2237474"/>
              <a:gd name="connsiteX220" fmla="*/ 376513 w 12192000"/>
              <a:gd name="connsiteY220" fmla="*/ 2154014 h 2237474"/>
              <a:gd name="connsiteX221" fmla="*/ 273386 w 12192000"/>
              <a:gd name="connsiteY221" fmla="*/ 2142551 h 2237474"/>
              <a:gd name="connsiteX222" fmla="*/ 169207 w 12192000"/>
              <a:gd name="connsiteY222" fmla="*/ 2128100 h 2237474"/>
              <a:gd name="connsiteX223" fmla="*/ 93149 w 12192000"/>
              <a:gd name="connsiteY223" fmla="*/ 2105324 h 2237474"/>
              <a:gd name="connsiteX224" fmla="*/ 88109 w 12192000"/>
              <a:gd name="connsiteY224" fmla="*/ 2106704 h 2237474"/>
              <a:gd name="connsiteX225" fmla="*/ 80022 w 12192000"/>
              <a:gd name="connsiteY225" fmla="*/ 2107254 h 2237474"/>
              <a:gd name="connsiteX226" fmla="*/ 79717 w 12192000"/>
              <a:gd name="connsiteY226" fmla="*/ 2107046 h 2237474"/>
              <a:gd name="connsiteX227" fmla="*/ 72352 w 12192000"/>
              <a:gd name="connsiteY227" fmla="*/ 2107991 h 2237474"/>
              <a:gd name="connsiteX228" fmla="*/ 37645 w 12192000"/>
              <a:gd name="connsiteY228" fmla="*/ 2115401 h 2237474"/>
              <a:gd name="connsiteX229" fmla="*/ 4572 w 12192000"/>
              <a:gd name="connsiteY229" fmla="*/ 2111091 h 2237474"/>
              <a:gd name="connsiteX230" fmla="*/ 0 w 12192000"/>
              <a:gd name="connsiteY230" fmla="*/ 2110468 h 2237474"/>
              <a:gd name="connsiteX231" fmla="*/ 0 w 12192000"/>
              <a:gd name="connsiteY23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16595 w 12192000"/>
              <a:gd name="connsiteY97" fmla="*/ 1667475 h 2237474"/>
              <a:gd name="connsiteX98" fmla="*/ 6508541 w 12192000"/>
              <a:gd name="connsiteY98" fmla="*/ 1668757 h 2237474"/>
              <a:gd name="connsiteX99" fmla="*/ 6471012 w 12192000"/>
              <a:gd name="connsiteY99" fmla="*/ 1678604 h 2237474"/>
              <a:gd name="connsiteX100" fmla="*/ 6415265 w 12192000"/>
              <a:gd name="connsiteY100" fmla="*/ 1665317 h 2237474"/>
              <a:gd name="connsiteX101" fmla="*/ 6364035 w 12192000"/>
              <a:gd name="connsiteY101" fmla="*/ 1667683 h 2237474"/>
              <a:gd name="connsiteX102" fmla="*/ 6280959 w 12192000"/>
              <a:gd name="connsiteY102" fmla="*/ 1689329 h 2237474"/>
              <a:gd name="connsiteX103" fmla="*/ 6243319 w 12192000"/>
              <a:gd name="connsiteY103" fmla="*/ 1695560 h 2237474"/>
              <a:gd name="connsiteX104" fmla="*/ 6098321 w 12192000"/>
              <a:gd name="connsiteY104" fmla="*/ 1721646 h 2237474"/>
              <a:gd name="connsiteX105" fmla="*/ 5880652 w 12192000"/>
              <a:gd name="connsiteY105" fmla="*/ 1779643 h 2237474"/>
              <a:gd name="connsiteX106" fmla="*/ 5785959 w 12192000"/>
              <a:gd name="connsiteY106" fmla="*/ 1775307 h 2237474"/>
              <a:gd name="connsiteX107" fmla="*/ 5643534 w 12192000"/>
              <a:gd name="connsiteY107" fmla="*/ 1802919 h 2237474"/>
              <a:gd name="connsiteX108" fmla="*/ 5518799 w 12192000"/>
              <a:gd name="connsiteY108" fmla="*/ 1818312 h 2237474"/>
              <a:gd name="connsiteX109" fmla="*/ 5505014 w 12192000"/>
              <a:gd name="connsiteY109" fmla="*/ 1819259 h 2237474"/>
              <a:gd name="connsiteX110" fmla="*/ 5453307 w 12192000"/>
              <a:gd name="connsiteY110" fmla="*/ 1815450 h 2237474"/>
              <a:gd name="connsiteX111" fmla="*/ 5364192 w 12192000"/>
              <a:gd name="connsiteY111" fmla="*/ 1826074 h 2237474"/>
              <a:gd name="connsiteX112" fmla="*/ 5350380 w 12192000"/>
              <a:gd name="connsiteY112" fmla="*/ 1830891 h 2237474"/>
              <a:gd name="connsiteX113" fmla="*/ 5259633 w 12192000"/>
              <a:gd name="connsiteY113" fmla="*/ 1837160 h 2237474"/>
              <a:gd name="connsiteX114" fmla="*/ 5197513 w 12192000"/>
              <a:gd name="connsiteY114" fmla="*/ 1844718 h 2237474"/>
              <a:gd name="connsiteX115" fmla="*/ 5184170 w 12192000"/>
              <a:gd name="connsiteY115" fmla="*/ 1849402 h 2237474"/>
              <a:gd name="connsiteX116" fmla="*/ 5168852 w 12192000"/>
              <a:gd name="connsiteY116" fmla="*/ 1844846 h 2237474"/>
              <a:gd name="connsiteX117" fmla="*/ 5164370 w 12192000"/>
              <a:gd name="connsiteY117" fmla="*/ 1840597 h 2237474"/>
              <a:gd name="connsiteX118" fmla="*/ 5114927 w 12192000"/>
              <a:gd name="connsiteY118" fmla="*/ 1847827 h 2237474"/>
              <a:gd name="connsiteX119" fmla="*/ 5108970 w 12192000"/>
              <a:gd name="connsiteY119" fmla="*/ 1847935 h 2237474"/>
              <a:gd name="connsiteX120" fmla="*/ 5067961 w 12192000"/>
              <a:gd name="connsiteY120" fmla="*/ 1845917 h 2237474"/>
              <a:gd name="connsiteX121" fmla="*/ 5007075 w 12192000"/>
              <a:gd name="connsiteY121" fmla="*/ 1838626 h 2237474"/>
              <a:gd name="connsiteX122" fmla="*/ 4944087 w 12192000"/>
              <a:gd name="connsiteY122" fmla="*/ 1823332 h 2237474"/>
              <a:gd name="connsiteX123" fmla="*/ 4907662 w 12192000"/>
              <a:gd name="connsiteY123" fmla="*/ 1816900 h 2237474"/>
              <a:gd name="connsiteX124" fmla="*/ 4882386 w 12192000"/>
              <a:gd name="connsiteY124" fmla="*/ 1809844 h 2237474"/>
              <a:gd name="connsiteX125" fmla="*/ 4811440 w 12192000"/>
              <a:gd name="connsiteY125" fmla="*/ 1804655 h 2237474"/>
              <a:gd name="connsiteX126" fmla="*/ 4691075 w 12192000"/>
              <a:gd name="connsiteY126" fmla="*/ 1801389 h 2237474"/>
              <a:gd name="connsiteX127" fmla="*/ 4611738 w 12192000"/>
              <a:gd name="connsiteY127" fmla="*/ 1776964 h 2237474"/>
              <a:gd name="connsiteX128" fmla="*/ 4560070 w 12192000"/>
              <a:gd name="connsiteY128" fmla="*/ 1785640 h 2237474"/>
              <a:gd name="connsiteX129" fmla="*/ 4536503 w 12192000"/>
              <a:gd name="connsiteY129" fmla="*/ 1785334 h 2237474"/>
              <a:gd name="connsiteX130" fmla="*/ 4513724 w 12192000"/>
              <a:gd name="connsiteY130" fmla="*/ 1791996 h 2237474"/>
              <a:gd name="connsiteX131" fmla="*/ 4459810 w 12192000"/>
              <a:gd name="connsiteY131" fmla="*/ 1797886 h 2237474"/>
              <a:gd name="connsiteX132" fmla="*/ 4379064 w 12192000"/>
              <a:gd name="connsiteY132" fmla="*/ 1817177 h 2237474"/>
              <a:gd name="connsiteX133" fmla="*/ 4319209 w 12192000"/>
              <a:gd name="connsiteY133" fmla="*/ 1834833 h 2237474"/>
              <a:gd name="connsiteX134" fmla="*/ 4290981 w 12192000"/>
              <a:gd name="connsiteY134" fmla="*/ 1839677 h 2237474"/>
              <a:gd name="connsiteX135" fmla="*/ 4285792 w 12192000"/>
              <a:gd name="connsiteY135" fmla="*/ 1836231 h 2237474"/>
              <a:gd name="connsiteX136" fmla="*/ 4238372 w 12192000"/>
              <a:gd name="connsiteY136" fmla="*/ 1851480 h 2237474"/>
              <a:gd name="connsiteX137" fmla="*/ 4232517 w 12192000"/>
              <a:gd name="connsiteY137" fmla="*/ 1852567 h 2237474"/>
              <a:gd name="connsiteX138" fmla="*/ 4191732 w 12192000"/>
              <a:gd name="connsiteY138" fmla="*/ 1857328 h 2237474"/>
              <a:gd name="connsiteX139" fmla="*/ 4065532 w 12192000"/>
              <a:gd name="connsiteY139" fmla="*/ 1855477 h 2237474"/>
              <a:gd name="connsiteX140" fmla="*/ 4028460 w 12192000"/>
              <a:gd name="connsiteY140" fmla="*/ 1855137 h 2237474"/>
              <a:gd name="connsiteX141" fmla="*/ 4002267 w 12192000"/>
              <a:gd name="connsiteY141" fmla="*/ 1852352 h 2237474"/>
              <a:gd name="connsiteX142" fmla="*/ 3931396 w 12192000"/>
              <a:gd name="connsiteY142" fmla="*/ 1858915 h 2237474"/>
              <a:gd name="connsiteX143" fmla="*/ 3812162 w 12192000"/>
              <a:gd name="connsiteY143" fmla="*/ 1875501 h 2237474"/>
              <a:gd name="connsiteX144" fmla="*/ 3729530 w 12192000"/>
              <a:gd name="connsiteY144" fmla="*/ 1864513 h 2237474"/>
              <a:gd name="connsiteX145" fmla="*/ 3680177 w 12192000"/>
              <a:gd name="connsiteY145" fmla="*/ 1881552 h 2237474"/>
              <a:gd name="connsiteX146" fmla="*/ 3567259 w 12192000"/>
              <a:gd name="connsiteY146" fmla="*/ 1893482 h 2237474"/>
              <a:gd name="connsiteX147" fmla="*/ 3405770 w 12192000"/>
              <a:gd name="connsiteY147" fmla="*/ 1904591 h 2237474"/>
              <a:gd name="connsiteX148" fmla="*/ 3280097 w 12192000"/>
              <a:gd name="connsiteY148" fmla="*/ 1919610 h 2237474"/>
              <a:gd name="connsiteX149" fmla="*/ 3123424 w 12192000"/>
              <a:gd name="connsiteY149" fmla="*/ 1952930 h 2237474"/>
              <a:gd name="connsiteX150" fmla="*/ 3009910 w 12192000"/>
              <a:gd name="connsiteY150" fmla="*/ 1957866 h 2237474"/>
              <a:gd name="connsiteX151" fmla="*/ 2995934 w 12192000"/>
              <a:gd name="connsiteY151" fmla="*/ 1967085 h 2237474"/>
              <a:gd name="connsiteX152" fmla="*/ 2980071 w 12192000"/>
              <a:gd name="connsiteY152" fmla="*/ 1972988 h 2237474"/>
              <a:gd name="connsiteX153" fmla="*/ 2978094 w 12192000"/>
              <a:gd name="connsiteY153" fmla="*/ 1972369 h 2237474"/>
              <a:gd name="connsiteX154" fmla="*/ 2942858 w 12192000"/>
              <a:gd name="connsiteY154" fmla="*/ 1981367 h 2237474"/>
              <a:gd name="connsiteX155" fmla="*/ 2875436 w 12192000"/>
              <a:gd name="connsiteY155" fmla="*/ 1996977 h 2237474"/>
              <a:gd name="connsiteX156" fmla="*/ 2874892 w 12192000"/>
              <a:gd name="connsiteY156" fmla="*/ 1996085 h 2237474"/>
              <a:gd name="connsiteX157" fmla="*/ 2864145 w 12192000"/>
              <a:gd name="connsiteY157" fmla="*/ 1994061 h 2237474"/>
              <a:gd name="connsiteX158" fmla="*/ 2843662 w 12192000"/>
              <a:gd name="connsiteY158" fmla="*/ 1992498 h 2237474"/>
              <a:gd name="connsiteX159" fmla="*/ 2796128 w 12192000"/>
              <a:gd name="connsiteY159" fmla="*/ 1976403 h 2237474"/>
              <a:gd name="connsiteX160" fmla="*/ 2756784 w 12192000"/>
              <a:gd name="connsiteY160" fmla="*/ 1985116 h 2237474"/>
              <a:gd name="connsiteX161" fmla="*/ 2748833 w 12192000"/>
              <a:gd name="connsiteY161" fmla="*/ 1986323 h 2237474"/>
              <a:gd name="connsiteX162" fmla="*/ 2748661 w 12192000"/>
              <a:gd name="connsiteY162" fmla="*/ 1986122 h 2237474"/>
              <a:gd name="connsiteX163" fmla="*/ 2740251 w 12192000"/>
              <a:gd name="connsiteY163" fmla="*/ 1986946 h 2237474"/>
              <a:gd name="connsiteX164" fmla="*/ 2718916 w 12192000"/>
              <a:gd name="connsiteY164" fmla="*/ 1990867 h 2237474"/>
              <a:gd name="connsiteX165" fmla="*/ 2713522 w 12192000"/>
              <a:gd name="connsiteY165" fmla="*/ 1990173 h 2237474"/>
              <a:gd name="connsiteX166" fmla="*/ 2680597 w 12192000"/>
              <a:gd name="connsiteY166" fmla="*/ 1984996 h 2237474"/>
              <a:gd name="connsiteX167" fmla="*/ 2578178 w 12192000"/>
              <a:gd name="connsiteY167" fmla="*/ 1990531 h 2237474"/>
              <a:gd name="connsiteX168" fmla="*/ 2476147 w 12192000"/>
              <a:gd name="connsiteY168" fmla="*/ 1998305 h 2237474"/>
              <a:gd name="connsiteX169" fmla="*/ 2373568 w 12192000"/>
              <a:gd name="connsiteY169" fmla="*/ 2003219 h 2237474"/>
              <a:gd name="connsiteX170" fmla="*/ 2321399 w 12192000"/>
              <a:gd name="connsiteY170" fmla="*/ 1989467 h 2237474"/>
              <a:gd name="connsiteX171" fmla="*/ 2315525 w 12192000"/>
              <a:gd name="connsiteY171" fmla="*/ 1989708 h 2237474"/>
              <a:gd name="connsiteX172" fmla="*/ 2300792 w 12192000"/>
              <a:gd name="connsiteY172" fmla="*/ 1994290 h 2237474"/>
              <a:gd name="connsiteX173" fmla="*/ 2295469 w 12192000"/>
              <a:gd name="connsiteY173" fmla="*/ 1996659 h 2237474"/>
              <a:gd name="connsiteX174" fmla="*/ 2287219 w 12192000"/>
              <a:gd name="connsiteY174" fmla="*/ 1998750 h 2237474"/>
              <a:gd name="connsiteX175" fmla="*/ 2286948 w 12192000"/>
              <a:gd name="connsiteY175" fmla="*/ 1998596 h 2237474"/>
              <a:gd name="connsiteX176" fmla="*/ 2243069 w 12192000"/>
              <a:gd name="connsiteY176" fmla="*/ 2015111 h 2237474"/>
              <a:gd name="connsiteX177" fmla="*/ 2186609 w 12192000"/>
              <a:gd name="connsiteY177" fmla="*/ 2008263 h 2237474"/>
              <a:gd name="connsiteX178" fmla="*/ 2164831 w 12192000"/>
              <a:gd name="connsiteY178" fmla="*/ 2010143 h 2237474"/>
              <a:gd name="connsiteX179" fmla="*/ 2152836 w 12192000"/>
              <a:gd name="connsiteY179" fmla="*/ 2010048 h 2237474"/>
              <a:gd name="connsiteX180" fmla="*/ 2117102 w 12192000"/>
              <a:gd name="connsiteY180" fmla="*/ 2023004 h 2237474"/>
              <a:gd name="connsiteX181" fmla="*/ 2111935 w 12192000"/>
              <a:gd name="connsiteY181" fmla="*/ 2023163 h 2237474"/>
              <a:gd name="connsiteX182" fmla="*/ 2089991 w 12192000"/>
              <a:gd name="connsiteY182" fmla="*/ 2034193 h 2237474"/>
              <a:gd name="connsiteX183" fmla="*/ 2058061 w 12192000"/>
              <a:gd name="connsiteY183" fmla="*/ 2047942 h 2237474"/>
              <a:gd name="connsiteX184" fmla="*/ 2055737 w 12192000"/>
              <a:gd name="connsiteY184" fmla="*/ 2047704 h 2237474"/>
              <a:gd name="connsiteX185" fmla="*/ 2042244 w 12192000"/>
              <a:gd name="connsiteY185" fmla="*/ 2055560 h 2237474"/>
              <a:gd name="connsiteX186" fmla="*/ 1976224 w 12192000"/>
              <a:gd name="connsiteY186" fmla="*/ 2074257 h 2237474"/>
              <a:gd name="connsiteX187" fmla="*/ 1877728 w 12192000"/>
              <a:gd name="connsiteY187" fmla="*/ 2101004 h 2237474"/>
              <a:gd name="connsiteX188" fmla="*/ 1759056 w 12192000"/>
              <a:gd name="connsiteY188" fmla="*/ 2125608 h 2237474"/>
              <a:gd name="connsiteX189" fmla="*/ 1637948 w 12192000"/>
              <a:gd name="connsiteY189" fmla="*/ 2172597 h 2237474"/>
              <a:gd name="connsiteX190" fmla="*/ 1434549 w 12192000"/>
              <a:gd name="connsiteY190" fmla="*/ 2234522 h 2237474"/>
              <a:gd name="connsiteX191" fmla="*/ 1398481 w 12192000"/>
              <a:gd name="connsiteY191" fmla="*/ 2237074 h 2237474"/>
              <a:gd name="connsiteX192" fmla="*/ 1398407 w 12192000"/>
              <a:gd name="connsiteY192" fmla="*/ 2237095 h 2237474"/>
              <a:gd name="connsiteX193" fmla="*/ 1370962 w 12192000"/>
              <a:gd name="connsiteY193" fmla="*/ 2237474 h 2237474"/>
              <a:gd name="connsiteX194" fmla="*/ 1356367 w 12192000"/>
              <a:gd name="connsiteY194" fmla="*/ 2235089 h 2237474"/>
              <a:gd name="connsiteX195" fmla="*/ 1324828 w 12192000"/>
              <a:gd name="connsiteY195" fmla="*/ 2231968 h 2237474"/>
              <a:gd name="connsiteX196" fmla="*/ 1297744 w 12192000"/>
              <a:gd name="connsiteY196" fmla="*/ 2235849 h 2237474"/>
              <a:gd name="connsiteX197" fmla="*/ 1286236 w 12192000"/>
              <a:gd name="connsiteY197" fmla="*/ 2233135 h 2237474"/>
              <a:gd name="connsiteX198" fmla="*/ 1283504 w 12192000"/>
              <a:gd name="connsiteY198" fmla="*/ 2233797 h 2237474"/>
              <a:gd name="connsiteX199" fmla="*/ 1279765 w 12192000"/>
              <a:gd name="connsiteY199" fmla="*/ 2229639 h 2237474"/>
              <a:gd name="connsiteX200" fmla="*/ 1195347 w 12192000"/>
              <a:gd name="connsiteY200" fmla="*/ 2212354 h 2237474"/>
              <a:gd name="connsiteX201" fmla="*/ 970251 w 12192000"/>
              <a:gd name="connsiteY201" fmla="*/ 2221029 h 2237474"/>
              <a:gd name="connsiteX202" fmla="*/ 812914 w 12192000"/>
              <a:gd name="connsiteY202" fmla="*/ 2202752 h 2237474"/>
              <a:gd name="connsiteX203" fmla="*/ 800195 w 12192000"/>
              <a:gd name="connsiteY203" fmla="*/ 2209407 h 2237474"/>
              <a:gd name="connsiteX204" fmla="*/ 784978 w 12192000"/>
              <a:gd name="connsiteY204" fmla="*/ 2212360 h 2237474"/>
              <a:gd name="connsiteX205" fmla="*/ 681987 w 12192000"/>
              <a:gd name="connsiteY205" fmla="*/ 2216757 h 2237474"/>
              <a:gd name="connsiteX206" fmla="*/ 669923 w 12192000"/>
              <a:gd name="connsiteY206" fmla="*/ 2211682 h 2237474"/>
              <a:gd name="connsiteX207" fmla="*/ 648680 w 12192000"/>
              <a:gd name="connsiteY207" fmla="*/ 2206229 h 2237474"/>
              <a:gd name="connsiteX208" fmla="*/ 597225 w 12192000"/>
              <a:gd name="connsiteY208" fmla="*/ 2180999 h 2237474"/>
              <a:gd name="connsiteX209" fmla="*/ 558449 w 12192000"/>
              <a:gd name="connsiteY209" fmla="*/ 2182346 h 2237474"/>
              <a:gd name="connsiteX210" fmla="*/ 550517 w 12192000"/>
              <a:gd name="connsiteY210" fmla="*/ 2182060 h 2237474"/>
              <a:gd name="connsiteX211" fmla="*/ 550309 w 12192000"/>
              <a:gd name="connsiteY211" fmla="*/ 2181825 h 2237474"/>
              <a:gd name="connsiteX212" fmla="*/ 541836 w 12192000"/>
              <a:gd name="connsiteY212" fmla="*/ 2181063 h 2237474"/>
              <a:gd name="connsiteX213" fmla="*/ 536057 w 12192000"/>
              <a:gd name="connsiteY213" fmla="*/ 2181537 h 2237474"/>
              <a:gd name="connsiteX214" fmla="*/ 520671 w 12192000"/>
              <a:gd name="connsiteY214" fmla="*/ 2180980 h 2237474"/>
              <a:gd name="connsiteX215" fmla="*/ 515024 w 12192000"/>
              <a:gd name="connsiteY215" fmla="*/ 2179258 h 2237474"/>
              <a:gd name="connsiteX216" fmla="*/ 512278 w 12192000"/>
              <a:gd name="connsiteY216" fmla="*/ 2176369 h 2237474"/>
              <a:gd name="connsiteX217" fmla="*/ 480419 w 12192000"/>
              <a:gd name="connsiteY217" fmla="*/ 2167807 h 2237474"/>
              <a:gd name="connsiteX218" fmla="*/ 413835 w 12192000"/>
              <a:gd name="connsiteY218" fmla="*/ 2156783 h 2237474"/>
              <a:gd name="connsiteX219" fmla="*/ 376513 w 12192000"/>
              <a:gd name="connsiteY219" fmla="*/ 2154014 h 2237474"/>
              <a:gd name="connsiteX220" fmla="*/ 273386 w 12192000"/>
              <a:gd name="connsiteY220" fmla="*/ 2142551 h 2237474"/>
              <a:gd name="connsiteX221" fmla="*/ 169207 w 12192000"/>
              <a:gd name="connsiteY221" fmla="*/ 2128100 h 2237474"/>
              <a:gd name="connsiteX222" fmla="*/ 93149 w 12192000"/>
              <a:gd name="connsiteY222" fmla="*/ 2105324 h 2237474"/>
              <a:gd name="connsiteX223" fmla="*/ 88109 w 12192000"/>
              <a:gd name="connsiteY223" fmla="*/ 2106704 h 2237474"/>
              <a:gd name="connsiteX224" fmla="*/ 80022 w 12192000"/>
              <a:gd name="connsiteY224" fmla="*/ 2107254 h 2237474"/>
              <a:gd name="connsiteX225" fmla="*/ 79717 w 12192000"/>
              <a:gd name="connsiteY225" fmla="*/ 2107046 h 2237474"/>
              <a:gd name="connsiteX226" fmla="*/ 72352 w 12192000"/>
              <a:gd name="connsiteY226" fmla="*/ 2107991 h 2237474"/>
              <a:gd name="connsiteX227" fmla="*/ 37645 w 12192000"/>
              <a:gd name="connsiteY227" fmla="*/ 2115401 h 2237474"/>
              <a:gd name="connsiteX228" fmla="*/ 4572 w 12192000"/>
              <a:gd name="connsiteY228" fmla="*/ 2111091 h 2237474"/>
              <a:gd name="connsiteX229" fmla="*/ 0 w 12192000"/>
              <a:gd name="connsiteY229" fmla="*/ 2110468 h 2237474"/>
              <a:gd name="connsiteX230" fmla="*/ 0 w 12192000"/>
              <a:gd name="connsiteY23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02328 w 12192000"/>
              <a:gd name="connsiteY67" fmla="*/ 1345865 h 2237474"/>
              <a:gd name="connsiteX68" fmla="*/ 7898322 w 12192000"/>
              <a:gd name="connsiteY68" fmla="*/ 1345689 h 2237474"/>
              <a:gd name="connsiteX69" fmla="*/ 7875879 w 12192000"/>
              <a:gd name="connsiteY69" fmla="*/ 1345646 h 2237474"/>
              <a:gd name="connsiteX70" fmla="*/ 7840612 w 12192000"/>
              <a:gd name="connsiteY70" fmla="*/ 1369373 h 2237474"/>
              <a:gd name="connsiteX71" fmla="*/ 7786819 w 12192000"/>
              <a:gd name="connsiteY71" fmla="*/ 1378970 h 2237474"/>
              <a:gd name="connsiteX72" fmla="*/ 7548172 w 12192000"/>
              <a:gd name="connsiteY72" fmla="*/ 1417460 h 2237474"/>
              <a:gd name="connsiteX73" fmla="*/ 7483437 w 12192000"/>
              <a:gd name="connsiteY73" fmla="*/ 1478152 h 2237474"/>
              <a:gd name="connsiteX74" fmla="*/ 7377870 w 12192000"/>
              <a:gd name="connsiteY74" fmla="*/ 1523319 h 2237474"/>
              <a:gd name="connsiteX75" fmla="*/ 7230737 w 12192000"/>
              <a:gd name="connsiteY75" fmla="*/ 1562633 h 2237474"/>
              <a:gd name="connsiteX76" fmla="*/ 7224458 w 12192000"/>
              <a:gd name="connsiteY76" fmla="*/ 1573008 h 2237474"/>
              <a:gd name="connsiteX77" fmla="*/ 7213486 w 12192000"/>
              <a:gd name="connsiteY77" fmla="*/ 1580987 h 2237474"/>
              <a:gd name="connsiteX78" fmla="*/ 7210972 w 12192000"/>
              <a:gd name="connsiteY78" fmla="*/ 1580856 h 2237474"/>
              <a:gd name="connsiteX79" fmla="*/ 7183121 w 12192000"/>
              <a:gd name="connsiteY79" fmla="*/ 1595162 h 2237474"/>
              <a:gd name="connsiteX80" fmla="*/ 7164601 w 12192000"/>
              <a:gd name="connsiteY80" fmla="*/ 1606490 h 2237474"/>
              <a:gd name="connsiteX81" fmla="*/ 7159286 w 12192000"/>
              <a:gd name="connsiteY81" fmla="*/ 1606850 h 2237474"/>
              <a:gd name="connsiteX82" fmla="*/ 7114651 w 12192000"/>
              <a:gd name="connsiteY82" fmla="*/ 1620959 h 2237474"/>
              <a:gd name="connsiteX83" fmla="*/ 7092727 w 12192000"/>
              <a:gd name="connsiteY83" fmla="*/ 1623628 h 2237474"/>
              <a:gd name="connsiteX84" fmla="*/ 7031309 w 12192000"/>
              <a:gd name="connsiteY84" fmla="*/ 1619451 h 2237474"/>
              <a:gd name="connsiteX85" fmla="*/ 6999084 w 12192000"/>
              <a:gd name="connsiteY85" fmla="*/ 1634317 h 2237474"/>
              <a:gd name="connsiteX86" fmla="*/ 6992107 w 12192000"/>
              <a:gd name="connsiteY86" fmla="*/ 1636860 h 2237474"/>
              <a:gd name="connsiteX87" fmla="*/ 6991765 w 12192000"/>
              <a:gd name="connsiteY87" fmla="*/ 1636725 h 2237474"/>
              <a:gd name="connsiteX88" fmla="*/ 6983996 w 12192000"/>
              <a:gd name="connsiteY88" fmla="*/ 1639040 h 2237474"/>
              <a:gd name="connsiteX89" fmla="*/ 6979383 w 12192000"/>
              <a:gd name="connsiteY89" fmla="*/ 1641496 h 2237474"/>
              <a:gd name="connsiteX90" fmla="*/ 6900177 w 12192000"/>
              <a:gd name="connsiteY90" fmla="*/ 1636016 h 2237474"/>
              <a:gd name="connsiteX91" fmla="*/ 6795372 w 12192000"/>
              <a:gd name="connsiteY91" fmla="*/ 1644845 h 2237474"/>
              <a:gd name="connsiteX92" fmla="*/ 6692251 w 12192000"/>
              <a:gd name="connsiteY92" fmla="*/ 1656357 h 2237474"/>
              <a:gd name="connsiteX93" fmla="*/ 6655235 w 12192000"/>
              <a:gd name="connsiteY93" fmla="*/ 1661869 h 2237474"/>
              <a:gd name="connsiteX94" fmla="*/ 6587857 w 12192000"/>
              <a:gd name="connsiteY94" fmla="*/ 1665769 h 2237474"/>
              <a:gd name="connsiteX95" fmla="*/ 6554894 w 12192000"/>
              <a:gd name="connsiteY95" fmla="*/ 1664428 h 2237474"/>
              <a:gd name="connsiteX96" fmla="*/ 6516595 w 12192000"/>
              <a:gd name="connsiteY96" fmla="*/ 1667475 h 2237474"/>
              <a:gd name="connsiteX97" fmla="*/ 6508541 w 12192000"/>
              <a:gd name="connsiteY97" fmla="*/ 1668757 h 2237474"/>
              <a:gd name="connsiteX98" fmla="*/ 6471012 w 12192000"/>
              <a:gd name="connsiteY98" fmla="*/ 1678604 h 2237474"/>
              <a:gd name="connsiteX99" fmla="*/ 6415265 w 12192000"/>
              <a:gd name="connsiteY99" fmla="*/ 1665317 h 2237474"/>
              <a:gd name="connsiteX100" fmla="*/ 6364035 w 12192000"/>
              <a:gd name="connsiteY100" fmla="*/ 1667683 h 2237474"/>
              <a:gd name="connsiteX101" fmla="*/ 6280959 w 12192000"/>
              <a:gd name="connsiteY101" fmla="*/ 1689329 h 2237474"/>
              <a:gd name="connsiteX102" fmla="*/ 6243319 w 12192000"/>
              <a:gd name="connsiteY102" fmla="*/ 1695560 h 2237474"/>
              <a:gd name="connsiteX103" fmla="*/ 6098321 w 12192000"/>
              <a:gd name="connsiteY103" fmla="*/ 1721646 h 2237474"/>
              <a:gd name="connsiteX104" fmla="*/ 5880652 w 12192000"/>
              <a:gd name="connsiteY104" fmla="*/ 1779643 h 2237474"/>
              <a:gd name="connsiteX105" fmla="*/ 5785959 w 12192000"/>
              <a:gd name="connsiteY105" fmla="*/ 1775307 h 2237474"/>
              <a:gd name="connsiteX106" fmla="*/ 5643534 w 12192000"/>
              <a:gd name="connsiteY106" fmla="*/ 1802919 h 2237474"/>
              <a:gd name="connsiteX107" fmla="*/ 5518799 w 12192000"/>
              <a:gd name="connsiteY107" fmla="*/ 1818312 h 2237474"/>
              <a:gd name="connsiteX108" fmla="*/ 5505014 w 12192000"/>
              <a:gd name="connsiteY108" fmla="*/ 1819259 h 2237474"/>
              <a:gd name="connsiteX109" fmla="*/ 5453307 w 12192000"/>
              <a:gd name="connsiteY109" fmla="*/ 1815450 h 2237474"/>
              <a:gd name="connsiteX110" fmla="*/ 5364192 w 12192000"/>
              <a:gd name="connsiteY110" fmla="*/ 1826074 h 2237474"/>
              <a:gd name="connsiteX111" fmla="*/ 5350380 w 12192000"/>
              <a:gd name="connsiteY111" fmla="*/ 1830891 h 2237474"/>
              <a:gd name="connsiteX112" fmla="*/ 5259633 w 12192000"/>
              <a:gd name="connsiteY112" fmla="*/ 1837160 h 2237474"/>
              <a:gd name="connsiteX113" fmla="*/ 5197513 w 12192000"/>
              <a:gd name="connsiteY113" fmla="*/ 1844718 h 2237474"/>
              <a:gd name="connsiteX114" fmla="*/ 5184170 w 12192000"/>
              <a:gd name="connsiteY114" fmla="*/ 1849402 h 2237474"/>
              <a:gd name="connsiteX115" fmla="*/ 5168852 w 12192000"/>
              <a:gd name="connsiteY115" fmla="*/ 1844846 h 2237474"/>
              <a:gd name="connsiteX116" fmla="*/ 5164370 w 12192000"/>
              <a:gd name="connsiteY116" fmla="*/ 1840597 h 2237474"/>
              <a:gd name="connsiteX117" fmla="*/ 5114927 w 12192000"/>
              <a:gd name="connsiteY117" fmla="*/ 1847827 h 2237474"/>
              <a:gd name="connsiteX118" fmla="*/ 5108970 w 12192000"/>
              <a:gd name="connsiteY118" fmla="*/ 1847935 h 2237474"/>
              <a:gd name="connsiteX119" fmla="*/ 5067961 w 12192000"/>
              <a:gd name="connsiteY119" fmla="*/ 1845917 h 2237474"/>
              <a:gd name="connsiteX120" fmla="*/ 5007075 w 12192000"/>
              <a:gd name="connsiteY120" fmla="*/ 1838626 h 2237474"/>
              <a:gd name="connsiteX121" fmla="*/ 4944087 w 12192000"/>
              <a:gd name="connsiteY121" fmla="*/ 1823332 h 2237474"/>
              <a:gd name="connsiteX122" fmla="*/ 4907662 w 12192000"/>
              <a:gd name="connsiteY122" fmla="*/ 1816900 h 2237474"/>
              <a:gd name="connsiteX123" fmla="*/ 4882386 w 12192000"/>
              <a:gd name="connsiteY123" fmla="*/ 1809844 h 2237474"/>
              <a:gd name="connsiteX124" fmla="*/ 4811440 w 12192000"/>
              <a:gd name="connsiteY124" fmla="*/ 1804655 h 2237474"/>
              <a:gd name="connsiteX125" fmla="*/ 4691075 w 12192000"/>
              <a:gd name="connsiteY125" fmla="*/ 1801389 h 2237474"/>
              <a:gd name="connsiteX126" fmla="*/ 4611738 w 12192000"/>
              <a:gd name="connsiteY126" fmla="*/ 1776964 h 2237474"/>
              <a:gd name="connsiteX127" fmla="*/ 4560070 w 12192000"/>
              <a:gd name="connsiteY127" fmla="*/ 1785640 h 2237474"/>
              <a:gd name="connsiteX128" fmla="*/ 4536503 w 12192000"/>
              <a:gd name="connsiteY128" fmla="*/ 1785334 h 2237474"/>
              <a:gd name="connsiteX129" fmla="*/ 4513724 w 12192000"/>
              <a:gd name="connsiteY129" fmla="*/ 1791996 h 2237474"/>
              <a:gd name="connsiteX130" fmla="*/ 4459810 w 12192000"/>
              <a:gd name="connsiteY130" fmla="*/ 1797886 h 2237474"/>
              <a:gd name="connsiteX131" fmla="*/ 4379064 w 12192000"/>
              <a:gd name="connsiteY131" fmla="*/ 1817177 h 2237474"/>
              <a:gd name="connsiteX132" fmla="*/ 4319209 w 12192000"/>
              <a:gd name="connsiteY132" fmla="*/ 1834833 h 2237474"/>
              <a:gd name="connsiteX133" fmla="*/ 4290981 w 12192000"/>
              <a:gd name="connsiteY133" fmla="*/ 1839677 h 2237474"/>
              <a:gd name="connsiteX134" fmla="*/ 4285792 w 12192000"/>
              <a:gd name="connsiteY134" fmla="*/ 1836231 h 2237474"/>
              <a:gd name="connsiteX135" fmla="*/ 4238372 w 12192000"/>
              <a:gd name="connsiteY135" fmla="*/ 1851480 h 2237474"/>
              <a:gd name="connsiteX136" fmla="*/ 4232517 w 12192000"/>
              <a:gd name="connsiteY136" fmla="*/ 1852567 h 2237474"/>
              <a:gd name="connsiteX137" fmla="*/ 4191732 w 12192000"/>
              <a:gd name="connsiteY137" fmla="*/ 1857328 h 2237474"/>
              <a:gd name="connsiteX138" fmla="*/ 4065532 w 12192000"/>
              <a:gd name="connsiteY138" fmla="*/ 1855477 h 2237474"/>
              <a:gd name="connsiteX139" fmla="*/ 4028460 w 12192000"/>
              <a:gd name="connsiteY139" fmla="*/ 1855137 h 2237474"/>
              <a:gd name="connsiteX140" fmla="*/ 4002267 w 12192000"/>
              <a:gd name="connsiteY140" fmla="*/ 1852352 h 2237474"/>
              <a:gd name="connsiteX141" fmla="*/ 3931396 w 12192000"/>
              <a:gd name="connsiteY141" fmla="*/ 1858915 h 2237474"/>
              <a:gd name="connsiteX142" fmla="*/ 3812162 w 12192000"/>
              <a:gd name="connsiteY142" fmla="*/ 1875501 h 2237474"/>
              <a:gd name="connsiteX143" fmla="*/ 3729530 w 12192000"/>
              <a:gd name="connsiteY143" fmla="*/ 1864513 h 2237474"/>
              <a:gd name="connsiteX144" fmla="*/ 3680177 w 12192000"/>
              <a:gd name="connsiteY144" fmla="*/ 1881552 h 2237474"/>
              <a:gd name="connsiteX145" fmla="*/ 3567259 w 12192000"/>
              <a:gd name="connsiteY145" fmla="*/ 1893482 h 2237474"/>
              <a:gd name="connsiteX146" fmla="*/ 3405770 w 12192000"/>
              <a:gd name="connsiteY146" fmla="*/ 1904591 h 2237474"/>
              <a:gd name="connsiteX147" fmla="*/ 3280097 w 12192000"/>
              <a:gd name="connsiteY147" fmla="*/ 1919610 h 2237474"/>
              <a:gd name="connsiteX148" fmla="*/ 3123424 w 12192000"/>
              <a:gd name="connsiteY148" fmla="*/ 1952930 h 2237474"/>
              <a:gd name="connsiteX149" fmla="*/ 3009910 w 12192000"/>
              <a:gd name="connsiteY149" fmla="*/ 1957866 h 2237474"/>
              <a:gd name="connsiteX150" fmla="*/ 2995934 w 12192000"/>
              <a:gd name="connsiteY150" fmla="*/ 1967085 h 2237474"/>
              <a:gd name="connsiteX151" fmla="*/ 2980071 w 12192000"/>
              <a:gd name="connsiteY151" fmla="*/ 1972988 h 2237474"/>
              <a:gd name="connsiteX152" fmla="*/ 2978094 w 12192000"/>
              <a:gd name="connsiteY152" fmla="*/ 1972369 h 2237474"/>
              <a:gd name="connsiteX153" fmla="*/ 2942858 w 12192000"/>
              <a:gd name="connsiteY153" fmla="*/ 1981367 h 2237474"/>
              <a:gd name="connsiteX154" fmla="*/ 2875436 w 12192000"/>
              <a:gd name="connsiteY154" fmla="*/ 1996977 h 2237474"/>
              <a:gd name="connsiteX155" fmla="*/ 2874892 w 12192000"/>
              <a:gd name="connsiteY155" fmla="*/ 1996085 h 2237474"/>
              <a:gd name="connsiteX156" fmla="*/ 2864145 w 12192000"/>
              <a:gd name="connsiteY156" fmla="*/ 1994061 h 2237474"/>
              <a:gd name="connsiteX157" fmla="*/ 2843662 w 12192000"/>
              <a:gd name="connsiteY157" fmla="*/ 1992498 h 2237474"/>
              <a:gd name="connsiteX158" fmla="*/ 2796128 w 12192000"/>
              <a:gd name="connsiteY158" fmla="*/ 1976403 h 2237474"/>
              <a:gd name="connsiteX159" fmla="*/ 2756784 w 12192000"/>
              <a:gd name="connsiteY159" fmla="*/ 1985116 h 2237474"/>
              <a:gd name="connsiteX160" fmla="*/ 2748833 w 12192000"/>
              <a:gd name="connsiteY160" fmla="*/ 1986323 h 2237474"/>
              <a:gd name="connsiteX161" fmla="*/ 2748661 w 12192000"/>
              <a:gd name="connsiteY161" fmla="*/ 1986122 h 2237474"/>
              <a:gd name="connsiteX162" fmla="*/ 2740251 w 12192000"/>
              <a:gd name="connsiteY162" fmla="*/ 1986946 h 2237474"/>
              <a:gd name="connsiteX163" fmla="*/ 2718916 w 12192000"/>
              <a:gd name="connsiteY163" fmla="*/ 1990867 h 2237474"/>
              <a:gd name="connsiteX164" fmla="*/ 2713522 w 12192000"/>
              <a:gd name="connsiteY164" fmla="*/ 1990173 h 2237474"/>
              <a:gd name="connsiteX165" fmla="*/ 2680597 w 12192000"/>
              <a:gd name="connsiteY165" fmla="*/ 1984996 h 2237474"/>
              <a:gd name="connsiteX166" fmla="*/ 2578178 w 12192000"/>
              <a:gd name="connsiteY166" fmla="*/ 1990531 h 2237474"/>
              <a:gd name="connsiteX167" fmla="*/ 2476147 w 12192000"/>
              <a:gd name="connsiteY167" fmla="*/ 1998305 h 2237474"/>
              <a:gd name="connsiteX168" fmla="*/ 2373568 w 12192000"/>
              <a:gd name="connsiteY168" fmla="*/ 2003219 h 2237474"/>
              <a:gd name="connsiteX169" fmla="*/ 2321399 w 12192000"/>
              <a:gd name="connsiteY169" fmla="*/ 1989467 h 2237474"/>
              <a:gd name="connsiteX170" fmla="*/ 2315525 w 12192000"/>
              <a:gd name="connsiteY170" fmla="*/ 1989708 h 2237474"/>
              <a:gd name="connsiteX171" fmla="*/ 2300792 w 12192000"/>
              <a:gd name="connsiteY171" fmla="*/ 1994290 h 2237474"/>
              <a:gd name="connsiteX172" fmla="*/ 2295469 w 12192000"/>
              <a:gd name="connsiteY172" fmla="*/ 1996659 h 2237474"/>
              <a:gd name="connsiteX173" fmla="*/ 2287219 w 12192000"/>
              <a:gd name="connsiteY173" fmla="*/ 1998750 h 2237474"/>
              <a:gd name="connsiteX174" fmla="*/ 2286948 w 12192000"/>
              <a:gd name="connsiteY174" fmla="*/ 1998596 h 2237474"/>
              <a:gd name="connsiteX175" fmla="*/ 2243069 w 12192000"/>
              <a:gd name="connsiteY175" fmla="*/ 2015111 h 2237474"/>
              <a:gd name="connsiteX176" fmla="*/ 2186609 w 12192000"/>
              <a:gd name="connsiteY176" fmla="*/ 2008263 h 2237474"/>
              <a:gd name="connsiteX177" fmla="*/ 2164831 w 12192000"/>
              <a:gd name="connsiteY177" fmla="*/ 2010143 h 2237474"/>
              <a:gd name="connsiteX178" fmla="*/ 2152836 w 12192000"/>
              <a:gd name="connsiteY178" fmla="*/ 2010048 h 2237474"/>
              <a:gd name="connsiteX179" fmla="*/ 2117102 w 12192000"/>
              <a:gd name="connsiteY179" fmla="*/ 2023004 h 2237474"/>
              <a:gd name="connsiteX180" fmla="*/ 2111935 w 12192000"/>
              <a:gd name="connsiteY180" fmla="*/ 2023163 h 2237474"/>
              <a:gd name="connsiteX181" fmla="*/ 2089991 w 12192000"/>
              <a:gd name="connsiteY181" fmla="*/ 2034193 h 2237474"/>
              <a:gd name="connsiteX182" fmla="*/ 2058061 w 12192000"/>
              <a:gd name="connsiteY182" fmla="*/ 2047942 h 2237474"/>
              <a:gd name="connsiteX183" fmla="*/ 2055737 w 12192000"/>
              <a:gd name="connsiteY183" fmla="*/ 2047704 h 2237474"/>
              <a:gd name="connsiteX184" fmla="*/ 2042244 w 12192000"/>
              <a:gd name="connsiteY184" fmla="*/ 2055560 h 2237474"/>
              <a:gd name="connsiteX185" fmla="*/ 1976224 w 12192000"/>
              <a:gd name="connsiteY185" fmla="*/ 2074257 h 2237474"/>
              <a:gd name="connsiteX186" fmla="*/ 1877728 w 12192000"/>
              <a:gd name="connsiteY186" fmla="*/ 2101004 h 2237474"/>
              <a:gd name="connsiteX187" fmla="*/ 1759056 w 12192000"/>
              <a:gd name="connsiteY187" fmla="*/ 2125608 h 2237474"/>
              <a:gd name="connsiteX188" fmla="*/ 1637948 w 12192000"/>
              <a:gd name="connsiteY188" fmla="*/ 2172597 h 2237474"/>
              <a:gd name="connsiteX189" fmla="*/ 1434549 w 12192000"/>
              <a:gd name="connsiteY189" fmla="*/ 2234522 h 2237474"/>
              <a:gd name="connsiteX190" fmla="*/ 1398481 w 12192000"/>
              <a:gd name="connsiteY190" fmla="*/ 2237074 h 2237474"/>
              <a:gd name="connsiteX191" fmla="*/ 1398407 w 12192000"/>
              <a:gd name="connsiteY191" fmla="*/ 2237095 h 2237474"/>
              <a:gd name="connsiteX192" fmla="*/ 1370962 w 12192000"/>
              <a:gd name="connsiteY192" fmla="*/ 2237474 h 2237474"/>
              <a:gd name="connsiteX193" fmla="*/ 1356367 w 12192000"/>
              <a:gd name="connsiteY193" fmla="*/ 2235089 h 2237474"/>
              <a:gd name="connsiteX194" fmla="*/ 1324828 w 12192000"/>
              <a:gd name="connsiteY194" fmla="*/ 2231968 h 2237474"/>
              <a:gd name="connsiteX195" fmla="*/ 1297744 w 12192000"/>
              <a:gd name="connsiteY195" fmla="*/ 2235849 h 2237474"/>
              <a:gd name="connsiteX196" fmla="*/ 1286236 w 12192000"/>
              <a:gd name="connsiteY196" fmla="*/ 2233135 h 2237474"/>
              <a:gd name="connsiteX197" fmla="*/ 1283504 w 12192000"/>
              <a:gd name="connsiteY197" fmla="*/ 2233797 h 2237474"/>
              <a:gd name="connsiteX198" fmla="*/ 1279765 w 12192000"/>
              <a:gd name="connsiteY198" fmla="*/ 2229639 h 2237474"/>
              <a:gd name="connsiteX199" fmla="*/ 1195347 w 12192000"/>
              <a:gd name="connsiteY199" fmla="*/ 2212354 h 2237474"/>
              <a:gd name="connsiteX200" fmla="*/ 970251 w 12192000"/>
              <a:gd name="connsiteY200" fmla="*/ 2221029 h 2237474"/>
              <a:gd name="connsiteX201" fmla="*/ 812914 w 12192000"/>
              <a:gd name="connsiteY201" fmla="*/ 2202752 h 2237474"/>
              <a:gd name="connsiteX202" fmla="*/ 800195 w 12192000"/>
              <a:gd name="connsiteY202" fmla="*/ 2209407 h 2237474"/>
              <a:gd name="connsiteX203" fmla="*/ 784978 w 12192000"/>
              <a:gd name="connsiteY203" fmla="*/ 2212360 h 2237474"/>
              <a:gd name="connsiteX204" fmla="*/ 681987 w 12192000"/>
              <a:gd name="connsiteY204" fmla="*/ 2216757 h 2237474"/>
              <a:gd name="connsiteX205" fmla="*/ 669923 w 12192000"/>
              <a:gd name="connsiteY205" fmla="*/ 2211682 h 2237474"/>
              <a:gd name="connsiteX206" fmla="*/ 648680 w 12192000"/>
              <a:gd name="connsiteY206" fmla="*/ 2206229 h 2237474"/>
              <a:gd name="connsiteX207" fmla="*/ 597225 w 12192000"/>
              <a:gd name="connsiteY207" fmla="*/ 2180999 h 2237474"/>
              <a:gd name="connsiteX208" fmla="*/ 558449 w 12192000"/>
              <a:gd name="connsiteY208" fmla="*/ 2182346 h 2237474"/>
              <a:gd name="connsiteX209" fmla="*/ 550517 w 12192000"/>
              <a:gd name="connsiteY209" fmla="*/ 2182060 h 2237474"/>
              <a:gd name="connsiteX210" fmla="*/ 550309 w 12192000"/>
              <a:gd name="connsiteY210" fmla="*/ 2181825 h 2237474"/>
              <a:gd name="connsiteX211" fmla="*/ 541836 w 12192000"/>
              <a:gd name="connsiteY211" fmla="*/ 2181063 h 2237474"/>
              <a:gd name="connsiteX212" fmla="*/ 536057 w 12192000"/>
              <a:gd name="connsiteY212" fmla="*/ 2181537 h 2237474"/>
              <a:gd name="connsiteX213" fmla="*/ 520671 w 12192000"/>
              <a:gd name="connsiteY213" fmla="*/ 2180980 h 2237474"/>
              <a:gd name="connsiteX214" fmla="*/ 515024 w 12192000"/>
              <a:gd name="connsiteY214" fmla="*/ 2179258 h 2237474"/>
              <a:gd name="connsiteX215" fmla="*/ 512278 w 12192000"/>
              <a:gd name="connsiteY215" fmla="*/ 2176369 h 2237474"/>
              <a:gd name="connsiteX216" fmla="*/ 480419 w 12192000"/>
              <a:gd name="connsiteY216" fmla="*/ 2167807 h 2237474"/>
              <a:gd name="connsiteX217" fmla="*/ 413835 w 12192000"/>
              <a:gd name="connsiteY217" fmla="*/ 2156783 h 2237474"/>
              <a:gd name="connsiteX218" fmla="*/ 376513 w 12192000"/>
              <a:gd name="connsiteY218" fmla="*/ 2154014 h 2237474"/>
              <a:gd name="connsiteX219" fmla="*/ 273386 w 12192000"/>
              <a:gd name="connsiteY219" fmla="*/ 2142551 h 2237474"/>
              <a:gd name="connsiteX220" fmla="*/ 169207 w 12192000"/>
              <a:gd name="connsiteY220" fmla="*/ 2128100 h 2237474"/>
              <a:gd name="connsiteX221" fmla="*/ 93149 w 12192000"/>
              <a:gd name="connsiteY221" fmla="*/ 2105324 h 2237474"/>
              <a:gd name="connsiteX222" fmla="*/ 88109 w 12192000"/>
              <a:gd name="connsiteY222" fmla="*/ 2106704 h 2237474"/>
              <a:gd name="connsiteX223" fmla="*/ 80022 w 12192000"/>
              <a:gd name="connsiteY223" fmla="*/ 2107254 h 2237474"/>
              <a:gd name="connsiteX224" fmla="*/ 79717 w 12192000"/>
              <a:gd name="connsiteY224" fmla="*/ 2107046 h 2237474"/>
              <a:gd name="connsiteX225" fmla="*/ 72352 w 12192000"/>
              <a:gd name="connsiteY225" fmla="*/ 2107991 h 2237474"/>
              <a:gd name="connsiteX226" fmla="*/ 37645 w 12192000"/>
              <a:gd name="connsiteY226" fmla="*/ 2115401 h 2237474"/>
              <a:gd name="connsiteX227" fmla="*/ 4572 w 12192000"/>
              <a:gd name="connsiteY227" fmla="*/ 2111091 h 2237474"/>
              <a:gd name="connsiteX228" fmla="*/ 0 w 12192000"/>
              <a:gd name="connsiteY228" fmla="*/ 2110468 h 2237474"/>
              <a:gd name="connsiteX229" fmla="*/ 0 w 12192000"/>
              <a:gd name="connsiteY22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79383 w 12192000"/>
              <a:gd name="connsiteY88" fmla="*/ 1641496 h 2237474"/>
              <a:gd name="connsiteX89" fmla="*/ 6900177 w 12192000"/>
              <a:gd name="connsiteY89" fmla="*/ 1636016 h 2237474"/>
              <a:gd name="connsiteX90" fmla="*/ 6795372 w 12192000"/>
              <a:gd name="connsiteY90" fmla="*/ 1644845 h 2237474"/>
              <a:gd name="connsiteX91" fmla="*/ 6692251 w 12192000"/>
              <a:gd name="connsiteY91" fmla="*/ 1656357 h 2237474"/>
              <a:gd name="connsiteX92" fmla="*/ 6655235 w 12192000"/>
              <a:gd name="connsiteY92" fmla="*/ 1661869 h 2237474"/>
              <a:gd name="connsiteX93" fmla="*/ 6587857 w 12192000"/>
              <a:gd name="connsiteY93" fmla="*/ 1665769 h 2237474"/>
              <a:gd name="connsiteX94" fmla="*/ 6554894 w 12192000"/>
              <a:gd name="connsiteY94" fmla="*/ 1664428 h 2237474"/>
              <a:gd name="connsiteX95" fmla="*/ 6516595 w 12192000"/>
              <a:gd name="connsiteY95" fmla="*/ 1667475 h 2237474"/>
              <a:gd name="connsiteX96" fmla="*/ 6508541 w 12192000"/>
              <a:gd name="connsiteY96" fmla="*/ 1668757 h 2237474"/>
              <a:gd name="connsiteX97" fmla="*/ 6471012 w 12192000"/>
              <a:gd name="connsiteY97" fmla="*/ 1678604 h 2237474"/>
              <a:gd name="connsiteX98" fmla="*/ 6415265 w 12192000"/>
              <a:gd name="connsiteY98" fmla="*/ 1665317 h 2237474"/>
              <a:gd name="connsiteX99" fmla="*/ 6364035 w 12192000"/>
              <a:gd name="connsiteY99" fmla="*/ 1667683 h 2237474"/>
              <a:gd name="connsiteX100" fmla="*/ 6280959 w 12192000"/>
              <a:gd name="connsiteY100" fmla="*/ 1689329 h 2237474"/>
              <a:gd name="connsiteX101" fmla="*/ 6243319 w 12192000"/>
              <a:gd name="connsiteY101" fmla="*/ 1695560 h 2237474"/>
              <a:gd name="connsiteX102" fmla="*/ 6098321 w 12192000"/>
              <a:gd name="connsiteY102" fmla="*/ 1721646 h 2237474"/>
              <a:gd name="connsiteX103" fmla="*/ 5880652 w 12192000"/>
              <a:gd name="connsiteY103" fmla="*/ 1779643 h 2237474"/>
              <a:gd name="connsiteX104" fmla="*/ 5785959 w 12192000"/>
              <a:gd name="connsiteY104" fmla="*/ 1775307 h 2237474"/>
              <a:gd name="connsiteX105" fmla="*/ 5643534 w 12192000"/>
              <a:gd name="connsiteY105" fmla="*/ 1802919 h 2237474"/>
              <a:gd name="connsiteX106" fmla="*/ 5518799 w 12192000"/>
              <a:gd name="connsiteY106" fmla="*/ 1818312 h 2237474"/>
              <a:gd name="connsiteX107" fmla="*/ 5505014 w 12192000"/>
              <a:gd name="connsiteY107" fmla="*/ 1819259 h 2237474"/>
              <a:gd name="connsiteX108" fmla="*/ 5453307 w 12192000"/>
              <a:gd name="connsiteY108" fmla="*/ 1815450 h 2237474"/>
              <a:gd name="connsiteX109" fmla="*/ 5364192 w 12192000"/>
              <a:gd name="connsiteY109" fmla="*/ 1826074 h 2237474"/>
              <a:gd name="connsiteX110" fmla="*/ 5350380 w 12192000"/>
              <a:gd name="connsiteY110" fmla="*/ 1830891 h 2237474"/>
              <a:gd name="connsiteX111" fmla="*/ 5259633 w 12192000"/>
              <a:gd name="connsiteY111" fmla="*/ 1837160 h 2237474"/>
              <a:gd name="connsiteX112" fmla="*/ 5197513 w 12192000"/>
              <a:gd name="connsiteY112" fmla="*/ 1844718 h 2237474"/>
              <a:gd name="connsiteX113" fmla="*/ 5184170 w 12192000"/>
              <a:gd name="connsiteY113" fmla="*/ 1849402 h 2237474"/>
              <a:gd name="connsiteX114" fmla="*/ 5168852 w 12192000"/>
              <a:gd name="connsiteY114" fmla="*/ 1844846 h 2237474"/>
              <a:gd name="connsiteX115" fmla="*/ 5164370 w 12192000"/>
              <a:gd name="connsiteY115" fmla="*/ 1840597 h 2237474"/>
              <a:gd name="connsiteX116" fmla="*/ 5114927 w 12192000"/>
              <a:gd name="connsiteY116" fmla="*/ 1847827 h 2237474"/>
              <a:gd name="connsiteX117" fmla="*/ 5108970 w 12192000"/>
              <a:gd name="connsiteY117" fmla="*/ 1847935 h 2237474"/>
              <a:gd name="connsiteX118" fmla="*/ 5067961 w 12192000"/>
              <a:gd name="connsiteY118" fmla="*/ 1845917 h 2237474"/>
              <a:gd name="connsiteX119" fmla="*/ 5007075 w 12192000"/>
              <a:gd name="connsiteY119" fmla="*/ 1838626 h 2237474"/>
              <a:gd name="connsiteX120" fmla="*/ 4944087 w 12192000"/>
              <a:gd name="connsiteY120" fmla="*/ 1823332 h 2237474"/>
              <a:gd name="connsiteX121" fmla="*/ 4907662 w 12192000"/>
              <a:gd name="connsiteY121" fmla="*/ 1816900 h 2237474"/>
              <a:gd name="connsiteX122" fmla="*/ 4882386 w 12192000"/>
              <a:gd name="connsiteY122" fmla="*/ 1809844 h 2237474"/>
              <a:gd name="connsiteX123" fmla="*/ 4811440 w 12192000"/>
              <a:gd name="connsiteY123" fmla="*/ 1804655 h 2237474"/>
              <a:gd name="connsiteX124" fmla="*/ 4691075 w 12192000"/>
              <a:gd name="connsiteY124" fmla="*/ 1801389 h 2237474"/>
              <a:gd name="connsiteX125" fmla="*/ 4611738 w 12192000"/>
              <a:gd name="connsiteY125" fmla="*/ 1776964 h 2237474"/>
              <a:gd name="connsiteX126" fmla="*/ 4560070 w 12192000"/>
              <a:gd name="connsiteY126" fmla="*/ 1785640 h 2237474"/>
              <a:gd name="connsiteX127" fmla="*/ 4536503 w 12192000"/>
              <a:gd name="connsiteY127" fmla="*/ 1785334 h 2237474"/>
              <a:gd name="connsiteX128" fmla="*/ 4513724 w 12192000"/>
              <a:gd name="connsiteY128" fmla="*/ 1791996 h 2237474"/>
              <a:gd name="connsiteX129" fmla="*/ 4459810 w 12192000"/>
              <a:gd name="connsiteY129" fmla="*/ 1797886 h 2237474"/>
              <a:gd name="connsiteX130" fmla="*/ 4379064 w 12192000"/>
              <a:gd name="connsiteY130" fmla="*/ 1817177 h 2237474"/>
              <a:gd name="connsiteX131" fmla="*/ 4319209 w 12192000"/>
              <a:gd name="connsiteY131" fmla="*/ 1834833 h 2237474"/>
              <a:gd name="connsiteX132" fmla="*/ 4290981 w 12192000"/>
              <a:gd name="connsiteY132" fmla="*/ 1839677 h 2237474"/>
              <a:gd name="connsiteX133" fmla="*/ 4285792 w 12192000"/>
              <a:gd name="connsiteY133" fmla="*/ 1836231 h 2237474"/>
              <a:gd name="connsiteX134" fmla="*/ 4238372 w 12192000"/>
              <a:gd name="connsiteY134" fmla="*/ 1851480 h 2237474"/>
              <a:gd name="connsiteX135" fmla="*/ 4232517 w 12192000"/>
              <a:gd name="connsiteY135" fmla="*/ 1852567 h 2237474"/>
              <a:gd name="connsiteX136" fmla="*/ 4191732 w 12192000"/>
              <a:gd name="connsiteY136" fmla="*/ 1857328 h 2237474"/>
              <a:gd name="connsiteX137" fmla="*/ 4065532 w 12192000"/>
              <a:gd name="connsiteY137" fmla="*/ 1855477 h 2237474"/>
              <a:gd name="connsiteX138" fmla="*/ 4028460 w 12192000"/>
              <a:gd name="connsiteY138" fmla="*/ 1855137 h 2237474"/>
              <a:gd name="connsiteX139" fmla="*/ 4002267 w 12192000"/>
              <a:gd name="connsiteY139" fmla="*/ 1852352 h 2237474"/>
              <a:gd name="connsiteX140" fmla="*/ 3931396 w 12192000"/>
              <a:gd name="connsiteY140" fmla="*/ 1858915 h 2237474"/>
              <a:gd name="connsiteX141" fmla="*/ 3812162 w 12192000"/>
              <a:gd name="connsiteY141" fmla="*/ 1875501 h 2237474"/>
              <a:gd name="connsiteX142" fmla="*/ 3729530 w 12192000"/>
              <a:gd name="connsiteY142" fmla="*/ 1864513 h 2237474"/>
              <a:gd name="connsiteX143" fmla="*/ 3680177 w 12192000"/>
              <a:gd name="connsiteY143" fmla="*/ 1881552 h 2237474"/>
              <a:gd name="connsiteX144" fmla="*/ 3567259 w 12192000"/>
              <a:gd name="connsiteY144" fmla="*/ 1893482 h 2237474"/>
              <a:gd name="connsiteX145" fmla="*/ 3405770 w 12192000"/>
              <a:gd name="connsiteY145" fmla="*/ 1904591 h 2237474"/>
              <a:gd name="connsiteX146" fmla="*/ 3280097 w 12192000"/>
              <a:gd name="connsiteY146" fmla="*/ 1919610 h 2237474"/>
              <a:gd name="connsiteX147" fmla="*/ 3123424 w 12192000"/>
              <a:gd name="connsiteY147" fmla="*/ 1952930 h 2237474"/>
              <a:gd name="connsiteX148" fmla="*/ 3009910 w 12192000"/>
              <a:gd name="connsiteY148" fmla="*/ 1957866 h 2237474"/>
              <a:gd name="connsiteX149" fmla="*/ 2995934 w 12192000"/>
              <a:gd name="connsiteY149" fmla="*/ 1967085 h 2237474"/>
              <a:gd name="connsiteX150" fmla="*/ 2980071 w 12192000"/>
              <a:gd name="connsiteY150" fmla="*/ 1972988 h 2237474"/>
              <a:gd name="connsiteX151" fmla="*/ 2978094 w 12192000"/>
              <a:gd name="connsiteY151" fmla="*/ 1972369 h 2237474"/>
              <a:gd name="connsiteX152" fmla="*/ 2942858 w 12192000"/>
              <a:gd name="connsiteY152" fmla="*/ 1981367 h 2237474"/>
              <a:gd name="connsiteX153" fmla="*/ 2875436 w 12192000"/>
              <a:gd name="connsiteY153" fmla="*/ 1996977 h 2237474"/>
              <a:gd name="connsiteX154" fmla="*/ 2874892 w 12192000"/>
              <a:gd name="connsiteY154" fmla="*/ 1996085 h 2237474"/>
              <a:gd name="connsiteX155" fmla="*/ 2864145 w 12192000"/>
              <a:gd name="connsiteY155" fmla="*/ 1994061 h 2237474"/>
              <a:gd name="connsiteX156" fmla="*/ 2843662 w 12192000"/>
              <a:gd name="connsiteY156" fmla="*/ 1992498 h 2237474"/>
              <a:gd name="connsiteX157" fmla="*/ 2796128 w 12192000"/>
              <a:gd name="connsiteY157" fmla="*/ 1976403 h 2237474"/>
              <a:gd name="connsiteX158" fmla="*/ 2756784 w 12192000"/>
              <a:gd name="connsiteY158" fmla="*/ 1985116 h 2237474"/>
              <a:gd name="connsiteX159" fmla="*/ 2748833 w 12192000"/>
              <a:gd name="connsiteY159" fmla="*/ 1986323 h 2237474"/>
              <a:gd name="connsiteX160" fmla="*/ 2748661 w 12192000"/>
              <a:gd name="connsiteY160" fmla="*/ 1986122 h 2237474"/>
              <a:gd name="connsiteX161" fmla="*/ 2740251 w 12192000"/>
              <a:gd name="connsiteY161" fmla="*/ 1986946 h 2237474"/>
              <a:gd name="connsiteX162" fmla="*/ 2718916 w 12192000"/>
              <a:gd name="connsiteY162" fmla="*/ 1990867 h 2237474"/>
              <a:gd name="connsiteX163" fmla="*/ 2713522 w 12192000"/>
              <a:gd name="connsiteY163" fmla="*/ 1990173 h 2237474"/>
              <a:gd name="connsiteX164" fmla="*/ 2680597 w 12192000"/>
              <a:gd name="connsiteY164" fmla="*/ 1984996 h 2237474"/>
              <a:gd name="connsiteX165" fmla="*/ 2578178 w 12192000"/>
              <a:gd name="connsiteY165" fmla="*/ 1990531 h 2237474"/>
              <a:gd name="connsiteX166" fmla="*/ 2476147 w 12192000"/>
              <a:gd name="connsiteY166" fmla="*/ 1998305 h 2237474"/>
              <a:gd name="connsiteX167" fmla="*/ 2373568 w 12192000"/>
              <a:gd name="connsiteY167" fmla="*/ 2003219 h 2237474"/>
              <a:gd name="connsiteX168" fmla="*/ 2321399 w 12192000"/>
              <a:gd name="connsiteY168" fmla="*/ 1989467 h 2237474"/>
              <a:gd name="connsiteX169" fmla="*/ 2315525 w 12192000"/>
              <a:gd name="connsiteY169" fmla="*/ 1989708 h 2237474"/>
              <a:gd name="connsiteX170" fmla="*/ 2300792 w 12192000"/>
              <a:gd name="connsiteY170" fmla="*/ 1994290 h 2237474"/>
              <a:gd name="connsiteX171" fmla="*/ 2295469 w 12192000"/>
              <a:gd name="connsiteY171" fmla="*/ 1996659 h 2237474"/>
              <a:gd name="connsiteX172" fmla="*/ 2287219 w 12192000"/>
              <a:gd name="connsiteY172" fmla="*/ 1998750 h 2237474"/>
              <a:gd name="connsiteX173" fmla="*/ 2286948 w 12192000"/>
              <a:gd name="connsiteY173" fmla="*/ 1998596 h 2237474"/>
              <a:gd name="connsiteX174" fmla="*/ 2243069 w 12192000"/>
              <a:gd name="connsiteY174" fmla="*/ 2015111 h 2237474"/>
              <a:gd name="connsiteX175" fmla="*/ 2186609 w 12192000"/>
              <a:gd name="connsiteY175" fmla="*/ 2008263 h 2237474"/>
              <a:gd name="connsiteX176" fmla="*/ 2164831 w 12192000"/>
              <a:gd name="connsiteY176" fmla="*/ 2010143 h 2237474"/>
              <a:gd name="connsiteX177" fmla="*/ 2152836 w 12192000"/>
              <a:gd name="connsiteY177" fmla="*/ 2010048 h 2237474"/>
              <a:gd name="connsiteX178" fmla="*/ 2117102 w 12192000"/>
              <a:gd name="connsiteY178" fmla="*/ 2023004 h 2237474"/>
              <a:gd name="connsiteX179" fmla="*/ 2111935 w 12192000"/>
              <a:gd name="connsiteY179" fmla="*/ 2023163 h 2237474"/>
              <a:gd name="connsiteX180" fmla="*/ 2089991 w 12192000"/>
              <a:gd name="connsiteY180" fmla="*/ 2034193 h 2237474"/>
              <a:gd name="connsiteX181" fmla="*/ 2058061 w 12192000"/>
              <a:gd name="connsiteY181" fmla="*/ 2047942 h 2237474"/>
              <a:gd name="connsiteX182" fmla="*/ 2055737 w 12192000"/>
              <a:gd name="connsiteY182" fmla="*/ 2047704 h 2237474"/>
              <a:gd name="connsiteX183" fmla="*/ 2042244 w 12192000"/>
              <a:gd name="connsiteY183" fmla="*/ 2055560 h 2237474"/>
              <a:gd name="connsiteX184" fmla="*/ 1976224 w 12192000"/>
              <a:gd name="connsiteY184" fmla="*/ 2074257 h 2237474"/>
              <a:gd name="connsiteX185" fmla="*/ 1877728 w 12192000"/>
              <a:gd name="connsiteY185" fmla="*/ 2101004 h 2237474"/>
              <a:gd name="connsiteX186" fmla="*/ 1759056 w 12192000"/>
              <a:gd name="connsiteY186" fmla="*/ 2125608 h 2237474"/>
              <a:gd name="connsiteX187" fmla="*/ 1637948 w 12192000"/>
              <a:gd name="connsiteY187" fmla="*/ 2172597 h 2237474"/>
              <a:gd name="connsiteX188" fmla="*/ 1434549 w 12192000"/>
              <a:gd name="connsiteY188" fmla="*/ 2234522 h 2237474"/>
              <a:gd name="connsiteX189" fmla="*/ 1398481 w 12192000"/>
              <a:gd name="connsiteY189" fmla="*/ 2237074 h 2237474"/>
              <a:gd name="connsiteX190" fmla="*/ 1398407 w 12192000"/>
              <a:gd name="connsiteY190" fmla="*/ 2237095 h 2237474"/>
              <a:gd name="connsiteX191" fmla="*/ 1370962 w 12192000"/>
              <a:gd name="connsiteY191" fmla="*/ 2237474 h 2237474"/>
              <a:gd name="connsiteX192" fmla="*/ 1356367 w 12192000"/>
              <a:gd name="connsiteY192" fmla="*/ 2235089 h 2237474"/>
              <a:gd name="connsiteX193" fmla="*/ 1324828 w 12192000"/>
              <a:gd name="connsiteY193" fmla="*/ 2231968 h 2237474"/>
              <a:gd name="connsiteX194" fmla="*/ 1297744 w 12192000"/>
              <a:gd name="connsiteY194" fmla="*/ 2235849 h 2237474"/>
              <a:gd name="connsiteX195" fmla="*/ 1286236 w 12192000"/>
              <a:gd name="connsiteY195" fmla="*/ 2233135 h 2237474"/>
              <a:gd name="connsiteX196" fmla="*/ 1283504 w 12192000"/>
              <a:gd name="connsiteY196" fmla="*/ 2233797 h 2237474"/>
              <a:gd name="connsiteX197" fmla="*/ 1279765 w 12192000"/>
              <a:gd name="connsiteY197" fmla="*/ 2229639 h 2237474"/>
              <a:gd name="connsiteX198" fmla="*/ 1195347 w 12192000"/>
              <a:gd name="connsiteY198" fmla="*/ 2212354 h 2237474"/>
              <a:gd name="connsiteX199" fmla="*/ 970251 w 12192000"/>
              <a:gd name="connsiteY199" fmla="*/ 2221029 h 2237474"/>
              <a:gd name="connsiteX200" fmla="*/ 812914 w 12192000"/>
              <a:gd name="connsiteY200" fmla="*/ 2202752 h 2237474"/>
              <a:gd name="connsiteX201" fmla="*/ 800195 w 12192000"/>
              <a:gd name="connsiteY201" fmla="*/ 2209407 h 2237474"/>
              <a:gd name="connsiteX202" fmla="*/ 784978 w 12192000"/>
              <a:gd name="connsiteY202" fmla="*/ 2212360 h 2237474"/>
              <a:gd name="connsiteX203" fmla="*/ 681987 w 12192000"/>
              <a:gd name="connsiteY203" fmla="*/ 2216757 h 2237474"/>
              <a:gd name="connsiteX204" fmla="*/ 669923 w 12192000"/>
              <a:gd name="connsiteY204" fmla="*/ 2211682 h 2237474"/>
              <a:gd name="connsiteX205" fmla="*/ 648680 w 12192000"/>
              <a:gd name="connsiteY205" fmla="*/ 2206229 h 2237474"/>
              <a:gd name="connsiteX206" fmla="*/ 597225 w 12192000"/>
              <a:gd name="connsiteY206" fmla="*/ 2180999 h 2237474"/>
              <a:gd name="connsiteX207" fmla="*/ 558449 w 12192000"/>
              <a:gd name="connsiteY207" fmla="*/ 2182346 h 2237474"/>
              <a:gd name="connsiteX208" fmla="*/ 550517 w 12192000"/>
              <a:gd name="connsiteY208" fmla="*/ 2182060 h 2237474"/>
              <a:gd name="connsiteX209" fmla="*/ 550309 w 12192000"/>
              <a:gd name="connsiteY209" fmla="*/ 2181825 h 2237474"/>
              <a:gd name="connsiteX210" fmla="*/ 541836 w 12192000"/>
              <a:gd name="connsiteY210" fmla="*/ 2181063 h 2237474"/>
              <a:gd name="connsiteX211" fmla="*/ 536057 w 12192000"/>
              <a:gd name="connsiteY211" fmla="*/ 2181537 h 2237474"/>
              <a:gd name="connsiteX212" fmla="*/ 520671 w 12192000"/>
              <a:gd name="connsiteY212" fmla="*/ 2180980 h 2237474"/>
              <a:gd name="connsiteX213" fmla="*/ 515024 w 12192000"/>
              <a:gd name="connsiteY213" fmla="*/ 2179258 h 2237474"/>
              <a:gd name="connsiteX214" fmla="*/ 512278 w 12192000"/>
              <a:gd name="connsiteY214" fmla="*/ 2176369 h 2237474"/>
              <a:gd name="connsiteX215" fmla="*/ 480419 w 12192000"/>
              <a:gd name="connsiteY215" fmla="*/ 2167807 h 2237474"/>
              <a:gd name="connsiteX216" fmla="*/ 413835 w 12192000"/>
              <a:gd name="connsiteY216" fmla="*/ 2156783 h 2237474"/>
              <a:gd name="connsiteX217" fmla="*/ 376513 w 12192000"/>
              <a:gd name="connsiteY217" fmla="*/ 2154014 h 2237474"/>
              <a:gd name="connsiteX218" fmla="*/ 273386 w 12192000"/>
              <a:gd name="connsiteY218" fmla="*/ 2142551 h 2237474"/>
              <a:gd name="connsiteX219" fmla="*/ 169207 w 12192000"/>
              <a:gd name="connsiteY219" fmla="*/ 2128100 h 2237474"/>
              <a:gd name="connsiteX220" fmla="*/ 93149 w 12192000"/>
              <a:gd name="connsiteY220" fmla="*/ 2105324 h 2237474"/>
              <a:gd name="connsiteX221" fmla="*/ 88109 w 12192000"/>
              <a:gd name="connsiteY221" fmla="*/ 2106704 h 2237474"/>
              <a:gd name="connsiteX222" fmla="*/ 80022 w 12192000"/>
              <a:gd name="connsiteY222" fmla="*/ 2107254 h 2237474"/>
              <a:gd name="connsiteX223" fmla="*/ 79717 w 12192000"/>
              <a:gd name="connsiteY223" fmla="*/ 2107046 h 2237474"/>
              <a:gd name="connsiteX224" fmla="*/ 72352 w 12192000"/>
              <a:gd name="connsiteY224" fmla="*/ 2107991 h 2237474"/>
              <a:gd name="connsiteX225" fmla="*/ 37645 w 12192000"/>
              <a:gd name="connsiteY225" fmla="*/ 2115401 h 2237474"/>
              <a:gd name="connsiteX226" fmla="*/ 4572 w 12192000"/>
              <a:gd name="connsiteY226" fmla="*/ 2111091 h 2237474"/>
              <a:gd name="connsiteX227" fmla="*/ 0 w 12192000"/>
              <a:gd name="connsiteY227" fmla="*/ 2110468 h 2237474"/>
              <a:gd name="connsiteX228" fmla="*/ 0 w 12192000"/>
              <a:gd name="connsiteY22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00177 w 12192000"/>
              <a:gd name="connsiteY88" fmla="*/ 1636016 h 2237474"/>
              <a:gd name="connsiteX89" fmla="*/ 6795372 w 12192000"/>
              <a:gd name="connsiteY89" fmla="*/ 1644845 h 2237474"/>
              <a:gd name="connsiteX90" fmla="*/ 6692251 w 12192000"/>
              <a:gd name="connsiteY90" fmla="*/ 1656357 h 2237474"/>
              <a:gd name="connsiteX91" fmla="*/ 6655235 w 12192000"/>
              <a:gd name="connsiteY91" fmla="*/ 1661869 h 2237474"/>
              <a:gd name="connsiteX92" fmla="*/ 6587857 w 12192000"/>
              <a:gd name="connsiteY92" fmla="*/ 1665769 h 2237474"/>
              <a:gd name="connsiteX93" fmla="*/ 6554894 w 12192000"/>
              <a:gd name="connsiteY93" fmla="*/ 1664428 h 2237474"/>
              <a:gd name="connsiteX94" fmla="*/ 6516595 w 12192000"/>
              <a:gd name="connsiteY94" fmla="*/ 1667475 h 2237474"/>
              <a:gd name="connsiteX95" fmla="*/ 6508541 w 12192000"/>
              <a:gd name="connsiteY95" fmla="*/ 1668757 h 2237474"/>
              <a:gd name="connsiteX96" fmla="*/ 6471012 w 12192000"/>
              <a:gd name="connsiteY96" fmla="*/ 1678604 h 2237474"/>
              <a:gd name="connsiteX97" fmla="*/ 6415265 w 12192000"/>
              <a:gd name="connsiteY97" fmla="*/ 1665317 h 2237474"/>
              <a:gd name="connsiteX98" fmla="*/ 6364035 w 12192000"/>
              <a:gd name="connsiteY98" fmla="*/ 1667683 h 2237474"/>
              <a:gd name="connsiteX99" fmla="*/ 6280959 w 12192000"/>
              <a:gd name="connsiteY99" fmla="*/ 1689329 h 2237474"/>
              <a:gd name="connsiteX100" fmla="*/ 6243319 w 12192000"/>
              <a:gd name="connsiteY100" fmla="*/ 1695560 h 2237474"/>
              <a:gd name="connsiteX101" fmla="*/ 6098321 w 12192000"/>
              <a:gd name="connsiteY101" fmla="*/ 1721646 h 2237474"/>
              <a:gd name="connsiteX102" fmla="*/ 5880652 w 12192000"/>
              <a:gd name="connsiteY102" fmla="*/ 1779643 h 2237474"/>
              <a:gd name="connsiteX103" fmla="*/ 5785959 w 12192000"/>
              <a:gd name="connsiteY103" fmla="*/ 1775307 h 2237474"/>
              <a:gd name="connsiteX104" fmla="*/ 5643534 w 12192000"/>
              <a:gd name="connsiteY104" fmla="*/ 1802919 h 2237474"/>
              <a:gd name="connsiteX105" fmla="*/ 5518799 w 12192000"/>
              <a:gd name="connsiteY105" fmla="*/ 1818312 h 2237474"/>
              <a:gd name="connsiteX106" fmla="*/ 5505014 w 12192000"/>
              <a:gd name="connsiteY106" fmla="*/ 1819259 h 2237474"/>
              <a:gd name="connsiteX107" fmla="*/ 5453307 w 12192000"/>
              <a:gd name="connsiteY107" fmla="*/ 1815450 h 2237474"/>
              <a:gd name="connsiteX108" fmla="*/ 5364192 w 12192000"/>
              <a:gd name="connsiteY108" fmla="*/ 1826074 h 2237474"/>
              <a:gd name="connsiteX109" fmla="*/ 5350380 w 12192000"/>
              <a:gd name="connsiteY109" fmla="*/ 1830891 h 2237474"/>
              <a:gd name="connsiteX110" fmla="*/ 5259633 w 12192000"/>
              <a:gd name="connsiteY110" fmla="*/ 1837160 h 2237474"/>
              <a:gd name="connsiteX111" fmla="*/ 5197513 w 12192000"/>
              <a:gd name="connsiteY111" fmla="*/ 1844718 h 2237474"/>
              <a:gd name="connsiteX112" fmla="*/ 5184170 w 12192000"/>
              <a:gd name="connsiteY112" fmla="*/ 1849402 h 2237474"/>
              <a:gd name="connsiteX113" fmla="*/ 5168852 w 12192000"/>
              <a:gd name="connsiteY113" fmla="*/ 1844846 h 2237474"/>
              <a:gd name="connsiteX114" fmla="*/ 5164370 w 12192000"/>
              <a:gd name="connsiteY114" fmla="*/ 1840597 h 2237474"/>
              <a:gd name="connsiteX115" fmla="*/ 5114927 w 12192000"/>
              <a:gd name="connsiteY115" fmla="*/ 1847827 h 2237474"/>
              <a:gd name="connsiteX116" fmla="*/ 5108970 w 12192000"/>
              <a:gd name="connsiteY116" fmla="*/ 1847935 h 2237474"/>
              <a:gd name="connsiteX117" fmla="*/ 5067961 w 12192000"/>
              <a:gd name="connsiteY117" fmla="*/ 1845917 h 2237474"/>
              <a:gd name="connsiteX118" fmla="*/ 5007075 w 12192000"/>
              <a:gd name="connsiteY118" fmla="*/ 1838626 h 2237474"/>
              <a:gd name="connsiteX119" fmla="*/ 4944087 w 12192000"/>
              <a:gd name="connsiteY119" fmla="*/ 1823332 h 2237474"/>
              <a:gd name="connsiteX120" fmla="*/ 4907662 w 12192000"/>
              <a:gd name="connsiteY120" fmla="*/ 1816900 h 2237474"/>
              <a:gd name="connsiteX121" fmla="*/ 4882386 w 12192000"/>
              <a:gd name="connsiteY121" fmla="*/ 1809844 h 2237474"/>
              <a:gd name="connsiteX122" fmla="*/ 4811440 w 12192000"/>
              <a:gd name="connsiteY122" fmla="*/ 1804655 h 2237474"/>
              <a:gd name="connsiteX123" fmla="*/ 4691075 w 12192000"/>
              <a:gd name="connsiteY123" fmla="*/ 1801389 h 2237474"/>
              <a:gd name="connsiteX124" fmla="*/ 4611738 w 12192000"/>
              <a:gd name="connsiteY124" fmla="*/ 1776964 h 2237474"/>
              <a:gd name="connsiteX125" fmla="*/ 4560070 w 12192000"/>
              <a:gd name="connsiteY125" fmla="*/ 1785640 h 2237474"/>
              <a:gd name="connsiteX126" fmla="*/ 4536503 w 12192000"/>
              <a:gd name="connsiteY126" fmla="*/ 1785334 h 2237474"/>
              <a:gd name="connsiteX127" fmla="*/ 4513724 w 12192000"/>
              <a:gd name="connsiteY127" fmla="*/ 1791996 h 2237474"/>
              <a:gd name="connsiteX128" fmla="*/ 4459810 w 12192000"/>
              <a:gd name="connsiteY128" fmla="*/ 1797886 h 2237474"/>
              <a:gd name="connsiteX129" fmla="*/ 4379064 w 12192000"/>
              <a:gd name="connsiteY129" fmla="*/ 1817177 h 2237474"/>
              <a:gd name="connsiteX130" fmla="*/ 4319209 w 12192000"/>
              <a:gd name="connsiteY130" fmla="*/ 1834833 h 2237474"/>
              <a:gd name="connsiteX131" fmla="*/ 4290981 w 12192000"/>
              <a:gd name="connsiteY131" fmla="*/ 1839677 h 2237474"/>
              <a:gd name="connsiteX132" fmla="*/ 4285792 w 12192000"/>
              <a:gd name="connsiteY132" fmla="*/ 1836231 h 2237474"/>
              <a:gd name="connsiteX133" fmla="*/ 4238372 w 12192000"/>
              <a:gd name="connsiteY133" fmla="*/ 1851480 h 2237474"/>
              <a:gd name="connsiteX134" fmla="*/ 4232517 w 12192000"/>
              <a:gd name="connsiteY134" fmla="*/ 1852567 h 2237474"/>
              <a:gd name="connsiteX135" fmla="*/ 4191732 w 12192000"/>
              <a:gd name="connsiteY135" fmla="*/ 1857328 h 2237474"/>
              <a:gd name="connsiteX136" fmla="*/ 4065532 w 12192000"/>
              <a:gd name="connsiteY136" fmla="*/ 1855477 h 2237474"/>
              <a:gd name="connsiteX137" fmla="*/ 4028460 w 12192000"/>
              <a:gd name="connsiteY137" fmla="*/ 1855137 h 2237474"/>
              <a:gd name="connsiteX138" fmla="*/ 4002267 w 12192000"/>
              <a:gd name="connsiteY138" fmla="*/ 1852352 h 2237474"/>
              <a:gd name="connsiteX139" fmla="*/ 3931396 w 12192000"/>
              <a:gd name="connsiteY139" fmla="*/ 1858915 h 2237474"/>
              <a:gd name="connsiteX140" fmla="*/ 3812162 w 12192000"/>
              <a:gd name="connsiteY140" fmla="*/ 1875501 h 2237474"/>
              <a:gd name="connsiteX141" fmla="*/ 3729530 w 12192000"/>
              <a:gd name="connsiteY141" fmla="*/ 1864513 h 2237474"/>
              <a:gd name="connsiteX142" fmla="*/ 3680177 w 12192000"/>
              <a:gd name="connsiteY142" fmla="*/ 1881552 h 2237474"/>
              <a:gd name="connsiteX143" fmla="*/ 3567259 w 12192000"/>
              <a:gd name="connsiteY143" fmla="*/ 1893482 h 2237474"/>
              <a:gd name="connsiteX144" fmla="*/ 3405770 w 12192000"/>
              <a:gd name="connsiteY144" fmla="*/ 1904591 h 2237474"/>
              <a:gd name="connsiteX145" fmla="*/ 3280097 w 12192000"/>
              <a:gd name="connsiteY145" fmla="*/ 1919610 h 2237474"/>
              <a:gd name="connsiteX146" fmla="*/ 3123424 w 12192000"/>
              <a:gd name="connsiteY146" fmla="*/ 1952930 h 2237474"/>
              <a:gd name="connsiteX147" fmla="*/ 3009910 w 12192000"/>
              <a:gd name="connsiteY147" fmla="*/ 1957866 h 2237474"/>
              <a:gd name="connsiteX148" fmla="*/ 2995934 w 12192000"/>
              <a:gd name="connsiteY148" fmla="*/ 1967085 h 2237474"/>
              <a:gd name="connsiteX149" fmla="*/ 2980071 w 12192000"/>
              <a:gd name="connsiteY149" fmla="*/ 1972988 h 2237474"/>
              <a:gd name="connsiteX150" fmla="*/ 2978094 w 12192000"/>
              <a:gd name="connsiteY150" fmla="*/ 1972369 h 2237474"/>
              <a:gd name="connsiteX151" fmla="*/ 2942858 w 12192000"/>
              <a:gd name="connsiteY151" fmla="*/ 1981367 h 2237474"/>
              <a:gd name="connsiteX152" fmla="*/ 2875436 w 12192000"/>
              <a:gd name="connsiteY152" fmla="*/ 1996977 h 2237474"/>
              <a:gd name="connsiteX153" fmla="*/ 2874892 w 12192000"/>
              <a:gd name="connsiteY153" fmla="*/ 1996085 h 2237474"/>
              <a:gd name="connsiteX154" fmla="*/ 2864145 w 12192000"/>
              <a:gd name="connsiteY154" fmla="*/ 1994061 h 2237474"/>
              <a:gd name="connsiteX155" fmla="*/ 2843662 w 12192000"/>
              <a:gd name="connsiteY155" fmla="*/ 1992498 h 2237474"/>
              <a:gd name="connsiteX156" fmla="*/ 2796128 w 12192000"/>
              <a:gd name="connsiteY156" fmla="*/ 1976403 h 2237474"/>
              <a:gd name="connsiteX157" fmla="*/ 2756784 w 12192000"/>
              <a:gd name="connsiteY157" fmla="*/ 1985116 h 2237474"/>
              <a:gd name="connsiteX158" fmla="*/ 2748833 w 12192000"/>
              <a:gd name="connsiteY158" fmla="*/ 1986323 h 2237474"/>
              <a:gd name="connsiteX159" fmla="*/ 2748661 w 12192000"/>
              <a:gd name="connsiteY159" fmla="*/ 1986122 h 2237474"/>
              <a:gd name="connsiteX160" fmla="*/ 2740251 w 12192000"/>
              <a:gd name="connsiteY160" fmla="*/ 1986946 h 2237474"/>
              <a:gd name="connsiteX161" fmla="*/ 2718916 w 12192000"/>
              <a:gd name="connsiteY161" fmla="*/ 1990867 h 2237474"/>
              <a:gd name="connsiteX162" fmla="*/ 2713522 w 12192000"/>
              <a:gd name="connsiteY162" fmla="*/ 1990173 h 2237474"/>
              <a:gd name="connsiteX163" fmla="*/ 2680597 w 12192000"/>
              <a:gd name="connsiteY163" fmla="*/ 1984996 h 2237474"/>
              <a:gd name="connsiteX164" fmla="*/ 2578178 w 12192000"/>
              <a:gd name="connsiteY164" fmla="*/ 1990531 h 2237474"/>
              <a:gd name="connsiteX165" fmla="*/ 2476147 w 12192000"/>
              <a:gd name="connsiteY165" fmla="*/ 1998305 h 2237474"/>
              <a:gd name="connsiteX166" fmla="*/ 2373568 w 12192000"/>
              <a:gd name="connsiteY166" fmla="*/ 2003219 h 2237474"/>
              <a:gd name="connsiteX167" fmla="*/ 2321399 w 12192000"/>
              <a:gd name="connsiteY167" fmla="*/ 1989467 h 2237474"/>
              <a:gd name="connsiteX168" fmla="*/ 2315525 w 12192000"/>
              <a:gd name="connsiteY168" fmla="*/ 1989708 h 2237474"/>
              <a:gd name="connsiteX169" fmla="*/ 2300792 w 12192000"/>
              <a:gd name="connsiteY169" fmla="*/ 1994290 h 2237474"/>
              <a:gd name="connsiteX170" fmla="*/ 2295469 w 12192000"/>
              <a:gd name="connsiteY170" fmla="*/ 1996659 h 2237474"/>
              <a:gd name="connsiteX171" fmla="*/ 2287219 w 12192000"/>
              <a:gd name="connsiteY171" fmla="*/ 1998750 h 2237474"/>
              <a:gd name="connsiteX172" fmla="*/ 2286948 w 12192000"/>
              <a:gd name="connsiteY172" fmla="*/ 1998596 h 2237474"/>
              <a:gd name="connsiteX173" fmla="*/ 2243069 w 12192000"/>
              <a:gd name="connsiteY173" fmla="*/ 2015111 h 2237474"/>
              <a:gd name="connsiteX174" fmla="*/ 2186609 w 12192000"/>
              <a:gd name="connsiteY174" fmla="*/ 2008263 h 2237474"/>
              <a:gd name="connsiteX175" fmla="*/ 2164831 w 12192000"/>
              <a:gd name="connsiteY175" fmla="*/ 2010143 h 2237474"/>
              <a:gd name="connsiteX176" fmla="*/ 2152836 w 12192000"/>
              <a:gd name="connsiteY176" fmla="*/ 2010048 h 2237474"/>
              <a:gd name="connsiteX177" fmla="*/ 2117102 w 12192000"/>
              <a:gd name="connsiteY177" fmla="*/ 2023004 h 2237474"/>
              <a:gd name="connsiteX178" fmla="*/ 2111935 w 12192000"/>
              <a:gd name="connsiteY178" fmla="*/ 2023163 h 2237474"/>
              <a:gd name="connsiteX179" fmla="*/ 2089991 w 12192000"/>
              <a:gd name="connsiteY179" fmla="*/ 2034193 h 2237474"/>
              <a:gd name="connsiteX180" fmla="*/ 2058061 w 12192000"/>
              <a:gd name="connsiteY180" fmla="*/ 2047942 h 2237474"/>
              <a:gd name="connsiteX181" fmla="*/ 2055737 w 12192000"/>
              <a:gd name="connsiteY181" fmla="*/ 2047704 h 2237474"/>
              <a:gd name="connsiteX182" fmla="*/ 2042244 w 12192000"/>
              <a:gd name="connsiteY182" fmla="*/ 2055560 h 2237474"/>
              <a:gd name="connsiteX183" fmla="*/ 1976224 w 12192000"/>
              <a:gd name="connsiteY183" fmla="*/ 2074257 h 2237474"/>
              <a:gd name="connsiteX184" fmla="*/ 1877728 w 12192000"/>
              <a:gd name="connsiteY184" fmla="*/ 2101004 h 2237474"/>
              <a:gd name="connsiteX185" fmla="*/ 1759056 w 12192000"/>
              <a:gd name="connsiteY185" fmla="*/ 2125608 h 2237474"/>
              <a:gd name="connsiteX186" fmla="*/ 1637948 w 12192000"/>
              <a:gd name="connsiteY186" fmla="*/ 2172597 h 2237474"/>
              <a:gd name="connsiteX187" fmla="*/ 1434549 w 12192000"/>
              <a:gd name="connsiteY187" fmla="*/ 2234522 h 2237474"/>
              <a:gd name="connsiteX188" fmla="*/ 1398481 w 12192000"/>
              <a:gd name="connsiteY188" fmla="*/ 2237074 h 2237474"/>
              <a:gd name="connsiteX189" fmla="*/ 1398407 w 12192000"/>
              <a:gd name="connsiteY189" fmla="*/ 2237095 h 2237474"/>
              <a:gd name="connsiteX190" fmla="*/ 1370962 w 12192000"/>
              <a:gd name="connsiteY190" fmla="*/ 2237474 h 2237474"/>
              <a:gd name="connsiteX191" fmla="*/ 1356367 w 12192000"/>
              <a:gd name="connsiteY191" fmla="*/ 2235089 h 2237474"/>
              <a:gd name="connsiteX192" fmla="*/ 1324828 w 12192000"/>
              <a:gd name="connsiteY192" fmla="*/ 2231968 h 2237474"/>
              <a:gd name="connsiteX193" fmla="*/ 1297744 w 12192000"/>
              <a:gd name="connsiteY193" fmla="*/ 2235849 h 2237474"/>
              <a:gd name="connsiteX194" fmla="*/ 1286236 w 12192000"/>
              <a:gd name="connsiteY194" fmla="*/ 2233135 h 2237474"/>
              <a:gd name="connsiteX195" fmla="*/ 1283504 w 12192000"/>
              <a:gd name="connsiteY195" fmla="*/ 2233797 h 2237474"/>
              <a:gd name="connsiteX196" fmla="*/ 1279765 w 12192000"/>
              <a:gd name="connsiteY196" fmla="*/ 2229639 h 2237474"/>
              <a:gd name="connsiteX197" fmla="*/ 1195347 w 12192000"/>
              <a:gd name="connsiteY197" fmla="*/ 2212354 h 2237474"/>
              <a:gd name="connsiteX198" fmla="*/ 970251 w 12192000"/>
              <a:gd name="connsiteY198" fmla="*/ 2221029 h 2237474"/>
              <a:gd name="connsiteX199" fmla="*/ 812914 w 12192000"/>
              <a:gd name="connsiteY199" fmla="*/ 2202752 h 2237474"/>
              <a:gd name="connsiteX200" fmla="*/ 800195 w 12192000"/>
              <a:gd name="connsiteY200" fmla="*/ 2209407 h 2237474"/>
              <a:gd name="connsiteX201" fmla="*/ 784978 w 12192000"/>
              <a:gd name="connsiteY201" fmla="*/ 2212360 h 2237474"/>
              <a:gd name="connsiteX202" fmla="*/ 681987 w 12192000"/>
              <a:gd name="connsiteY202" fmla="*/ 2216757 h 2237474"/>
              <a:gd name="connsiteX203" fmla="*/ 669923 w 12192000"/>
              <a:gd name="connsiteY203" fmla="*/ 2211682 h 2237474"/>
              <a:gd name="connsiteX204" fmla="*/ 648680 w 12192000"/>
              <a:gd name="connsiteY204" fmla="*/ 2206229 h 2237474"/>
              <a:gd name="connsiteX205" fmla="*/ 597225 w 12192000"/>
              <a:gd name="connsiteY205" fmla="*/ 2180999 h 2237474"/>
              <a:gd name="connsiteX206" fmla="*/ 558449 w 12192000"/>
              <a:gd name="connsiteY206" fmla="*/ 2182346 h 2237474"/>
              <a:gd name="connsiteX207" fmla="*/ 550517 w 12192000"/>
              <a:gd name="connsiteY207" fmla="*/ 2182060 h 2237474"/>
              <a:gd name="connsiteX208" fmla="*/ 550309 w 12192000"/>
              <a:gd name="connsiteY208" fmla="*/ 2181825 h 2237474"/>
              <a:gd name="connsiteX209" fmla="*/ 541836 w 12192000"/>
              <a:gd name="connsiteY209" fmla="*/ 2181063 h 2237474"/>
              <a:gd name="connsiteX210" fmla="*/ 536057 w 12192000"/>
              <a:gd name="connsiteY210" fmla="*/ 2181537 h 2237474"/>
              <a:gd name="connsiteX211" fmla="*/ 520671 w 12192000"/>
              <a:gd name="connsiteY211" fmla="*/ 2180980 h 2237474"/>
              <a:gd name="connsiteX212" fmla="*/ 515024 w 12192000"/>
              <a:gd name="connsiteY212" fmla="*/ 2179258 h 2237474"/>
              <a:gd name="connsiteX213" fmla="*/ 512278 w 12192000"/>
              <a:gd name="connsiteY213" fmla="*/ 2176369 h 2237474"/>
              <a:gd name="connsiteX214" fmla="*/ 480419 w 12192000"/>
              <a:gd name="connsiteY214" fmla="*/ 2167807 h 2237474"/>
              <a:gd name="connsiteX215" fmla="*/ 413835 w 12192000"/>
              <a:gd name="connsiteY215" fmla="*/ 2156783 h 2237474"/>
              <a:gd name="connsiteX216" fmla="*/ 376513 w 12192000"/>
              <a:gd name="connsiteY216" fmla="*/ 2154014 h 2237474"/>
              <a:gd name="connsiteX217" fmla="*/ 273386 w 12192000"/>
              <a:gd name="connsiteY217" fmla="*/ 2142551 h 2237474"/>
              <a:gd name="connsiteX218" fmla="*/ 169207 w 12192000"/>
              <a:gd name="connsiteY218" fmla="*/ 2128100 h 2237474"/>
              <a:gd name="connsiteX219" fmla="*/ 93149 w 12192000"/>
              <a:gd name="connsiteY219" fmla="*/ 2105324 h 2237474"/>
              <a:gd name="connsiteX220" fmla="*/ 88109 w 12192000"/>
              <a:gd name="connsiteY220" fmla="*/ 2106704 h 2237474"/>
              <a:gd name="connsiteX221" fmla="*/ 80022 w 12192000"/>
              <a:gd name="connsiteY221" fmla="*/ 2107254 h 2237474"/>
              <a:gd name="connsiteX222" fmla="*/ 79717 w 12192000"/>
              <a:gd name="connsiteY222" fmla="*/ 2107046 h 2237474"/>
              <a:gd name="connsiteX223" fmla="*/ 72352 w 12192000"/>
              <a:gd name="connsiteY223" fmla="*/ 2107991 h 2237474"/>
              <a:gd name="connsiteX224" fmla="*/ 37645 w 12192000"/>
              <a:gd name="connsiteY224" fmla="*/ 2115401 h 2237474"/>
              <a:gd name="connsiteX225" fmla="*/ 4572 w 12192000"/>
              <a:gd name="connsiteY225" fmla="*/ 2111091 h 2237474"/>
              <a:gd name="connsiteX226" fmla="*/ 0 w 12192000"/>
              <a:gd name="connsiteY226" fmla="*/ 2110468 h 2237474"/>
              <a:gd name="connsiteX227" fmla="*/ 0 w 12192000"/>
              <a:gd name="connsiteY22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00177 w 12192000"/>
              <a:gd name="connsiteY87" fmla="*/ 1636016 h 2237474"/>
              <a:gd name="connsiteX88" fmla="*/ 6795372 w 12192000"/>
              <a:gd name="connsiteY88" fmla="*/ 1644845 h 2237474"/>
              <a:gd name="connsiteX89" fmla="*/ 6692251 w 12192000"/>
              <a:gd name="connsiteY89" fmla="*/ 1656357 h 2237474"/>
              <a:gd name="connsiteX90" fmla="*/ 6655235 w 12192000"/>
              <a:gd name="connsiteY90" fmla="*/ 1661869 h 2237474"/>
              <a:gd name="connsiteX91" fmla="*/ 6587857 w 12192000"/>
              <a:gd name="connsiteY91" fmla="*/ 1665769 h 2237474"/>
              <a:gd name="connsiteX92" fmla="*/ 6554894 w 12192000"/>
              <a:gd name="connsiteY92" fmla="*/ 1664428 h 2237474"/>
              <a:gd name="connsiteX93" fmla="*/ 6516595 w 12192000"/>
              <a:gd name="connsiteY93" fmla="*/ 1667475 h 2237474"/>
              <a:gd name="connsiteX94" fmla="*/ 6508541 w 12192000"/>
              <a:gd name="connsiteY94" fmla="*/ 1668757 h 2237474"/>
              <a:gd name="connsiteX95" fmla="*/ 6471012 w 12192000"/>
              <a:gd name="connsiteY95" fmla="*/ 1678604 h 2237474"/>
              <a:gd name="connsiteX96" fmla="*/ 6415265 w 12192000"/>
              <a:gd name="connsiteY96" fmla="*/ 1665317 h 2237474"/>
              <a:gd name="connsiteX97" fmla="*/ 6364035 w 12192000"/>
              <a:gd name="connsiteY97" fmla="*/ 1667683 h 2237474"/>
              <a:gd name="connsiteX98" fmla="*/ 6280959 w 12192000"/>
              <a:gd name="connsiteY98" fmla="*/ 1689329 h 2237474"/>
              <a:gd name="connsiteX99" fmla="*/ 6243319 w 12192000"/>
              <a:gd name="connsiteY99" fmla="*/ 1695560 h 2237474"/>
              <a:gd name="connsiteX100" fmla="*/ 6098321 w 12192000"/>
              <a:gd name="connsiteY100" fmla="*/ 1721646 h 2237474"/>
              <a:gd name="connsiteX101" fmla="*/ 5880652 w 12192000"/>
              <a:gd name="connsiteY101" fmla="*/ 1779643 h 2237474"/>
              <a:gd name="connsiteX102" fmla="*/ 5785959 w 12192000"/>
              <a:gd name="connsiteY102" fmla="*/ 1775307 h 2237474"/>
              <a:gd name="connsiteX103" fmla="*/ 5643534 w 12192000"/>
              <a:gd name="connsiteY103" fmla="*/ 1802919 h 2237474"/>
              <a:gd name="connsiteX104" fmla="*/ 5518799 w 12192000"/>
              <a:gd name="connsiteY104" fmla="*/ 1818312 h 2237474"/>
              <a:gd name="connsiteX105" fmla="*/ 5505014 w 12192000"/>
              <a:gd name="connsiteY105" fmla="*/ 1819259 h 2237474"/>
              <a:gd name="connsiteX106" fmla="*/ 5453307 w 12192000"/>
              <a:gd name="connsiteY106" fmla="*/ 1815450 h 2237474"/>
              <a:gd name="connsiteX107" fmla="*/ 5364192 w 12192000"/>
              <a:gd name="connsiteY107" fmla="*/ 1826074 h 2237474"/>
              <a:gd name="connsiteX108" fmla="*/ 5350380 w 12192000"/>
              <a:gd name="connsiteY108" fmla="*/ 1830891 h 2237474"/>
              <a:gd name="connsiteX109" fmla="*/ 5259633 w 12192000"/>
              <a:gd name="connsiteY109" fmla="*/ 1837160 h 2237474"/>
              <a:gd name="connsiteX110" fmla="*/ 5197513 w 12192000"/>
              <a:gd name="connsiteY110" fmla="*/ 1844718 h 2237474"/>
              <a:gd name="connsiteX111" fmla="*/ 5184170 w 12192000"/>
              <a:gd name="connsiteY111" fmla="*/ 1849402 h 2237474"/>
              <a:gd name="connsiteX112" fmla="*/ 5168852 w 12192000"/>
              <a:gd name="connsiteY112" fmla="*/ 1844846 h 2237474"/>
              <a:gd name="connsiteX113" fmla="*/ 5164370 w 12192000"/>
              <a:gd name="connsiteY113" fmla="*/ 1840597 h 2237474"/>
              <a:gd name="connsiteX114" fmla="*/ 5114927 w 12192000"/>
              <a:gd name="connsiteY114" fmla="*/ 1847827 h 2237474"/>
              <a:gd name="connsiteX115" fmla="*/ 5108970 w 12192000"/>
              <a:gd name="connsiteY115" fmla="*/ 1847935 h 2237474"/>
              <a:gd name="connsiteX116" fmla="*/ 5067961 w 12192000"/>
              <a:gd name="connsiteY116" fmla="*/ 1845917 h 2237474"/>
              <a:gd name="connsiteX117" fmla="*/ 5007075 w 12192000"/>
              <a:gd name="connsiteY117" fmla="*/ 1838626 h 2237474"/>
              <a:gd name="connsiteX118" fmla="*/ 4944087 w 12192000"/>
              <a:gd name="connsiteY118" fmla="*/ 1823332 h 2237474"/>
              <a:gd name="connsiteX119" fmla="*/ 4907662 w 12192000"/>
              <a:gd name="connsiteY119" fmla="*/ 1816900 h 2237474"/>
              <a:gd name="connsiteX120" fmla="*/ 4882386 w 12192000"/>
              <a:gd name="connsiteY120" fmla="*/ 1809844 h 2237474"/>
              <a:gd name="connsiteX121" fmla="*/ 4811440 w 12192000"/>
              <a:gd name="connsiteY121" fmla="*/ 1804655 h 2237474"/>
              <a:gd name="connsiteX122" fmla="*/ 4691075 w 12192000"/>
              <a:gd name="connsiteY122" fmla="*/ 1801389 h 2237474"/>
              <a:gd name="connsiteX123" fmla="*/ 4611738 w 12192000"/>
              <a:gd name="connsiteY123" fmla="*/ 1776964 h 2237474"/>
              <a:gd name="connsiteX124" fmla="*/ 4560070 w 12192000"/>
              <a:gd name="connsiteY124" fmla="*/ 1785640 h 2237474"/>
              <a:gd name="connsiteX125" fmla="*/ 4536503 w 12192000"/>
              <a:gd name="connsiteY125" fmla="*/ 1785334 h 2237474"/>
              <a:gd name="connsiteX126" fmla="*/ 4513724 w 12192000"/>
              <a:gd name="connsiteY126" fmla="*/ 1791996 h 2237474"/>
              <a:gd name="connsiteX127" fmla="*/ 4459810 w 12192000"/>
              <a:gd name="connsiteY127" fmla="*/ 1797886 h 2237474"/>
              <a:gd name="connsiteX128" fmla="*/ 4379064 w 12192000"/>
              <a:gd name="connsiteY128" fmla="*/ 1817177 h 2237474"/>
              <a:gd name="connsiteX129" fmla="*/ 4319209 w 12192000"/>
              <a:gd name="connsiteY129" fmla="*/ 1834833 h 2237474"/>
              <a:gd name="connsiteX130" fmla="*/ 4290981 w 12192000"/>
              <a:gd name="connsiteY130" fmla="*/ 1839677 h 2237474"/>
              <a:gd name="connsiteX131" fmla="*/ 4285792 w 12192000"/>
              <a:gd name="connsiteY131" fmla="*/ 1836231 h 2237474"/>
              <a:gd name="connsiteX132" fmla="*/ 4238372 w 12192000"/>
              <a:gd name="connsiteY132" fmla="*/ 1851480 h 2237474"/>
              <a:gd name="connsiteX133" fmla="*/ 4232517 w 12192000"/>
              <a:gd name="connsiteY133" fmla="*/ 1852567 h 2237474"/>
              <a:gd name="connsiteX134" fmla="*/ 4191732 w 12192000"/>
              <a:gd name="connsiteY134" fmla="*/ 1857328 h 2237474"/>
              <a:gd name="connsiteX135" fmla="*/ 4065532 w 12192000"/>
              <a:gd name="connsiteY135" fmla="*/ 1855477 h 2237474"/>
              <a:gd name="connsiteX136" fmla="*/ 4028460 w 12192000"/>
              <a:gd name="connsiteY136" fmla="*/ 1855137 h 2237474"/>
              <a:gd name="connsiteX137" fmla="*/ 4002267 w 12192000"/>
              <a:gd name="connsiteY137" fmla="*/ 1852352 h 2237474"/>
              <a:gd name="connsiteX138" fmla="*/ 3931396 w 12192000"/>
              <a:gd name="connsiteY138" fmla="*/ 1858915 h 2237474"/>
              <a:gd name="connsiteX139" fmla="*/ 3812162 w 12192000"/>
              <a:gd name="connsiteY139" fmla="*/ 1875501 h 2237474"/>
              <a:gd name="connsiteX140" fmla="*/ 3729530 w 12192000"/>
              <a:gd name="connsiteY140" fmla="*/ 1864513 h 2237474"/>
              <a:gd name="connsiteX141" fmla="*/ 3680177 w 12192000"/>
              <a:gd name="connsiteY141" fmla="*/ 1881552 h 2237474"/>
              <a:gd name="connsiteX142" fmla="*/ 3567259 w 12192000"/>
              <a:gd name="connsiteY142" fmla="*/ 1893482 h 2237474"/>
              <a:gd name="connsiteX143" fmla="*/ 3405770 w 12192000"/>
              <a:gd name="connsiteY143" fmla="*/ 1904591 h 2237474"/>
              <a:gd name="connsiteX144" fmla="*/ 3280097 w 12192000"/>
              <a:gd name="connsiteY144" fmla="*/ 1919610 h 2237474"/>
              <a:gd name="connsiteX145" fmla="*/ 3123424 w 12192000"/>
              <a:gd name="connsiteY145" fmla="*/ 1952930 h 2237474"/>
              <a:gd name="connsiteX146" fmla="*/ 3009910 w 12192000"/>
              <a:gd name="connsiteY146" fmla="*/ 1957866 h 2237474"/>
              <a:gd name="connsiteX147" fmla="*/ 2995934 w 12192000"/>
              <a:gd name="connsiteY147" fmla="*/ 1967085 h 2237474"/>
              <a:gd name="connsiteX148" fmla="*/ 2980071 w 12192000"/>
              <a:gd name="connsiteY148" fmla="*/ 1972988 h 2237474"/>
              <a:gd name="connsiteX149" fmla="*/ 2978094 w 12192000"/>
              <a:gd name="connsiteY149" fmla="*/ 1972369 h 2237474"/>
              <a:gd name="connsiteX150" fmla="*/ 2942858 w 12192000"/>
              <a:gd name="connsiteY150" fmla="*/ 1981367 h 2237474"/>
              <a:gd name="connsiteX151" fmla="*/ 2875436 w 12192000"/>
              <a:gd name="connsiteY151" fmla="*/ 1996977 h 2237474"/>
              <a:gd name="connsiteX152" fmla="*/ 2874892 w 12192000"/>
              <a:gd name="connsiteY152" fmla="*/ 1996085 h 2237474"/>
              <a:gd name="connsiteX153" fmla="*/ 2864145 w 12192000"/>
              <a:gd name="connsiteY153" fmla="*/ 1994061 h 2237474"/>
              <a:gd name="connsiteX154" fmla="*/ 2843662 w 12192000"/>
              <a:gd name="connsiteY154" fmla="*/ 1992498 h 2237474"/>
              <a:gd name="connsiteX155" fmla="*/ 2796128 w 12192000"/>
              <a:gd name="connsiteY155" fmla="*/ 1976403 h 2237474"/>
              <a:gd name="connsiteX156" fmla="*/ 2756784 w 12192000"/>
              <a:gd name="connsiteY156" fmla="*/ 1985116 h 2237474"/>
              <a:gd name="connsiteX157" fmla="*/ 2748833 w 12192000"/>
              <a:gd name="connsiteY157" fmla="*/ 1986323 h 2237474"/>
              <a:gd name="connsiteX158" fmla="*/ 2748661 w 12192000"/>
              <a:gd name="connsiteY158" fmla="*/ 1986122 h 2237474"/>
              <a:gd name="connsiteX159" fmla="*/ 2740251 w 12192000"/>
              <a:gd name="connsiteY159" fmla="*/ 1986946 h 2237474"/>
              <a:gd name="connsiteX160" fmla="*/ 2718916 w 12192000"/>
              <a:gd name="connsiteY160" fmla="*/ 1990867 h 2237474"/>
              <a:gd name="connsiteX161" fmla="*/ 2713522 w 12192000"/>
              <a:gd name="connsiteY161" fmla="*/ 1990173 h 2237474"/>
              <a:gd name="connsiteX162" fmla="*/ 2680597 w 12192000"/>
              <a:gd name="connsiteY162" fmla="*/ 1984996 h 2237474"/>
              <a:gd name="connsiteX163" fmla="*/ 2578178 w 12192000"/>
              <a:gd name="connsiteY163" fmla="*/ 1990531 h 2237474"/>
              <a:gd name="connsiteX164" fmla="*/ 2476147 w 12192000"/>
              <a:gd name="connsiteY164" fmla="*/ 1998305 h 2237474"/>
              <a:gd name="connsiteX165" fmla="*/ 2373568 w 12192000"/>
              <a:gd name="connsiteY165" fmla="*/ 2003219 h 2237474"/>
              <a:gd name="connsiteX166" fmla="*/ 2321399 w 12192000"/>
              <a:gd name="connsiteY166" fmla="*/ 1989467 h 2237474"/>
              <a:gd name="connsiteX167" fmla="*/ 2315525 w 12192000"/>
              <a:gd name="connsiteY167" fmla="*/ 1989708 h 2237474"/>
              <a:gd name="connsiteX168" fmla="*/ 2300792 w 12192000"/>
              <a:gd name="connsiteY168" fmla="*/ 1994290 h 2237474"/>
              <a:gd name="connsiteX169" fmla="*/ 2295469 w 12192000"/>
              <a:gd name="connsiteY169" fmla="*/ 1996659 h 2237474"/>
              <a:gd name="connsiteX170" fmla="*/ 2287219 w 12192000"/>
              <a:gd name="connsiteY170" fmla="*/ 1998750 h 2237474"/>
              <a:gd name="connsiteX171" fmla="*/ 2286948 w 12192000"/>
              <a:gd name="connsiteY171" fmla="*/ 1998596 h 2237474"/>
              <a:gd name="connsiteX172" fmla="*/ 2243069 w 12192000"/>
              <a:gd name="connsiteY172" fmla="*/ 2015111 h 2237474"/>
              <a:gd name="connsiteX173" fmla="*/ 2186609 w 12192000"/>
              <a:gd name="connsiteY173" fmla="*/ 2008263 h 2237474"/>
              <a:gd name="connsiteX174" fmla="*/ 2164831 w 12192000"/>
              <a:gd name="connsiteY174" fmla="*/ 2010143 h 2237474"/>
              <a:gd name="connsiteX175" fmla="*/ 2152836 w 12192000"/>
              <a:gd name="connsiteY175" fmla="*/ 2010048 h 2237474"/>
              <a:gd name="connsiteX176" fmla="*/ 2117102 w 12192000"/>
              <a:gd name="connsiteY176" fmla="*/ 2023004 h 2237474"/>
              <a:gd name="connsiteX177" fmla="*/ 2111935 w 12192000"/>
              <a:gd name="connsiteY177" fmla="*/ 2023163 h 2237474"/>
              <a:gd name="connsiteX178" fmla="*/ 2089991 w 12192000"/>
              <a:gd name="connsiteY178" fmla="*/ 2034193 h 2237474"/>
              <a:gd name="connsiteX179" fmla="*/ 2058061 w 12192000"/>
              <a:gd name="connsiteY179" fmla="*/ 2047942 h 2237474"/>
              <a:gd name="connsiteX180" fmla="*/ 2055737 w 12192000"/>
              <a:gd name="connsiteY180" fmla="*/ 2047704 h 2237474"/>
              <a:gd name="connsiteX181" fmla="*/ 2042244 w 12192000"/>
              <a:gd name="connsiteY181" fmla="*/ 2055560 h 2237474"/>
              <a:gd name="connsiteX182" fmla="*/ 1976224 w 12192000"/>
              <a:gd name="connsiteY182" fmla="*/ 2074257 h 2237474"/>
              <a:gd name="connsiteX183" fmla="*/ 1877728 w 12192000"/>
              <a:gd name="connsiteY183" fmla="*/ 2101004 h 2237474"/>
              <a:gd name="connsiteX184" fmla="*/ 1759056 w 12192000"/>
              <a:gd name="connsiteY184" fmla="*/ 2125608 h 2237474"/>
              <a:gd name="connsiteX185" fmla="*/ 1637948 w 12192000"/>
              <a:gd name="connsiteY185" fmla="*/ 2172597 h 2237474"/>
              <a:gd name="connsiteX186" fmla="*/ 1434549 w 12192000"/>
              <a:gd name="connsiteY186" fmla="*/ 2234522 h 2237474"/>
              <a:gd name="connsiteX187" fmla="*/ 1398481 w 12192000"/>
              <a:gd name="connsiteY187" fmla="*/ 2237074 h 2237474"/>
              <a:gd name="connsiteX188" fmla="*/ 1398407 w 12192000"/>
              <a:gd name="connsiteY188" fmla="*/ 2237095 h 2237474"/>
              <a:gd name="connsiteX189" fmla="*/ 1370962 w 12192000"/>
              <a:gd name="connsiteY189" fmla="*/ 2237474 h 2237474"/>
              <a:gd name="connsiteX190" fmla="*/ 1356367 w 12192000"/>
              <a:gd name="connsiteY190" fmla="*/ 2235089 h 2237474"/>
              <a:gd name="connsiteX191" fmla="*/ 1324828 w 12192000"/>
              <a:gd name="connsiteY191" fmla="*/ 2231968 h 2237474"/>
              <a:gd name="connsiteX192" fmla="*/ 1297744 w 12192000"/>
              <a:gd name="connsiteY192" fmla="*/ 2235849 h 2237474"/>
              <a:gd name="connsiteX193" fmla="*/ 1286236 w 12192000"/>
              <a:gd name="connsiteY193" fmla="*/ 2233135 h 2237474"/>
              <a:gd name="connsiteX194" fmla="*/ 1283504 w 12192000"/>
              <a:gd name="connsiteY194" fmla="*/ 2233797 h 2237474"/>
              <a:gd name="connsiteX195" fmla="*/ 1279765 w 12192000"/>
              <a:gd name="connsiteY195" fmla="*/ 2229639 h 2237474"/>
              <a:gd name="connsiteX196" fmla="*/ 1195347 w 12192000"/>
              <a:gd name="connsiteY196" fmla="*/ 2212354 h 2237474"/>
              <a:gd name="connsiteX197" fmla="*/ 970251 w 12192000"/>
              <a:gd name="connsiteY197" fmla="*/ 2221029 h 2237474"/>
              <a:gd name="connsiteX198" fmla="*/ 812914 w 12192000"/>
              <a:gd name="connsiteY198" fmla="*/ 2202752 h 2237474"/>
              <a:gd name="connsiteX199" fmla="*/ 800195 w 12192000"/>
              <a:gd name="connsiteY199" fmla="*/ 2209407 h 2237474"/>
              <a:gd name="connsiteX200" fmla="*/ 784978 w 12192000"/>
              <a:gd name="connsiteY200" fmla="*/ 2212360 h 2237474"/>
              <a:gd name="connsiteX201" fmla="*/ 681987 w 12192000"/>
              <a:gd name="connsiteY201" fmla="*/ 2216757 h 2237474"/>
              <a:gd name="connsiteX202" fmla="*/ 669923 w 12192000"/>
              <a:gd name="connsiteY202" fmla="*/ 2211682 h 2237474"/>
              <a:gd name="connsiteX203" fmla="*/ 648680 w 12192000"/>
              <a:gd name="connsiteY203" fmla="*/ 2206229 h 2237474"/>
              <a:gd name="connsiteX204" fmla="*/ 597225 w 12192000"/>
              <a:gd name="connsiteY204" fmla="*/ 2180999 h 2237474"/>
              <a:gd name="connsiteX205" fmla="*/ 558449 w 12192000"/>
              <a:gd name="connsiteY205" fmla="*/ 2182346 h 2237474"/>
              <a:gd name="connsiteX206" fmla="*/ 550517 w 12192000"/>
              <a:gd name="connsiteY206" fmla="*/ 2182060 h 2237474"/>
              <a:gd name="connsiteX207" fmla="*/ 550309 w 12192000"/>
              <a:gd name="connsiteY207" fmla="*/ 2181825 h 2237474"/>
              <a:gd name="connsiteX208" fmla="*/ 541836 w 12192000"/>
              <a:gd name="connsiteY208" fmla="*/ 2181063 h 2237474"/>
              <a:gd name="connsiteX209" fmla="*/ 536057 w 12192000"/>
              <a:gd name="connsiteY209" fmla="*/ 2181537 h 2237474"/>
              <a:gd name="connsiteX210" fmla="*/ 520671 w 12192000"/>
              <a:gd name="connsiteY210" fmla="*/ 2180980 h 2237474"/>
              <a:gd name="connsiteX211" fmla="*/ 515024 w 12192000"/>
              <a:gd name="connsiteY211" fmla="*/ 2179258 h 2237474"/>
              <a:gd name="connsiteX212" fmla="*/ 512278 w 12192000"/>
              <a:gd name="connsiteY212" fmla="*/ 2176369 h 2237474"/>
              <a:gd name="connsiteX213" fmla="*/ 480419 w 12192000"/>
              <a:gd name="connsiteY213" fmla="*/ 2167807 h 2237474"/>
              <a:gd name="connsiteX214" fmla="*/ 413835 w 12192000"/>
              <a:gd name="connsiteY214" fmla="*/ 2156783 h 2237474"/>
              <a:gd name="connsiteX215" fmla="*/ 376513 w 12192000"/>
              <a:gd name="connsiteY215" fmla="*/ 2154014 h 2237474"/>
              <a:gd name="connsiteX216" fmla="*/ 273386 w 12192000"/>
              <a:gd name="connsiteY216" fmla="*/ 2142551 h 2237474"/>
              <a:gd name="connsiteX217" fmla="*/ 169207 w 12192000"/>
              <a:gd name="connsiteY217" fmla="*/ 2128100 h 2237474"/>
              <a:gd name="connsiteX218" fmla="*/ 93149 w 12192000"/>
              <a:gd name="connsiteY218" fmla="*/ 2105324 h 2237474"/>
              <a:gd name="connsiteX219" fmla="*/ 88109 w 12192000"/>
              <a:gd name="connsiteY219" fmla="*/ 2106704 h 2237474"/>
              <a:gd name="connsiteX220" fmla="*/ 80022 w 12192000"/>
              <a:gd name="connsiteY220" fmla="*/ 2107254 h 2237474"/>
              <a:gd name="connsiteX221" fmla="*/ 79717 w 12192000"/>
              <a:gd name="connsiteY221" fmla="*/ 2107046 h 2237474"/>
              <a:gd name="connsiteX222" fmla="*/ 72352 w 12192000"/>
              <a:gd name="connsiteY222" fmla="*/ 2107991 h 2237474"/>
              <a:gd name="connsiteX223" fmla="*/ 37645 w 12192000"/>
              <a:gd name="connsiteY223" fmla="*/ 2115401 h 2237474"/>
              <a:gd name="connsiteX224" fmla="*/ 4572 w 12192000"/>
              <a:gd name="connsiteY224" fmla="*/ 2111091 h 2237474"/>
              <a:gd name="connsiteX225" fmla="*/ 0 w 12192000"/>
              <a:gd name="connsiteY225" fmla="*/ 2110468 h 2237474"/>
              <a:gd name="connsiteX226" fmla="*/ 0 w 12192000"/>
              <a:gd name="connsiteY22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14651 w 12192000"/>
              <a:gd name="connsiteY80" fmla="*/ 1620959 h 2237474"/>
              <a:gd name="connsiteX81" fmla="*/ 7092727 w 12192000"/>
              <a:gd name="connsiteY81" fmla="*/ 1623628 h 2237474"/>
              <a:gd name="connsiteX82" fmla="*/ 7031309 w 12192000"/>
              <a:gd name="connsiteY82" fmla="*/ 1619451 h 2237474"/>
              <a:gd name="connsiteX83" fmla="*/ 6999084 w 12192000"/>
              <a:gd name="connsiteY83" fmla="*/ 1634317 h 2237474"/>
              <a:gd name="connsiteX84" fmla="*/ 6992107 w 12192000"/>
              <a:gd name="connsiteY84" fmla="*/ 1636860 h 2237474"/>
              <a:gd name="connsiteX85" fmla="*/ 6991765 w 12192000"/>
              <a:gd name="connsiteY85" fmla="*/ 1636725 h 2237474"/>
              <a:gd name="connsiteX86" fmla="*/ 6900177 w 12192000"/>
              <a:gd name="connsiteY86" fmla="*/ 1636016 h 2237474"/>
              <a:gd name="connsiteX87" fmla="*/ 6795372 w 12192000"/>
              <a:gd name="connsiteY87" fmla="*/ 1644845 h 2237474"/>
              <a:gd name="connsiteX88" fmla="*/ 6692251 w 12192000"/>
              <a:gd name="connsiteY88" fmla="*/ 1656357 h 2237474"/>
              <a:gd name="connsiteX89" fmla="*/ 6655235 w 12192000"/>
              <a:gd name="connsiteY89" fmla="*/ 1661869 h 2237474"/>
              <a:gd name="connsiteX90" fmla="*/ 6587857 w 12192000"/>
              <a:gd name="connsiteY90" fmla="*/ 1665769 h 2237474"/>
              <a:gd name="connsiteX91" fmla="*/ 6554894 w 12192000"/>
              <a:gd name="connsiteY91" fmla="*/ 1664428 h 2237474"/>
              <a:gd name="connsiteX92" fmla="*/ 6516595 w 12192000"/>
              <a:gd name="connsiteY92" fmla="*/ 1667475 h 2237474"/>
              <a:gd name="connsiteX93" fmla="*/ 6508541 w 12192000"/>
              <a:gd name="connsiteY93" fmla="*/ 1668757 h 2237474"/>
              <a:gd name="connsiteX94" fmla="*/ 6471012 w 12192000"/>
              <a:gd name="connsiteY94" fmla="*/ 1678604 h 2237474"/>
              <a:gd name="connsiteX95" fmla="*/ 6415265 w 12192000"/>
              <a:gd name="connsiteY95" fmla="*/ 1665317 h 2237474"/>
              <a:gd name="connsiteX96" fmla="*/ 6364035 w 12192000"/>
              <a:gd name="connsiteY96" fmla="*/ 1667683 h 2237474"/>
              <a:gd name="connsiteX97" fmla="*/ 6280959 w 12192000"/>
              <a:gd name="connsiteY97" fmla="*/ 1689329 h 2237474"/>
              <a:gd name="connsiteX98" fmla="*/ 6243319 w 12192000"/>
              <a:gd name="connsiteY98" fmla="*/ 1695560 h 2237474"/>
              <a:gd name="connsiteX99" fmla="*/ 6098321 w 12192000"/>
              <a:gd name="connsiteY99" fmla="*/ 1721646 h 2237474"/>
              <a:gd name="connsiteX100" fmla="*/ 5880652 w 12192000"/>
              <a:gd name="connsiteY100" fmla="*/ 1779643 h 2237474"/>
              <a:gd name="connsiteX101" fmla="*/ 5785959 w 12192000"/>
              <a:gd name="connsiteY101" fmla="*/ 1775307 h 2237474"/>
              <a:gd name="connsiteX102" fmla="*/ 5643534 w 12192000"/>
              <a:gd name="connsiteY102" fmla="*/ 1802919 h 2237474"/>
              <a:gd name="connsiteX103" fmla="*/ 5518799 w 12192000"/>
              <a:gd name="connsiteY103" fmla="*/ 1818312 h 2237474"/>
              <a:gd name="connsiteX104" fmla="*/ 5505014 w 12192000"/>
              <a:gd name="connsiteY104" fmla="*/ 1819259 h 2237474"/>
              <a:gd name="connsiteX105" fmla="*/ 5453307 w 12192000"/>
              <a:gd name="connsiteY105" fmla="*/ 1815450 h 2237474"/>
              <a:gd name="connsiteX106" fmla="*/ 5364192 w 12192000"/>
              <a:gd name="connsiteY106" fmla="*/ 1826074 h 2237474"/>
              <a:gd name="connsiteX107" fmla="*/ 5350380 w 12192000"/>
              <a:gd name="connsiteY107" fmla="*/ 1830891 h 2237474"/>
              <a:gd name="connsiteX108" fmla="*/ 5259633 w 12192000"/>
              <a:gd name="connsiteY108" fmla="*/ 1837160 h 2237474"/>
              <a:gd name="connsiteX109" fmla="*/ 5197513 w 12192000"/>
              <a:gd name="connsiteY109" fmla="*/ 1844718 h 2237474"/>
              <a:gd name="connsiteX110" fmla="*/ 5184170 w 12192000"/>
              <a:gd name="connsiteY110" fmla="*/ 1849402 h 2237474"/>
              <a:gd name="connsiteX111" fmla="*/ 5168852 w 12192000"/>
              <a:gd name="connsiteY111" fmla="*/ 1844846 h 2237474"/>
              <a:gd name="connsiteX112" fmla="*/ 5164370 w 12192000"/>
              <a:gd name="connsiteY112" fmla="*/ 1840597 h 2237474"/>
              <a:gd name="connsiteX113" fmla="*/ 5114927 w 12192000"/>
              <a:gd name="connsiteY113" fmla="*/ 1847827 h 2237474"/>
              <a:gd name="connsiteX114" fmla="*/ 5108970 w 12192000"/>
              <a:gd name="connsiteY114" fmla="*/ 1847935 h 2237474"/>
              <a:gd name="connsiteX115" fmla="*/ 5067961 w 12192000"/>
              <a:gd name="connsiteY115" fmla="*/ 1845917 h 2237474"/>
              <a:gd name="connsiteX116" fmla="*/ 5007075 w 12192000"/>
              <a:gd name="connsiteY116" fmla="*/ 1838626 h 2237474"/>
              <a:gd name="connsiteX117" fmla="*/ 4944087 w 12192000"/>
              <a:gd name="connsiteY117" fmla="*/ 1823332 h 2237474"/>
              <a:gd name="connsiteX118" fmla="*/ 4907662 w 12192000"/>
              <a:gd name="connsiteY118" fmla="*/ 1816900 h 2237474"/>
              <a:gd name="connsiteX119" fmla="*/ 4882386 w 12192000"/>
              <a:gd name="connsiteY119" fmla="*/ 1809844 h 2237474"/>
              <a:gd name="connsiteX120" fmla="*/ 4811440 w 12192000"/>
              <a:gd name="connsiteY120" fmla="*/ 1804655 h 2237474"/>
              <a:gd name="connsiteX121" fmla="*/ 4691075 w 12192000"/>
              <a:gd name="connsiteY121" fmla="*/ 1801389 h 2237474"/>
              <a:gd name="connsiteX122" fmla="*/ 4611738 w 12192000"/>
              <a:gd name="connsiteY122" fmla="*/ 1776964 h 2237474"/>
              <a:gd name="connsiteX123" fmla="*/ 4560070 w 12192000"/>
              <a:gd name="connsiteY123" fmla="*/ 1785640 h 2237474"/>
              <a:gd name="connsiteX124" fmla="*/ 4536503 w 12192000"/>
              <a:gd name="connsiteY124" fmla="*/ 1785334 h 2237474"/>
              <a:gd name="connsiteX125" fmla="*/ 4513724 w 12192000"/>
              <a:gd name="connsiteY125" fmla="*/ 1791996 h 2237474"/>
              <a:gd name="connsiteX126" fmla="*/ 4459810 w 12192000"/>
              <a:gd name="connsiteY126" fmla="*/ 1797886 h 2237474"/>
              <a:gd name="connsiteX127" fmla="*/ 4379064 w 12192000"/>
              <a:gd name="connsiteY127" fmla="*/ 1817177 h 2237474"/>
              <a:gd name="connsiteX128" fmla="*/ 4319209 w 12192000"/>
              <a:gd name="connsiteY128" fmla="*/ 1834833 h 2237474"/>
              <a:gd name="connsiteX129" fmla="*/ 4290981 w 12192000"/>
              <a:gd name="connsiteY129" fmla="*/ 1839677 h 2237474"/>
              <a:gd name="connsiteX130" fmla="*/ 4285792 w 12192000"/>
              <a:gd name="connsiteY130" fmla="*/ 1836231 h 2237474"/>
              <a:gd name="connsiteX131" fmla="*/ 4238372 w 12192000"/>
              <a:gd name="connsiteY131" fmla="*/ 1851480 h 2237474"/>
              <a:gd name="connsiteX132" fmla="*/ 4232517 w 12192000"/>
              <a:gd name="connsiteY132" fmla="*/ 1852567 h 2237474"/>
              <a:gd name="connsiteX133" fmla="*/ 4191732 w 12192000"/>
              <a:gd name="connsiteY133" fmla="*/ 1857328 h 2237474"/>
              <a:gd name="connsiteX134" fmla="*/ 4065532 w 12192000"/>
              <a:gd name="connsiteY134" fmla="*/ 1855477 h 2237474"/>
              <a:gd name="connsiteX135" fmla="*/ 4028460 w 12192000"/>
              <a:gd name="connsiteY135" fmla="*/ 1855137 h 2237474"/>
              <a:gd name="connsiteX136" fmla="*/ 4002267 w 12192000"/>
              <a:gd name="connsiteY136" fmla="*/ 1852352 h 2237474"/>
              <a:gd name="connsiteX137" fmla="*/ 3931396 w 12192000"/>
              <a:gd name="connsiteY137" fmla="*/ 1858915 h 2237474"/>
              <a:gd name="connsiteX138" fmla="*/ 3812162 w 12192000"/>
              <a:gd name="connsiteY138" fmla="*/ 1875501 h 2237474"/>
              <a:gd name="connsiteX139" fmla="*/ 3729530 w 12192000"/>
              <a:gd name="connsiteY139" fmla="*/ 1864513 h 2237474"/>
              <a:gd name="connsiteX140" fmla="*/ 3680177 w 12192000"/>
              <a:gd name="connsiteY140" fmla="*/ 1881552 h 2237474"/>
              <a:gd name="connsiteX141" fmla="*/ 3567259 w 12192000"/>
              <a:gd name="connsiteY141" fmla="*/ 1893482 h 2237474"/>
              <a:gd name="connsiteX142" fmla="*/ 3405770 w 12192000"/>
              <a:gd name="connsiteY142" fmla="*/ 1904591 h 2237474"/>
              <a:gd name="connsiteX143" fmla="*/ 3280097 w 12192000"/>
              <a:gd name="connsiteY143" fmla="*/ 1919610 h 2237474"/>
              <a:gd name="connsiteX144" fmla="*/ 3123424 w 12192000"/>
              <a:gd name="connsiteY144" fmla="*/ 1952930 h 2237474"/>
              <a:gd name="connsiteX145" fmla="*/ 3009910 w 12192000"/>
              <a:gd name="connsiteY145" fmla="*/ 1957866 h 2237474"/>
              <a:gd name="connsiteX146" fmla="*/ 2995934 w 12192000"/>
              <a:gd name="connsiteY146" fmla="*/ 1967085 h 2237474"/>
              <a:gd name="connsiteX147" fmla="*/ 2980071 w 12192000"/>
              <a:gd name="connsiteY147" fmla="*/ 1972988 h 2237474"/>
              <a:gd name="connsiteX148" fmla="*/ 2978094 w 12192000"/>
              <a:gd name="connsiteY148" fmla="*/ 1972369 h 2237474"/>
              <a:gd name="connsiteX149" fmla="*/ 2942858 w 12192000"/>
              <a:gd name="connsiteY149" fmla="*/ 1981367 h 2237474"/>
              <a:gd name="connsiteX150" fmla="*/ 2875436 w 12192000"/>
              <a:gd name="connsiteY150" fmla="*/ 1996977 h 2237474"/>
              <a:gd name="connsiteX151" fmla="*/ 2874892 w 12192000"/>
              <a:gd name="connsiteY151" fmla="*/ 1996085 h 2237474"/>
              <a:gd name="connsiteX152" fmla="*/ 2864145 w 12192000"/>
              <a:gd name="connsiteY152" fmla="*/ 1994061 h 2237474"/>
              <a:gd name="connsiteX153" fmla="*/ 2843662 w 12192000"/>
              <a:gd name="connsiteY153" fmla="*/ 1992498 h 2237474"/>
              <a:gd name="connsiteX154" fmla="*/ 2796128 w 12192000"/>
              <a:gd name="connsiteY154" fmla="*/ 1976403 h 2237474"/>
              <a:gd name="connsiteX155" fmla="*/ 2756784 w 12192000"/>
              <a:gd name="connsiteY155" fmla="*/ 1985116 h 2237474"/>
              <a:gd name="connsiteX156" fmla="*/ 2748833 w 12192000"/>
              <a:gd name="connsiteY156" fmla="*/ 1986323 h 2237474"/>
              <a:gd name="connsiteX157" fmla="*/ 2748661 w 12192000"/>
              <a:gd name="connsiteY157" fmla="*/ 1986122 h 2237474"/>
              <a:gd name="connsiteX158" fmla="*/ 2740251 w 12192000"/>
              <a:gd name="connsiteY158" fmla="*/ 1986946 h 2237474"/>
              <a:gd name="connsiteX159" fmla="*/ 2718916 w 12192000"/>
              <a:gd name="connsiteY159" fmla="*/ 1990867 h 2237474"/>
              <a:gd name="connsiteX160" fmla="*/ 2713522 w 12192000"/>
              <a:gd name="connsiteY160" fmla="*/ 1990173 h 2237474"/>
              <a:gd name="connsiteX161" fmla="*/ 2680597 w 12192000"/>
              <a:gd name="connsiteY161" fmla="*/ 1984996 h 2237474"/>
              <a:gd name="connsiteX162" fmla="*/ 2578178 w 12192000"/>
              <a:gd name="connsiteY162" fmla="*/ 1990531 h 2237474"/>
              <a:gd name="connsiteX163" fmla="*/ 2476147 w 12192000"/>
              <a:gd name="connsiteY163" fmla="*/ 1998305 h 2237474"/>
              <a:gd name="connsiteX164" fmla="*/ 2373568 w 12192000"/>
              <a:gd name="connsiteY164" fmla="*/ 2003219 h 2237474"/>
              <a:gd name="connsiteX165" fmla="*/ 2321399 w 12192000"/>
              <a:gd name="connsiteY165" fmla="*/ 1989467 h 2237474"/>
              <a:gd name="connsiteX166" fmla="*/ 2315525 w 12192000"/>
              <a:gd name="connsiteY166" fmla="*/ 1989708 h 2237474"/>
              <a:gd name="connsiteX167" fmla="*/ 2300792 w 12192000"/>
              <a:gd name="connsiteY167" fmla="*/ 1994290 h 2237474"/>
              <a:gd name="connsiteX168" fmla="*/ 2295469 w 12192000"/>
              <a:gd name="connsiteY168" fmla="*/ 1996659 h 2237474"/>
              <a:gd name="connsiteX169" fmla="*/ 2287219 w 12192000"/>
              <a:gd name="connsiteY169" fmla="*/ 1998750 h 2237474"/>
              <a:gd name="connsiteX170" fmla="*/ 2286948 w 12192000"/>
              <a:gd name="connsiteY170" fmla="*/ 1998596 h 2237474"/>
              <a:gd name="connsiteX171" fmla="*/ 2243069 w 12192000"/>
              <a:gd name="connsiteY171" fmla="*/ 2015111 h 2237474"/>
              <a:gd name="connsiteX172" fmla="*/ 2186609 w 12192000"/>
              <a:gd name="connsiteY172" fmla="*/ 2008263 h 2237474"/>
              <a:gd name="connsiteX173" fmla="*/ 2164831 w 12192000"/>
              <a:gd name="connsiteY173" fmla="*/ 2010143 h 2237474"/>
              <a:gd name="connsiteX174" fmla="*/ 2152836 w 12192000"/>
              <a:gd name="connsiteY174" fmla="*/ 2010048 h 2237474"/>
              <a:gd name="connsiteX175" fmla="*/ 2117102 w 12192000"/>
              <a:gd name="connsiteY175" fmla="*/ 2023004 h 2237474"/>
              <a:gd name="connsiteX176" fmla="*/ 2111935 w 12192000"/>
              <a:gd name="connsiteY176" fmla="*/ 2023163 h 2237474"/>
              <a:gd name="connsiteX177" fmla="*/ 2089991 w 12192000"/>
              <a:gd name="connsiteY177" fmla="*/ 2034193 h 2237474"/>
              <a:gd name="connsiteX178" fmla="*/ 2058061 w 12192000"/>
              <a:gd name="connsiteY178" fmla="*/ 2047942 h 2237474"/>
              <a:gd name="connsiteX179" fmla="*/ 2055737 w 12192000"/>
              <a:gd name="connsiteY179" fmla="*/ 2047704 h 2237474"/>
              <a:gd name="connsiteX180" fmla="*/ 2042244 w 12192000"/>
              <a:gd name="connsiteY180" fmla="*/ 2055560 h 2237474"/>
              <a:gd name="connsiteX181" fmla="*/ 1976224 w 12192000"/>
              <a:gd name="connsiteY181" fmla="*/ 2074257 h 2237474"/>
              <a:gd name="connsiteX182" fmla="*/ 1877728 w 12192000"/>
              <a:gd name="connsiteY182" fmla="*/ 2101004 h 2237474"/>
              <a:gd name="connsiteX183" fmla="*/ 1759056 w 12192000"/>
              <a:gd name="connsiteY183" fmla="*/ 2125608 h 2237474"/>
              <a:gd name="connsiteX184" fmla="*/ 1637948 w 12192000"/>
              <a:gd name="connsiteY184" fmla="*/ 2172597 h 2237474"/>
              <a:gd name="connsiteX185" fmla="*/ 1434549 w 12192000"/>
              <a:gd name="connsiteY185" fmla="*/ 2234522 h 2237474"/>
              <a:gd name="connsiteX186" fmla="*/ 1398481 w 12192000"/>
              <a:gd name="connsiteY186" fmla="*/ 2237074 h 2237474"/>
              <a:gd name="connsiteX187" fmla="*/ 1398407 w 12192000"/>
              <a:gd name="connsiteY187" fmla="*/ 2237095 h 2237474"/>
              <a:gd name="connsiteX188" fmla="*/ 1370962 w 12192000"/>
              <a:gd name="connsiteY188" fmla="*/ 2237474 h 2237474"/>
              <a:gd name="connsiteX189" fmla="*/ 1356367 w 12192000"/>
              <a:gd name="connsiteY189" fmla="*/ 2235089 h 2237474"/>
              <a:gd name="connsiteX190" fmla="*/ 1324828 w 12192000"/>
              <a:gd name="connsiteY190" fmla="*/ 2231968 h 2237474"/>
              <a:gd name="connsiteX191" fmla="*/ 1297744 w 12192000"/>
              <a:gd name="connsiteY191" fmla="*/ 2235849 h 2237474"/>
              <a:gd name="connsiteX192" fmla="*/ 1286236 w 12192000"/>
              <a:gd name="connsiteY192" fmla="*/ 2233135 h 2237474"/>
              <a:gd name="connsiteX193" fmla="*/ 1283504 w 12192000"/>
              <a:gd name="connsiteY193" fmla="*/ 2233797 h 2237474"/>
              <a:gd name="connsiteX194" fmla="*/ 1279765 w 12192000"/>
              <a:gd name="connsiteY194" fmla="*/ 2229639 h 2237474"/>
              <a:gd name="connsiteX195" fmla="*/ 1195347 w 12192000"/>
              <a:gd name="connsiteY195" fmla="*/ 2212354 h 2237474"/>
              <a:gd name="connsiteX196" fmla="*/ 970251 w 12192000"/>
              <a:gd name="connsiteY196" fmla="*/ 2221029 h 2237474"/>
              <a:gd name="connsiteX197" fmla="*/ 812914 w 12192000"/>
              <a:gd name="connsiteY197" fmla="*/ 2202752 h 2237474"/>
              <a:gd name="connsiteX198" fmla="*/ 800195 w 12192000"/>
              <a:gd name="connsiteY198" fmla="*/ 2209407 h 2237474"/>
              <a:gd name="connsiteX199" fmla="*/ 784978 w 12192000"/>
              <a:gd name="connsiteY199" fmla="*/ 2212360 h 2237474"/>
              <a:gd name="connsiteX200" fmla="*/ 681987 w 12192000"/>
              <a:gd name="connsiteY200" fmla="*/ 2216757 h 2237474"/>
              <a:gd name="connsiteX201" fmla="*/ 669923 w 12192000"/>
              <a:gd name="connsiteY201" fmla="*/ 2211682 h 2237474"/>
              <a:gd name="connsiteX202" fmla="*/ 648680 w 12192000"/>
              <a:gd name="connsiteY202" fmla="*/ 2206229 h 2237474"/>
              <a:gd name="connsiteX203" fmla="*/ 597225 w 12192000"/>
              <a:gd name="connsiteY203" fmla="*/ 2180999 h 2237474"/>
              <a:gd name="connsiteX204" fmla="*/ 558449 w 12192000"/>
              <a:gd name="connsiteY204" fmla="*/ 2182346 h 2237474"/>
              <a:gd name="connsiteX205" fmla="*/ 550517 w 12192000"/>
              <a:gd name="connsiteY205" fmla="*/ 2182060 h 2237474"/>
              <a:gd name="connsiteX206" fmla="*/ 550309 w 12192000"/>
              <a:gd name="connsiteY206" fmla="*/ 2181825 h 2237474"/>
              <a:gd name="connsiteX207" fmla="*/ 541836 w 12192000"/>
              <a:gd name="connsiteY207" fmla="*/ 2181063 h 2237474"/>
              <a:gd name="connsiteX208" fmla="*/ 536057 w 12192000"/>
              <a:gd name="connsiteY208" fmla="*/ 2181537 h 2237474"/>
              <a:gd name="connsiteX209" fmla="*/ 520671 w 12192000"/>
              <a:gd name="connsiteY209" fmla="*/ 2180980 h 2237474"/>
              <a:gd name="connsiteX210" fmla="*/ 515024 w 12192000"/>
              <a:gd name="connsiteY210" fmla="*/ 2179258 h 2237474"/>
              <a:gd name="connsiteX211" fmla="*/ 512278 w 12192000"/>
              <a:gd name="connsiteY211" fmla="*/ 2176369 h 2237474"/>
              <a:gd name="connsiteX212" fmla="*/ 480419 w 12192000"/>
              <a:gd name="connsiteY212" fmla="*/ 2167807 h 2237474"/>
              <a:gd name="connsiteX213" fmla="*/ 413835 w 12192000"/>
              <a:gd name="connsiteY213" fmla="*/ 2156783 h 2237474"/>
              <a:gd name="connsiteX214" fmla="*/ 376513 w 12192000"/>
              <a:gd name="connsiteY214" fmla="*/ 2154014 h 2237474"/>
              <a:gd name="connsiteX215" fmla="*/ 273386 w 12192000"/>
              <a:gd name="connsiteY215" fmla="*/ 2142551 h 2237474"/>
              <a:gd name="connsiteX216" fmla="*/ 169207 w 12192000"/>
              <a:gd name="connsiteY216" fmla="*/ 2128100 h 2237474"/>
              <a:gd name="connsiteX217" fmla="*/ 93149 w 12192000"/>
              <a:gd name="connsiteY217" fmla="*/ 2105324 h 2237474"/>
              <a:gd name="connsiteX218" fmla="*/ 88109 w 12192000"/>
              <a:gd name="connsiteY218" fmla="*/ 2106704 h 2237474"/>
              <a:gd name="connsiteX219" fmla="*/ 80022 w 12192000"/>
              <a:gd name="connsiteY219" fmla="*/ 2107254 h 2237474"/>
              <a:gd name="connsiteX220" fmla="*/ 79717 w 12192000"/>
              <a:gd name="connsiteY220" fmla="*/ 2107046 h 2237474"/>
              <a:gd name="connsiteX221" fmla="*/ 72352 w 12192000"/>
              <a:gd name="connsiteY221" fmla="*/ 2107991 h 2237474"/>
              <a:gd name="connsiteX222" fmla="*/ 37645 w 12192000"/>
              <a:gd name="connsiteY222" fmla="*/ 2115401 h 2237474"/>
              <a:gd name="connsiteX223" fmla="*/ 4572 w 12192000"/>
              <a:gd name="connsiteY223" fmla="*/ 2111091 h 2237474"/>
              <a:gd name="connsiteX224" fmla="*/ 0 w 12192000"/>
              <a:gd name="connsiteY224" fmla="*/ 2110468 h 2237474"/>
              <a:gd name="connsiteX225" fmla="*/ 0 w 12192000"/>
              <a:gd name="connsiteY22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64370 w 12192000"/>
              <a:gd name="connsiteY111" fmla="*/ 1840597 h 2237474"/>
              <a:gd name="connsiteX112" fmla="*/ 5114927 w 12192000"/>
              <a:gd name="connsiteY112" fmla="*/ 1847827 h 2237474"/>
              <a:gd name="connsiteX113" fmla="*/ 5108970 w 12192000"/>
              <a:gd name="connsiteY113" fmla="*/ 1847935 h 2237474"/>
              <a:gd name="connsiteX114" fmla="*/ 5067961 w 12192000"/>
              <a:gd name="connsiteY114" fmla="*/ 1845917 h 2237474"/>
              <a:gd name="connsiteX115" fmla="*/ 5007075 w 12192000"/>
              <a:gd name="connsiteY115" fmla="*/ 1838626 h 2237474"/>
              <a:gd name="connsiteX116" fmla="*/ 4944087 w 12192000"/>
              <a:gd name="connsiteY116" fmla="*/ 1823332 h 2237474"/>
              <a:gd name="connsiteX117" fmla="*/ 4907662 w 12192000"/>
              <a:gd name="connsiteY117" fmla="*/ 1816900 h 2237474"/>
              <a:gd name="connsiteX118" fmla="*/ 4882386 w 12192000"/>
              <a:gd name="connsiteY118" fmla="*/ 1809844 h 2237474"/>
              <a:gd name="connsiteX119" fmla="*/ 4811440 w 12192000"/>
              <a:gd name="connsiteY119" fmla="*/ 1804655 h 2237474"/>
              <a:gd name="connsiteX120" fmla="*/ 4691075 w 12192000"/>
              <a:gd name="connsiteY120" fmla="*/ 1801389 h 2237474"/>
              <a:gd name="connsiteX121" fmla="*/ 4611738 w 12192000"/>
              <a:gd name="connsiteY121" fmla="*/ 1776964 h 2237474"/>
              <a:gd name="connsiteX122" fmla="*/ 4560070 w 12192000"/>
              <a:gd name="connsiteY122" fmla="*/ 1785640 h 2237474"/>
              <a:gd name="connsiteX123" fmla="*/ 4536503 w 12192000"/>
              <a:gd name="connsiteY123" fmla="*/ 1785334 h 2237474"/>
              <a:gd name="connsiteX124" fmla="*/ 4513724 w 12192000"/>
              <a:gd name="connsiteY124" fmla="*/ 1791996 h 2237474"/>
              <a:gd name="connsiteX125" fmla="*/ 4459810 w 12192000"/>
              <a:gd name="connsiteY125" fmla="*/ 1797886 h 2237474"/>
              <a:gd name="connsiteX126" fmla="*/ 4379064 w 12192000"/>
              <a:gd name="connsiteY126" fmla="*/ 1817177 h 2237474"/>
              <a:gd name="connsiteX127" fmla="*/ 4319209 w 12192000"/>
              <a:gd name="connsiteY127" fmla="*/ 1834833 h 2237474"/>
              <a:gd name="connsiteX128" fmla="*/ 4290981 w 12192000"/>
              <a:gd name="connsiteY128" fmla="*/ 1839677 h 2237474"/>
              <a:gd name="connsiteX129" fmla="*/ 4285792 w 12192000"/>
              <a:gd name="connsiteY129" fmla="*/ 1836231 h 2237474"/>
              <a:gd name="connsiteX130" fmla="*/ 4238372 w 12192000"/>
              <a:gd name="connsiteY130" fmla="*/ 1851480 h 2237474"/>
              <a:gd name="connsiteX131" fmla="*/ 4232517 w 12192000"/>
              <a:gd name="connsiteY131" fmla="*/ 1852567 h 2237474"/>
              <a:gd name="connsiteX132" fmla="*/ 4191732 w 12192000"/>
              <a:gd name="connsiteY132" fmla="*/ 1857328 h 2237474"/>
              <a:gd name="connsiteX133" fmla="*/ 4065532 w 12192000"/>
              <a:gd name="connsiteY133" fmla="*/ 1855477 h 2237474"/>
              <a:gd name="connsiteX134" fmla="*/ 4028460 w 12192000"/>
              <a:gd name="connsiteY134" fmla="*/ 1855137 h 2237474"/>
              <a:gd name="connsiteX135" fmla="*/ 4002267 w 12192000"/>
              <a:gd name="connsiteY135" fmla="*/ 1852352 h 2237474"/>
              <a:gd name="connsiteX136" fmla="*/ 3931396 w 12192000"/>
              <a:gd name="connsiteY136" fmla="*/ 1858915 h 2237474"/>
              <a:gd name="connsiteX137" fmla="*/ 3812162 w 12192000"/>
              <a:gd name="connsiteY137" fmla="*/ 1875501 h 2237474"/>
              <a:gd name="connsiteX138" fmla="*/ 3729530 w 12192000"/>
              <a:gd name="connsiteY138" fmla="*/ 1864513 h 2237474"/>
              <a:gd name="connsiteX139" fmla="*/ 3680177 w 12192000"/>
              <a:gd name="connsiteY139" fmla="*/ 1881552 h 2237474"/>
              <a:gd name="connsiteX140" fmla="*/ 3567259 w 12192000"/>
              <a:gd name="connsiteY140" fmla="*/ 1893482 h 2237474"/>
              <a:gd name="connsiteX141" fmla="*/ 3405770 w 12192000"/>
              <a:gd name="connsiteY141" fmla="*/ 1904591 h 2237474"/>
              <a:gd name="connsiteX142" fmla="*/ 3280097 w 12192000"/>
              <a:gd name="connsiteY142" fmla="*/ 1919610 h 2237474"/>
              <a:gd name="connsiteX143" fmla="*/ 3123424 w 12192000"/>
              <a:gd name="connsiteY143" fmla="*/ 1952930 h 2237474"/>
              <a:gd name="connsiteX144" fmla="*/ 3009910 w 12192000"/>
              <a:gd name="connsiteY144" fmla="*/ 1957866 h 2237474"/>
              <a:gd name="connsiteX145" fmla="*/ 2995934 w 12192000"/>
              <a:gd name="connsiteY145" fmla="*/ 1967085 h 2237474"/>
              <a:gd name="connsiteX146" fmla="*/ 2980071 w 12192000"/>
              <a:gd name="connsiteY146" fmla="*/ 1972988 h 2237474"/>
              <a:gd name="connsiteX147" fmla="*/ 2978094 w 12192000"/>
              <a:gd name="connsiteY147" fmla="*/ 1972369 h 2237474"/>
              <a:gd name="connsiteX148" fmla="*/ 2942858 w 12192000"/>
              <a:gd name="connsiteY148" fmla="*/ 1981367 h 2237474"/>
              <a:gd name="connsiteX149" fmla="*/ 2875436 w 12192000"/>
              <a:gd name="connsiteY149" fmla="*/ 1996977 h 2237474"/>
              <a:gd name="connsiteX150" fmla="*/ 2874892 w 12192000"/>
              <a:gd name="connsiteY150" fmla="*/ 1996085 h 2237474"/>
              <a:gd name="connsiteX151" fmla="*/ 2864145 w 12192000"/>
              <a:gd name="connsiteY151" fmla="*/ 1994061 h 2237474"/>
              <a:gd name="connsiteX152" fmla="*/ 2843662 w 12192000"/>
              <a:gd name="connsiteY152" fmla="*/ 1992498 h 2237474"/>
              <a:gd name="connsiteX153" fmla="*/ 2796128 w 12192000"/>
              <a:gd name="connsiteY153" fmla="*/ 1976403 h 2237474"/>
              <a:gd name="connsiteX154" fmla="*/ 2756784 w 12192000"/>
              <a:gd name="connsiteY154" fmla="*/ 1985116 h 2237474"/>
              <a:gd name="connsiteX155" fmla="*/ 2748833 w 12192000"/>
              <a:gd name="connsiteY155" fmla="*/ 1986323 h 2237474"/>
              <a:gd name="connsiteX156" fmla="*/ 2748661 w 12192000"/>
              <a:gd name="connsiteY156" fmla="*/ 1986122 h 2237474"/>
              <a:gd name="connsiteX157" fmla="*/ 2740251 w 12192000"/>
              <a:gd name="connsiteY157" fmla="*/ 1986946 h 2237474"/>
              <a:gd name="connsiteX158" fmla="*/ 2718916 w 12192000"/>
              <a:gd name="connsiteY158" fmla="*/ 1990867 h 2237474"/>
              <a:gd name="connsiteX159" fmla="*/ 2713522 w 12192000"/>
              <a:gd name="connsiteY159" fmla="*/ 1990173 h 2237474"/>
              <a:gd name="connsiteX160" fmla="*/ 2680597 w 12192000"/>
              <a:gd name="connsiteY160" fmla="*/ 1984996 h 2237474"/>
              <a:gd name="connsiteX161" fmla="*/ 2578178 w 12192000"/>
              <a:gd name="connsiteY161" fmla="*/ 1990531 h 2237474"/>
              <a:gd name="connsiteX162" fmla="*/ 2476147 w 12192000"/>
              <a:gd name="connsiteY162" fmla="*/ 1998305 h 2237474"/>
              <a:gd name="connsiteX163" fmla="*/ 2373568 w 12192000"/>
              <a:gd name="connsiteY163" fmla="*/ 2003219 h 2237474"/>
              <a:gd name="connsiteX164" fmla="*/ 2321399 w 12192000"/>
              <a:gd name="connsiteY164" fmla="*/ 1989467 h 2237474"/>
              <a:gd name="connsiteX165" fmla="*/ 2315525 w 12192000"/>
              <a:gd name="connsiteY165" fmla="*/ 1989708 h 2237474"/>
              <a:gd name="connsiteX166" fmla="*/ 2300792 w 12192000"/>
              <a:gd name="connsiteY166" fmla="*/ 1994290 h 2237474"/>
              <a:gd name="connsiteX167" fmla="*/ 2295469 w 12192000"/>
              <a:gd name="connsiteY167" fmla="*/ 1996659 h 2237474"/>
              <a:gd name="connsiteX168" fmla="*/ 2287219 w 12192000"/>
              <a:gd name="connsiteY168" fmla="*/ 1998750 h 2237474"/>
              <a:gd name="connsiteX169" fmla="*/ 2286948 w 12192000"/>
              <a:gd name="connsiteY169" fmla="*/ 1998596 h 2237474"/>
              <a:gd name="connsiteX170" fmla="*/ 2243069 w 12192000"/>
              <a:gd name="connsiteY170" fmla="*/ 2015111 h 2237474"/>
              <a:gd name="connsiteX171" fmla="*/ 2186609 w 12192000"/>
              <a:gd name="connsiteY171" fmla="*/ 2008263 h 2237474"/>
              <a:gd name="connsiteX172" fmla="*/ 2164831 w 12192000"/>
              <a:gd name="connsiteY172" fmla="*/ 2010143 h 2237474"/>
              <a:gd name="connsiteX173" fmla="*/ 2152836 w 12192000"/>
              <a:gd name="connsiteY173" fmla="*/ 2010048 h 2237474"/>
              <a:gd name="connsiteX174" fmla="*/ 2117102 w 12192000"/>
              <a:gd name="connsiteY174" fmla="*/ 2023004 h 2237474"/>
              <a:gd name="connsiteX175" fmla="*/ 2111935 w 12192000"/>
              <a:gd name="connsiteY175" fmla="*/ 2023163 h 2237474"/>
              <a:gd name="connsiteX176" fmla="*/ 2089991 w 12192000"/>
              <a:gd name="connsiteY176" fmla="*/ 2034193 h 2237474"/>
              <a:gd name="connsiteX177" fmla="*/ 2058061 w 12192000"/>
              <a:gd name="connsiteY177" fmla="*/ 2047942 h 2237474"/>
              <a:gd name="connsiteX178" fmla="*/ 2055737 w 12192000"/>
              <a:gd name="connsiteY178" fmla="*/ 2047704 h 2237474"/>
              <a:gd name="connsiteX179" fmla="*/ 2042244 w 12192000"/>
              <a:gd name="connsiteY179" fmla="*/ 2055560 h 2237474"/>
              <a:gd name="connsiteX180" fmla="*/ 1976224 w 12192000"/>
              <a:gd name="connsiteY180" fmla="*/ 2074257 h 2237474"/>
              <a:gd name="connsiteX181" fmla="*/ 1877728 w 12192000"/>
              <a:gd name="connsiteY181" fmla="*/ 2101004 h 2237474"/>
              <a:gd name="connsiteX182" fmla="*/ 1759056 w 12192000"/>
              <a:gd name="connsiteY182" fmla="*/ 2125608 h 2237474"/>
              <a:gd name="connsiteX183" fmla="*/ 1637948 w 12192000"/>
              <a:gd name="connsiteY183" fmla="*/ 2172597 h 2237474"/>
              <a:gd name="connsiteX184" fmla="*/ 1434549 w 12192000"/>
              <a:gd name="connsiteY184" fmla="*/ 2234522 h 2237474"/>
              <a:gd name="connsiteX185" fmla="*/ 1398481 w 12192000"/>
              <a:gd name="connsiteY185" fmla="*/ 2237074 h 2237474"/>
              <a:gd name="connsiteX186" fmla="*/ 1398407 w 12192000"/>
              <a:gd name="connsiteY186" fmla="*/ 2237095 h 2237474"/>
              <a:gd name="connsiteX187" fmla="*/ 1370962 w 12192000"/>
              <a:gd name="connsiteY187" fmla="*/ 2237474 h 2237474"/>
              <a:gd name="connsiteX188" fmla="*/ 1356367 w 12192000"/>
              <a:gd name="connsiteY188" fmla="*/ 2235089 h 2237474"/>
              <a:gd name="connsiteX189" fmla="*/ 1324828 w 12192000"/>
              <a:gd name="connsiteY189" fmla="*/ 2231968 h 2237474"/>
              <a:gd name="connsiteX190" fmla="*/ 1297744 w 12192000"/>
              <a:gd name="connsiteY190" fmla="*/ 2235849 h 2237474"/>
              <a:gd name="connsiteX191" fmla="*/ 1286236 w 12192000"/>
              <a:gd name="connsiteY191" fmla="*/ 2233135 h 2237474"/>
              <a:gd name="connsiteX192" fmla="*/ 1283504 w 12192000"/>
              <a:gd name="connsiteY192" fmla="*/ 2233797 h 2237474"/>
              <a:gd name="connsiteX193" fmla="*/ 1279765 w 12192000"/>
              <a:gd name="connsiteY193" fmla="*/ 2229639 h 2237474"/>
              <a:gd name="connsiteX194" fmla="*/ 1195347 w 12192000"/>
              <a:gd name="connsiteY194" fmla="*/ 2212354 h 2237474"/>
              <a:gd name="connsiteX195" fmla="*/ 970251 w 12192000"/>
              <a:gd name="connsiteY195" fmla="*/ 2221029 h 2237474"/>
              <a:gd name="connsiteX196" fmla="*/ 812914 w 12192000"/>
              <a:gd name="connsiteY196" fmla="*/ 2202752 h 2237474"/>
              <a:gd name="connsiteX197" fmla="*/ 800195 w 12192000"/>
              <a:gd name="connsiteY197" fmla="*/ 2209407 h 2237474"/>
              <a:gd name="connsiteX198" fmla="*/ 784978 w 12192000"/>
              <a:gd name="connsiteY198" fmla="*/ 2212360 h 2237474"/>
              <a:gd name="connsiteX199" fmla="*/ 681987 w 12192000"/>
              <a:gd name="connsiteY199" fmla="*/ 2216757 h 2237474"/>
              <a:gd name="connsiteX200" fmla="*/ 669923 w 12192000"/>
              <a:gd name="connsiteY200" fmla="*/ 2211682 h 2237474"/>
              <a:gd name="connsiteX201" fmla="*/ 648680 w 12192000"/>
              <a:gd name="connsiteY201" fmla="*/ 2206229 h 2237474"/>
              <a:gd name="connsiteX202" fmla="*/ 597225 w 12192000"/>
              <a:gd name="connsiteY202" fmla="*/ 2180999 h 2237474"/>
              <a:gd name="connsiteX203" fmla="*/ 558449 w 12192000"/>
              <a:gd name="connsiteY203" fmla="*/ 2182346 h 2237474"/>
              <a:gd name="connsiteX204" fmla="*/ 550517 w 12192000"/>
              <a:gd name="connsiteY204" fmla="*/ 2182060 h 2237474"/>
              <a:gd name="connsiteX205" fmla="*/ 550309 w 12192000"/>
              <a:gd name="connsiteY205" fmla="*/ 2181825 h 2237474"/>
              <a:gd name="connsiteX206" fmla="*/ 541836 w 12192000"/>
              <a:gd name="connsiteY206" fmla="*/ 2181063 h 2237474"/>
              <a:gd name="connsiteX207" fmla="*/ 536057 w 12192000"/>
              <a:gd name="connsiteY207" fmla="*/ 2181537 h 2237474"/>
              <a:gd name="connsiteX208" fmla="*/ 520671 w 12192000"/>
              <a:gd name="connsiteY208" fmla="*/ 2180980 h 2237474"/>
              <a:gd name="connsiteX209" fmla="*/ 515024 w 12192000"/>
              <a:gd name="connsiteY209" fmla="*/ 2179258 h 2237474"/>
              <a:gd name="connsiteX210" fmla="*/ 512278 w 12192000"/>
              <a:gd name="connsiteY210" fmla="*/ 2176369 h 2237474"/>
              <a:gd name="connsiteX211" fmla="*/ 480419 w 12192000"/>
              <a:gd name="connsiteY211" fmla="*/ 2167807 h 2237474"/>
              <a:gd name="connsiteX212" fmla="*/ 413835 w 12192000"/>
              <a:gd name="connsiteY212" fmla="*/ 2156783 h 2237474"/>
              <a:gd name="connsiteX213" fmla="*/ 376513 w 12192000"/>
              <a:gd name="connsiteY213" fmla="*/ 2154014 h 2237474"/>
              <a:gd name="connsiteX214" fmla="*/ 273386 w 12192000"/>
              <a:gd name="connsiteY214" fmla="*/ 2142551 h 2237474"/>
              <a:gd name="connsiteX215" fmla="*/ 169207 w 12192000"/>
              <a:gd name="connsiteY215" fmla="*/ 2128100 h 2237474"/>
              <a:gd name="connsiteX216" fmla="*/ 93149 w 12192000"/>
              <a:gd name="connsiteY216" fmla="*/ 2105324 h 2237474"/>
              <a:gd name="connsiteX217" fmla="*/ 88109 w 12192000"/>
              <a:gd name="connsiteY217" fmla="*/ 2106704 h 2237474"/>
              <a:gd name="connsiteX218" fmla="*/ 80022 w 12192000"/>
              <a:gd name="connsiteY218" fmla="*/ 2107254 h 2237474"/>
              <a:gd name="connsiteX219" fmla="*/ 79717 w 12192000"/>
              <a:gd name="connsiteY219" fmla="*/ 2107046 h 2237474"/>
              <a:gd name="connsiteX220" fmla="*/ 72352 w 12192000"/>
              <a:gd name="connsiteY220" fmla="*/ 2107991 h 2237474"/>
              <a:gd name="connsiteX221" fmla="*/ 37645 w 12192000"/>
              <a:gd name="connsiteY221" fmla="*/ 2115401 h 2237474"/>
              <a:gd name="connsiteX222" fmla="*/ 4572 w 12192000"/>
              <a:gd name="connsiteY222" fmla="*/ 2111091 h 2237474"/>
              <a:gd name="connsiteX223" fmla="*/ 0 w 12192000"/>
              <a:gd name="connsiteY223" fmla="*/ 2110468 h 2237474"/>
              <a:gd name="connsiteX224" fmla="*/ 0 w 12192000"/>
              <a:gd name="connsiteY22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14927 w 12192000"/>
              <a:gd name="connsiteY111" fmla="*/ 1847827 h 2237474"/>
              <a:gd name="connsiteX112" fmla="*/ 5108970 w 12192000"/>
              <a:gd name="connsiteY112" fmla="*/ 1847935 h 2237474"/>
              <a:gd name="connsiteX113" fmla="*/ 5067961 w 12192000"/>
              <a:gd name="connsiteY113" fmla="*/ 1845917 h 2237474"/>
              <a:gd name="connsiteX114" fmla="*/ 5007075 w 12192000"/>
              <a:gd name="connsiteY114" fmla="*/ 1838626 h 2237474"/>
              <a:gd name="connsiteX115" fmla="*/ 4944087 w 12192000"/>
              <a:gd name="connsiteY115" fmla="*/ 1823332 h 2237474"/>
              <a:gd name="connsiteX116" fmla="*/ 4907662 w 12192000"/>
              <a:gd name="connsiteY116" fmla="*/ 1816900 h 2237474"/>
              <a:gd name="connsiteX117" fmla="*/ 4882386 w 12192000"/>
              <a:gd name="connsiteY117" fmla="*/ 1809844 h 2237474"/>
              <a:gd name="connsiteX118" fmla="*/ 4811440 w 12192000"/>
              <a:gd name="connsiteY118" fmla="*/ 1804655 h 2237474"/>
              <a:gd name="connsiteX119" fmla="*/ 4691075 w 12192000"/>
              <a:gd name="connsiteY119" fmla="*/ 1801389 h 2237474"/>
              <a:gd name="connsiteX120" fmla="*/ 4611738 w 12192000"/>
              <a:gd name="connsiteY120" fmla="*/ 1776964 h 2237474"/>
              <a:gd name="connsiteX121" fmla="*/ 4560070 w 12192000"/>
              <a:gd name="connsiteY121" fmla="*/ 1785640 h 2237474"/>
              <a:gd name="connsiteX122" fmla="*/ 4536503 w 12192000"/>
              <a:gd name="connsiteY122" fmla="*/ 1785334 h 2237474"/>
              <a:gd name="connsiteX123" fmla="*/ 4513724 w 12192000"/>
              <a:gd name="connsiteY123" fmla="*/ 1791996 h 2237474"/>
              <a:gd name="connsiteX124" fmla="*/ 4459810 w 12192000"/>
              <a:gd name="connsiteY124" fmla="*/ 1797886 h 2237474"/>
              <a:gd name="connsiteX125" fmla="*/ 4379064 w 12192000"/>
              <a:gd name="connsiteY125" fmla="*/ 1817177 h 2237474"/>
              <a:gd name="connsiteX126" fmla="*/ 4319209 w 12192000"/>
              <a:gd name="connsiteY126" fmla="*/ 1834833 h 2237474"/>
              <a:gd name="connsiteX127" fmla="*/ 4290981 w 12192000"/>
              <a:gd name="connsiteY127" fmla="*/ 1839677 h 2237474"/>
              <a:gd name="connsiteX128" fmla="*/ 4285792 w 12192000"/>
              <a:gd name="connsiteY128" fmla="*/ 1836231 h 2237474"/>
              <a:gd name="connsiteX129" fmla="*/ 4238372 w 12192000"/>
              <a:gd name="connsiteY129" fmla="*/ 1851480 h 2237474"/>
              <a:gd name="connsiteX130" fmla="*/ 4232517 w 12192000"/>
              <a:gd name="connsiteY130" fmla="*/ 1852567 h 2237474"/>
              <a:gd name="connsiteX131" fmla="*/ 4191732 w 12192000"/>
              <a:gd name="connsiteY131" fmla="*/ 1857328 h 2237474"/>
              <a:gd name="connsiteX132" fmla="*/ 4065532 w 12192000"/>
              <a:gd name="connsiteY132" fmla="*/ 1855477 h 2237474"/>
              <a:gd name="connsiteX133" fmla="*/ 4028460 w 12192000"/>
              <a:gd name="connsiteY133" fmla="*/ 1855137 h 2237474"/>
              <a:gd name="connsiteX134" fmla="*/ 4002267 w 12192000"/>
              <a:gd name="connsiteY134" fmla="*/ 1852352 h 2237474"/>
              <a:gd name="connsiteX135" fmla="*/ 3931396 w 12192000"/>
              <a:gd name="connsiteY135" fmla="*/ 1858915 h 2237474"/>
              <a:gd name="connsiteX136" fmla="*/ 3812162 w 12192000"/>
              <a:gd name="connsiteY136" fmla="*/ 1875501 h 2237474"/>
              <a:gd name="connsiteX137" fmla="*/ 3729530 w 12192000"/>
              <a:gd name="connsiteY137" fmla="*/ 1864513 h 2237474"/>
              <a:gd name="connsiteX138" fmla="*/ 3680177 w 12192000"/>
              <a:gd name="connsiteY138" fmla="*/ 1881552 h 2237474"/>
              <a:gd name="connsiteX139" fmla="*/ 3567259 w 12192000"/>
              <a:gd name="connsiteY139" fmla="*/ 1893482 h 2237474"/>
              <a:gd name="connsiteX140" fmla="*/ 3405770 w 12192000"/>
              <a:gd name="connsiteY140" fmla="*/ 1904591 h 2237474"/>
              <a:gd name="connsiteX141" fmla="*/ 3280097 w 12192000"/>
              <a:gd name="connsiteY141" fmla="*/ 1919610 h 2237474"/>
              <a:gd name="connsiteX142" fmla="*/ 3123424 w 12192000"/>
              <a:gd name="connsiteY142" fmla="*/ 1952930 h 2237474"/>
              <a:gd name="connsiteX143" fmla="*/ 3009910 w 12192000"/>
              <a:gd name="connsiteY143" fmla="*/ 1957866 h 2237474"/>
              <a:gd name="connsiteX144" fmla="*/ 2995934 w 12192000"/>
              <a:gd name="connsiteY144" fmla="*/ 1967085 h 2237474"/>
              <a:gd name="connsiteX145" fmla="*/ 2980071 w 12192000"/>
              <a:gd name="connsiteY145" fmla="*/ 1972988 h 2237474"/>
              <a:gd name="connsiteX146" fmla="*/ 2978094 w 12192000"/>
              <a:gd name="connsiteY146" fmla="*/ 1972369 h 2237474"/>
              <a:gd name="connsiteX147" fmla="*/ 2942858 w 12192000"/>
              <a:gd name="connsiteY147" fmla="*/ 1981367 h 2237474"/>
              <a:gd name="connsiteX148" fmla="*/ 2875436 w 12192000"/>
              <a:gd name="connsiteY148" fmla="*/ 1996977 h 2237474"/>
              <a:gd name="connsiteX149" fmla="*/ 2874892 w 12192000"/>
              <a:gd name="connsiteY149" fmla="*/ 1996085 h 2237474"/>
              <a:gd name="connsiteX150" fmla="*/ 2864145 w 12192000"/>
              <a:gd name="connsiteY150" fmla="*/ 1994061 h 2237474"/>
              <a:gd name="connsiteX151" fmla="*/ 2843662 w 12192000"/>
              <a:gd name="connsiteY151" fmla="*/ 1992498 h 2237474"/>
              <a:gd name="connsiteX152" fmla="*/ 2796128 w 12192000"/>
              <a:gd name="connsiteY152" fmla="*/ 1976403 h 2237474"/>
              <a:gd name="connsiteX153" fmla="*/ 2756784 w 12192000"/>
              <a:gd name="connsiteY153" fmla="*/ 1985116 h 2237474"/>
              <a:gd name="connsiteX154" fmla="*/ 2748833 w 12192000"/>
              <a:gd name="connsiteY154" fmla="*/ 1986323 h 2237474"/>
              <a:gd name="connsiteX155" fmla="*/ 2748661 w 12192000"/>
              <a:gd name="connsiteY155" fmla="*/ 1986122 h 2237474"/>
              <a:gd name="connsiteX156" fmla="*/ 2740251 w 12192000"/>
              <a:gd name="connsiteY156" fmla="*/ 1986946 h 2237474"/>
              <a:gd name="connsiteX157" fmla="*/ 2718916 w 12192000"/>
              <a:gd name="connsiteY157" fmla="*/ 1990867 h 2237474"/>
              <a:gd name="connsiteX158" fmla="*/ 2713522 w 12192000"/>
              <a:gd name="connsiteY158" fmla="*/ 1990173 h 2237474"/>
              <a:gd name="connsiteX159" fmla="*/ 2680597 w 12192000"/>
              <a:gd name="connsiteY159" fmla="*/ 1984996 h 2237474"/>
              <a:gd name="connsiteX160" fmla="*/ 2578178 w 12192000"/>
              <a:gd name="connsiteY160" fmla="*/ 1990531 h 2237474"/>
              <a:gd name="connsiteX161" fmla="*/ 2476147 w 12192000"/>
              <a:gd name="connsiteY161" fmla="*/ 1998305 h 2237474"/>
              <a:gd name="connsiteX162" fmla="*/ 2373568 w 12192000"/>
              <a:gd name="connsiteY162" fmla="*/ 2003219 h 2237474"/>
              <a:gd name="connsiteX163" fmla="*/ 2321399 w 12192000"/>
              <a:gd name="connsiteY163" fmla="*/ 1989467 h 2237474"/>
              <a:gd name="connsiteX164" fmla="*/ 2315525 w 12192000"/>
              <a:gd name="connsiteY164" fmla="*/ 1989708 h 2237474"/>
              <a:gd name="connsiteX165" fmla="*/ 2300792 w 12192000"/>
              <a:gd name="connsiteY165" fmla="*/ 1994290 h 2237474"/>
              <a:gd name="connsiteX166" fmla="*/ 2295469 w 12192000"/>
              <a:gd name="connsiteY166" fmla="*/ 1996659 h 2237474"/>
              <a:gd name="connsiteX167" fmla="*/ 2287219 w 12192000"/>
              <a:gd name="connsiteY167" fmla="*/ 1998750 h 2237474"/>
              <a:gd name="connsiteX168" fmla="*/ 2286948 w 12192000"/>
              <a:gd name="connsiteY168" fmla="*/ 1998596 h 2237474"/>
              <a:gd name="connsiteX169" fmla="*/ 2243069 w 12192000"/>
              <a:gd name="connsiteY169" fmla="*/ 2015111 h 2237474"/>
              <a:gd name="connsiteX170" fmla="*/ 2186609 w 12192000"/>
              <a:gd name="connsiteY170" fmla="*/ 2008263 h 2237474"/>
              <a:gd name="connsiteX171" fmla="*/ 2164831 w 12192000"/>
              <a:gd name="connsiteY171" fmla="*/ 2010143 h 2237474"/>
              <a:gd name="connsiteX172" fmla="*/ 2152836 w 12192000"/>
              <a:gd name="connsiteY172" fmla="*/ 2010048 h 2237474"/>
              <a:gd name="connsiteX173" fmla="*/ 2117102 w 12192000"/>
              <a:gd name="connsiteY173" fmla="*/ 2023004 h 2237474"/>
              <a:gd name="connsiteX174" fmla="*/ 2111935 w 12192000"/>
              <a:gd name="connsiteY174" fmla="*/ 2023163 h 2237474"/>
              <a:gd name="connsiteX175" fmla="*/ 2089991 w 12192000"/>
              <a:gd name="connsiteY175" fmla="*/ 2034193 h 2237474"/>
              <a:gd name="connsiteX176" fmla="*/ 2058061 w 12192000"/>
              <a:gd name="connsiteY176" fmla="*/ 2047942 h 2237474"/>
              <a:gd name="connsiteX177" fmla="*/ 2055737 w 12192000"/>
              <a:gd name="connsiteY177" fmla="*/ 2047704 h 2237474"/>
              <a:gd name="connsiteX178" fmla="*/ 2042244 w 12192000"/>
              <a:gd name="connsiteY178" fmla="*/ 2055560 h 2237474"/>
              <a:gd name="connsiteX179" fmla="*/ 1976224 w 12192000"/>
              <a:gd name="connsiteY179" fmla="*/ 2074257 h 2237474"/>
              <a:gd name="connsiteX180" fmla="*/ 1877728 w 12192000"/>
              <a:gd name="connsiteY180" fmla="*/ 2101004 h 2237474"/>
              <a:gd name="connsiteX181" fmla="*/ 1759056 w 12192000"/>
              <a:gd name="connsiteY181" fmla="*/ 2125608 h 2237474"/>
              <a:gd name="connsiteX182" fmla="*/ 1637948 w 12192000"/>
              <a:gd name="connsiteY182" fmla="*/ 2172597 h 2237474"/>
              <a:gd name="connsiteX183" fmla="*/ 1434549 w 12192000"/>
              <a:gd name="connsiteY183" fmla="*/ 2234522 h 2237474"/>
              <a:gd name="connsiteX184" fmla="*/ 1398481 w 12192000"/>
              <a:gd name="connsiteY184" fmla="*/ 2237074 h 2237474"/>
              <a:gd name="connsiteX185" fmla="*/ 1398407 w 12192000"/>
              <a:gd name="connsiteY185" fmla="*/ 2237095 h 2237474"/>
              <a:gd name="connsiteX186" fmla="*/ 1370962 w 12192000"/>
              <a:gd name="connsiteY186" fmla="*/ 2237474 h 2237474"/>
              <a:gd name="connsiteX187" fmla="*/ 1356367 w 12192000"/>
              <a:gd name="connsiteY187" fmla="*/ 2235089 h 2237474"/>
              <a:gd name="connsiteX188" fmla="*/ 1324828 w 12192000"/>
              <a:gd name="connsiteY188" fmla="*/ 2231968 h 2237474"/>
              <a:gd name="connsiteX189" fmla="*/ 1297744 w 12192000"/>
              <a:gd name="connsiteY189" fmla="*/ 2235849 h 2237474"/>
              <a:gd name="connsiteX190" fmla="*/ 1286236 w 12192000"/>
              <a:gd name="connsiteY190" fmla="*/ 2233135 h 2237474"/>
              <a:gd name="connsiteX191" fmla="*/ 1283504 w 12192000"/>
              <a:gd name="connsiteY191" fmla="*/ 2233797 h 2237474"/>
              <a:gd name="connsiteX192" fmla="*/ 1279765 w 12192000"/>
              <a:gd name="connsiteY192" fmla="*/ 2229639 h 2237474"/>
              <a:gd name="connsiteX193" fmla="*/ 1195347 w 12192000"/>
              <a:gd name="connsiteY193" fmla="*/ 2212354 h 2237474"/>
              <a:gd name="connsiteX194" fmla="*/ 970251 w 12192000"/>
              <a:gd name="connsiteY194" fmla="*/ 2221029 h 2237474"/>
              <a:gd name="connsiteX195" fmla="*/ 812914 w 12192000"/>
              <a:gd name="connsiteY195" fmla="*/ 2202752 h 2237474"/>
              <a:gd name="connsiteX196" fmla="*/ 800195 w 12192000"/>
              <a:gd name="connsiteY196" fmla="*/ 2209407 h 2237474"/>
              <a:gd name="connsiteX197" fmla="*/ 784978 w 12192000"/>
              <a:gd name="connsiteY197" fmla="*/ 2212360 h 2237474"/>
              <a:gd name="connsiteX198" fmla="*/ 681987 w 12192000"/>
              <a:gd name="connsiteY198" fmla="*/ 2216757 h 2237474"/>
              <a:gd name="connsiteX199" fmla="*/ 669923 w 12192000"/>
              <a:gd name="connsiteY199" fmla="*/ 2211682 h 2237474"/>
              <a:gd name="connsiteX200" fmla="*/ 648680 w 12192000"/>
              <a:gd name="connsiteY200" fmla="*/ 2206229 h 2237474"/>
              <a:gd name="connsiteX201" fmla="*/ 597225 w 12192000"/>
              <a:gd name="connsiteY201" fmla="*/ 2180999 h 2237474"/>
              <a:gd name="connsiteX202" fmla="*/ 558449 w 12192000"/>
              <a:gd name="connsiteY202" fmla="*/ 2182346 h 2237474"/>
              <a:gd name="connsiteX203" fmla="*/ 550517 w 12192000"/>
              <a:gd name="connsiteY203" fmla="*/ 2182060 h 2237474"/>
              <a:gd name="connsiteX204" fmla="*/ 550309 w 12192000"/>
              <a:gd name="connsiteY204" fmla="*/ 2181825 h 2237474"/>
              <a:gd name="connsiteX205" fmla="*/ 541836 w 12192000"/>
              <a:gd name="connsiteY205" fmla="*/ 2181063 h 2237474"/>
              <a:gd name="connsiteX206" fmla="*/ 536057 w 12192000"/>
              <a:gd name="connsiteY206" fmla="*/ 2181537 h 2237474"/>
              <a:gd name="connsiteX207" fmla="*/ 520671 w 12192000"/>
              <a:gd name="connsiteY207" fmla="*/ 2180980 h 2237474"/>
              <a:gd name="connsiteX208" fmla="*/ 515024 w 12192000"/>
              <a:gd name="connsiteY208" fmla="*/ 2179258 h 2237474"/>
              <a:gd name="connsiteX209" fmla="*/ 512278 w 12192000"/>
              <a:gd name="connsiteY209" fmla="*/ 2176369 h 2237474"/>
              <a:gd name="connsiteX210" fmla="*/ 480419 w 12192000"/>
              <a:gd name="connsiteY210" fmla="*/ 2167807 h 2237474"/>
              <a:gd name="connsiteX211" fmla="*/ 413835 w 12192000"/>
              <a:gd name="connsiteY211" fmla="*/ 2156783 h 2237474"/>
              <a:gd name="connsiteX212" fmla="*/ 376513 w 12192000"/>
              <a:gd name="connsiteY212" fmla="*/ 2154014 h 2237474"/>
              <a:gd name="connsiteX213" fmla="*/ 273386 w 12192000"/>
              <a:gd name="connsiteY213" fmla="*/ 2142551 h 2237474"/>
              <a:gd name="connsiteX214" fmla="*/ 169207 w 12192000"/>
              <a:gd name="connsiteY214" fmla="*/ 2128100 h 2237474"/>
              <a:gd name="connsiteX215" fmla="*/ 93149 w 12192000"/>
              <a:gd name="connsiteY215" fmla="*/ 2105324 h 2237474"/>
              <a:gd name="connsiteX216" fmla="*/ 88109 w 12192000"/>
              <a:gd name="connsiteY216" fmla="*/ 2106704 h 2237474"/>
              <a:gd name="connsiteX217" fmla="*/ 80022 w 12192000"/>
              <a:gd name="connsiteY217" fmla="*/ 2107254 h 2237474"/>
              <a:gd name="connsiteX218" fmla="*/ 79717 w 12192000"/>
              <a:gd name="connsiteY218" fmla="*/ 2107046 h 2237474"/>
              <a:gd name="connsiteX219" fmla="*/ 72352 w 12192000"/>
              <a:gd name="connsiteY219" fmla="*/ 2107991 h 2237474"/>
              <a:gd name="connsiteX220" fmla="*/ 37645 w 12192000"/>
              <a:gd name="connsiteY220" fmla="*/ 2115401 h 2237474"/>
              <a:gd name="connsiteX221" fmla="*/ 4572 w 12192000"/>
              <a:gd name="connsiteY221" fmla="*/ 2111091 h 2237474"/>
              <a:gd name="connsiteX222" fmla="*/ 0 w 12192000"/>
              <a:gd name="connsiteY222" fmla="*/ 2110468 h 2237474"/>
              <a:gd name="connsiteX223" fmla="*/ 0 w 12192000"/>
              <a:gd name="connsiteY22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68852 w 12192000"/>
              <a:gd name="connsiteY109" fmla="*/ 1844846 h 2237474"/>
              <a:gd name="connsiteX110" fmla="*/ 5114927 w 12192000"/>
              <a:gd name="connsiteY110" fmla="*/ 1847827 h 2237474"/>
              <a:gd name="connsiteX111" fmla="*/ 5108970 w 12192000"/>
              <a:gd name="connsiteY111" fmla="*/ 1847935 h 2237474"/>
              <a:gd name="connsiteX112" fmla="*/ 5067961 w 12192000"/>
              <a:gd name="connsiteY112" fmla="*/ 1845917 h 2237474"/>
              <a:gd name="connsiteX113" fmla="*/ 5007075 w 12192000"/>
              <a:gd name="connsiteY113" fmla="*/ 1838626 h 2237474"/>
              <a:gd name="connsiteX114" fmla="*/ 4944087 w 12192000"/>
              <a:gd name="connsiteY114" fmla="*/ 1823332 h 2237474"/>
              <a:gd name="connsiteX115" fmla="*/ 4907662 w 12192000"/>
              <a:gd name="connsiteY115" fmla="*/ 1816900 h 2237474"/>
              <a:gd name="connsiteX116" fmla="*/ 4882386 w 12192000"/>
              <a:gd name="connsiteY116" fmla="*/ 1809844 h 2237474"/>
              <a:gd name="connsiteX117" fmla="*/ 4811440 w 12192000"/>
              <a:gd name="connsiteY117" fmla="*/ 1804655 h 2237474"/>
              <a:gd name="connsiteX118" fmla="*/ 4691075 w 12192000"/>
              <a:gd name="connsiteY118" fmla="*/ 1801389 h 2237474"/>
              <a:gd name="connsiteX119" fmla="*/ 4611738 w 12192000"/>
              <a:gd name="connsiteY119" fmla="*/ 1776964 h 2237474"/>
              <a:gd name="connsiteX120" fmla="*/ 4560070 w 12192000"/>
              <a:gd name="connsiteY120" fmla="*/ 1785640 h 2237474"/>
              <a:gd name="connsiteX121" fmla="*/ 4536503 w 12192000"/>
              <a:gd name="connsiteY121" fmla="*/ 1785334 h 2237474"/>
              <a:gd name="connsiteX122" fmla="*/ 4513724 w 12192000"/>
              <a:gd name="connsiteY122" fmla="*/ 1791996 h 2237474"/>
              <a:gd name="connsiteX123" fmla="*/ 4459810 w 12192000"/>
              <a:gd name="connsiteY123" fmla="*/ 1797886 h 2237474"/>
              <a:gd name="connsiteX124" fmla="*/ 4379064 w 12192000"/>
              <a:gd name="connsiteY124" fmla="*/ 1817177 h 2237474"/>
              <a:gd name="connsiteX125" fmla="*/ 4319209 w 12192000"/>
              <a:gd name="connsiteY125" fmla="*/ 1834833 h 2237474"/>
              <a:gd name="connsiteX126" fmla="*/ 4290981 w 12192000"/>
              <a:gd name="connsiteY126" fmla="*/ 1839677 h 2237474"/>
              <a:gd name="connsiteX127" fmla="*/ 4285792 w 12192000"/>
              <a:gd name="connsiteY127" fmla="*/ 1836231 h 2237474"/>
              <a:gd name="connsiteX128" fmla="*/ 4238372 w 12192000"/>
              <a:gd name="connsiteY128" fmla="*/ 1851480 h 2237474"/>
              <a:gd name="connsiteX129" fmla="*/ 4232517 w 12192000"/>
              <a:gd name="connsiteY129" fmla="*/ 1852567 h 2237474"/>
              <a:gd name="connsiteX130" fmla="*/ 4191732 w 12192000"/>
              <a:gd name="connsiteY130" fmla="*/ 1857328 h 2237474"/>
              <a:gd name="connsiteX131" fmla="*/ 4065532 w 12192000"/>
              <a:gd name="connsiteY131" fmla="*/ 1855477 h 2237474"/>
              <a:gd name="connsiteX132" fmla="*/ 4028460 w 12192000"/>
              <a:gd name="connsiteY132" fmla="*/ 1855137 h 2237474"/>
              <a:gd name="connsiteX133" fmla="*/ 4002267 w 12192000"/>
              <a:gd name="connsiteY133" fmla="*/ 1852352 h 2237474"/>
              <a:gd name="connsiteX134" fmla="*/ 3931396 w 12192000"/>
              <a:gd name="connsiteY134" fmla="*/ 1858915 h 2237474"/>
              <a:gd name="connsiteX135" fmla="*/ 3812162 w 12192000"/>
              <a:gd name="connsiteY135" fmla="*/ 1875501 h 2237474"/>
              <a:gd name="connsiteX136" fmla="*/ 3729530 w 12192000"/>
              <a:gd name="connsiteY136" fmla="*/ 1864513 h 2237474"/>
              <a:gd name="connsiteX137" fmla="*/ 3680177 w 12192000"/>
              <a:gd name="connsiteY137" fmla="*/ 1881552 h 2237474"/>
              <a:gd name="connsiteX138" fmla="*/ 3567259 w 12192000"/>
              <a:gd name="connsiteY138" fmla="*/ 1893482 h 2237474"/>
              <a:gd name="connsiteX139" fmla="*/ 3405770 w 12192000"/>
              <a:gd name="connsiteY139" fmla="*/ 1904591 h 2237474"/>
              <a:gd name="connsiteX140" fmla="*/ 3280097 w 12192000"/>
              <a:gd name="connsiteY140" fmla="*/ 1919610 h 2237474"/>
              <a:gd name="connsiteX141" fmla="*/ 3123424 w 12192000"/>
              <a:gd name="connsiteY141" fmla="*/ 1952930 h 2237474"/>
              <a:gd name="connsiteX142" fmla="*/ 3009910 w 12192000"/>
              <a:gd name="connsiteY142" fmla="*/ 1957866 h 2237474"/>
              <a:gd name="connsiteX143" fmla="*/ 2995934 w 12192000"/>
              <a:gd name="connsiteY143" fmla="*/ 1967085 h 2237474"/>
              <a:gd name="connsiteX144" fmla="*/ 2980071 w 12192000"/>
              <a:gd name="connsiteY144" fmla="*/ 1972988 h 2237474"/>
              <a:gd name="connsiteX145" fmla="*/ 2978094 w 12192000"/>
              <a:gd name="connsiteY145" fmla="*/ 1972369 h 2237474"/>
              <a:gd name="connsiteX146" fmla="*/ 2942858 w 12192000"/>
              <a:gd name="connsiteY146" fmla="*/ 1981367 h 2237474"/>
              <a:gd name="connsiteX147" fmla="*/ 2875436 w 12192000"/>
              <a:gd name="connsiteY147" fmla="*/ 1996977 h 2237474"/>
              <a:gd name="connsiteX148" fmla="*/ 2874892 w 12192000"/>
              <a:gd name="connsiteY148" fmla="*/ 1996085 h 2237474"/>
              <a:gd name="connsiteX149" fmla="*/ 2864145 w 12192000"/>
              <a:gd name="connsiteY149" fmla="*/ 1994061 h 2237474"/>
              <a:gd name="connsiteX150" fmla="*/ 2843662 w 12192000"/>
              <a:gd name="connsiteY150" fmla="*/ 1992498 h 2237474"/>
              <a:gd name="connsiteX151" fmla="*/ 2796128 w 12192000"/>
              <a:gd name="connsiteY151" fmla="*/ 1976403 h 2237474"/>
              <a:gd name="connsiteX152" fmla="*/ 2756784 w 12192000"/>
              <a:gd name="connsiteY152" fmla="*/ 1985116 h 2237474"/>
              <a:gd name="connsiteX153" fmla="*/ 2748833 w 12192000"/>
              <a:gd name="connsiteY153" fmla="*/ 1986323 h 2237474"/>
              <a:gd name="connsiteX154" fmla="*/ 2748661 w 12192000"/>
              <a:gd name="connsiteY154" fmla="*/ 1986122 h 2237474"/>
              <a:gd name="connsiteX155" fmla="*/ 2740251 w 12192000"/>
              <a:gd name="connsiteY155" fmla="*/ 1986946 h 2237474"/>
              <a:gd name="connsiteX156" fmla="*/ 2718916 w 12192000"/>
              <a:gd name="connsiteY156" fmla="*/ 1990867 h 2237474"/>
              <a:gd name="connsiteX157" fmla="*/ 2713522 w 12192000"/>
              <a:gd name="connsiteY157" fmla="*/ 1990173 h 2237474"/>
              <a:gd name="connsiteX158" fmla="*/ 2680597 w 12192000"/>
              <a:gd name="connsiteY158" fmla="*/ 1984996 h 2237474"/>
              <a:gd name="connsiteX159" fmla="*/ 2578178 w 12192000"/>
              <a:gd name="connsiteY159" fmla="*/ 1990531 h 2237474"/>
              <a:gd name="connsiteX160" fmla="*/ 2476147 w 12192000"/>
              <a:gd name="connsiteY160" fmla="*/ 1998305 h 2237474"/>
              <a:gd name="connsiteX161" fmla="*/ 2373568 w 12192000"/>
              <a:gd name="connsiteY161" fmla="*/ 2003219 h 2237474"/>
              <a:gd name="connsiteX162" fmla="*/ 2321399 w 12192000"/>
              <a:gd name="connsiteY162" fmla="*/ 1989467 h 2237474"/>
              <a:gd name="connsiteX163" fmla="*/ 2315525 w 12192000"/>
              <a:gd name="connsiteY163" fmla="*/ 1989708 h 2237474"/>
              <a:gd name="connsiteX164" fmla="*/ 2300792 w 12192000"/>
              <a:gd name="connsiteY164" fmla="*/ 1994290 h 2237474"/>
              <a:gd name="connsiteX165" fmla="*/ 2295469 w 12192000"/>
              <a:gd name="connsiteY165" fmla="*/ 1996659 h 2237474"/>
              <a:gd name="connsiteX166" fmla="*/ 2287219 w 12192000"/>
              <a:gd name="connsiteY166" fmla="*/ 1998750 h 2237474"/>
              <a:gd name="connsiteX167" fmla="*/ 2286948 w 12192000"/>
              <a:gd name="connsiteY167" fmla="*/ 1998596 h 2237474"/>
              <a:gd name="connsiteX168" fmla="*/ 2243069 w 12192000"/>
              <a:gd name="connsiteY168" fmla="*/ 2015111 h 2237474"/>
              <a:gd name="connsiteX169" fmla="*/ 2186609 w 12192000"/>
              <a:gd name="connsiteY169" fmla="*/ 2008263 h 2237474"/>
              <a:gd name="connsiteX170" fmla="*/ 2164831 w 12192000"/>
              <a:gd name="connsiteY170" fmla="*/ 2010143 h 2237474"/>
              <a:gd name="connsiteX171" fmla="*/ 2152836 w 12192000"/>
              <a:gd name="connsiteY171" fmla="*/ 2010048 h 2237474"/>
              <a:gd name="connsiteX172" fmla="*/ 2117102 w 12192000"/>
              <a:gd name="connsiteY172" fmla="*/ 2023004 h 2237474"/>
              <a:gd name="connsiteX173" fmla="*/ 2111935 w 12192000"/>
              <a:gd name="connsiteY173" fmla="*/ 2023163 h 2237474"/>
              <a:gd name="connsiteX174" fmla="*/ 2089991 w 12192000"/>
              <a:gd name="connsiteY174" fmla="*/ 2034193 h 2237474"/>
              <a:gd name="connsiteX175" fmla="*/ 2058061 w 12192000"/>
              <a:gd name="connsiteY175" fmla="*/ 2047942 h 2237474"/>
              <a:gd name="connsiteX176" fmla="*/ 2055737 w 12192000"/>
              <a:gd name="connsiteY176" fmla="*/ 2047704 h 2237474"/>
              <a:gd name="connsiteX177" fmla="*/ 2042244 w 12192000"/>
              <a:gd name="connsiteY177" fmla="*/ 2055560 h 2237474"/>
              <a:gd name="connsiteX178" fmla="*/ 1976224 w 12192000"/>
              <a:gd name="connsiteY178" fmla="*/ 2074257 h 2237474"/>
              <a:gd name="connsiteX179" fmla="*/ 1877728 w 12192000"/>
              <a:gd name="connsiteY179" fmla="*/ 2101004 h 2237474"/>
              <a:gd name="connsiteX180" fmla="*/ 1759056 w 12192000"/>
              <a:gd name="connsiteY180" fmla="*/ 2125608 h 2237474"/>
              <a:gd name="connsiteX181" fmla="*/ 1637948 w 12192000"/>
              <a:gd name="connsiteY181" fmla="*/ 2172597 h 2237474"/>
              <a:gd name="connsiteX182" fmla="*/ 1434549 w 12192000"/>
              <a:gd name="connsiteY182" fmla="*/ 2234522 h 2237474"/>
              <a:gd name="connsiteX183" fmla="*/ 1398481 w 12192000"/>
              <a:gd name="connsiteY183" fmla="*/ 2237074 h 2237474"/>
              <a:gd name="connsiteX184" fmla="*/ 1398407 w 12192000"/>
              <a:gd name="connsiteY184" fmla="*/ 2237095 h 2237474"/>
              <a:gd name="connsiteX185" fmla="*/ 1370962 w 12192000"/>
              <a:gd name="connsiteY185" fmla="*/ 2237474 h 2237474"/>
              <a:gd name="connsiteX186" fmla="*/ 1356367 w 12192000"/>
              <a:gd name="connsiteY186" fmla="*/ 2235089 h 2237474"/>
              <a:gd name="connsiteX187" fmla="*/ 1324828 w 12192000"/>
              <a:gd name="connsiteY187" fmla="*/ 2231968 h 2237474"/>
              <a:gd name="connsiteX188" fmla="*/ 1297744 w 12192000"/>
              <a:gd name="connsiteY188" fmla="*/ 2235849 h 2237474"/>
              <a:gd name="connsiteX189" fmla="*/ 1286236 w 12192000"/>
              <a:gd name="connsiteY189" fmla="*/ 2233135 h 2237474"/>
              <a:gd name="connsiteX190" fmla="*/ 1283504 w 12192000"/>
              <a:gd name="connsiteY190" fmla="*/ 2233797 h 2237474"/>
              <a:gd name="connsiteX191" fmla="*/ 1279765 w 12192000"/>
              <a:gd name="connsiteY191" fmla="*/ 2229639 h 2237474"/>
              <a:gd name="connsiteX192" fmla="*/ 1195347 w 12192000"/>
              <a:gd name="connsiteY192" fmla="*/ 2212354 h 2237474"/>
              <a:gd name="connsiteX193" fmla="*/ 970251 w 12192000"/>
              <a:gd name="connsiteY193" fmla="*/ 2221029 h 2237474"/>
              <a:gd name="connsiteX194" fmla="*/ 812914 w 12192000"/>
              <a:gd name="connsiteY194" fmla="*/ 2202752 h 2237474"/>
              <a:gd name="connsiteX195" fmla="*/ 800195 w 12192000"/>
              <a:gd name="connsiteY195" fmla="*/ 2209407 h 2237474"/>
              <a:gd name="connsiteX196" fmla="*/ 784978 w 12192000"/>
              <a:gd name="connsiteY196" fmla="*/ 2212360 h 2237474"/>
              <a:gd name="connsiteX197" fmla="*/ 681987 w 12192000"/>
              <a:gd name="connsiteY197" fmla="*/ 2216757 h 2237474"/>
              <a:gd name="connsiteX198" fmla="*/ 669923 w 12192000"/>
              <a:gd name="connsiteY198" fmla="*/ 2211682 h 2237474"/>
              <a:gd name="connsiteX199" fmla="*/ 648680 w 12192000"/>
              <a:gd name="connsiteY199" fmla="*/ 2206229 h 2237474"/>
              <a:gd name="connsiteX200" fmla="*/ 597225 w 12192000"/>
              <a:gd name="connsiteY200" fmla="*/ 2180999 h 2237474"/>
              <a:gd name="connsiteX201" fmla="*/ 558449 w 12192000"/>
              <a:gd name="connsiteY201" fmla="*/ 2182346 h 2237474"/>
              <a:gd name="connsiteX202" fmla="*/ 550517 w 12192000"/>
              <a:gd name="connsiteY202" fmla="*/ 2182060 h 2237474"/>
              <a:gd name="connsiteX203" fmla="*/ 550309 w 12192000"/>
              <a:gd name="connsiteY203" fmla="*/ 2181825 h 2237474"/>
              <a:gd name="connsiteX204" fmla="*/ 541836 w 12192000"/>
              <a:gd name="connsiteY204" fmla="*/ 2181063 h 2237474"/>
              <a:gd name="connsiteX205" fmla="*/ 536057 w 12192000"/>
              <a:gd name="connsiteY205" fmla="*/ 2181537 h 2237474"/>
              <a:gd name="connsiteX206" fmla="*/ 520671 w 12192000"/>
              <a:gd name="connsiteY206" fmla="*/ 2180980 h 2237474"/>
              <a:gd name="connsiteX207" fmla="*/ 515024 w 12192000"/>
              <a:gd name="connsiteY207" fmla="*/ 2179258 h 2237474"/>
              <a:gd name="connsiteX208" fmla="*/ 512278 w 12192000"/>
              <a:gd name="connsiteY208" fmla="*/ 2176369 h 2237474"/>
              <a:gd name="connsiteX209" fmla="*/ 480419 w 12192000"/>
              <a:gd name="connsiteY209" fmla="*/ 2167807 h 2237474"/>
              <a:gd name="connsiteX210" fmla="*/ 413835 w 12192000"/>
              <a:gd name="connsiteY210" fmla="*/ 2156783 h 2237474"/>
              <a:gd name="connsiteX211" fmla="*/ 376513 w 12192000"/>
              <a:gd name="connsiteY211" fmla="*/ 2154014 h 2237474"/>
              <a:gd name="connsiteX212" fmla="*/ 273386 w 12192000"/>
              <a:gd name="connsiteY212" fmla="*/ 2142551 h 2237474"/>
              <a:gd name="connsiteX213" fmla="*/ 169207 w 12192000"/>
              <a:gd name="connsiteY213" fmla="*/ 2128100 h 2237474"/>
              <a:gd name="connsiteX214" fmla="*/ 93149 w 12192000"/>
              <a:gd name="connsiteY214" fmla="*/ 2105324 h 2237474"/>
              <a:gd name="connsiteX215" fmla="*/ 88109 w 12192000"/>
              <a:gd name="connsiteY215" fmla="*/ 2106704 h 2237474"/>
              <a:gd name="connsiteX216" fmla="*/ 80022 w 12192000"/>
              <a:gd name="connsiteY216" fmla="*/ 2107254 h 2237474"/>
              <a:gd name="connsiteX217" fmla="*/ 79717 w 12192000"/>
              <a:gd name="connsiteY217" fmla="*/ 2107046 h 2237474"/>
              <a:gd name="connsiteX218" fmla="*/ 72352 w 12192000"/>
              <a:gd name="connsiteY218" fmla="*/ 2107991 h 2237474"/>
              <a:gd name="connsiteX219" fmla="*/ 37645 w 12192000"/>
              <a:gd name="connsiteY219" fmla="*/ 2115401 h 2237474"/>
              <a:gd name="connsiteX220" fmla="*/ 4572 w 12192000"/>
              <a:gd name="connsiteY220" fmla="*/ 2111091 h 2237474"/>
              <a:gd name="connsiteX221" fmla="*/ 0 w 12192000"/>
              <a:gd name="connsiteY221" fmla="*/ 2110468 h 2237474"/>
              <a:gd name="connsiteX222" fmla="*/ 0 w 12192000"/>
              <a:gd name="connsiteY22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75879 w 12192000"/>
              <a:gd name="connsiteY67" fmla="*/ 1345646 h 2237474"/>
              <a:gd name="connsiteX68" fmla="*/ 7840612 w 12192000"/>
              <a:gd name="connsiteY68" fmla="*/ 1369373 h 2237474"/>
              <a:gd name="connsiteX69" fmla="*/ 7786819 w 12192000"/>
              <a:gd name="connsiteY69" fmla="*/ 1378970 h 2237474"/>
              <a:gd name="connsiteX70" fmla="*/ 7548172 w 12192000"/>
              <a:gd name="connsiteY70" fmla="*/ 1417460 h 2237474"/>
              <a:gd name="connsiteX71" fmla="*/ 7483437 w 12192000"/>
              <a:gd name="connsiteY71" fmla="*/ 1478152 h 2237474"/>
              <a:gd name="connsiteX72" fmla="*/ 7377870 w 12192000"/>
              <a:gd name="connsiteY72" fmla="*/ 1523319 h 2237474"/>
              <a:gd name="connsiteX73" fmla="*/ 7230737 w 12192000"/>
              <a:gd name="connsiteY73" fmla="*/ 1562633 h 2237474"/>
              <a:gd name="connsiteX74" fmla="*/ 7224458 w 12192000"/>
              <a:gd name="connsiteY74" fmla="*/ 1573008 h 2237474"/>
              <a:gd name="connsiteX75" fmla="*/ 7213486 w 12192000"/>
              <a:gd name="connsiteY75" fmla="*/ 1580987 h 2237474"/>
              <a:gd name="connsiteX76" fmla="*/ 7183121 w 12192000"/>
              <a:gd name="connsiteY76" fmla="*/ 1595162 h 2237474"/>
              <a:gd name="connsiteX77" fmla="*/ 7164601 w 12192000"/>
              <a:gd name="connsiteY77" fmla="*/ 1606490 h 2237474"/>
              <a:gd name="connsiteX78" fmla="*/ 7114651 w 12192000"/>
              <a:gd name="connsiteY78" fmla="*/ 1620959 h 2237474"/>
              <a:gd name="connsiteX79" fmla="*/ 7092727 w 12192000"/>
              <a:gd name="connsiteY79" fmla="*/ 1623628 h 2237474"/>
              <a:gd name="connsiteX80" fmla="*/ 7031309 w 12192000"/>
              <a:gd name="connsiteY80" fmla="*/ 1619451 h 2237474"/>
              <a:gd name="connsiteX81" fmla="*/ 6999084 w 12192000"/>
              <a:gd name="connsiteY81" fmla="*/ 1634317 h 2237474"/>
              <a:gd name="connsiteX82" fmla="*/ 6992107 w 12192000"/>
              <a:gd name="connsiteY82" fmla="*/ 1636860 h 2237474"/>
              <a:gd name="connsiteX83" fmla="*/ 6991765 w 12192000"/>
              <a:gd name="connsiteY83" fmla="*/ 1636725 h 2237474"/>
              <a:gd name="connsiteX84" fmla="*/ 6900177 w 12192000"/>
              <a:gd name="connsiteY84" fmla="*/ 1636016 h 2237474"/>
              <a:gd name="connsiteX85" fmla="*/ 6795372 w 12192000"/>
              <a:gd name="connsiteY85" fmla="*/ 1644845 h 2237474"/>
              <a:gd name="connsiteX86" fmla="*/ 6692251 w 12192000"/>
              <a:gd name="connsiteY86" fmla="*/ 1656357 h 2237474"/>
              <a:gd name="connsiteX87" fmla="*/ 6655235 w 12192000"/>
              <a:gd name="connsiteY87" fmla="*/ 1661869 h 2237474"/>
              <a:gd name="connsiteX88" fmla="*/ 6587857 w 12192000"/>
              <a:gd name="connsiteY88" fmla="*/ 1665769 h 2237474"/>
              <a:gd name="connsiteX89" fmla="*/ 6554894 w 12192000"/>
              <a:gd name="connsiteY89" fmla="*/ 1664428 h 2237474"/>
              <a:gd name="connsiteX90" fmla="*/ 6516595 w 12192000"/>
              <a:gd name="connsiteY90" fmla="*/ 1667475 h 2237474"/>
              <a:gd name="connsiteX91" fmla="*/ 6508541 w 12192000"/>
              <a:gd name="connsiteY91" fmla="*/ 1668757 h 2237474"/>
              <a:gd name="connsiteX92" fmla="*/ 6471012 w 12192000"/>
              <a:gd name="connsiteY92" fmla="*/ 1678604 h 2237474"/>
              <a:gd name="connsiteX93" fmla="*/ 6415265 w 12192000"/>
              <a:gd name="connsiteY93" fmla="*/ 1665317 h 2237474"/>
              <a:gd name="connsiteX94" fmla="*/ 6364035 w 12192000"/>
              <a:gd name="connsiteY94" fmla="*/ 1667683 h 2237474"/>
              <a:gd name="connsiteX95" fmla="*/ 6280959 w 12192000"/>
              <a:gd name="connsiteY95" fmla="*/ 1689329 h 2237474"/>
              <a:gd name="connsiteX96" fmla="*/ 6243319 w 12192000"/>
              <a:gd name="connsiteY96" fmla="*/ 1695560 h 2237474"/>
              <a:gd name="connsiteX97" fmla="*/ 6098321 w 12192000"/>
              <a:gd name="connsiteY97" fmla="*/ 1721646 h 2237474"/>
              <a:gd name="connsiteX98" fmla="*/ 5880652 w 12192000"/>
              <a:gd name="connsiteY98" fmla="*/ 1779643 h 2237474"/>
              <a:gd name="connsiteX99" fmla="*/ 5785959 w 12192000"/>
              <a:gd name="connsiteY99" fmla="*/ 1775307 h 2237474"/>
              <a:gd name="connsiteX100" fmla="*/ 5643534 w 12192000"/>
              <a:gd name="connsiteY100" fmla="*/ 1802919 h 2237474"/>
              <a:gd name="connsiteX101" fmla="*/ 5518799 w 12192000"/>
              <a:gd name="connsiteY101" fmla="*/ 1818312 h 2237474"/>
              <a:gd name="connsiteX102" fmla="*/ 5505014 w 12192000"/>
              <a:gd name="connsiteY102" fmla="*/ 1819259 h 2237474"/>
              <a:gd name="connsiteX103" fmla="*/ 5453307 w 12192000"/>
              <a:gd name="connsiteY103" fmla="*/ 1815450 h 2237474"/>
              <a:gd name="connsiteX104" fmla="*/ 5364192 w 12192000"/>
              <a:gd name="connsiteY104" fmla="*/ 1826074 h 2237474"/>
              <a:gd name="connsiteX105" fmla="*/ 5350380 w 12192000"/>
              <a:gd name="connsiteY105" fmla="*/ 1830891 h 2237474"/>
              <a:gd name="connsiteX106" fmla="*/ 5259633 w 12192000"/>
              <a:gd name="connsiteY106" fmla="*/ 1837160 h 2237474"/>
              <a:gd name="connsiteX107" fmla="*/ 5197513 w 12192000"/>
              <a:gd name="connsiteY107" fmla="*/ 1844718 h 2237474"/>
              <a:gd name="connsiteX108" fmla="*/ 5168852 w 12192000"/>
              <a:gd name="connsiteY108" fmla="*/ 1844846 h 2237474"/>
              <a:gd name="connsiteX109" fmla="*/ 5114927 w 12192000"/>
              <a:gd name="connsiteY109" fmla="*/ 1847827 h 2237474"/>
              <a:gd name="connsiteX110" fmla="*/ 5108970 w 12192000"/>
              <a:gd name="connsiteY110" fmla="*/ 1847935 h 2237474"/>
              <a:gd name="connsiteX111" fmla="*/ 5067961 w 12192000"/>
              <a:gd name="connsiteY111" fmla="*/ 1845917 h 2237474"/>
              <a:gd name="connsiteX112" fmla="*/ 5007075 w 12192000"/>
              <a:gd name="connsiteY112" fmla="*/ 1838626 h 2237474"/>
              <a:gd name="connsiteX113" fmla="*/ 4944087 w 12192000"/>
              <a:gd name="connsiteY113" fmla="*/ 1823332 h 2237474"/>
              <a:gd name="connsiteX114" fmla="*/ 4907662 w 12192000"/>
              <a:gd name="connsiteY114" fmla="*/ 1816900 h 2237474"/>
              <a:gd name="connsiteX115" fmla="*/ 4882386 w 12192000"/>
              <a:gd name="connsiteY115" fmla="*/ 1809844 h 2237474"/>
              <a:gd name="connsiteX116" fmla="*/ 4811440 w 12192000"/>
              <a:gd name="connsiteY116" fmla="*/ 1804655 h 2237474"/>
              <a:gd name="connsiteX117" fmla="*/ 4691075 w 12192000"/>
              <a:gd name="connsiteY117" fmla="*/ 1801389 h 2237474"/>
              <a:gd name="connsiteX118" fmla="*/ 4611738 w 12192000"/>
              <a:gd name="connsiteY118" fmla="*/ 1776964 h 2237474"/>
              <a:gd name="connsiteX119" fmla="*/ 4560070 w 12192000"/>
              <a:gd name="connsiteY119" fmla="*/ 1785640 h 2237474"/>
              <a:gd name="connsiteX120" fmla="*/ 4536503 w 12192000"/>
              <a:gd name="connsiteY120" fmla="*/ 1785334 h 2237474"/>
              <a:gd name="connsiteX121" fmla="*/ 4513724 w 12192000"/>
              <a:gd name="connsiteY121" fmla="*/ 1791996 h 2237474"/>
              <a:gd name="connsiteX122" fmla="*/ 4459810 w 12192000"/>
              <a:gd name="connsiteY122" fmla="*/ 1797886 h 2237474"/>
              <a:gd name="connsiteX123" fmla="*/ 4379064 w 12192000"/>
              <a:gd name="connsiteY123" fmla="*/ 1817177 h 2237474"/>
              <a:gd name="connsiteX124" fmla="*/ 4319209 w 12192000"/>
              <a:gd name="connsiteY124" fmla="*/ 1834833 h 2237474"/>
              <a:gd name="connsiteX125" fmla="*/ 4290981 w 12192000"/>
              <a:gd name="connsiteY125" fmla="*/ 1839677 h 2237474"/>
              <a:gd name="connsiteX126" fmla="*/ 4285792 w 12192000"/>
              <a:gd name="connsiteY126" fmla="*/ 1836231 h 2237474"/>
              <a:gd name="connsiteX127" fmla="*/ 4238372 w 12192000"/>
              <a:gd name="connsiteY127" fmla="*/ 1851480 h 2237474"/>
              <a:gd name="connsiteX128" fmla="*/ 4232517 w 12192000"/>
              <a:gd name="connsiteY128" fmla="*/ 1852567 h 2237474"/>
              <a:gd name="connsiteX129" fmla="*/ 4191732 w 12192000"/>
              <a:gd name="connsiteY129" fmla="*/ 1857328 h 2237474"/>
              <a:gd name="connsiteX130" fmla="*/ 4065532 w 12192000"/>
              <a:gd name="connsiteY130" fmla="*/ 1855477 h 2237474"/>
              <a:gd name="connsiteX131" fmla="*/ 4028460 w 12192000"/>
              <a:gd name="connsiteY131" fmla="*/ 1855137 h 2237474"/>
              <a:gd name="connsiteX132" fmla="*/ 4002267 w 12192000"/>
              <a:gd name="connsiteY132" fmla="*/ 1852352 h 2237474"/>
              <a:gd name="connsiteX133" fmla="*/ 3931396 w 12192000"/>
              <a:gd name="connsiteY133" fmla="*/ 1858915 h 2237474"/>
              <a:gd name="connsiteX134" fmla="*/ 3812162 w 12192000"/>
              <a:gd name="connsiteY134" fmla="*/ 1875501 h 2237474"/>
              <a:gd name="connsiteX135" fmla="*/ 3729530 w 12192000"/>
              <a:gd name="connsiteY135" fmla="*/ 1864513 h 2237474"/>
              <a:gd name="connsiteX136" fmla="*/ 3680177 w 12192000"/>
              <a:gd name="connsiteY136" fmla="*/ 1881552 h 2237474"/>
              <a:gd name="connsiteX137" fmla="*/ 3567259 w 12192000"/>
              <a:gd name="connsiteY137" fmla="*/ 1893482 h 2237474"/>
              <a:gd name="connsiteX138" fmla="*/ 3405770 w 12192000"/>
              <a:gd name="connsiteY138" fmla="*/ 1904591 h 2237474"/>
              <a:gd name="connsiteX139" fmla="*/ 3280097 w 12192000"/>
              <a:gd name="connsiteY139" fmla="*/ 1919610 h 2237474"/>
              <a:gd name="connsiteX140" fmla="*/ 3123424 w 12192000"/>
              <a:gd name="connsiteY140" fmla="*/ 1952930 h 2237474"/>
              <a:gd name="connsiteX141" fmla="*/ 3009910 w 12192000"/>
              <a:gd name="connsiteY141" fmla="*/ 1957866 h 2237474"/>
              <a:gd name="connsiteX142" fmla="*/ 2995934 w 12192000"/>
              <a:gd name="connsiteY142" fmla="*/ 1967085 h 2237474"/>
              <a:gd name="connsiteX143" fmla="*/ 2980071 w 12192000"/>
              <a:gd name="connsiteY143" fmla="*/ 1972988 h 2237474"/>
              <a:gd name="connsiteX144" fmla="*/ 2978094 w 12192000"/>
              <a:gd name="connsiteY144" fmla="*/ 1972369 h 2237474"/>
              <a:gd name="connsiteX145" fmla="*/ 2942858 w 12192000"/>
              <a:gd name="connsiteY145" fmla="*/ 1981367 h 2237474"/>
              <a:gd name="connsiteX146" fmla="*/ 2875436 w 12192000"/>
              <a:gd name="connsiteY146" fmla="*/ 1996977 h 2237474"/>
              <a:gd name="connsiteX147" fmla="*/ 2874892 w 12192000"/>
              <a:gd name="connsiteY147" fmla="*/ 1996085 h 2237474"/>
              <a:gd name="connsiteX148" fmla="*/ 2864145 w 12192000"/>
              <a:gd name="connsiteY148" fmla="*/ 1994061 h 2237474"/>
              <a:gd name="connsiteX149" fmla="*/ 2843662 w 12192000"/>
              <a:gd name="connsiteY149" fmla="*/ 1992498 h 2237474"/>
              <a:gd name="connsiteX150" fmla="*/ 2796128 w 12192000"/>
              <a:gd name="connsiteY150" fmla="*/ 1976403 h 2237474"/>
              <a:gd name="connsiteX151" fmla="*/ 2756784 w 12192000"/>
              <a:gd name="connsiteY151" fmla="*/ 1985116 h 2237474"/>
              <a:gd name="connsiteX152" fmla="*/ 2748833 w 12192000"/>
              <a:gd name="connsiteY152" fmla="*/ 1986323 h 2237474"/>
              <a:gd name="connsiteX153" fmla="*/ 2748661 w 12192000"/>
              <a:gd name="connsiteY153" fmla="*/ 1986122 h 2237474"/>
              <a:gd name="connsiteX154" fmla="*/ 2740251 w 12192000"/>
              <a:gd name="connsiteY154" fmla="*/ 1986946 h 2237474"/>
              <a:gd name="connsiteX155" fmla="*/ 2718916 w 12192000"/>
              <a:gd name="connsiteY155" fmla="*/ 1990867 h 2237474"/>
              <a:gd name="connsiteX156" fmla="*/ 2713522 w 12192000"/>
              <a:gd name="connsiteY156" fmla="*/ 1990173 h 2237474"/>
              <a:gd name="connsiteX157" fmla="*/ 2680597 w 12192000"/>
              <a:gd name="connsiteY157" fmla="*/ 1984996 h 2237474"/>
              <a:gd name="connsiteX158" fmla="*/ 2578178 w 12192000"/>
              <a:gd name="connsiteY158" fmla="*/ 1990531 h 2237474"/>
              <a:gd name="connsiteX159" fmla="*/ 2476147 w 12192000"/>
              <a:gd name="connsiteY159" fmla="*/ 1998305 h 2237474"/>
              <a:gd name="connsiteX160" fmla="*/ 2373568 w 12192000"/>
              <a:gd name="connsiteY160" fmla="*/ 2003219 h 2237474"/>
              <a:gd name="connsiteX161" fmla="*/ 2321399 w 12192000"/>
              <a:gd name="connsiteY161" fmla="*/ 1989467 h 2237474"/>
              <a:gd name="connsiteX162" fmla="*/ 2315525 w 12192000"/>
              <a:gd name="connsiteY162" fmla="*/ 1989708 h 2237474"/>
              <a:gd name="connsiteX163" fmla="*/ 2300792 w 12192000"/>
              <a:gd name="connsiteY163" fmla="*/ 1994290 h 2237474"/>
              <a:gd name="connsiteX164" fmla="*/ 2295469 w 12192000"/>
              <a:gd name="connsiteY164" fmla="*/ 1996659 h 2237474"/>
              <a:gd name="connsiteX165" fmla="*/ 2287219 w 12192000"/>
              <a:gd name="connsiteY165" fmla="*/ 1998750 h 2237474"/>
              <a:gd name="connsiteX166" fmla="*/ 2286948 w 12192000"/>
              <a:gd name="connsiteY166" fmla="*/ 1998596 h 2237474"/>
              <a:gd name="connsiteX167" fmla="*/ 2243069 w 12192000"/>
              <a:gd name="connsiteY167" fmla="*/ 2015111 h 2237474"/>
              <a:gd name="connsiteX168" fmla="*/ 2186609 w 12192000"/>
              <a:gd name="connsiteY168" fmla="*/ 2008263 h 2237474"/>
              <a:gd name="connsiteX169" fmla="*/ 2164831 w 12192000"/>
              <a:gd name="connsiteY169" fmla="*/ 2010143 h 2237474"/>
              <a:gd name="connsiteX170" fmla="*/ 2152836 w 12192000"/>
              <a:gd name="connsiteY170" fmla="*/ 2010048 h 2237474"/>
              <a:gd name="connsiteX171" fmla="*/ 2117102 w 12192000"/>
              <a:gd name="connsiteY171" fmla="*/ 2023004 h 2237474"/>
              <a:gd name="connsiteX172" fmla="*/ 2111935 w 12192000"/>
              <a:gd name="connsiteY172" fmla="*/ 2023163 h 2237474"/>
              <a:gd name="connsiteX173" fmla="*/ 2089991 w 12192000"/>
              <a:gd name="connsiteY173" fmla="*/ 2034193 h 2237474"/>
              <a:gd name="connsiteX174" fmla="*/ 2058061 w 12192000"/>
              <a:gd name="connsiteY174" fmla="*/ 2047942 h 2237474"/>
              <a:gd name="connsiteX175" fmla="*/ 2055737 w 12192000"/>
              <a:gd name="connsiteY175" fmla="*/ 2047704 h 2237474"/>
              <a:gd name="connsiteX176" fmla="*/ 2042244 w 12192000"/>
              <a:gd name="connsiteY176" fmla="*/ 2055560 h 2237474"/>
              <a:gd name="connsiteX177" fmla="*/ 1976224 w 12192000"/>
              <a:gd name="connsiteY177" fmla="*/ 2074257 h 2237474"/>
              <a:gd name="connsiteX178" fmla="*/ 1877728 w 12192000"/>
              <a:gd name="connsiteY178" fmla="*/ 2101004 h 2237474"/>
              <a:gd name="connsiteX179" fmla="*/ 1759056 w 12192000"/>
              <a:gd name="connsiteY179" fmla="*/ 2125608 h 2237474"/>
              <a:gd name="connsiteX180" fmla="*/ 1637948 w 12192000"/>
              <a:gd name="connsiteY180" fmla="*/ 2172597 h 2237474"/>
              <a:gd name="connsiteX181" fmla="*/ 1434549 w 12192000"/>
              <a:gd name="connsiteY181" fmla="*/ 2234522 h 2237474"/>
              <a:gd name="connsiteX182" fmla="*/ 1398481 w 12192000"/>
              <a:gd name="connsiteY182" fmla="*/ 2237074 h 2237474"/>
              <a:gd name="connsiteX183" fmla="*/ 1398407 w 12192000"/>
              <a:gd name="connsiteY183" fmla="*/ 2237095 h 2237474"/>
              <a:gd name="connsiteX184" fmla="*/ 1370962 w 12192000"/>
              <a:gd name="connsiteY184" fmla="*/ 2237474 h 2237474"/>
              <a:gd name="connsiteX185" fmla="*/ 1356367 w 12192000"/>
              <a:gd name="connsiteY185" fmla="*/ 2235089 h 2237474"/>
              <a:gd name="connsiteX186" fmla="*/ 1324828 w 12192000"/>
              <a:gd name="connsiteY186" fmla="*/ 2231968 h 2237474"/>
              <a:gd name="connsiteX187" fmla="*/ 1297744 w 12192000"/>
              <a:gd name="connsiteY187" fmla="*/ 2235849 h 2237474"/>
              <a:gd name="connsiteX188" fmla="*/ 1286236 w 12192000"/>
              <a:gd name="connsiteY188" fmla="*/ 2233135 h 2237474"/>
              <a:gd name="connsiteX189" fmla="*/ 1283504 w 12192000"/>
              <a:gd name="connsiteY189" fmla="*/ 2233797 h 2237474"/>
              <a:gd name="connsiteX190" fmla="*/ 1279765 w 12192000"/>
              <a:gd name="connsiteY190" fmla="*/ 2229639 h 2237474"/>
              <a:gd name="connsiteX191" fmla="*/ 1195347 w 12192000"/>
              <a:gd name="connsiteY191" fmla="*/ 2212354 h 2237474"/>
              <a:gd name="connsiteX192" fmla="*/ 970251 w 12192000"/>
              <a:gd name="connsiteY192" fmla="*/ 2221029 h 2237474"/>
              <a:gd name="connsiteX193" fmla="*/ 812914 w 12192000"/>
              <a:gd name="connsiteY193" fmla="*/ 2202752 h 2237474"/>
              <a:gd name="connsiteX194" fmla="*/ 800195 w 12192000"/>
              <a:gd name="connsiteY194" fmla="*/ 2209407 h 2237474"/>
              <a:gd name="connsiteX195" fmla="*/ 784978 w 12192000"/>
              <a:gd name="connsiteY195" fmla="*/ 2212360 h 2237474"/>
              <a:gd name="connsiteX196" fmla="*/ 681987 w 12192000"/>
              <a:gd name="connsiteY196" fmla="*/ 2216757 h 2237474"/>
              <a:gd name="connsiteX197" fmla="*/ 669923 w 12192000"/>
              <a:gd name="connsiteY197" fmla="*/ 2211682 h 2237474"/>
              <a:gd name="connsiteX198" fmla="*/ 648680 w 12192000"/>
              <a:gd name="connsiteY198" fmla="*/ 2206229 h 2237474"/>
              <a:gd name="connsiteX199" fmla="*/ 597225 w 12192000"/>
              <a:gd name="connsiteY199" fmla="*/ 2180999 h 2237474"/>
              <a:gd name="connsiteX200" fmla="*/ 558449 w 12192000"/>
              <a:gd name="connsiteY200" fmla="*/ 2182346 h 2237474"/>
              <a:gd name="connsiteX201" fmla="*/ 550517 w 12192000"/>
              <a:gd name="connsiteY201" fmla="*/ 2182060 h 2237474"/>
              <a:gd name="connsiteX202" fmla="*/ 550309 w 12192000"/>
              <a:gd name="connsiteY202" fmla="*/ 2181825 h 2237474"/>
              <a:gd name="connsiteX203" fmla="*/ 541836 w 12192000"/>
              <a:gd name="connsiteY203" fmla="*/ 2181063 h 2237474"/>
              <a:gd name="connsiteX204" fmla="*/ 536057 w 12192000"/>
              <a:gd name="connsiteY204" fmla="*/ 2181537 h 2237474"/>
              <a:gd name="connsiteX205" fmla="*/ 520671 w 12192000"/>
              <a:gd name="connsiteY205" fmla="*/ 2180980 h 2237474"/>
              <a:gd name="connsiteX206" fmla="*/ 515024 w 12192000"/>
              <a:gd name="connsiteY206" fmla="*/ 2179258 h 2237474"/>
              <a:gd name="connsiteX207" fmla="*/ 512278 w 12192000"/>
              <a:gd name="connsiteY207" fmla="*/ 2176369 h 2237474"/>
              <a:gd name="connsiteX208" fmla="*/ 480419 w 12192000"/>
              <a:gd name="connsiteY208" fmla="*/ 2167807 h 2237474"/>
              <a:gd name="connsiteX209" fmla="*/ 413835 w 12192000"/>
              <a:gd name="connsiteY209" fmla="*/ 2156783 h 2237474"/>
              <a:gd name="connsiteX210" fmla="*/ 376513 w 12192000"/>
              <a:gd name="connsiteY210" fmla="*/ 2154014 h 2237474"/>
              <a:gd name="connsiteX211" fmla="*/ 273386 w 12192000"/>
              <a:gd name="connsiteY211" fmla="*/ 2142551 h 2237474"/>
              <a:gd name="connsiteX212" fmla="*/ 169207 w 12192000"/>
              <a:gd name="connsiteY212" fmla="*/ 2128100 h 2237474"/>
              <a:gd name="connsiteX213" fmla="*/ 93149 w 12192000"/>
              <a:gd name="connsiteY213" fmla="*/ 2105324 h 2237474"/>
              <a:gd name="connsiteX214" fmla="*/ 88109 w 12192000"/>
              <a:gd name="connsiteY214" fmla="*/ 2106704 h 2237474"/>
              <a:gd name="connsiteX215" fmla="*/ 80022 w 12192000"/>
              <a:gd name="connsiteY215" fmla="*/ 2107254 h 2237474"/>
              <a:gd name="connsiteX216" fmla="*/ 79717 w 12192000"/>
              <a:gd name="connsiteY216" fmla="*/ 2107046 h 2237474"/>
              <a:gd name="connsiteX217" fmla="*/ 72352 w 12192000"/>
              <a:gd name="connsiteY217" fmla="*/ 2107991 h 2237474"/>
              <a:gd name="connsiteX218" fmla="*/ 37645 w 12192000"/>
              <a:gd name="connsiteY218" fmla="*/ 2115401 h 2237474"/>
              <a:gd name="connsiteX219" fmla="*/ 4572 w 12192000"/>
              <a:gd name="connsiteY219" fmla="*/ 2111091 h 2237474"/>
              <a:gd name="connsiteX220" fmla="*/ 0 w 12192000"/>
              <a:gd name="connsiteY220" fmla="*/ 2110468 h 2237474"/>
              <a:gd name="connsiteX221" fmla="*/ 0 w 12192000"/>
              <a:gd name="connsiteY22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278619 w 12192000"/>
              <a:gd name="connsiteY39" fmla="*/ 1011878 h 2237474"/>
              <a:gd name="connsiteX40" fmla="*/ 9268019 w 12192000"/>
              <a:gd name="connsiteY40" fmla="*/ 1007442 h 2237474"/>
              <a:gd name="connsiteX41" fmla="*/ 9234662 w 12192000"/>
              <a:gd name="connsiteY41" fmla="*/ 1023056 h 2237474"/>
              <a:gd name="connsiteX42" fmla="*/ 9181033 w 12192000"/>
              <a:gd name="connsiteY42" fmla="*/ 1037921 h 2237474"/>
              <a:gd name="connsiteX43" fmla="*/ 9155969 w 12192000"/>
              <a:gd name="connsiteY43" fmla="*/ 1046804 h 2237474"/>
              <a:gd name="connsiteX44" fmla="*/ 9133985 w 12192000"/>
              <a:gd name="connsiteY44" fmla="*/ 1046450 h 2237474"/>
              <a:gd name="connsiteX45" fmla="*/ 9012987 w 12192000"/>
              <a:gd name="connsiteY45" fmla="*/ 1061986 h 2237474"/>
              <a:gd name="connsiteX46" fmla="*/ 8968445 w 12192000"/>
              <a:gd name="connsiteY46" fmla="*/ 1052169 h 2237474"/>
              <a:gd name="connsiteX47" fmla="*/ 8958984 w 12192000"/>
              <a:gd name="connsiteY47" fmla="*/ 1057212 h 2237474"/>
              <a:gd name="connsiteX48" fmla="*/ 8886001 w 12192000"/>
              <a:gd name="connsiteY48" fmla="*/ 1067468 h 2237474"/>
              <a:gd name="connsiteX49" fmla="*/ 8838610 w 12192000"/>
              <a:gd name="connsiteY49" fmla="*/ 1075091 h 2237474"/>
              <a:gd name="connsiteX50" fmla="*/ 8750383 w 12192000"/>
              <a:gd name="connsiteY50" fmla="*/ 1097387 h 2237474"/>
              <a:gd name="connsiteX51" fmla="*/ 8697365 w 12192000"/>
              <a:gd name="connsiteY51" fmla="*/ 1105869 h 2237474"/>
              <a:gd name="connsiteX52" fmla="*/ 8665605 w 12192000"/>
              <a:gd name="connsiteY52" fmla="*/ 1110791 h 2237474"/>
              <a:gd name="connsiteX53" fmla="*/ 8584946 w 12192000"/>
              <a:gd name="connsiteY53" fmla="*/ 1135226 h 2237474"/>
              <a:gd name="connsiteX54" fmla="*/ 8460755 w 12192000"/>
              <a:gd name="connsiteY54" fmla="*/ 1203427 h 2237474"/>
              <a:gd name="connsiteX55" fmla="*/ 8419755 w 12192000"/>
              <a:gd name="connsiteY55" fmla="*/ 1216260 h 2237474"/>
              <a:gd name="connsiteX56" fmla="*/ 8411626 w 12192000"/>
              <a:gd name="connsiteY56" fmla="*/ 1214397 h 2237474"/>
              <a:gd name="connsiteX57" fmla="*/ 8363469 w 12192000"/>
              <a:gd name="connsiteY57" fmla="*/ 1246658 h 2237474"/>
              <a:gd name="connsiteX58" fmla="*/ 8275497 w 12192000"/>
              <a:gd name="connsiteY58" fmla="*/ 1264396 h 2237474"/>
              <a:gd name="connsiteX59" fmla="*/ 8206287 w 12192000"/>
              <a:gd name="connsiteY59" fmla="*/ 1273060 h 2237474"/>
              <a:gd name="connsiteX60" fmla="*/ 8168705 w 12192000"/>
              <a:gd name="connsiteY60" fmla="*/ 1279956 h 2237474"/>
              <a:gd name="connsiteX61" fmla="*/ 8139997 w 12192000"/>
              <a:gd name="connsiteY61" fmla="*/ 1282713 h 2237474"/>
              <a:gd name="connsiteX62" fmla="*/ 8074238 w 12192000"/>
              <a:gd name="connsiteY62" fmla="*/ 1301895 h 2237474"/>
              <a:gd name="connsiteX63" fmla="*/ 7968292 w 12192000"/>
              <a:gd name="connsiteY63" fmla="*/ 1338779 h 2237474"/>
              <a:gd name="connsiteX64" fmla="*/ 7945122 w 12192000"/>
              <a:gd name="connsiteY64" fmla="*/ 1345477 h 2237474"/>
              <a:gd name="connsiteX65" fmla="*/ 7902328 w 12192000"/>
              <a:gd name="connsiteY65" fmla="*/ 1345865 h 2237474"/>
              <a:gd name="connsiteX66" fmla="*/ 7875879 w 12192000"/>
              <a:gd name="connsiteY66" fmla="*/ 1345646 h 2237474"/>
              <a:gd name="connsiteX67" fmla="*/ 7840612 w 12192000"/>
              <a:gd name="connsiteY67" fmla="*/ 1369373 h 2237474"/>
              <a:gd name="connsiteX68" fmla="*/ 7786819 w 12192000"/>
              <a:gd name="connsiteY68" fmla="*/ 1378970 h 2237474"/>
              <a:gd name="connsiteX69" fmla="*/ 7548172 w 12192000"/>
              <a:gd name="connsiteY69" fmla="*/ 1417460 h 2237474"/>
              <a:gd name="connsiteX70" fmla="*/ 7483437 w 12192000"/>
              <a:gd name="connsiteY70" fmla="*/ 1478152 h 2237474"/>
              <a:gd name="connsiteX71" fmla="*/ 7377870 w 12192000"/>
              <a:gd name="connsiteY71" fmla="*/ 1523319 h 2237474"/>
              <a:gd name="connsiteX72" fmla="*/ 7230737 w 12192000"/>
              <a:gd name="connsiteY72" fmla="*/ 1562633 h 2237474"/>
              <a:gd name="connsiteX73" fmla="*/ 7224458 w 12192000"/>
              <a:gd name="connsiteY73" fmla="*/ 1573008 h 2237474"/>
              <a:gd name="connsiteX74" fmla="*/ 7213486 w 12192000"/>
              <a:gd name="connsiteY74" fmla="*/ 1580987 h 2237474"/>
              <a:gd name="connsiteX75" fmla="*/ 7183121 w 12192000"/>
              <a:gd name="connsiteY75" fmla="*/ 1595162 h 2237474"/>
              <a:gd name="connsiteX76" fmla="*/ 7164601 w 12192000"/>
              <a:gd name="connsiteY76" fmla="*/ 1606490 h 2237474"/>
              <a:gd name="connsiteX77" fmla="*/ 7114651 w 12192000"/>
              <a:gd name="connsiteY77" fmla="*/ 1620959 h 2237474"/>
              <a:gd name="connsiteX78" fmla="*/ 7092727 w 12192000"/>
              <a:gd name="connsiteY78" fmla="*/ 1623628 h 2237474"/>
              <a:gd name="connsiteX79" fmla="*/ 7031309 w 12192000"/>
              <a:gd name="connsiteY79" fmla="*/ 1619451 h 2237474"/>
              <a:gd name="connsiteX80" fmla="*/ 6999084 w 12192000"/>
              <a:gd name="connsiteY80" fmla="*/ 1634317 h 2237474"/>
              <a:gd name="connsiteX81" fmla="*/ 6992107 w 12192000"/>
              <a:gd name="connsiteY81" fmla="*/ 1636860 h 2237474"/>
              <a:gd name="connsiteX82" fmla="*/ 6991765 w 12192000"/>
              <a:gd name="connsiteY82" fmla="*/ 1636725 h 2237474"/>
              <a:gd name="connsiteX83" fmla="*/ 6900177 w 12192000"/>
              <a:gd name="connsiteY83" fmla="*/ 1636016 h 2237474"/>
              <a:gd name="connsiteX84" fmla="*/ 6795372 w 12192000"/>
              <a:gd name="connsiteY84" fmla="*/ 1644845 h 2237474"/>
              <a:gd name="connsiteX85" fmla="*/ 6692251 w 12192000"/>
              <a:gd name="connsiteY85" fmla="*/ 1656357 h 2237474"/>
              <a:gd name="connsiteX86" fmla="*/ 6655235 w 12192000"/>
              <a:gd name="connsiteY86" fmla="*/ 1661869 h 2237474"/>
              <a:gd name="connsiteX87" fmla="*/ 6587857 w 12192000"/>
              <a:gd name="connsiteY87" fmla="*/ 1665769 h 2237474"/>
              <a:gd name="connsiteX88" fmla="*/ 6554894 w 12192000"/>
              <a:gd name="connsiteY88" fmla="*/ 1664428 h 2237474"/>
              <a:gd name="connsiteX89" fmla="*/ 6516595 w 12192000"/>
              <a:gd name="connsiteY89" fmla="*/ 1667475 h 2237474"/>
              <a:gd name="connsiteX90" fmla="*/ 6508541 w 12192000"/>
              <a:gd name="connsiteY90" fmla="*/ 1668757 h 2237474"/>
              <a:gd name="connsiteX91" fmla="*/ 6471012 w 12192000"/>
              <a:gd name="connsiteY91" fmla="*/ 1678604 h 2237474"/>
              <a:gd name="connsiteX92" fmla="*/ 6415265 w 12192000"/>
              <a:gd name="connsiteY92" fmla="*/ 1665317 h 2237474"/>
              <a:gd name="connsiteX93" fmla="*/ 6364035 w 12192000"/>
              <a:gd name="connsiteY93" fmla="*/ 1667683 h 2237474"/>
              <a:gd name="connsiteX94" fmla="*/ 6280959 w 12192000"/>
              <a:gd name="connsiteY94" fmla="*/ 1689329 h 2237474"/>
              <a:gd name="connsiteX95" fmla="*/ 6243319 w 12192000"/>
              <a:gd name="connsiteY95" fmla="*/ 1695560 h 2237474"/>
              <a:gd name="connsiteX96" fmla="*/ 6098321 w 12192000"/>
              <a:gd name="connsiteY96" fmla="*/ 1721646 h 2237474"/>
              <a:gd name="connsiteX97" fmla="*/ 5880652 w 12192000"/>
              <a:gd name="connsiteY97" fmla="*/ 1779643 h 2237474"/>
              <a:gd name="connsiteX98" fmla="*/ 5785959 w 12192000"/>
              <a:gd name="connsiteY98" fmla="*/ 1775307 h 2237474"/>
              <a:gd name="connsiteX99" fmla="*/ 5643534 w 12192000"/>
              <a:gd name="connsiteY99" fmla="*/ 1802919 h 2237474"/>
              <a:gd name="connsiteX100" fmla="*/ 5518799 w 12192000"/>
              <a:gd name="connsiteY100" fmla="*/ 1818312 h 2237474"/>
              <a:gd name="connsiteX101" fmla="*/ 5505014 w 12192000"/>
              <a:gd name="connsiteY101" fmla="*/ 1819259 h 2237474"/>
              <a:gd name="connsiteX102" fmla="*/ 5453307 w 12192000"/>
              <a:gd name="connsiteY102" fmla="*/ 1815450 h 2237474"/>
              <a:gd name="connsiteX103" fmla="*/ 5364192 w 12192000"/>
              <a:gd name="connsiteY103" fmla="*/ 1826074 h 2237474"/>
              <a:gd name="connsiteX104" fmla="*/ 5350380 w 12192000"/>
              <a:gd name="connsiteY104" fmla="*/ 1830891 h 2237474"/>
              <a:gd name="connsiteX105" fmla="*/ 5259633 w 12192000"/>
              <a:gd name="connsiteY105" fmla="*/ 1837160 h 2237474"/>
              <a:gd name="connsiteX106" fmla="*/ 5197513 w 12192000"/>
              <a:gd name="connsiteY106" fmla="*/ 1844718 h 2237474"/>
              <a:gd name="connsiteX107" fmla="*/ 5168852 w 12192000"/>
              <a:gd name="connsiteY107" fmla="*/ 1844846 h 2237474"/>
              <a:gd name="connsiteX108" fmla="*/ 5114927 w 12192000"/>
              <a:gd name="connsiteY108" fmla="*/ 1847827 h 2237474"/>
              <a:gd name="connsiteX109" fmla="*/ 5108970 w 12192000"/>
              <a:gd name="connsiteY109" fmla="*/ 1847935 h 2237474"/>
              <a:gd name="connsiteX110" fmla="*/ 5067961 w 12192000"/>
              <a:gd name="connsiteY110" fmla="*/ 1845917 h 2237474"/>
              <a:gd name="connsiteX111" fmla="*/ 5007075 w 12192000"/>
              <a:gd name="connsiteY111" fmla="*/ 1838626 h 2237474"/>
              <a:gd name="connsiteX112" fmla="*/ 4944087 w 12192000"/>
              <a:gd name="connsiteY112" fmla="*/ 1823332 h 2237474"/>
              <a:gd name="connsiteX113" fmla="*/ 4907662 w 12192000"/>
              <a:gd name="connsiteY113" fmla="*/ 1816900 h 2237474"/>
              <a:gd name="connsiteX114" fmla="*/ 4882386 w 12192000"/>
              <a:gd name="connsiteY114" fmla="*/ 1809844 h 2237474"/>
              <a:gd name="connsiteX115" fmla="*/ 4811440 w 12192000"/>
              <a:gd name="connsiteY115" fmla="*/ 1804655 h 2237474"/>
              <a:gd name="connsiteX116" fmla="*/ 4691075 w 12192000"/>
              <a:gd name="connsiteY116" fmla="*/ 1801389 h 2237474"/>
              <a:gd name="connsiteX117" fmla="*/ 4611738 w 12192000"/>
              <a:gd name="connsiteY117" fmla="*/ 1776964 h 2237474"/>
              <a:gd name="connsiteX118" fmla="*/ 4560070 w 12192000"/>
              <a:gd name="connsiteY118" fmla="*/ 1785640 h 2237474"/>
              <a:gd name="connsiteX119" fmla="*/ 4536503 w 12192000"/>
              <a:gd name="connsiteY119" fmla="*/ 1785334 h 2237474"/>
              <a:gd name="connsiteX120" fmla="*/ 4513724 w 12192000"/>
              <a:gd name="connsiteY120" fmla="*/ 1791996 h 2237474"/>
              <a:gd name="connsiteX121" fmla="*/ 4459810 w 12192000"/>
              <a:gd name="connsiteY121" fmla="*/ 1797886 h 2237474"/>
              <a:gd name="connsiteX122" fmla="*/ 4379064 w 12192000"/>
              <a:gd name="connsiteY122" fmla="*/ 1817177 h 2237474"/>
              <a:gd name="connsiteX123" fmla="*/ 4319209 w 12192000"/>
              <a:gd name="connsiteY123" fmla="*/ 1834833 h 2237474"/>
              <a:gd name="connsiteX124" fmla="*/ 4290981 w 12192000"/>
              <a:gd name="connsiteY124" fmla="*/ 1839677 h 2237474"/>
              <a:gd name="connsiteX125" fmla="*/ 4285792 w 12192000"/>
              <a:gd name="connsiteY125" fmla="*/ 1836231 h 2237474"/>
              <a:gd name="connsiteX126" fmla="*/ 4238372 w 12192000"/>
              <a:gd name="connsiteY126" fmla="*/ 1851480 h 2237474"/>
              <a:gd name="connsiteX127" fmla="*/ 4232517 w 12192000"/>
              <a:gd name="connsiteY127" fmla="*/ 1852567 h 2237474"/>
              <a:gd name="connsiteX128" fmla="*/ 4191732 w 12192000"/>
              <a:gd name="connsiteY128" fmla="*/ 1857328 h 2237474"/>
              <a:gd name="connsiteX129" fmla="*/ 4065532 w 12192000"/>
              <a:gd name="connsiteY129" fmla="*/ 1855477 h 2237474"/>
              <a:gd name="connsiteX130" fmla="*/ 4028460 w 12192000"/>
              <a:gd name="connsiteY130" fmla="*/ 1855137 h 2237474"/>
              <a:gd name="connsiteX131" fmla="*/ 4002267 w 12192000"/>
              <a:gd name="connsiteY131" fmla="*/ 1852352 h 2237474"/>
              <a:gd name="connsiteX132" fmla="*/ 3931396 w 12192000"/>
              <a:gd name="connsiteY132" fmla="*/ 1858915 h 2237474"/>
              <a:gd name="connsiteX133" fmla="*/ 3812162 w 12192000"/>
              <a:gd name="connsiteY133" fmla="*/ 1875501 h 2237474"/>
              <a:gd name="connsiteX134" fmla="*/ 3729530 w 12192000"/>
              <a:gd name="connsiteY134" fmla="*/ 1864513 h 2237474"/>
              <a:gd name="connsiteX135" fmla="*/ 3680177 w 12192000"/>
              <a:gd name="connsiteY135" fmla="*/ 1881552 h 2237474"/>
              <a:gd name="connsiteX136" fmla="*/ 3567259 w 12192000"/>
              <a:gd name="connsiteY136" fmla="*/ 1893482 h 2237474"/>
              <a:gd name="connsiteX137" fmla="*/ 3405770 w 12192000"/>
              <a:gd name="connsiteY137" fmla="*/ 1904591 h 2237474"/>
              <a:gd name="connsiteX138" fmla="*/ 3280097 w 12192000"/>
              <a:gd name="connsiteY138" fmla="*/ 1919610 h 2237474"/>
              <a:gd name="connsiteX139" fmla="*/ 3123424 w 12192000"/>
              <a:gd name="connsiteY139" fmla="*/ 1952930 h 2237474"/>
              <a:gd name="connsiteX140" fmla="*/ 3009910 w 12192000"/>
              <a:gd name="connsiteY140" fmla="*/ 1957866 h 2237474"/>
              <a:gd name="connsiteX141" fmla="*/ 2995934 w 12192000"/>
              <a:gd name="connsiteY141" fmla="*/ 1967085 h 2237474"/>
              <a:gd name="connsiteX142" fmla="*/ 2980071 w 12192000"/>
              <a:gd name="connsiteY142" fmla="*/ 1972988 h 2237474"/>
              <a:gd name="connsiteX143" fmla="*/ 2978094 w 12192000"/>
              <a:gd name="connsiteY143" fmla="*/ 1972369 h 2237474"/>
              <a:gd name="connsiteX144" fmla="*/ 2942858 w 12192000"/>
              <a:gd name="connsiteY144" fmla="*/ 1981367 h 2237474"/>
              <a:gd name="connsiteX145" fmla="*/ 2875436 w 12192000"/>
              <a:gd name="connsiteY145" fmla="*/ 1996977 h 2237474"/>
              <a:gd name="connsiteX146" fmla="*/ 2874892 w 12192000"/>
              <a:gd name="connsiteY146" fmla="*/ 1996085 h 2237474"/>
              <a:gd name="connsiteX147" fmla="*/ 2864145 w 12192000"/>
              <a:gd name="connsiteY147" fmla="*/ 1994061 h 2237474"/>
              <a:gd name="connsiteX148" fmla="*/ 2843662 w 12192000"/>
              <a:gd name="connsiteY148" fmla="*/ 1992498 h 2237474"/>
              <a:gd name="connsiteX149" fmla="*/ 2796128 w 12192000"/>
              <a:gd name="connsiteY149" fmla="*/ 1976403 h 2237474"/>
              <a:gd name="connsiteX150" fmla="*/ 2756784 w 12192000"/>
              <a:gd name="connsiteY150" fmla="*/ 1985116 h 2237474"/>
              <a:gd name="connsiteX151" fmla="*/ 2748833 w 12192000"/>
              <a:gd name="connsiteY151" fmla="*/ 1986323 h 2237474"/>
              <a:gd name="connsiteX152" fmla="*/ 2748661 w 12192000"/>
              <a:gd name="connsiteY152" fmla="*/ 1986122 h 2237474"/>
              <a:gd name="connsiteX153" fmla="*/ 2740251 w 12192000"/>
              <a:gd name="connsiteY153" fmla="*/ 1986946 h 2237474"/>
              <a:gd name="connsiteX154" fmla="*/ 2718916 w 12192000"/>
              <a:gd name="connsiteY154" fmla="*/ 1990867 h 2237474"/>
              <a:gd name="connsiteX155" fmla="*/ 2713522 w 12192000"/>
              <a:gd name="connsiteY155" fmla="*/ 1990173 h 2237474"/>
              <a:gd name="connsiteX156" fmla="*/ 2680597 w 12192000"/>
              <a:gd name="connsiteY156" fmla="*/ 1984996 h 2237474"/>
              <a:gd name="connsiteX157" fmla="*/ 2578178 w 12192000"/>
              <a:gd name="connsiteY157" fmla="*/ 1990531 h 2237474"/>
              <a:gd name="connsiteX158" fmla="*/ 2476147 w 12192000"/>
              <a:gd name="connsiteY158" fmla="*/ 1998305 h 2237474"/>
              <a:gd name="connsiteX159" fmla="*/ 2373568 w 12192000"/>
              <a:gd name="connsiteY159" fmla="*/ 2003219 h 2237474"/>
              <a:gd name="connsiteX160" fmla="*/ 2321399 w 12192000"/>
              <a:gd name="connsiteY160" fmla="*/ 1989467 h 2237474"/>
              <a:gd name="connsiteX161" fmla="*/ 2315525 w 12192000"/>
              <a:gd name="connsiteY161" fmla="*/ 1989708 h 2237474"/>
              <a:gd name="connsiteX162" fmla="*/ 2300792 w 12192000"/>
              <a:gd name="connsiteY162" fmla="*/ 1994290 h 2237474"/>
              <a:gd name="connsiteX163" fmla="*/ 2295469 w 12192000"/>
              <a:gd name="connsiteY163" fmla="*/ 1996659 h 2237474"/>
              <a:gd name="connsiteX164" fmla="*/ 2287219 w 12192000"/>
              <a:gd name="connsiteY164" fmla="*/ 1998750 h 2237474"/>
              <a:gd name="connsiteX165" fmla="*/ 2286948 w 12192000"/>
              <a:gd name="connsiteY165" fmla="*/ 1998596 h 2237474"/>
              <a:gd name="connsiteX166" fmla="*/ 2243069 w 12192000"/>
              <a:gd name="connsiteY166" fmla="*/ 2015111 h 2237474"/>
              <a:gd name="connsiteX167" fmla="*/ 2186609 w 12192000"/>
              <a:gd name="connsiteY167" fmla="*/ 2008263 h 2237474"/>
              <a:gd name="connsiteX168" fmla="*/ 2164831 w 12192000"/>
              <a:gd name="connsiteY168" fmla="*/ 2010143 h 2237474"/>
              <a:gd name="connsiteX169" fmla="*/ 2152836 w 12192000"/>
              <a:gd name="connsiteY169" fmla="*/ 2010048 h 2237474"/>
              <a:gd name="connsiteX170" fmla="*/ 2117102 w 12192000"/>
              <a:gd name="connsiteY170" fmla="*/ 2023004 h 2237474"/>
              <a:gd name="connsiteX171" fmla="*/ 2111935 w 12192000"/>
              <a:gd name="connsiteY171" fmla="*/ 2023163 h 2237474"/>
              <a:gd name="connsiteX172" fmla="*/ 2089991 w 12192000"/>
              <a:gd name="connsiteY172" fmla="*/ 2034193 h 2237474"/>
              <a:gd name="connsiteX173" fmla="*/ 2058061 w 12192000"/>
              <a:gd name="connsiteY173" fmla="*/ 2047942 h 2237474"/>
              <a:gd name="connsiteX174" fmla="*/ 2055737 w 12192000"/>
              <a:gd name="connsiteY174" fmla="*/ 2047704 h 2237474"/>
              <a:gd name="connsiteX175" fmla="*/ 2042244 w 12192000"/>
              <a:gd name="connsiteY175" fmla="*/ 2055560 h 2237474"/>
              <a:gd name="connsiteX176" fmla="*/ 1976224 w 12192000"/>
              <a:gd name="connsiteY176" fmla="*/ 2074257 h 2237474"/>
              <a:gd name="connsiteX177" fmla="*/ 1877728 w 12192000"/>
              <a:gd name="connsiteY177" fmla="*/ 2101004 h 2237474"/>
              <a:gd name="connsiteX178" fmla="*/ 1759056 w 12192000"/>
              <a:gd name="connsiteY178" fmla="*/ 2125608 h 2237474"/>
              <a:gd name="connsiteX179" fmla="*/ 1637948 w 12192000"/>
              <a:gd name="connsiteY179" fmla="*/ 2172597 h 2237474"/>
              <a:gd name="connsiteX180" fmla="*/ 1434549 w 12192000"/>
              <a:gd name="connsiteY180" fmla="*/ 2234522 h 2237474"/>
              <a:gd name="connsiteX181" fmla="*/ 1398481 w 12192000"/>
              <a:gd name="connsiteY181" fmla="*/ 2237074 h 2237474"/>
              <a:gd name="connsiteX182" fmla="*/ 1398407 w 12192000"/>
              <a:gd name="connsiteY182" fmla="*/ 2237095 h 2237474"/>
              <a:gd name="connsiteX183" fmla="*/ 1370962 w 12192000"/>
              <a:gd name="connsiteY183" fmla="*/ 2237474 h 2237474"/>
              <a:gd name="connsiteX184" fmla="*/ 1356367 w 12192000"/>
              <a:gd name="connsiteY184" fmla="*/ 2235089 h 2237474"/>
              <a:gd name="connsiteX185" fmla="*/ 1324828 w 12192000"/>
              <a:gd name="connsiteY185" fmla="*/ 2231968 h 2237474"/>
              <a:gd name="connsiteX186" fmla="*/ 1297744 w 12192000"/>
              <a:gd name="connsiteY186" fmla="*/ 2235849 h 2237474"/>
              <a:gd name="connsiteX187" fmla="*/ 1286236 w 12192000"/>
              <a:gd name="connsiteY187" fmla="*/ 2233135 h 2237474"/>
              <a:gd name="connsiteX188" fmla="*/ 1283504 w 12192000"/>
              <a:gd name="connsiteY188" fmla="*/ 2233797 h 2237474"/>
              <a:gd name="connsiteX189" fmla="*/ 1279765 w 12192000"/>
              <a:gd name="connsiteY189" fmla="*/ 2229639 h 2237474"/>
              <a:gd name="connsiteX190" fmla="*/ 1195347 w 12192000"/>
              <a:gd name="connsiteY190" fmla="*/ 2212354 h 2237474"/>
              <a:gd name="connsiteX191" fmla="*/ 970251 w 12192000"/>
              <a:gd name="connsiteY191" fmla="*/ 2221029 h 2237474"/>
              <a:gd name="connsiteX192" fmla="*/ 812914 w 12192000"/>
              <a:gd name="connsiteY192" fmla="*/ 2202752 h 2237474"/>
              <a:gd name="connsiteX193" fmla="*/ 800195 w 12192000"/>
              <a:gd name="connsiteY193" fmla="*/ 2209407 h 2237474"/>
              <a:gd name="connsiteX194" fmla="*/ 784978 w 12192000"/>
              <a:gd name="connsiteY194" fmla="*/ 2212360 h 2237474"/>
              <a:gd name="connsiteX195" fmla="*/ 681987 w 12192000"/>
              <a:gd name="connsiteY195" fmla="*/ 2216757 h 2237474"/>
              <a:gd name="connsiteX196" fmla="*/ 669923 w 12192000"/>
              <a:gd name="connsiteY196" fmla="*/ 2211682 h 2237474"/>
              <a:gd name="connsiteX197" fmla="*/ 648680 w 12192000"/>
              <a:gd name="connsiteY197" fmla="*/ 2206229 h 2237474"/>
              <a:gd name="connsiteX198" fmla="*/ 597225 w 12192000"/>
              <a:gd name="connsiteY198" fmla="*/ 2180999 h 2237474"/>
              <a:gd name="connsiteX199" fmla="*/ 558449 w 12192000"/>
              <a:gd name="connsiteY199" fmla="*/ 2182346 h 2237474"/>
              <a:gd name="connsiteX200" fmla="*/ 550517 w 12192000"/>
              <a:gd name="connsiteY200" fmla="*/ 2182060 h 2237474"/>
              <a:gd name="connsiteX201" fmla="*/ 550309 w 12192000"/>
              <a:gd name="connsiteY201" fmla="*/ 2181825 h 2237474"/>
              <a:gd name="connsiteX202" fmla="*/ 541836 w 12192000"/>
              <a:gd name="connsiteY202" fmla="*/ 2181063 h 2237474"/>
              <a:gd name="connsiteX203" fmla="*/ 536057 w 12192000"/>
              <a:gd name="connsiteY203" fmla="*/ 2181537 h 2237474"/>
              <a:gd name="connsiteX204" fmla="*/ 520671 w 12192000"/>
              <a:gd name="connsiteY204" fmla="*/ 2180980 h 2237474"/>
              <a:gd name="connsiteX205" fmla="*/ 515024 w 12192000"/>
              <a:gd name="connsiteY205" fmla="*/ 2179258 h 2237474"/>
              <a:gd name="connsiteX206" fmla="*/ 512278 w 12192000"/>
              <a:gd name="connsiteY206" fmla="*/ 2176369 h 2237474"/>
              <a:gd name="connsiteX207" fmla="*/ 480419 w 12192000"/>
              <a:gd name="connsiteY207" fmla="*/ 2167807 h 2237474"/>
              <a:gd name="connsiteX208" fmla="*/ 413835 w 12192000"/>
              <a:gd name="connsiteY208" fmla="*/ 2156783 h 2237474"/>
              <a:gd name="connsiteX209" fmla="*/ 376513 w 12192000"/>
              <a:gd name="connsiteY209" fmla="*/ 2154014 h 2237474"/>
              <a:gd name="connsiteX210" fmla="*/ 273386 w 12192000"/>
              <a:gd name="connsiteY210" fmla="*/ 2142551 h 2237474"/>
              <a:gd name="connsiteX211" fmla="*/ 169207 w 12192000"/>
              <a:gd name="connsiteY211" fmla="*/ 2128100 h 2237474"/>
              <a:gd name="connsiteX212" fmla="*/ 93149 w 12192000"/>
              <a:gd name="connsiteY212" fmla="*/ 2105324 h 2237474"/>
              <a:gd name="connsiteX213" fmla="*/ 88109 w 12192000"/>
              <a:gd name="connsiteY213" fmla="*/ 2106704 h 2237474"/>
              <a:gd name="connsiteX214" fmla="*/ 80022 w 12192000"/>
              <a:gd name="connsiteY214" fmla="*/ 2107254 h 2237474"/>
              <a:gd name="connsiteX215" fmla="*/ 79717 w 12192000"/>
              <a:gd name="connsiteY215" fmla="*/ 2107046 h 2237474"/>
              <a:gd name="connsiteX216" fmla="*/ 72352 w 12192000"/>
              <a:gd name="connsiteY216" fmla="*/ 2107991 h 2237474"/>
              <a:gd name="connsiteX217" fmla="*/ 37645 w 12192000"/>
              <a:gd name="connsiteY217" fmla="*/ 2115401 h 2237474"/>
              <a:gd name="connsiteX218" fmla="*/ 4572 w 12192000"/>
              <a:gd name="connsiteY218" fmla="*/ 2111091 h 2237474"/>
              <a:gd name="connsiteX219" fmla="*/ 0 w 12192000"/>
              <a:gd name="connsiteY219" fmla="*/ 2110468 h 2237474"/>
              <a:gd name="connsiteX220" fmla="*/ 0 w 12192000"/>
              <a:gd name="connsiteY22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00499 w 12192000"/>
              <a:gd name="connsiteY34" fmla="*/ 954680 h 2237474"/>
              <a:gd name="connsiteX35" fmla="*/ 9428195 w 12192000"/>
              <a:gd name="connsiteY35" fmla="*/ 986225 h 2237474"/>
              <a:gd name="connsiteX36" fmla="*/ 9410017 w 12192000"/>
              <a:gd name="connsiteY36" fmla="*/ 993931 h 2237474"/>
              <a:gd name="connsiteX37" fmla="*/ 9392919 w 12192000"/>
              <a:gd name="connsiteY37" fmla="*/ 994656 h 2237474"/>
              <a:gd name="connsiteX38" fmla="*/ 9278619 w 12192000"/>
              <a:gd name="connsiteY38" fmla="*/ 1011878 h 2237474"/>
              <a:gd name="connsiteX39" fmla="*/ 9268019 w 12192000"/>
              <a:gd name="connsiteY39" fmla="*/ 1007442 h 2237474"/>
              <a:gd name="connsiteX40" fmla="*/ 9234662 w 12192000"/>
              <a:gd name="connsiteY40" fmla="*/ 1023056 h 2237474"/>
              <a:gd name="connsiteX41" fmla="*/ 9181033 w 12192000"/>
              <a:gd name="connsiteY41" fmla="*/ 1037921 h 2237474"/>
              <a:gd name="connsiteX42" fmla="*/ 9155969 w 12192000"/>
              <a:gd name="connsiteY42" fmla="*/ 1046804 h 2237474"/>
              <a:gd name="connsiteX43" fmla="*/ 9133985 w 12192000"/>
              <a:gd name="connsiteY43" fmla="*/ 1046450 h 2237474"/>
              <a:gd name="connsiteX44" fmla="*/ 9012987 w 12192000"/>
              <a:gd name="connsiteY44" fmla="*/ 1061986 h 2237474"/>
              <a:gd name="connsiteX45" fmla="*/ 8968445 w 12192000"/>
              <a:gd name="connsiteY45" fmla="*/ 1052169 h 2237474"/>
              <a:gd name="connsiteX46" fmla="*/ 8958984 w 12192000"/>
              <a:gd name="connsiteY46" fmla="*/ 1057212 h 2237474"/>
              <a:gd name="connsiteX47" fmla="*/ 8886001 w 12192000"/>
              <a:gd name="connsiteY47" fmla="*/ 1067468 h 2237474"/>
              <a:gd name="connsiteX48" fmla="*/ 8838610 w 12192000"/>
              <a:gd name="connsiteY48" fmla="*/ 1075091 h 2237474"/>
              <a:gd name="connsiteX49" fmla="*/ 8750383 w 12192000"/>
              <a:gd name="connsiteY49" fmla="*/ 1097387 h 2237474"/>
              <a:gd name="connsiteX50" fmla="*/ 8697365 w 12192000"/>
              <a:gd name="connsiteY50" fmla="*/ 1105869 h 2237474"/>
              <a:gd name="connsiteX51" fmla="*/ 8665605 w 12192000"/>
              <a:gd name="connsiteY51" fmla="*/ 1110791 h 2237474"/>
              <a:gd name="connsiteX52" fmla="*/ 8584946 w 12192000"/>
              <a:gd name="connsiteY52" fmla="*/ 1135226 h 2237474"/>
              <a:gd name="connsiteX53" fmla="*/ 8460755 w 12192000"/>
              <a:gd name="connsiteY53" fmla="*/ 1203427 h 2237474"/>
              <a:gd name="connsiteX54" fmla="*/ 8419755 w 12192000"/>
              <a:gd name="connsiteY54" fmla="*/ 1216260 h 2237474"/>
              <a:gd name="connsiteX55" fmla="*/ 8411626 w 12192000"/>
              <a:gd name="connsiteY55" fmla="*/ 1214397 h 2237474"/>
              <a:gd name="connsiteX56" fmla="*/ 8363469 w 12192000"/>
              <a:gd name="connsiteY56" fmla="*/ 1246658 h 2237474"/>
              <a:gd name="connsiteX57" fmla="*/ 8275497 w 12192000"/>
              <a:gd name="connsiteY57" fmla="*/ 1264396 h 2237474"/>
              <a:gd name="connsiteX58" fmla="*/ 8206287 w 12192000"/>
              <a:gd name="connsiteY58" fmla="*/ 1273060 h 2237474"/>
              <a:gd name="connsiteX59" fmla="*/ 8168705 w 12192000"/>
              <a:gd name="connsiteY59" fmla="*/ 1279956 h 2237474"/>
              <a:gd name="connsiteX60" fmla="*/ 8139997 w 12192000"/>
              <a:gd name="connsiteY60" fmla="*/ 1282713 h 2237474"/>
              <a:gd name="connsiteX61" fmla="*/ 8074238 w 12192000"/>
              <a:gd name="connsiteY61" fmla="*/ 1301895 h 2237474"/>
              <a:gd name="connsiteX62" fmla="*/ 7968292 w 12192000"/>
              <a:gd name="connsiteY62" fmla="*/ 1338779 h 2237474"/>
              <a:gd name="connsiteX63" fmla="*/ 7945122 w 12192000"/>
              <a:gd name="connsiteY63" fmla="*/ 1345477 h 2237474"/>
              <a:gd name="connsiteX64" fmla="*/ 7902328 w 12192000"/>
              <a:gd name="connsiteY64" fmla="*/ 1345865 h 2237474"/>
              <a:gd name="connsiteX65" fmla="*/ 7875879 w 12192000"/>
              <a:gd name="connsiteY65" fmla="*/ 1345646 h 2237474"/>
              <a:gd name="connsiteX66" fmla="*/ 7840612 w 12192000"/>
              <a:gd name="connsiteY66" fmla="*/ 1369373 h 2237474"/>
              <a:gd name="connsiteX67" fmla="*/ 7786819 w 12192000"/>
              <a:gd name="connsiteY67" fmla="*/ 1378970 h 2237474"/>
              <a:gd name="connsiteX68" fmla="*/ 7548172 w 12192000"/>
              <a:gd name="connsiteY68" fmla="*/ 1417460 h 2237474"/>
              <a:gd name="connsiteX69" fmla="*/ 7483437 w 12192000"/>
              <a:gd name="connsiteY69" fmla="*/ 1478152 h 2237474"/>
              <a:gd name="connsiteX70" fmla="*/ 7377870 w 12192000"/>
              <a:gd name="connsiteY70" fmla="*/ 1523319 h 2237474"/>
              <a:gd name="connsiteX71" fmla="*/ 7230737 w 12192000"/>
              <a:gd name="connsiteY71" fmla="*/ 1562633 h 2237474"/>
              <a:gd name="connsiteX72" fmla="*/ 7224458 w 12192000"/>
              <a:gd name="connsiteY72" fmla="*/ 1573008 h 2237474"/>
              <a:gd name="connsiteX73" fmla="*/ 7213486 w 12192000"/>
              <a:gd name="connsiteY73" fmla="*/ 1580987 h 2237474"/>
              <a:gd name="connsiteX74" fmla="*/ 7183121 w 12192000"/>
              <a:gd name="connsiteY74" fmla="*/ 1595162 h 2237474"/>
              <a:gd name="connsiteX75" fmla="*/ 7164601 w 12192000"/>
              <a:gd name="connsiteY75" fmla="*/ 1606490 h 2237474"/>
              <a:gd name="connsiteX76" fmla="*/ 7114651 w 12192000"/>
              <a:gd name="connsiteY76" fmla="*/ 1620959 h 2237474"/>
              <a:gd name="connsiteX77" fmla="*/ 7092727 w 12192000"/>
              <a:gd name="connsiteY77" fmla="*/ 1623628 h 2237474"/>
              <a:gd name="connsiteX78" fmla="*/ 7031309 w 12192000"/>
              <a:gd name="connsiteY78" fmla="*/ 1619451 h 2237474"/>
              <a:gd name="connsiteX79" fmla="*/ 6999084 w 12192000"/>
              <a:gd name="connsiteY79" fmla="*/ 1634317 h 2237474"/>
              <a:gd name="connsiteX80" fmla="*/ 6992107 w 12192000"/>
              <a:gd name="connsiteY80" fmla="*/ 1636860 h 2237474"/>
              <a:gd name="connsiteX81" fmla="*/ 6991765 w 12192000"/>
              <a:gd name="connsiteY81" fmla="*/ 1636725 h 2237474"/>
              <a:gd name="connsiteX82" fmla="*/ 6900177 w 12192000"/>
              <a:gd name="connsiteY82" fmla="*/ 1636016 h 2237474"/>
              <a:gd name="connsiteX83" fmla="*/ 6795372 w 12192000"/>
              <a:gd name="connsiteY83" fmla="*/ 1644845 h 2237474"/>
              <a:gd name="connsiteX84" fmla="*/ 6692251 w 12192000"/>
              <a:gd name="connsiteY84" fmla="*/ 1656357 h 2237474"/>
              <a:gd name="connsiteX85" fmla="*/ 6655235 w 12192000"/>
              <a:gd name="connsiteY85" fmla="*/ 1661869 h 2237474"/>
              <a:gd name="connsiteX86" fmla="*/ 6587857 w 12192000"/>
              <a:gd name="connsiteY86" fmla="*/ 1665769 h 2237474"/>
              <a:gd name="connsiteX87" fmla="*/ 6554894 w 12192000"/>
              <a:gd name="connsiteY87" fmla="*/ 1664428 h 2237474"/>
              <a:gd name="connsiteX88" fmla="*/ 6516595 w 12192000"/>
              <a:gd name="connsiteY88" fmla="*/ 1667475 h 2237474"/>
              <a:gd name="connsiteX89" fmla="*/ 6508541 w 12192000"/>
              <a:gd name="connsiteY89" fmla="*/ 1668757 h 2237474"/>
              <a:gd name="connsiteX90" fmla="*/ 6471012 w 12192000"/>
              <a:gd name="connsiteY90" fmla="*/ 1678604 h 2237474"/>
              <a:gd name="connsiteX91" fmla="*/ 6415265 w 12192000"/>
              <a:gd name="connsiteY91" fmla="*/ 1665317 h 2237474"/>
              <a:gd name="connsiteX92" fmla="*/ 6364035 w 12192000"/>
              <a:gd name="connsiteY92" fmla="*/ 1667683 h 2237474"/>
              <a:gd name="connsiteX93" fmla="*/ 6280959 w 12192000"/>
              <a:gd name="connsiteY93" fmla="*/ 1689329 h 2237474"/>
              <a:gd name="connsiteX94" fmla="*/ 6243319 w 12192000"/>
              <a:gd name="connsiteY94" fmla="*/ 1695560 h 2237474"/>
              <a:gd name="connsiteX95" fmla="*/ 6098321 w 12192000"/>
              <a:gd name="connsiteY95" fmla="*/ 1721646 h 2237474"/>
              <a:gd name="connsiteX96" fmla="*/ 5880652 w 12192000"/>
              <a:gd name="connsiteY96" fmla="*/ 1779643 h 2237474"/>
              <a:gd name="connsiteX97" fmla="*/ 5785959 w 12192000"/>
              <a:gd name="connsiteY97" fmla="*/ 1775307 h 2237474"/>
              <a:gd name="connsiteX98" fmla="*/ 5643534 w 12192000"/>
              <a:gd name="connsiteY98" fmla="*/ 1802919 h 2237474"/>
              <a:gd name="connsiteX99" fmla="*/ 5518799 w 12192000"/>
              <a:gd name="connsiteY99" fmla="*/ 1818312 h 2237474"/>
              <a:gd name="connsiteX100" fmla="*/ 5505014 w 12192000"/>
              <a:gd name="connsiteY100" fmla="*/ 1819259 h 2237474"/>
              <a:gd name="connsiteX101" fmla="*/ 5453307 w 12192000"/>
              <a:gd name="connsiteY101" fmla="*/ 1815450 h 2237474"/>
              <a:gd name="connsiteX102" fmla="*/ 5364192 w 12192000"/>
              <a:gd name="connsiteY102" fmla="*/ 1826074 h 2237474"/>
              <a:gd name="connsiteX103" fmla="*/ 5350380 w 12192000"/>
              <a:gd name="connsiteY103" fmla="*/ 1830891 h 2237474"/>
              <a:gd name="connsiteX104" fmla="*/ 5259633 w 12192000"/>
              <a:gd name="connsiteY104" fmla="*/ 1837160 h 2237474"/>
              <a:gd name="connsiteX105" fmla="*/ 5197513 w 12192000"/>
              <a:gd name="connsiteY105" fmla="*/ 1844718 h 2237474"/>
              <a:gd name="connsiteX106" fmla="*/ 5168852 w 12192000"/>
              <a:gd name="connsiteY106" fmla="*/ 1844846 h 2237474"/>
              <a:gd name="connsiteX107" fmla="*/ 5114927 w 12192000"/>
              <a:gd name="connsiteY107" fmla="*/ 1847827 h 2237474"/>
              <a:gd name="connsiteX108" fmla="*/ 5108970 w 12192000"/>
              <a:gd name="connsiteY108" fmla="*/ 1847935 h 2237474"/>
              <a:gd name="connsiteX109" fmla="*/ 5067961 w 12192000"/>
              <a:gd name="connsiteY109" fmla="*/ 1845917 h 2237474"/>
              <a:gd name="connsiteX110" fmla="*/ 5007075 w 12192000"/>
              <a:gd name="connsiteY110" fmla="*/ 1838626 h 2237474"/>
              <a:gd name="connsiteX111" fmla="*/ 4944087 w 12192000"/>
              <a:gd name="connsiteY111" fmla="*/ 1823332 h 2237474"/>
              <a:gd name="connsiteX112" fmla="*/ 4907662 w 12192000"/>
              <a:gd name="connsiteY112" fmla="*/ 1816900 h 2237474"/>
              <a:gd name="connsiteX113" fmla="*/ 4882386 w 12192000"/>
              <a:gd name="connsiteY113" fmla="*/ 1809844 h 2237474"/>
              <a:gd name="connsiteX114" fmla="*/ 4811440 w 12192000"/>
              <a:gd name="connsiteY114" fmla="*/ 1804655 h 2237474"/>
              <a:gd name="connsiteX115" fmla="*/ 4691075 w 12192000"/>
              <a:gd name="connsiteY115" fmla="*/ 1801389 h 2237474"/>
              <a:gd name="connsiteX116" fmla="*/ 4611738 w 12192000"/>
              <a:gd name="connsiteY116" fmla="*/ 1776964 h 2237474"/>
              <a:gd name="connsiteX117" fmla="*/ 4560070 w 12192000"/>
              <a:gd name="connsiteY117" fmla="*/ 1785640 h 2237474"/>
              <a:gd name="connsiteX118" fmla="*/ 4536503 w 12192000"/>
              <a:gd name="connsiteY118" fmla="*/ 1785334 h 2237474"/>
              <a:gd name="connsiteX119" fmla="*/ 4513724 w 12192000"/>
              <a:gd name="connsiteY119" fmla="*/ 1791996 h 2237474"/>
              <a:gd name="connsiteX120" fmla="*/ 4459810 w 12192000"/>
              <a:gd name="connsiteY120" fmla="*/ 1797886 h 2237474"/>
              <a:gd name="connsiteX121" fmla="*/ 4379064 w 12192000"/>
              <a:gd name="connsiteY121" fmla="*/ 1817177 h 2237474"/>
              <a:gd name="connsiteX122" fmla="*/ 4319209 w 12192000"/>
              <a:gd name="connsiteY122" fmla="*/ 1834833 h 2237474"/>
              <a:gd name="connsiteX123" fmla="*/ 4290981 w 12192000"/>
              <a:gd name="connsiteY123" fmla="*/ 1839677 h 2237474"/>
              <a:gd name="connsiteX124" fmla="*/ 4285792 w 12192000"/>
              <a:gd name="connsiteY124" fmla="*/ 1836231 h 2237474"/>
              <a:gd name="connsiteX125" fmla="*/ 4238372 w 12192000"/>
              <a:gd name="connsiteY125" fmla="*/ 1851480 h 2237474"/>
              <a:gd name="connsiteX126" fmla="*/ 4232517 w 12192000"/>
              <a:gd name="connsiteY126" fmla="*/ 1852567 h 2237474"/>
              <a:gd name="connsiteX127" fmla="*/ 4191732 w 12192000"/>
              <a:gd name="connsiteY127" fmla="*/ 1857328 h 2237474"/>
              <a:gd name="connsiteX128" fmla="*/ 4065532 w 12192000"/>
              <a:gd name="connsiteY128" fmla="*/ 1855477 h 2237474"/>
              <a:gd name="connsiteX129" fmla="*/ 4028460 w 12192000"/>
              <a:gd name="connsiteY129" fmla="*/ 1855137 h 2237474"/>
              <a:gd name="connsiteX130" fmla="*/ 4002267 w 12192000"/>
              <a:gd name="connsiteY130" fmla="*/ 1852352 h 2237474"/>
              <a:gd name="connsiteX131" fmla="*/ 3931396 w 12192000"/>
              <a:gd name="connsiteY131" fmla="*/ 1858915 h 2237474"/>
              <a:gd name="connsiteX132" fmla="*/ 3812162 w 12192000"/>
              <a:gd name="connsiteY132" fmla="*/ 1875501 h 2237474"/>
              <a:gd name="connsiteX133" fmla="*/ 3729530 w 12192000"/>
              <a:gd name="connsiteY133" fmla="*/ 1864513 h 2237474"/>
              <a:gd name="connsiteX134" fmla="*/ 3680177 w 12192000"/>
              <a:gd name="connsiteY134" fmla="*/ 1881552 h 2237474"/>
              <a:gd name="connsiteX135" fmla="*/ 3567259 w 12192000"/>
              <a:gd name="connsiteY135" fmla="*/ 1893482 h 2237474"/>
              <a:gd name="connsiteX136" fmla="*/ 3405770 w 12192000"/>
              <a:gd name="connsiteY136" fmla="*/ 1904591 h 2237474"/>
              <a:gd name="connsiteX137" fmla="*/ 3280097 w 12192000"/>
              <a:gd name="connsiteY137" fmla="*/ 1919610 h 2237474"/>
              <a:gd name="connsiteX138" fmla="*/ 3123424 w 12192000"/>
              <a:gd name="connsiteY138" fmla="*/ 1952930 h 2237474"/>
              <a:gd name="connsiteX139" fmla="*/ 3009910 w 12192000"/>
              <a:gd name="connsiteY139" fmla="*/ 1957866 h 2237474"/>
              <a:gd name="connsiteX140" fmla="*/ 2995934 w 12192000"/>
              <a:gd name="connsiteY140" fmla="*/ 1967085 h 2237474"/>
              <a:gd name="connsiteX141" fmla="*/ 2980071 w 12192000"/>
              <a:gd name="connsiteY141" fmla="*/ 1972988 h 2237474"/>
              <a:gd name="connsiteX142" fmla="*/ 2978094 w 12192000"/>
              <a:gd name="connsiteY142" fmla="*/ 1972369 h 2237474"/>
              <a:gd name="connsiteX143" fmla="*/ 2942858 w 12192000"/>
              <a:gd name="connsiteY143" fmla="*/ 1981367 h 2237474"/>
              <a:gd name="connsiteX144" fmla="*/ 2875436 w 12192000"/>
              <a:gd name="connsiteY144" fmla="*/ 1996977 h 2237474"/>
              <a:gd name="connsiteX145" fmla="*/ 2874892 w 12192000"/>
              <a:gd name="connsiteY145" fmla="*/ 1996085 h 2237474"/>
              <a:gd name="connsiteX146" fmla="*/ 2864145 w 12192000"/>
              <a:gd name="connsiteY146" fmla="*/ 1994061 h 2237474"/>
              <a:gd name="connsiteX147" fmla="*/ 2843662 w 12192000"/>
              <a:gd name="connsiteY147" fmla="*/ 1992498 h 2237474"/>
              <a:gd name="connsiteX148" fmla="*/ 2796128 w 12192000"/>
              <a:gd name="connsiteY148" fmla="*/ 1976403 h 2237474"/>
              <a:gd name="connsiteX149" fmla="*/ 2756784 w 12192000"/>
              <a:gd name="connsiteY149" fmla="*/ 1985116 h 2237474"/>
              <a:gd name="connsiteX150" fmla="*/ 2748833 w 12192000"/>
              <a:gd name="connsiteY150" fmla="*/ 1986323 h 2237474"/>
              <a:gd name="connsiteX151" fmla="*/ 2748661 w 12192000"/>
              <a:gd name="connsiteY151" fmla="*/ 1986122 h 2237474"/>
              <a:gd name="connsiteX152" fmla="*/ 2740251 w 12192000"/>
              <a:gd name="connsiteY152" fmla="*/ 1986946 h 2237474"/>
              <a:gd name="connsiteX153" fmla="*/ 2718916 w 12192000"/>
              <a:gd name="connsiteY153" fmla="*/ 1990867 h 2237474"/>
              <a:gd name="connsiteX154" fmla="*/ 2713522 w 12192000"/>
              <a:gd name="connsiteY154" fmla="*/ 1990173 h 2237474"/>
              <a:gd name="connsiteX155" fmla="*/ 2680597 w 12192000"/>
              <a:gd name="connsiteY155" fmla="*/ 1984996 h 2237474"/>
              <a:gd name="connsiteX156" fmla="*/ 2578178 w 12192000"/>
              <a:gd name="connsiteY156" fmla="*/ 1990531 h 2237474"/>
              <a:gd name="connsiteX157" fmla="*/ 2476147 w 12192000"/>
              <a:gd name="connsiteY157" fmla="*/ 1998305 h 2237474"/>
              <a:gd name="connsiteX158" fmla="*/ 2373568 w 12192000"/>
              <a:gd name="connsiteY158" fmla="*/ 2003219 h 2237474"/>
              <a:gd name="connsiteX159" fmla="*/ 2321399 w 12192000"/>
              <a:gd name="connsiteY159" fmla="*/ 1989467 h 2237474"/>
              <a:gd name="connsiteX160" fmla="*/ 2315525 w 12192000"/>
              <a:gd name="connsiteY160" fmla="*/ 1989708 h 2237474"/>
              <a:gd name="connsiteX161" fmla="*/ 2300792 w 12192000"/>
              <a:gd name="connsiteY161" fmla="*/ 1994290 h 2237474"/>
              <a:gd name="connsiteX162" fmla="*/ 2295469 w 12192000"/>
              <a:gd name="connsiteY162" fmla="*/ 1996659 h 2237474"/>
              <a:gd name="connsiteX163" fmla="*/ 2287219 w 12192000"/>
              <a:gd name="connsiteY163" fmla="*/ 1998750 h 2237474"/>
              <a:gd name="connsiteX164" fmla="*/ 2286948 w 12192000"/>
              <a:gd name="connsiteY164" fmla="*/ 1998596 h 2237474"/>
              <a:gd name="connsiteX165" fmla="*/ 2243069 w 12192000"/>
              <a:gd name="connsiteY165" fmla="*/ 2015111 h 2237474"/>
              <a:gd name="connsiteX166" fmla="*/ 2186609 w 12192000"/>
              <a:gd name="connsiteY166" fmla="*/ 2008263 h 2237474"/>
              <a:gd name="connsiteX167" fmla="*/ 2164831 w 12192000"/>
              <a:gd name="connsiteY167" fmla="*/ 2010143 h 2237474"/>
              <a:gd name="connsiteX168" fmla="*/ 2152836 w 12192000"/>
              <a:gd name="connsiteY168" fmla="*/ 2010048 h 2237474"/>
              <a:gd name="connsiteX169" fmla="*/ 2117102 w 12192000"/>
              <a:gd name="connsiteY169" fmla="*/ 2023004 h 2237474"/>
              <a:gd name="connsiteX170" fmla="*/ 2111935 w 12192000"/>
              <a:gd name="connsiteY170" fmla="*/ 2023163 h 2237474"/>
              <a:gd name="connsiteX171" fmla="*/ 2089991 w 12192000"/>
              <a:gd name="connsiteY171" fmla="*/ 2034193 h 2237474"/>
              <a:gd name="connsiteX172" fmla="*/ 2058061 w 12192000"/>
              <a:gd name="connsiteY172" fmla="*/ 2047942 h 2237474"/>
              <a:gd name="connsiteX173" fmla="*/ 2055737 w 12192000"/>
              <a:gd name="connsiteY173" fmla="*/ 2047704 h 2237474"/>
              <a:gd name="connsiteX174" fmla="*/ 2042244 w 12192000"/>
              <a:gd name="connsiteY174" fmla="*/ 2055560 h 2237474"/>
              <a:gd name="connsiteX175" fmla="*/ 1976224 w 12192000"/>
              <a:gd name="connsiteY175" fmla="*/ 2074257 h 2237474"/>
              <a:gd name="connsiteX176" fmla="*/ 1877728 w 12192000"/>
              <a:gd name="connsiteY176" fmla="*/ 2101004 h 2237474"/>
              <a:gd name="connsiteX177" fmla="*/ 1759056 w 12192000"/>
              <a:gd name="connsiteY177" fmla="*/ 2125608 h 2237474"/>
              <a:gd name="connsiteX178" fmla="*/ 1637948 w 12192000"/>
              <a:gd name="connsiteY178" fmla="*/ 2172597 h 2237474"/>
              <a:gd name="connsiteX179" fmla="*/ 1434549 w 12192000"/>
              <a:gd name="connsiteY179" fmla="*/ 2234522 h 2237474"/>
              <a:gd name="connsiteX180" fmla="*/ 1398481 w 12192000"/>
              <a:gd name="connsiteY180" fmla="*/ 2237074 h 2237474"/>
              <a:gd name="connsiteX181" fmla="*/ 1398407 w 12192000"/>
              <a:gd name="connsiteY181" fmla="*/ 2237095 h 2237474"/>
              <a:gd name="connsiteX182" fmla="*/ 1370962 w 12192000"/>
              <a:gd name="connsiteY182" fmla="*/ 2237474 h 2237474"/>
              <a:gd name="connsiteX183" fmla="*/ 1356367 w 12192000"/>
              <a:gd name="connsiteY183" fmla="*/ 2235089 h 2237474"/>
              <a:gd name="connsiteX184" fmla="*/ 1324828 w 12192000"/>
              <a:gd name="connsiteY184" fmla="*/ 2231968 h 2237474"/>
              <a:gd name="connsiteX185" fmla="*/ 1297744 w 12192000"/>
              <a:gd name="connsiteY185" fmla="*/ 2235849 h 2237474"/>
              <a:gd name="connsiteX186" fmla="*/ 1286236 w 12192000"/>
              <a:gd name="connsiteY186" fmla="*/ 2233135 h 2237474"/>
              <a:gd name="connsiteX187" fmla="*/ 1283504 w 12192000"/>
              <a:gd name="connsiteY187" fmla="*/ 2233797 h 2237474"/>
              <a:gd name="connsiteX188" fmla="*/ 1279765 w 12192000"/>
              <a:gd name="connsiteY188" fmla="*/ 2229639 h 2237474"/>
              <a:gd name="connsiteX189" fmla="*/ 1195347 w 12192000"/>
              <a:gd name="connsiteY189" fmla="*/ 2212354 h 2237474"/>
              <a:gd name="connsiteX190" fmla="*/ 970251 w 12192000"/>
              <a:gd name="connsiteY190" fmla="*/ 2221029 h 2237474"/>
              <a:gd name="connsiteX191" fmla="*/ 812914 w 12192000"/>
              <a:gd name="connsiteY191" fmla="*/ 2202752 h 2237474"/>
              <a:gd name="connsiteX192" fmla="*/ 800195 w 12192000"/>
              <a:gd name="connsiteY192" fmla="*/ 2209407 h 2237474"/>
              <a:gd name="connsiteX193" fmla="*/ 784978 w 12192000"/>
              <a:gd name="connsiteY193" fmla="*/ 2212360 h 2237474"/>
              <a:gd name="connsiteX194" fmla="*/ 681987 w 12192000"/>
              <a:gd name="connsiteY194" fmla="*/ 2216757 h 2237474"/>
              <a:gd name="connsiteX195" fmla="*/ 669923 w 12192000"/>
              <a:gd name="connsiteY195" fmla="*/ 2211682 h 2237474"/>
              <a:gd name="connsiteX196" fmla="*/ 648680 w 12192000"/>
              <a:gd name="connsiteY196" fmla="*/ 2206229 h 2237474"/>
              <a:gd name="connsiteX197" fmla="*/ 597225 w 12192000"/>
              <a:gd name="connsiteY197" fmla="*/ 2180999 h 2237474"/>
              <a:gd name="connsiteX198" fmla="*/ 558449 w 12192000"/>
              <a:gd name="connsiteY198" fmla="*/ 2182346 h 2237474"/>
              <a:gd name="connsiteX199" fmla="*/ 550517 w 12192000"/>
              <a:gd name="connsiteY199" fmla="*/ 2182060 h 2237474"/>
              <a:gd name="connsiteX200" fmla="*/ 550309 w 12192000"/>
              <a:gd name="connsiteY200" fmla="*/ 2181825 h 2237474"/>
              <a:gd name="connsiteX201" fmla="*/ 541836 w 12192000"/>
              <a:gd name="connsiteY201" fmla="*/ 2181063 h 2237474"/>
              <a:gd name="connsiteX202" fmla="*/ 536057 w 12192000"/>
              <a:gd name="connsiteY202" fmla="*/ 2181537 h 2237474"/>
              <a:gd name="connsiteX203" fmla="*/ 520671 w 12192000"/>
              <a:gd name="connsiteY203" fmla="*/ 2180980 h 2237474"/>
              <a:gd name="connsiteX204" fmla="*/ 515024 w 12192000"/>
              <a:gd name="connsiteY204" fmla="*/ 2179258 h 2237474"/>
              <a:gd name="connsiteX205" fmla="*/ 512278 w 12192000"/>
              <a:gd name="connsiteY205" fmla="*/ 2176369 h 2237474"/>
              <a:gd name="connsiteX206" fmla="*/ 480419 w 12192000"/>
              <a:gd name="connsiteY206" fmla="*/ 2167807 h 2237474"/>
              <a:gd name="connsiteX207" fmla="*/ 413835 w 12192000"/>
              <a:gd name="connsiteY207" fmla="*/ 2156783 h 2237474"/>
              <a:gd name="connsiteX208" fmla="*/ 376513 w 12192000"/>
              <a:gd name="connsiteY208" fmla="*/ 2154014 h 2237474"/>
              <a:gd name="connsiteX209" fmla="*/ 273386 w 12192000"/>
              <a:gd name="connsiteY209" fmla="*/ 2142551 h 2237474"/>
              <a:gd name="connsiteX210" fmla="*/ 169207 w 12192000"/>
              <a:gd name="connsiteY210" fmla="*/ 2128100 h 2237474"/>
              <a:gd name="connsiteX211" fmla="*/ 93149 w 12192000"/>
              <a:gd name="connsiteY211" fmla="*/ 2105324 h 2237474"/>
              <a:gd name="connsiteX212" fmla="*/ 88109 w 12192000"/>
              <a:gd name="connsiteY212" fmla="*/ 2106704 h 2237474"/>
              <a:gd name="connsiteX213" fmla="*/ 80022 w 12192000"/>
              <a:gd name="connsiteY213" fmla="*/ 2107254 h 2237474"/>
              <a:gd name="connsiteX214" fmla="*/ 79717 w 12192000"/>
              <a:gd name="connsiteY214" fmla="*/ 2107046 h 2237474"/>
              <a:gd name="connsiteX215" fmla="*/ 72352 w 12192000"/>
              <a:gd name="connsiteY215" fmla="*/ 2107991 h 2237474"/>
              <a:gd name="connsiteX216" fmla="*/ 37645 w 12192000"/>
              <a:gd name="connsiteY216" fmla="*/ 2115401 h 2237474"/>
              <a:gd name="connsiteX217" fmla="*/ 4572 w 12192000"/>
              <a:gd name="connsiteY217" fmla="*/ 2111091 h 2237474"/>
              <a:gd name="connsiteX218" fmla="*/ 0 w 12192000"/>
              <a:gd name="connsiteY218" fmla="*/ 2110468 h 2237474"/>
              <a:gd name="connsiteX219" fmla="*/ 0 w 12192000"/>
              <a:gd name="connsiteY21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61459 w 12192000"/>
              <a:gd name="connsiteY27" fmla="*/ 862394 h 2237474"/>
              <a:gd name="connsiteX28" fmla="*/ 9705768 w 12192000"/>
              <a:gd name="connsiteY28" fmla="*/ 894610 h 2237474"/>
              <a:gd name="connsiteX29" fmla="*/ 9683005 w 12192000"/>
              <a:gd name="connsiteY29" fmla="*/ 894128 h 2237474"/>
              <a:gd name="connsiteX30" fmla="*/ 9594438 w 12192000"/>
              <a:gd name="connsiteY30" fmla="*/ 919051 h 2237474"/>
              <a:gd name="connsiteX31" fmla="*/ 9577033 w 12192000"/>
              <a:gd name="connsiteY31" fmla="*/ 922857 h 2237474"/>
              <a:gd name="connsiteX32" fmla="*/ 9544189 w 12192000"/>
              <a:gd name="connsiteY32" fmla="*/ 938966 h 2237474"/>
              <a:gd name="connsiteX33" fmla="*/ 9500499 w 12192000"/>
              <a:gd name="connsiteY33" fmla="*/ 954680 h 2237474"/>
              <a:gd name="connsiteX34" fmla="*/ 9428195 w 12192000"/>
              <a:gd name="connsiteY34" fmla="*/ 986225 h 2237474"/>
              <a:gd name="connsiteX35" fmla="*/ 9410017 w 12192000"/>
              <a:gd name="connsiteY35" fmla="*/ 993931 h 2237474"/>
              <a:gd name="connsiteX36" fmla="*/ 9392919 w 12192000"/>
              <a:gd name="connsiteY36" fmla="*/ 994656 h 2237474"/>
              <a:gd name="connsiteX37" fmla="*/ 9278619 w 12192000"/>
              <a:gd name="connsiteY37" fmla="*/ 1011878 h 2237474"/>
              <a:gd name="connsiteX38" fmla="*/ 9268019 w 12192000"/>
              <a:gd name="connsiteY38" fmla="*/ 1007442 h 2237474"/>
              <a:gd name="connsiteX39" fmla="*/ 9234662 w 12192000"/>
              <a:gd name="connsiteY39" fmla="*/ 1023056 h 2237474"/>
              <a:gd name="connsiteX40" fmla="*/ 9181033 w 12192000"/>
              <a:gd name="connsiteY40" fmla="*/ 1037921 h 2237474"/>
              <a:gd name="connsiteX41" fmla="*/ 9155969 w 12192000"/>
              <a:gd name="connsiteY41" fmla="*/ 1046804 h 2237474"/>
              <a:gd name="connsiteX42" fmla="*/ 9133985 w 12192000"/>
              <a:gd name="connsiteY42" fmla="*/ 1046450 h 2237474"/>
              <a:gd name="connsiteX43" fmla="*/ 9012987 w 12192000"/>
              <a:gd name="connsiteY43" fmla="*/ 1061986 h 2237474"/>
              <a:gd name="connsiteX44" fmla="*/ 8968445 w 12192000"/>
              <a:gd name="connsiteY44" fmla="*/ 1052169 h 2237474"/>
              <a:gd name="connsiteX45" fmla="*/ 8958984 w 12192000"/>
              <a:gd name="connsiteY45" fmla="*/ 1057212 h 2237474"/>
              <a:gd name="connsiteX46" fmla="*/ 8886001 w 12192000"/>
              <a:gd name="connsiteY46" fmla="*/ 1067468 h 2237474"/>
              <a:gd name="connsiteX47" fmla="*/ 8838610 w 12192000"/>
              <a:gd name="connsiteY47" fmla="*/ 1075091 h 2237474"/>
              <a:gd name="connsiteX48" fmla="*/ 8750383 w 12192000"/>
              <a:gd name="connsiteY48" fmla="*/ 1097387 h 2237474"/>
              <a:gd name="connsiteX49" fmla="*/ 8697365 w 12192000"/>
              <a:gd name="connsiteY49" fmla="*/ 1105869 h 2237474"/>
              <a:gd name="connsiteX50" fmla="*/ 8665605 w 12192000"/>
              <a:gd name="connsiteY50" fmla="*/ 1110791 h 2237474"/>
              <a:gd name="connsiteX51" fmla="*/ 8584946 w 12192000"/>
              <a:gd name="connsiteY51" fmla="*/ 1135226 h 2237474"/>
              <a:gd name="connsiteX52" fmla="*/ 8460755 w 12192000"/>
              <a:gd name="connsiteY52" fmla="*/ 1203427 h 2237474"/>
              <a:gd name="connsiteX53" fmla="*/ 8419755 w 12192000"/>
              <a:gd name="connsiteY53" fmla="*/ 1216260 h 2237474"/>
              <a:gd name="connsiteX54" fmla="*/ 8411626 w 12192000"/>
              <a:gd name="connsiteY54" fmla="*/ 1214397 h 2237474"/>
              <a:gd name="connsiteX55" fmla="*/ 8363469 w 12192000"/>
              <a:gd name="connsiteY55" fmla="*/ 1246658 h 2237474"/>
              <a:gd name="connsiteX56" fmla="*/ 8275497 w 12192000"/>
              <a:gd name="connsiteY56" fmla="*/ 1264396 h 2237474"/>
              <a:gd name="connsiteX57" fmla="*/ 8206287 w 12192000"/>
              <a:gd name="connsiteY57" fmla="*/ 1273060 h 2237474"/>
              <a:gd name="connsiteX58" fmla="*/ 8168705 w 12192000"/>
              <a:gd name="connsiteY58" fmla="*/ 1279956 h 2237474"/>
              <a:gd name="connsiteX59" fmla="*/ 8139997 w 12192000"/>
              <a:gd name="connsiteY59" fmla="*/ 1282713 h 2237474"/>
              <a:gd name="connsiteX60" fmla="*/ 8074238 w 12192000"/>
              <a:gd name="connsiteY60" fmla="*/ 1301895 h 2237474"/>
              <a:gd name="connsiteX61" fmla="*/ 7968292 w 12192000"/>
              <a:gd name="connsiteY61" fmla="*/ 1338779 h 2237474"/>
              <a:gd name="connsiteX62" fmla="*/ 7945122 w 12192000"/>
              <a:gd name="connsiteY62" fmla="*/ 1345477 h 2237474"/>
              <a:gd name="connsiteX63" fmla="*/ 7902328 w 12192000"/>
              <a:gd name="connsiteY63" fmla="*/ 1345865 h 2237474"/>
              <a:gd name="connsiteX64" fmla="*/ 7875879 w 12192000"/>
              <a:gd name="connsiteY64" fmla="*/ 1345646 h 2237474"/>
              <a:gd name="connsiteX65" fmla="*/ 7840612 w 12192000"/>
              <a:gd name="connsiteY65" fmla="*/ 1369373 h 2237474"/>
              <a:gd name="connsiteX66" fmla="*/ 7786819 w 12192000"/>
              <a:gd name="connsiteY66" fmla="*/ 1378970 h 2237474"/>
              <a:gd name="connsiteX67" fmla="*/ 7548172 w 12192000"/>
              <a:gd name="connsiteY67" fmla="*/ 1417460 h 2237474"/>
              <a:gd name="connsiteX68" fmla="*/ 7483437 w 12192000"/>
              <a:gd name="connsiteY68" fmla="*/ 1478152 h 2237474"/>
              <a:gd name="connsiteX69" fmla="*/ 7377870 w 12192000"/>
              <a:gd name="connsiteY69" fmla="*/ 1523319 h 2237474"/>
              <a:gd name="connsiteX70" fmla="*/ 7230737 w 12192000"/>
              <a:gd name="connsiteY70" fmla="*/ 1562633 h 2237474"/>
              <a:gd name="connsiteX71" fmla="*/ 7224458 w 12192000"/>
              <a:gd name="connsiteY71" fmla="*/ 1573008 h 2237474"/>
              <a:gd name="connsiteX72" fmla="*/ 7213486 w 12192000"/>
              <a:gd name="connsiteY72" fmla="*/ 1580987 h 2237474"/>
              <a:gd name="connsiteX73" fmla="*/ 7183121 w 12192000"/>
              <a:gd name="connsiteY73" fmla="*/ 1595162 h 2237474"/>
              <a:gd name="connsiteX74" fmla="*/ 7164601 w 12192000"/>
              <a:gd name="connsiteY74" fmla="*/ 1606490 h 2237474"/>
              <a:gd name="connsiteX75" fmla="*/ 7114651 w 12192000"/>
              <a:gd name="connsiteY75" fmla="*/ 1620959 h 2237474"/>
              <a:gd name="connsiteX76" fmla="*/ 7092727 w 12192000"/>
              <a:gd name="connsiteY76" fmla="*/ 1623628 h 2237474"/>
              <a:gd name="connsiteX77" fmla="*/ 7031309 w 12192000"/>
              <a:gd name="connsiteY77" fmla="*/ 1619451 h 2237474"/>
              <a:gd name="connsiteX78" fmla="*/ 6999084 w 12192000"/>
              <a:gd name="connsiteY78" fmla="*/ 1634317 h 2237474"/>
              <a:gd name="connsiteX79" fmla="*/ 6992107 w 12192000"/>
              <a:gd name="connsiteY79" fmla="*/ 1636860 h 2237474"/>
              <a:gd name="connsiteX80" fmla="*/ 6991765 w 12192000"/>
              <a:gd name="connsiteY80" fmla="*/ 1636725 h 2237474"/>
              <a:gd name="connsiteX81" fmla="*/ 6900177 w 12192000"/>
              <a:gd name="connsiteY81" fmla="*/ 1636016 h 2237474"/>
              <a:gd name="connsiteX82" fmla="*/ 6795372 w 12192000"/>
              <a:gd name="connsiteY82" fmla="*/ 1644845 h 2237474"/>
              <a:gd name="connsiteX83" fmla="*/ 6692251 w 12192000"/>
              <a:gd name="connsiteY83" fmla="*/ 1656357 h 2237474"/>
              <a:gd name="connsiteX84" fmla="*/ 6655235 w 12192000"/>
              <a:gd name="connsiteY84" fmla="*/ 1661869 h 2237474"/>
              <a:gd name="connsiteX85" fmla="*/ 6587857 w 12192000"/>
              <a:gd name="connsiteY85" fmla="*/ 1665769 h 2237474"/>
              <a:gd name="connsiteX86" fmla="*/ 6554894 w 12192000"/>
              <a:gd name="connsiteY86" fmla="*/ 1664428 h 2237474"/>
              <a:gd name="connsiteX87" fmla="*/ 6516595 w 12192000"/>
              <a:gd name="connsiteY87" fmla="*/ 1667475 h 2237474"/>
              <a:gd name="connsiteX88" fmla="*/ 6508541 w 12192000"/>
              <a:gd name="connsiteY88" fmla="*/ 1668757 h 2237474"/>
              <a:gd name="connsiteX89" fmla="*/ 6471012 w 12192000"/>
              <a:gd name="connsiteY89" fmla="*/ 1678604 h 2237474"/>
              <a:gd name="connsiteX90" fmla="*/ 6415265 w 12192000"/>
              <a:gd name="connsiteY90" fmla="*/ 1665317 h 2237474"/>
              <a:gd name="connsiteX91" fmla="*/ 6364035 w 12192000"/>
              <a:gd name="connsiteY91" fmla="*/ 1667683 h 2237474"/>
              <a:gd name="connsiteX92" fmla="*/ 6280959 w 12192000"/>
              <a:gd name="connsiteY92" fmla="*/ 1689329 h 2237474"/>
              <a:gd name="connsiteX93" fmla="*/ 6243319 w 12192000"/>
              <a:gd name="connsiteY93" fmla="*/ 1695560 h 2237474"/>
              <a:gd name="connsiteX94" fmla="*/ 6098321 w 12192000"/>
              <a:gd name="connsiteY94" fmla="*/ 1721646 h 2237474"/>
              <a:gd name="connsiteX95" fmla="*/ 5880652 w 12192000"/>
              <a:gd name="connsiteY95" fmla="*/ 1779643 h 2237474"/>
              <a:gd name="connsiteX96" fmla="*/ 5785959 w 12192000"/>
              <a:gd name="connsiteY96" fmla="*/ 1775307 h 2237474"/>
              <a:gd name="connsiteX97" fmla="*/ 5643534 w 12192000"/>
              <a:gd name="connsiteY97" fmla="*/ 1802919 h 2237474"/>
              <a:gd name="connsiteX98" fmla="*/ 5518799 w 12192000"/>
              <a:gd name="connsiteY98" fmla="*/ 1818312 h 2237474"/>
              <a:gd name="connsiteX99" fmla="*/ 5505014 w 12192000"/>
              <a:gd name="connsiteY99" fmla="*/ 1819259 h 2237474"/>
              <a:gd name="connsiteX100" fmla="*/ 5453307 w 12192000"/>
              <a:gd name="connsiteY100" fmla="*/ 1815450 h 2237474"/>
              <a:gd name="connsiteX101" fmla="*/ 5364192 w 12192000"/>
              <a:gd name="connsiteY101" fmla="*/ 1826074 h 2237474"/>
              <a:gd name="connsiteX102" fmla="*/ 5350380 w 12192000"/>
              <a:gd name="connsiteY102" fmla="*/ 1830891 h 2237474"/>
              <a:gd name="connsiteX103" fmla="*/ 5259633 w 12192000"/>
              <a:gd name="connsiteY103" fmla="*/ 1837160 h 2237474"/>
              <a:gd name="connsiteX104" fmla="*/ 5197513 w 12192000"/>
              <a:gd name="connsiteY104" fmla="*/ 1844718 h 2237474"/>
              <a:gd name="connsiteX105" fmla="*/ 5168852 w 12192000"/>
              <a:gd name="connsiteY105" fmla="*/ 1844846 h 2237474"/>
              <a:gd name="connsiteX106" fmla="*/ 5114927 w 12192000"/>
              <a:gd name="connsiteY106" fmla="*/ 1847827 h 2237474"/>
              <a:gd name="connsiteX107" fmla="*/ 5108970 w 12192000"/>
              <a:gd name="connsiteY107" fmla="*/ 1847935 h 2237474"/>
              <a:gd name="connsiteX108" fmla="*/ 5067961 w 12192000"/>
              <a:gd name="connsiteY108" fmla="*/ 1845917 h 2237474"/>
              <a:gd name="connsiteX109" fmla="*/ 5007075 w 12192000"/>
              <a:gd name="connsiteY109" fmla="*/ 1838626 h 2237474"/>
              <a:gd name="connsiteX110" fmla="*/ 4944087 w 12192000"/>
              <a:gd name="connsiteY110" fmla="*/ 1823332 h 2237474"/>
              <a:gd name="connsiteX111" fmla="*/ 4907662 w 12192000"/>
              <a:gd name="connsiteY111" fmla="*/ 1816900 h 2237474"/>
              <a:gd name="connsiteX112" fmla="*/ 4882386 w 12192000"/>
              <a:gd name="connsiteY112" fmla="*/ 1809844 h 2237474"/>
              <a:gd name="connsiteX113" fmla="*/ 4811440 w 12192000"/>
              <a:gd name="connsiteY113" fmla="*/ 1804655 h 2237474"/>
              <a:gd name="connsiteX114" fmla="*/ 4691075 w 12192000"/>
              <a:gd name="connsiteY114" fmla="*/ 1801389 h 2237474"/>
              <a:gd name="connsiteX115" fmla="*/ 4611738 w 12192000"/>
              <a:gd name="connsiteY115" fmla="*/ 1776964 h 2237474"/>
              <a:gd name="connsiteX116" fmla="*/ 4560070 w 12192000"/>
              <a:gd name="connsiteY116" fmla="*/ 1785640 h 2237474"/>
              <a:gd name="connsiteX117" fmla="*/ 4536503 w 12192000"/>
              <a:gd name="connsiteY117" fmla="*/ 1785334 h 2237474"/>
              <a:gd name="connsiteX118" fmla="*/ 4513724 w 12192000"/>
              <a:gd name="connsiteY118" fmla="*/ 1791996 h 2237474"/>
              <a:gd name="connsiteX119" fmla="*/ 4459810 w 12192000"/>
              <a:gd name="connsiteY119" fmla="*/ 1797886 h 2237474"/>
              <a:gd name="connsiteX120" fmla="*/ 4379064 w 12192000"/>
              <a:gd name="connsiteY120" fmla="*/ 1817177 h 2237474"/>
              <a:gd name="connsiteX121" fmla="*/ 4319209 w 12192000"/>
              <a:gd name="connsiteY121" fmla="*/ 1834833 h 2237474"/>
              <a:gd name="connsiteX122" fmla="*/ 4290981 w 12192000"/>
              <a:gd name="connsiteY122" fmla="*/ 1839677 h 2237474"/>
              <a:gd name="connsiteX123" fmla="*/ 4285792 w 12192000"/>
              <a:gd name="connsiteY123" fmla="*/ 1836231 h 2237474"/>
              <a:gd name="connsiteX124" fmla="*/ 4238372 w 12192000"/>
              <a:gd name="connsiteY124" fmla="*/ 1851480 h 2237474"/>
              <a:gd name="connsiteX125" fmla="*/ 4232517 w 12192000"/>
              <a:gd name="connsiteY125" fmla="*/ 1852567 h 2237474"/>
              <a:gd name="connsiteX126" fmla="*/ 4191732 w 12192000"/>
              <a:gd name="connsiteY126" fmla="*/ 1857328 h 2237474"/>
              <a:gd name="connsiteX127" fmla="*/ 4065532 w 12192000"/>
              <a:gd name="connsiteY127" fmla="*/ 1855477 h 2237474"/>
              <a:gd name="connsiteX128" fmla="*/ 4028460 w 12192000"/>
              <a:gd name="connsiteY128" fmla="*/ 1855137 h 2237474"/>
              <a:gd name="connsiteX129" fmla="*/ 4002267 w 12192000"/>
              <a:gd name="connsiteY129" fmla="*/ 1852352 h 2237474"/>
              <a:gd name="connsiteX130" fmla="*/ 3931396 w 12192000"/>
              <a:gd name="connsiteY130" fmla="*/ 1858915 h 2237474"/>
              <a:gd name="connsiteX131" fmla="*/ 3812162 w 12192000"/>
              <a:gd name="connsiteY131" fmla="*/ 1875501 h 2237474"/>
              <a:gd name="connsiteX132" fmla="*/ 3729530 w 12192000"/>
              <a:gd name="connsiteY132" fmla="*/ 1864513 h 2237474"/>
              <a:gd name="connsiteX133" fmla="*/ 3680177 w 12192000"/>
              <a:gd name="connsiteY133" fmla="*/ 1881552 h 2237474"/>
              <a:gd name="connsiteX134" fmla="*/ 3567259 w 12192000"/>
              <a:gd name="connsiteY134" fmla="*/ 1893482 h 2237474"/>
              <a:gd name="connsiteX135" fmla="*/ 3405770 w 12192000"/>
              <a:gd name="connsiteY135" fmla="*/ 1904591 h 2237474"/>
              <a:gd name="connsiteX136" fmla="*/ 3280097 w 12192000"/>
              <a:gd name="connsiteY136" fmla="*/ 1919610 h 2237474"/>
              <a:gd name="connsiteX137" fmla="*/ 3123424 w 12192000"/>
              <a:gd name="connsiteY137" fmla="*/ 1952930 h 2237474"/>
              <a:gd name="connsiteX138" fmla="*/ 3009910 w 12192000"/>
              <a:gd name="connsiteY138" fmla="*/ 1957866 h 2237474"/>
              <a:gd name="connsiteX139" fmla="*/ 2995934 w 12192000"/>
              <a:gd name="connsiteY139" fmla="*/ 1967085 h 2237474"/>
              <a:gd name="connsiteX140" fmla="*/ 2980071 w 12192000"/>
              <a:gd name="connsiteY140" fmla="*/ 1972988 h 2237474"/>
              <a:gd name="connsiteX141" fmla="*/ 2978094 w 12192000"/>
              <a:gd name="connsiteY141" fmla="*/ 1972369 h 2237474"/>
              <a:gd name="connsiteX142" fmla="*/ 2942858 w 12192000"/>
              <a:gd name="connsiteY142" fmla="*/ 1981367 h 2237474"/>
              <a:gd name="connsiteX143" fmla="*/ 2875436 w 12192000"/>
              <a:gd name="connsiteY143" fmla="*/ 1996977 h 2237474"/>
              <a:gd name="connsiteX144" fmla="*/ 2874892 w 12192000"/>
              <a:gd name="connsiteY144" fmla="*/ 1996085 h 2237474"/>
              <a:gd name="connsiteX145" fmla="*/ 2864145 w 12192000"/>
              <a:gd name="connsiteY145" fmla="*/ 1994061 h 2237474"/>
              <a:gd name="connsiteX146" fmla="*/ 2843662 w 12192000"/>
              <a:gd name="connsiteY146" fmla="*/ 1992498 h 2237474"/>
              <a:gd name="connsiteX147" fmla="*/ 2796128 w 12192000"/>
              <a:gd name="connsiteY147" fmla="*/ 1976403 h 2237474"/>
              <a:gd name="connsiteX148" fmla="*/ 2756784 w 12192000"/>
              <a:gd name="connsiteY148" fmla="*/ 1985116 h 2237474"/>
              <a:gd name="connsiteX149" fmla="*/ 2748833 w 12192000"/>
              <a:gd name="connsiteY149" fmla="*/ 1986323 h 2237474"/>
              <a:gd name="connsiteX150" fmla="*/ 2748661 w 12192000"/>
              <a:gd name="connsiteY150" fmla="*/ 1986122 h 2237474"/>
              <a:gd name="connsiteX151" fmla="*/ 2740251 w 12192000"/>
              <a:gd name="connsiteY151" fmla="*/ 1986946 h 2237474"/>
              <a:gd name="connsiteX152" fmla="*/ 2718916 w 12192000"/>
              <a:gd name="connsiteY152" fmla="*/ 1990867 h 2237474"/>
              <a:gd name="connsiteX153" fmla="*/ 2713522 w 12192000"/>
              <a:gd name="connsiteY153" fmla="*/ 1990173 h 2237474"/>
              <a:gd name="connsiteX154" fmla="*/ 2680597 w 12192000"/>
              <a:gd name="connsiteY154" fmla="*/ 1984996 h 2237474"/>
              <a:gd name="connsiteX155" fmla="*/ 2578178 w 12192000"/>
              <a:gd name="connsiteY155" fmla="*/ 1990531 h 2237474"/>
              <a:gd name="connsiteX156" fmla="*/ 2476147 w 12192000"/>
              <a:gd name="connsiteY156" fmla="*/ 1998305 h 2237474"/>
              <a:gd name="connsiteX157" fmla="*/ 2373568 w 12192000"/>
              <a:gd name="connsiteY157" fmla="*/ 2003219 h 2237474"/>
              <a:gd name="connsiteX158" fmla="*/ 2321399 w 12192000"/>
              <a:gd name="connsiteY158" fmla="*/ 1989467 h 2237474"/>
              <a:gd name="connsiteX159" fmla="*/ 2315525 w 12192000"/>
              <a:gd name="connsiteY159" fmla="*/ 1989708 h 2237474"/>
              <a:gd name="connsiteX160" fmla="*/ 2300792 w 12192000"/>
              <a:gd name="connsiteY160" fmla="*/ 1994290 h 2237474"/>
              <a:gd name="connsiteX161" fmla="*/ 2295469 w 12192000"/>
              <a:gd name="connsiteY161" fmla="*/ 1996659 h 2237474"/>
              <a:gd name="connsiteX162" fmla="*/ 2287219 w 12192000"/>
              <a:gd name="connsiteY162" fmla="*/ 1998750 h 2237474"/>
              <a:gd name="connsiteX163" fmla="*/ 2286948 w 12192000"/>
              <a:gd name="connsiteY163" fmla="*/ 1998596 h 2237474"/>
              <a:gd name="connsiteX164" fmla="*/ 2243069 w 12192000"/>
              <a:gd name="connsiteY164" fmla="*/ 2015111 h 2237474"/>
              <a:gd name="connsiteX165" fmla="*/ 2186609 w 12192000"/>
              <a:gd name="connsiteY165" fmla="*/ 2008263 h 2237474"/>
              <a:gd name="connsiteX166" fmla="*/ 2164831 w 12192000"/>
              <a:gd name="connsiteY166" fmla="*/ 2010143 h 2237474"/>
              <a:gd name="connsiteX167" fmla="*/ 2152836 w 12192000"/>
              <a:gd name="connsiteY167" fmla="*/ 2010048 h 2237474"/>
              <a:gd name="connsiteX168" fmla="*/ 2117102 w 12192000"/>
              <a:gd name="connsiteY168" fmla="*/ 2023004 h 2237474"/>
              <a:gd name="connsiteX169" fmla="*/ 2111935 w 12192000"/>
              <a:gd name="connsiteY169" fmla="*/ 2023163 h 2237474"/>
              <a:gd name="connsiteX170" fmla="*/ 2089991 w 12192000"/>
              <a:gd name="connsiteY170" fmla="*/ 2034193 h 2237474"/>
              <a:gd name="connsiteX171" fmla="*/ 2058061 w 12192000"/>
              <a:gd name="connsiteY171" fmla="*/ 2047942 h 2237474"/>
              <a:gd name="connsiteX172" fmla="*/ 2055737 w 12192000"/>
              <a:gd name="connsiteY172" fmla="*/ 2047704 h 2237474"/>
              <a:gd name="connsiteX173" fmla="*/ 2042244 w 12192000"/>
              <a:gd name="connsiteY173" fmla="*/ 2055560 h 2237474"/>
              <a:gd name="connsiteX174" fmla="*/ 1976224 w 12192000"/>
              <a:gd name="connsiteY174" fmla="*/ 2074257 h 2237474"/>
              <a:gd name="connsiteX175" fmla="*/ 1877728 w 12192000"/>
              <a:gd name="connsiteY175" fmla="*/ 2101004 h 2237474"/>
              <a:gd name="connsiteX176" fmla="*/ 1759056 w 12192000"/>
              <a:gd name="connsiteY176" fmla="*/ 2125608 h 2237474"/>
              <a:gd name="connsiteX177" fmla="*/ 1637948 w 12192000"/>
              <a:gd name="connsiteY177" fmla="*/ 2172597 h 2237474"/>
              <a:gd name="connsiteX178" fmla="*/ 1434549 w 12192000"/>
              <a:gd name="connsiteY178" fmla="*/ 2234522 h 2237474"/>
              <a:gd name="connsiteX179" fmla="*/ 1398481 w 12192000"/>
              <a:gd name="connsiteY179" fmla="*/ 2237074 h 2237474"/>
              <a:gd name="connsiteX180" fmla="*/ 1398407 w 12192000"/>
              <a:gd name="connsiteY180" fmla="*/ 2237095 h 2237474"/>
              <a:gd name="connsiteX181" fmla="*/ 1370962 w 12192000"/>
              <a:gd name="connsiteY181" fmla="*/ 2237474 h 2237474"/>
              <a:gd name="connsiteX182" fmla="*/ 1356367 w 12192000"/>
              <a:gd name="connsiteY182" fmla="*/ 2235089 h 2237474"/>
              <a:gd name="connsiteX183" fmla="*/ 1324828 w 12192000"/>
              <a:gd name="connsiteY183" fmla="*/ 2231968 h 2237474"/>
              <a:gd name="connsiteX184" fmla="*/ 1297744 w 12192000"/>
              <a:gd name="connsiteY184" fmla="*/ 2235849 h 2237474"/>
              <a:gd name="connsiteX185" fmla="*/ 1286236 w 12192000"/>
              <a:gd name="connsiteY185" fmla="*/ 2233135 h 2237474"/>
              <a:gd name="connsiteX186" fmla="*/ 1283504 w 12192000"/>
              <a:gd name="connsiteY186" fmla="*/ 2233797 h 2237474"/>
              <a:gd name="connsiteX187" fmla="*/ 1279765 w 12192000"/>
              <a:gd name="connsiteY187" fmla="*/ 2229639 h 2237474"/>
              <a:gd name="connsiteX188" fmla="*/ 1195347 w 12192000"/>
              <a:gd name="connsiteY188" fmla="*/ 2212354 h 2237474"/>
              <a:gd name="connsiteX189" fmla="*/ 970251 w 12192000"/>
              <a:gd name="connsiteY189" fmla="*/ 2221029 h 2237474"/>
              <a:gd name="connsiteX190" fmla="*/ 812914 w 12192000"/>
              <a:gd name="connsiteY190" fmla="*/ 2202752 h 2237474"/>
              <a:gd name="connsiteX191" fmla="*/ 800195 w 12192000"/>
              <a:gd name="connsiteY191" fmla="*/ 2209407 h 2237474"/>
              <a:gd name="connsiteX192" fmla="*/ 784978 w 12192000"/>
              <a:gd name="connsiteY192" fmla="*/ 2212360 h 2237474"/>
              <a:gd name="connsiteX193" fmla="*/ 681987 w 12192000"/>
              <a:gd name="connsiteY193" fmla="*/ 2216757 h 2237474"/>
              <a:gd name="connsiteX194" fmla="*/ 669923 w 12192000"/>
              <a:gd name="connsiteY194" fmla="*/ 2211682 h 2237474"/>
              <a:gd name="connsiteX195" fmla="*/ 648680 w 12192000"/>
              <a:gd name="connsiteY195" fmla="*/ 2206229 h 2237474"/>
              <a:gd name="connsiteX196" fmla="*/ 597225 w 12192000"/>
              <a:gd name="connsiteY196" fmla="*/ 2180999 h 2237474"/>
              <a:gd name="connsiteX197" fmla="*/ 558449 w 12192000"/>
              <a:gd name="connsiteY197" fmla="*/ 2182346 h 2237474"/>
              <a:gd name="connsiteX198" fmla="*/ 550517 w 12192000"/>
              <a:gd name="connsiteY198" fmla="*/ 2182060 h 2237474"/>
              <a:gd name="connsiteX199" fmla="*/ 550309 w 12192000"/>
              <a:gd name="connsiteY199" fmla="*/ 2181825 h 2237474"/>
              <a:gd name="connsiteX200" fmla="*/ 541836 w 12192000"/>
              <a:gd name="connsiteY200" fmla="*/ 2181063 h 2237474"/>
              <a:gd name="connsiteX201" fmla="*/ 536057 w 12192000"/>
              <a:gd name="connsiteY201" fmla="*/ 2181537 h 2237474"/>
              <a:gd name="connsiteX202" fmla="*/ 520671 w 12192000"/>
              <a:gd name="connsiteY202" fmla="*/ 2180980 h 2237474"/>
              <a:gd name="connsiteX203" fmla="*/ 515024 w 12192000"/>
              <a:gd name="connsiteY203" fmla="*/ 2179258 h 2237474"/>
              <a:gd name="connsiteX204" fmla="*/ 512278 w 12192000"/>
              <a:gd name="connsiteY204" fmla="*/ 2176369 h 2237474"/>
              <a:gd name="connsiteX205" fmla="*/ 480419 w 12192000"/>
              <a:gd name="connsiteY205" fmla="*/ 2167807 h 2237474"/>
              <a:gd name="connsiteX206" fmla="*/ 413835 w 12192000"/>
              <a:gd name="connsiteY206" fmla="*/ 2156783 h 2237474"/>
              <a:gd name="connsiteX207" fmla="*/ 376513 w 12192000"/>
              <a:gd name="connsiteY207" fmla="*/ 2154014 h 2237474"/>
              <a:gd name="connsiteX208" fmla="*/ 273386 w 12192000"/>
              <a:gd name="connsiteY208" fmla="*/ 2142551 h 2237474"/>
              <a:gd name="connsiteX209" fmla="*/ 169207 w 12192000"/>
              <a:gd name="connsiteY209" fmla="*/ 2128100 h 2237474"/>
              <a:gd name="connsiteX210" fmla="*/ 93149 w 12192000"/>
              <a:gd name="connsiteY210" fmla="*/ 2105324 h 2237474"/>
              <a:gd name="connsiteX211" fmla="*/ 88109 w 12192000"/>
              <a:gd name="connsiteY211" fmla="*/ 2106704 h 2237474"/>
              <a:gd name="connsiteX212" fmla="*/ 80022 w 12192000"/>
              <a:gd name="connsiteY212" fmla="*/ 2107254 h 2237474"/>
              <a:gd name="connsiteX213" fmla="*/ 79717 w 12192000"/>
              <a:gd name="connsiteY213" fmla="*/ 2107046 h 2237474"/>
              <a:gd name="connsiteX214" fmla="*/ 72352 w 12192000"/>
              <a:gd name="connsiteY214" fmla="*/ 2107991 h 2237474"/>
              <a:gd name="connsiteX215" fmla="*/ 37645 w 12192000"/>
              <a:gd name="connsiteY215" fmla="*/ 2115401 h 2237474"/>
              <a:gd name="connsiteX216" fmla="*/ 4572 w 12192000"/>
              <a:gd name="connsiteY216" fmla="*/ 2111091 h 2237474"/>
              <a:gd name="connsiteX217" fmla="*/ 0 w 12192000"/>
              <a:gd name="connsiteY217" fmla="*/ 2110468 h 2237474"/>
              <a:gd name="connsiteX218" fmla="*/ 0 w 12192000"/>
              <a:gd name="connsiteY21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78288 w 12192000"/>
              <a:gd name="connsiteY25" fmla="*/ 854362 h 2237474"/>
              <a:gd name="connsiteX26" fmla="*/ 9761459 w 12192000"/>
              <a:gd name="connsiteY26" fmla="*/ 862394 h 2237474"/>
              <a:gd name="connsiteX27" fmla="*/ 9705768 w 12192000"/>
              <a:gd name="connsiteY27" fmla="*/ 894610 h 2237474"/>
              <a:gd name="connsiteX28" fmla="*/ 9683005 w 12192000"/>
              <a:gd name="connsiteY28" fmla="*/ 894128 h 2237474"/>
              <a:gd name="connsiteX29" fmla="*/ 9594438 w 12192000"/>
              <a:gd name="connsiteY29" fmla="*/ 919051 h 2237474"/>
              <a:gd name="connsiteX30" fmla="*/ 9577033 w 12192000"/>
              <a:gd name="connsiteY30" fmla="*/ 922857 h 2237474"/>
              <a:gd name="connsiteX31" fmla="*/ 9544189 w 12192000"/>
              <a:gd name="connsiteY31" fmla="*/ 938966 h 2237474"/>
              <a:gd name="connsiteX32" fmla="*/ 9500499 w 12192000"/>
              <a:gd name="connsiteY32" fmla="*/ 954680 h 2237474"/>
              <a:gd name="connsiteX33" fmla="*/ 9428195 w 12192000"/>
              <a:gd name="connsiteY33" fmla="*/ 986225 h 2237474"/>
              <a:gd name="connsiteX34" fmla="*/ 9410017 w 12192000"/>
              <a:gd name="connsiteY34" fmla="*/ 993931 h 2237474"/>
              <a:gd name="connsiteX35" fmla="*/ 9392919 w 12192000"/>
              <a:gd name="connsiteY35" fmla="*/ 994656 h 2237474"/>
              <a:gd name="connsiteX36" fmla="*/ 9278619 w 12192000"/>
              <a:gd name="connsiteY36" fmla="*/ 1011878 h 2237474"/>
              <a:gd name="connsiteX37" fmla="*/ 9268019 w 12192000"/>
              <a:gd name="connsiteY37" fmla="*/ 1007442 h 2237474"/>
              <a:gd name="connsiteX38" fmla="*/ 9234662 w 12192000"/>
              <a:gd name="connsiteY38" fmla="*/ 1023056 h 2237474"/>
              <a:gd name="connsiteX39" fmla="*/ 9181033 w 12192000"/>
              <a:gd name="connsiteY39" fmla="*/ 1037921 h 2237474"/>
              <a:gd name="connsiteX40" fmla="*/ 9155969 w 12192000"/>
              <a:gd name="connsiteY40" fmla="*/ 1046804 h 2237474"/>
              <a:gd name="connsiteX41" fmla="*/ 9133985 w 12192000"/>
              <a:gd name="connsiteY41" fmla="*/ 1046450 h 2237474"/>
              <a:gd name="connsiteX42" fmla="*/ 9012987 w 12192000"/>
              <a:gd name="connsiteY42" fmla="*/ 1061986 h 2237474"/>
              <a:gd name="connsiteX43" fmla="*/ 8968445 w 12192000"/>
              <a:gd name="connsiteY43" fmla="*/ 1052169 h 2237474"/>
              <a:gd name="connsiteX44" fmla="*/ 8958984 w 12192000"/>
              <a:gd name="connsiteY44" fmla="*/ 1057212 h 2237474"/>
              <a:gd name="connsiteX45" fmla="*/ 8886001 w 12192000"/>
              <a:gd name="connsiteY45" fmla="*/ 1067468 h 2237474"/>
              <a:gd name="connsiteX46" fmla="*/ 8838610 w 12192000"/>
              <a:gd name="connsiteY46" fmla="*/ 1075091 h 2237474"/>
              <a:gd name="connsiteX47" fmla="*/ 8750383 w 12192000"/>
              <a:gd name="connsiteY47" fmla="*/ 1097387 h 2237474"/>
              <a:gd name="connsiteX48" fmla="*/ 8697365 w 12192000"/>
              <a:gd name="connsiteY48" fmla="*/ 1105869 h 2237474"/>
              <a:gd name="connsiteX49" fmla="*/ 8665605 w 12192000"/>
              <a:gd name="connsiteY49" fmla="*/ 1110791 h 2237474"/>
              <a:gd name="connsiteX50" fmla="*/ 8584946 w 12192000"/>
              <a:gd name="connsiteY50" fmla="*/ 1135226 h 2237474"/>
              <a:gd name="connsiteX51" fmla="*/ 8460755 w 12192000"/>
              <a:gd name="connsiteY51" fmla="*/ 1203427 h 2237474"/>
              <a:gd name="connsiteX52" fmla="*/ 8419755 w 12192000"/>
              <a:gd name="connsiteY52" fmla="*/ 1216260 h 2237474"/>
              <a:gd name="connsiteX53" fmla="*/ 8411626 w 12192000"/>
              <a:gd name="connsiteY53" fmla="*/ 1214397 h 2237474"/>
              <a:gd name="connsiteX54" fmla="*/ 8363469 w 12192000"/>
              <a:gd name="connsiteY54" fmla="*/ 1246658 h 2237474"/>
              <a:gd name="connsiteX55" fmla="*/ 8275497 w 12192000"/>
              <a:gd name="connsiteY55" fmla="*/ 1264396 h 2237474"/>
              <a:gd name="connsiteX56" fmla="*/ 8206287 w 12192000"/>
              <a:gd name="connsiteY56" fmla="*/ 1273060 h 2237474"/>
              <a:gd name="connsiteX57" fmla="*/ 8168705 w 12192000"/>
              <a:gd name="connsiteY57" fmla="*/ 1279956 h 2237474"/>
              <a:gd name="connsiteX58" fmla="*/ 8139997 w 12192000"/>
              <a:gd name="connsiteY58" fmla="*/ 1282713 h 2237474"/>
              <a:gd name="connsiteX59" fmla="*/ 8074238 w 12192000"/>
              <a:gd name="connsiteY59" fmla="*/ 1301895 h 2237474"/>
              <a:gd name="connsiteX60" fmla="*/ 7968292 w 12192000"/>
              <a:gd name="connsiteY60" fmla="*/ 1338779 h 2237474"/>
              <a:gd name="connsiteX61" fmla="*/ 7945122 w 12192000"/>
              <a:gd name="connsiteY61" fmla="*/ 1345477 h 2237474"/>
              <a:gd name="connsiteX62" fmla="*/ 7902328 w 12192000"/>
              <a:gd name="connsiteY62" fmla="*/ 1345865 h 2237474"/>
              <a:gd name="connsiteX63" fmla="*/ 7875879 w 12192000"/>
              <a:gd name="connsiteY63" fmla="*/ 1345646 h 2237474"/>
              <a:gd name="connsiteX64" fmla="*/ 7840612 w 12192000"/>
              <a:gd name="connsiteY64" fmla="*/ 1369373 h 2237474"/>
              <a:gd name="connsiteX65" fmla="*/ 7786819 w 12192000"/>
              <a:gd name="connsiteY65" fmla="*/ 1378970 h 2237474"/>
              <a:gd name="connsiteX66" fmla="*/ 7548172 w 12192000"/>
              <a:gd name="connsiteY66" fmla="*/ 1417460 h 2237474"/>
              <a:gd name="connsiteX67" fmla="*/ 7483437 w 12192000"/>
              <a:gd name="connsiteY67" fmla="*/ 1478152 h 2237474"/>
              <a:gd name="connsiteX68" fmla="*/ 7377870 w 12192000"/>
              <a:gd name="connsiteY68" fmla="*/ 1523319 h 2237474"/>
              <a:gd name="connsiteX69" fmla="*/ 7230737 w 12192000"/>
              <a:gd name="connsiteY69" fmla="*/ 1562633 h 2237474"/>
              <a:gd name="connsiteX70" fmla="*/ 7224458 w 12192000"/>
              <a:gd name="connsiteY70" fmla="*/ 1573008 h 2237474"/>
              <a:gd name="connsiteX71" fmla="*/ 7213486 w 12192000"/>
              <a:gd name="connsiteY71" fmla="*/ 1580987 h 2237474"/>
              <a:gd name="connsiteX72" fmla="*/ 7183121 w 12192000"/>
              <a:gd name="connsiteY72" fmla="*/ 1595162 h 2237474"/>
              <a:gd name="connsiteX73" fmla="*/ 7164601 w 12192000"/>
              <a:gd name="connsiteY73" fmla="*/ 1606490 h 2237474"/>
              <a:gd name="connsiteX74" fmla="*/ 7114651 w 12192000"/>
              <a:gd name="connsiteY74" fmla="*/ 1620959 h 2237474"/>
              <a:gd name="connsiteX75" fmla="*/ 7092727 w 12192000"/>
              <a:gd name="connsiteY75" fmla="*/ 1623628 h 2237474"/>
              <a:gd name="connsiteX76" fmla="*/ 7031309 w 12192000"/>
              <a:gd name="connsiteY76" fmla="*/ 1619451 h 2237474"/>
              <a:gd name="connsiteX77" fmla="*/ 6999084 w 12192000"/>
              <a:gd name="connsiteY77" fmla="*/ 1634317 h 2237474"/>
              <a:gd name="connsiteX78" fmla="*/ 6992107 w 12192000"/>
              <a:gd name="connsiteY78" fmla="*/ 1636860 h 2237474"/>
              <a:gd name="connsiteX79" fmla="*/ 6991765 w 12192000"/>
              <a:gd name="connsiteY79" fmla="*/ 1636725 h 2237474"/>
              <a:gd name="connsiteX80" fmla="*/ 6900177 w 12192000"/>
              <a:gd name="connsiteY80" fmla="*/ 1636016 h 2237474"/>
              <a:gd name="connsiteX81" fmla="*/ 6795372 w 12192000"/>
              <a:gd name="connsiteY81" fmla="*/ 1644845 h 2237474"/>
              <a:gd name="connsiteX82" fmla="*/ 6692251 w 12192000"/>
              <a:gd name="connsiteY82" fmla="*/ 1656357 h 2237474"/>
              <a:gd name="connsiteX83" fmla="*/ 6655235 w 12192000"/>
              <a:gd name="connsiteY83" fmla="*/ 1661869 h 2237474"/>
              <a:gd name="connsiteX84" fmla="*/ 6587857 w 12192000"/>
              <a:gd name="connsiteY84" fmla="*/ 1665769 h 2237474"/>
              <a:gd name="connsiteX85" fmla="*/ 6554894 w 12192000"/>
              <a:gd name="connsiteY85" fmla="*/ 1664428 h 2237474"/>
              <a:gd name="connsiteX86" fmla="*/ 6516595 w 12192000"/>
              <a:gd name="connsiteY86" fmla="*/ 1667475 h 2237474"/>
              <a:gd name="connsiteX87" fmla="*/ 6508541 w 12192000"/>
              <a:gd name="connsiteY87" fmla="*/ 1668757 h 2237474"/>
              <a:gd name="connsiteX88" fmla="*/ 6471012 w 12192000"/>
              <a:gd name="connsiteY88" fmla="*/ 1678604 h 2237474"/>
              <a:gd name="connsiteX89" fmla="*/ 6415265 w 12192000"/>
              <a:gd name="connsiteY89" fmla="*/ 1665317 h 2237474"/>
              <a:gd name="connsiteX90" fmla="*/ 6364035 w 12192000"/>
              <a:gd name="connsiteY90" fmla="*/ 1667683 h 2237474"/>
              <a:gd name="connsiteX91" fmla="*/ 6280959 w 12192000"/>
              <a:gd name="connsiteY91" fmla="*/ 1689329 h 2237474"/>
              <a:gd name="connsiteX92" fmla="*/ 6243319 w 12192000"/>
              <a:gd name="connsiteY92" fmla="*/ 1695560 h 2237474"/>
              <a:gd name="connsiteX93" fmla="*/ 6098321 w 12192000"/>
              <a:gd name="connsiteY93" fmla="*/ 1721646 h 2237474"/>
              <a:gd name="connsiteX94" fmla="*/ 5880652 w 12192000"/>
              <a:gd name="connsiteY94" fmla="*/ 1779643 h 2237474"/>
              <a:gd name="connsiteX95" fmla="*/ 5785959 w 12192000"/>
              <a:gd name="connsiteY95" fmla="*/ 1775307 h 2237474"/>
              <a:gd name="connsiteX96" fmla="*/ 5643534 w 12192000"/>
              <a:gd name="connsiteY96" fmla="*/ 1802919 h 2237474"/>
              <a:gd name="connsiteX97" fmla="*/ 5518799 w 12192000"/>
              <a:gd name="connsiteY97" fmla="*/ 1818312 h 2237474"/>
              <a:gd name="connsiteX98" fmla="*/ 5505014 w 12192000"/>
              <a:gd name="connsiteY98" fmla="*/ 1819259 h 2237474"/>
              <a:gd name="connsiteX99" fmla="*/ 5453307 w 12192000"/>
              <a:gd name="connsiteY99" fmla="*/ 1815450 h 2237474"/>
              <a:gd name="connsiteX100" fmla="*/ 5364192 w 12192000"/>
              <a:gd name="connsiteY100" fmla="*/ 1826074 h 2237474"/>
              <a:gd name="connsiteX101" fmla="*/ 5350380 w 12192000"/>
              <a:gd name="connsiteY101" fmla="*/ 1830891 h 2237474"/>
              <a:gd name="connsiteX102" fmla="*/ 5259633 w 12192000"/>
              <a:gd name="connsiteY102" fmla="*/ 1837160 h 2237474"/>
              <a:gd name="connsiteX103" fmla="*/ 5197513 w 12192000"/>
              <a:gd name="connsiteY103" fmla="*/ 1844718 h 2237474"/>
              <a:gd name="connsiteX104" fmla="*/ 5168852 w 12192000"/>
              <a:gd name="connsiteY104" fmla="*/ 1844846 h 2237474"/>
              <a:gd name="connsiteX105" fmla="*/ 5114927 w 12192000"/>
              <a:gd name="connsiteY105" fmla="*/ 1847827 h 2237474"/>
              <a:gd name="connsiteX106" fmla="*/ 5108970 w 12192000"/>
              <a:gd name="connsiteY106" fmla="*/ 1847935 h 2237474"/>
              <a:gd name="connsiteX107" fmla="*/ 5067961 w 12192000"/>
              <a:gd name="connsiteY107" fmla="*/ 1845917 h 2237474"/>
              <a:gd name="connsiteX108" fmla="*/ 5007075 w 12192000"/>
              <a:gd name="connsiteY108" fmla="*/ 1838626 h 2237474"/>
              <a:gd name="connsiteX109" fmla="*/ 4944087 w 12192000"/>
              <a:gd name="connsiteY109" fmla="*/ 1823332 h 2237474"/>
              <a:gd name="connsiteX110" fmla="*/ 4907662 w 12192000"/>
              <a:gd name="connsiteY110" fmla="*/ 1816900 h 2237474"/>
              <a:gd name="connsiteX111" fmla="*/ 4882386 w 12192000"/>
              <a:gd name="connsiteY111" fmla="*/ 1809844 h 2237474"/>
              <a:gd name="connsiteX112" fmla="*/ 4811440 w 12192000"/>
              <a:gd name="connsiteY112" fmla="*/ 1804655 h 2237474"/>
              <a:gd name="connsiteX113" fmla="*/ 4691075 w 12192000"/>
              <a:gd name="connsiteY113" fmla="*/ 1801389 h 2237474"/>
              <a:gd name="connsiteX114" fmla="*/ 4611738 w 12192000"/>
              <a:gd name="connsiteY114" fmla="*/ 1776964 h 2237474"/>
              <a:gd name="connsiteX115" fmla="*/ 4560070 w 12192000"/>
              <a:gd name="connsiteY115" fmla="*/ 1785640 h 2237474"/>
              <a:gd name="connsiteX116" fmla="*/ 4536503 w 12192000"/>
              <a:gd name="connsiteY116" fmla="*/ 1785334 h 2237474"/>
              <a:gd name="connsiteX117" fmla="*/ 4513724 w 12192000"/>
              <a:gd name="connsiteY117" fmla="*/ 1791996 h 2237474"/>
              <a:gd name="connsiteX118" fmla="*/ 4459810 w 12192000"/>
              <a:gd name="connsiteY118" fmla="*/ 1797886 h 2237474"/>
              <a:gd name="connsiteX119" fmla="*/ 4379064 w 12192000"/>
              <a:gd name="connsiteY119" fmla="*/ 1817177 h 2237474"/>
              <a:gd name="connsiteX120" fmla="*/ 4319209 w 12192000"/>
              <a:gd name="connsiteY120" fmla="*/ 1834833 h 2237474"/>
              <a:gd name="connsiteX121" fmla="*/ 4290981 w 12192000"/>
              <a:gd name="connsiteY121" fmla="*/ 1839677 h 2237474"/>
              <a:gd name="connsiteX122" fmla="*/ 4285792 w 12192000"/>
              <a:gd name="connsiteY122" fmla="*/ 1836231 h 2237474"/>
              <a:gd name="connsiteX123" fmla="*/ 4238372 w 12192000"/>
              <a:gd name="connsiteY123" fmla="*/ 1851480 h 2237474"/>
              <a:gd name="connsiteX124" fmla="*/ 4232517 w 12192000"/>
              <a:gd name="connsiteY124" fmla="*/ 1852567 h 2237474"/>
              <a:gd name="connsiteX125" fmla="*/ 4191732 w 12192000"/>
              <a:gd name="connsiteY125" fmla="*/ 1857328 h 2237474"/>
              <a:gd name="connsiteX126" fmla="*/ 4065532 w 12192000"/>
              <a:gd name="connsiteY126" fmla="*/ 1855477 h 2237474"/>
              <a:gd name="connsiteX127" fmla="*/ 4028460 w 12192000"/>
              <a:gd name="connsiteY127" fmla="*/ 1855137 h 2237474"/>
              <a:gd name="connsiteX128" fmla="*/ 4002267 w 12192000"/>
              <a:gd name="connsiteY128" fmla="*/ 1852352 h 2237474"/>
              <a:gd name="connsiteX129" fmla="*/ 3931396 w 12192000"/>
              <a:gd name="connsiteY129" fmla="*/ 1858915 h 2237474"/>
              <a:gd name="connsiteX130" fmla="*/ 3812162 w 12192000"/>
              <a:gd name="connsiteY130" fmla="*/ 1875501 h 2237474"/>
              <a:gd name="connsiteX131" fmla="*/ 3729530 w 12192000"/>
              <a:gd name="connsiteY131" fmla="*/ 1864513 h 2237474"/>
              <a:gd name="connsiteX132" fmla="*/ 3680177 w 12192000"/>
              <a:gd name="connsiteY132" fmla="*/ 1881552 h 2237474"/>
              <a:gd name="connsiteX133" fmla="*/ 3567259 w 12192000"/>
              <a:gd name="connsiteY133" fmla="*/ 1893482 h 2237474"/>
              <a:gd name="connsiteX134" fmla="*/ 3405770 w 12192000"/>
              <a:gd name="connsiteY134" fmla="*/ 1904591 h 2237474"/>
              <a:gd name="connsiteX135" fmla="*/ 3280097 w 12192000"/>
              <a:gd name="connsiteY135" fmla="*/ 1919610 h 2237474"/>
              <a:gd name="connsiteX136" fmla="*/ 3123424 w 12192000"/>
              <a:gd name="connsiteY136" fmla="*/ 1952930 h 2237474"/>
              <a:gd name="connsiteX137" fmla="*/ 3009910 w 12192000"/>
              <a:gd name="connsiteY137" fmla="*/ 1957866 h 2237474"/>
              <a:gd name="connsiteX138" fmla="*/ 2995934 w 12192000"/>
              <a:gd name="connsiteY138" fmla="*/ 1967085 h 2237474"/>
              <a:gd name="connsiteX139" fmla="*/ 2980071 w 12192000"/>
              <a:gd name="connsiteY139" fmla="*/ 1972988 h 2237474"/>
              <a:gd name="connsiteX140" fmla="*/ 2978094 w 12192000"/>
              <a:gd name="connsiteY140" fmla="*/ 1972369 h 2237474"/>
              <a:gd name="connsiteX141" fmla="*/ 2942858 w 12192000"/>
              <a:gd name="connsiteY141" fmla="*/ 1981367 h 2237474"/>
              <a:gd name="connsiteX142" fmla="*/ 2875436 w 12192000"/>
              <a:gd name="connsiteY142" fmla="*/ 1996977 h 2237474"/>
              <a:gd name="connsiteX143" fmla="*/ 2874892 w 12192000"/>
              <a:gd name="connsiteY143" fmla="*/ 1996085 h 2237474"/>
              <a:gd name="connsiteX144" fmla="*/ 2864145 w 12192000"/>
              <a:gd name="connsiteY144" fmla="*/ 1994061 h 2237474"/>
              <a:gd name="connsiteX145" fmla="*/ 2843662 w 12192000"/>
              <a:gd name="connsiteY145" fmla="*/ 1992498 h 2237474"/>
              <a:gd name="connsiteX146" fmla="*/ 2796128 w 12192000"/>
              <a:gd name="connsiteY146" fmla="*/ 1976403 h 2237474"/>
              <a:gd name="connsiteX147" fmla="*/ 2756784 w 12192000"/>
              <a:gd name="connsiteY147" fmla="*/ 1985116 h 2237474"/>
              <a:gd name="connsiteX148" fmla="*/ 2748833 w 12192000"/>
              <a:gd name="connsiteY148" fmla="*/ 1986323 h 2237474"/>
              <a:gd name="connsiteX149" fmla="*/ 2748661 w 12192000"/>
              <a:gd name="connsiteY149" fmla="*/ 1986122 h 2237474"/>
              <a:gd name="connsiteX150" fmla="*/ 2740251 w 12192000"/>
              <a:gd name="connsiteY150" fmla="*/ 1986946 h 2237474"/>
              <a:gd name="connsiteX151" fmla="*/ 2718916 w 12192000"/>
              <a:gd name="connsiteY151" fmla="*/ 1990867 h 2237474"/>
              <a:gd name="connsiteX152" fmla="*/ 2713522 w 12192000"/>
              <a:gd name="connsiteY152" fmla="*/ 1990173 h 2237474"/>
              <a:gd name="connsiteX153" fmla="*/ 2680597 w 12192000"/>
              <a:gd name="connsiteY153" fmla="*/ 1984996 h 2237474"/>
              <a:gd name="connsiteX154" fmla="*/ 2578178 w 12192000"/>
              <a:gd name="connsiteY154" fmla="*/ 1990531 h 2237474"/>
              <a:gd name="connsiteX155" fmla="*/ 2476147 w 12192000"/>
              <a:gd name="connsiteY155" fmla="*/ 1998305 h 2237474"/>
              <a:gd name="connsiteX156" fmla="*/ 2373568 w 12192000"/>
              <a:gd name="connsiteY156" fmla="*/ 2003219 h 2237474"/>
              <a:gd name="connsiteX157" fmla="*/ 2321399 w 12192000"/>
              <a:gd name="connsiteY157" fmla="*/ 1989467 h 2237474"/>
              <a:gd name="connsiteX158" fmla="*/ 2315525 w 12192000"/>
              <a:gd name="connsiteY158" fmla="*/ 1989708 h 2237474"/>
              <a:gd name="connsiteX159" fmla="*/ 2300792 w 12192000"/>
              <a:gd name="connsiteY159" fmla="*/ 1994290 h 2237474"/>
              <a:gd name="connsiteX160" fmla="*/ 2295469 w 12192000"/>
              <a:gd name="connsiteY160" fmla="*/ 1996659 h 2237474"/>
              <a:gd name="connsiteX161" fmla="*/ 2287219 w 12192000"/>
              <a:gd name="connsiteY161" fmla="*/ 1998750 h 2237474"/>
              <a:gd name="connsiteX162" fmla="*/ 2286948 w 12192000"/>
              <a:gd name="connsiteY162" fmla="*/ 1998596 h 2237474"/>
              <a:gd name="connsiteX163" fmla="*/ 2243069 w 12192000"/>
              <a:gd name="connsiteY163" fmla="*/ 2015111 h 2237474"/>
              <a:gd name="connsiteX164" fmla="*/ 2186609 w 12192000"/>
              <a:gd name="connsiteY164" fmla="*/ 2008263 h 2237474"/>
              <a:gd name="connsiteX165" fmla="*/ 2164831 w 12192000"/>
              <a:gd name="connsiteY165" fmla="*/ 2010143 h 2237474"/>
              <a:gd name="connsiteX166" fmla="*/ 2152836 w 12192000"/>
              <a:gd name="connsiteY166" fmla="*/ 2010048 h 2237474"/>
              <a:gd name="connsiteX167" fmla="*/ 2117102 w 12192000"/>
              <a:gd name="connsiteY167" fmla="*/ 2023004 h 2237474"/>
              <a:gd name="connsiteX168" fmla="*/ 2111935 w 12192000"/>
              <a:gd name="connsiteY168" fmla="*/ 2023163 h 2237474"/>
              <a:gd name="connsiteX169" fmla="*/ 2089991 w 12192000"/>
              <a:gd name="connsiteY169" fmla="*/ 2034193 h 2237474"/>
              <a:gd name="connsiteX170" fmla="*/ 2058061 w 12192000"/>
              <a:gd name="connsiteY170" fmla="*/ 2047942 h 2237474"/>
              <a:gd name="connsiteX171" fmla="*/ 2055737 w 12192000"/>
              <a:gd name="connsiteY171" fmla="*/ 2047704 h 2237474"/>
              <a:gd name="connsiteX172" fmla="*/ 2042244 w 12192000"/>
              <a:gd name="connsiteY172" fmla="*/ 2055560 h 2237474"/>
              <a:gd name="connsiteX173" fmla="*/ 1976224 w 12192000"/>
              <a:gd name="connsiteY173" fmla="*/ 2074257 h 2237474"/>
              <a:gd name="connsiteX174" fmla="*/ 1877728 w 12192000"/>
              <a:gd name="connsiteY174" fmla="*/ 2101004 h 2237474"/>
              <a:gd name="connsiteX175" fmla="*/ 1759056 w 12192000"/>
              <a:gd name="connsiteY175" fmla="*/ 2125608 h 2237474"/>
              <a:gd name="connsiteX176" fmla="*/ 1637948 w 12192000"/>
              <a:gd name="connsiteY176" fmla="*/ 2172597 h 2237474"/>
              <a:gd name="connsiteX177" fmla="*/ 1434549 w 12192000"/>
              <a:gd name="connsiteY177" fmla="*/ 2234522 h 2237474"/>
              <a:gd name="connsiteX178" fmla="*/ 1398481 w 12192000"/>
              <a:gd name="connsiteY178" fmla="*/ 2237074 h 2237474"/>
              <a:gd name="connsiteX179" fmla="*/ 1398407 w 12192000"/>
              <a:gd name="connsiteY179" fmla="*/ 2237095 h 2237474"/>
              <a:gd name="connsiteX180" fmla="*/ 1370962 w 12192000"/>
              <a:gd name="connsiteY180" fmla="*/ 2237474 h 2237474"/>
              <a:gd name="connsiteX181" fmla="*/ 1356367 w 12192000"/>
              <a:gd name="connsiteY181" fmla="*/ 2235089 h 2237474"/>
              <a:gd name="connsiteX182" fmla="*/ 1324828 w 12192000"/>
              <a:gd name="connsiteY182" fmla="*/ 2231968 h 2237474"/>
              <a:gd name="connsiteX183" fmla="*/ 1297744 w 12192000"/>
              <a:gd name="connsiteY183" fmla="*/ 2235849 h 2237474"/>
              <a:gd name="connsiteX184" fmla="*/ 1286236 w 12192000"/>
              <a:gd name="connsiteY184" fmla="*/ 2233135 h 2237474"/>
              <a:gd name="connsiteX185" fmla="*/ 1283504 w 12192000"/>
              <a:gd name="connsiteY185" fmla="*/ 2233797 h 2237474"/>
              <a:gd name="connsiteX186" fmla="*/ 1279765 w 12192000"/>
              <a:gd name="connsiteY186" fmla="*/ 2229639 h 2237474"/>
              <a:gd name="connsiteX187" fmla="*/ 1195347 w 12192000"/>
              <a:gd name="connsiteY187" fmla="*/ 2212354 h 2237474"/>
              <a:gd name="connsiteX188" fmla="*/ 970251 w 12192000"/>
              <a:gd name="connsiteY188" fmla="*/ 2221029 h 2237474"/>
              <a:gd name="connsiteX189" fmla="*/ 812914 w 12192000"/>
              <a:gd name="connsiteY189" fmla="*/ 2202752 h 2237474"/>
              <a:gd name="connsiteX190" fmla="*/ 800195 w 12192000"/>
              <a:gd name="connsiteY190" fmla="*/ 2209407 h 2237474"/>
              <a:gd name="connsiteX191" fmla="*/ 784978 w 12192000"/>
              <a:gd name="connsiteY191" fmla="*/ 2212360 h 2237474"/>
              <a:gd name="connsiteX192" fmla="*/ 681987 w 12192000"/>
              <a:gd name="connsiteY192" fmla="*/ 2216757 h 2237474"/>
              <a:gd name="connsiteX193" fmla="*/ 669923 w 12192000"/>
              <a:gd name="connsiteY193" fmla="*/ 2211682 h 2237474"/>
              <a:gd name="connsiteX194" fmla="*/ 648680 w 12192000"/>
              <a:gd name="connsiteY194" fmla="*/ 2206229 h 2237474"/>
              <a:gd name="connsiteX195" fmla="*/ 597225 w 12192000"/>
              <a:gd name="connsiteY195" fmla="*/ 2180999 h 2237474"/>
              <a:gd name="connsiteX196" fmla="*/ 558449 w 12192000"/>
              <a:gd name="connsiteY196" fmla="*/ 2182346 h 2237474"/>
              <a:gd name="connsiteX197" fmla="*/ 550517 w 12192000"/>
              <a:gd name="connsiteY197" fmla="*/ 2182060 h 2237474"/>
              <a:gd name="connsiteX198" fmla="*/ 550309 w 12192000"/>
              <a:gd name="connsiteY198" fmla="*/ 2181825 h 2237474"/>
              <a:gd name="connsiteX199" fmla="*/ 541836 w 12192000"/>
              <a:gd name="connsiteY199" fmla="*/ 2181063 h 2237474"/>
              <a:gd name="connsiteX200" fmla="*/ 536057 w 12192000"/>
              <a:gd name="connsiteY200" fmla="*/ 2181537 h 2237474"/>
              <a:gd name="connsiteX201" fmla="*/ 520671 w 12192000"/>
              <a:gd name="connsiteY201" fmla="*/ 2180980 h 2237474"/>
              <a:gd name="connsiteX202" fmla="*/ 515024 w 12192000"/>
              <a:gd name="connsiteY202" fmla="*/ 2179258 h 2237474"/>
              <a:gd name="connsiteX203" fmla="*/ 512278 w 12192000"/>
              <a:gd name="connsiteY203" fmla="*/ 2176369 h 2237474"/>
              <a:gd name="connsiteX204" fmla="*/ 480419 w 12192000"/>
              <a:gd name="connsiteY204" fmla="*/ 2167807 h 2237474"/>
              <a:gd name="connsiteX205" fmla="*/ 413835 w 12192000"/>
              <a:gd name="connsiteY205" fmla="*/ 2156783 h 2237474"/>
              <a:gd name="connsiteX206" fmla="*/ 376513 w 12192000"/>
              <a:gd name="connsiteY206" fmla="*/ 2154014 h 2237474"/>
              <a:gd name="connsiteX207" fmla="*/ 273386 w 12192000"/>
              <a:gd name="connsiteY207" fmla="*/ 2142551 h 2237474"/>
              <a:gd name="connsiteX208" fmla="*/ 169207 w 12192000"/>
              <a:gd name="connsiteY208" fmla="*/ 2128100 h 2237474"/>
              <a:gd name="connsiteX209" fmla="*/ 93149 w 12192000"/>
              <a:gd name="connsiteY209" fmla="*/ 2105324 h 2237474"/>
              <a:gd name="connsiteX210" fmla="*/ 88109 w 12192000"/>
              <a:gd name="connsiteY210" fmla="*/ 2106704 h 2237474"/>
              <a:gd name="connsiteX211" fmla="*/ 80022 w 12192000"/>
              <a:gd name="connsiteY211" fmla="*/ 2107254 h 2237474"/>
              <a:gd name="connsiteX212" fmla="*/ 79717 w 12192000"/>
              <a:gd name="connsiteY212" fmla="*/ 2107046 h 2237474"/>
              <a:gd name="connsiteX213" fmla="*/ 72352 w 12192000"/>
              <a:gd name="connsiteY213" fmla="*/ 2107991 h 2237474"/>
              <a:gd name="connsiteX214" fmla="*/ 37645 w 12192000"/>
              <a:gd name="connsiteY214" fmla="*/ 2115401 h 2237474"/>
              <a:gd name="connsiteX215" fmla="*/ 4572 w 12192000"/>
              <a:gd name="connsiteY215" fmla="*/ 2111091 h 2237474"/>
              <a:gd name="connsiteX216" fmla="*/ 0 w 12192000"/>
              <a:gd name="connsiteY216" fmla="*/ 2110468 h 2237474"/>
              <a:gd name="connsiteX217" fmla="*/ 0 w 12192000"/>
              <a:gd name="connsiteY21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092727 w 12192000"/>
              <a:gd name="connsiteY72" fmla="*/ 1623628 h 2237474"/>
              <a:gd name="connsiteX73" fmla="*/ 7031309 w 12192000"/>
              <a:gd name="connsiteY73" fmla="*/ 1619451 h 2237474"/>
              <a:gd name="connsiteX74" fmla="*/ 6999084 w 12192000"/>
              <a:gd name="connsiteY74" fmla="*/ 1634317 h 2237474"/>
              <a:gd name="connsiteX75" fmla="*/ 6992107 w 12192000"/>
              <a:gd name="connsiteY75" fmla="*/ 1636860 h 2237474"/>
              <a:gd name="connsiteX76" fmla="*/ 6991765 w 12192000"/>
              <a:gd name="connsiteY76" fmla="*/ 1636725 h 2237474"/>
              <a:gd name="connsiteX77" fmla="*/ 6900177 w 12192000"/>
              <a:gd name="connsiteY77" fmla="*/ 1636016 h 2237474"/>
              <a:gd name="connsiteX78" fmla="*/ 6795372 w 12192000"/>
              <a:gd name="connsiteY78" fmla="*/ 1644845 h 2237474"/>
              <a:gd name="connsiteX79" fmla="*/ 6692251 w 12192000"/>
              <a:gd name="connsiteY79" fmla="*/ 1656357 h 2237474"/>
              <a:gd name="connsiteX80" fmla="*/ 6655235 w 12192000"/>
              <a:gd name="connsiteY80" fmla="*/ 1661869 h 2237474"/>
              <a:gd name="connsiteX81" fmla="*/ 6587857 w 12192000"/>
              <a:gd name="connsiteY81" fmla="*/ 1665769 h 2237474"/>
              <a:gd name="connsiteX82" fmla="*/ 6554894 w 12192000"/>
              <a:gd name="connsiteY82" fmla="*/ 1664428 h 2237474"/>
              <a:gd name="connsiteX83" fmla="*/ 6516595 w 12192000"/>
              <a:gd name="connsiteY83" fmla="*/ 1667475 h 2237474"/>
              <a:gd name="connsiteX84" fmla="*/ 6508541 w 12192000"/>
              <a:gd name="connsiteY84" fmla="*/ 1668757 h 2237474"/>
              <a:gd name="connsiteX85" fmla="*/ 6471012 w 12192000"/>
              <a:gd name="connsiteY85" fmla="*/ 1678604 h 2237474"/>
              <a:gd name="connsiteX86" fmla="*/ 6415265 w 12192000"/>
              <a:gd name="connsiteY86" fmla="*/ 1665317 h 2237474"/>
              <a:gd name="connsiteX87" fmla="*/ 6364035 w 12192000"/>
              <a:gd name="connsiteY87" fmla="*/ 1667683 h 2237474"/>
              <a:gd name="connsiteX88" fmla="*/ 6280959 w 12192000"/>
              <a:gd name="connsiteY88" fmla="*/ 1689329 h 2237474"/>
              <a:gd name="connsiteX89" fmla="*/ 6243319 w 12192000"/>
              <a:gd name="connsiteY89" fmla="*/ 1695560 h 2237474"/>
              <a:gd name="connsiteX90" fmla="*/ 6098321 w 12192000"/>
              <a:gd name="connsiteY90" fmla="*/ 1721646 h 2237474"/>
              <a:gd name="connsiteX91" fmla="*/ 5880652 w 12192000"/>
              <a:gd name="connsiteY91" fmla="*/ 1779643 h 2237474"/>
              <a:gd name="connsiteX92" fmla="*/ 5785959 w 12192000"/>
              <a:gd name="connsiteY92" fmla="*/ 1775307 h 2237474"/>
              <a:gd name="connsiteX93" fmla="*/ 5643534 w 12192000"/>
              <a:gd name="connsiteY93" fmla="*/ 1802919 h 2237474"/>
              <a:gd name="connsiteX94" fmla="*/ 5518799 w 12192000"/>
              <a:gd name="connsiteY94" fmla="*/ 1818312 h 2237474"/>
              <a:gd name="connsiteX95" fmla="*/ 5505014 w 12192000"/>
              <a:gd name="connsiteY95" fmla="*/ 1819259 h 2237474"/>
              <a:gd name="connsiteX96" fmla="*/ 5453307 w 12192000"/>
              <a:gd name="connsiteY96" fmla="*/ 1815450 h 2237474"/>
              <a:gd name="connsiteX97" fmla="*/ 5364192 w 12192000"/>
              <a:gd name="connsiteY97" fmla="*/ 1826074 h 2237474"/>
              <a:gd name="connsiteX98" fmla="*/ 5350380 w 12192000"/>
              <a:gd name="connsiteY98" fmla="*/ 1830891 h 2237474"/>
              <a:gd name="connsiteX99" fmla="*/ 5259633 w 12192000"/>
              <a:gd name="connsiteY99" fmla="*/ 1837160 h 2237474"/>
              <a:gd name="connsiteX100" fmla="*/ 5197513 w 12192000"/>
              <a:gd name="connsiteY100" fmla="*/ 1844718 h 2237474"/>
              <a:gd name="connsiteX101" fmla="*/ 5168852 w 12192000"/>
              <a:gd name="connsiteY101" fmla="*/ 1844846 h 2237474"/>
              <a:gd name="connsiteX102" fmla="*/ 5114927 w 12192000"/>
              <a:gd name="connsiteY102" fmla="*/ 1847827 h 2237474"/>
              <a:gd name="connsiteX103" fmla="*/ 5108970 w 12192000"/>
              <a:gd name="connsiteY103" fmla="*/ 1847935 h 2237474"/>
              <a:gd name="connsiteX104" fmla="*/ 5067961 w 12192000"/>
              <a:gd name="connsiteY104" fmla="*/ 1845917 h 2237474"/>
              <a:gd name="connsiteX105" fmla="*/ 5007075 w 12192000"/>
              <a:gd name="connsiteY105" fmla="*/ 1838626 h 2237474"/>
              <a:gd name="connsiteX106" fmla="*/ 4944087 w 12192000"/>
              <a:gd name="connsiteY106" fmla="*/ 1823332 h 2237474"/>
              <a:gd name="connsiteX107" fmla="*/ 4907662 w 12192000"/>
              <a:gd name="connsiteY107" fmla="*/ 1816900 h 2237474"/>
              <a:gd name="connsiteX108" fmla="*/ 4882386 w 12192000"/>
              <a:gd name="connsiteY108" fmla="*/ 1809844 h 2237474"/>
              <a:gd name="connsiteX109" fmla="*/ 4811440 w 12192000"/>
              <a:gd name="connsiteY109" fmla="*/ 1804655 h 2237474"/>
              <a:gd name="connsiteX110" fmla="*/ 4691075 w 12192000"/>
              <a:gd name="connsiteY110" fmla="*/ 1801389 h 2237474"/>
              <a:gd name="connsiteX111" fmla="*/ 4611738 w 12192000"/>
              <a:gd name="connsiteY111" fmla="*/ 1776964 h 2237474"/>
              <a:gd name="connsiteX112" fmla="*/ 4560070 w 12192000"/>
              <a:gd name="connsiteY112" fmla="*/ 1785640 h 2237474"/>
              <a:gd name="connsiteX113" fmla="*/ 4536503 w 12192000"/>
              <a:gd name="connsiteY113" fmla="*/ 1785334 h 2237474"/>
              <a:gd name="connsiteX114" fmla="*/ 4513724 w 12192000"/>
              <a:gd name="connsiteY114" fmla="*/ 1791996 h 2237474"/>
              <a:gd name="connsiteX115" fmla="*/ 4459810 w 12192000"/>
              <a:gd name="connsiteY115" fmla="*/ 1797886 h 2237474"/>
              <a:gd name="connsiteX116" fmla="*/ 4379064 w 12192000"/>
              <a:gd name="connsiteY116" fmla="*/ 1817177 h 2237474"/>
              <a:gd name="connsiteX117" fmla="*/ 4319209 w 12192000"/>
              <a:gd name="connsiteY117" fmla="*/ 1834833 h 2237474"/>
              <a:gd name="connsiteX118" fmla="*/ 4290981 w 12192000"/>
              <a:gd name="connsiteY118" fmla="*/ 1839677 h 2237474"/>
              <a:gd name="connsiteX119" fmla="*/ 4285792 w 12192000"/>
              <a:gd name="connsiteY119" fmla="*/ 1836231 h 2237474"/>
              <a:gd name="connsiteX120" fmla="*/ 4238372 w 12192000"/>
              <a:gd name="connsiteY120" fmla="*/ 1851480 h 2237474"/>
              <a:gd name="connsiteX121" fmla="*/ 4232517 w 12192000"/>
              <a:gd name="connsiteY121" fmla="*/ 1852567 h 2237474"/>
              <a:gd name="connsiteX122" fmla="*/ 4191732 w 12192000"/>
              <a:gd name="connsiteY122" fmla="*/ 1857328 h 2237474"/>
              <a:gd name="connsiteX123" fmla="*/ 4065532 w 12192000"/>
              <a:gd name="connsiteY123" fmla="*/ 1855477 h 2237474"/>
              <a:gd name="connsiteX124" fmla="*/ 4028460 w 12192000"/>
              <a:gd name="connsiteY124" fmla="*/ 1855137 h 2237474"/>
              <a:gd name="connsiteX125" fmla="*/ 4002267 w 12192000"/>
              <a:gd name="connsiteY125" fmla="*/ 1852352 h 2237474"/>
              <a:gd name="connsiteX126" fmla="*/ 3931396 w 12192000"/>
              <a:gd name="connsiteY126" fmla="*/ 1858915 h 2237474"/>
              <a:gd name="connsiteX127" fmla="*/ 3812162 w 12192000"/>
              <a:gd name="connsiteY127" fmla="*/ 1875501 h 2237474"/>
              <a:gd name="connsiteX128" fmla="*/ 3729530 w 12192000"/>
              <a:gd name="connsiteY128" fmla="*/ 1864513 h 2237474"/>
              <a:gd name="connsiteX129" fmla="*/ 3680177 w 12192000"/>
              <a:gd name="connsiteY129" fmla="*/ 1881552 h 2237474"/>
              <a:gd name="connsiteX130" fmla="*/ 3567259 w 12192000"/>
              <a:gd name="connsiteY130" fmla="*/ 1893482 h 2237474"/>
              <a:gd name="connsiteX131" fmla="*/ 3405770 w 12192000"/>
              <a:gd name="connsiteY131" fmla="*/ 1904591 h 2237474"/>
              <a:gd name="connsiteX132" fmla="*/ 3280097 w 12192000"/>
              <a:gd name="connsiteY132" fmla="*/ 1919610 h 2237474"/>
              <a:gd name="connsiteX133" fmla="*/ 3123424 w 12192000"/>
              <a:gd name="connsiteY133" fmla="*/ 1952930 h 2237474"/>
              <a:gd name="connsiteX134" fmla="*/ 3009910 w 12192000"/>
              <a:gd name="connsiteY134" fmla="*/ 1957866 h 2237474"/>
              <a:gd name="connsiteX135" fmla="*/ 2995934 w 12192000"/>
              <a:gd name="connsiteY135" fmla="*/ 1967085 h 2237474"/>
              <a:gd name="connsiteX136" fmla="*/ 2980071 w 12192000"/>
              <a:gd name="connsiteY136" fmla="*/ 1972988 h 2237474"/>
              <a:gd name="connsiteX137" fmla="*/ 2978094 w 12192000"/>
              <a:gd name="connsiteY137" fmla="*/ 1972369 h 2237474"/>
              <a:gd name="connsiteX138" fmla="*/ 2942858 w 12192000"/>
              <a:gd name="connsiteY138" fmla="*/ 1981367 h 2237474"/>
              <a:gd name="connsiteX139" fmla="*/ 2875436 w 12192000"/>
              <a:gd name="connsiteY139" fmla="*/ 1996977 h 2237474"/>
              <a:gd name="connsiteX140" fmla="*/ 2874892 w 12192000"/>
              <a:gd name="connsiteY140" fmla="*/ 1996085 h 2237474"/>
              <a:gd name="connsiteX141" fmla="*/ 2864145 w 12192000"/>
              <a:gd name="connsiteY141" fmla="*/ 1994061 h 2237474"/>
              <a:gd name="connsiteX142" fmla="*/ 2843662 w 12192000"/>
              <a:gd name="connsiteY142" fmla="*/ 1992498 h 2237474"/>
              <a:gd name="connsiteX143" fmla="*/ 2796128 w 12192000"/>
              <a:gd name="connsiteY143" fmla="*/ 1976403 h 2237474"/>
              <a:gd name="connsiteX144" fmla="*/ 2756784 w 12192000"/>
              <a:gd name="connsiteY144" fmla="*/ 1985116 h 2237474"/>
              <a:gd name="connsiteX145" fmla="*/ 2748833 w 12192000"/>
              <a:gd name="connsiteY145" fmla="*/ 1986323 h 2237474"/>
              <a:gd name="connsiteX146" fmla="*/ 2748661 w 12192000"/>
              <a:gd name="connsiteY146" fmla="*/ 1986122 h 2237474"/>
              <a:gd name="connsiteX147" fmla="*/ 2740251 w 12192000"/>
              <a:gd name="connsiteY147" fmla="*/ 1986946 h 2237474"/>
              <a:gd name="connsiteX148" fmla="*/ 2718916 w 12192000"/>
              <a:gd name="connsiteY148" fmla="*/ 1990867 h 2237474"/>
              <a:gd name="connsiteX149" fmla="*/ 2713522 w 12192000"/>
              <a:gd name="connsiteY149" fmla="*/ 1990173 h 2237474"/>
              <a:gd name="connsiteX150" fmla="*/ 2680597 w 12192000"/>
              <a:gd name="connsiteY150" fmla="*/ 1984996 h 2237474"/>
              <a:gd name="connsiteX151" fmla="*/ 2578178 w 12192000"/>
              <a:gd name="connsiteY151" fmla="*/ 1990531 h 2237474"/>
              <a:gd name="connsiteX152" fmla="*/ 2476147 w 12192000"/>
              <a:gd name="connsiteY152" fmla="*/ 1998305 h 2237474"/>
              <a:gd name="connsiteX153" fmla="*/ 2373568 w 12192000"/>
              <a:gd name="connsiteY153" fmla="*/ 2003219 h 2237474"/>
              <a:gd name="connsiteX154" fmla="*/ 2321399 w 12192000"/>
              <a:gd name="connsiteY154" fmla="*/ 1989467 h 2237474"/>
              <a:gd name="connsiteX155" fmla="*/ 2315525 w 12192000"/>
              <a:gd name="connsiteY155" fmla="*/ 1989708 h 2237474"/>
              <a:gd name="connsiteX156" fmla="*/ 2300792 w 12192000"/>
              <a:gd name="connsiteY156" fmla="*/ 1994290 h 2237474"/>
              <a:gd name="connsiteX157" fmla="*/ 2295469 w 12192000"/>
              <a:gd name="connsiteY157" fmla="*/ 1996659 h 2237474"/>
              <a:gd name="connsiteX158" fmla="*/ 2287219 w 12192000"/>
              <a:gd name="connsiteY158" fmla="*/ 1998750 h 2237474"/>
              <a:gd name="connsiteX159" fmla="*/ 2286948 w 12192000"/>
              <a:gd name="connsiteY159" fmla="*/ 1998596 h 2237474"/>
              <a:gd name="connsiteX160" fmla="*/ 2243069 w 12192000"/>
              <a:gd name="connsiteY160" fmla="*/ 2015111 h 2237474"/>
              <a:gd name="connsiteX161" fmla="*/ 2186609 w 12192000"/>
              <a:gd name="connsiteY161" fmla="*/ 2008263 h 2237474"/>
              <a:gd name="connsiteX162" fmla="*/ 2164831 w 12192000"/>
              <a:gd name="connsiteY162" fmla="*/ 2010143 h 2237474"/>
              <a:gd name="connsiteX163" fmla="*/ 2152836 w 12192000"/>
              <a:gd name="connsiteY163" fmla="*/ 2010048 h 2237474"/>
              <a:gd name="connsiteX164" fmla="*/ 2117102 w 12192000"/>
              <a:gd name="connsiteY164" fmla="*/ 2023004 h 2237474"/>
              <a:gd name="connsiteX165" fmla="*/ 2111935 w 12192000"/>
              <a:gd name="connsiteY165" fmla="*/ 2023163 h 2237474"/>
              <a:gd name="connsiteX166" fmla="*/ 2089991 w 12192000"/>
              <a:gd name="connsiteY166" fmla="*/ 2034193 h 2237474"/>
              <a:gd name="connsiteX167" fmla="*/ 2058061 w 12192000"/>
              <a:gd name="connsiteY167" fmla="*/ 2047942 h 2237474"/>
              <a:gd name="connsiteX168" fmla="*/ 2055737 w 12192000"/>
              <a:gd name="connsiteY168" fmla="*/ 2047704 h 2237474"/>
              <a:gd name="connsiteX169" fmla="*/ 2042244 w 12192000"/>
              <a:gd name="connsiteY169" fmla="*/ 2055560 h 2237474"/>
              <a:gd name="connsiteX170" fmla="*/ 1976224 w 12192000"/>
              <a:gd name="connsiteY170" fmla="*/ 2074257 h 2237474"/>
              <a:gd name="connsiteX171" fmla="*/ 1877728 w 12192000"/>
              <a:gd name="connsiteY171" fmla="*/ 2101004 h 2237474"/>
              <a:gd name="connsiteX172" fmla="*/ 1759056 w 12192000"/>
              <a:gd name="connsiteY172" fmla="*/ 2125608 h 2237474"/>
              <a:gd name="connsiteX173" fmla="*/ 1637948 w 12192000"/>
              <a:gd name="connsiteY173" fmla="*/ 2172597 h 2237474"/>
              <a:gd name="connsiteX174" fmla="*/ 1434549 w 12192000"/>
              <a:gd name="connsiteY174" fmla="*/ 2234522 h 2237474"/>
              <a:gd name="connsiteX175" fmla="*/ 1398481 w 12192000"/>
              <a:gd name="connsiteY175" fmla="*/ 2237074 h 2237474"/>
              <a:gd name="connsiteX176" fmla="*/ 1398407 w 12192000"/>
              <a:gd name="connsiteY176" fmla="*/ 2237095 h 2237474"/>
              <a:gd name="connsiteX177" fmla="*/ 1370962 w 12192000"/>
              <a:gd name="connsiteY177" fmla="*/ 2237474 h 2237474"/>
              <a:gd name="connsiteX178" fmla="*/ 1356367 w 12192000"/>
              <a:gd name="connsiteY178" fmla="*/ 2235089 h 2237474"/>
              <a:gd name="connsiteX179" fmla="*/ 1324828 w 12192000"/>
              <a:gd name="connsiteY179" fmla="*/ 2231968 h 2237474"/>
              <a:gd name="connsiteX180" fmla="*/ 1297744 w 12192000"/>
              <a:gd name="connsiteY180" fmla="*/ 2235849 h 2237474"/>
              <a:gd name="connsiteX181" fmla="*/ 1286236 w 12192000"/>
              <a:gd name="connsiteY181" fmla="*/ 2233135 h 2237474"/>
              <a:gd name="connsiteX182" fmla="*/ 1283504 w 12192000"/>
              <a:gd name="connsiteY182" fmla="*/ 2233797 h 2237474"/>
              <a:gd name="connsiteX183" fmla="*/ 1279765 w 12192000"/>
              <a:gd name="connsiteY183" fmla="*/ 2229639 h 2237474"/>
              <a:gd name="connsiteX184" fmla="*/ 1195347 w 12192000"/>
              <a:gd name="connsiteY184" fmla="*/ 2212354 h 2237474"/>
              <a:gd name="connsiteX185" fmla="*/ 970251 w 12192000"/>
              <a:gd name="connsiteY185" fmla="*/ 2221029 h 2237474"/>
              <a:gd name="connsiteX186" fmla="*/ 812914 w 12192000"/>
              <a:gd name="connsiteY186" fmla="*/ 2202752 h 2237474"/>
              <a:gd name="connsiteX187" fmla="*/ 800195 w 12192000"/>
              <a:gd name="connsiteY187" fmla="*/ 2209407 h 2237474"/>
              <a:gd name="connsiteX188" fmla="*/ 784978 w 12192000"/>
              <a:gd name="connsiteY188" fmla="*/ 2212360 h 2237474"/>
              <a:gd name="connsiteX189" fmla="*/ 681987 w 12192000"/>
              <a:gd name="connsiteY189" fmla="*/ 2216757 h 2237474"/>
              <a:gd name="connsiteX190" fmla="*/ 669923 w 12192000"/>
              <a:gd name="connsiteY190" fmla="*/ 2211682 h 2237474"/>
              <a:gd name="connsiteX191" fmla="*/ 648680 w 12192000"/>
              <a:gd name="connsiteY191" fmla="*/ 2206229 h 2237474"/>
              <a:gd name="connsiteX192" fmla="*/ 597225 w 12192000"/>
              <a:gd name="connsiteY192" fmla="*/ 2180999 h 2237474"/>
              <a:gd name="connsiteX193" fmla="*/ 558449 w 12192000"/>
              <a:gd name="connsiteY193" fmla="*/ 2182346 h 2237474"/>
              <a:gd name="connsiteX194" fmla="*/ 550517 w 12192000"/>
              <a:gd name="connsiteY194" fmla="*/ 2182060 h 2237474"/>
              <a:gd name="connsiteX195" fmla="*/ 550309 w 12192000"/>
              <a:gd name="connsiteY195" fmla="*/ 2181825 h 2237474"/>
              <a:gd name="connsiteX196" fmla="*/ 541836 w 12192000"/>
              <a:gd name="connsiteY196" fmla="*/ 2181063 h 2237474"/>
              <a:gd name="connsiteX197" fmla="*/ 536057 w 12192000"/>
              <a:gd name="connsiteY197" fmla="*/ 2181537 h 2237474"/>
              <a:gd name="connsiteX198" fmla="*/ 520671 w 12192000"/>
              <a:gd name="connsiteY198" fmla="*/ 2180980 h 2237474"/>
              <a:gd name="connsiteX199" fmla="*/ 515024 w 12192000"/>
              <a:gd name="connsiteY199" fmla="*/ 2179258 h 2237474"/>
              <a:gd name="connsiteX200" fmla="*/ 512278 w 12192000"/>
              <a:gd name="connsiteY200" fmla="*/ 2176369 h 2237474"/>
              <a:gd name="connsiteX201" fmla="*/ 480419 w 12192000"/>
              <a:gd name="connsiteY201" fmla="*/ 2167807 h 2237474"/>
              <a:gd name="connsiteX202" fmla="*/ 413835 w 12192000"/>
              <a:gd name="connsiteY202" fmla="*/ 2156783 h 2237474"/>
              <a:gd name="connsiteX203" fmla="*/ 376513 w 12192000"/>
              <a:gd name="connsiteY203" fmla="*/ 2154014 h 2237474"/>
              <a:gd name="connsiteX204" fmla="*/ 273386 w 12192000"/>
              <a:gd name="connsiteY204" fmla="*/ 2142551 h 2237474"/>
              <a:gd name="connsiteX205" fmla="*/ 169207 w 12192000"/>
              <a:gd name="connsiteY205" fmla="*/ 2128100 h 2237474"/>
              <a:gd name="connsiteX206" fmla="*/ 93149 w 12192000"/>
              <a:gd name="connsiteY206" fmla="*/ 2105324 h 2237474"/>
              <a:gd name="connsiteX207" fmla="*/ 88109 w 12192000"/>
              <a:gd name="connsiteY207" fmla="*/ 2106704 h 2237474"/>
              <a:gd name="connsiteX208" fmla="*/ 80022 w 12192000"/>
              <a:gd name="connsiteY208" fmla="*/ 2107254 h 2237474"/>
              <a:gd name="connsiteX209" fmla="*/ 79717 w 12192000"/>
              <a:gd name="connsiteY209" fmla="*/ 2107046 h 2237474"/>
              <a:gd name="connsiteX210" fmla="*/ 72352 w 12192000"/>
              <a:gd name="connsiteY210" fmla="*/ 2107991 h 2237474"/>
              <a:gd name="connsiteX211" fmla="*/ 37645 w 12192000"/>
              <a:gd name="connsiteY211" fmla="*/ 2115401 h 2237474"/>
              <a:gd name="connsiteX212" fmla="*/ 4572 w 12192000"/>
              <a:gd name="connsiteY212" fmla="*/ 2111091 h 2237474"/>
              <a:gd name="connsiteX213" fmla="*/ 0 w 12192000"/>
              <a:gd name="connsiteY213" fmla="*/ 2110468 h 2237474"/>
              <a:gd name="connsiteX214" fmla="*/ 0 w 12192000"/>
              <a:gd name="connsiteY21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87857 w 12192000"/>
              <a:gd name="connsiteY80" fmla="*/ 1665769 h 2237474"/>
              <a:gd name="connsiteX81" fmla="*/ 6554894 w 12192000"/>
              <a:gd name="connsiteY81" fmla="*/ 1664428 h 2237474"/>
              <a:gd name="connsiteX82" fmla="*/ 6516595 w 12192000"/>
              <a:gd name="connsiteY82" fmla="*/ 1667475 h 2237474"/>
              <a:gd name="connsiteX83" fmla="*/ 6508541 w 12192000"/>
              <a:gd name="connsiteY83" fmla="*/ 1668757 h 2237474"/>
              <a:gd name="connsiteX84" fmla="*/ 6471012 w 12192000"/>
              <a:gd name="connsiteY84" fmla="*/ 1678604 h 2237474"/>
              <a:gd name="connsiteX85" fmla="*/ 6415265 w 12192000"/>
              <a:gd name="connsiteY85" fmla="*/ 1665317 h 2237474"/>
              <a:gd name="connsiteX86" fmla="*/ 6364035 w 12192000"/>
              <a:gd name="connsiteY86" fmla="*/ 1667683 h 2237474"/>
              <a:gd name="connsiteX87" fmla="*/ 6280959 w 12192000"/>
              <a:gd name="connsiteY87" fmla="*/ 1689329 h 2237474"/>
              <a:gd name="connsiteX88" fmla="*/ 6243319 w 12192000"/>
              <a:gd name="connsiteY88" fmla="*/ 1695560 h 2237474"/>
              <a:gd name="connsiteX89" fmla="*/ 6098321 w 12192000"/>
              <a:gd name="connsiteY89" fmla="*/ 1721646 h 2237474"/>
              <a:gd name="connsiteX90" fmla="*/ 5880652 w 12192000"/>
              <a:gd name="connsiteY90" fmla="*/ 1779643 h 2237474"/>
              <a:gd name="connsiteX91" fmla="*/ 5785959 w 12192000"/>
              <a:gd name="connsiteY91" fmla="*/ 1775307 h 2237474"/>
              <a:gd name="connsiteX92" fmla="*/ 5643534 w 12192000"/>
              <a:gd name="connsiteY92" fmla="*/ 1802919 h 2237474"/>
              <a:gd name="connsiteX93" fmla="*/ 5518799 w 12192000"/>
              <a:gd name="connsiteY93" fmla="*/ 1818312 h 2237474"/>
              <a:gd name="connsiteX94" fmla="*/ 5505014 w 12192000"/>
              <a:gd name="connsiteY94" fmla="*/ 1819259 h 2237474"/>
              <a:gd name="connsiteX95" fmla="*/ 5453307 w 12192000"/>
              <a:gd name="connsiteY95" fmla="*/ 1815450 h 2237474"/>
              <a:gd name="connsiteX96" fmla="*/ 5364192 w 12192000"/>
              <a:gd name="connsiteY96" fmla="*/ 1826074 h 2237474"/>
              <a:gd name="connsiteX97" fmla="*/ 5350380 w 12192000"/>
              <a:gd name="connsiteY97" fmla="*/ 1830891 h 2237474"/>
              <a:gd name="connsiteX98" fmla="*/ 5259633 w 12192000"/>
              <a:gd name="connsiteY98" fmla="*/ 1837160 h 2237474"/>
              <a:gd name="connsiteX99" fmla="*/ 5197513 w 12192000"/>
              <a:gd name="connsiteY99" fmla="*/ 1844718 h 2237474"/>
              <a:gd name="connsiteX100" fmla="*/ 5168852 w 12192000"/>
              <a:gd name="connsiteY100" fmla="*/ 1844846 h 2237474"/>
              <a:gd name="connsiteX101" fmla="*/ 5114927 w 12192000"/>
              <a:gd name="connsiteY101" fmla="*/ 1847827 h 2237474"/>
              <a:gd name="connsiteX102" fmla="*/ 5108970 w 12192000"/>
              <a:gd name="connsiteY102" fmla="*/ 1847935 h 2237474"/>
              <a:gd name="connsiteX103" fmla="*/ 5067961 w 12192000"/>
              <a:gd name="connsiteY103" fmla="*/ 1845917 h 2237474"/>
              <a:gd name="connsiteX104" fmla="*/ 5007075 w 12192000"/>
              <a:gd name="connsiteY104" fmla="*/ 1838626 h 2237474"/>
              <a:gd name="connsiteX105" fmla="*/ 4944087 w 12192000"/>
              <a:gd name="connsiteY105" fmla="*/ 1823332 h 2237474"/>
              <a:gd name="connsiteX106" fmla="*/ 4907662 w 12192000"/>
              <a:gd name="connsiteY106" fmla="*/ 1816900 h 2237474"/>
              <a:gd name="connsiteX107" fmla="*/ 4882386 w 12192000"/>
              <a:gd name="connsiteY107" fmla="*/ 1809844 h 2237474"/>
              <a:gd name="connsiteX108" fmla="*/ 4811440 w 12192000"/>
              <a:gd name="connsiteY108" fmla="*/ 1804655 h 2237474"/>
              <a:gd name="connsiteX109" fmla="*/ 4691075 w 12192000"/>
              <a:gd name="connsiteY109" fmla="*/ 1801389 h 2237474"/>
              <a:gd name="connsiteX110" fmla="*/ 4611738 w 12192000"/>
              <a:gd name="connsiteY110" fmla="*/ 1776964 h 2237474"/>
              <a:gd name="connsiteX111" fmla="*/ 4560070 w 12192000"/>
              <a:gd name="connsiteY111" fmla="*/ 1785640 h 2237474"/>
              <a:gd name="connsiteX112" fmla="*/ 4536503 w 12192000"/>
              <a:gd name="connsiteY112" fmla="*/ 1785334 h 2237474"/>
              <a:gd name="connsiteX113" fmla="*/ 4513724 w 12192000"/>
              <a:gd name="connsiteY113" fmla="*/ 1791996 h 2237474"/>
              <a:gd name="connsiteX114" fmla="*/ 4459810 w 12192000"/>
              <a:gd name="connsiteY114" fmla="*/ 1797886 h 2237474"/>
              <a:gd name="connsiteX115" fmla="*/ 4379064 w 12192000"/>
              <a:gd name="connsiteY115" fmla="*/ 1817177 h 2237474"/>
              <a:gd name="connsiteX116" fmla="*/ 4319209 w 12192000"/>
              <a:gd name="connsiteY116" fmla="*/ 1834833 h 2237474"/>
              <a:gd name="connsiteX117" fmla="*/ 4290981 w 12192000"/>
              <a:gd name="connsiteY117" fmla="*/ 1839677 h 2237474"/>
              <a:gd name="connsiteX118" fmla="*/ 4285792 w 12192000"/>
              <a:gd name="connsiteY118" fmla="*/ 1836231 h 2237474"/>
              <a:gd name="connsiteX119" fmla="*/ 4238372 w 12192000"/>
              <a:gd name="connsiteY119" fmla="*/ 1851480 h 2237474"/>
              <a:gd name="connsiteX120" fmla="*/ 4232517 w 12192000"/>
              <a:gd name="connsiteY120" fmla="*/ 1852567 h 2237474"/>
              <a:gd name="connsiteX121" fmla="*/ 4191732 w 12192000"/>
              <a:gd name="connsiteY121" fmla="*/ 1857328 h 2237474"/>
              <a:gd name="connsiteX122" fmla="*/ 4065532 w 12192000"/>
              <a:gd name="connsiteY122" fmla="*/ 1855477 h 2237474"/>
              <a:gd name="connsiteX123" fmla="*/ 4028460 w 12192000"/>
              <a:gd name="connsiteY123" fmla="*/ 1855137 h 2237474"/>
              <a:gd name="connsiteX124" fmla="*/ 4002267 w 12192000"/>
              <a:gd name="connsiteY124" fmla="*/ 1852352 h 2237474"/>
              <a:gd name="connsiteX125" fmla="*/ 3931396 w 12192000"/>
              <a:gd name="connsiteY125" fmla="*/ 1858915 h 2237474"/>
              <a:gd name="connsiteX126" fmla="*/ 3812162 w 12192000"/>
              <a:gd name="connsiteY126" fmla="*/ 1875501 h 2237474"/>
              <a:gd name="connsiteX127" fmla="*/ 3729530 w 12192000"/>
              <a:gd name="connsiteY127" fmla="*/ 1864513 h 2237474"/>
              <a:gd name="connsiteX128" fmla="*/ 3680177 w 12192000"/>
              <a:gd name="connsiteY128" fmla="*/ 1881552 h 2237474"/>
              <a:gd name="connsiteX129" fmla="*/ 3567259 w 12192000"/>
              <a:gd name="connsiteY129" fmla="*/ 1893482 h 2237474"/>
              <a:gd name="connsiteX130" fmla="*/ 3405770 w 12192000"/>
              <a:gd name="connsiteY130" fmla="*/ 1904591 h 2237474"/>
              <a:gd name="connsiteX131" fmla="*/ 3280097 w 12192000"/>
              <a:gd name="connsiteY131" fmla="*/ 1919610 h 2237474"/>
              <a:gd name="connsiteX132" fmla="*/ 3123424 w 12192000"/>
              <a:gd name="connsiteY132" fmla="*/ 1952930 h 2237474"/>
              <a:gd name="connsiteX133" fmla="*/ 3009910 w 12192000"/>
              <a:gd name="connsiteY133" fmla="*/ 1957866 h 2237474"/>
              <a:gd name="connsiteX134" fmla="*/ 2995934 w 12192000"/>
              <a:gd name="connsiteY134" fmla="*/ 1967085 h 2237474"/>
              <a:gd name="connsiteX135" fmla="*/ 2980071 w 12192000"/>
              <a:gd name="connsiteY135" fmla="*/ 1972988 h 2237474"/>
              <a:gd name="connsiteX136" fmla="*/ 2978094 w 12192000"/>
              <a:gd name="connsiteY136" fmla="*/ 1972369 h 2237474"/>
              <a:gd name="connsiteX137" fmla="*/ 2942858 w 12192000"/>
              <a:gd name="connsiteY137" fmla="*/ 1981367 h 2237474"/>
              <a:gd name="connsiteX138" fmla="*/ 2875436 w 12192000"/>
              <a:gd name="connsiteY138" fmla="*/ 1996977 h 2237474"/>
              <a:gd name="connsiteX139" fmla="*/ 2874892 w 12192000"/>
              <a:gd name="connsiteY139" fmla="*/ 1996085 h 2237474"/>
              <a:gd name="connsiteX140" fmla="*/ 2864145 w 12192000"/>
              <a:gd name="connsiteY140" fmla="*/ 1994061 h 2237474"/>
              <a:gd name="connsiteX141" fmla="*/ 2843662 w 12192000"/>
              <a:gd name="connsiteY141" fmla="*/ 1992498 h 2237474"/>
              <a:gd name="connsiteX142" fmla="*/ 2796128 w 12192000"/>
              <a:gd name="connsiteY142" fmla="*/ 1976403 h 2237474"/>
              <a:gd name="connsiteX143" fmla="*/ 2756784 w 12192000"/>
              <a:gd name="connsiteY143" fmla="*/ 1985116 h 2237474"/>
              <a:gd name="connsiteX144" fmla="*/ 2748833 w 12192000"/>
              <a:gd name="connsiteY144" fmla="*/ 1986323 h 2237474"/>
              <a:gd name="connsiteX145" fmla="*/ 2748661 w 12192000"/>
              <a:gd name="connsiteY145" fmla="*/ 1986122 h 2237474"/>
              <a:gd name="connsiteX146" fmla="*/ 2740251 w 12192000"/>
              <a:gd name="connsiteY146" fmla="*/ 1986946 h 2237474"/>
              <a:gd name="connsiteX147" fmla="*/ 2718916 w 12192000"/>
              <a:gd name="connsiteY147" fmla="*/ 1990867 h 2237474"/>
              <a:gd name="connsiteX148" fmla="*/ 2713522 w 12192000"/>
              <a:gd name="connsiteY148" fmla="*/ 1990173 h 2237474"/>
              <a:gd name="connsiteX149" fmla="*/ 2680597 w 12192000"/>
              <a:gd name="connsiteY149" fmla="*/ 1984996 h 2237474"/>
              <a:gd name="connsiteX150" fmla="*/ 2578178 w 12192000"/>
              <a:gd name="connsiteY150" fmla="*/ 1990531 h 2237474"/>
              <a:gd name="connsiteX151" fmla="*/ 2476147 w 12192000"/>
              <a:gd name="connsiteY151" fmla="*/ 1998305 h 2237474"/>
              <a:gd name="connsiteX152" fmla="*/ 2373568 w 12192000"/>
              <a:gd name="connsiteY152" fmla="*/ 2003219 h 2237474"/>
              <a:gd name="connsiteX153" fmla="*/ 2321399 w 12192000"/>
              <a:gd name="connsiteY153" fmla="*/ 1989467 h 2237474"/>
              <a:gd name="connsiteX154" fmla="*/ 2315525 w 12192000"/>
              <a:gd name="connsiteY154" fmla="*/ 1989708 h 2237474"/>
              <a:gd name="connsiteX155" fmla="*/ 2300792 w 12192000"/>
              <a:gd name="connsiteY155" fmla="*/ 1994290 h 2237474"/>
              <a:gd name="connsiteX156" fmla="*/ 2295469 w 12192000"/>
              <a:gd name="connsiteY156" fmla="*/ 1996659 h 2237474"/>
              <a:gd name="connsiteX157" fmla="*/ 2287219 w 12192000"/>
              <a:gd name="connsiteY157" fmla="*/ 1998750 h 2237474"/>
              <a:gd name="connsiteX158" fmla="*/ 2286948 w 12192000"/>
              <a:gd name="connsiteY158" fmla="*/ 1998596 h 2237474"/>
              <a:gd name="connsiteX159" fmla="*/ 2243069 w 12192000"/>
              <a:gd name="connsiteY159" fmla="*/ 2015111 h 2237474"/>
              <a:gd name="connsiteX160" fmla="*/ 2186609 w 12192000"/>
              <a:gd name="connsiteY160" fmla="*/ 2008263 h 2237474"/>
              <a:gd name="connsiteX161" fmla="*/ 2164831 w 12192000"/>
              <a:gd name="connsiteY161" fmla="*/ 2010143 h 2237474"/>
              <a:gd name="connsiteX162" fmla="*/ 2152836 w 12192000"/>
              <a:gd name="connsiteY162" fmla="*/ 2010048 h 2237474"/>
              <a:gd name="connsiteX163" fmla="*/ 2117102 w 12192000"/>
              <a:gd name="connsiteY163" fmla="*/ 2023004 h 2237474"/>
              <a:gd name="connsiteX164" fmla="*/ 2111935 w 12192000"/>
              <a:gd name="connsiteY164" fmla="*/ 2023163 h 2237474"/>
              <a:gd name="connsiteX165" fmla="*/ 2089991 w 12192000"/>
              <a:gd name="connsiteY165" fmla="*/ 2034193 h 2237474"/>
              <a:gd name="connsiteX166" fmla="*/ 2058061 w 12192000"/>
              <a:gd name="connsiteY166" fmla="*/ 2047942 h 2237474"/>
              <a:gd name="connsiteX167" fmla="*/ 2055737 w 12192000"/>
              <a:gd name="connsiteY167" fmla="*/ 2047704 h 2237474"/>
              <a:gd name="connsiteX168" fmla="*/ 2042244 w 12192000"/>
              <a:gd name="connsiteY168" fmla="*/ 2055560 h 2237474"/>
              <a:gd name="connsiteX169" fmla="*/ 1976224 w 12192000"/>
              <a:gd name="connsiteY169" fmla="*/ 2074257 h 2237474"/>
              <a:gd name="connsiteX170" fmla="*/ 1877728 w 12192000"/>
              <a:gd name="connsiteY170" fmla="*/ 2101004 h 2237474"/>
              <a:gd name="connsiteX171" fmla="*/ 1759056 w 12192000"/>
              <a:gd name="connsiteY171" fmla="*/ 2125608 h 2237474"/>
              <a:gd name="connsiteX172" fmla="*/ 1637948 w 12192000"/>
              <a:gd name="connsiteY172" fmla="*/ 2172597 h 2237474"/>
              <a:gd name="connsiteX173" fmla="*/ 1434549 w 12192000"/>
              <a:gd name="connsiteY173" fmla="*/ 2234522 h 2237474"/>
              <a:gd name="connsiteX174" fmla="*/ 1398481 w 12192000"/>
              <a:gd name="connsiteY174" fmla="*/ 2237074 h 2237474"/>
              <a:gd name="connsiteX175" fmla="*/ 1398407 w 12192000"/>
              <a:gd name="connsiteY175" fmla="*/ 2237095 h 2237474"/>
              <a:gd name="connsiteX176" fmla="*/ 1370962 w 12192000"/>
              <a:gd name="connsiteY176" fmla="*/ 2237474 h 2237474"/>
              <a:gd name="connsiteX177" fmla="*/ 1356367 w 12192000"/>
              <a:gd name="connsiteY177" fmla="*/ 2235089 h 2237474"/>
              <a:gd name="connsiteX178" fmla="*/ 1324828 w 12192000"/>
              <a:gd name="connsiteY178" fmla="*/ 2231968 h 2237474"/>
              <a:gd name="connsiteX179" fmla="*/ 1297744 w 12192000"/>
              <a:gd name="connsiteY179" fmla="*/ 2235849 h 2237474"/>
              <a:gd name="connsiteX180" fmla="*/ 1286236 w 12192000"/>
              <a:gd name="connsiteY180" fmla="*/ 2233135 h 2237474"/>
              <a:gd name="connsiteX181" fmla="*/ 1283504 w 12192000"/>
              <a:gd name="connsiteY181" fmla="*/ 2233797 h 2237474"/>
              <a:gd name="connsiteX182" fmla="*/ 1279765 w 12192000"/>
              <a:gd name="connsiteY182" fmla="*/ 2229639 h 2237474"/>
              <a:gd name="connsiteX183" fmla="*/ 1195347 w 12192000"/>
              <a:gd name="connsiteY183" fmla="*/ 2212354 h 2237474"/>
              <a:gd name="connsiteX184" fmla="*/ 970251 w 12192000"/>
              <a:gd name="connsiteY184" fmla="*/ 2221029 h 2237474"/>
              <a:gd name="connsiteX185" fmla="*/ 812914 w 12192000"/>
              <a:gd name="connsiteY185" fmla="*/ 2202752 h 2237474"/>
              <a:gd name="connsiteX186" fmla="*/ 800195 w 12192000"/>
              <a:gd name="connsiteY186" fmla="*/ 2209407 h 2237474"/>
              <a:gd name="connsiteX187" fmla="*/ 784978 w 12192000"/>
              <a:gd name="connsiteY187" fmla="*/ 2212360 h 2237474"/>
              <a:gd name="connsiteX188" fmla="*/ 681987 w 12192000"/>
              <a:gd name="connsiteY188" fmla="*/ 2216757 h 2237474"/>
              <a:gd name="connsiteX189" fmla="*/ 669923 w 12192000"/>
              <a:gd name="connsiteY189" fmla="*/ 2211682 h 2237474"/>
              <a:gd name="connsiteX190" fmla="*/ 648680 w 12192000"/>
              <a:gd name="connsiteY190" fmla="*/ 2206229 h 2237474"/>
              <a:gd name="connsiteX191" fmla="*/ 597225 w 12192000"/>
              <a:gd name="connsiteY191" fmla="*/ 2180999 h 2237474"/>
              <a:gd name="connsiteX192" fmla="*/ 558449 w 12192000"/>
              <a:gd name="connsiteY192" fmla="*/ 2182346 h 2237474"/>
              <a:gd name="connsiteX193" fmla="*/ 550517 w 12192000"/>
              <a:gd name="connsiteY193" fmla="*/ 2182060 h 2237474"/>
              <a:gd name="connsiteX194" fmla="*/ 550309 w 12192000"/>
              <a:gd name="connsiteY194" fmla="*/ 2181825 h 2237474"/>
              <a:gd name="connsiteX195" fmla="*/ 541836 w 12192000"/>
              <a:gd name="connsiteY195" fmla="*/ 2181063 h 2237474"/>
              <a:gd name="connsiteX196" fmla="*/ 536057 w 12192000"/>
              <a:gd name="connsiteY196" fmla="*/ 2181537 h 2237474"/>
              <a:gd name="connsiteX197" fmla="*/ 520671 w 12192000"/>
              <a:gd name="connsiteY197" fmla="*/ 2180980 h 2237474"/>
              <a:gd name="connsiteX198" fmla="*/ 515024 w 12192000"/>
              <a:gd name="connsiteY198" fmla="*/ 2179258 h 2237474"/>
              <a:gd name="connsiteX199" fmla="*/ 512278 w 12192000"/>
              <a:gd name="connsiteY199" fmla="*/ 2176369 h 2237474"/>
              <a:gd name="connsiteX200" fmla="*/ 480419 w 12192000"/>
              <a:gd name="connsiteY200" fmla="*/ 2167807 h 2237474"/>
              <a:gd name="connsiteX201" fmla="*/ 413835 w 12192000"/>
              <a:gd name="connsiteY201" fmla="*/ 2156783 h 2237474"/>
              <a:gd name="connsiteX202" fmla="*/ 376513 w 12192000"/>
              <a:gd name="connsiteY202" fmla="*/ 2154014 h 2237474"/>
              <a:gd name="connsiteX203" fmla="*/ 273386 w 12192000"/>
              <a:gd name="connsiteY203" fmla="*/ 2142551 h 2237474"/>
              <a:gd name="connsiteX204" fmla="*/ 169207 w 12192000"/>
              <a:gd name="connsiteY204" fmla="*/ 2128100 h 2237474"/>
              <a:gd name="connsiteX205" fmla="*/ 93149 w 12192000"/>
              <a:gd name="connsiteY205" fmla="*/ 2105324 h 2237474"/>
              <a:gd name="connsiteX206" fmla="*/ 88109 w 12192000"/>
              <a:gd name="connsiteY206" fmla="*/ 2106704 h 2237474"/>
              <a:gd name="connsiteX207" fmla="*/ 80022 w 12192000"/>
              <a:gd name="connsiteY207" fmla="*/ 2107254 h 2237474"/>
              <a:gd name="connsiteX208" fmla="*/ 79717 w 12192000"/>
              <a:gd name="connsiteY208" fmla="*/ 2107046 h 2237474"/>
              <a:gd name="connsiteX209" fmla="*/ 72352 w 12192000"/>
              <a:gd name="connsiteY209" fmla="*/ 2107991 h 2237474"/>
              <a:gd name="connsiteX210" fmla="*/ 37645 w 12192000"/>
              <a:gd name="connsiteY210" fmla="*/ 2115401 h 2237474"/>
              <a:gd name="connsiteX211" fmla="*/ 4572 w 12192000"/>
              <a:gd name="connsiteY211" fmla="*/ 2111091 h 2237474"/>
              <a:gd name="connsiteX212" fmla="*/ 0 w 12192000"/>
              <a:gd name="connsiteY212" fmla="*/ 2110468 h 2237474"/>
              <a:gd name="connsiteX213" fmla="*/ 0 w 12192000"/>
              <a:gd name="connsiteY21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54894 w 12192000"/>
              <a:gd name="connsiteY80" fmla="*/ 1664428 h 2237474"/>
              <a:gd name="connsiteX81" fmla="*/ 6516595 w 12192000"/>
              <a:gd name="connsiteY81" fmla="*/ 1667475 h 2237474"/>
              <a:gd name="connsiteX82" fmla="*/ 6508541 w 12192000"/>
              <a:gd name="connsiteY82" fmla="*/ 1668757 h 2237474"/>
              <a:gd name="connsiteX83" fmla="*/ 6471012 w 12192000"/>
              <a:gd name="connsiteY83" fmla="*/ 1678604 h 2237474"/>
              <a:gd name="connsiteX84" fmla="*/ 6415265 w 12192000"/>
              <a:gd name="connsiteY84" fmla="*/ 1665317 h 2237474"/>
              <a:gd name="connsiteX85" fmla="*/ 6364035 w 12192000"/>
              <a:gd name="connsiteY85" fmla="*/ 1667683 h 2237474"/>
              <a:gd name="connsiteX86" fmla="*/ 6280959 w 12192000"/>
              <a:gd name="connsiteY86" fmla="*/ 1689329 h 2237474"/>
              <a:gd name="connsiteX87" fmla="*/ 6243319 w 12192000"/>
              <a:gd name="connsiteY87" fmla="*/ 1695560 h 2237474"/>
              <a:gd name="connsiteX88" fmla="*/ 6098321 w 12192000"/>
              <a:gd name="connsiteY88" fmla="*/ 1721646 h 2237474"/>
              <a:gd name="connsiteX89" fmla="*/ 5880652 w 12192000"/>
              <a:gd name="connsiteY89" fmla="*/ 1779643 h 2237474"/>
              <a:gd name="connsiteX90" fmla="*/ 5785959 w 12192000"/>
              <a:gd name="connsiteY90" fmla="*/ 1775307 h 2237474"/>
              <a:gd name="connsiteX91" fmla="*/ 5643534 w 12192000"/>
              <a:gd name="connsiteY91" fmla="*/ 1802919 h 2237474"/>
              <a:gd name="connsiteX92" fmla="*/ 5518799 w 12192000"/>
              <a:gd name="connsiteY92" fmla="*/ 1818312 h 2237474"/>
              <a:gd name="connsiteX93" fmla="*/ 5505014 w 12192000"/>
              <a:gd name="connsiteY93" fmla="*/ 1819259 h 2237474"/>
              <a:gd name="connsiteX94" fmla="*/ 5453307 w 12192000"/>
              <a:gd name="connsiteY94" fmla="*/ 1815450 h 2237474"/>
              <a:gd name="connsiteX95" fmla="*/ 5364192 w 12192000"/>
              <a:gd name="connsiteY95" fmla="*/ 1826074 h 2237474"/>
              <a:gd name="connsiteX96" fmla="*/ 5350380 w 12192000"/>
              <a:gd name="connsiteY96" fmla="*/ 1830891 h 2237474"/>
              <a:gd name="connsiteX97" fmla="*/ 5259633 w 12192000"/>
              <a:gd name="connsiteY97" fmla="*/ 1837160 h 2237474"/>
              <a:gd name="connsiteX98" fmla="*/ 5197513 w 12192000"/>
              <a:gd name="connsiteY98" fmla="*/ 1844718 h 2237474"/>
              <a:gd name="connsiteX99" fmla="*/ 5168852 w 12192000"/>
              <a:gd name="connsiteY99" fmla="*/ 1844846 h 2237474"/>
              <a:gd name="connsiteX100" fmla="*/ 5114927 w 12192000"/>
              <a:gd name="connsiteY100" fmla="*/ 1847827 h 2237474"/>
              <a:gd name="connsiteX101" fmla="*/ 5108970 w 12192000"/>
              <a:gd name="connsiteY101" fmla="*/ 1847935 h 2237474"/>
              <a:gd name="connsiteX102" fmla="*/ 5067961 w 12192000"/>
              <a:gd name="connsiteY102" fmla="*/ 1845917 h 2237474"/>
              <a:gd name="connsiteX103" fmla="*/ 5007075 w 12192000"/>
              <a:gd name="connsiteY103" fmla="*/ 1838626 h 2237474"/>
              <a:gd name="connsiteX104" fmla="*/ 4944087 w 12192000"/>
              <a:gd name="connsiteY104" fmla="*/ 1823332 h 2237474"/>
              <a:gd name="connsiteX105" fmla="*/ 4907662 w 12192000"/>
              <a:gd name="connsiteY105" fmla="*/ 1816900 h 2237474"/>
              <a:gd name="connsiteX106" fmla="*/ 4882386 w 12192000"/>
              <a:gd name="connsiteY106" fmla="*/ 1809844 h 2237474"/>
              <a:gd name="connsiteX107" fmla="*/ 4811440 w 12192000"/>
              <a:gd name="connsiteY107" fmla="*/ 1804655 h 2237474"/>
              <a:gd name="connsiteX108" fmla="*/ 4691075 w 12192000"/>
              <a:gd name="connsiteY108" fmla="*/ 1801389 h 2237474"/>
              <a:gd name="connsiteX109" fmla="*/ 4611738 w 12192000"/>
              <a:gd name="connsiteY109" fmla="*/ 1776964 h 2237474"/>
              <a:gd name="connsiteX110" fmla="*/ 4560070 w 12192000"/>
              <a:gd name="connsiteY110" fmla="*/ 1785640 h 2237474"/>
              <a:gd name="connsiteX111" fmla="*/ 4536503 w 12192000"/>
              <a:gd name="connsiteY111" fmla="*/ 1785334 h 2237474"/>
              <a:gd name="connsiteX112" fmla="*/ 4513724 w 12192000"/>
              <a:gd name="connsiteY112" fmla="*/ 1791996 h 2237474"/>
              <a:gd name="connsiteX113" fmla="*/ 4459810 w 12192000"/>
              <a:gd name="connsiteY113" fmla="*/ 1797886 h 2237474"/>
              <a:gd name="connsiteX114" fmla="*/ 4379064 w 12192000"/>
              <a:gd name="connsiteY114" fmla="*/ 1817177 h 2237474"/>
              <a:gd name="connsiteX115" fmla="*/ 4319209 w 12192000"/>
              <a:gd name="connsiteY115" fmla="*/ 1834833 h 2237474"/>
              <a:gd name="connsiteX116" fmla="*/ 4290981 w 12192000"/>
              <a:gd name="connsiteY116" fmla="*/ 1839677 h 2237474"/>
              <a:gd name="connsiteX117" fmla="*/ 4285792 w 12192000"/>
              <a:gd name="connsiteY117" fmla="*/ 1836231 h 2237474"/>
              <a:gd name="connsiteX118" fmla="*/ 4238372 w 12192000"/>
              <a:gd name="connsiteY118" fmla="*/ 1851480 h 2237474"/>
              <a:gd name="connsiteX119" fmla="*/ 4232517 w 12192000"/>
              <a:gd name="connsiteY119" fmla="*/ 1852567 h 2237474"/>
              <a:gd name="connsiteX120" fmla="*/ 4191732 w 12192000"/>
              <a:gd name="connsiteY120" fmla="*/ 1857328 h 2237474"/>
              <a:gd name="connsiteX121" fmla="*/ 4065532 w 12192000"/>
              <a:gd name="connsiteY121" fmla="*/ 1855477 h 2237474"/>
              <a:gd name="connsiteX122" fmla="*/ 4028460 w 12192000"/>
              <a:gd name="connsiteY122" fmla="*/ 1855137 h 2237474"/>
              <a:gd name="connsiteX123" fmla="*/ 4002267 w 12192000"/>
              <a:gd name="connsiteY123" fmla="*/ 1852352 h 2237474"/>
              <a:gd name="connsiteX124" fmla="*/ 3931396 w 12192000"/>
              <a:gd name="connsiteY124" fmla="*/ 1858915 h 2237474"/>
              <a:gd name="connsiteX125" fmla="*/ 3812162 w 12192000"/>
              <a:gd name="connsiteY125" fmla="*/ 1875501 h 2237474"/>
              <a:gd name="connsiteX126" fmla="*/ 3729530 w 12192000"/>
              <a:gd name="connsiteY126" fmla="*/ 1864513 h 2237474"/>
              <a:gd name="connsiteX127" fmla="*/ 3680177 w 12192000"/>
              <a:gd name="connsiteY127" fmla="*/ 1881552 h 2237474"/>
              <a:gd name="connsiteX128" fmla="*/ 3567259 w 12192000"/>
              <a:gd name="connsiteY128" fmla="*/ 1893482 h 2237474"/>
              <a:gd name="connsiteX129" fmla="*/ 3405770 w 12192000"/>
              <a:gd name="connsiteY129" fmla="*/ 1904591 h 2237474"/>
              <a:gd name="connsiteX130" fmla="*/ 3280097 w 12192000"/>
              <a:gd name="connsiteY130" fmla="*/ 1919610 h 2237474"/>
              <a:gd name="connsiteX131" fmla="*/ 3123424 w 12192000"/>
              <a:gd name="connsiteY131" fmla="*/ 1952930 h 2237474"/>
              <a:gd name="connsiteX132" fmla="*/ 3009910 w 12192000"/>
              <a:gd name="connsiteY132" fmla="*/ 1957866 h 2237474"/>
              <a:gd name="connsiteX133" fmla="*/ 2995934 w 12192000"/>
              <a:gd name="connsiteY133" fmla="*/ 1967085 h 2237474"/>
              <a:gd name="connsiteX134" fmla="*/ 2980071 w 12192000"/>
              <a:gd name="connsiteY134" fmla="*/ 1972988 h 2237474"/>
              <a:gd name="connsiteX135" fmla="*/ 2978094 w 12192000"/>
              <a:gd name="connsiteY135" fmla="*/ 1972369 h 2237474"/>
              <a:gd name="connsiteX136" fmla="*/ 2942858 w 12192000"/>
              <a:gd name="connsiteY136" fmla="*/ 1981367 h 2237474"/>
              <a:gd name="connsiteX137" fmla="*/ 2875436 w 12192000"/>
              <a:gd name="connsiteY137" fmla="*/ 1996977 h 2237474"/>
              <a:gd name="connsiteX138" fmla="*/ 2874892 w 12192000"/>
              <a:gd name="connsiteY138" fmla="*/ 1996085 h 2237474"/>
              <a:gd name="connsiteX139" fmla="*/ 2864145 w 12192000"/>
              <a:gd name="connsiteY139" fmla="*/ 1994061 h 2237474"/>
              <a:gd name="connsiteX140" fmla="*/ 2843662 w 12192000"/>
              <a:gd name="connsiteY140" fmla="*/ 1992498 h 2237474"/>
              <a:gd name="connsiteX141" fmla="*/ 2796128 w 12192000"/>
              <a:gd name="connsiteY141" fmla="*/ 1976403 h 2237474"/>
              <a:gd name="connsiteX142" fmla="*/ 2756784 w 12192000"/>
              <a:gd name="connsiteY142" fmla="*/ 1985116 h 2237474"/>
              <a:gd name="connsiteX143" fmla="*/ 2748833 w 12192000"/>
              <a:gd name="connsiteY143" fmla="*/ 1986323 h 2237474"/>
              <a:gd name="connsiteX144" fmla="*/ 2748661 w 12192000"/>
              <a:gd name="connsiteY144" fmla="*/ 1986122 h 2237474"/>
              <a:gd name="connsiteX145" fmla="*/ 2740251 w 12192000"/>
              <a:gd name="connsiteY145" fmla="*/ 1986946 h 2237474"/>
              <a:gd name="connsiteX146" fmla="*/ 2718916 w 12192000"/>
              <a:gd name="connsiteY146" fmla="*/ 1990867 h 2237474"/>
              <a:gd name="connsiteX147" fmla="*/ 2713522 w 12192000"/>
              <a:gd name="connsiteY147" fmla="*/ 1990173 h 2237474"/>
              <a:gd name="connsiteX148" fmla="*/ 2680597 w 12192000"/>
              <a:gd name="connsiteY148" fmla="*/ 1984996 h 2237474"/>
              <a:gd name="connsiteX149" fmla="*/ 2578178 w 12192000"/>
              <a:gd name="connsiteY149" fmla="*/ 1990531 h 2237474"/>
              <a:gd name="connsiteX150" fmla="*/ 2476147 w 12192000"/>
              <a:gd name="connsiteY150" fmla="*/ 1998305 h 2237474"/>
              <a:gd name="connsiteX151" fmla="*/ 2373568 w 12192000"/>
              <a:gd name="connsiteY151" fmla="*/ 2003219 h 2237474"/>
              <a:gd name="connsiteX152" fmla="*/ 2321399 w 12192000"/>
              <a:gd name="connsiteY152" fmla="*/ 1989467 h 2237474"/>
              <a:gd name="connsiteX153" fmla="*/ 2315525 w 12192000"/>
              <a:gd name="connsiteY153" fmla="*/ 1989708 h 2237474"/>
              <a:gd name="connsiteX154" fmla="*/ 2300792 w 12192000"/>
              <a:gd name="connsiteY154" fmla="*/ 1994290 h 2237474"/>
              <a:gd name="connsiteX155" fmla="*/ 2295469 w 12192000"/>
              <a:gd name="connsiteY155" fmla="*/ 1996659 h 2237474"/>
              <a:gd name="connsiteX156" fmla="*/ 2287219 w 12192000"/>
              <a:gd name="connsiteY156" fmla="*/ 1998750 h 2237474"/>
              <a:gd name="connsiteX157" fmla="*/ 2286948 w 12192000"/>
              <a:gd name="connsiteY157" fmla="*/ 1998596 h 2237474"/>
              <a:gd name="connsiteX158" fmla="*/ 2243069 w 12192000"/>
              <a:gd name="connsiteY158" fmla="*/ 2015111 h 2237474"/>
              <a:gd name="connsiteX159" fmla="*/ 2186609 w 12192000"/>
              <a:gd name="connsiteY159" fmla="*/ 2008263 h 2237474"/>
              <a:gd name="connsiteX160" fmla="*/ 2164831 w 12192000"/>
              <a:gd name="connsiteY160" fmla="*/ 2010143 h 2237474"/>
              <a:gd name="connsiteX161" fmla="*/ 2152836 w 12192000"/>
              <a:gd name="connsiteY161" fmla="*/ 2010048 h 2237474"/>
              <a:gd name="connsiteX162" fmla="*/ 2117102 w 12192000"/>
              <a:gd name="connsiteY162" fmla="*/ 2023004 h 2237474"/>
              <a:gd name="connsiteX163" fmla="*/ 2111935 w 12192000"/>
              <a:gd name="connsiteY163" fmla="*/ 2023163 h 2237474"/>
              <a:gd name="connsiteX164" fmla="*/ 2089991 w 12192000"/>
              <a:gd name="connsiteY164" fmla="*/ 2034193 h 2237474"/>
              <a:gd name="connsiteX165" fmla="*/ 2058061 w 12192000"/>
              <a:gd name="connsiteY165" fmla="*/ 2047942 h 2237474"/>
              <a:gd name="connsiteX166" fmla="*/ 2055737 w 12192000"/>
              <a:gd name="connsiteY166" fmla="*/ 2047704 h 2237474"/>
              <a:gd name="connsiteX167" fmla="*/ 2042244 w 12192000"/>
              <a:gd name="connsiteY167" fmla="*/ 2055560 h 2237474"/>
              <a:gd name="connsiteX168" fmla="*/ 1976224 w 12192000"/>
              <a:gd name="connsiteY168" fmla="*/ 2074257 h 2237474"/>
              <a:gd name="connsiteX169" fmla="*/ 1877728 w 12192000"/>
              <a:gd name="connsiteY169" fmla="*/ 2101004 h 2237474"/>
              <a:gd name="connsiteX170" fmla="*/ 1759056 w 12192000"/>
              <a:gd name="connsiteY170" fmla="*/ 2125608 h 2237474"/>
              <a:gd name="connsiteX171" fmla="*/ 1637948 w 12192000"/>
              <a:gd name="connsiteY171" fmla="*/ 2172597 h 2237474"/>
              <a:gd name="connsiteX172" fmla="*/ 1434549 w 12192000"/>
              <a:gd name="connsiteY172" fmla="*/ 2234522 h 2237474"/>
              <a:gd name="connsiteX173" fmla="*/ 1398481 w 12192000"/>
              <a:gd name="connsiteY173" fmla="*/ 2237074 h 2237474"/>
              <a:gd name="connsiteX174" fmla="*/ 1398407 w 12192000"/>
              <a:gd name="connsiteY174" fmla="*/ 2237095 h 2237474"/>
              <a:gd name="connsiteX175" fmla="*/ 1370962 w 12192000"/>
              <a:gd name="connsiteY175" fmla="*/ 2237474 h 2237474"/>
              <a:gd name="connsiteX176" fmla="*/ 1356367 w 12192000"/>
              <a:gd name="connsiteY176" fmla="*/ 2235089 h 2237474"/>
              <a:gd name="connsiteX177" fmla="*/ 1324828 w 12192000"/>
              <a:gd name="connsiteY177" fmla="*/ 2231968 h 2237474"/>
              <a:gd name="connsiteX178" fmla="*/ 1297744 w 12192000"/>
              <a:gd name="connsiteY178" fmla="*/ 2235849 h 2237474"/>
              <a:gd name="connsiteX179" fmla="*/ 1286236 w 12192000"/>
              <a:gd name="connsiteY179" fmla="*/ 2233135 h 2237474"/>
              <a:gd name="connsiteX180" fmla="*/ 1283504 w 12192000"/>
              <a:gd name="connsiteY180" fmla="*/ 2233797 h 2237474"/>
              <a:gd name="connsiteX181" fmla="*/ 1279765 w 12192000"/>
              <a:gd name="connsiteY181" fmla="*/ 2229639 h 2237474"/>
              <a:gd name="connsiteX182" fmla="*/ 1195347 w 12192000"/>
              <a:gd name="connsiteY182" fmla="*/ 2212354 h 2237474"/>
              <a:gd name="connsiteX183" fmla="*/ 970251 w 12192000"/>
              <a:gd name="connsiteY183" fmla="*/ 2221029 h 2237474"/>
              <a:gd name="connsiteX184" fmla="*/ 812914 w 12192000"/>
              <a:gd name="connsiteY184" fmla="*/ 2202752 h 2237474"/>
              <a:gd name="connsiteX185" fmla="*/ 800195 w 12192000"/>
              <a:gd name="connsiteY185" fmla="*/ 2209407 h 2237474"/>
              <a:gd name="connsiteX186" fmla="*/ 784978 w 12192000"/>
              <a:gd name="connsiteY186" fmla="*/ 2212360 h 2237474"/>
              <a:gd name="connsiteX187" fmla="*/ 681987 w 12192000"/>
              <a:gd name="connsiteY187" fmla="*/ 2216757 h 2237474"/>
              <a:gd name="connsiteX188" fmla="*/ 669923 w 12192000"/>
              <a:gd name="connsiteY188" fmla="*/ 2211682 h 2237474"/>
              <a:gd name="connsiteX189" fmla="*/ 648680 w 12192000"/>
              <a:gd name="connsiteY189" fmla="*/ 2206229 h 2237474"/>
              <a:gd name="connsiteX190" fmla="*/ 597225 w 12192000"/>
              <a:gd name="connsiteY190" fmla="*/ 2180999 h 2237474"/>
              <a:gd name="connsiteX191" fmla="*/ 558449 w 12192000"/>
              <a:gd name="connsiteY191" fmla="*/ 2182346 h 2237474"/>
              <a:gd name="connsiteX192" fmla="*/ 550517 w 12192000"/>
              <a:gd name="connsiteY192" fmla="*/ 2182060 h 2237474"/>
              <a:gd name="connsiteX193" fmla="*/ 550309 w 12192000"/>
              <a:gd name="connsiteY193" fmla="*/ 2181825 h 2237474"/>
              <a:gd name="connsiteX194" fmla="*/ 541836 w 12192000"/>
              <a:gd name="connsiteY194" fmla="*/ 2181063 h 2237474"/>
              <a:gd name="connsiteX195" fmla="*/ 536057 w 12192000"/>
              <a:gd name="connsiteY195" fmla="*/ 2181537 h 2237474"/>
              <a:gd name="connsiteX196" fmla="*/ 520671 w 12192000"/>
              <a:gd name="connsiteY196" fmla="*/ 2180980 h 2237474"/>
              <a:gd name="connsiteX197" fmla="*/ 515024 w 12192000"/>
              <a:gd name="connsiteY197" fmla="*/ 2179258 h 2237474"/>
              <a:gd name="connsiteX198" fmla="*/ 512278 w 12192000"/>
              <a:gd name="connsiteY198" fmla="*/ 2176369 h 2237474"/>
              <a:gd name="connsiteX199" fmla="*/ 480419 w 12192000"/>
              <a:gd name="connsiteY199" fmla="*/ 2167807 h 2237474"/>
              <a:gd name="connsiteX200" fmla="*/ 413835 w 12192000"/>
              <a:gd name="connsiteY200" fmla="*/ 2156783 h 2237474"/>
              <a:gd name="connsiteX201" fmla="*/ 376513 w 12192000"/>
              <a:gd name="connsiteY201" fmla="*/ 2154014 h 2237474"/>
              <a:gd name="connsiteX202" fmla="*/ 273386 w 12192000"/>
              <a:gd name="connsiteY202" fmla="*/ 2142551 h 2237474"/>
              <a:gd name="connsiteX203" fmla="*/ 169207 w 12192000"/>
              <a:gd name="connsiteY203" fmla="*/ 2128100 h 2237474"/>
              <a:gd name="connsiteX204" fmla="*/ 93149 w 12192000"/>
              <a:gd name="connsiteY204" fmla="*/ 2105324 h 2237474"/>
              <a:gd name="connsiteX205" fmla="*/ 88109 w 12192000"/>
              <a:gd name="connsiteY205" fmla="*/ 2106704 h 2237474"/>
              <a:gd name="connsiteX206" fmla="*/ 80022 w 12192000"/>
              <a:gd name="connsiteY206" fmla="*/ 2107254 h 2237474"/>
              <a:gd name="connsiteX207" fmla="*/ 79717 w 12192000"/>
              <a:gd name="connsiteY207" fmla="*/ 2107046 h 2237474"/>
              <a:gd name="connsiteX208" fmla="*/ 72352 w 12192000"/>
              <a:gd name="connsiteY208" fmla="*/ 2107991 h 2237474"/>
              <a:gd name="connsiteX209" fmla="*/ 37645 w 12192000"/>
              <a:gd name="connsiteY209" fmla="*/ 2115401 h 2237474"/>
              <a:gd name="connsiteX210" fmla="*/ 4572 w 12192000"/>
              <a:gd name="connsiteY210" fmla="*/ 2111091 h 2237474"/>
              <a:gd name="connsiteX211" fmla="*/ 0 w 12192000"/>
              <a:gd name="connsiteY211" fmla="*/ 2110468 h 2237474"/>
              <a:gd name="connsiteX212" fmla="*/ 0 w 12192000"/>
              <a:gd name="connsiteY21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415265 w 12192000"/>
              <a:gd name="connsiteY83" fmla="*/ 1665317 h 2237474"/>
              <a:gd name="connsiteX84" fmla="*/ 6364035 w 12192000"/>
              <a:gd name="connsiteY84" fmla="*/ 1667683 h 2237474"/>
              <a:gd name="connsiteX85" fmla="*/ 6280959 w 12192000"/>
              <a:gd name="connsiteY85" fmla="*/ 1689329 h 2237474"/>
              <a:gd name="connsiteX86" fmla="*/ 6243319 w 12192000"/>
              <a:gd name="connsiteY86" fmla="*/ 1695560 h 2237474"/>
              <a:gd name="connsiteX87" fmla="*/ 6098321 w 12192000"/>
              <a:gd name="connsiteY87" fmla="*/ 1721646 h 2237474"/>
              <a:gd name="connsiteX88" fmla="*/ 5880652 w 12192000"/>
              <a:gd name="connsiteY88" fmla="*/ 1779643 h 2237474"/>
              <a:gd name="connsiteX89" fmla="*/ 5785959 w 12192000"/>
              <a:gd name="connsiteY89" fmla="*/ 1775307 h 2237474"/>
              <a:gd name="connsiteX90" fmla="*/ 5643534 w 12192000"/>
              <a:gd name="connsiteY90" fmla="*/ 1802919 h 2237474"/>
              <a:gd name="connsiteX91" fmla="*/ 5518799 w 12192000"/>
              <a:gd name="connsiteY91" fmla="*/ 1818312 h 2237474"/>
              <a:gd name="connsiteX92" fmla="*/ 5505014 w 12192000"/>
              <a:gd name="connsiteY92" fmla="*/ 1819259 h 2237474"/>
              <a:gd name="connsiteX93" fmla="*/ 5453307 w 12192000"/>
              <a:gd name="connsiteY93" fmla="*/ 1815450 h 2237474"/>
              <a:gd name="connsiteX94" fmla="*/ 5364192 w 12192000"/>
              <a:gd name="connsiteY94" fmla="*/ 1826074 h 2237474"/>
              <a:gd name="connsiteX95" fmla="*/ 5350380 w 12192000"/>
              <a:gd name="connsiteY95" fmla="*/ 1830891 h 2237474"/>
              <a:gd name="connsiteX96" fmla="*/ 5259633 w 12192000"/>
              <a:gd name="connsiteY96" fmla="*/ 1837160 h 2237474"/>
              <a:gd name="connsiteX97" fmla="*/ 5197513 w 12192000"/>
              <a:gd name="connsiteY97" fmla="*/ 1844718 h 2237474"/>
              <a:gd name="connsiteX98" fmla="*/ 5168852 w 12192000"/>
              <a:gd name="connsiteY98" fmla="*/ 1844846 h 2237474"/>
              <a:gd name="connsiteX99" fmla="*/ 5114927 w 12192000"/>
              <a:gd name="connsiteY99" fmla="*/ 1847827 h 2237474"/>
              <a:gd name="connsiteX100" fmla="*/ 5108970 w 12192000"/>
              <a:gd name="connsiteY100" fmla="*/ 1847935 h 2237474"/>
              <a:gd name="connsiteX101" fmla="*/ 5067961 w 12192000"/>
              <a:gd name="connsiteY101" fmla="*/ 1845917 h 2237474"/>
              <a:gd name="connsiteX102" fmla="*/ 5007075 w 12192000"/>
              <a:gd name="connsiteY102" fmla="*/ 1838626 h 2237474"/>
              <a:gd name="connsiteX103" fmla="*/ 4944087 w 12192000"/>
              <a:gd name="connsiteY103" fmla="*/ 1823332 h 2237474"/>
              <a:gd name="connsiteX104" fmla="*/ 4907662 w 12192000"/>
              <a:gd name="connsiteY104" fmla="*/ 1816900 h 2237474"/>
              <a:gd name="connsiteX105" fmla="*/ 4882386 w 12192000"/>
              <a:gd name="connsiteY105" fmla="*/ 1809844 h 2237474"/>
              <a:gd name="connsiteX106" fmla="*/ 4811440 w 12192000"/>
              <a:gd name="connsiteY106" fmla="*/ 1804655 h 2237474"/>
              <a:gd name="connsiteX107" fmla="*/ 4691075 w 12192000"/>
              <a:gd name="connsiteY107" fmla="*/ 1801389 h 2237474"/>
              <a:gd name="connsiteX108" fmla="*/ 4611738 w 12192000"/>
              <a:gd name="connsiteY108" fmla="*/ 1776964 h 2237474"/>
              <a:gd name="connsiteX109" fmla="*/ 4560070 w 12192000"/>
              <a:gd name="connsiteY109" fmla="*/ 1785640 h 2237474"/>
              <a:gd name="connsiteX110" fmla="*/ 4536503 w 12192000"/>
              <a:gd name="connsiteY110" fmla="*/ 1785334 h 2237474"/>
              <a:gd name="connsiteX111" fmla="*/ 4513724 w 12192000"/>
              <a:gd name="connsiteY111" fmla="*/ 1791996 h 2237474"/>
              <a:gd name="connsiteX112" fmla="*/ 4459810 w 12192000"/>
              <a:gd name="connsiteY112" fmla="*/ 1797886 h 2237474"/>
              <a:gd name="connsiteX113" fmla="*/ 4379064 w 12192000"/>
              <a:gd name="connsiteY113" fmla="*/ 1817177 h 2237474"/>
              <a:gd name="connsiteX114" fmla="*/ 4319209 w 12192000"/>
              <a:gd name="connsiteY114" fmla="*/ 1834833 h 2237474"/>
              <a:gd name="connsiteX115" fmla="*/ 4290981 w 12192000"/>
              <a:gd name="connsiteY115" fmla="*/ 1839677 h 2237474"/>
              <a:gd name="connsiteX116" fmla="*/ 4285792 w 12192000"/>
              <a:gd name="connsiteY116" fmla="*/ 1836231 h 2237474"/>
              <a:gd name="connsiteX117" fmla="*/ 4238372 w 12192000"/>
              <a:gd name="connsiteY117" fmla="*/ 1851480 h 2237474"/>
              <a:gd name="connsiteX118" fmla="*/ 4232517 w 12192000"/>
              <a:gd name="connsiteY118" fmla="*/ 1852567 h 2237474"/>
              <a:gd name="connsiteX119" fmla="*/ 4191732 w 12192000"/>
              <a:gd name="connsiteY119" fmla="*/ 1857328 h 2237474"/>
              <a:gd name="connsiteX120" fmla="*/ 4065532 w 12192000"/>
              <a:gd name="connsiteY120" fmla="*/ 1855477 h 2237474"/>
              <a:gd name="connsiteX121" fmla="*/ 4028460 w 12192000"/>
              <a:gd name="connsiteY121" fmla="*/ 1855137 h 2237474"/>
              <a:gd name="connsiteX122" fmla="*/ 4002267 w 12192000"/>
              <a:gd name="connsiteY122" fmla="*/ 1852352 h 2237474"/>
              <a:gd name="connsiteX123" fmla="*/ 3931396 w 12192000"/>
              <a:gd name="connsiteY123" fmla="*/ 1858915 h 2237474"/>
              <a:gd name="connsiteX124" fmla="*/ 3812162 w 12192000"/>
              <a:gd name="connsiteY124" fmla="*/ 1875501 h 2237474"/>
              <a:gd name="connsiteX125" fmla="*/ 3729530 w 12192000"/>
              <a:gd name="connsiteY125" fmla="*/ 1864513 h 2237474"/>
              <a:gd name="connsiteX126" fmla="*/ 3680177 w 12192000"/>
              <a:gd name="connsiteY126" fmla="*/ 1881552 h 2237474"/>
              <a:gd name="connsiteX127" fmla="*/ 3567259 w 12192000"/>
              <a:gd name="connsiteY127" fmla="*/ 1893482 h 2237474"/>
              <a:gd name="connsiteX128" fmla="*/ 3405770 w 12192000"/>
              <a:gd name="connsiteY128" fmla="*/ 1904591 h 2237474"/>
              <a:gd name="connsiteX129" fmla="*/ 3280097 w 12192000"/>
              <a:gd name="connsiteY129" fmla="*/ 1919610 h 2237474"/>
              <a:gd name="connsiteX130" fmla="*/ 3123424 w 12192000"/>
              <a:gd name="connsiteY130" fmla="*/ 1952930 h 2237474"/>
              <a:gd name="connsiteX131" fmla="*/ 3009910 w 12192000"/>
              <a:gd name="connsiteY131" fmla="*/ 1957866 h 2237474"/>
              <a:gd name="connsiteX132" fmla="*/ 2995934 w 12192000"/>
              <a:gd name="connsiteY132" fmla="*/ 1967085 h 2237474"/>
              <a:gd name="connsiteX133" fmla="*/ 2980071 w 12192000"/>
              <a:gd name="connsiteY133" fmla="*/ 1972988 h 2237474"/>
              <a:gd name="connsiteX134" fmla="*/ 2978094 w 12192000"/>
              <a:gd name="connsiteY134" fmla="*/ 1972369 h 2237474"/>
              <a:gd name="connsiteX135" fmla="*/ 2942858 w 12192000"/>
              <a:gd name="connsiteY135" fmla="*/ 1981367 h 2237474"/>
              <a:gd name="connsiteX136" fmla="*/ 2875436 w 12192000"/>
              <a:gd name="connsiteY136" fmla="*/ 1996977 h 2237474"/>
              <a:gd name="connsiteX137" fmla="*/ 2874892 w 12192000"/>
              <a:gd name="connsiteY137" fmla="*/ 1996085 h 2237474"/>
              <a:gd name="connsiteX138" fmla="*/ 2864145 w 12192000"/>
              <a:gd name="connsiteY138" fmla="*/ 1994061 h 2237474"/>
              <a:gd name="connsiteX139" fmla="*/ 2843662 w 12192000"/>
              <a:gd name="connsiteY139" fmla="*/ 1992498 h 2237474"/>
              <a:gd name="connsiteX140" fmla="*/ 2796128 w 12192000"/>
              <a:gd name="connsiteY140" fmla="*/ 1976403 h 2237474"/>
              <a:gd name="connsiteX141" fmla="*/ 2756784 w 12192000"/>
              <a:gd name="connsiteY141" fmla="*/ 1985116 h 2237474"/>
              <a:gd name="connsiteX142" fmla="*/ 2748833 w 12192000"/>
              <a:gd name="connsiteY142" fmla="*/ 1986323 h 2237474"/>
              <a:gd name="connsiteX143" fmla="*/ 2748661 w 12192000"/>
              <a:gd name="connsiteY143" fmla="*/ 1986122 h 2237474"/>
              <a:gd name="connsiteX144" fmla="*/ 2740251 w 12192000"/>
              <a:gd name="connsiteY144" fmla="*/ 1986946 h 2237474"/>
              <a:gd name="connsiteX145" fmla="*/ 2718916 w 12192000"/>
              <a:gd name="connsiteY145" fmla="*/ 1990867 h 2237474"/>
              <a:gd name="connsiteX146" fmla="*/ 2713522 w 12192000"/>
              <a:gd name="connsiteY146" fmla="*/ 1990173 h 2237474"/>
              <a:gd name="connsiteX147" fmla="*/ 2680597 w 12192000"/>
              <a:gd name="connsiteY147" fmla="*/ 1984996 h 2237474"/>
              <a:gd name="connsiteX148" fmla="*/ 2578178 w 12192000"/>
              <a:gd name="connsiteY148" fmla="*/ 1990531 h 2237474"/>
              <a:gd name="connsiteX149" fmla="*/ 2476147 w 12192000"/>
              <a:gd name="connsiteY149" fmla="*/ 1998305 h 2237474"/>
              <a:gd name="connsiteX150" fmla="*/ 2373568 w 12192000"/>
              <a:gd name="connsiteY150" fmla="*/ 2003219 h 2237474"/>
              <a:gd name="connsiteX151" fmla="*/ 2321399 w 12192000"/>
              <a:gd name="connsiteY151" fmla="*/ 1989467 h 2237474"/>
              <a:gd name="connsiteX152" fmla="*/ 2315525 w 12192000"/>
              <a:gd name="connsiteY152" fmla="*/ 1989708 h 2237474"/>
              <a:gd name="connsiteX153" fmla="*/ 2300792 w 12192000"/>
              <a:gd name="connsiteY153" fmla="*/ 1994290 h 2237474"/>
              <a:gd name="connsiteX154" fmla="*/ 2295469 w 12192000"/>
              <a:gd name="connsiteY154" fmla="*/ 1996659 h 2237474"/>
              <a:gd name="connsiteX155" fmla="*/ 2287219 w 12192000"/>
              <a:gd name="connsiteY155" fmla="*/ 1998750 h 2237474"/>
              <a:gd name="connsiteX156" fmla="*/ 2286948 w 12192000"/>
              <a:gd name="connsiteY156" fmla="*/ 1998596 h 2237474"/>
              <a:gd name="connsiteX157" fmla="*/ 2243069 w 12192000"/>
              <a:gd name="connsiteY157" fmla="*/ 2015111 h 2237474"/>
              <a:gd name="connsiteX158" fmla="*/ 2186609 w 12192000"/>
              <a:gd name="connsiteY158" fmla="*/ 2008263 h 2237474"/>
              <a:gd name="connsiteX159" fmla="*/ 2164831 w 12192000"/>
              <a:gd name="connsiteY159" fmla="*/ 2010143 h 2237474"/>
              <a:gd name="connsiteX160" fmla="*/ 2152836 w 12192000"/>
              <a:gd name="connsiteY160" fmla="*/ 2010048 h 2237474"/>
              <a:gd name="connsiteX161" fmla="*/ 2117102 w 12192000"/>
              <a:gd name="connsiteY161" fmla="*/ 2023004 h 2237474"/>
              <a:gd name="connsiteX162" fmla="*/ 2111935 w 12192000"/>
              <a:gd name="connsiteY162" fmla="*/ 2023163 h 2237474"/>
              <a:gd name="connsiteX163" fmla="*/ 2089991 w 12192000"/>
              <a:gd name="connsiteY163" fmla="*/ 2034193 h 2237474"/>
              <a:gd name="connsiteX164" fmla="*/ 2058061 w 12192000"/>
              <a:gd name="connsiteY164" fmla="*/ 2047942 h 2237474"/>
              <a:gd name="connsiteX165" fmla="*/ 2055737 w 12192000"/>
              <a:gd name="connsiteY165" fmla="*/ 2047704 h 2237474"/>
              <a:gd name="connsiteX166" fmla="*/ 2042244 w 12192000"/>
              <a:gd name="connsiteY166" fmla="*/ 2055560 h 2237474"/>
              <a:gd name="connsiteX167" fmla="*/ 1976224 w 12192000"/>
              <a:gd name="connsiteY167" fmla="*/ 2074257 h 2237474"/>
              <a:gd name="connsiteX168" fmla="*/ 1877728 w 12192000"/>
              <a:gd name="connsiteY168" fmla="*/ 2101004 h 2237474"/>
              <a:gd name="connsiteX169" fmla="*/ 1759056 w 12192000"/>
              <a:gd name="connsiteY169" fmla="*/ 2125608 h 2237474"/>
              <a:gd name="connsiteX170" fmla="*/ 1637948 w 12192000"/>
              <a:gd name="connsiteY170" fmla="*/ 2172597 h 2237474"/>
              <a:gd name="connsiteX171" fmla="*/ 1434549 w 12192000"/>
              <a:gd name="connsiteY171" fmla="*/ 2234522 h 2237474"/>
              <a:gd name="connsiteX172" fmla="*/ 1398481 w 12192000"/>
              <a:gd name="connsiteY172" fmla="*/ 2237074 h 2237474"/>
              <a:gd name="connsiteX173" fmla="*/ 1398407 w 12192000"/>
              <a:gd name="connsiteY173" fmla="*/ 2237095 h 2237474"/>
              <a:gd name="connsiteX174" fmla="*/ 1370962 w 12192000"/>
              <a:gd name="connsiteY174" fmla="*/ 2237474 h 2237474"/>
              <a:gd name="connsiteX175" fmla="*/ 1356367 w 12192000"/>
              <a:gd name="connsiteY175" fmla="*/ 2235089 h 2237474"/>
              <a:gd name="connsiteX176" fmla="*/ 1324828 w 12192000"/>
              <a:gd name="connsiteY176" fmla="*/ 2231968 h 2237474"/>
              <a:gd name="connsiteX177" fmla="*/ 1297744 w 12192000"/>
              <a:gd name="connsiteY177" fmla="*/ 2235849 h 2237474"/>
              <a:gd name="connsiteX178" fmla="*/ 1286236 w 12192000"/>
              <a:gd name="connsiteY178" fmla="*/ 2233135 h 2237474"/>
              <a:gd name="connsiteX179" fmla="*/ 1283504 w 12192000"/>
              <a:gd name="connsiteY179" fmla="*/ 2233797 h 2237474"/>
              <a:gd name="connsiteX180" fmla="*/ 1279765 w 12192000"/>
              <a:gd name="connsiteY180" fmla="*/ 2229639 h 2237474"/>
              <a:gd name="connsiteX181" fmla="*/ 1195347 w 12192000"/>
              <a:gd name="connsiteY181" fmla="*/ 2212354 h 2237474"/>
              <a:gd name="connsiteX182" fmla="*/ 970251 w 12192000"/>
              <a:gd name="connsiteY182" fmla="*/ 2221029 h 2237474"/>
              <a:gd name="connsiteX183" fmla="*/ 812914 w 12192000"/>
              <a:gd name="connsiteY183" fmla="*/ 2202752 h 2237474"/>
              <a:gd name="connsiteX184" fmla="*/ 800195 w 12192000"/>
              <a:gd name="connsiteY184" fmla="*/ 2209407 h 2237474"/>
              <a:gd name="connsiteX185" fmla="*/ 784978 w 12192000"/>
              <a:gd name="connsiteY185" fmla="*/ 2212360 h 2237474"/>
              <a:gd name="connsiteX186" fmla="*/ 681987 w 12192000"/>
              <a:gd name="connsiteY186" fmla="*/ 2216757 h 2237474"/>
              <a:gd name="connsiteX187" fmla="*/ 669923 w 12192000"/>
              <a:gd name="connsiteY187" fmla="*/ 2211682 h 2237474"/>
              <a:gd name="connsiteX188" fmla="*/ 648680 w 12192000"/>
              <a:gd name="connsiteY188" fmla="*/ 2206229 h 2237474"/>
              <a:gd name="connsiteX189" fmla="*/ 597225 w 12192000"/>
              <a:gd name="connsiteY189" fmla="*/ 2180999 h 2237474"/>
              <a:gd name="connsiteX190" fmla="*/ 558449 w 12192000"/>
              <a:gd name="connsiteY190" fmla="*/ 2182346 h 2237474"/>
              <a:gd name="connsiteX191" fmla="*/ 550517 w 12192000"/>
              <a:gd name="connsiteY191" fmla="*/ 2182060 h 2237474"/>
              <a:gd name="connsiteX192" fmla="*/ 550309 w 12192000"/>
              <a:gd name="connsiteY192" fmla="*/ 2181825 h 2237474"/>
              <a:gd name="connsiteX193" fmla="*/ 541836 w 12192000"/>
              <a:gd name="connsiteY193" fmla="*/ 2181063 h 2237474"/>
              <a:gd name="connsiteX194" fmla="*/ 536057 w 12192000"/>
              <a:gd name="connsiteY194" fmla="*/ 2181537 h 2237474"/>
              <a:gd name="connsiteX195" fmla="*/ 520671 w 12192000"/>
              <a:gd name="connsiteY195" fmla="*/ 2180980 h 2237474"/>
              <a:gd name="connsiteX196" fmla="*/ 515024 w 12192000"/>
              <a:gd name="connsiteY196" fmla="*/ 2179258 h 2237474"/>
              <a:gd name="connsiteX197" fmla="*/ 512278 w 12192000"/>
              <a:gd name="connsiteY197" fmla="*/ 2176369 h 2237474"/>
              <a:gd name="connsiteX198" fmla="*/ 480419 w 12192000"/>
              <a:gd name="connsiteY198" fmla="*/ 2167807 h 2237474"/>
              <a:gd name="connsiteX199" fmla="*/ 413835 w 12192000"/>
              <a:gd name="connsiteY199" fmla="*/ 2156783 h 2237474"/>
              <a:gd name="connsiteX200" fmla="*/ 376513 w 12192000"/>
              <a:gd name="connsiteY200" fmla="*/ 2154014 h 2237474"/>
              <a:gd name="connsiteX201" fmla="*/ 273386 w 12192000"/>
              <a:gd name="connsiteY201" fmla="*/ 2142551 h 2237474"/>
              <a:gd name="connsiteX202" fmla="*/ 169207 w 12192000"/>
              <a:gd name="connsiteY202" fmla="*/ 2128100 h 2237474"/>
              <a:gd name="connsiteX203" fmla="*/ 93149 w 12192000"/>
              <a:gd name="connsiteY203" fmla="*/ 2105324 h 2237474"/>
              <a:gd name="connsiteX204" fmla="*/ 88109 w 12192000"/>
              <a:gd name="connsiteY204" fmla="*/ 2106704 h 2237474"/>
              <a:gd name="connsiteX205" fmla="*/ 80022 w 12192000"/>
              <a:gd name="connsiteY205" fmla="*/ 2107254 h 2237474"/>
              <a:gd name="connsiteX206" fmla="*/ 79717 w 12192000"/>
              <a:gd name="connsiteY206" fmla="*/ 2107046 h 2237474"/>
              <a:gd name="connsiteX207" fmla="*/ 72352 w 12192000"/>
              <a:gd name="connsiteY207" fmla="*/ 2107991 h 2237474"/>
              <a:gd name="connsiteX208" fmla="*/ 37645 w 12192000"/>
              <a:gd name="connsiteY208" fmla="*/ 2115401 h 2237474"/>
              <a:gd name="connsiteX209" fmla="*/ 4572 w 12192000"/>
              <a:gd name="connsiteY209" fmla="*/ 2111091 h 2237474"/>
              <a:gd name="connsiteX210" fmla="*/ 0 w 12192000"/>
              <a:gd name="connsiteY210" fmla="*/ 2110468 h 2237474"/>
              <a:gd name="connsiteX211" fmla="*/ 0 w 12192000"/>
              <a:gd name="connsiteY21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364035 w 12192000"/>
              <a:gd name="connsiteY83" fmla="*/ 1667683 h 2237474"/>
              <a:gd name="connsiteX84" fmla="*/ 6280959 w 12192000"/>
              <a:gd name="connsiteY84" fmla="*/ 1689329 h 2237474"/>
              <a:gd name="connsiteX85" fmla="*/ 6243319 w 12192000"/>
              <a:gd name="connsiteY85" fmla="*/ 1695560 h 2237474"/>
              <a:gd name="connsiteX86" fmla="*/ 6098321 w 12192000"/>
              <a:gd name="connsiteY86" fmla="*/ 1721646 h 2237474"/>
              <a:gd name="connsiteX87" fmla="*/ 5880652 w 12192000"/>
              <a:gd name="connsiteY87" fmla="*/ 1779643 h 2237474"/>
              <a:gd name="connsiteX88" fmla="*/ 5785959 w 12192000"/>
              <a:gd name="connsiteY88" fmla="*/ 1775307 h 2237474"/>
              <a:gd name="connsiteX89" fmla="*/ 5643534 w 12192000"/>
              <a:gd name="connsiteY89" fmla="*/ 1802919 h 2237474"/>
              <a:gd name="connsiteX90" fmla="*/ 5518799 w 12192000"/>
              <a:gd name="connsiteY90" fmla="*/ 1818312 h 2237474"/>
              <a:gd name="connsiteX91" fmla="*/ 5505014 w 12192000"/>
              <a:gd name="connsiteY91" fmla="*/ 1819259 h 2237474"/>
              <a:gd name="connsiteX92" fmla="*/ 5453307 w 12192000"/>
              <a:gd name="connsiteY92" fmla="*/ 1815450 h 2237474"/>
              <a:gd name="connsiteX93" fmla="*/ 5364192 w 12192000"/>
              <a:gd name="connsiteY93" fmla="*/ 1826074 h 2237474"/>
              <a:gd name="connsiteX94" fmla="*/ 5350380 w 12192000"/>
              <a:gd name="connsiteY94" fmla="*/ 1830891 h 2237474"/>
              <a:gd name="connsiteX95" fmla="*/ 5259633 w 12192000"/>
              <a:gd name="connsiteY95" fmla="*/ 1837160 h 2237474"/>
              <a:gd name="connsiteX96" fmla="*/ 5197513 w 12192000"/>
              <a:gd name="connsiteY96" fmla="*/ 1844718 h 2237474"/>
              <a:gd name="connsiteX97" fmla="*/ 5168852 w 12192000"/>
              <a:gd name="connsiteY97" fmla="*/ 1844846 h 2237474"/>
              <a:gd name="connsiteX98" fmla="*/ 5114927 w 12192000"/>
              <a:gd name="connsiteY98" fmla="*/ 1847827 h 2237474"/>
              <a:gd name="connsiteX99" fmla="*/ 5108970 w 12192000"/>
              <a:gd name="connsiteY99" fmla="*/ 1847935 h 2237474"/>
              <a:gd name="connsiteX100" fmla="*/ 5067961 w 12192000"/>
              <a:gd name="connsiteY100" fmla="*/ 1845917 h 2237474"/>
              <a:gd name="connsiteX101" fmla="*/ 5007075 w 12192000"/>
              <a:gd name="connsiteY101" fmla="*/ 1838626 h 2237474"/>
              <a:gd name="connsiteX102" fmla="*/ 4944087 w 12192000"/>
              <a:gd name="connsiteY102" fmla="*/ 1823332 h 2237474"/>
              <a:gd name="connsiteX103" fmla="*/ 4907662 w 12192000"/>
              <a:gd name="connsiteY103" fmla="*/ 1816900 h 2237474"/>
              <a:gd name="connsiteX104" fmla="*/ 4882386 w 12192000"/>
              <a:gd name="connsiteY104" fmla="*/ 1809844 h 2237474"/>
              <a:gd name="connsiteX105" fmla="*/ 4811440 w 12192000"/>
              <a:gd name="connsiteY105" fmla="*/ 1804655 h 2237474"/>
              <a:gd name="connsiteX106" fmla="*/ 4691075 w 12192000"/>
              <a:gd name="connsiteY106" fmla="*/ 1801389 h 2237474"/>
              <a:gd name="connsiteX107" fmla="*/ 4611738 w 12192000"/>
              <a:gd name="connsiteY107" fmla="*/ 1776964 h 2237474"/>
              <a:gd name="connsiteX108" fmla="*/ 4560070 w 12192000"/>
              <a:gd name="connsiteY108" fmla="*/ 1785640 h 2237474"/>
              <a:gd name="connsiteX109" fmla="*/ 4536503 w 12192000"/>
              <a:gd name="connsiteY109" fmla="*/ 1785334 h 2237474"/>
              <a:gd name="connsiteX110" fmla="*/ 4513724 w 12192000"/>
              <a:gd name="connsiteY110" fmla="*/ 1791996 h 2237474"/>
              <a:gd name="connsiteX111" fmla="*/ 4459810 w 12192000"/>
              <a:gd name="connsiteY111" fmla="*/ 1797886 h 2237474"/>
              <a:gd name="connsiteX112" fmla="*/ 4379064 w 12192000"/>
              <a:gd name="connsiteY112" fmla="*/ 1817177 h 2237474"/>
              <a:gd name="connsiteX113" fmla="*/ 4319209 w 12192000"/>
              <a:gd name="connsiteY113" fmla="*/ 1834833 h 2237474"/>
              <a:gd name="connsiteX114" fmla="*/ 4290981 w 12192000"/>
              <a:gd name="connsiteY114" fmla="*/ 1839677 h 2237474"/>
              <a:gd name="connsiteX115" fmla="*/ 4285792 w 12192000"/>
              <a:gd name="connsiteY115" fmla="*/ 1836231 h 2237474"/>
              <a:gd name="connsiteX116" fmla="*/ 4238372 w 12192000"/>
              <a:gd name="connsiteY116" fmla="*/ 1851480 h 2237474"/>
              <a:gd name="connsiteX117" fmla="*/ 4232517 w 12192000"/>
              <a:gd name="connsiteY117" fmla="*/ 1852567 h 2237474"/>
              <a:gd name="connsiteX118" fmla="*/ 4191732 w 12192000"/>
              <a:gd name="connsiteY118" fmla="*/ 1857328 h 2237474"/>
              <a:gd name="connsiteX119" fmla="*/ 4065532 w 12192000"/>
              <a:gd name="connsiteY119" fmla="*/ 1855477 h 2237474"/>
              <a:gd name="connsiteX120" fmla="*/ 4028460 w 12192000"/>
              <a:gd name="connsiteY120" fmla="*/ 1855137 h 2237474"/>
              <a:gd name="connsiteX121" fmla="*/ 4002267 w 12192000"/>
              <a:gd name="connsiteY121" fmla="*/ 1852352 h 2237474"/>
              <a:gd name="connsiteX122" fmla="*/ 3931396 w 12192000"/>
              <a:gd name="connsiteY122" fmla="*/ 1858915 h 2237474"/>
              <a:gd name="connsiteX123" fmla="*/ 3812162 w 12192000"/>
              <a:gd name="connsiteY123" fmla="*/ 1875501 h 2237474"/>
              <a:gd name="connsiteX124" fmla="*/ 3729530 w 12192000"/>
              <a:gd name="connsiteY124" fmla="*/ 1864513 h 2237474"/>
              <a:gd name="connsiteX125" fmla="*/ 3680177 w 12192000"/>
              <a:gd name="connsiteY125" fmla="*/ 1881552 h 2237474"/>
              <a:gd name="connsiteX126" fmla="*/ 3567259 w 12192000"/>
              <a:gd name="connsiteY126" fmla="*/ 1893482 h 2237474"/>
              <a:gd name="connsiteX127" fmla="*/ 3405770 w 12192000"/>
              <a:gd name="connsiteY127" fmla="*/ 1904591 h 2237474"/>
              <a:gd name="connsiteX128" fmla="*/ 3280097 w 12192000"/>
              <a:gd name="connsiteY128" fmla="*/ 1919610 h 2237474"/>
              <a:gd name="connsiteX129" fmla="*/ 3123424 w 12192000"/>
              <a:gd name="connsiteY129" fmla="*/ 1952930 h 2237474"/>
              <a:gd name="connsiteX130" fmla="*/ 3009910 w 12192000"/>
              <a:gd name="connsiteY130" fmla="*/ 1957866 h 2237474"/>
              <a:gd name="connsiteX131" fmla="*/ 2995934 w 12192000"/>
              <a:gd name="connsiteY131" fmla="*/ 1967085 h 2237474"/>
              <a:gd name="connsiteX132" fmla="*/ 2980071 w 12192000"/>
              <a:gd name="connsiteY132" fmla="*/ 1972988 h 2237474"/>
              <a:gd name="connsiteX133" fmla="*/ 2978094 w 12192000"/>
              <a:gd name="connsiteY133" fmla="*/ 1972369 h 2237474"/>
              <a:gd name="connsiteX134" fmla="*/ 2942858 w 12192000"/>
              <a:gd name="connsiteY134" fmla="*/ 1981367 h 2237474"/>
              <a:gd name="connsiteX135" fmla="*/ 2875436 w 12192000"/>
              <a:gd name="connsiteY135" fmla="*/ 1996977 h 2237474"/>
              <a:gd name="connsiteX136" fmla="*/ 2874892 w 12192000"/>
              <a:gd name="connsiteY136" fmla="*/ 1996085 h 2237474"/>
              <a:gd name="connsiteX137" fmla="*/ 2864145 w 12192000"/>
              <a:gd name="connsiteY137" fmla="*/ 1994061 h 2237474"/>
              <a:gd name="connsiteX138" fmla="*/ 2843662 w 12192000"/>
              <a:gd name="connsiteY138" fmla="*/ 1992498 h 2237474"/>
              <a:gd name="connsiteX139" fmla="*/ 2796128 w 12192000"/>
              <a:gd name="connsiteY139" fmla="*/ 1976403 h 2237474"/>
              <a:gd name="connsiteX140" fmla="*/ 2756784 w 12192000"/>
              <a:gd name="connsiteY140" fmla="*/ 1985116 h 2237474"/>
              <a:gd name="connsiteX141" fmla="*/ 2748833 w 12192000"/>
              <a:gd name="connsiteY141" fmla="*/ 1986323 h 2237474"/>
              <a:gd name="connsiteX142" fmla="*/ 2748661 w 12192000"/>
              <a:gd name="connsiteY142" fmla="*/ 1986122 h 2237474"/>
              <a:gd name="connsiteX143" fmla="*/ 2740251 w 12192000"/>
              <a:gd name="connsiteY143" fmla="*/ 1986946 h 2237474"/>
              <a:gd name="connsiteX144" fmla="*/ 2718916 w 12192000"/>
              <a:gd name="connsiteY144" fmla="*/ 1990867 h 2237474"/>
              <a:gd name="connsiteX145" fmla="*/ 2713522 w 12192000"/>
              <a:gd name="connsiteY145" fmla="*/ 1990173 h 2237474"/>
              <a:gd name="connsiteX146" fmla="*/ 2680597 w 12192000"/>
              <a:gd name="connsiteY146" fmla="*/ 1984996 h 2237474"/>
              <a:gd name="connsiteX147" fmla="*/ 2578178 w 12192000"/>
              <a:gd name="connsiteY147" fmla="*/ 1990531 h 2237474"/>
              <a:gd name="connsiteX148" fmla="*/ 2476147 w 12192000"/>
              <a:gd name="connsiteY148" fmla="*/ 1998305 h 2237474"/>
              <a:gd name="connsiteX149" fmla="*/ 2373568 w 12192000"/>
              <a:gd name="connsiteY149" fmla="*/ 2003219 h 2237474"/>
              <a:gd name="connsiteX150" fmla="*/ 2321399 w 12192000"/>
              <a:gd name="connsiteY150" fmla="*/ 1989467 h 2237474"/>
              <a:gd name="connsiteX151" fmla="*/ 2315525 w 12192000"/>
              <a:gd name="connsiteY151" fmla="*/ 1989708 h 2237474"/>
              <a:gd name="connsiteX152" fmla="*/ 2300792 w 12192000"/>
              <a:gd name="connsiteY152" fmla="*/ 1994290 h 2237474"/>
              <a:gd name="connsiteX153" fmla="*/ 2295469 w 12192000"/>
              <a:gd name="connsiteY153" fmla="*/ 1996659 h 2237474"/>
              <a:gd name="connsiteX154" fmla="*/ 2287219 w 12192000"/>
              <a:gd name="connsiteY154" fmla="*/ 1998750 h 2237474"/>
              <a:gd name="connsiteX155" fmla="*/ 2286948 w 12192000"/>
              <a:gd name="connsiteY155" fmla="*/ 1998596 h 2237474"/>
              <a:gd name="connsiteX156" fmla="*/ 2243069 w 12192000"/>
              <a:gd name="connsiteY156" fmla="*/ 2015111 h 2237474"/>
              <a:gd name="connsiteX157" fmla="*/ 2186609 w 12192000"/>
              <a:gd name="connsiteY157" fmla="*/ 2008263 h 2237474"/>
              <a:gd name="connsiteX158" fmla="*/ 2164831 w 12192000"/>
              <a:gd name="connsiteY158" fmla="*/ 2010143 h 2237474"/>
              <a:gd name="connsiteX159" fmla="*/ 2152836 w 12192000"/>
              <a:gd name="connsiteY159" fmla="*/ 2010048 h 2237474"/>
              <a:gd name="connsiteX160" fmla="*/ 2117102 w 12192000"/>
              <a:gd name="connsiteY160" fmla="*/ 2023004 h 2237474"/>
              <a:gd name="connsiteX161" fmla="*/ 2111935 w 12192000"/>
              <a:gd name="connsiteY161" fmla="*/ 2023163 h 2237474"/>
              <a:gd name="connsiteX162" fmla="*/ 2089991 w 12192000"/>
              <a:gd name="connsiteY162" fmla="*/ 2034193 h 2237474"/>
              <a:gd name="connsiteX163" fmla="*/ 2058061 w 12192000"/>
              <a:gd name="connsiteY163" fmla="*/ 2047942 h 2237474"/>
              <a:gd name="connsiteX164" fmla="*/ 2055737 w 12192000"/>
              <a:gd name="connsiteY164" fmla="*/ 2047704 h 2237474"/>
              <a:gd name="connsiteX165" fmla="*/ 2042244 w 12192000"/>
              <a:gd name="connsiteY165" fmla="*/ 2055560 h 2237474"/>
              <a:gd name="connsiteX166" fmla="*/ 1976224 w 12192000"/>
              <a:gd name="connsiteY166" fmla="*/ 2074257 h 2237474"/>
              <a:gd name="connsiteX167" fmla="*/ 1877728 w 12192000"/>
              <a:gd name="connsiteY167" fmla="*/ 2101004 h 2237474"/>
              <a:gd name="connsiteX168" fmla="*/ 1759056 w 12192000"/>
              <a:gd name="connsiteY168" fmla="*/ 2125608 h 2237474"/>
              <a:gd name="connsiteX169" fmla="*/ 1637948 w 12192000"/>
              <a:gd name="connsiteY169" fmla="*/ 2172597 h 2237474"/>
              <a:gd name="connsiteX170" fmla="*/ 1434549 w 12192000"/>
              <a:gd name="connsiteY170" fmla="*/ 2234522 h 2237474"/>
              <a:gd name="connsiteX171" fmla="*/ 1398481 w 12192000"/>
              <a:gd name="connsiteY171" fmla="*/ 2237074 h 2237474"/>
              <a:gd name="connsiteX172" fmla="*/ 1398407 w 12192000"/>
              <a:gd name="connsiteY172" fmla="*/ 2237095 h 2237474"/>
              <a:gd name="connsiteX173" fmla="*/ 1370962 w 12192000"/>
              <a:gd name="connsiteY173" fmla="*/ 2237474 h 2237474"/>
              <a:gd name="connsiteX174" fmla="*/ 1356367 w 12192000"/>
              <a:gd name="connsiteY174" fmla="*/ 2235089 h 2237474"/>
              <a:gd name="connsiteX175" fmla="*/ 1324828 w 12192000"/>
              <a:gd name="connsiteY175" fmla="*/ 2231968 h 2237474"/>
              <a:gd name="connsiteX176" fmla="*/ 1297744 w 12192000"/>
              <a:gd name="connsiteY176" fmla="*/ 2235849 h 2237474"/>
              <a:gd name="connsiteX177" fmla="*/ 1286236 w 12192000"/>
              <a:gd name="connsiteY177" fmla="*/ 2233135 h 2237474"/>
              <a:gd name="connsiteX178" fmla="*/ 1283504 w 12192000"/>
              <a:gd name="connsiteY178" fmla="*/ 2233797 h 2237474"/>
              <a:gd name="connsiteX179" fmla="*/ 1279765 w 12192000"/>
              <a:gd name="connsiteY179" fmla="*/ 2229639 h 2237474"/>
              <a:gd name="connsiteX180" fmla="*/ 1195347 w 12192000"/>
              <a:gd name="connsiteY180" fmla="*/ 2212354 h 2237474"/>
              <a:gd name="connsiteX181" fmla="*/ 970251 w 12192000"/>
              <a:gd name="connsiteY181" fmla="*/ 2221029 h 2237474"/>
              <a:gd name="connsiteX182" fmla="*/ 812914 w 12192000"/>
              <a:gd name="connsiteY182" fmla="*/ 2202752 h 2237474"/>
              <a:gd name="connsiteX183" fmla="*/ 800195 w 12192000"/>
              <a:gd name="connsiteY183" fmla="*/ 2209407 h 2237474"/>
              <a:gd name="connsiteX184" fmla="*/ 784978 w 12192000"/>
              <a:gd name="connsiteY184" fmla="*/ 2212360 h 2237474"/>
              <a:gd name="connsiteX185" fmla="*/ 681987 w 12192000"/>
              <a:gd name="connsiteY185" fmla="*/ 2216757 h 2237474"/>
              <a:gd name="connsiteX186" fmla="*/ 669923 w 12192000"/>
              <a:gd name="connsiteY186" fmla="*/ 2211682 h 2237474"/>
              <a:gd name="connsiteX187" fmla="*/ 648680 w 12192000"/>
              <a:gd name="connsiteY187" fmla="*/ 2206229 h 2237474"/>
              <a:gd name="connsiteX188" fmla="*/ 597225 w 12192000"/>
              <a:gd name="connsiteY188" fmla="*/ 2180999 h 2237474"/>
              <a:gd name="connsiteX189" fmla="*/ 558449 w 12192000"/>
              <a:gd name="connsiteY189" fmla="*/ 2182346 h 2237474"/>
              <a:gd name="connsiteX190" fmla="*/ 550517 w 12192000"/>
              <a:gd name="connsiteY190" fmla="*/ 2182060 h 2237474"/>
              <a:gd name="connsiteX191" fmla="*/ 550309 w 12192000"/>
              <a:gd name="connsiteY191" fmla="*/ 2181825 h 2237474"/>
              <a:gd name="connsiteX192" fmla="*/ 541836 w 12192000"/>
              <a:gd name="connsiteY192" fmla="*/ 2181063 h 2237474"/>
              <a:gd name="connsiteX193" fmla="*/ 536057 w 12192000"/>
              <a:gd name="connsiteY193" fmla="*/ 2181537 h 2237474"/>
              <a:gd name="connsiteX194" fmla="*/ 520671 w 12192000"/>
              <a:gd name="connsiteY194" fmla="*/ 2180980 h 2237474"/>
              <a:gd name="connsiteX195" fmla="*/ 515024 w 12192000"/>
              <a:gd name="connsiteY195" fmla="*/ 2179258 h 2237474"/>
              <a:gd name="connsiteX196" fmla="*/ 512278 w 12192000"/>
              <a:gd name="connsiteY196" fmla="*/ 2176369 h 2237474"/>
              <a:gd name="connsiteX197" fmla="*/ 480419 w 12192000"/>
              <a:gd name="connsiteY197" fmla="*/ 2167807 h 2237474"/>
              <a:gd name="connsiteX198" fmla="*/ 413835 w 12192000"/>
              <a:gd name="connsiteY198" fmla="*/ 2156783 h 2237474"/>
              <a:gd name="connsiteX199" fmla="*/ 376513 w 12192000"/>
              <a:gd name="connsiteY199" fmla="*/ 2154014 h 2237474"/>
              <a:gd name="connsiteX200" fmla="*/ 273386 w 12192000"/>
              <a:gd name="connsiteY200" fmla="*/ 2142551 h 2237474"/>
              <a:gd name="connsiteX201" fmla="*/ 169207 w 12192000"/>
              <a:gd name="connsiteY201" fmla="*/ 2128100 h 2237474"/>
              <a:gd name="connsiteX202" fmla="*/ 93149 w 12192000"/>
              <a:gd name="connsiteY202" fmla="*/ 2105324 h 2237474"/>
              <a:gd name="connsiteX203" fmla="*/ 88109 w 12192000"/>
              <a:gd name="connsiteY203" fmla="*/ 2106704 h 2237474"/>
              <a:gd name="connsiteX204" fmla="*/ 80022 w 12192000"/>
              <a:gd name="connsiteY204" fmla="*/ 2107254 h 2237474"/>
              <a:gd name="connsiteX205" fmla="*/ 79717 w 12192000"/>
              <a:gd name="connsiteY205" fmla="*/ 2107046 h 2237474"/>
              <a:gd name="connsiteX206" fmla="*/ 72352 w 12192000"/>
              <a:gd name="connsiteY206" fmla="*/ 2107991 h 2237474"/>
              <a:gd name="connsiteX207" fmla="*/ 37645 w 12192000"/>
              <a:gd name="connsiteY207" fmla="*/ 2115401 h 2237474"/>
              <a:gd name="connsiteX208" fmla="*/ 4572 w 12192000"/>
              <a:gd name="connsiteY208" fmla="*/ 2111091 h 2237474"/>
              <a:gd name="connsiteX209" fmla="*/ 0 w 12192000"/>
              <a:gd name="connsiteY209" fmla="*/ 2110468 h 2237474"/>
              <a:gd name="connsiteX210" fmla="*/ 0 w 12192000"/>
              <a:gd name="connsiteY21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45122 w 12192000"/>
              <a:gd name="connsiteY58" fmla="*/ 1345477 h 2237474"/>
              <a:gd name="connsiteX59" fmla="*/ 7902328 w 12192000"/>
              <a:gd name="connsiteY59" fmla="*/ 1345865 h 2237474"/>
              <a:gd name="connsiteX60" fmla="*/ 7875879 w 12192000"/>
              <a:gd name="connsiteY60" fmla="*/ 1345646 h 2237474"/>
              <a:gd name="connsiteX61" fmla="*/ 7840612 w 12192000"/>
              <a:gd name="connsiteY61" fmla="*/ 1369373 h 2237474"/>
              <a:gd name="connsiteX62" fmla="*/ 7786819 w 12192000"/>
              <a:gd name="connsiteY62" fmla="*/ 1378970 h 2237474"/>
              <a:gd name="connsiteX63" fmla="*/ 7548172 w 12192000"/>
              <a:gd name="connsiteY63" fmla="*/ 1417460 h 2237474"/>
              <a:gd name="connsiteX64" fmla="*/ 7483437 w 12192000"/>
              <a:gd name="connsiteY64" fmla="*/ 1478152 h 2237474"/>
              <a:gd name="connsiteX65" fmla="*/ 7377870 w 12192000"/>
              <a:gd name="connsiteY65" fmla="*/ 1523319 h 2237474"/>
              <a:gd name="connsiteX66" fmla="*/ 7230737 w 12192000"/>
              <a:gd name="connsiteY66" fmla="*/ 1562633 h 2237474"/>
              <a:gd name="connsiteX67" fmla="*/ 7224458 w 12192000"/>
              <a:gd name="connsiteY67" fmla="*/ 1573008 h 2237474"/>
              <a:gd name="connsiteX68" fmla="*/ 7183121 w 12192000"/>
              <a:gd name="connsiteY68" fmla="*/ 1595162 h 2237474"/>
              <a:gd name="connsiteX69" fmla="*/ 7164601 w 12192000"/>
              <a:gd name="connsiteY69" fmla="*/ 1606490 h 2237474"/>
              <a:gd name="connsiteX70" fmla="*/ 7092727 w 12192000"/>
              <a:gd name="connsiteY70" fmla="*/ 1623628 h 2237474"/>
              <a:gd name="connsiteX71" fmla="*/ 7031309 w 12192000"/>
              <a:gd name="connsiteY71" fmla="*/ 1619451 h 2237474"/>
              <a:gd name="connsiteX72" fmla="*/ 6999084 w 12192000"/>
              <a:gd name="connsiteY72" fmla="*/ 1634317 h 2237474"/>
              <a:gd name="connsiteX73" fmla="*/ 6992107 w 12192000"/>
              <a:gd name="connsiteY73" fmla="*/ 1636860 h 2237474"/>
              <a:gd name="connsiteX74" fmla="*/ 6900177 w 12192000"/>
              <a:gd name="connsiteY74" fmla="*/ 1636016 h 2237474"/>
              <a:gd name="connsiteX75" fmla="*/ 6795372 w 12192000"/>
              <a:gd name="connsiteY75" fmla="*/ 1644845 h 2237474"/>
              <a:gd name="connsiteX76" fmla="*/ 6692251 w 12192000"/>
              <a:gd name="connsiteY76" fmla="*/ 1656357 h 2237474"/>
              <a:gd name="connsiteX77" fmla="*/ 6655235 w 12192000"/>
              <a:gd name="connsiteY77" fmla="*/ 1661869 h 2237474"/>
              <a:gd name="connsiteX78" fmla="*/ 6554894 w 12192000"/>
              <a:gd name="connsiteY78" fmla="*/ 1664428 h 2237474"/>
              <a:gd name="connsiteX79" fmla="*/ 6516595 w 12192000"/>
              <a:gd name="connsiteY79" fmla="*/ 1667475 h 2237474"/>
              <a:gd name="connsiteX80" fmla="*/ 6508541 w 12192000"/>
              <a:gd name="connsiteY80" fmla="*/ 1668757 h 2237474"/>
              <a:gd name="connsiteX81" fmla="*/ 6471012 w 12192000"/>
              <a:gd name="connsiteY81" fmla="*/ 1678604 h 2237474"/>
              <a:gd name="connsiteX82" fmla="*/ 6364035 w 12192000"/>
              <a:gd name="connsiteY82" fmla="*/ 1667683 h 2237474"/>
              <a:gd name="connsiteX83" fmla="*/ 6280959 w 12192000"/>
              <a:gd name="connsiteY83" fmla="*/ 1689329 h 2237474"/>
              <a:gd name="connsiteX84" fmla="*/ 6243319 w 12192000"/>
              <a:gd name="connsiteY84" fmla="*/ 1695560 h 2237474"/>
              <a:gd name="connsiteX85" fmla="*/ 6098321 w 12192000"/>
              <a:gd name="connsiteY85" fmla="*/ 1721646 h 2237474"/>
              <a:gd name="connsiteX86" fmla="*/ 5880652 w 12192000"/>
              <a:gd name="connsiteY86" fmla="*/ 1779643 h 2237474"/>
              <a:gd name="connsiteX87" fmla="*/ 5785959 w 12192000"/>
              <a:gd name="connsiteY87" fmla="*/ 1775307 h 2237474"/>
              <a:gd name="connsiteX88" fmla="*/ 5643534 w 12192000"/>
              <a:gd name="connsiteY88" fmla="*/ 1802919 h 2237474"/>
              <a:gd name="connsiteX89" fmla="*/ 5518799 w 12192000"/>
              <a:gd name="connsiteY89" fmla="*/ 1818312 h 2237474"/>
              <a:gd name="connsiteX90" fmla="*/ 5505014 w 12192000"/>
              <a:gd name="connsiteY90" fmla="*/ 1819259 h 2237474"/>
              <a:gd name="connsiteX91" fmla="*/ 5453307 w 12192000"/>
              <a:gd name="connsiteY91" fmla="*/ 1815450 h 2237474"/>
              <a:gd name="connsiteX92" fmla="*/ 5364192 w 12192000"/>
              <a:gd name="connsiteY92" fmla="*/ 1826074 h 2237474"/>
              <a:gd name="connsiteX93" fmla="*/ 5350380 w 12192000"/>
              <a:gd name="connsiteY93" fmla="*/ 1830891 h 2237474"/>
              <a:gd name="connsiteX94" fmla="*/ 5259633 w 12192000"/>
              <a:gd name="connsiteY94" fmla="*/ 1837160 h 2237474"/>
              <a:gd name="connsiteX95" fmla="*/ 5197513 w 12192000"/>
              <a:gd name="connsiteY95" fmla="*/ 1844718 h 2237474"/>
              <a:gd name="connsiteX96" fmla="*/ 5168852 w 12192000"/>
              <a:gd name="connsiteY96" fmla="*/ 1844846 h 2237474"/>
              <a:gd name="connsiteX97" fmla="*/ 5114927 w 12192000"/>
              <a:gd name="connsiteY97" fmla="*/ 1847827 h 2237474"/>
              <a:gd name="connsiteX98" fmla="*/ 5108970 w 12192000"/>
              <a:gd name="connsiteY98" fmla="*/ 1847935 h 2237474"/>
              <a:gd name="connsiteX99" fmla="*/ 5067961 w 12192000"/>
              <a:gd name="connsiteY99" fmla="*/ 1845917 h 2237474"/>
              <a:gd name="connsiteX100" fmla="*/ 5007075 w 12192000"/>
              <a:gd name="connsiteY100" fmla="*/ 1838626 h 2237474"/>
              <a:gd name="connsiteX101" fmla="*/ 4944087 w 12192000"/>
              <a:gd name="connsiteY101" fmla="*/ 1823332 h 2237474"/>
              <a:gd name="connsiteX102" fmla="*/ 4907662 w 12192000"/>
              <a:gd name="connsiteY102" fmla="*/ 1816900 h 2237474"/>
              <a:gd name="connsiteX103" fmla="*/ 4882386 w 12192000"/>
              <a:gd name="connsiteY103" fmla="*/ 1809844 h 2237474"/>
              <a:gd name="connsiteX104" fmla="*/ 4811440 w 12192000"/>
              <a:gd name="connsiteY104" fmla="*/ 1804655 h 2237474"/>
              <a:gd name="connsiteX105" fmla="*/ 4691075 w 12192000"/>
              <a:gd name="connsiteY105" fmla="*/ 1801389 h 2237474"/>
              <a:gd name="connsiteX106" fmla="*/ 4611738 w 12192000"/>
              <a:gd name="connsiteY106" fmla="*/ 1776964 h 2237474"/>
              <a:gd name="connsiteX107" fmla="*/ 4560070 w 12192000"/>
              <a:gd name="connsiteY107" fmla="*/ 1785640 h 2237474"/>
              <a:gd name="connsiteX108" fmla="*/ 4536503 w 12192000"/>
              <a:gd name="connsiteY108" fmla="*/ 1785334 h 2237474"/>
              <a:gd name="connsiteX109" fmla="*/ 4513724 w 12192000"/>
              <a:gd name="connsiteY109" fmla="*/ 1791996 h 2237474"/>
              <a:gd name="connsiteX110" fmla="*/ 4459810 w 12192000"/>
              <a:gd name="connsiteY110" fmla="*/ 1797886 h 2237474"/>
              <a:gd name="connsiteX111" fmla="*/ 4379064 w 12192000"/>
              <a:gd name="connsiteY111" fmla="*/ 1817177 h 2237474"/>
              <a:gd name="connsiteX112" fmla="*/ 4319209 w 12192000"/>
              <a:gd name="connsiteY112" fmla="*/ 1834833 h 2237474"/>
              <a:gd name="connsiteX113" fmla="*/ 4290981 w 12192000"/>
              <a:gd name="connsiteY113" fmla="*/ 1839677 h 2237474"/>
              <a:gd name="connsiteX114" fmla="*/ 4285792 w 12192000"/>
              <a:gd name="connsiteY114" fmla="*/ 1836231 h 2237474"/>
              <a:gd name="connsiteX115" fmla="*/ 4238372 w 12192000"/>
              <a:gd name="connsiteY115" fmla="*/ 1851480 h 2237474"/>
              <a:gd name="connsiteX116" fmla="*/ 4232517 w 12192000"/>
              <a:gd name="connsiteY116" fmla="*/ 1852567 h 2237474"/>
              <a:gd name="connsiteX117" fmla="*/ 4191732 w 12192000"/>
              <a:gd name="connsiteY117" fmla="*/ 1857328 h 2237474"/>
              <a:gd name="connsiteX118" fmla="*/ 4065532 w 12192000"/>
              <a:gd name="connsiteY118" fmla="*/ 1855477 h 2237474"/>
              <a:gd name="connsiteX119" fmla="*/ 4028460 w 12192000"/>
              <a:gd name="connsiteY119" fmla="*/ 1855137 h 2237474"/>
              <a:gd name="connsiteX120" fmla="*/ 4002267 w 12192000"/>
              <a:gd name="connsiteY120" fmla="*/ 1852352 h 2237474"/>
              <a:gd name="connsiteX121" fmla="*/ 3931396 w 12192000"/>
              <a:gd name="connsiteY121" fmla="*/ 1858915 h 2237474"/>
              <a:gd name="connsiteX122" fmla="*/ 3812162 w 12192000"/>
              <a:gd name="connsiteY122" fmla="*/ 1875501 h 2237474"/>
              <a:gd name="connsiteX123" fmla="*/ 3729530 w 12192000"/>
              <a:gd name="connsiteY123" fmla="*/ 1864513 h 2237474"/>
              <a:gd name="connsiteX124" fmla="*/ 3680177 w 12192000"/>
              <a:gd name="connsiteY124" fmla="*/ 1881552 h 2237474"/>
              <a:gd name="connsiteX125" fmla="*/ 3567259 w 12192000"/>
              <a:gd name="connsiteY125" fmla="*/ 1893482 h 2237474"/>
              <a:gd name="connsiteX126" fmla="*/ 3405770 w 12192000"/>
              <a:gd name="connsiteY126" fmla="*/ 1904591 h 2237474"/>
              <a:gd name="connsiteX127" fmla="*/ 3280097 w 12192000"/>
              <a:gd name="connsiteY127" fmla="*/ 1919610 h 2237474"/>
              <a:gd name="connsiteX128" fmla="*/ 3123424 w 12192000"/>
              <a:gd name="connsiteY128" fmla="*/ 1952930 h 2237474"/>
              <a:gd name="connsiteX129" fmla="*/ 3009910 w 12192000"/>
              <a:gd name="connsiteY129" fmla="*/ 1957866 h 2237474"/>
              <a:gd name="connsiteX130" fmla="*/ 2995934 w 12192000"/>
              <a:gd name="connsiteY130" fmla="*/ 1967085 h 2237474"/>
              <a:gd name="connsiteX131" fmla="*/ 2980071 w 12192000"/>
              <a:gd name="connsiteY131" fmla="*/ 1972988 h 2237474"/>
              <a:gd name="connsiteX132" fmla="*/ 2978094 w 12192000"/>
              <a:gd name="connsiteY132" fmla="*/ 1972369 h 2237474"/>
              <a:gd name="connsiteX133" fmla="*/ 2942858 w 12192000"/>
              <a:gd name="connsiteY133" fmla="*/ 1981367 h 2237474"/>
              <a:gd name="connsiteX134" fmla="*/ 2875436 w 12192000"/>
              <a:gd name="connsiteY134" fmla="*/ 1996977 h 2237474"/>
              <a:gd name="connsiteX135" fmla="*/ 2874892 w 12192000"/>
              <a:gd name="connsiteY135" fmla="*/ 1996085 h 2237474"/>
              <a:gd name="connsiteX136" fmla="*/ 2864145 w 12192000"/>
              <a:gd name="connsiteY136" fmla="*/ 1994061 h 2237474"/>
              <a:gd name="connsiteX137" fmla="*/ 2843662 w 12192000"/>
              <a:gd name="connsiteY137" fmla="*/ 1992498 h 2237474"/>
              <a:gd name="connsiteX138" fmla="*/ 2796128 w 12192000"/>
              <a:gd name="connsiteY138" fmla="*/ 1976403 h 2237474"/>
              <a:gd name="connsiteX139" fmla="*/ 2756784 w 12192000"/>
              <a:gd name="connsiteY139" fmla="*/ 1985116 h 2237474"/>
              <a:gd name="connsiteX140" fmla="*/ 2748833 w 12192000"/>
              <a:gd name="connsiteY140" fmla="*/ 1986323 h 2237474"/>
              <a:gd name="connsiteX141" fmla="*/ 2748661 w 12192000"/>
              <a:gd name="connsiteY141" fmla="*/ 1986122 h 2237474"/>
              <a:gd name="connsiteX142" fmla="*/ 2740251 w 12192000"/>
              <a:gd name="connsiteY142" fmla="*/ 1986946 h 2237474"/>
              <a:gd name="connsiteX143" fmla="*/ 2718916 w 12192000"/>
              <a:gd name="connsiteY143" fmla="*/ 1990867 h 2237474"/>
              <a:gd name="connsiteX144" fmla="*/ 2713522 w 12192000"/>
              <a:gd name="connsiteY144" fmla="*/ 1990173 h 2237474"/>
              <a:gd name="connsiteX145" fmla="*/ 2680597 w 12192000"/>
              <a:gd name="connsiteY145" fmla="*/ 1984996 h 2237474"/>
              <a:gd name="connsiteX146" fmla="*/ 2578178 w 12192000"/>
              <a:gd name="connsiteY146" fmla="*/ 1990531 h 2237474"/>
              <a:gd name="connsiteX147" fmla="*/ 2476147 w 12192000"/>
              <a:gd name="connsiteY147" fmla="*/ 1998305 h 2237474"/>
              <a:gd name="connsiteX148" fmla="*/ 2373568 w 12192000"/>
              <a:gd name="connsiteY148" fmla="*/ 2003219 h 2237474"/>
              <a:gd name="connsiteX149" fmla="*/ 2321399 w 12192000"/>
              <a:gd name="connsiteY149" fmla="*/ 1989467 h 2237474"/>
              <a:gd name="connsiteX150" fmla="*/ 2315525 w 12192000"/>
              <a:gd name="connsiteY150" fmla="*/ 1989708 h 2237474"/>
              <a:gd name="connsiteX151" fmla="*/ 2300792 w 12192000"/>
              <a:gd name="connsiteY151" fmla="*/ 1994290 h 2237474"/>
              <a:gd name="connsiteX152" fmla="*/ 2295469 w 12192000"/>
              <a:gd name="connsiteY152" fmla="*/ 1996659 h 2237474"/>
              <a:gd name="connsiteX153" fmla="*/ 2287219 w 12192000"/>
              <a:gd name="connsiteY153" fmla="*/ 1998750 h 2237474"/>
              <a:gd name="connsiteX154" fmla="*/ 2286948 w 12192000"/>
              <a:gd name="connsiteY154" fmla="*/ 1998596 h 2237474"/>
              <a:gd name="connsiteX155" fmla="*/ 2243069 w 12192000"/>
              <a:gd name="connsiteY155" fmla="*/ 2015111 h 2237474"/>
              <a:gd name="connsiteX156" fmla="*/ 2186609 w 12192000"/>
              <a:gd name="connsiteY156" fmla="*/ 2008263 h 2237474"/>
              <a:gd name="connsiteX157" fmla="*/ 2164831 w 12192000"/>
              <a:gd name="connsiteY157" fmla="*/ 2010143 h 2237474"/>
              <a:gd name="connsiteX158" fmla="*/ 2152836 w 12192000"/>
              <a:gd name="connsiteY158" fmla="*/ 2010048 h 2237474"/>
              <a:gd name="connsiteX159" fmla="*/ 2117102 w 12192000"/>
              <a:gd name="connsiteY159" fmla="*/ 2023004 h 2237474"/>
              <a:gd name="connsiteX160" fmla="*/ 2111935 w 12192000"/>
              <a:gd name="connsiteY160" fmla="*/ 2023163 h 2237474"/>
              <a:gd name="connsiteX161" fmla="*/ 2089991 w 12192000"/>
              <a:gd name="connsiteY161" fmla="*/ 2034193 h 2237474"/>
              <a:gd name="connsiteX162" fmla="*/ 2058061 w 12192000"/>
              <a:gd name="connsiteY162" fmla="*/ 2047942 h 2237474"/>
              <a:gd name="connsiteX163" fmla="*/ 2055737 w 12192000"/>
              <a:gd name="connsiteY163" fmla="*/ 2047704 h 2237474"/>
              <a:gd name="connsiteX164" fmla="*/ 2042244 w 12192000"/>
              <a:gd name="connsiteY164" fmla="*/ 2055560 h 2237474"/>
              <a:gd name="connsiteX165" fmla="*/ 1976224 w 12192000"/>
              <a:gd name="connsiteY165" fmla="*/ 2074257 h 2237474"/>
              <a:gd name="connsiteX166" fmla="*/ 1877728 w 12192000"/>
              <a:gd name="connsiteY166" fmla="*/ 2101004 h 2237474"/>
              <a:gd name="connsiteX167" fmla="*/ 1759056 w 12192000"/>
              <a:gd name="connsiteY167" fmla="*/ 2125608 h 2237474"/>
              <a:gd name="connsiteX168" fmla="*/ 1637948 w 12192000"/>
              <a:gd name="connsiteY168" fmla="*/ 2172597 h 2237474"/>
              <a:gd name="connsiteX169" fmla="*/ 1434549 w 12192000"/>
              <a:gd name="connsiteY169" fmla="*/ 2234522 h 2237474"/>
              <a:gd name="connsiteX170" fmla="*/ 1398481 w 12192000"/>
              <a:gd name="connsiteY170" fmla="*/ 2237074 h 2237474"/>
              <a:gd name="connsiteX171" fmla="*/ 1398407 w 12192000"/>
              <a:gd name="connsiteY171" fmla="*/ 2237095 h 2237474"/>
              <a:gd name="connsiteX172" fmla="*/ 1370962 w 12192000"/>
              <a:gd name="connsiteY172" fmla="*/ 2237474 h 2237474"/>
              <a:gd name="connsiteX173" fmla="*/ 1356367 w 12192000"/>
              <a:gd name="connsiteY173" fmla="*/ 2235089 h 2237474"/>
              <a:gd name="connsiteX174" fmla="*/ 1324828 w 12192000"/>
              <a:gd name="connsiteY174" fmla="*/ 2231968 h 2237474"/>
              <a:gd name="connsiteX175" fmla="*/ 1297744 w 12192000"/>
              <a:gd name="connsiteY175" fmla="*/ 2235849 h 2237474"/>
              <a:gd name="connsiteX176" fmla="*/ 1286236 w 12192000"/>
              <a:gd name="connsiteY176" fmla="*/ 2233135 h 2237474"/>
              <a:gd name="connsiteX177" fmla="*/ 1283504 w 12192000"/>
              <a:gd name="connsiteY177" fmla="*/ 2233797 h 2237474"/>
              <a:gd name="connsiteX178" fmla="*/ 1279765 w 12192000"/>
              <a:gd name="connsiteY178" fmla="*/ 2229639 h 2237474"/>
              <a:gd name="connsiteX179" fmla="*/ 1195347 w 12192000"/>
              <a:gd name="connsiteY179" fmla="*/ 2212354 h 2237474"/>
              <a:gd name="connsiteX180" fmla="*/ 970251 w 12192000"/>
              <a:gd name="connsiteY180" fmla="*/ 2221029 h 2237474"/>
              <a:gd name="connsiteX181" fmla="*/ 812914 w 12192000"/>
              <a:gd name="connsiteY181" fmla="*/ 2202752 h 2237474"/>
              <a:gd name="connsiteX182" fmla="*/ 800195 w 12192000"/>
              <a:gd name="connsiteY182" fmla="*/ 2209407 h 2237474"/>
              <a:gd name="connsiteX183" fmla="*/ 784978 w 12192000"/>
              <a:gd name="connsiteY183" fmla="*/ 2212360 h 2237474"/>
              <a:gd name="connsiteX184" fmla="*/ 681987 w 12192000"/>
              <a:gd name="connsiteY184" fmla="*/ 2216757 h 2237474"/>
              <a:gd name="connsiteX185" fmla="*/ 669923 w 12192000"/>
              <a:gd name="connsiteY185" fmla="*/ 2211682 h 2237474"/>
              <a:gd name="connsiteX186" fmla="*/ 648680 w 12192000"/>
              <a:gd name="connsiteY186" fmla="*/ 2206229 h 2237474"/>
              <a:gd name="connsiteX187" fmla="*/ 597225 w 12192000"/>
              <a:gd name="connsiteY187" fmla="*/ 2180999 h 2237474"/>
              <a:gd name="connsiteX188" fmla="*/ 558449 w 12192000"/>
              <a:gd name="connsiteY188" fmla="*/ 2182346 h 2237474"/>
              <a:gd name="connsiteX189" fmla="*/ 550517 w 12192000"/>
              <a:gd name="connsiteY189" fmla="*/ 2182060 h 2237474"/>
              <a:gd name="connsiteX190" fmla="*/ 550309 w 12192000"/>
              <a:gd name="connsiteY190" fmla="*/ 2181825 h 2237474"/>
              <a:gd name="connsiteX191" fmla="*/ 541836 w 12192000"/>
              <a:gd name="connsiteY191" fmla="*/ 2181063 h 2237474"/>
              <a:gd name="connsiteX192" fmla="*/ 536057 w 12192000"/>
              <a:gd name="connsiteY192" fmla="*/ 2181537 h 2237474"/>
              <a:gd name="connsiteX193" fmla="*/ 520671 w 12192000"/>
              <a:gd name="connsiteY193" fmla="*/ 2180980 h 2237474"/>
              <a:gd name="connsiteX194" fmla="*/ 515024 w 12192000"/>
              <a:gd name="connsiteY194" fmla="*/ 2179258 h 2237474"/>
              <a:gd name="connsiteX195" fmla="*/ 512278 w 12192000"/>
              <a:gd name="connsiteY195" fmla="*/ 2176369 h 2237474"/>
              <a:gd name="connsiteX196" fmla="*/ 480419 w 12192000"/>
              <a:gd name="connsiteY196" fmla="*/ 2167807 h 2237474"/>
              <a:gd name="connsiteX197" fmla="*/ 413835 w 12192000"/>
              <a:gd name="connsiteY197" fmla="*/ 2156783 h 2237474"/>
              <a:gd name="connsiteX198" fmla="*/ 376513 w 12192000"/>
              <a:gd name="connsiteY198" fmla="*/ 2154014 h 2237474"/>
              <a:gd name="connsiteX199" fmla="*/ 273386 w 12192000"/>
              <a:gd name="connsiteY199" fmla="*/ 2142551 h 2237474"/>
              <a:gd name="connsiteX200" fmla="*/ 169207 w 12192000"/>
              <a:gd name="connsiteY200" fmla="*/ 2128100 h 2237474"/>
              <a:gd name="connsiteX201" fmla="*/ 93149 w 12192000"/>
              <a:gd name="connsiteY201" fmla="*/ 2105324 h 2237474"/>
              <a:gd name="connsiteX202" fmla="*/ 88109 w 12192000"/>
              <a:gd name="connsiteY202" fmla="*/ 2106704 h 2237474"/>
              <a:gd name="connsiteX203" fmla="*/ 80022 w 12192000"/>
              <a:gd name="connsiteY203" fmla="*/ 2107254 h 2237474"/>
              <a:gd name="connsiteX204" fmla="*/ 79717 w 12192000"/>
              <a:gd name="connsiteY204" fmla="*/ 2107046 h 2237474"/>
              <a:gd name="connsiteX205" fmla="*/ 72352 w 12192000"/>
              <a:gd name="connsiteY205" fmla="*/ 2107991 h 2237474"/>
              <a:gd name="connsiteX206" fmla="*/ 37645 w 12192000"/>
              <a:gd name="connsiteY206" fmla="*/ 2115401 h 2237474"/>
              <a:gd name="connsiteX207" fmla="*/ 4572 w 12192000"/>
              <a:gd name="connsiteY207" fmla="*/ 2111091 h 2237474"/>
              <a:gd name="connsiteX208" fmla="*/ 0 w 12192000"/>
              <a:gd name="connsiteY208" fmla="*/ 2110468 h 2237474"/>
              <a:gd name="connsiteX209" fmla="*/ 0 w 12192000"/>
              <a:gd name="connsiteY20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02328 w 12192000"/>
              <a:gd name="connsiteY58" fmla="*/ 1345865 h 2237474"/>
              <a:gd name="connsiteX59" fmla="*/ 7875879 w 12192000"/>
              <a:gd name="connsiteY59" fmla="*/ 1345646 h 2237474"/>
              <a:gd name="connsiteX60" fmla="*/ 7840612 w 12192000"/>
              <a:gd name="connsiteY60" fmla="*/ 1369373 h 2237474"/>
              <a:gd name="connsiteX61" fmla="*/ 7786819 w 12192000"/>
              <a:gd name="connsiteY61" fmla="*/ 1378970 h 2237474"/>
              <a:gd name="connsiteX62" fmla="*/ 7548172 w 12192000"/>
              <a:gd name="connsiteY62" fmla="*/ 1417460 h 2237474"/>
              <a:gd name="connsiteX63" fmla="*/ 7483437 w 12192000"/>
              <a:gd name="connsiteY63" fmla="*/ 1478152 h 2237474"/>
              <a:gd name="connsiteX64" fmla="*/ 7377870 w 12192000"/>
              <a:gd name="connsiteY64" fmla="*/ 1523319 h 2237474"/>
              <a:gd name="connsiteX65" fmla="*/ 7230737 w 12192000"/>
              <a:gd name="connsiteY65" fmla="*/ 1562633 h 2237474"/>
              <a:gd name="connsiteX66" fmla="*/ 7224458 w 12192000"/>
              <a:gd name="connsiteY66" fmla="*/ 1573008 h 2237474"/>
              <a:gd name="connsiteX67" fmla="*/ 7183121 w 12192000"/>
              <a:gd name="connsiteY67" fmla="*/ 1595162 h 2237474"/>
              <a:gd name="connsiteX68" fmla="*/ 7164601 w 12192000"/>
              <a:gd name="connsiteY68" fmla="*/ 1606490 h 2237474"/>
              <a:gd name="connsiteX69" fmla="*/ 7092727 w 12192000"/>
              <a:gd name="connsiteY69" fmla="*/ 1623628 h 2237474"/>
              <a:gd name="connsiteX70" fmla="*/ 7031309 w 12192000"/>
              <a:gd name="connsiteY70" fmla="*/ 1619451 h 2237474"/>
              <a:gd name="connsiteX71" fmla="*/ 6999084 w 12192000"/>
              <a:gd name="connsiteY71" fmla="*/ 1634317 h 2237474"/>
              <a:gd name="connsiteX72" fmla="*/ 6992107 w 12192000"/>
              <a:gd name="connsiteY72" fmla="*/ 1636860 h 2237474"/>
              <a:gd name="connsiteX73" fmla="*/ 6900177 w 12192000"/>
              <a:gd name="connsiteY73" fmla="*/ 1636016 h 2237474"/>
              <a:gd name="connsiteX74" fmla="*/ 6795372 w 12192000"/>
              <a:gd name="connsiteY74" fmla="*/ 1644845 h 2237474"/>
              <a:gd name="connsiteX75" fmla="*/ 6692251 w 12192000"/>
              <a:gd name="connsiteY75" fmla="*/ 1656357 h 2237474"/>
              <a:gd name="connsiteX76" fmla="*/ 6655235 w 12192000"/>
              <a:gd name="connsiteY76" fmla="*/ 1661869 h 2237474"/>
              <a:gd name="connsiteX77" fmla="*/ 6554894 w 12192000"/>
              <a:gd name="connsiteY77" fmla="*/ 1664428 h 2237474"/>
              <a:gd name="connsiteX78" fmla="*/ 6516595 w 12192000"/>
              <a:gd name="connsiteY78" fmla="*/ 1667475 h 2237474"/>
              <a:gd name="connsiteX79" fmla="*/ 6508541 w 12192000"/>
              <a:gd name="connsiteY79" fmla="*/ 1668757 h 2237474"/>
              <a:gd name="connsiteX80" fmla="*/ 6471012 w 12192000"/>
              <a:gd name="connsiteY80" fmla="*/ 1678604 h 2237474"/>
              <a:gd name="connsiteX81" fmla="*/ 6364035 w 12192000"/>
              <a:gd name="connsiteY81" fmla="*/ 1667683 h 2237474"/>
              <a:gd name="connsiteX82" fmla="*/ 6280959 w 12192000"/>
              <a:gd name="connsiteY82" fmla="*/ 1689329 h 2237474"/>
              <a:gd name="connsiteX83" fmla="*/ 6243319 w 12192000"/>
              <a:gd name="connsiteY83" fmla="*/ 1695560 h 2237474"/>
              <a:gd name="connsiteX84" fmla="*/ 6098321 w 12192000"/>
              <a:gd name="connsiteY84" fmla="*/ 1721646 h 2237474"/>
              <a:gd name="connsiteX85" fmla="*/ 5880652 w 12192000"/>
              <a:gd name="connsiteY85" fmla="*/ 1779643 h 2237474"/>
              <a:gd name="connsiteX86" fmla="*/ 5785959 w 12192000"/>
              <a:gd name="connsiteY86" fmla="*/ 1775307 h 2237474"/>
              <a:gd name="connsiteX87" fmla="*/ 5643534 w 12192000"/>
              <a:gd name="connsiteY87" fmla="*/ 1802919 h 2237474"/>
              <a:gd name="connsiteX88" fmla="*/ 5518799 w 12192000"/>
              <a:gd name="connsiteY88" fmla="*/ 1818312 h 2237474"/>
              <a:gd name="connsiteX89" fmla="*/ 5505014 w 12192000"/>
              <a:gd name="connsiteY89" fmla="*/ 1819259 h 2237474"/>
              <a:gd name="connsiteX90" fmla="*/ 5453307 w 12192000"/>
              <a:gd name="connsiteY90" fmla="*/ 1815450 h 2237474"/>
              <a:gd name="connsiteX91" fmla="*/ 5364192 w 12192000"/>
              <a:gd name="connsiteY91" fmla="*/ 1826074 h 2237474"/>
              <a:gd name="connsiteX92" fmla="*/ 5350380 w 12192000"/>
              <a:gd name="connsiteY92" fmla="*/ 1830891 h 2237474"/>
              <a:gd name="connsiteX93" fmla="*/ 5259633 w 12192000"/>
              <a:gd name="connsiteY93" fmla="*/ 1837160 h 2237474"/>
              <a:gd name="connsiteX94" fmla="*/ 5197513 w 12192000"/>
              <a:gd name="connsiteY94" fmla="*/ 1844718 h 2237474"/>
              <a:gd name="connsiteX95" fmla="*/ 5168852 w 12192000"/>
              <a:gd name="connsiteY95" fmla="*/ 1844846 h 2237474"/>
              <a:gd name="connsiteX96" fmla="*/ 5114927 w 12192000"/>
              <a:gd name="connsiteY96" fmla="*/ 1847827 h 2237474"/>
              <a:gd name="connsiteX97" fmla="*/ 5108970 w 12192000"/>
              <a:gd name="connsiteY97" fmla="*/ 1847935 h 2237474"/>
              <a:gd name="connsiteX98" fmla="*/ 5067961 w 12192000"/>
              <a:gd name="connsiteY98" fmla="*/ 1845917 h 2237474"/>
              <a:gd name="connsiteX99" fmla="*/ 5007075 w 12192000"/>
              <a:gd name="connsiteY99" fmla="*/ 1838626 h 2237474"/>
              <a:gd name="connsiteX100" fmla="*/ 4944087 w 12192000"/>
              <a:gd name="connsiteY100" fmla="*/ 1823332 h 2237474"/>
              <a:gd name="connsiteX101" fmla="*/ 4907662 w 12192000"/>
              <a:gd name="connsiteY101" fmla="*/ 1816900 h 2237474"/>
              <a:gd name="connsiteX102" fmla="*/ 4882386 w 12192000"/>
              <a:gd name="connsiteY102" fmla="*/ 1809844 h 2237474"/>
              <a:gd name="connsiteX103" fmla="*/ 4811440 w 12192000"/>
              <a:gd name="connsiteY103" fmla="*/ 1804655 h 2237474"/>
              <a:gd name="connsiteX104" fmla="*/ 4691075 w 12192000"/>
              <a:gd name="connsiteY104" fmla="*/ 1801389 h 2237474"/>
              <a:gd name="connsiteX105" fmla="*/ 4611738 w 12192000"/>
              <a:gd name="connsiteY105" fmla="*/ 1776964 h 2237474"/>
              <a:gd name="connsiteX106" fmla="*/ 4560070 w 12192000"/>
              <a:gd name="connsiteY106" fmla="*/ 1785640 h 2237474"/>
              <a:gd name="connsiteX107" fmla="*/ 4536503 w 12192000"/>
              <a:gd name="connsiteY107" fmla="*/ 1785334 h 2237474"/>
              <a:gd name="connsiteX108" fmla="*/ 4513724 w 12192000"/>
              <a:gd name="connsiteY108" fmla="*/ 1791996 h 2237474"/>
              <a:gd name="connsiteX109" fmla="*/ 4459810 w 12192000"/>
              <a:gd name="connsiteY109" fmla="*/ 1797886 h 2237474"/>
              <a:gd name="connsiteX110" fmla="*/ 4379064 w 12192000"/>
              <a:gd name="connsiteY110" fmla="*/ 1817177 h 2237474"/>
              <a:gd name="connsiteX111" fmla="*/ 4319209 w 12192000"/>
              <a:gd name="connsiteY111" fmla="*/ 1834833 h 2237474"/>
              <a:gd name="connsiteX112" fmla="*/ 4290981 w 12192000"/>
              <a:gd name="connsiteY112" fmla="*/ 1839677 h 2237474"/>
              <a:gd name="connsiteX113" fmla="*/ 4285792 w 12192000"/>
              <a:gd name="connsiteY113" fmla="*/ 1836231 h 2237474"/>
              <a:gd name="connsiteX114" fmla="*/ 4238372 w 12192000"/>
              <a:gd name="connsiteY114" fmla="*/ 1851480 h 2237474"/>
              <a:gd name="connsiteX115" fmla="*/ 4232517 w 12192000"/>
              <a:gd name="connsiteY115" fmla="*/ 1852567 h 2237474"/>
              <a:gd name="connsiteX116" fmla="*/ 4191732 w 12192000"/>
              <a:gd name="connsiteY116" fmla="*/ 1857328 h 2237474"/>
              <a:gd name="connsiteX117" fmla="*/ 4065532 w 12192000"/>
              <a:gd name="connsiteY117" fmla="*/ 1855477 h 2237474"/>
              <a:gd name="connsiteX118" fmla="*/ 4028460 w 12192000"/>
              <a:gd name="connsiteY118" fmla="*/ 1855137 h 2237474"/>
              <a:gd name="connsiteX119" fmla="*/ 4002267 w 12192000"/>
              <a:gd name="connsiteY119" fmla="*/ 1852352 h 2237474"/>
              <a:gd name="connsiteX120" fmla="*/ 3931396 w 12192000"/>
              <a:gd name="connsiteY120" fmla="*/ 1858915 h 2237474"/>
              <a:gd name="connsiteX121" fmla="*/ 3812162 w 12192000"/>
              <a:gd name="connsiteY121" fmla="*/ 1875501 h 2237474"/>
              <a:gd name="connsiteX122" fmla="*/ 3729530 w 12192000"/>
              <a:gd name="connsiteY122" fmla="*/ 1864513 h 2237474"/>
              <a:gd name="connsiteX123" fmla="*/ 3680177 w 12192000"/>
              <a:gd name="connsiteY123" fmla="*/ 1881552 h 2237474"/>
              <a:gd name="connsiteX124" fmla="*/ 3567259 w 12192000"/>
              <a:gd name="connsiteY124" fmla="*/ 1893482 h 2237474"/>
              <a:gd name="connsiteX125" fmla="*/ 3405770 w 12192000"/>
              <a:gd name="connsiteY125" fmla="*/ 1904591 h 2237474"/>
              <a:gd name="connsiteX126" fmla="*/ 3280097 w 12192000"/>
              <a:gd name="connsiteY126" fmla="*/ 1919610 h 2237474"/>
              <a:gd name="connsiteX127" fmla="*/ 3123424 w 12192000"/>
              <a:gd name="connsiteY127" fmla="*/ 1952930 h 2237474"/>
              <a:gd name="connsiteX128" fmla="*/ 3009910 w 12192000"/>
              <a:gd name="connsiteY128" fmla="*/ 1957866 h 2237474"/>
              <a:gd name="connsiteX129" fmla="*/ 2995934 w 12192000"/>
              <a:gd name="connsiteY129" fmla="*/ 1967085 h 2237474"/>
              <a:gd name="connsiteX130" fmla="*/ 2980071 w 12192000"/>
              <a:gd name="connsiteY130" fmla="*/ 1972988 h 2237474"/>
              <a:gd name="connsiteX131" fmla="*/ 2978094 w 12192000"/>
              <a:gd name="connsiteY131" fmla="*/ 1972369 h 2237474"/>
              <a:gd name="connsiteX132" fmla="*/ 2942858 w 12192000"/>
              <a:gd name="connsiteY132" fmla="*/ 1981367 h 2237474"/>
              <a:gd name="connsiteX133" fmla="*/ 2875436 w 12192000"/>
              <a:gd name="connsiteY133" fmla="*/ 1996977 h 2237474"/>
              <a:gd name="connsiteX134" fmla="*/ 2874892 w 12192000"/>
              <a:gd name="connsiteY134" fmla="*/ 1996085 h 2237474"/>
              <a:gd name="connsiteX135" fmla="*/ 2864145 w 12192000"/>
              <a:gd name="connsiteY135" fmla="*/ 1994061 h 2237474"/>
              <a:gd name="connsiteX136" fmla="*/ 2843662 w 12192000"/>
              <a:gd name="connsiteY136" fmla="*/ 1992498 h 2237474"/>
              <a:gd name="connsiteX137" fmla="*/ 2796128 w 12192000"/>
              <a:gd name="connsiteY137" fmla="*/ 1976403 h 2237474"/>
              <a:gd name="connsiteX138" fmla="*/ 2756784 w 12192000"/>
              <a:gd name="connsiteY138" fmla="*/ 1985116 h 2237474"/>
              <a:gd name="connsiteX139" fmla="*/ 2748833 w 12192000"/>
              <a:gd name="connsiteY139" fmla="*/ 1986323 h 2237474"/>
              <a:gd name="connsiteX140" fmla="*/ 2748661 w 12192000"/>
              <a:gd name="connsiteY140" fmla="*/ 1986122 h 2237474"/>
              <a:gd name="connsiteX141" fmla="*/ 2740251 w 12192000"/>
              <a:gd name="connsiteY141" fmla="*/ 1986946 h 2237474"/>
              <a:gd name="connsiteX142" fmla="*/ 2718916 w 12192000"/>
              <a:gd name="connsiteY142" fmla="*/ 1990867 h 2237474"/>
              <a:gd name="connsiteX143" fmla="*/ 2713522 w 12192000"/>
              <a:gd name="connsiteY143" fmla="*/ 1990173 h 2237474"/>
              <a:gd name="connsiteX144" fmla="*/ 2680597 w 12192000"/>
              <a:gd name="connsiteY144" fmla="*/ 1984996 h 2237474"/>
              <a:gd name="connsiteX145" fmla="*/ 2578178 w 12192000"/>
              <a:gd name="connsiteY145" fmla="*/ 1990531 h 2237474"/>
              <a:gd name="connsiteX146" fmla="*/ 2476147 w 12192000"/>
              <a:gd name="connsiteY146" fmla="*/ 1998305 h 2237474"/>
              <a:gd name="connsiteX147" fmla="*/ 2373568 w 12192000"/>
              <a:gd name="connsiteY147" fmla="*/ 2003219 h 2237474"/>
              <a:gd name="connsiteX148" fmla="*/ 2321399 w 12192000"/>
              <a:gd name="connsiteY148" fmla="*/ 1989467 h 2237474"/>
              <a:gd name="connsiteX149" fmla="*/ 2315525 w 12192000"/>
              <a:gd name="connsiteY149" fmla="*/ 1989708 h 2237474"/>
              <a:gd name="connsiteX150" fmla="*/ 2300792 w 12192000"/>
              <a:gd name="connsiteY150" fmla="*/ 1994290 h 2237474"/>
              <a:gd name="connsiteX151" fmla="*/ 2295469 w 12192000"/>
              <a:gd name="connsiteY151" fmla="*/ 1996659 h 2237474"/>
              <a:gd name="connsiteX152" fmla="*/ 2287219 w 12192000"/>
              <a:gd name="connsiteY152" fmla="*/ 1998750 h 2237474"/>
              <a:gd name="connsiteX153" fmla="*/ 2286948 w 12192000"/>
              <a:gd name="connsiteY153" fmla="*/ 1998596 h 2237474"/>
              <a:gd name="connsiteX154" fmla="*/ 2243069 w 12192000"/>
              <a:gd name="connsiteY154" fmla="*/ 2015111 h 2237474"/>
              <a:gd name="connsiteX155" fmla="*/ 2186609 w 12192000"/>
              <a:gd name="connsiteY155" fmla="*/ 2008263 h 2237474"/>
              <a:gd name="connsiteX156" fmla="*/ 2164831 w 12192000"/>
              <a:gd name="connsiteY156" fmla="*/ 2010143 h 2237474"/>
              <a:gd name="connsiteX157" fmla="*/ 2152836 w 12192000"/>
              <a:gd name="connsiteY157" fmla="*/ 2010048 h 2237474"/>
              <a:gd name="connsiteX158" fmla="*/ 2117102 w 12192000"/>
              <a:gd name="connsiteY158" fmla="*/ 2023004 h 2237474"/>
              <a:gd name="connsiteX159" fmla="*/ 2111935 w 12192000"/>
              <a:gd name="connsiteY159" fmla="*/ 2023163 h 2237474"/>
              <a:gd name="connsiteX160" fmla="*/ 2089991 w 12192000"/>
              <a:gd name="connsiteY160" fmla="*/ 2034193 h 2237474"/>
              <a:gd name="connsiteX161" fmla="*/ 2058061 w 12192000"/>
              <a:gd name="connsiteY161" fmla="*/ 2047942 h 2237474"/>
              <a:gd name="connsiteX162" fmla="*/ 2055737 w 12192000"/>
              <a:gd name="connsiteY162" fmla="*/ 2047704 h 2237474"/>
              <a:gd name="connsiteX163" fmla="*/ 2042244 w 12192000"/>
              <a:gd name="connsiteY163" fmla="*/ 2055560 h 2237474"/>
              <a:gd name="connsiteX164" fmla="*/ 1976224 w 12192000"/>
              <a:gd name="connsiteY164" fmla="*/ 2074257 h 2237474"/>
              <a:gd name="connsiteX165" fmla="*/ 1877728 w 12192000"/>
              <a:gd name="connsiteY165" fmla="*/ 2101004 h 2237474"/>
              <a:gd name="connsiteX166" fmla="*/ 1759056 w 12192000"/>
              <a:gd name="connsiteY166" fmla="*/ 2125608 h 2237474"/>
              <a:gd name="connsiteX167" fmla="*/ 1637948 w 12192000"/>
              <a:gd name="connsiteY167" fmla="*/ 2172597 h 2237474"/>
              <a:gd name="connsiteX168" fmla="*/ 1434549 w 12192000"/>
              <a:gd name="connsiteY168" fmla="*/ 2234522 h 2237474"/>
              <a:gd name="connsiteX169" fmla="*/ 1398481 w 12192000"/>
              <a:gd name="connsiteY169" fmla="*/ 2237074 h 2237474"/>
              <a:gd name="connsiteX170" fmla="*/ 1398407 w 12192000"/>
              <a:gd name="connsiteY170" fmla="*/ 2237095 h 2237474"/>
              <a:gd name="connsiteX171" fmla="*/ 1370962 w 12192000"/>
              <a:gd name="connsiteY171" fmla="*/ 2237474 h 2237474"/>
              <a:gd name="connsiteX172" fmla="*/ 1356367 w 12192000"/>
              <a:gd name="connsiteY172" fmla="*/ 2235089 h 2237474"/>
              <a:gd name="connsiteX173" fmla="*/ 1324828 w 12192000"/>
              <a:gd name="connsiteY173" fmla="*/ 2231968 h 2237474"/>
              <a:gd name="connsiteX174" fmla="*/ 1297744 w 12192000"/>
              <a:gd name="connsiteY174" fmla="*/ 2235849 h 2237474"/>
              <a:gd name="connsiteX175" fmla="*/ 1286236 w 12192000"/>
              <a:gd name="connsiteY175" fmla="*/ 2233135 h 2237474"/>
              <a:gd name="connsiteX176" fmla="*/ 1283504 w 12192000"/>
              <a:gd name="connsiteY176" fmla="*/ 2233797 h 2237474"/>
              <a:gd name="connsiteX177" fmla="*/ 1279765 w 12192000"/>
              <a:gd name="connsiteY177" fmla="*/ 2229639 h 2237474"/>
              <a:gd name="connsiteX178" fmla="*/ 1195347 w 12192000"/>
              <a:gd name="connsiteY178" fmla="*/ 2212354 h 2237474"/>
              <a:gd name="connsiteX179" fmla="*/ 970251 w 12192000"/>
              <a:gd name="connsiteY179" fmla="*/ 2221029 h 2237474"/>
              <a:gd name="connsiteX180" fmla="*/ 812914 w 12192000"/>
              <a:gd name="connsiteY180" fmla="*/ 2202752 h 2237474"/>
              <a:gd name="connsiteX181" fmla="*/ 800195 w 12192000"/>
              <a:gd name="connsiteY181" fmla="*/ 2209407 h 2237474"/>
              <a:gd name="connsiteX182" fmla="*/ 784978 w 12192000"/>
              <a:gd name="connsiteY182" fmla="*/ 2212360 h 2237474"/>
              <a:gd name="connsiteX183" fmla="*/ 681987 w 12192000"/>
              <a:gd name="connsiteY183" fmla="*/ 2216757 h 2237474"/>
              <a:gd name="connsiteX184" fmla="*/ 669923 w 12192000"/>
              <a:gd name="connsiteY184" fmla="*/ 2211682 h 2237474"/>
              <a:gd name="connsiteX185" fmla="*/ 648680 w 12192000"/>
              <a:gd name="connsiteY185" fmla="*/ 2206229 h 2237474"/>
              <a:gd name="connsiteX186" fmla="*/ 597225 w 12192000"/>
              <a:gd name="connsiteY186" fmla="*/ 2180999 h 2237474"/>
              <a:gd name="connsiteX187" fmla="*/ 558449 w 12192000"/>
              <a:gd name="connsiteY187" fmla="*/ 2182346 h 2237474"/>
              <a:gd name="connsiteX188" fmla="*/ 550517 w 12192000"/>
              <a:gd name="connsiteY188" fmla="*/ 2182060 h 2237474"/>
              <a:gd name="connsiteX189" fmla="*/ 550309 w 12192000"/>
              <a:gd name="connsiteY189" fmla="*/ 2181825 h 2237474"/>
              <a:gd name="connsiteX190" fmla="*/ 541836 w 12192000"/>
              <a:gd name="connsiteY190" fmla="*/ 2181063 h 2237474"/>
              <a:gd name="connsiteX191" fmla="*/ 536057 w 12192000"/>
              <a:gd name="connsiteY191" fmla="*/ 2181537 h 2237474"/>
              <a:gd name="connsiteX192" fmla="*/ 520671 w 12192000"/>
              <a:gd name="connsiteY192" fmla="*/ 2180980 h 2237474"/>
              <a:gd name="connsiteX193" fmla="*/ 515024 w 12192000"/>
              <a:gd name="connsiteY193" fmla="*/ 2179258 h 2237474"/>
              <a:gd name="connsiteX194" fmla="*/ 512278 w 12192000"/>
              <a:gd name="connsiteY194" fmla="*/ 2176369 h 2237474"/>
              <a:gd name="connsiteX195" fmla="*/ 480419 w 12192000"/>
              <a:gd name="connsiteY195" fmla="*/ 2167807 h 2237474"/>
              <a:gd name="connsiteX196" fmla="*/ 413835 w 12192000"/>
              <a:gd name="connsiteY196" fmla="*/ 2156783 h 2237474"/>
              <a:gd name="connsiteX197" fmla="*/ 376513 w 12192000"/>
              <a:gd name="connsiteY197" fmla="*/ 2154014 h 2237474"/>
              <a:gd name="connsiteX198" fmla="*/ 273386 w 12192000"/>
              <a:gd name="connsiteY198" fmla="*/ 2142551 h 2237474"/>
              <a:gd name="connsiteX199" fmla="*/ 169207 w 12192000"/>
              <a:gd name="connsiteY199" fmla="*/ 2128100 h 2237474"/>
              <a:gd name="connsiteX200" fmla="*/ 93149 w 12192000"/>
              <a:gd name="connsiteY200" fmla="*/ 2105324 h 2237474"/>
              <a:gd name="connsiteX201" fmla="*/ 88109 w 12192000"/>
              <a:gd name="connsiteY201" fmla="*/ 2106704 h 2237474"/>
              <a:gd name="connsiteX202" fmla="*/ 80022 w 12192000"/>
              <a:gd name="connsiteY202" fmla="*/ 2107254 h 2237474"/>
              <a:gd name="connsiteX203" fmla="*/ 79717 w 12192000"/>
              <a:gd name="connsiteY203" fmla="*/ 2107046 h 2237474"/>
              <a:gd name="connsiteX204" fmla="*/ 72352 w 12192000"/>
              <a:gd name="connsiteY204" fmla="*/ 2107991 h 2237474"/>
              <a:gd name="connsiteX205" fmla="*/ 37645 w 12192000"/>
              <a:gd name="connsiteY205" fmla="*/ 2115401 h 2237474"/>
              <a:gd name="connsiteX206" fmla="*/ 4572 w 12192000"/>
              <a:gd name="connsiteY206" fmla="*/ 2111091 h 2237474"/>
              <a:gd name="connsiteX207" fmla="*/ 0 w 12192000"/>
              <a:gd name="connsiteY207" fmla="*/ 2110468 h 2237474"/>
              <a:gd name="connsiteX208" fmla="*/ 0 w 12192000"/>
              <a:gd name="connsiteY20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05768 w 12192000"/>
              <a:gd name="connsiteY24" fmla="*/ 894610 h 2237474"/>
              <a:gd name="connsiteX25" fmla="*/ 9683005 w 12192000"/>
              <a:gd name="connsiteY25" fmla="*/ 894128 h 2237474"/>
              <a:gd name="connsiteX26" fmla="*/ 9594438 w 12192000"/>
              <a:gd name="connsiteY26" fmla="*/ 919051 h 2237474"/>
              <a:gd name="connsiteX27" fmla="*/ 9577033 w 12192000"/>
              <a:gd name="connsiteY27" fmla="*/ 922857 h 2237474"/>
              <a:gd name="connsiteX28" fmla="*/ 9544189 w 12192000"/>
              <a:gd name="connsiteY28" fmla="*/ 938966 h 2237474"/>
              <a:gd name="connsiteX29" fmla="*/ 9500499 w 12192000"/>
              <a:gd name="connsiteY29" fmla="*/ 954680 h 2237474"/>
              <a:gd name="connsiteX30" fmla="*/ 9428195 w 12192000"/>
              <a:gd name="connsiteY30" fmla="*/ 986225 h 2237474"/>
              <a:gd name="connsiteX31" fmla="*/ 9410017 w 12192000"/>
              <a:gd name="connsiteY31" fmla="*/ 993931 h 2237474"/>
              <a:gd name="connsiteX32" fmla="*/ 9392919 w 12192000"/>
              <a:gd name="connsiteY32" fmla="*/ 994656 h 2237474"/>
              <a:gd name="connsiteX33" fmla="*/ 9278619 w 12192000"/>
              <a:gd name="connsiteY33" fmla="*/ 1011878 h 2237474"/>
              <a:gd name="connsiteX34" fmla="*/ 9268019 w 12192000"/>
              <a:gd name="connsiteY34" fmla="*/ 1007442 h 2237474"/>
              <a:gd name="connsiteX35" fmla="*/ 9234662 w 12192000"/>
              <a:gd name="connsiteY35" fmla="*/ 1023056 h 2237474"/>
              <a:gd name="connsiteX36" fmla="*/ 9181033 w 12192000"/>
              <a:gd name="connsiteY36" fmla="*/ 1037921 h 2237474"/>
              <a:gd name="connsiteX37" fmla="*/ 9155969 w 12192000"/>
              <a:gd name="connsiteY37" fmla="*/ 1046804 h 2237474"/>
              <a:gd name="connsiteX38" fmla="*/ 9133985 w 12192000"/>
              <a:gd name="connsiteY38" fmla="*/ 1046450 h 2237474"/>
              <a:gd name="connsiteX39" fmla="*/ 9012987 w 12192000"/>
              <a:gd name="connsiteY39" fmla="*/ 1061986 h 2237474"/>
              <a:gd name="connsiteX40" fmla="*/ 8968445 w 12192000"/>
              <a:gd name="connsiteY40" fmla="*/ 1052169 h 2237474"/>
              <a:gd name="connsiteX41" fmla="*/ 8958984 w 12192000"/>
              <a:gd name="connsiteY41" fmla="*/ 1057212 h 2237474"/>
              <a:gd name="connsiteX42" fmla="*/ 8886001 w 12192000"/>
              <a:gd name="connsiteY42" fmla="*/ 1067468 h 2237474"/>
              <a:gd name="connsiteX43" fmla="*/ 8838610 w 12192000"/>
              <a:gd name="connsiteY43" fmla="*/ 1075091 h 2237474"/>
              <a:gd name="connsiteX44" fmla="*/ 8750383 w 12192000"/>
              <a:gd name="connsiteY44" fmla="*/ 1097387 h 2237474"/>
              <a:gd name="connsiteX45" fmla="*/ 8665605 w 12192000"/>
              <a:gd name="connsiteY45" fmla="*/ 1110791 h 2237474"/>
              <a:gd name="connsiteX46" fmla="*/ 8584946 w 12192000"/>
              <a:gd name="connsiteY46" fmla="*/ 1135226 h 2237474"/>
              <a:gd name="connsiteX47" fmla="*/ 8460755 w 12192000"/>
              <a:gd name="connsiteY47" fmla="*/ 1203427 h 2237474"/>
              <a:gd name="connsiteX48" fmla="*/ 8419755 w 12192000"/>
              <a:gd name="connsiteY48" fmla="*/ 1216260 h 2237474"/>
              <a:gd name="connsiteX49" fmla="*/ 8411626 w 12192000"/>
              <a:gd name="connsiteY49" fmla="*/ 1214397 h 2237474"/>
              <a:gd name="connsiteX50" fmla="*/ 8363469 w 12192000"/>
              <a:gd name="connsiteY50" fmla="*/ 1246658 h 2237474"/>
              <a:gd name="connsiteX51" fmla="*/ 8275497 w 12192000"/>
              <a:gd name="connsiteY51" fmla="*/ 1264396 h 2237474"/>
              <a:gd name="connsiteX52" fmla="*/ 8206287 w 12192000"/>
              <a:gd name="connsiteY52" fmla="*/ 1273060 h 2237474"/>
              <a:gd name="connsiteX53" fmla="*/ 8168705 w 12192000"/>
              <a:gd name="connsiteY53" fmla="*/ 1279956 h 2237474"/>
              <a:gd name="connsiteX54" fmla="*/ 8139997 w 12192000"/>
              <a:gd name="connsiteY54" fmla="*/ 1282713 h 2237474"/>
              <a:gd name="connsiteX55" fmla="*/ 8074238 w 12192000"/>
              <a:gd name="connsiteY55" fmla="*/ 1301895 h 2237474"/>
              <a:gd name="connsiteX56" fmla="*/ 7968292 w 12192000"/>
              <a:gd name="connsiteY56" fmla="*/ 1338779 h 2237474"/>
              <a:gd name="connsiteX57" fmla="*/ 7902328 w 12192000"/>
              <a:gd name="connsiteY57" fmla="*/ 1345865 h 2237474"/>
              <a:gd name="connsiteX58" fmla="*/ 7875879 w 12192000"/>
              <a:gd name="connsiteY58" fmla="*/ 1345646 h 2237474"/>
              <a:gd name="connsiteX59" fmla="*/ 7840612 w 12192000"/>
              <a:gd name="connsiteY59" fmla="*/ 1369373 h 2237474"/>
              <a:gd name="connsiteX60" fmla="*/ 7786819 w 12192000"/>
              <a:gd name="connsiteY60" fmla="*/ 1378970 h 2237474"/>
              <a:gd name="connsiteX61" fmla="*/ 7548172 w 12192000"/>
              <a:gd name="connsiteY61" fmla="*/ 1417460 h 2237474"/>
              <a:gd name="connsiteX62" fmla="*/ 7483437 w 12192000"/>
              <a:gd name="connsiteY62" fmla="*/ 1478152 h 2237474"/>
              <a:gd name="connsiteX63" fmla="*/ 7377870 w 12192000"/>
              <a:gd name="connsiteY63" fmla="*/ 1523319 h 2237474"/>
              <a:gd name="connsiteX64" fmla="*/ 7230737 w 12192000"/>
              <a:gd name="connsiteY64" fmla="*/ 1562633 h 2237474"/>
              <a:gd name="connsiteX65" fmla="*/ 7224458 w 12192000"/>
              <a:gd name="connsiteY65" fmla="*/ 1573008 h 2237474"/>
              <a:gd name="connsiteX66" fmla="*/ 7183121 w 12192000"/>
              <a:gd name="connsiteY66" fmla="*/ 1595162 h 2237474"/>
              <a:gd name="connsiteX67" fmla="*/ 7164601 w 12192000"/>
              <a:gd name="connsiteY67" fmla="*/ 1606490 h 2237474"/>
              <a:gd name="connsiteX68" fmla="*/ 7092727 w 12192000"/>
              <a:gd name="connsiteY68" fmla="*/ 1623628 h 2237474"/>
              <a:gd name="connsiteX69" fmla="*/ 7031309 w 12192000"/>
              <a:gd name="connsiteY69" fmla="*/ 1619451 h 2237474"/>
              <a:gd name="connsiteX70" fmla="*/ 6999084 w 12192000"/>
              <a:gd name="connsiteY70" fmla="*/ 1634317 h 2237474"/>
              <a:gd name="connsiteX71" fmla="*/ 6992107 w 12192000"/>
              <a:gd name="connsiteY71" fmla="*/ 1636860 h 2237474"/>
              <a:gd name="connsiteX72" fmla="*/ 6900177 w 12192000"/>
              <a:gd name="connsiteY72" fmla="*/ 1636016 h 2237474"/>
              <a:gd name="connsiteX73" fmla="*/ 6795372 w 12192000"/>
              <a:gd name="connsiteY73" fmla="*/ 1644845 h 2237474"/>
              <a:gd name="connsiteX74" fmla="*/ 6692251 w 12192000"/>
              <a:gd name="connsiteY74" fmla="*/ 1656357 h 2237474"/>
              <a:gd name="connsiteX75" fmla="*/ 6655235 w 12192000"/>
              <a:gd name="connsiteY75" fmla="*/ 1661869 h 2237474"/>
              <a:gd name="connsiteX76" fmla="*/ 6554894 w 12192000"/>
              <a:gd name="connsiteY76" fmla="*/ 1664428 h 2237474"/>
              <a:gd name="connsiteX77" fmla="*/ 6516595 w 12192000"/>
              <a:gd name="connsiteY77" fmla="*/ 1667475 h 2237474"/>
              <a:gd name="connsiteX78" fmla="*/ 6508541 w 12192000"/>
              <a:gd name="connsiteY78" fmla="*/ 1668757 h 2237474"/>
              <a:gd name="connsiteX79" fmla="*/ 6471012 w 12192000"/>
              <a:gd name="connsiteY79" fmla="*/ 1678604 h 2237474"/>
              <a:gd name="connsiteX80" fmla="*/ 6364035 w 12192000"/>
              <a:gd name="connsiteY80" fmla="*/ 1667683 h 2237474"/>
              <a:gd name="connsiteX81" fmla="*/ 6280959 w 12192000"/>
              <a:gd name="connsiteY81" fmla="*/ 1689329 h 2237474"/>
              <a:gd name="connsiteX82" fmla="*/ 6243319 w 12192000"/>
              <a:gd name="connsiteY82" fmla="*/ 1695560 h 2237474"/>
              <a:gd name="connsiteX83" fmla="*/ 6098321 w 12192000"/>
              <a:gd name="connsiteY83" fmla="*/ 1721646 h 2237474"/>
              <a:gd name="connsiteX84" fmla="*/ 5880652 w 12192000"/>
              <a:gd name="connsiteY84" fmla="*/ 1779643 h 2237474"/>
              <a:gd name="connsiteX85" fmla="*/ 5785959 w 12192000"/>
              <a:gd name="connsiteY85" fmla="*/ 1775307 h 2237474"/>
              <a:gd name="connsiteX86" fmla="*/ 5643534 w 12192000"/>
              <a:gd name="connsiteY86" fmla="*/ 1802919 h 2237474"/>
              <a:gd name="connsiteX87" fmla="*/ 5518799 w 12192000"/>
              <a:gd name="connsiteY87" fmla="*/ 1818312 h 2237474"/>
              <a:gd name="connsiteX88" fmla="*/ 5505014 w 12192000"/>
              <a:gd name="connsiteY88" fmla="*/ 1819259 h 2237474"/>
              <a:gd name="connsiteX89" fmla="*/ 5453307 w 12192000"/>
              <a:gd name="connsiteY89" fmla="*/ 1815450 h 2237474"/>
              <a:gd name="connsiteX90" fmla="*/ 5364192 w 12192000"/>
              <a:gd name="connsiteY90" fmla="*/ 1826074 h 2237474"/>
              <a:gd name="connsiteX91" fmla="*/ 5350380 w 12192000"/>
              <a:gd name="connsiteY91" fmla="*/ 1830891 h 2237474"/>
              <a:gd name="connsiteX92" fmla="*/ 5259633 w 12192000"/>
              <a:gd name="connsiteY92" fmla="*/ 1837160 h 2237474"/>
              <a:gd name="connsiteX93" fmla="*/ 5197513 w 12192000"/>
              <a:gd name="connsiteY93" fmla="*/ 1844718 h 2237474"/>
              <a:gd name="connsiteX94" fmla="*/ 5168852 w 12192000"/>
              <a:gd name="connsiteY94" fmla="*/ 1844846 h 2237474"/>
              <a:gd name="connsiteX95" fmla="*/ 5114927 w 12192000"/>
              <a:gd name="connsiteY95" fmla="*/ 1847827 h 2237474"/>
              <a:gd name="connsiteX96" fmla="*/ 5108970 w 12192000"/>
              <a:gd name="connsiteY96" fmla="*/ 1847935 h 2237474"/>
              <a:gd name="connsiteX97" fmla="*/ 5067961 w 12192000"/>
              <a:gd name="connsiteY97" fmla="*/ 1845917 h 2237474"/>
              <a:gd name="connsiteX98" fmla="*/ 5007075 w 12192000"/>
              <a:gd name="connsiteY98" fmla="*/ 1838626 h 2237474"/>
              <a:gd name="connsiteX99" fmla="*/ 4944087 w 12192000"/>
              <a:gd name="connsiteY99" fmla="*/ 1823332 h 2237474"/>
              <a:gd name="connsiteX100" fmla="*/ 4907662 w 12192000"/>
              <a:gd name="connsiteY100" fmla="*/ 1816900 h 2237474"/>
              <a:gd name="connsiteX101" fmla="*/ 4882386 w 12192000"/>
              <a:gd name="connsiteY101" fmla="*/ 1809844 h 2237474"/>
              <a:gd name="connsiteX102" fmla="*/ 4811440 w 12192000"/>
              <a:gd name="connsiteY102" fmla="*/ 1804655 h 2237474"/>
              <a:gd name="connsiteX103" fmla="*/ 4691075 w 12192000"/>
              <a:gd name="connsiteY103" fmla="*/ 1801389 h 2237474"/>
              <a:gd name="connsiteX104" fmla="*/ 4611738 w 12192000"/>
              <a:gd name="connsiteY104" fmla="*/ 1776964 h 2237474"/>
              <a:gd name="connsiteX105" fmla="*/ 4560070 w 12192000"/>
              <a:gd name="connsiteY105" fmla="*/ 1785640 h 2237474"/>
              <a:gd name="connsiteX106" fmla="*/ 4536503 w 12192000"/>
              <a:gd name="connsiteY106" fmla="*/ 1785334 h 2237474"/>
              <a:gd name="connsiteX107" fmla="*/ 4513724 w 12192000"/>
              <a:gd name="connsiteY107" fmla="*/ 1791996 h 2237474"/>
              <a:gd name="connsiteX108" fmla="*/ 4459810 w 12192000"/>
              <a:gd name="connsiteY108" fmla="*/ 1797886 h 2237474"/>
              <a:gd name="connsiteX109" fmla="*/ 4379064 w 12192000"/>
              <a:gd name="connsiteY109" fmla="*/ 1817177 h 2237474"/>
              <a:gd name="connsiteX110" fmla="*/ 4319209 w 12192000"/>
              <a:gd name="connsiteY110" fmla="*/ 1834833 h 2237474"/>
              <a:gd name="connsiteX111" fmla="*/ 4290981 w 12192000"/>
              <a:gd name="connsiteY111" fmla="*/ 1839677 h 2237474"/>
              <a:gd name="connsiteX112" fmla="*/ 4285792 w 12192000"/>
              <a:gd name="connsiteY112" fmla="*/ 1836231 h 2237474"/>
              <a:gd name="connsiteX113" fmla="*/ 4238372 w 12192000"/>
              <a:gd name="connsiteY113" fmla="*/ 1851480 h 2237474"/>
              <a:gd name="connsiteX114" fmla="*/ 4232517 w 12192000"/>
              <a:gd name="connsiteY114" fmla="*/ 1852567 h 2237474"/>
              <a:gd name="connsiteX115" fmla="*/ 4191732 w 12192000"/>
              <a:gd name="connsiteY115" fmla="*/ 1857328 h 2237474"/>
              <a:gd name="connsiteX116" fmla="*/ 4065532 w 12192000"/>
              <a:gd name="connsiteY116" fmla="*/ 1855477 h 2237474"/>
              <a:gd name="connsiteX117" fmla="*/ 4028460 w 12192000"/>
              <a:gd name="connsiteY117" fmla="*/ 1855137 h 2237474"/>
              <a:gd name="connsiteX118" fmla="*/ 4002267 w 12192000"/>
              <a:gd name="connsiteY118" fmla="*/ 1852352 h 2237474"/>
              <a:gd name="connsiteX119" fmla="*/ 3931396 w 12192000"/>
              <a:gd name="connsiteY119" fmla="*/ 1858915 h 2237474"/>
              <a:gd name="connsiteX120" fmla="*/ 3812162 w 12192000"/>
              <a:gd name="connsiteY120" fmla="*/ 1875501 h 2237474"/>
              <a:gd name="connsiteX121" fmla="*/ 3729530 w 12192000"/>
              <a:gd name="connsiteY121" fmla="*/ 1864513 h 2237474"/>
              <a:gd name="connsiteX122" fmla="*/ 3680177 w 12192000"/>
              <a:gd name="connsiteY122" fmla="*/ 1881552 h 2237474"/>
              <a:gd name="connsiteX123" fmla="*/ 3567259 w 12192000"/>
              <a:gd name="connsiteY123" fmla="*/ 1893482 h 2237474"/>
              <a:gd name="connsiteX124" fmla="*/ 3405770 w 12192000"/>
              <a:gd name="connsiteY124" fmla="*/ 1904591 h 2237474"/>
              <a:gd name="connsiteX125" fmla="*/ 3280097 w 12192000"/>
              <a:gd name="connsiteY125" fmla="*/ 1919610 h 2237474"/>
              <a:gd name="connsiteX126" fmla="*/ 3123424 w 12192000"/>
              <a:gd name="connsiteY126" fmla="*/ 1952930 h 2237474"/>
              <a:gd name="connsiteX127" fmla="*/ 3009910 w 12192000"/>
              <a:gd name="connsiteY127" fmla="*/ 1957866 h 2237474"/>
              <a:gd name="connsiteX128" fmla="*/ 2995934 w 12192000"/>
              <a:gd name="connsiteY128" fmla="*/ 1967085 h 2237474"/>
              <a:gd name="connsiteX129" fmla="*/ 2980071 w 12192000"/>
              <a:gd name="connsiteY129" fmla="*/ 1972988 h 2237474"/>
              <a:gd name="connsiteX130" fmla="*/ 2978094 w 12192000"/>
              <a:gd name="connsiteY130" fmla="*/ 1972369 h 2237474"/>
              <a:gd name="connsiteX131" fmla="*/ 2942858 w 12192000"/>
              <a:gd name="connsiteY131" fmla="*/ 1981367 h 2237474"/>
              <a:gd name="connsiteX132" fmla="*/ 2875436 w 12192000"/>
              <a:gd name="connsiteY132" fmla="*/ 1996977 h 2237474"/>
              <a:gd name="connsiteX133" fmla="*/ 2874892 w 12192000"/>
              <a:gd name="connsiteY133" fmla="*/ 1996085 h 2237474"/>
              <a:gd name="connsiteX134" fmla="*/ 2864145 w 12192000"/>
              <a:gd name="connsiteY134" fmla="*/ 1994061 h 2237474"/>
              <a:gd name="connsiteX135" fmla="*/ 2843662 w 12192000"/>
              <a:gd name="connsiteY135" fmla="*/ 1992498 h 2237474"/>
              <a:gd name="connsiteX136" fmla="*/ 2796128 w 12192000"/>
              <a:gd name="connsiteY136" fmla="*/ 1976403 h 2237474"/>
              <a:gd name="connsiteX137" fmla="*/ 2756784 w 12192000"/>
              <a:gd name="connsiteY137" fmla="*/ 1985116 h 2237474"/>
              <a:gd name="connsiteX138" fmla="*/ 2748833 w 12192000"/>
              <a:gd name="connsiteY138" fmla="*/ 1986323 h 2237474"/>
              <a:gd name="connsiteX139" fmla="*/ 2748661 w 12192000"/>
              <a:gd name="connsiteY139" fmla="*/ 1986122 h 2237474"/>
              <a:gd name="connsiteX140" fmla="*/ 2740251 w 12192000"/>
              <a:gd name="connsiteY140" fmla="*/ 1986946 h 2237474"/>
              <a:gd name="connsiteX141" fmla="*/ 2718916 w 12192000"/>
              <a:gd name="connsiteY141" fmla="*/ 1990867 h 2237474"/>
              <a:gd name="connsiteX142" fmla="*/ 2713522 w 12192000"/>
              <a:gd name="connsiteY142" fmla="*/ 1990173 h 2237474"/>
              <a:gd name="connsiteX143" fmla="*/ 2680597 w 12192000"/>
              <a:gd name="connsiteY143" fmla="*/ 1984996 h 2237474"/>
              <a:gd name="connsiteX144" fmla="*/ 2578178 w 12192000"/>
              <a:gd name="connsiteY144" fmla="*/ 1990531 h 2237474"/>
              <a:gd name="connsiteX145" fmla="*/ 2476147 w 12192000"/>
              <a:gd name="connsiteY145" fmla="*/ 1998305 h 2237474"/>
              <a:gd name="connsiteX146" fmla="*/ 2373568 w 12192000"/>
              <a:gd name="connsiteY146" fmla="*/ 2003219 h 2237474"/>
              <a:gd name="connsiteX147" fmla="*/ 2321399 w 12192000"/>
              <a:gd name="connsiteY147" fmla="*/ 1989467 h 2237474"/>
              <a:gd name="connsiteX148" fmla="*/ 2315525 w 12192000"/>
              <a:gd name="connsiteY148" fmla="*/ 1989708 h 2237474"/>
              <a:gd name="connsiteX149" fmla="*/ 2300792 w 12192000"/>
              <a:gd name="connsiteY149" fmla="*/ 1994290 h 2237474"/>
              <a:gd name="connsiteX150" fmla="*/ 2295469 w 12192000"/>
              <a:gd name="connsiteY150" fmla="*/ 1996659 h 2237474"/>
              <a:gd name="connsiteX151" fmla="*/ 2287219 w 12192000"/>
              <a:gd name="connsiteY151" fmla="*/ 1998750 h 2237474"/>
              <a:gd name="connsiteX152" fmla="*/ 2286948 w 12192000"/>
              <a:gd name="connsiteY152" fmla="*/ 1998596 h 2237474"/>
              <a:gd name="connsiteX153" fmla="*/ 2243069 w 12192000"/>
              <a:gd name="connsiteY153" fmla="*/ 2015111 h 2237474"/>
              <a:gd name="connsiteX154" fmla="*/ 2186609 w 12192000"/>
              <a:gd name="connsiteY154" fmla="*/ 2008263 h 2237474"/>
              <a:gd name="connsiteX155" fmla="*/ 2164831 w 12192000"/>
              <a:gd name="connsiteY155" fmla="*/ 2010143 h 2237474"/>
              <a:gd name="connsiteX156" fmla="*/ 2152836 w 12192000"/>
              <a:gd name="connsiteY156" fmla="*/ 2010048 h 2237474"/>
              <a:gd name="connsiteX157" fmla="*/ 2117102 w 12192000"/>
              <a:gd name="connsiteY157" fmla="*/ 2023004 h 2237474"/>
              <a:gd name="connsiteX158" fmla="*/ 2111935 w 12192000"/>
              <a:gd name="connsiteY158" fmla="*/ 2023163 h 2237474"/>
              <a:gd name="connsiteX159" fmla="*/ 2089991 w 12192000"/>
              <a:gd name="connsiteY159" fmla="*/ 2034193 h 2237474"/>
              <a:gd name="connsiteX160" fmla="*/ 2058061 w 12192000"/>
              <a:gd name="connsiteY160" fmla="*/ 2047942 h 2237474"/>
              <a:gd name="connsiteX161" fmla="*/ 2055737 w 12192000"/>
              <a:gd name="connsiteY161" fmla="*/ 2047704 h 2237474"/>
              <a:gd name="connsiteX162" fmla="*/ 2042244 w 12192000"/>
              <a:gd name="connsiteY162" fmla="*/ 2055560 h 2237474"/>
              <a:gd name="connsiteX163" fmla="*/ 1976224 w 12192000"/>
              <a:gd name="connsiteY163" fmla="*/ 2074257 h 2237474"/>
              <a:gd name="connsiteX164" fmla="*/ 1877728 w 12192000"/>
              <a:gd name="connsiteY164" fmla="*/ 2101004 h 2237474"/>
              <a:gd name="connsiteX165" fmla="*/ 1759056 w 12192000"/>
              <a:gd name="connsiteY165" fmla="*/ 2125608 h 2237474"/>
              <a:gd name="connsiteX166" fmla="*/ 1637948 w 12192000"/>
              <a:gd name="connsiteY166" fmla="*/ 2172597 h 2237474"/>
              <a:gd name="connsiteX167" fmla="*/ 1434549 w 12192000"/>
              <a:gd name="connsiteY167" fmla="*/ 2234522 h 2237474"/>
              <a:gd name="connsiteX168" fmla="*/ 1398481 w 12192000"/>
              <a:gd name="connsiteY168" fmla="*/ 2237074 h 2237474"/>
              <a:gd name="connsiteX169" fmla="*/ 1398407 w 12192000"/>
              <a:gd name="connsiteY169" fmla="*/ 2237095 h 2237474"/>
              <a:gd name="connsiteX170" fmla="*/ 1370962 w 12192000"/>
              <a:gd name="connsiteY170" fmla="*/ 2237474 h 2237474"/>
              <a:gd name="connsiteX171" fmla="*/ 1356367 w 12192000"/>
              <a:gd name="connsiteY171" fmla="*/ 2235089 h 2237474"/>
              <a:gd name="connsiteX172" fmla="*/ 1324828 w 12192000"/>
              <a:gd name="connsiteY172" fmla="*/ 2231968 h 2237474"/>
              <a:gd name="connsiteX173" fmla="*/ 1297744 w 12192000"/>
              <a:gd name="connsiteY173" fmla="*/ 2235849 h 2237474"/>
              <a:gd name="connsiteX174" fmla="*/ 1286236 w 12192000"/>
              <a:gd name="connsiteY174" fmla="*/ 2233135 h 2237474"/>
              <a:gd name="connsiteX175" fmla="*/ 1283504 w 12192000"/>
              <a:gd name="connsiteY175" fmla="*/ 2233797 h 2237474"/>
              <a:gd name="connsiteX176" fmla="*/ 1279765 w 12192000"/>
              <a:gd name="connsiteY176" fmla="*/ 2229639 h 2237474"/>
              <a:gd name="connsiteX177" fmla="*/ 1195347 w 12192000"/>
              <a:gd name="connsiteY177" fmla="*/ 2212354 h 2237474"/>
              <a:gd name="connsiteX178" fmla="*/ 970251 w 12192000"/>
              <a:gd name="connsiteY178" fmla="*/ 2221029 h 2237474"/>
              <a:gd name="connsiteX179" fmla="*/ 812914 w 12192000"/>
              <a:gd name="connsiteY179" fmla="*/ 2202752 h 2237474"/>
              <a:gd name="connsiteX180" fmla="*/ 800195 w 12192000"/>
              <a:gd name="connsiteY180" fmla="*/ 2209407 h 2237474"/>
              <a:gd name="connsiteX181" fmla="*/ 784978 w 12192000"/>
              <a:gd name="connsiteY181" fmla="*/ 2212360 h 2237474"/>
              <a:gd name="connsiteX182" fmla="*/ 681987 w 12192000"/>
              <a:gd name="connsiteY182" fmla="*/ 2216757 h 2237474"/>
              <a:gd name="connsiteX183" fmla="*/ 669923 w 12192000"/>
              <a:gd name="connsiteY183" fmla="*/ 2211682 h 2237474"/>
              <a:gd name="connsiteX184" fmla="*/ 648680 w 12192000"/>
              <a:gd name="connsiteY184" fmla="*/ 2206229 h 2237474"/>
              <a:gd name="connsiteX185" fmla="*/ 597225 w 12192000"/>
              <a:gd name="connsiteY185" fmla="*/ 2180999 h 2237474"/>
              <a:gd name="connsiteX186" fmla="*/ 558449 w 12192000"/>
              <a:gd name="connsiteY186" fmla="*/ 2182346 h 2237474"/>
              <a:gd name="connsiteX187" fmla="*/ 550517 w 12192000"/>
              <a:gd name="connsiteY187" fmla="*/ 2182060 h 2237474"/>
              <a:gd name="connsiteX188" fmla="*/ 550309 w 12192000"/>
              <a:gd name="connsiteY188" fmla="*/ 2181825 h 2237474"/>
              <a:gd name="connsiteX189" fmla="*/ 541836 w 12192000"/>
              <a:gd name="connsiteY189" fmla="*/ 2181063 h 2237474"/>
              <a:gd name="connsiteX190" fmla="*/ 536057 w 12192000"/>
              <a:gd name="connsiteY190" fmla="*/ 2181537 h 2237474"/>
              <a:gd name="connsiteX191" fmla="*/ 520671 w 12192000"/>
              <a:gd name="connsiteY191" fmla="*/ 2180980 h 2237474"/>
              <a:gd name="connsiteX192" fmla="*/ 515024 w 12192000"/>
              <a:gd name="connsiteY192" fmla="*/ 2179258 h 2237474"/>
              <a:gd name="connsiteX193" fmla="*/ 512278 w 12192000"/>
              <a:gd name="connsiteY193" fmla="*/ 2176369 h 2237474"/>
              <a:gd name="connsiteX194" fmla="*/ 480419 w 12192000"/>
              <a:gd name="connsiteY194" fmla="*/ 2167807 h 2237474"/>
              <a:gd name="connsiteX195" fmla="*/ 413835 w 12192000"/>
              <a:gd name="connsiteY195" fmla="*/ 2156783 h 2237474"/>
              <a:gd name="connsiteX196" fmla="*/ 376513 w 12192000"/>
              <a:gd name="connsiteY196" fmla="*/ 2154014 h 2237474"/>
              <a:gd name="connsiteX197" fmla="*/ 273386 w 12192000"/>
              <a:gd name="connsiteY197" fmla="*/ 2142551 h 2237474"/>
              <a:gd name="connsiteX198" fmla="*/ 169207 w 12192000"/>
              <a:gd name="connsiteY198" fmla="*/ 2128100 h 2237474"/>
              <a:gd name="connsiteX199" fmla="*/ 93149 w 12192000"/>
              <a:gd name="connsiteY199" fmla="*/ 2105324 h 2237474"/>
              <a:gd name="connsiteX200" fmla="*/ 88109 w 12192000"/>
              <a:gd name="connsiteY200" fmla="*/ 2106704 h 2237474"/>
              <a:gd name="connsiteX201" fmla="*/ 80022 w 12192000"/>
              <a:gd name="connsiteY201" fmla="*/ 2107254 h 2237474"/>
              <a:gd name="connsiteX202" fmla="*/ 79717 w 12192000"/>
              <a:gd name="connsiteY202" fmla="*/ 2107046 h 2237474"/>
              <a:gd name="connsiteX203" fmla="*/ 72352 w 12192000"/>
              <a:gd name="connsiteY203" fmla="*/ 2107991 h 2237474"/>
              <a:gd name="connsiteX204" fmla="*/ 37645 w 12192000"/>
              <a:gd name="connsiteY204" fmla="*/ 2115401 h 2237474"/>
              <a:gd name="connsiteX205" fmla="*/ 4572 w 12192000"/>
              <a:gd name="connsiteY205" fmla="*/ 2111091 h 2237474"/>
              <a:gd name="connsiteX206" fmla="*/ 0 w 12192000"/>
              <a:gd name="connsiteY206" fmla="*/ 2110468 h 2237474"/>
              <a:gd name="connsiteX207" fmla="*/ 0 w 12192000"/>
              <a:gd name="connsiteY20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67091 w 12192000"/>
              <a:gd name="connsiteY23" fmla="*/ 870550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834800 w 12192000"/>
              <a:gd name="connsiteY7" fmla="*/ 747840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92107 w 12192000"/>
              <a:gd name="connsiteY68" fmla="*/ 1636860 h 2237474"/>
              <a:gd name="connsiteX69" fmla="*/ 6900177 w 12192000"/>
              <a:gd name="connsiteY69" fmla="*/ 1636016 h 2237474"/>
              <a:gd name="connsiteX70" fmla="*/ 6795372 w 12192000"/>
              <a:gd name="connsiteY70" fmla="*/ 1644845 h 2237474"/>
              <a:gd name="connsiteX71" fmla="*/ 6692251 w 12192000"/>
              <a:gd name="connsiteY71" fmla="*/ 1656357 h 2237474"/>
              <a:gd name="connsiteX72" fmla="*/ 6655235 w 12192000"/>
              <a:gd name="connsiteY72" fmla="*/ 1661869 h 2237474"/>
              <a:gd name="connsiteX73" fmla="*/ 6554894 w 12192000"/>
              <a:gd name="connsiteY73" fmla="*/ 1664428 h 2237474"/>
              <a:gd name="connsiteX74" fmla="*/ 6516595 w 12192000"/>
              <a:gd name="connsiteY74" fmla="*/ 1667475 h 2237474"/>
              <a:gd name="connsiteX75" fmla="*/ 6508541 w 12192000"/>
              <a:gd name="connsiteY75" fmla="*/ 1668757 h 2237474"/>
              <a:gd name="connsiteX76" fmla="*/ 6471012 w 12192000"/>
              <a:gd name="connsiteY76" fmla="*/ 1678604 h 2237474"/>
              <a:gd name="connsiteX77" fmla="*/ 6364035 w 12192000"/>
              <a:gd name="connsiteY77" fmla="*/ 1667683 h 2237474"/>
              <a:gd name="connsiteX78" fmla="*/ 6280959 w 12192000"/>
              <a:gd name="connsiteY78" fmla="*/ 1689329 h 2237474"/>
              <a:gd name="connsiteX79" fmla="*/ 6243319 w 12192000"/>
              <a:gd name="connsiteY79" fmla="*/ 1695560 h 2237474"/>
              <a:gd name="connsiteX80" fmla="*/ 6098321 w 12192000"/>
              <a:gd name="connsiteY80" fmla="*/ 1721646 h 2237474"/>
              <a:gd name="connsiteX81" fmla="*/ 5880652 w 12192000"/>
              <a:gd name="connsiteY81" fmla="*/ 1779643 h 2237474"/>
              <a:gd name="connsiteX82" fmla="*/ 5785959 w 12192000"/>
              <a:gd name="connsiteY82" fmla="*/ 1775307 h 2237474"/>
              <a:gd name="connsiteX83" fmla="*/ 5643534 w 12192000"/>
              <a:gd name="connsiteY83" fmla="*/ 1802919 h 2237474"/>
              <a:gd name="connsiteX84" fmla="*/ 5518799 w 12192000"/>
              <a:gd name="connsiteY84" fmla="*/ 1818312 h 2237474"/>
              <a:gd name="connsiteX85" fmla="*/ 5505014 w 12192000"/>
              <a:gd name="connsiteY85" fmla="*/ 1819259 h 2237474"/>
              <a:gd name="connsiteX86" fmla="*/ 5453307 w 12192000"/>
              <a:gd name="connsiteY86" fmla="*/ 1815450 h 2237474"/>
              <a:gd name="connsiteX87" fmla="*/ 5364192 w 12192000"/>
              <a:gd name="connsiteY87" fmla="*/ 1826074 h 2237474"/>
              <a:gd name="connsiteX88" fmla="*/ 5350380 w 12192000"/>
              <a:gd name="connsiteY88" fmla="*/ 1830891 h 2237474"/>
              <a:gd name="connsiteX89" fmla="*/ 5259633 w 12192000"/>
              <a:gd name="connsiteY89" fmla="*/ 1837160 h 2237474"/>
              <a:gd name="connsiteX90" fmla="*/ 5197513 w 12192000"/>
              <a:gd name="connsiteY90" fmla="*/ 1844718 h 2237474"/>
              <a:gd name="connsiteX91" fmla="*/ 5168852 w 12192000"/>
              <a:gd name="connsiteY91" fmla="*/ 1844846 h 2237474"/>
              <a:gd name="connsiteX92" fmla="*/ 5114927 w 12192000"/>
              <a:gd name="connsiteY92" fmla="*/ 1847827 h 2237474"/>
              <a:gd name="connsiteX93" fmla="*/ 5108970 w 12192000"/>
              <a:gd name="connsiteY93" fmla="*/ 1847935 h 2237474"/>
              <a:gd name="connsiteX94" fmla="*/ 5067961 w 12192000"/>
              <a:gd name="connsiteY94" fmla="*/ 1845917 h 2237474"/>
              <a:gd name="connsiteX95" fmla="*/ 5007075 w 12192000"/>
              <a:gd name="connsiteY95" fmla="*/ 1838626 h 2237474"/>
              <a:gd name="connsiteX96" fmla="*/ 4944087 w 12192000"/>
              <a:gd name="connsiteY96" fmla="*/ 1823332 h 2237474"/>
              <a:gd name="connsiteX97" fmla="*/ 4907662 w 12192000"/>
              <a:gd name="connsiteY97" fmla="*/ 1816900 h 2237474"/>
              <a:gd name="connsiteX98" fmla="*/ 4882386 w 12192000"/>
              <a:gd name="connsiteY98" fmla="*/ 1809844 h 2237474"/>
              <a:gd name="connsiteX99" fmla="*/ 4811440 w 12192000"/>
              <a:gd name="connsiteY99" fmla="*/ 1804655 h 2237474"/>
              <a:gd name="connsiteX100" fmla="*/ 4691075 w 12192000"/>
              <a:gd name="connsiteY100" fmla="*/ 1801389 h 2237474"/>
              <a:gd name="connsiteX101" fmla="*/ 4611738 w 12192000"/>
              <a:gd name="connsiteY101" fmla="*/ 1776964 h 2237474"/>
              <a:gd name="connsiteX102" fmla="*/ 4560070 w 12192000"/>
              <a:gd name="connsiteY102" fmla="*/ 1785640 h 2237474"/>
              <a:gd name="connsiteX103" fmla="*/ 4536503 w 12192000"/>
              <a:gd name="connsiteY103" fmla="*/ 1785334 h 2237474"/>
              <a:gd name="connsiteX104" fmla="*/ 4513724 w 12192000"/>
              <a:gd name="connsiteY104" fmla="*/ 1791996 h 2237474"/>
              <a:gd name="connsiteX105" fmla="*/ 4459810 w 12192000"/>
              <a:gd name="connsiteY105" fmla="*/ 1797886 h 2237474"/>
              <a:gd name="connsiteX106" fmla="*/ 4379064 w 12192000"/>
              <a:gd name="connsiteY106" fmla="*/ 1817177 h 2237474"/>
              <a:gd name="connsiteX107" fmla="*/ 4319209 w 12192000"/>
              <a:gd name="connsiteY107" fmla="*/ 1834833 h 2237474"/>
              <a:gd name="connsiteX108" fmla="*/ 4290981 w 12192000"/>
              <a:gd name="connsiteY108" fmla="*/ 1839677 h 2237474"/>
              <a:gd name="connsiteX109" fmla="*/ 4285792 w 12192000"/>
              <a:gd name="connsiteY109" fmla="*/ 1836231 h 2237474"/>
              <a:gd name="connsiteX110" fmla="*/ 4238372 w 12192000"/>
              <a:gd name="connsiteY110" fmla="*/ 1851480 h 2237474"/>
              <a:gd name="connsiteX111" fmla="*/ 4232517 w 12192000"/>
              <a:gd name="connsiteY111" fmla="*/ 1852567 h 2237474"/>
              <a:gd name="connsiteX112" fmla="*/ 4191732 w 12192000"/>
              <a:gd name="connsiteY112" fmla="*/ 1857328 h 2237474"/>
              <a:gd name="connsiteX113" fmla="*/ 4065532 w 12192000"/>
              <a:gd name="connsiteY113" fmla="*/ 1855477 h 2237474"/>
              <a:gd name="connsiteX114" fmla="*/ 4028460 w 12192000"/>
              <a:gd name="connsiteY114" fmla="*/ 1855137 h 2237474"/>
              <a:gd name="connsiteX115" fmla="*/ 4002267 w 12192000"/>
              <a:gd name="connsiteY115" fmla="*/ 1852352 h 2237474"/>
              <a:gd name="connsiteX116" fmla="*/ 3931396 w 12192000"/>
              <a:gd name="connsiteY116" fmla="*/ 1858915 h 2237474"/>
              <a:gd name="connsiteX117" fmla="*/ 3812162 w 12192000"/>
              <a:gd name="connsiteY117" fmla="*/ 1875501 h 2237474"/>
              <a:gd name="connsiteX118" fmla="*/ 3729530 w 12192000"/>
              <a:gd name="connsiteY118" fmla="*/ 1864513 h 2237474"/>
              <a:gd name="connsiteX119" fmla="*/ 3680177 w 12192000"/>
              <a:gd name="connsiteY119" fmla="*/ 1881552 h 2237474"/>
              <a:gd name="connsiteX120" fmla="*/ 3567259 w 12192000"/>
              <a:gd name="connsiteY120" fmla="*/ 1893482 h 2237474"/>
              <a:gd name="connsiteX121" fmla="*/ 3405770 w 12192000"/>
              <a:gd name="connsiteY121" fmla="*/ 1904591 h 2237474"/>
              <a:gd name="connsiteX122" fmla="*/ 3280097 w 12192000"/>
              <a:gd name="connsiteY122" fmla="*/ 1919610 h 2237474"/>
              <a:gd name="connsiteX123" fmla="*/ 3123424 w 12192000"/>
              <a:gd name="connsiteY123" fmla="*/ 1952930 h 2237474"/>
              <a:gd name="connsiteX124" fmla="*/ 3009910 w 12192000"/>
              <a:gd name="connsiteY124" fmla="*/ 1957866 h 2237474"/>
              <a:gd name="connsiteX125" fmla="*/ 2995934 w 12192000"/>
              <a:gd name="connsiteY125" fmla="*/ 1967085 h 2237474"/>
              <a:gd name="connsiteX126" fmla="*/ 2980071 w 12192000"/>
              <a:gd name="connsiteY126" fmla="*/ 1972988 h 2237474"/>
              <a:gd name="connsiteX127" fmla="*/ 2978094 w 12192000"/>
              <a:gd name="connsiteY127" fmla="*/ 1972369 h 2237474"/>
              <a:gd name="connsiteX128" fmla="*/ 2942858 w 12192000"/>
              <a:gd name="connsiteY128" fmla="*/ 1981367 h 2237474"/>
              <a:gd name="connsiteX129" fmla="*/ 2875436 w 12192000"/>
              <a:gd name="connsiteY129" fmla="*/ 1996977 h 2237474"/>
              <a:gd name="connsiteX130" fmla="*/ 2874892 w 12192000"/>
              <a:gd name="connsiteY130" fmla="*/ 1996085 h 2237474"/>
              <a:gd name="connsiteX131" fmla="*/ 2864145 w 12192000"/>
              <a:gd name="connsiteY131" fmla="*/ 1994061 h 2237474"/>
              <a:gd name="connsiteX132" fmla="*/ 2843662 w 12192000"/>
              <a:gd name="connsiteY132" fmla="*/ 1992498 h 2237474"/>
              <a:gd name="connsiteX133" fmla="*/ 2796128 w 12192000"/>
              <a:gd name="connsiteY133" fmla="*/ 1976403 h 2237474"/>
              <a:gd name="connsiteX134" fmla="*/ 2756784 w 12192000"/>
              <a:gd name="connsiteY134" fmla="*/ 1985116 h 2237474"/>
              <a:gd name="connsiteX135" fmla="*/ 2748833 w 12192000"/>
              <a:gd name="connsiteY135" fmla="*/ 1986323 h 2237474"/>
              <a:gd name="connsiteX136" fmla="*/ 2748661 w 12192000"/>
              <a:gd name="connsiteY136" fmla="*/ 1986122 h 2237474"/>
              <a:gd name="connsiteX137" fmla="*/ 2740251 w 12192000"/>
              <a:gd name="connsiteY137" fmla="*/ 1986946 h 2237474"/>
              <a:gd name="connsiteX138" fmla="*/ 2718916 w 12192000"/>
              <a:gd name="connsiteY138" fmla="*/ 1990867 h 2237474"/>
              <a:gd name="connsiteX139" fmla="*/ 2713522 w 12192000"/>
              <a:gd name="connsiteY139" fmla="*/ 1990173 h 2237474"/>
              <a:gd name="connsiteX140" fmla="*/ 2680597 w 12192000"/>
              <a:gd name="connsiteY140" fmla="*/ 1984996 h 2237474"/>
              <a:gd name="connsiteX141" fmla="*/ 2578178 w 12192000"/>
              <a:gd name="connsiteY141" fmla="*/ 1990531 h 2237474"/>
              <a:gd name="connsiteX142" fmla="*/ 2476147 w 12192000"/>
              <a:gd name="connsiteY142" fmla="*/ 1998305 h 2237474"/>
              <a:gd name="connsiteX143" fmla="*/ 2373568 w 12192000"/>
              <a:gd name="connsiteY143" fmla="*/ 2003219 h 2237474"/>
              <a:gd name="connsiteX144" fmla="*/ 2321399 w 12192000"/>
              <a:gd name="connsiteY144" fmla="*/ 1989467 h 2237474"/>
              <a:gd name="connsiteX145" fmla="*/ 2315525 w 12192000"/>
              <a:gd name="connsiteY145" fmla="*/ 1989708 h 2237474"/>
              <a:gd name="connsiteX146" fmla="*/ 2300792 w 12192000"/>
              <a:gd name="connsiteY146" fmla="*/ 1994290 h 2237474"/>
              <a:gd name="connsiteX147" fmla="*/ 2295469 w 12192000"/>
              <a:gd name="connsiteY147" fmla="*/ 1996659 h 2237474"/>
              <a:gd name="connsiteX148" fmla="*/ 2287219 w 12192000"/>
              <a:gd name="connsiteY148" fmla="*/ 1998750 h 2237474"/>
              <a:gd name="connsiteX149" fmla="*/ 2286948 w 12192000"/>
              <a:gd name="connsiteY149" fmla="*/ 1998596 h 2237474"/>
              <a:gd name="connsiteX150" fmla="*/ 2243069 w 12192000"/>
              <a:gd name="connsiteY150" fmla="*/ 2015111 h 2237474"/>
              <a:gd name="connsiteX151" fmla="*/ 2186609 w 12192000"/>
              <a:gd name="connsiteY151" fmla="*/ 2008263 h 2237474"/>
              <a:gd name="connsiteX152" fmla="*/ 2164831 w 12192000"/>
              <a:gd name="connsiteY152" fmla="*/ 2010143 h 2237474"/>
              <a:gd name="connsiteX153" fmla="*/ 2152836 w 12192000"/>
              <a:gd name="connsiteY153" fmla="*/ 2010048 h 2237474"/>
              <a:gd name="connsiteX154" fmla="*/ 2117102 w 12192000"/>
              <a:gd name="connsiteY154" fmla="*/ 2023004 h 2237474"/>
              <a:gd name="connsiteX155" fmla="*/ 2111935 w 12192000"/>
              <a:gd name="connsiteY155" fmla="*/ 2023163 h 2237474"/>
              <a:gd name="connsiteX156" fmla="*/ 2089991 w 12192000"/>
              <a:gd name="connsiteY156" fmla="*/ 2034193 h 2237474"/>
              <a:gd name="connsiteX157" fmla="*/ 2058061 w 12192000"/>
              <a:gd name="connsiteY157" fmla="*/ 2047942 h 2237474"/>
              <a:gd name="connsiteX158" fmla="*/ 2055737 w 12192000"/>
              <a:gd name="connsiteY158" fmla="*/ 2047704 h 2237474"/>
              <a:gd name="connsiteX159" fmla="*/ 2042244 w 12192000"/>
              <a:gd name="connsiteY159" fmla="*/ 2055560 h 2237474"/>
              <a:gd name="connsiteX160" fmla="*/ 1976224 w 12192000"/>
              <a:gd name="connsiteY160" fmla="*/ 2074257 h 2237474"/>
              <a:gd name="connsiteX161" fmla="*/ 1877728 w 12192000"/>
              <a:gd name="connsiteY161" fmla="*/ 2101004 h 2237474"/>
              <a:gd name="connsiteX162" fmla="*/ 1759056 w 12192000"/>
              <a:gd name="connsiteY162" fmla="*/ 2125608 h 2237474"/>
              <a:gd name="connsiteX163" fmla="*/ 1637948 w 12192000"/>
              <a:gd name="connsiteY163" fmla="*/ 2172597 h 2237474"/>
              <a:gd name="connsiteX164" fmla="*/ 1434549 w 12192000"/>
              <a:gd name="connsiteY164" fmla="*/ 2234522 h 2237474"/>
              <a:gd name="connsiteX165" fmla="*/ 1398481 w 12192000"/>
              <a:gd name="connsiteY165" fmla="*/ 2237074 h 2237474"/>
              <a:gd name="connsiteX166" fmla="*/ 1398407 w 12192000"/>
              <a:gd name="connsiteY166" fmla="*/ 2237095 h 2237474"/>
              <a:gd name="connsiteX167" fmla="*/ 1370962 w 12192000"/>
              <a:gd name="connsiteY167" fmla="*/ 2237474 h 2237474"/>
              <a:gd name="connsiteX168" fmla="*/ 1356367 w 12192000"/>
              <a:gd name="connsiteY168" fmla="*/ 2235089 h 2237474"/>
              <a:gd name="connsiteX169" fmla="*/ 1324828 w 12192000"/>
              <a:gd name="connsiteY169" fmla="*/ 2231968 h 2237474"/>
              <a:gd name="connsiteX170" fmla="*/ 1297744 w 12192000"/>
              <a:gd name="connsiteY170" fmla="*/ 2235849 h 2237474"/>
              <a:gd name="connsiteX171" fmla="*/ 1286236 w 12192000"/>
              <a:gd name="connsiteY171" fmla="*/ 2233135 h 2237474"/>
              <a:gd name="connsiteX172" fmla="*/ 1283504 w 12192000"/>
              <a:gd name="connsiteY172" fmla="*/ 2233797 h 2237474"/>
              <a:gd name="connsiteX173" fmla="*/ 1279765 w 12192000"/>
              <a:gd name="connsiteY173" fmla="*/ 2229639 h 2237474"/>
              <a:gd name="connsiteX174" fmla="*/ 1195347 w 12192000"/>
              <a:gd name="connsiteY174" fmla="*/ 2212354 h 2237474"/>
              <a:gd name="connsiteX175" fmla="*/ 970251 w 12192000"/>
              <a:gd name="connsiteY175" fmla="*/ 2221029 h 2237474"/>
              <a:gd name="connsiteX176" fmla="*/ 812914 w 12192000"/>
              <a:gd name="connsiteY176" fmla="*/ 2202752 h 2237474"/>
              <a:gd name="connsiteX177" fmla="*/ 800195 w 12192000"/>
              <a:gd name="connsiteY177" fmla="*/ 2209407 h 2237474"/>
              <a:gd name="connsiteX178" fmla="*/ 784978 w 12192000"/>
              <a:gd name="connsiteY178" fmla="*/ 2212360 h 2237474"/>
              <a:gd name="connsiteX179" fmla="*/ 681987 w 12192000"/>
              <a:gd name="connsiteY179" fmla="*/ 2216757 h 2237474"/>
              <a:gd name="connsiteX180" fmla="*/ 669923 w 12192000"/>
              <a:gd name="connsiteY180" fmla="*/ 2211682 h 2237474"/>
              <a:gd name="connsiteX181" fmla="*/ 648680 w 12192000"/>
              <a:gd name="connsiteY181" fmla="*/ 2206229 h 2237474"/>
              <a:gd name="connsiteX182" fmla="*/ 597225 w 12192000"/>
              <a:gd name="connsiteY182" fmla="*/ 2180999 h 2237474"/>
              <a:gd name="connsiteX183" fmla="*/ 558449 w 12192000"/>
              <a:gd name="connsiteY183" fmla="*/ 2182346 h 2237474"/>
              <a:gd name="connsiteX184" fmla="*/ 550517 w 12192000"/>
              <a:gd name="connsiteY184" fmla="*/ 2182060 h 2237474"/>
              <a:gd name="connsiteX185" fmla="*/ 550309 w 12192000"/>
              <a:gd name="connsiteY185" fmla="*/ 2181825 h 2237474"/>
              <a:gd name="connsiteX186" fmla="*/ 541836 w 12192000"/>
              <a:gd name="connsiteY186" fmla="*/ 2181063 h 2237474"/>
              <a:gd name="connsiteX187" fmla="*/ 536057 w 12192000"/>
              <a:gd name="connsiteY187" fmla="*/ 2181537 h 2237474"/>
              <a:gd name="connsiteX188" fmla="*/ 520671 w 12192000"/>
              <a:gd name="connsiteY188" fmla="*/ 2180980 h 2237474"/>
              <a:gd name="connsiteX189" fmla="*/ 515024 w 12192000"/>
              <a:gd name="connsiteY189" fmla="*/ 2179258 h 2237474"/>
              <a:gd name="connsiteX190" fmla="*/ 512278 w 12192000"/>
              <a:gd name="connsiteY190" fmla="*/ 2176369 h 2237474"/>
              <a:gd name="connsiteX191" fmla="*/ 480419 w 12192000"/>
              <a:gd name="connsiteY191" fmla="*/ 2167807 h 2237474"/>
              <a:gd name="connsiteX192" fmla="*/ 413835 w 12192000"/>
              <a:gd name="connsiteY192" fmla="*/ 2156783 h 2237474"/>
              <a:gd name="connsiteX193" fmla="*/ 376513 w 12192000"/>
              <a:gd name="connsiteY193" fmla="*/ 2154014 h 2237474"/>
              <a:gd name="connsiteX194" fmla="*/ 273386 w 12192000"/>
              <a:gd name="connsiteY194" fmla="*/ 2142551 h 2237474"/>
              <a:gd name="connsiteX195" fmla="*/ 169207 w 12192000"/>
              <a:gd name="connsiteY195" fmla="*/ 2128100 h 2237474"/>
              <a:gd name="connsiteX196" fmla="*/ 93149 w 12192000"/>
              <a:gd name="connsiteY196" fmla="*/ 2105324 h 2237474"/>
              <a:gd name="connsiteX197" fmla="*/ 88109 w 12192000"/>
              <a:gd name="connsiteY197" fmla="*/ 2106704 h 2237474"/>
              <a:gd name="connsiteX198" fmla="*/ 80022 w 12192000"/>
              <a:gd name="connsiteY198" fmla="*/ 2107254 h 2237474"/>
              <a:gd name="connsiteX199" fmla="*/ 79717 w 12192000"/>
              <a:gd name="connsiteY199" fmla="*/ 2107046 h 2237474"/>
              <a:gd name="connsiteX200" fmla="*/ 72352 w 12192000"/>
              <a:gd name="connsiteY200" fmla="*/ 2107991 h 2237474"/>
              <a:gd name="connsiteX201" fmla="*/ 37645 w 12192000"/>
              <a:gd name="connsiteY201" fmla="*/ 2115401 h 2237474"/>
              <a:gd name="connsiteX202" fmla="*/ 4572 w 12192000"/>
              <a:gd name="connsiteY202" fmla="*/ 2111091 h 2237474"/>
              <a:gd name="connsiteX203" fmla="*/ 0 w 12192000"/>
              <a:gd name="connsiteY203" fmla="*/ 2110468 h 2237474"/>
              <a:gd name="connsiteX204" fmla="*/ 0 w 12192000"/>
              <a:gd name="connsiteY20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00177 w 12192000"/>
              <a:gd name="connsiteY68" fmla="*/ 1636016 h 2237474"/>
              <a:gd name="connsiteX69" fmla="*/ 6795372 w 12192000"/>
              <a:gd name="connsiteY69" fmla="*/ 1644845 h 2237474"/>
              <a:gd name="connsiteX70" fmla="*/ 6692251 w 12192000"/>
              <a:gd name="connsiteY70" fmla="*/ 1656357 h 2237474"/>
              <a:gd name="connsiteX71" fmla="*/ 6655235 w 12192000"/>
              <a:gd name="connsiteY71" fmla="*/ 1661869 h 2237474"/>
              <a:gd name="connsiteX72" fmla="*/ 6554894 w 12192000"/>
              <a:gd name="connsiteY72" fmla="*/ 1664428 h 2237474"/>
              <a:gd name="connsiteX73" fmla="*/ 6516595 w 12192000"/>
              <a:gd name="connsiteY73" fmla="*/ 1667475 h 2237474"/>
              <a:gd name="connsiteX74" fmla="*/ 6508541 w 12192000"/>
              <a:gd name="connsiteY74" fmla="*/ 1668757 h 2237474"/>
              <a:gd name="connsiteX75" fmla="*/ 6471012 w 12192000"/>
              <a:gd name="connsiteY75" fmla="*/ 1678604 h 2237474"/>
              <a:gd name="connsiteX76" fmla="*/ 6364035 w 12192000"/>
              <a:gd name="connsiteY76" fmla="*/ 1667683 h 2237474"/>
              <a:gd name="connsiteX77" fmla="*/ 6280959 w 12192000"/>
              <a:gd name="connsiteY77" fmla="*/ 1689329 h 2237474"/>
              <a:gd name="connsiteX78" fmla="*/ 6243319 w 12192000"/>
              <a:gd name="connsiteY78" fmla="*/ 1695560 h 2237474"/>
              <a:gd name="connsiteX79" fmla="*/ 6098321 w 12192000"/>
              <a:gd name="connsiteY79" fmla="*/ 1721646 h 2237474"/>
              <a:gd name="connsiteX80" fmla="*/ 5880652 w 12192000"/>
              <a:gd name="connsiteY80" fmla="*/ 1779643 h 2237474"/>
              <a:gd name="connsiteX81" fmla="*/ 5785959 w 12192000"/>
              <a:gd name="connsiteY81" fmla="*/ 1775307 h 2237474"/>
              <a:gd name="connsiteX82" fmla="*/ 5643534 w 12192000"/>
              <a:gd name="connsiteY82" fmla="*/ 1802919 h 2237474"/>
              <a:gd name="connsiteX83" fmla="*/ 5518799 w 12192000"/>
              <a:gd name="connsiteY83" fmla="*/ 1818312 h 2237474"/>
              <a:gd name="connsiteX84" fmla="*/ 5505014 w 12192000"/>
              <a:gd name="connsiteY84" fmla="*/ 1819259 h 2237474"/>
              <a:gd name="connsiteX85" fmla="*/ 5453307 w 12192000"/>
              <a:gd name="connsiteY85" fmla="*/ 1815450 h 2237474"/>
              <a:gd name="connsiteX86" fmla="*/ 5364192 w 12192000"/>
              <a:gd name="connsiteY86" fmla="*/ 1826074 h 2237474"/>
              <a:gd name="connsiteX87" fmla="*/ 5350380 w 12192000"/>
              <a:gd name="connsiteY87" fmla="*/ 1830891 h 2237474"/>
              <a:gd name="connsiteX88" fmla="*/ 5259633 w 12192000"/>
              <a:gd name="connsiteY88" fmla="*/ 1837160 h 2237474"/>
              <a:gd name="connsiteX89" fmla="*/ 5197513 w 12192000"/>
              <a:gd name="connsiteY89" fmla="*/ 1844718 h 2237474"/>
              <a:gd name="connsiteX90" fmla="*/ 5168852 w 12192000"/>
              <a:gd name="connsiteY90" fmla="*/ 1844846 h 2237474"/>
              <a:gd name="connsiteX91" fmla="*/ 5114927 w 12192000"/>
              <a:gd name="connsiteY91" fmla="*/ 1847827 h 2237474"/>
              <a:gd name="connsiteX92" fmla="*/ 5108970 w 12192000"/>
              <a:gd name="connsiteY92" fmla="*/ 1847935 h 2237474"/>
              <a:gd name="connsiteX93" fmla="*/ 5067961 w 12192000"/>
              <a:gd name="connsiteY93" fmla="*/ 1845917 h 2237474"/>
              <a:gd name="connsiteX94" fmla="*/ 5007075 w 12192000"/>
              <a:gd name="connsiteY94" fmla="*/ 1838626 h 2237474"/>
              <a:gd name="connsiteX95" fmla="*/ 4944087 w 12192000"/>
              <a:gd name="connsiteY95" fmla="*/ 1823332 h 2237474"/>
              <a:gd name="connsiteX96" fmla="*/ 4907662 w 12192000"/>
              <a:gd name="connsiteY96" fmla="*/ 1816900 h 2237474"/>
              <a:gd name="connsiteX97" fmla="*/ 4882386 w 12192000"/>
              <a:gd name="connsiteY97" fmla="*/ 1809844 h 2237474"/>
              <a:gd name="connsiteX98" fmla="*/ 4811440 w 12192000"/>
              <a:gd name="connsiteY98" fmla="*/ 1804655 h 2237474"/>
              <a:gd name="connsiteX99" fmla="*/ 4691075 w 12192000"/>
              <a:gd name="connsiteY99" fmla="*/ 1801389 h 2237474"/>
              <a:gd name="connsiteX100" fmla="*/ 4611738 w 12192000"/>
              <a:gd name="connsiteY100" fmla="*/ 1776964 h 2237474"/>
              <a:gd name="connsiteX101" fmla="*/ 4560070 w 12192000"/>
              <a:gd name="connsiteY101" fmla="*/ 1785640 h 2237474"/>
              <a:gd name="connsiteX102" fmla="*/ 4536503 w 12192000"/>
              <a:gd name="connsiteY102" fmla="*/ 1785334 h 2237474"/>
              <a:gd name="connsiteX103" fmla="*/ 4513724 w 12192000"/>
              <a:gd name="connsiteY103" fmla="*/ 1791996 h 2237474"/>
              <a:gd name="connsiteX104" fmla="*/ 4459810 w 12192000"/>
              <a:gd name="connsiteY104" fmla="*/ 1797886 h 2237474"/>
              <a:gd name="connsiteX105" fmla="*/ 4379064 w 12192000"/>
              <a:gd name="connsiteY105" fmla="*/ 1817177 h 2237474"/>
              <a:gd name="connsiteX106" fmla="*/ 4319209 w 12192000"/>
              <a:gd name="connsiteY106" fmla="*/ 1834833 h 2237474"/>
              <a:gd name="connsiteX107" fmla="*/ 4290981 w 12192000"/>
              <a:gd name="connsiteY107" fmla="*/ 1839677 h 2237474"/>
              <a:gd name="connsiteX108" fmla="*/ 4285792 w 12192000"/>
              <a:gd name="connsiteY108" fmla="*/ 1836231 h 2237474"/>
              <a:gd name="connsiteX109" fmla="*/ 4238372 w 12192000"/>
              <a:gd name="connsiteY109" fmla="*/ 1851480 h 2237474"/>
              <a:gd name="connsiteX110" fmla="*/ 4232517 w 12192000"/>
              <a:gd name="connsiteY110" fmla="*/ 1852567 h 2237474"/>
              <a:gd name="connsiteX111" fmla="*/ 4191732 w 12192000"/>
              <a:gd name="connsiteY111" fmla="*/ 1857328 h 2237474"/>
              <a:gd name="connsiteX112" fmla="*/ 4065532 w 12192000"/>
              <a:gd name="connsiteY112" fmla="*/ 1855477 h 2237474"/>
              <a:gd name="connsiteX113" fmla="*/ 4028460 w 12192000"/>
              <a:gd name="connsiteY113" fmla="*/ 1855137 h 2237474"/>
              <a:gd name="connsiteX114" fmla="*/ 4002267 w 12192000"/>
              <a:gd name="connsiteY114" fmla="*/ 1852352 h 2237474"/>
              <a:gd name="connsiteX115" fmla="*/ 3931396 w 12192000"/>
              <a:gd name="connsiteY115" fmla="*/ 1858915 h 2237474"/>
              <a:gd name="connsiteX116" fmla="*/ 3812162 w 12192000"/>
              <a:gd name="connsiteY116" fmla="*/ 1875501 h 2237474"/>
              <a:gd name="connsiteX117" fmla="*/ 3729530 w 12192000"/>
              <a:gd name="connsiteY117" fmla="*/ 1864513 h 2237474"/>
              <a:gd name="connsiteX118" fmla="*/ 3680177 w 12192000"/>
              <a:gd name="connsiteY118" fmla="*/ 1881552 h 2237474"/>
              <a:gd name="connsiteX119" fmla="*/ 3567259 w 12192000"/>
              <a:gd name="connsiteY119" fmla="*/ 1893482 h 2237474"/>
              <a:gd name="connsiteX120" fmla="*/ 3405770 w 12192000"/>
              <a:gd name="connsiteY120" fmla="*/ 1904591 h 2237474"/>
              <a:gd name="connsiteX121" fmla="*/ 3280097 w 12192000"/>
              <a:gd name="connsiteY121" fmla="*/ 1919610 h 2237474"/>
              <a:gd name="connsiteX122" fmla="*/ 3123424 w 12192000"/>
              <a:gd name="connsiteY122" fmla="*/ 1952930 h 2237474"/>
              <a:gd name="connsiteX123" fmla="*/ 3009910 w 12192000"/>
              <a:gd name="connsiteY123" fmla="*/ 1957866 h 2237474"/>
              <a:gd name="connsiteX124" fmla="*/ 2995934 w 12192000"/>
              <a:gd name="connsiteY124" fmla="*/ 1967085 h 2237474"/>
              <a:gd name="connsiteX125" fmla="*/ 2980071 w 12192000"/>
              <a:gd name="connsiteY125" fmla="*/ 1972988 h 2237474"/>
              <a:gd name="connsiteX126" fmla="*/ 2978094 w 12192000"/>
              <a:gd name="connsiteY126" fmla="*/ 1972369 h 2237474"/>
              <a:gd name="connsiteX127" fmla="*/ 2942858 w 12192000"/>
              <a:gd name="connsiteY127" fmla="*/ 1981367 h 2237474"/>
              <a:gd name="connsiteX128" fmla="*/ 2875436 w 12192000"/>
              <a:gd name="connsiteY128" fmla="*/ 1996977 h 2237474"/>
              <a:gd name="connsiteX129" fmla="*/ 2874892 w 12192000"/>
              <a:gd name="connsiteY129" fmla="*/ 1996085 h 2237474"/>
              <a:gd name="connsiteX130" fmla="*/ 2864145 w 12192000"/>
              <a:gd name="connsiteY130" fmla="*/ 1994061 h 2237474"/>
              <a:gd name="connsiteX131" fmla="*/ 2843662 w 12192000"/>
              <a:gd name="connsiteY131" fmla="*/ 1992498 h 2237474"/>
              <a:gd name="connsiteX132" fmla="*/ 2796128 w 12192000"/>
              <a:gd name="connsiteY132" fmla="*/ 1976403 h 2237474"/>
              <a:gd name="connsiteX133" fmla="*/ 2756784 w 12192000"/>
              <a:gd name="connsiteY133" fmla="*/ 1985116 h 2237474"/>
              <a:gd name="connsiteX134" fmla="*/ 2748833 w 12192000"/>
              <a:gd name="connsiteY134" fmla="*/ 1986323 h 2237474"/>
              <a:gd name="connsiteX135" fmla="*/ 2748661 w 12192000"/>
              <a:gd name="connsiteY135" fmla="*/ 1986122 h 2237474"/>
              <a:gd name="connsiteX136" fmla="*/ 2740251 w 12192000"/>
              <a:gd name="connsiteY136" fmla="*/ 1986946 h 2237474"/>
              <a:gd name="connsiteX137" fmla="*/ 2718916 w 12192000"/>
              <a:gd name="connsiteY137" fmla="*/ 1990867 h 2237474"/>
              <a:gd name="connsiteX138" fmla="*/ 2713522 w 12192000"/>
              <a:gd name="connsiteY138" fmla="*/ 1990173 h 2237474"/>
              <a:gd name="connsiteX139" fmla="*/ 2680597 w 12192000"/>
              <a:gd name="connsiteY139" fmla="*/ 1984996 h 2237474"/>
              <a:gd name="connsiteX140" fmla="*/ 2578178 w 12192000"/>
              <a:gd name="connsiteY140" fmla="*/ 1990531 h 2237474"/>
              <a:gd name="connsiteX141" fmla="*/ 2476147 w 12192000"/>
              <a:gd name="connsiteY141" fmla="*/ 1998305 h 2237474"/>
              <a:gd name="connsiteX142" fmla="*/ 2373568 w 12192000"/>
              <a:gd name="connsiteY142" fmla="*/ 2003219 h 2237474"/>
              <a:gd name="connsiteX143" fmla="*/ 2321399 w 12192000"/>
              <a:gd name="connsiteY143" fmla="*/ 1989467 h 2237474"/>
              <a:gd name="connsiteX144" fmla="*/ 2315525 w 12192000"/>
              <a:gd name="connsiteY144" fmla="*/ 1989708 h 2237474"/>
              <a:gd name="connsiteX145" fmla="*/ 2300792 w 12192000"/>
              <a:gd name="connsiteY145" fmla="*/ 1994290 h 2237474"/>
              <a:gd name="connsiteX146" fmla="*/ 2295469 w 12192000"/>
              <a:gd name="connsiteY146" fmla="*/ 1996659 h 2237474"/>
              <a:gd name="connsiteX147" fmla="*/ 2287219 w 12192000"/>
              <a:gd name="connsiteY147" fmla="*/ 1998750 h 2237474"/>
              <a:gd name="connsiteX148" fmla="*/ 2286948 w 12192000"/>
              <a:gd name="connsiteY148" fmla="*/ 1998596 h 2237474"/>
              <a:gd name="connsiteX149" fmla="*/ 2243069 w 12192000"/>
              <a:gd name="connsiteY149" fmla="*/ 2015111 h 2237474"/>
              <a:gd name="connsiteX150" fmla="*/ 2186609 w 12192000"/>
              <a:gd name="connsiteY150" fmla="*/ 2008263 h 2237474"/>
              <a:gd name="connsiteX151" fmla="*/ 2164831 w 12192000"/>
              <a:gd name="connsiteY151" fmla="*/ 2010143 h 2237474"/>
              <a:gd name="connsiteX152" fmla="*/ 2152836 w 12192000"/>
              <a:gd name="connsiteY152" fmla="*/ 2010048 h 2237474"/>
              <a:gd name="connsiteX153" fmla="*/ 2117102 w 12192000"/>
              <a:gd name="connsiteY153" fmla="*/ 2023004 h 2237474"/>
              <a:gd name="connsiteX154" fmla="*/ 2111935 w 12192000"/>
              <a:gd name="connsiteY154" fmla="*/ 2023163 h 2237474"/>
              <a:gd name="connsiteX155" fmla="*/ 2089991 w 12192000"/>
              <a:gd name="connsiteY155" fmla="*/ 2034193 h 2237474"/>
              <a:gd name="connsiteX156" fmla="*/ 2058061 w 12192000"/>
              <a:gd name="connsiteY156" fmla="*/ 2047942 h 2237474"/>
              <a:gd name="connsiteX157" fmla="*/ 2055737 w 12192000"/>
              <a:gd name="connsiteY157" fmla="*/ 2047704 h 2237474"/>
              <a:gd name="connsiteX158" fmla="*/ 2042244 w 12192000"/>
              <a:gd name="connsiteY158" fmla="*/ 2055560 h 2237474"/>
              <a:gd name="connsiteX159" fmla="*/ 1976224 w 12192000"/>
              <a:gd name="connsiteY159" fmla="*/ 2074257 h 2237474"/>
              <a:gd name="connsiteX160" fmla="*/ 1877728 w 12192000"/>
              <a:gd name="connsiteY160" fmla="*/ 2101004 h 2237474"/>
              <a:gd name="connsiteX161" fmla="*/ 1759056 w 12192000"/>
              <a:gd name="connsiteY161" fmla="*/ 2125608 h 2237474"/>
              <a:gd name="connsiteX162" fmla="*/ 1637948 w 12192000"/>
              <a:gd name="connsiteY162" fmla="*/ 2172597 h 2237474"/>
              <a:gd name="connsiteX163" fmla="*/ 1434549 w 12192000"/>
              <a:gd name="connsiteY163" fmla="*/ 2234522 h 2237474"/>
              <a:gd name="connsiteX164" fmla="*/ 1398481 w 12192000"/>
              <a:gd name="connsiteY164" fmla="*/ 2237074 h 2237474"/>
              <a:gd name="connsiteX165" fmla="*/ 1398407 w 12192000"/>
              <a:gd name="connsiteY165" fmla="*/ 2237095 h 2237474"/>
              <a:gd name="connsiteX166" fmla="*/ 1370962 w 12192000"/>
              <a:gd name="connsiteY166" fmla="*/ 2237474 h 2237474"/>
              <a:gd name="connsiteX167" fmla="*/ 1356367 w 12192000"/>
              <a:gd name="connsiteY167" fmla="*/ 2235089 h 2237474"/>
              <a:gd name="connsiteX168" fmla="*/ 1324828 w 12192000"/>
              <a:gd name="connsiteY168" fmla="*/ 2231968 h 2237474"/>
              <a:gd name="connsiteX169" fmla="*/ 1297744 w 12192000"/>
              <a:gd name="connsiteY169" fmla="*/ 2235849 h 2237474"/>
              <a:gd name="connsiteX170" fmla="*/ 1286236 w 12192000"/>
              <a:gd name="connsiteY170" fmla="*/ 2233135 h 2237474"/>
              <a:gd name="connsiteX171" fmla="*/ 1283504 w 12192000"/>
              <a:gd name="connsiteY171" fmla="*/ 2233797 h 2237474"/>
              <a:gd name="connsiteX172" fmla="*/ 1279765 w 12192000"/>
              <a:gd name="connsiteY172" fmla="*/ 2229639 h 2237474"/>
              <a:gd name="connsiteX173" fmla="*/ 1195347 w 12192000"/>
              <a:gd name="connsiteY173" fmla="*/ 2212354 h 2237474"/>
              <a:gd name="connsiteX174" fmla="*/ 970251 w 12192000"/>
              <a:gd name="connsiteY174" fmla="*/ 2221029 h 2237474"/>
              <a:gd name="connsiteX175" fmla="*/ 812914 w 12192000"/>
              <a:gd name="connsiteY175" fmla="*/ 2202752 h 2237474"/>
              <a:gd name="connsiteX176" fmla="*/ 800195 w 12192000"/>
              <a:gd name="connsiteY176" fmla="*/ 2209407 h 2237474"/>
              <a:gd name="connsiteX177" fmla="*/ 784978 w 12192000"/>
              <a:gd name="connsiteY177" fmla="*/ 2212360 h 2237474"/>
              <a:gd name="connsiteX178" fmla="*/ 681987 w 12192000"/>
              <a:gd name="connsiteY178" fmla="*/ 2216757 h 2237474"/>
              <a:gd name="connsiteX179" fmla="*/ 669923 w 12192000"/>
              <a:gd name="connsiteY179" fmla="*/ 2211682 h 2237474"/>
              <a:gd name="connsiteX180" fmla="*/ 648680 w 12192000"/>
              <a:gd name="connsiteY180" fmla="*/ 2206229 h 2237474"/>
              <a:gd name="connsiteX181" fmla="*/ 597225 w 12192000"/>
              <a:gd name="connsiteY181" fmla="*/ 2180999 h 2237474"/>
              <a:gd name="connsiteX182" fmla="*/ 558449 w 12192000"/>
              <a:gd name="connsiteY182" fmla="*/ 2182346 h 2237474"/>
              <a:gd name="connsiteX183" fmla="*/ 550517 w 12192000"/>
              <a:gd name="connsiteY183" fmla="*/ 2182060 h 2237474"/>
              <a:gd name="connsiteX184" fmla="*/ 550309 w 12192000"/>
              <a:gd name="connsiteY184" fmla="*/ 2181825 h 2237474"/>
              <a:gd name="connsiteX185" fmla="*/ 541836 w 12192000"/>
              <a:gd name="connsiteY185" fmla="*/ 2181063 h 2237474"/>
              <a:gd name="connsiteX186" fmla="*/ 536057 w 12192000"/>
              <a:gd name="connsiteY186" fmla="*/ 2181537 h 2237474"/>
              <a:gd name="connsiteX187" fmla="*/ 520671 w 12192000"/>
              <a:gd name="connsiteY187" fmla="*/ 2180980 h 2237474"/>
              <a:gd name="connsiteX188" fmla="*/ 515024 w 12192000"/>
              <a:gd name="connsiteY188" fmla="*/ 2179258 h 2237474"/>
              <a:gd name="connsiteX189" fmla="*/ 512278 w 12192000"/>
              <a:gd name="connsiteY189" fmla="*/ 2176369 h 2237474"/>
              <a:gd name="connsiteX190" fmla="*/ 480419 w 12192000"/>
              <a:gd name="connsiteY190" fmla="*/ 2167807 h 2237474"/>
              <a:gd name="connsiteX191" fmla="*/ 413835 w 12192000"/>
              <a:gd name="connsiteY191" fmla="*/ 2156783 h 2237474"/>
              <a:gd name="connsiteX192" fmla="*/ 376513 w 12192000"/>
              <a:gd name="connsiteY192" fmla="*/ 2154014 h 2237474"/>
              <a:gd name="connsiteX193" fmla="*/ 273386 w 12192000"/>
              <a:gd name="connsiteY193" fmla="*/ 2142551 h 2237474"/>
              <a:gd name="connsiteX194" fmla="*/ 169207 w 12192000"/>
              <a:gd name="connsiteY194" fmla="*/ 2128100 h 2237474"/>
              <a:gd name="connsiteX195" fmla="*/ 93149 w 12192000"/>
              <a:gd name="connsiteY195" fmla="*/ 2105324 h 2237474"/>
              <a:gd name="connsiteX196" fmla="*/ 88109 w 12192000"/>
              <a:gd name="connsiteY196" fmla="*/ 2106704 h 2237474"/>
              <a:gd name="connsiteX197" fmla="*/ 80022 w 12192000"/>
              <a:gd name="connsiteY197" fmla="*/ 2107254 h 2237474"/>
              <a:gd name="connsiteX198" fmla="*/ 79717 w 12192000"/>
              <a:gd name="connsiteY198" fmla="*/ 2107046 h 2237474"/>
              <a:gd name="connsiteX199" fmla="*/ 72352 w 12192000"/>
              <a:gd name="connsiteY199" fmla="*/ 2107991 h 2237474"/>
              <a:gd name="connsiteX200" fmla="*/ 37645 w 12192000"/>
              <a:gd name="connsiteY200" fmla="*/ 2115401 h 2237474"/>
              <a:gd name="connsiteX201" fmla="*/ 4572 w 12192000"/>
              <a:gd name="connsiteY201" fmla="*/ 2111091 h 2237474"/>
              <a:gd name="connsiteX202" fmla="*/ 0 w 12192000"/>
              <a:gd name="connsiteY202" fmla="*/ 2110468 h 2237474"/>
              <a:gd name="connsiteX203" fmla="*/ 0 w 12192000"/>
              <a:gd name="connsiteY20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97513 w 12192000"/>
              <a:gd name="connsiteY87" fmla="*/ 1844718 h 2237474"/>
              <a:gd name="connsiteX88" fmla="*/ 5168852 w 12192000"/>
              <a:gd name="connsiteY88" fmla="*/ 1844846 h 2237474"/>
              <a:gd name="connsiteX89" fmla="*/ 5114927 w 12192000"/>
              <a:gd name="connsiteY89" fmla="*/ 1847827 h 2237474"/>
              <a:gd name="connsiteX90" fmla="*/ 5108970 w 12192000"/>
              <a:gd name="connsiteY90" fmla="*/ 1847935 h 2237474"/>
              <a:gd name="connsiteX91" fmla="*/ 5067961 w 12192000"/>
              <a:gd name="connsiteY91" fmla="*/ 1845917 h 2237474"/>
              <a:gd name="connsiteX92" fmla="*/ 5007075 w 12192000"/>
              <a:gd name="connsiteY92" fmla="*/ 1838626 h 2237474"/>
              <a:gd name="connsiteX93" fmla="*/ 4944087 w 12192000"/>
              <a:gd name="connsiteY93" fmla="*/ 1823332 h 2237474"/>
              <a:gd name="connsiteX94" fmla="*/ 4907662 w 12192000"/>
              <a:gd name="connsiteY94" fmla="*/ 1816900 h 2237474"/>
              <a:gd name="connsiteX95" fmla="*/ 4882386 w 12192000"/>
              <a:gd name="connsiteY95" fmla="*/ 1809844 h 2237474"/>
              <a:gd name="connsiteX96" fmla="*/ 4811440 w 12192000"/>
              <a:gd name="connsiteY96" fmla="*/ 1804655 h 2237474"/>
              <a:gd name="connsiteX97" fmla="*/ 4691075 w 12192000"/>
              <a:gd name="connsiteY97" fmla="*/ 1801389 h 2237474"/>
              <a:gd name="connsiteX98" fmla="*/ 4611738 w 12192000"/>
              <a:gd name="connsiteY98" fmla="*/ 1776964 h 2237474"/>
              <a:gd name="connsiteX99" fmla="*/ 4560070 w 12192000"/>
              <a:gd name="connsiteY99" fmla="*/ 1785640 h 2237474"/>
              <a:gd name="connsiteX100" fmla="*/ 4536503 w 12192000"/>
              <a:gd name="connsiteY100" fmla="*/ 1785334 h 2237474"/>
              <a:gd name="connsiteX101" fmla="*/ 4513724 w 12192000"/>
              <a:gd name="connsiteY101" fmla="*/ 1791996 h 2237474"/>
              <a:gd name="connsiteX102" fmla="*/ 4459810 w 12192000"/>
              <a:gd name="connsiteY102" fmla="*/ 1797886 h 2237474"/>
              <a:gd name="connsiteX103" fmla="*/ 4379064 w 12192000"/>
              <a:gd name="connsiteY103" fmla="*/ 1817177 h 2237474"/>
              <a:gd name="connsiteX104" fmla="*/ 4319209 w 12192000"/>
              <a:gd name="connsiteY104" fmla="*/ 1834833 h 2237474"/>
              <a:gd name="connsiteX105" fmla="*/ 4290981 w 12192000"/>
              <a:gd name="connsiteY105" fmla="*/ 1839677 h 2237474"/>
              <a:gd name="connsiteX106" fmla="*/ 4285792 w 12192000"/>
              <a:gd name="connsiteY106" fmla="*/ 1836231 h 2237474"/>
              <a:gd name="connsiteX107" fmla="*/ 4238372 w 12192000"/>
              <a:gd name="connsiteY107" fmla="*/ 1851480 h 2237474"/>
              <a:gd name="connsiteX108" fmla="*/ 4232517 w 12192000"/>
              <a:gd name="connsiteY108" fmla="*/ 1852567 h 2237474"/>
              <a:gd name="connsiteX109" fmla="*/ 4191732 w 12192000"/>
              <a:gd name="connsiteY109" fmla="*/ 1857328 h 2237474"/>
              <a:gd name="connsiteX110" fmla="*/ 4065532 w 12192000"/>
              <a:gd name="connsiteY110" fmla="*/ 1855477 h 2237474"/>
              <a:gd name="connsiteX111" fmla="*/ 4028460 w 12192000"/>
              <a:gd name="connsiteY111" fmla="*/ 1855137 h 2237474"/>
              <a:gd name="connsiteX112" fmla="*/ 4002267 w 12192000"/>
              <a:gd name="connsiteY112" fmla="*/ 1852352 h 2237474"/>
              <a:gd name="connsiteX113" fmla="*/ 3931396 w 12192000"/>
              <a:gd name="connsiteY113" fmla="*/ 1858915 h 2237474"/>
              <a:gd name="connsiteX114" fmla="*/ 3812162 w 12192000"/>
              <a:gd name="connsiteY114" fmla="*/ 1875501 h 2237474"/>
              <a:gd name="connsiteX115" fmla="*/ 3729530 w 12192000"/>
              <a:gd name="connsiteY115" fmla="*/ 1864513 h 2237474"/>
              <a:gd name="connsiteX116" fmla="*/ 3680177 w 12192000"/>
              <a:gd name="connsiteY116" fmla="*/ 1881552 h 2237474"/>
              <a:gd name="connsiteX117" fmla="*/ 3567259 w 12192000"/>
              <a:gd name="connsiteY117" fmla="*/ 1893482 h 2237474"/>
              <a:gd name="connsiteX118" fmla="*/ 3405770 w 12192000"/>
              <a:gd name="connsiteY118" fmla="*/ 1904591 h 2237474"/>
              <a:gd name="connsiteX119" fmla="*/ 3280097 w 12192000"/>
              <a:gd name="connsiteY119" fmla="*/ 1919610 h 2237474"/>
              <a:gd name="connsiteX120" fmla="*/ 3123424 w 12192000"/>
              <a:gd name="connsiteY120" fmla="*/ 1952930 h 2237474"/>
              <a:gd name="connsiteX121" fmla="*/ 3009910 w 12192000"/>
              <a:gd name="connsiteY121" fmla="*/ 1957866 h 2237474"/>
              <a:gd name="connsiteX122" fmla="*/ 2995934 w 12192000"/>
              <a:gd name="connsiteY122" fmla="*/ 1967085 h 2237474"/>
              <a:gd name="connsiteX123" fmla="*/ 2980071 w 12192000"/>
              <a:gd name="connsiteY123" fmla="*/ 1972988 h 2237474"/>
              <a:gd name="connsiteX124" fmla="*/ 2978094 w 12192000"/>
              <a:gd name="connsiteY124" fmla="*/ 1972369 h 2237474"/>
              <a:gd name="connsiteX125" fmla="*/ 2942858 w 12192000"/>
              <a:gd name="connsiteY125" fmla="*/ 1981367 h 2237474"/>
              <a:gd name="connsiteX126" fmla="*/ 2875436 w 12192000"/>
              <a:gd name="connsiteY126" fmla="*/ 1996977 h 2237474"/>
              <a:gd name="connsiteX127" fmla="*/ 2874892 w 12192000"/>
              <a:gd name="connsiteY127" fmla="*/ 1996085 h 2237474"/>
              <a:gd name="connsiteX128" fmla="*/ 2864145 w 12192000"/>
              <a:gd name="connsiteY128" fmla="*/ 1994061 h 2237474"/>
              <a:gd name="connsiteX129" fmla="*/ 2843662 w 12192000"/>
              <a:gd name="connsiteY129" fmla="*/ 1992498 h 2237474"/>
              <a:gd name="connsiteX130" fmla="*/ 2796128 w 12192000"/>
              <a:gd name="connsiteY130" fmla="*/ 1976403 h 2237474"/>
              <a:gd name="connsiteX131" fmla="*/ 2756784 w 12192000"/>
              <a:gd name="connsiteY131" fmla="*/ 1985116 h 2237474"/>
              <a:gd name="connsiteX132" fmla="*/ 2748833 w 12192000"/>
              <a:gd name="connsiteY132" fmla="*/ 1986323 h 2237474"/>
              <a:gd name="connsiteX133" fmla="*/ 2748661 w 12192000"/>
              <a:gd name="connsiteY133" fmla="*/ 1986122 h 2237474"/>
              <a:gd name="connsiteX134" fmla="*/ 2740251 w 12192000"/>
              <a:gd name="connsiteY134" fmla="*/ 1986946 h 2237474"/>
              <a:gd name="connsiteX135" fmla="*/ 2718916 w 12192000"/>
              <a:gd name="connsiteY135" fmla="*/ 1990867 h 2237474"/>
              <a:gd name="connsiteX136" fmla="*/ 2713522 w 12192000"/>
              <a:gd name="connsiteY136" fmla="*/ 1990173 h 2237474"/>
              <a:gd name="connsiteX137" fmla="*/ 2680597 w 12192000"/>
              <a:gd name="connsiteY137" fmla="*/ 1984996 h 2237474"/>
              <a:gd name="connsiteX138" fmla="*/ 2578178 w 12192000"/>
              <a:gd name="connsiteY138" fmla="*/ 1990531 h 2237474"/>
              <a:gd name="connsiteX139" fmla="*/ 2476147 w 12192000"/>
              <a:gd name="connsiteY139" fmla="*/ 1998305 h 2237474"/>
              <a:gd name="connsiteX140" fmla="*/ 2373568 w 12192000"/>
              <a:gd name="connsiteY140" fmla="*/ 2003219 h 2237474"/>
              <a:gd name="connsiteX141" fmla="*/ 2321399 w 12192000"/>
              <a:gd name="connsiteY141" fmla="*/ 1989467 h 2237474"/>
              <a:gd name="connsiteX142" fmla="*/ 2315525 w 12192000"/>
              <a:gd name="connsiteY142" fmla="*/ 1989708 h 2237474"/>
              <a:gd name="connsiteX143" fmla="*/ 2300792 w 12192000"/>
              <a:gd name="connsiteY143" fmla="*/ 1994290 h 2237474"/>
              <a:gd name="connsiteX144" fmla="*/ 2295469 w 12192000"/>
              <a:gd name="connsiteY144" fmla="*/ 1996659 h 2237474"/>
              <a:gd name="connsiteX145" fmla="*/ 2287219 w 12192000"/>
              <a:gd name="connsiteY145" fmla="*/ 1998750 h 2237474"/>
              <a:gd name="connsiteX146" fmla="*/ 2286948 w 12192000"/>
              <a:gd name="connsiteY146" fmla="*/ 1998596 h 2237474"/>
              <a:gd name="connsiteX147" fmla="*/ 2243069 w 12192000"/>
              <a:gd name="connsiteY147" fmla="*/ 2015111 h 2237474"/>
              <a:gd name="connsiteX148" fmla="*/ 2186609 w 12192000"/>
              <a:gd name="connsiteY148" fmla="*/ 2008263 h 2237474"/>
              <a:gd name="connsiteX149" fmla="*/ 2164831 w 12192000"/>
              <a:gd name="connsiteY149" fmla="*/ 2010143 h 2237474"/>
              <a:gd name="connsiteX150" fmla="*/ 2152836 w 12192000"/>
              <a:gd name="connsiteY150" fmla="*/ 2010048 h 2237474"/>
              <a:gd name="connsiteX151" fmla="*/ 2117102 w 12192000"/>
              <a:gd name="connsiteY151" fmla="*/ 2023004 h 2237474"/>
              <a:gd name="connsiteX152" fmla="*/ 2111935 w 12192000"/>
              <a:gd name="connsiteY152" fmla="*/ 2023163 h 2237474"/>
              <a:gd name="connsiteX153" fmla="*/ 2089991 w 12192000"/>
              <a:gd name="connsiteY153" fmla="*/ 2034193 h 2237474"/>
              <a:gd name="connsiteX154" fmla="*/ 2058061 w 12192000"/>
              <a:gd name="connsiteY154" fmla="*/ 2047942 h 2237474"/>
              <a:gd name="connsiteX155" fmla="*/ 2055737 w 12192000"/>
              <a:gd name="connsiteY155" fmla="*/ 2047704 h 2237474"/>
              <a:gd name="connsiteX156" fmla="*/ 2042244 w 12192000"/>
              <a:gd name="connsiteY156" fmla="*/ 2055560 h 2237474"/>
              <a:gd name="connsiteX157" fmla="*/ 1976224 w 12192000"/>
              <a:gd name="connsiteY157" fmla="*/ 2074257 h 2237474"/>
              <a:gd name="connsiteX158" fmla="*/ 1877728 w 12192000"/>
              <a:gd name="connsiteY158" fmla="*/ 2101004 h 2237474"/>
              <a:gd name="connsiteX159" fmla="*/ 1759056 w 12192000"/>
              <a:gd name="connsiteY159" fmla="*/ 2125608 h 2237474"/>
              <a:gd name="connsiteX160" fmla="*/ 1637948 w 12192000"/>
              <a:gd name="connsiteY160" fmla="*/ 2172597 h 2237474"/>
              <a:gd name="connsiteX161" fmla="*/ 1434549 w 12192000"/>
              <a:gd name="connsiteY161" fmla="*/ 2234522 h 2237474"/>
              <a:gd name="connsiteX162" fmla="*/ 1398481 w 12192000"/>
              <a:gd name="connsiteY162" fmla="*/ 2237074 h 2237474"/>
              <a:gd name="connsiteX163" fmla="*/ 1398407 w 12192000"/>
              <a:gd name="connsiteY163" fmla="*/ 2237095 h 2237474"/>
              <a:gd name="connsiteX164" fmla="*/ 1370962 w 12192000"/>
              <a:gd name="connsiteY164" fmla="*/ 2237474 h 2237474"/>
              <a:gd name="connsiteX165" fmla="*/ 1356367 w 12192000"/>
              <a:gd name="connsiteY165" fmla="*/ 2235089 h 2237474"/>
              <a:gd name="connsiteX166" fmla="*/ 1324828 w 12192000"/>
              <a:gd name="connsiteY166" fmla="*/ 2231968 h 2237474"/>
              <a:gd name="connsiteX167" fmla="*/ 1297744 w 12192000"/>
              <a:gd name="connsiteY167" fmla="*/ 2235849 h 2237474"/>
              <a:gd name="connsiteX168" fmla="*/ 1286236 w 12192000"/>
              <a:gd name="connsiteY168" fmla="*/ 2233135 h 2237474"/>
              <a:gd name="connsiteX169" fmla="*/ 1283504 w 12192000"/>
              <a:gd name="connsiteY169" fmla="*/ 2233797 h 2237474"/>
              <a:gd name="connsiteX170" fmla="*/ 1279765 w 12192000"/>
              <a:gd name="connsiteY170" fmla="*/ 2229639 h 2237474"/>
              <a:gd name="connsiteX171" fmla="*/ 1195347 w 12192000"/>
              <a:gd name="connsiteY171" fmla="*/ 2212354 h 2237474"/>
              <a:gd name="connsiteX172" fmla="*/ 970251 w 12192000"/>
              <a:gd name="connsiteY172" fmla="*/ 2221029 h 2237474"/>
              <a:gd name="connsiteX173" fmla="*/ 812914 w 12192000"/>
              <a:gd name="connsiteY173" fmla="*/ 2202752 h 2237474"/>
              <a:gd name="connsiteX174" fmla="*/ 800195 w 12192000"/>
              <a:gd name="connsiteY174" fmla="*/ 2209407 h 2237474"/>
              <a:gd name="connsiteX175" fmla="*/ 784978 w 12192000"/>
              <a:gd name="connsiteY175" fmla="*/ 2212360 h 2237474"/>
              <a:gd name="connsiteX176" fmla="*/ 681987 w 12192000"/>
              <a:gd name="connsiteY176" fmla="*/ 2216757 h 2237474"/>
              <a:gd name="connsiteX177" fmla="*/ 669923 w 12192000"/>
              <a:gd name="connsiteY177" fmla="*/ 2211682 h 2237474"/>
              <a:gd name="connsiteX178" fmla="*/ 648680 w 12192000"/>
              <a:gd name="connsiteY178" fmla="*/ 2206229 h 2237474"/>
              <a:gd name="connsiteX179" fmla="*/ 597225 w 12192000"/>
              <a:gd name="connsiteY179" fmla="*/ 2180999 h 2237474"/>
              <a:gd name="connsiteX180" fmla="*/ 558449 w 12192000"/>
              <a:gd name="connsiteY180" fmla="*/ 2182346 h 2237474"/>
              <a:gd name="connsiteX181" fmla="*/ 550517 w 12192000"/>
              <a:gd name="connsiteY181" fmla="*/ 2182060 h 2237474"/>
              <a:gd name="connsiteX182" fmla="*/ 550309 w 12192000"/>
              <a:gd name="connsiteY182" fmla="*/ 2181825 h 2237474"/>
              <a:gd name="connsiteX183" fmla="*/ 541836 w 12192000"/>
              <a:gd name="connsiteY183" fmla="*/ 2181063 h 2237474"/>
              <a:gd name="connsiteX184" fmla="*/ 536057 w 12192000"/>
              <a:gd name="connsiteY184" fmla="*/ 2181537 h 2237474"/>
              <a:gd name="connsiteX185" fmla="*/ 520671 w 12192000"/>
              <a:gd name="connsiteY185" fmla="*/ 2180980 h 2237474"/>
              <a:gd name="connsiteX186" fmla="*/ 515024 w 12192000"/>
              <a:gd name="connsiteY186" fmla="*/ 2179258 h 2237474"/>
              <a:gd name="connsiteX187" fmla="*/ 512278 w 12192000"/>
              <a:gd name="connsiteY187" fmla="*/ 2176369 h 2237474"/>
              <a:gd name="connsiteX188" fmla="*/ 480419 w 12192000"/>
              <a:gd name="connsiteY188" fmla="*/ 2167807 h 2237474"/>
              <a:gd name="connsiteX189" fmla="*/ 413835 w 12192000"/>
              <a:gd name="connsiteY189" fmla="*/ 2156783 h 2237474"/>
              <a:gd name="connsiteX190" fmla="*/ 376513 w 12192000"/>
              <a:gd name="connsiteY190" fmla="*/ 2154014 h 2237474"/>
              <a:gd name="connsiteX191" fmla="*/ 273386 w 12192000"/>
              <a:gd name="connsiteY191" fmla="*/ 2142551 h 2237474"/>
              <a:gd name="connsiteX192" fmla="*/ 169207 w 12192000"/>
              <a:gd name="connsiteY192" fmla="*/ 2128100 h 2237474"/>
              <a:gd name="connsiteX193" fmla="*/ 93149 w 12192000"/>
              <a:gd name="connsiteY193" fmla="*/ 2105324 h 2237474"/>
              <a:gd name="connsiteX194" fmla="*/ 88109 w 12192000"/>
              <a:gd name="connsiteY194" fmla="*/ 2106704 h 2237474"/>
              <a:gd name="connsiteX195" fmla="*/ 80022 w 12192000"/>
              <a:gd name="connsiteY195" fmla="*/ 2107254 h 2237474"/>
              <a:gd name="connsiteX196" fmla="*/ 79717 w 12192000"/>
              <a:gd name="connsiteY196" fmla="*/ 2107046 h 2237474"/>
              <a:gd name="connsiteX197" fmla="*/ 72352 w 12192000"/>
              <a:gd name="connsiteY197" fmla="*/ 2107991 h 2237474"/>
              <a:gd name="connsiteX198" fmla="*/ 37645 w 12192000"/>
              <a:gd name="connsiteY198" fmla="*/ 2115401 h 2237474"/>
              <a:gd name="connsiteX199" fmla="*/ 4572 w 12192000"/>
              <a:gd name="connsiteY199" fmla="*/ 2111091 h 2237474"/>
              <a:gd name="connsiteX200" fmla="*/ 0 w 12192000"/>
              <a:gd name="connsiteY200" fmla="*/ 2110468 h 2237474"/>
              <a:gd name="connsiteX201" fmla="*/ 0 w 12192000"/>
              <a:gd name="connsiteY20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6885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4980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38372 w 12192000"/>
              <a:gd name="connsiteY104" fmla="*/ 1851480 h 2237474"/>
              <a:gd name="connsiteX105" fmla="*/ 4232517 w 12192000"/>
              <a:gd name="connsiteY105" fmla="*/ 1852567 h 2237474"/>
              <a:gd name="connsiteX106" fmla="*/ 4191732 w 12192000"/>
              <a:gd name="connsiteY106" fmla="*/ 1857328 h 2237474"/>
              <a:gd name="connsiteX107" fmla="*/ 4065532 w 12192000"/>
              <a:gd name="connsiteY107" fmla="*/ 1855477 h 2237474"/>
              <a:gd name="connsiteX108" fmla="*/ 4028460 w 12192000"/>
              <a:gd name="connsiteY108" fmla="*/ 1855137 h 2237474"/>
              <a:gd name="connsiteX109" fmla="*/ 4002267 w 12192000"/>
              <a:gd name="connsiteY109" fmla="*/ 1852352 h 2237474"/>
              <a:gd name="connsiteX110" fmla="*/ 3931396 w 12192000"/>
              <a:gd name="connsiteY110" fmla="*/ 1858915 h 2237474"/>
              <a:gd name="connsiteX111" fmla="*/ 3812162 w 12192000"/>
              <a:gd name="connsiteY111" fmla="*/ 1875501 h 2237474"/>
              <a:gd name="connsiteX112" fmla="*/ 3729530 w 12192000"/>
              <a:gd name="connsiteY112" fmla="*/ 1864513 h 2237474"/>
              <a:gd name="connsiteX113" fmla="*/ 3680177 w 12192000"/>
              <a:gd name="connsiteY113" fmla="*/ 1881552 h 2237474"/>
              <a:gd name="connsiteX114" fmla="*/ 3567259 w 12192000"/>
              <a:gd name="connsiteY114" fmla="*/ 1893482 h 2237474"/>
              <a:gd name="connsiteX115" fmla="*/ 3405770 w 12192000"/>
              <a:gd name="connsiteY115" fmla="*/ 1904591 h 2237474"/>
              <a:gd name="connsiteX116" fmla="*/ 3280097 w 12192000"/>
              <a:gd name="connsiteY116" fmla="*/ 1919610 h 2237474"/>
              <a:gd name="connsiteX117" fmla="*/ 3123424 w 12192000"/>
              <a:gd name="connsiteY117" fmla="*/ 1952930 h 2237474"/>
              <a:gd name="connsiteX118" fmla="*/ 3009910 w 12192000"/>
              <a:gd name="connsiteY118" fmla="*/ 1957866 h 2237474"/>
              <a:gd name="connsiteX119" fmla="*/ 2995934 w 12192000"/>
              <a:gd name="connsiteY119" fmla="*/ 1967085 h 2237474"/>
              <a:gd name="connsiteX120" fmla="*/ 2980071 w 12192000"/>
              <a:gd name="connsiteY120" fmla="*/ 1972988 h 2237474"/>
              <a:gd name="connsiteX121" fmla="*/ 2978094 w 12192000"/>
              <a:gd name="connsiteY121" fmla="*/ 1972369 h 2237474"/>
              <a:gd name="connsiteX122" fmla="*/ 2942858 w 12192000"/>
              <a:gd name="connsiteY122" fmla="*/ 1981367 h 2237474"/>
              <a:gd name="connsiteX123" fmla="*/ 2875436 w 12192000"/>
              <a:gd name="connsiteY123" fmla="*/ 1996977 h 2237474"/>
              <a:gd name="connsiteX124" fmla="*/ 2874892 w 12192000"/>
              <a:gd name="connsiteY124" fmla="*/ 1996085 h 2237474"/>
              <a:gd name="connsiteX125" fmla="*/ 2864145 w 12192000"/>
              <a:gd name="connsiteY125" fmla="*/ 1994061 h 2237474"/>
              <a:gd name="connsiteX126" fmla="*/ 2843662 w 12192000"/>
              <a:gd name="connsiteY126" fmla="*/ 1992498 h 2237474"/>
              <a:gd name="connsiteX127" fmla="*/ 2796128 w 12192000"/>
              <a:gd name="connsiteY127" fmla="*/ 1976403 h 2237474"/>
              <a:gd name="connsiteX128" fmla="*/ 2756784 w 12192000"/>
              <a:gd name="connsiteY128" fmla="*/ 1985116 h 2237474"/>
              <a:gd name="connsiteX129" fmla="*/ 2748833 w 12192000"/>
              <a:gd name="connsiteY129" fmla="*/ 1986323 h 2237474"/>
              <a:gd name="connsiteX130" fmla="*/ 2748661 w 12192000"/>
              <a:gd name="connsiteY130" fmla="*/ 1986122 h 2237474"/>
              <a:gd name="connsiteX131" fmla="*/ 2740251 w 12192000"/>
              <a:gd name="connsiteY131" fmla="*/ 1986946 h 2237474"/>
              <a:gd name="connsiteX132" fmla="*/ 2718916 w 12192000"/>
              <a:gd name="connsiteY132" fmla="*/ 1990867 h 2237474"/>
              <a:gd name="connsiteX133" fmla="*/ 2713522 w 12192000"/>
              <a:gd name="connsiteY133" fmla="*/ 1990173 h 2237474"/>
              <a:gd name="connsiteX134" fmla="*/ 2680597 w 12192000"/>
              <a:gd name="connsiteY134" fmla="*/ 1984996 h 2237474"/>
              <a:gd name="connsiteX135" fmla="*/ 2578178 w 12192000"/>
              <a:gd name="connsiteY135" fmla="*/ 1990531 h 2237474"/>
              <a:gd name="connsiteX136" fmla="*/ 2476147 w 12192000"/>
              <a:gd name="connsiteY136" fmla="*/ 1998305 h 2237474"/>
              <a:gd name="connsiteX137" fmla="*/ 2373568 w 12192000"/>
              <a:gd name="connsiteY137" fmla="*/ 2003219 h 2237474"/>
              <a:gd name="connsiteX138" fmla="*/ 2321399 w 12192000"/>
              <a:gd name="connsiteY138" fmla="*/ 1989467 h 2237474"/>
              <a:gd name="connsiteX139" fmla="*/ 2315525 w 12192000"/>
              <a:gd name="connsiteY139" fmla="*/ 1989708 h 2237474"/>
              <a:gd name="connsiteX140" fmla="*/ 2300792 w 12192000"/>
              <a:gd name="connsiteY140" fmla="*/ 1994290 h 2237474"/>
              <a:gd name="connsiteX141" fmla="*/ 2295469 w 12192000"/>
              <a:gd name="connsiteY141" fmla="*/ 1996659 h 2237474"/>
              <a:gd name="connsiteX142" fmla="*/ 2287219 w 12192000"/>
              <a:gd name="connsiteY142" fmla="*/ 1998750 h 2237474"/>
              <a:gd name="connsiteX143" fmla="*/ 2286948 w 12192000"/>
              <a:gd name="connsiteY143" fmla="*/ 1998596 h 2237474"/>
              <a:gd name="connsiteX144" fmla="*/ 2243069 w 12192000"/>
              <a:gd name="connsiteY144" fmla="*/ 2015111 h 2237474"/>
              <a:gd name="connsiteX145" fmla="*/ 2186609 w 12192000"/>
              <a:gd name="connsiteY145" fmla="*/ 2008263 h 2237474"/>
              <a:gd name="connsiteX146" fmla="*/ 2164831 w 12192000"/>
              <a:gd name="connsiteY146" fmla="*/ 2010143 h 2237474"/>
              <a:gd name="connsiteX147" fmla="*/ 2152836 w 12192000"/>
              <a:gd name="connsiteY147" fmla="*/ 2010048 h 2237474"/>
              <a:gd name="connsiteX148" fmla="*/ 2117102 w 12192000"/>
              <a:gd name="connsiteY148" fmla="*/ 2023004 h 2237474"/>
              <a:gd name="connsiteX149" fmla="*/ 2111935 w 12192000"/>
              <a:gd name="connsiteY149" fmla="*/ 2023163 h 2237474"/>
              <a:gd name="connsiteX150" fmla="*/ 2089991 w 12192000"/>
              <a:gd name="connsiteY150" fmla="*/ 2034193 h 2237474"/>
              <a:gd name="connsiteX151" fmla="*/ 2058061 w 12192000"/>
              <a:gd name="connsiteY151" fmla="*/ 2047942 h 2237474"/>
              <a:gd name="connsiteX152" fmla="*/ 2055737 w 12192000"/>
              <a:gd name="connsiteY152" fmla="*/ 2047704 h 2237474"/>
              <a:gd name="connsiteX153" fmla="*/ 2042244 w 12192000"/>
              <a:gd name="connsiteY153" fmla="*/ 2055560 h 2237474"/>
              <a:gd name="connsiteX154" fmla="*/ 1976224 w 12192000"/>
              <a:gd name="connsiteY154" fmla="*/ 2074257 h 2237474"/>
              <a:gd name="connsiteX155" fmla="*/ 1877728 w 12192000"/>
              <a:gd name="connsiteY155" fmla="*/ 2101004 h 2237474"/>
              <a:gd name="connsiteX156" fmla="*/ 1759056 w 12192000"/>
              <a:gd name="connsiteY156" fmla="*/ 2125608 h 2237474"/>
              <a:gd name="connsiteX157" fmla="*/ 1637948 w 12192000"/>
              <a:gd name="connsiteY157" fmla="*/ 2172597 h 2237474"/>
              <a:gd name="connsiteX158" fmla="*/ 1434549 w 12192000"/>
              <a:gd name="connsiteY158" fmla="*/ 2234522 h 2237474"/>
              <a:gd name="connsiteX159" fmla="*/ 1398481 w 12192000"/>
              <a:gd name="connsiteY159" fmla="*/ 2237074 h 2237474"/>
              <a:gd name="connsiteX160" fmla="*/ 1398407 w 12192000"/>
              <a:gd name="connsiteY160" fmla="*/ 2237095 h 2237474"/>
              <a:gd name="connsiteX161" fmla="*/ 1370962 w 12192000"/>
              <a:gd name="connsiteY161" fmla="*/ 2237474 h 2237474"/>
              <a:gd name="connsiteX162" fmla="*/ 1356367 w 12192000"/>
              <a:gd name="connsiteY162" fmla="*/ 2235089 h 2237474"/>
              <a:gd name="connsiteX163" fmla="*/ 1324828 w 12192000"/>
              <a:gd name="connsiteY163" fmla="*/ 2231968 h 2237474"/>
              <a:gd name="connsiteX164" fmla="*/ 1297744 w 12192000"/>
              <a:gd name="connsiteY164" fmla="*/ 2235849 h 2237474"/>
              <a:gd name="connsiteX165" fmla="*/ 1286236 w 12192000"/>
              <a:gd name="connsiteY165" fmla="*/ 2233135 h 2237474"/>
              <a:gd name="connsiteX166" fmla="*/ 1283504 w 12192000"/>
              <a:gd name="connsiteY166" fmla="*/ 2233797 h 2237474"/>
              <a:gd name="connsiteX167" fmla="*/ 1279765 w 12192000"/>
              <a:gd name="connsiteY167" fmla="*/ 2229639 h 2237474"/>
              <a:gd name="connsiteX168" fmla="*/ 1195347 w 12192000"/>
              <a:gd name="connsiteY168" fmla="*/ 2212354 h 2237474"/>
              <a:gd name="connsiteX169" fmla="*/ 970251 w 12192000"/>
              <a:gd name="connsiteY169" fmla="*/ 2221029 h 2237474"/>
              <a:gd name="connsiteX170" fmla="*/ 812914 w 12192000"/>
              <a:gd name="connsiteY170" fmla="*/ 2202752 h 2237474"/>
              <a:gd name="connsiteX171" fmla="*/ 800195 w 12192000"/>
              <a:gd name="connsiteY171" fmla="*/ 2209407 h 2237474"/>
              <a:gd name="connsiteX172" fmla="*/ 784978 w 12192000"/>
              <a:gd name="connsiteY172" fmla="*/ 2212360 h 2237474"/>
              <a:gd name="connsiteX173" fmla="*/ 681987 w 12192000"/>
              <a:gd name="connsiteY173" fmla="*/ 2216757 h 2237474"/>
              <a:gd name="connsiteX174" fmla="*/ 669923 w 12192000"/>
              <a:gd name="connsiteY174" fmla="*/ 2211682 h 2237474"/>
              <a:gd name="connsiteX175" fmla="*/ 648680 w 12192000"/>
              <a:gd name="connsiteY175" fmla="*/ 2206229 h 2237474"/>
              <a:gd name="connsiteX176" fmla="*/ 597225 w 12192000"/>
              <a:gd name="connsiteY176" fmla="*/ 2180999 h 2237474"/>
              <a:gd name="connsiteX177" fmla="*/ 558449 w 12192000"/>
              <a:gd name="connsiteY177" fmla="*/ 2182346 h 2237474"/>
              <a:gd name="connsiteX178" fmla="*/ 550517 w 12192000"/>
              <a:gd name="connsiteY178" fmla="*/ 2182060 h 2237474"/>
              <a:gd name="connsiteX179" fmla="*/ 550309 w 12192000"/>
              <a:gd name="connsiteY179" fmla="*/ 2181825 h 2237474"/>
              <a:gd name="connsiteX180" fmla="*/ 541836 w 12192000"/>
              <a:gd name="connsiteY180" fmla="*/ 2181063 h 2237474"/>
              <a:gd name="connsiteX181" fmla="*/ 536057 w 12192000"/>
              <a:gd name="connsiteY181" fmla="*/ 2181537 h 2237474"/>
              <a:gd name="connsiteX182" fmla="*/ 520671 w 12192000"/>
              <a:gd name="connsiteY182" fmla="*/ 2180980 h 2237474"/>
              <a:gd name="connsiteX183" fmla="*/ 515024 w 12192000"/>
              <a:gd name="connsiteY183" fmla="*/ 2179258 h 2237474"/>
              <a:gd name="connsiteX184" fmla="*/ 512278 w 12192000"/>
              <a:gd name="connsiteY184" fmla="*/ 2176369 h 2237474"/>
              <a:gd name="connsiteX185" fmla="*/ 480419 w 12192000"/>
              <a:gd name="connsiteY185" fmla="*/ 2167807 h 2237474"/>
              <a:gd name="connsiteX186" fmla="*/ 413835 w 12192000"/>
              <a:gd name="connsiteY186" fmla="*/ 2156783 h 2237474"/>
              <a:gd name="connsiteX187" fmla="*/ 376513 w 12192000"/>
              <a:gd name="connsiteY187" fmla="*/ 2154014 h 2237474"/>
              <a:gd name="connsiteX188" fmla="*/ 273386 w 12192000"/>
              <a:gd name="connsiteY188" fmla="*/ 2142551 h 2237474"/>
              <a:gd name="connsiteX189" fmla="*/ 169207 w 12192000"/>
              <a:gd name="connsiteY189" fmla="*/ 2128100 h 2237474"/>
              <a:gd name="connsiteX190" fmla="*/ 93149 w 12192000"/>
              <a:gd name="connsiteY190" fmla="*/ 2105324 h 2237474"/>
              <a:gd name="connsiteX191" fmla="*/ 88109 w 12192000"/>
              <a:gd name="connsiteY191" fmla="*/ 2106704 h 2237474"/>
              <a:gd name="connsiteX192" fmla="*/ 80022 w 12192000"/>
              <a:gd name="connsiteY192" fmla="*/ 2107254 h 2237474"/>
              <a:gd name="connsiteX193" fmla="*/ 79717 w 12192000"/>
              <a:gd name="connsiteY193" fmla="*/ 2107046 h 2237474"/>
              <a:gd name="connsiteX194" fmla="*/ 72352 w 12192000"/>
              <a:gd name="connsiteY194" fmla="*/ 2107991 h 2237474"/>
              <a:gd name="connsiteX195" fmla="*/ 37645 w 12192000"/>
              <a:gd name="connsiteY195" fmla="*/ 2115401 h 2237474"/>
              <a:gd name="connsiteX196" fmla="*/ 4572 w 12192000"/>
              <a:gd name="connsiteY196" fmla="*/ 2111091 h 2237474"/>
              <a:gd name="connsiteX197" fmla="*/ 0 w 12192000"/>
              <a:gd name="connsiteY197" fmla="*/ 2110468 h 2237474"/>
              <a:gd name="connsiteX198" fmla="*/ 0 w 12192000"/>
              <a:gd name="connsiteY19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42099 w 12192000"/>
              <a:gd name="connsiteY53" fmla="*/ 1336332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39997 w 12192000"/>
              <a:gd name="connsiteY50" fmla="*/ 1282713 h 2237474"/>
              <a:gd name="connsiteX51" fmla="*/ 8074238 w 12192000"/>
              <a:gd name="connsiteY51" fmla="*/ 1301895 h 2237474"/>
              <a:gd name="connsiteX52" fmla="*/ 7942099 w 12192000"/>
              <a:gd name="connsiteY52" fmla="*/ 1336332 h 2237474"/>
              <a:gd name="connsiteX53" fmla="*/ 7902328 w 12192000"/>
              <a:gd name="connsiteY53" fmla="*/ 1345865 h 2237474"/>
              <a:gd name="connsiteX54" fmla="*/ 7840612 w 12192000"/>
              <a:gd name="connsiteY54" fmla="*/ 1369373 h 2237474"/>
              <a:gd name="connsiteX55" fmla="*/ 7786819 w 12192000"/>
              <a:gd name="connsiteY55" fmla="*/ 1378970 h 2237474"/>
              <a:gd name="connsiteX56" fmla="*/ 7548172 w 12192000"/>
              <a:gd name="connsiteY56" fmla="*/ 1417460 h 2237474"/>
              <a:gd name="connsiteX57" fmla="*/ 7483437 w 12192000"/>
              <a:gd name="connsiteY57" fmla="*/ 1478152 h 2237474"/>
              <a:gd name="connsiteX58" fmla="*/ 7377870 w 12192000"/>
              <a:gd name="connsiteY58" fmla="*/ 1523319 h 2237474"/>
              <a:gd name="connsiteX59" fmla="*/ 7230737 w 12192000"/>
              <a:gd name="connsiteY59" fmla="*/ 1562633 h 2237474"/>
              <a:gd name="connsiteX60" fmla="*/ 7224458 w 12192000"/>
              <a:gd name="connsiteY60" fmla="*/ 1573008 h 2237474"/>
              <a:gd name="connsiteX61" fmla="*/ 7183121 w 12192000"/>
              <a:gd name="connsiteY61" fmla="*/ 1595162 h 2237474"/>
              <a:gd name="connsiteX62" fmla="*/ 7164601 w 12192000"/>
              <a:gd name="connsiteY62" fmla="*/ 1606490 h 2237474"/>
              <a:gd name="connsiteX63" fmla="*/ 7031309 w 12192000"/>
              <a:gd name="connsiteY63" fmla="*/ 1619451 h 2237474"/>
              <a:gd name="connsiteX64" fmla="*/ 6900177 w 12192000"/>
              <a:gd name="connsiteY64" fmla="*/ 1636016 h 2237474"/>
              <a:gd name="connsiteX65" fmla="*/ 6795372 w 12192000"/>
              <a:gd name="connsiteY65" fmla="*/ 1644845 h 2237474"/>
              <a:gd name="connsiteX66" fmla="*/ 6692251 w 12192000"/>
              <a:gd name="connsiteY66" fmla="*/ 1656357 h 2237474"/>
              <a:gd name="connsiteX67" fmla="*/ 6655235 w 12192000"/>
              <a:gd name="connsiteY67" fmla="*/ 1661869 h 2237474"/>
              <a:gd name="connsiteX68" fmla="*/ 6554894 w 12192000"/>
              <a:gd name="connsiteY68" fmla="*/ 1664428 h 2237474"/>
              <a:gd name="connsiteX69" fmla="*/ 6516595 w 12192000"/>
              <a:gd name="connsiteY69" fmla="*/ 1667475 h 2237474"/>
              <a:gd name="connsiteX70" fmla="*/ 6508541 w 12192000"/>
              <a:gd name="connsiteY70" fmla="*/ 1668757 h 2237474"/>
              <a:gd name="connsiteX71" fmla="*/ 6471012 w 12192000"/>
              <a:gd name="connsiteY71" fmla="*/ 1678604 h 2237474"/>
              <a:gd name="connsiteX72" fmla="*/ 6364035 w 12192000"/>
              <a:gd name="connsiteY72" fmla="*/ 1667683 h 2237474"/>
              <a:gd name="connsiteX73" fmla="*/ 6280959 w 12192000"/>
              <a:gd name="connsiteY73" fmla="*/ 1689329 h 2237474"/>
              <a:gd name="connsiteX74" fmla="*/ 6243319 w 12192000"/>
              <a:gd name="connsiteY74" fmla="*/ 1695560 h 2237474"/>
              <a:gd name="connsiteX75" fmla="*/ 6098321 w 12192000"/>
              <a:gd name="connsiteY75" fmla="*/ 1721646 h 2237474"/>
              <a:gd name="connsiteX76" fmla="*/ 5880652 w 12192000"/>
              <a:gd name="connsiteY76" fmla="*/ 1779643 h 2237474"/>
              <a:gd name="connsiteX77" fmla="*/ 5785959 w 12192000"/>
              <a:gd name="connsiteY77" fmla="*/ 1775307 h 2237474"/>
              <a:gd name="connsiteX78" fmla="*/ 5643534 w 12192000"/>
              <a:gd name="connsiteY78" fmla="*/ 1802919 h 2237474"/>
              <a:gd name="connsiteX79" fmla="*/ 5518799 w 12192000"/>
              <a:gd name="connsiteY79" fmla="*/ 1818312 h 2237474"/>
              <a:gd name="connsiteX80" fmla="*/ 5505014 w 12192000"/>
              <a:gd name="connsiteY80" fmla="*/ 1819259 h 2237474"/>
              <a:gd name="connsiteX81" fmla="*/ 5453307 w 12192000"/>
              <a:gd name="connsiteY81" fmla="*/ 1815450 h 2237474"/>
              <a:gd name="connsiteX82" fmla="*/ 5221533 w 12192000"/>
              <a:gd name="connsiteY82" fmla="*/ 1846950 h 2237474"/>
              <a:gd name="connsiteX83" fmla="*/ 5149802 w 12192000"/>
              <a:gd name="connsiteY83" fmla="*/ 1844846 h 2237474"/>
              <a:gd name="connsiteX84" fmla="*/ 5114927 w 12192000"/>
              <a:gd name="connsiteY84" fmla="*/ 1847827 h 2237474"/>
              <a:gd name="connsiteX85" fmla="*/ 5108970 w 12192000"/>
              <a:gd name="connsiteY85" fmla="*/ 1847935 h 2237474"/>
              <a:gd name="connsiteX86" fmla="*/ 5067961 w 12192000"/>
              <a:gd name="connsiteY86" fmla="*/ 1845917 h 2237474"/>
              <a:gd name="connsiteX87" fmla="*/ 5007075 w 12192000"/>
              <a:gd name="connsiteY87" fmla="*/ 1838626 h 2237474"/>
              <a:gd name="connsiteX88" fmla="*/ 4944087 w 12192000"/>
              <a:gd name="connsiteY88" fmla="*/ 1823332 h 2237474"/>
              <a:gd name="connsiteX89" fmla="*/ 4907662 w 12192000"/>
              <a:gd name="connsiteY89" fmla="*/ 1816900 h 2237474"/>
              <a:gd name="connsiteX90" fmla="*/ 4882386 w 12192000"/>
              <a:gd name="connsiteY90" fmla="*/ 1809844 h 2237474"/>
              <a:gd name="connsiteX91" fmla="*/ 4811440 w 12192000"/>
              <a:gd name="connsiteY91" fmla="*/ 1804655 h 2237474"/>
              <a:gd name="connsiteX92" fmla="*/ 4691075 w 12192000"/>
              <a:gd name="connsiteY92" fmla="*/ 1801389 h 2237474"/>
              <a:gd name="connsiteX93" fmla="*/ 4611738 w 12192000"/>
              <a:gd name="connsiteY93" fmla="*/ 1776964 h 2237474"/>
              <a:gd name="connsiteX94" fmla="*/ 4560070 w 12192000"/>
              <a:gd name="connsiteY94" fmla="*/ 1785640 h 2237474"/>
              <a:gd name="connsiteX95" fmla="*/ 4536503 w 12192000"/>
              <a:gd name="connsiteY95" fmla="*/ 1785334 h 2237474"/>
              <a:gd name="connsiteX96" fmla="*/ 4513724 w 12192000"/>
              <a:gd name="connsiteY96" fmla="*/ 1791996 h 2237474"/>
              <a:gd name="connsiteX97" fmla="*/ 4459810 w 12192000"/>
              <a:gd name="connsiteY97" fmla="*/ 1797886 h 2237474"/>
              <a:gd name="connsiteX98" fmla="*/ 4379064 w 12192000"/>
              <a:gd name="connsiteY98" fmla="*/ 1817177 h 2237474"/>
              <a:gd name="connsiteX99" fmla="*/ 4290981 w 12192000"/>
              <a:gd name="connsiteY99" fmla="*/ 1839677 h 2237474"/>
              <a:gd name="connsiteX100" fmla="*/ 4238372 w 12192000"/>
              <a:gd name="connsiteY100" fmla="*/ 1851480 h 2237474"/>
              <a:gd name="connsiteX101" fmla="*/ 4232517 w 12192000"/>
              <a:gd name="connsiteY101" fmla="*/ 1852567 h 2237474"/>
              <a:gd name="connsiteX102" fmla="*/ 4191732 w 12192000"/>
              <a:gd name="connsiteY102" fmla="*/ 1857328 h 2237474"/>
              <a:gd name="connsiteX103" fmla="*/ 4065532 w 12192000"/>
              <a:gd name="connsiteY103" fmla="*/ 1855477 h 2237474"/>
              <a:gd name="connsiteX104" fmla="*/ 4028460 w 12192000"/>
              <a:gd name="connsiteY104" fmla="*/ 1855137 h 2237474"/>
              <a:gd name="connsiteX105" fmla="*/ 4002267 w 12192000"/>
              <a:gd name="connsiteY105" fmla="*/ 1852352 h 2237474"/>
              <a:gd name="connsiteX106" fmla="*/ 3931396 w 12192000"/>
              <a:gd name="connsiteY106" fmla="*/ 1858915 h 2237474"/>
              <a:gd name="connsiteX107" fmla="*/ 3812162 w 12192000"/>
              <a:gd name="connsiteY107" fmla="*/ 1875501 h 2237474"/>
              <a:gd name="connsiteX108" fmla="*/ 3729530 w 12192000"/>
              <a:gd name="connsiteY108" fmla="*/ 1864513 h 2237474"/>
              <a:gd name="connsiteX109" fmla="*/ 3680177 w 12192000"/>
              <a:gd name="connsiteY109" fmla="*/ 1881552 h 2237474"/>
              <a:gd name="connsiteX110" fmla="*/ 3567259 w 12192000"/>
              <a:gd name="connsiteY110" fmla="*/ 1893482 h 2237474"/>
              <a:gd name="connsiteX111" fmla="*/ 3405770 w 12192000"/>
              <a:gd name="connsiteY111" fmla="*/ 1904591 h 2237474"/>
              <a:gd name="connsiteX112" fmla="*/ 3280097 w 12192000"/>
              <a:gd name="connsiteY112" fmla="*/ 1919610 h 2237474"/>
              <a:gd name="connsiteX113" fmla="*/ 3123424 w 12192000"/>
              <a:gd name="connsiteY113" fmla="*/ 1952930 h 2237474"/>
              <a:gd name="connsiteX114" fmla="*/ 3009910 w 12192000"/>
              <a:gd name="connsiteY114" fmla="*/ 1957866 h 2237474"/>
              <a:gd name="connsiteX115" fmla="*/ 2995934 w 12192000"/>
              <a:gd name="connsiteY115" fmla="*/ 1967085 h 2237474"/>
              <a:gd name="connsiteX116" fmla="*/ 2980071 w 12192000"/>
              <a:gd name="connsiteY116" fmla="*/ 1972988 h 2237474"/>
              <a:gd name="connsiteX117" fmla="*/ 2978094 w 12192000"/>
              <a:gd name="connsiteY117" fmla="*/ 1972369 h 2237474"/>
              <a:gd name="connsiteX118" fmla="*/ 2942858 w 12192000"/>
              <a:gd name="connsiteY118" fmla="*/ 1981367 h 2237474"/>
              <a:gd name="connsiteX119" fmla="*/ 2875436 w 12192000"/>
              <a:gd name="connsiteY119" fmla="*/ 1996977 h 2237474"/>
              <a:gd name="connsiteX120" fmla="*/ 2874892 w 12192000"/>
              <a:gd name="connsiteY120" fmla="*/ 1996085 h 2237474"/>
              <a:gd name="connsiteX121" fmla="*/ 2864145 w 12192000"/>
              <a:gd name="connsiteY121" fmla="*/ 1994061 h 2237474"/>
              <a:gd name="connsiteX122" fmla="*/ 2843662 w 12192000"/>
              <a:gd name="connsiteY122" fmla="*/ 1992498 h 2237474"/>
              <a:gd name="connsiteX123" fmla="*/ 2796128 w 12192000"/>
              <a:gd name="connsiteY123" fmla="*/ 1976403 h 2237474"/>
              <a:gd name="connsiteX124" fmla="*/ 2756784 w 12192000"/>
              <a:gd name="connsiteY124" fmla="*/ 1985116 h 2237474"/>
              <a:gd name="connsiteX125" fmla="*/ 2748833 w 12192000"/>
              <a:gd name="connsiteY125" fmla="*/ 1986323 h 2237474"/>
              <a:gd name="connsiteX126" fmla="*/ 2748661 w 12192000"/>
              <a:gd name="connsiteY126" fmla="*/ 1986122 h 2237474"/>
              <a:gd name="connsiteX127" fmla="*/ 2740251 w 12192000"/>
              <a:gd name="connsiteY127" fmla="*/ 1986946 h 2237474"/>
              <a:gd name="connsiteX128" fmla="*/ 2718916 w 12192000"/>
              <a:gd name="connsiteY128" fmla="*/ 1990867 h 2237474"/>
              <a:gd name="connsiteX129" fmla="*/ 2713522 w 12192000"/>
              <a:gd name="connsiteY129" fmla="*/ 1990173 h 2237474"/>
              <a:gd name="connsiteX130" fmla="*/ 2680597 w 12192000"/>
              <a:gd name="connsiteY130" fmla="*/ 1984996 h 2237474"/>
              <a:gd name="connsiteX131" fmla="*/ 2578178 w 12192000"/>
              <a:gd name="connsiteY131" fmla="*/ 1990531 h 2237474"/>
              <a:gd name="connsiteX132" fmla="*/ 2476147 w 12192000"/>
              <a:gd name="connsiteY132" fmla="*/ 1998305 h 2237474"/>
              <a:gd name="connsiteX133" fmla="*/ 2373568 w 12192000"/>
              <a:gd name="connsiteY133" fmla="*/ 2003219 h 2237474"/>
              <a:gd name="connsiteX134" fmla="*/ 2321399 w 12192000"/>
              <a:gd name="connsiteY134" fmla="*/ 1989467 h 2237474"/>
              <a:gd name="connsiteX135" fmla="*/ 2315525 w 12192000"/>
              <a:gd name="connsiteY135" fmla="*/ 1989708 h 2237474"/>
              <a:gd name="connsiteX136" fmla="*/ 2300792 w 12192000"/>
              <a:gd name="connsiteY136" fmla="*/ 1994290 h 2237474"/>
              <a:gd name="connsiteX137" fmla="*/ 2295469 w 12192000"/>
              <a:gd name="connsiteY137" fmla="*/ 1996659 h 2237474"/>
              <a:gd name="connsiteX138" fmla="*/ 2287219 w 12192000"/>
              <a:gd name="connsiteY138" fmla="*/ 1998750 h 2237474"/>
              <a:gd name="connsiteX139" fmla="*/ 2286948 w 12192000"/>
              <a:gd name="connsiteY139" fmla="*/ 1998596 h 2237474"/>
              <a:gd name="connsiteX140" fmla="*/ 2243069 w 12192000"/>
              <a:gd name="connsiteY140" fmla="*/ 2015111 h 2237474"/>
              <a:gd name="connsiteX141" fmla="*/ 2186609 w 12192000"/>
              <a:gd name="connsiteY141" fmla="*/ 2008263 h 2237474"/>
              <a:gd name="connsiteX142" fmla="*/ 2164831 w 12192000"/>
              <a:gd name="connsiteY142" fmla="*/ 2010143 h 2237474"/>
              <a:gd name="connsiteX143" fmla="*/ 2152836 w 12192000"/>
              <a:gd name="connsiteY143" fmla="*/ 2010048 h 2237474"/>
              <a:gd name="connsiteX144" fmla="*/ 2117102 w 12192000"/>
              <a:gd name="connsiteY144" fmla="*/ 2023004 h 2237474"/>
              <a:gd name="connsiteX145" fmla="*/ 2111935 w 12192000"/>
              <a:gd name="connsiteY145" fmla="*/ 2023163 h 2237474"/>
              <a:gd name="connsiteX146" fmla="*/ 2089991 w 12192000"/>
              <a:gd name="connsiteY146" fmla="*/ 2034193 h 2237474"/>
              <a:gd name="connsiteX147" fmla="*/ 2058061 w 12192000"/>
              <a:gd name="connsiteY147" fmla="*/ 2047942 h 2237474"/>
              <a:gd name="connsiteX148" fmla="*/ 2055737 w 12192000"/>
              <a:gd name="connsiteY148" fmla="*/ 2047704 h 2237474"/>
              <a:gd name="connsiteX149" fmla="*/ 2042244 w 12192000"/>
              <a:gd name="connsiteY149" fmla="*/ 2055560 h 2237474"/>
              <a:gd name="connsiteX150" fmla="*/ 1976224 w 12192000"/>
              <a:gd name="connsiteY150" fmla="*/ 2074257 h 2237474"/>
              <a:gd name="connsiteX151" fmla="*/ 1877728 w 12192000"/>
              <a:gd name="connsiteY151" fmla="*/ 2101004 h 2237474"/>
              <a:gd name="connsiteX152" fmla="*/ 1759056 w 12192000"/>
              <a:gd name="connsiteY152" fmla="*/ 2125608 h 2237474"/>
              <a:gd name="connsiteX153" fmla="*/ 1637948 w 12192000"/>
              <a:gd name="connsiteY153" fmla="*/ 2172597 h 2237474"/>
              <a:gd name="connsiteX154" fmla="*/ 1434549 w 12192000"/>
              <a:gd name="connsiteY154" fmla="*/ 2234522 h 2237474"/>
              <a:gd name="connsiteX155" fmla="*/ 1398481 w 12192000"/>
              <a:gd name="connsiteY155" fmla="*/ 2237074 h 2237474"/>
              <a:gd name="connsiteX156" fmla="*/ 1398407 w 12192000"/>
              <a:gd name="connsiteY156" fmla="*/ 2237095 h 2237474"/>
              <a:gd name="connsiteX157" fmla="*/ 1370962 w 12192000"/>
              <a:gd name="connsiteY157" fmla="*/ 2237474 h 2237474"/>
              <a:gd name="connsiteX158" fmla="*/ 1356367 w 12192000"/>
              <a:gd name="connsiteY158" fmla="*/ 2235089 h 2237474"/>
              <a:gd name="connsiteX159" fmla="*/ 1324828 w 12192000"/>
              <a:gd name="connsiteY159" fmla="*/ 2231968 h 2237474"/>
              <a:gd name="connsiteX160" fmla="*/ 1297744 w 12192000"/>
              <a:gd name="connsiteY160" fmla="*/ 2235849 h 2237474"/>
              <a:gd name="connsiteX161" fmla="*/ 1286236 w 12192000"/>
              <a:gd name="connsiteY161" fmla="*/ 2233135 h 2237474"/>
              <a:gd name="connsiteX162" fmla="*/ 1283504 w 12192000"/>
              <a:gd name="connsiteY162" fmla="*/ 2233797 h 2237474"/>
              <a:gd name="connsiteX163" fmla="*/ 1279765 w 12192000"/>
              <a:gd name="connsiteY163" fmla="*/ 2229639 h 2237474"/>
              <a:gd name="connsiteX164" fmla="*/ 1195347 w 12192000"/>
              <a:gd name="connsiteY164" fmla="*/ 2212354 h 2237474"/>
              <a:gd name="connsiteX165" fmla="*/ 970251 w 12192000"/>
              <a:gd name="connsiteY165" fmla="*/ 2221029 h 2237474"/>
              <a:gd name="connsiteX166" fmla="*/ 812914 w 12192000"/>
              <a:gd name="connsiteY166" fmla="*/ 2202752 h 2237474"/>
              <a:gd name="connsiteX167" fmla="*/ 800195 w 12192000"/>
              <a:gd name="connsiteY167" fmla="*/ 2209407 h 2237474"/>
              <a:gd name="connsiteX168" fmla="*/ 784978 w 12192000"/>
              <a:gd name="connsiteY168" fmla="*/ 2212360 h 2237474"/>
              <a:gd name="connsiteX169" fmla="*/ 681987 w 12192000"/>
              <a:gd name="connsiteY169" fmla="*/ 2216757 h 2237474"/>
              <a:gd name="connsiteX170" fmla="*/ 669923 w 12192000"/>
              <a:gd name="connsiteY170" fmla="*/ 2211682 h 2237474"/>
              <a:gd name="connsiteX171" fmla="*/ 648680 w 12192000"/>
              <a:gd name="connsiteY171" fmla="*/ 2206229 h 2237474"/>
              <a:gd name="connsiteX172" fmla="*/ 597225 w 12192000"/>
              <a:gd name="connsiteY172" fmla="*/ 2180999 h 2237474"/>
              <a:gd name="connsiteX173" fmla="*/ 558449 w 12192000"/>
              <a:gd name="connsiteY173" fmla="*/ 2182346 h 2237474"/>
              <a:gd name="connsiteX174" fmla="*/ 550517 w 12192000"/>
              <a:gd name="connsiteY174" fmla="*/ 2182060 h 2237474"/>
              <a:gd name="connsiteX175" fmla="*/ 550309 w 12192000"/>
              <a:gd name="connsiteY175" fmla="*/ 2181825 h 2237474"/>
              <a:gd name="connsiteX176" fmla="*/ 541836 w 12192000"/>
              <a:gd name="connsiteY176" fmla="*/ 2181063 h 2237474"/>
              <a:gd name="connsiteX177" fmla="*/ 536057 w 12192000"/>
              <a:gd name="connsiteY177" fmla="*/ 2181537 h 2237474"/>
              <a:gd name="connsiteX178" fmla="*/ 520671 w 12192000"/>
              <a:gd name="connsiteY178" fmla="*/ 2180980 h 2237474"/>
              <a:gd name="connsiteX179" fmla="*/ 515024 w 12192000"/>
              <a:gd name="connsiteY179" fmla="*/ 2179258 h 2237474"/>
              <a:gd name="connsiteX180" fmla="*/ 512278 w 12192000"/>
              <a:gd name="connsiteY180" fmla="*/ 2176369 h 2237474"/>
              <a:gd name="connsiteX181" fmla="*/ 480419 w 12192000"/>
              <a:gd name="connsiteY181" fmla="*/ 2167807 h 2237474"/>
              <a:gd name="connsiteX182" fmla="*/ 413835 w 12192000"/>
              <a:gd name="connsiteY182" fmla="*/ 2156783 h 2237474"/>
              <a:gd name="connsiteX183" fmla="*/ 376513 w 12192000"/>
              <a:gd name="connsiteY183" fmla="*/ 2154014 h 2237474"/>
              <a:gd name="connsiteX184" fmla="*/ 273386 w 12192000"/>
              <a:gd name="connsiteY184" fmla="*/ 2142551 h 2237474"/>
              <a:gd name="connsiteX185" fmla="*/ 169207 w 12192000"/>
              <a:gd name="connsiteY185" fmla="*/ 2128100 h 2237474"/>
              <a:gd name="connsiteX186" fmla="*/ 93149 w 12192000"/>
              <a:gd name="connsiteY186" fmla="*/ 2105324 h 2237474"/>
              <a:gd name="connsiteX187" fmla="*/ 88109 w 12192000"/>
              <a:gd name="connsiteY187" fmla="*/ 2106704 h 2237474"/>
              <a:gd name="connsiteX188" fmla="*/ 80022 w 12192000"/>
              <a:gd name="connsiteY188" fmla="*/ 2107254 h 2237474"/>
              <a:gd name="connsiteX189" fmla="*/ 79717 w 12192000"/>
              <a:gd name="connsiteY189" fmla="*/ 2107046 h 2237474"/>
              <a:gd name="connsiteX190" fmla="*/ 72352 w 12192000"/>
              <a:gd name="connsiteY190" fmla="*/ 2107991 h 2237474"/>
              <a:gd name="connsiteX191" fmla="*/ 37645 w 12192000"/>
              <a:gd name="connsiteY191" fmla="*/ 2115401 h 2237474"/>
              <a:gd name="connsiteX192" fmla="*/ 4572 w 12192000"/>
              <a:gd name="connsiteY192" fmla="*/ 2111091 h 2237474"/>
              <a:gd name="connsiteX193" fmla="*/ 0 w 12192000"/>
              <a:gd name="connsiteY193" fmla="*/ 2110468 h 2237474"/>
              <a:gd name="connsiteX194" fmla="*/ 0 w 12192000"/>
              <a:gd name="connsiteY19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8975 w 12192000"/>
              <a:gd name="connsiteY12" fmla="*/ 75527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715896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78619 w 12192000"/>
              <a:gd name="connsiteY28" fmla="*/ 1011878 h 2237474"/>
              <a:gd name="connsiteX29" fmla="*/ 9268019 w 12192000"/>
              <a:gd name="connsiteY29" fmla="*/ 1007442 h 2237474"/>
              <a:gd name="connsiteX30" fmla="*/ 9234662 w 12192000"/>
              <a:gd name="connsiteY30" fmla="*/ 1023056 h 2237474"/>
              <a:gd name="connsiteX31" fmla="*/ 9181033 w 12192000"/>
              <a:gd name="connsiteY31" fmla="*/ 1037921 h 2237474"/>
              <a:gd name="connsiteX32" fmla="*/ 9155969 w 12192000"/>
              <a:gd name="connsiteY32" fmla="*/ 1046804 h 2237474"/>
              <a:gd name="connsiteX33" fmla="*/ 9133985 w 12192000"/>
              <a:gd name="connsiteY33" fmla="*/ 1046450 h 2237474"/>
              <a:gd name="connsiteX34" fmla="*/ 9003462 w 12192000"/>
              <a:gd name="connsiteY34" fmla="*/ 1042406 h 2237474"/>
              <a:gd name="connsiteX35" fmla="*/ 8968445 w 12192000"/>
              <a:gd name="connsiteY35" fmla="*/ 1052169 h 2237474"/>
              <a:gd name="connsiteX36" fmla="*/ 8886001 w 12192000"/>
              <a:gd name="connsiteY36" fmla="*/ 1067468 h 2237474"/>
              <a:gd name="connsiteX37" fmla="*/ 8838610 w 12192000"/>
              <a:gd name="connsiteY37" fmla="*/ 1075091 h 2237474"/>
              <a:gd name="connsiteX38" fmla="*/ 8750383 w 12192000"/>
              <a:gd name="connsiteY38" fmla="*/ 1097387 h 2237474"/>
              <a:gd name="connsiteX39" fmla="*/ 8665605 w 12192000"/>
              <a:gd name="connsiteY39" fmla="*/ 1110791 h 2237474"/>
              <a:gd name="connsiteX40" fmla="*/ 8584946 w 12192000"/>
              <a:gd name="connsiteY40" fmla="*/ 1135226 h 2237474"/>
              <a:gd name="connsiteX41" fmla="*/ 8460755 w 12192000"/>
              <a:gd name="connsiteY41" fmla="*/ 1203427 h 2237474"/>
              <a:gd name="connsiteX42" fmla="*/ 8419755 w 12192000"/>
              <a:gd name="connsiteY42" fmla="*/ 1216260 h 2237474"/>
              <a:gd name="connsiteX43" fmla="*/ 8411626 w 12192000"/>
              <a:gd name="connsiteY43" fmla="*/ 1214397 h 2237474"/>
              <a:gd name="connsiteX44" fmla="*/ 8363469 w 12192000"/>
              <a:gd name="connsiteY44" fmla="*/ 1246658 h 2237474"/>
              <a:gd name="connsiteX45" fmla="*/ 8275497 w 12192000"/>
              <a:gd name="connsiteY45" fmla="*/ 1264396 h 2237474"/>
              <a:gd name="connsiteX46" fmla="*/ 8206287 w 12192000"/>
              <a:gd name="connsiteY46" fmla="*/ 1273060 h 2237474"/>
              <a:gd name="connsiteX47" fmla="*/ 8139997 w 12192000"/>
              <a:gd name="connsiteY47" fmla="*/ 1282713 h 2237474"/>
              <a:gd name="connsiteX48" fmla="*/ 8074238 w 12192000"/>
              <a:gd name="connsiteY48" fmla="*/ 1301895 h 2237474"/>
              <a:gd name="connsiteX49" fmla="*/ 7942099 w 12192000"/>
              <a:gd name="connsiteY49" fmla="*/ 1336332 h 2237474"/>
              <a:gd name="connsiteX50" fmla="*/ 7902328 w 12192000"/>
              <a:gd name="connsiteY50" fmla="*/ 1345865 h 2237474"/>
              <a:gd name="connsiteX51" fmla="*/ 7840612 w 12192000"/>
              <a:gd name="connsiteY51" fmla="*/ 1369373 h 2237474"/>
              <a:gd name="connsiteX52" fmla="*/ 7786819 w 12192000"/>
              <a:gd name="connsiteY52" fmla="*/ 1378970 h 2237474"/>
              <a:gd name="connsiteX53" fmla="*/ 7548172 w 12192000"/>
              <a:gd name="connsiteY53" fmla="*/ 1417460 h 2237474"/>
              <a:gd name="connsiteX54" fmla="*/ 7483437 w 12192000"/>
              <a:gd name="connsiteY54" fmla="*/ 1478152 h 2237474"/>
              <a:gd name="connsiteX55" fmla="*/ 7377870 w 12192000"/>
              <a:gd name="connsiteY55" fmla="*/ 1523319 h 2237474"/>
              <a:gd name="connsiteX56" fmla="*/ 7230737 w 12192000"/>
              <a:gd name="connsiteY56" fmla="*/ 1562633 h 2237474"/>
              <a:gd name="connsiteX57" fmla="*/ 7224458 w 12192000"/>
              <a:gd name="connsiteY57" fmla="*/ 1573008 h 2237474"/>
              <a:gd name="connsiteX58" fmla="*/ 7183121 w 12192000"/>
              <a:gd name="connsiteY58" fmla="*/ 1595162 h 2237474"/>
              <a:gd name="connsiteX59" fmla="*/ 7164601 w 12192000"/>
              <a:gd name="connsiteY59" fmla="*/ 1606490 h 2237474"/>
              <a:gd name="connsiteX60" fmla="*/ 7031309 w 12192000"/>
              <a:gd name="connsiteY60" fmla="*/ 1619451 h 2237474"/>
              <a:gd name="connsiteX61" fmla="*/ 6900177 w 12192000"/>
              <a:gd name="connsiteY61" fmla="*/ 1636016 h 2237474"/>
              <a:gd name="connsiteX62" fmla="*/ 6795372 w 12192000"/>
              <a:gd name="connsiteY62" fmla="*/ 1644845 h 2237474"/>
              <a:gd name="connsiteX63" fmla="*/ 6692251 w 12192000"/>
              <a:gd name="connsiteY63" fmla="*/ 1656357 h 2237474"/>
              <a:gd name="connsiteX64" fmla="*/ 6655235 w 12192000"/>
              <a:gd name="connsiteY64" fmla="*/ 1661869 h 2237474"/>
              <a:gd name="connsiteX65" fmla="*/ 6554894 w 12192000"/>
              <a:gd name="connsiteY65" fmla="*/ 1664428 h 2237474"/>
              <a:gd name="connsiteX66" fmla="*/ 6516595 w 12192000"/>
              <a:gd name="connsiteY66" fmla="*/ 1667475 h 2237474"/>
              <a:gd name="connsiteX67" fmla="*/ 6508541 w 12192000"/>
              <a:gd name="connsiteY67" fmla="*/ 1668757 h 2237474"/>
              <a:gd name="connsiteX68" fmla="*/ 6471012 w 12192000"/>
              <a:gd name="connsiteY68" fmla="*/ 1678604 h 2237474"/>
              <a:gd name="connsiteX69" fmla="*/ 6364035 w 12192000"/>
              <a:gd name="connsiteY69" fmla="*/ 1667683 h 2237474"/>
              <a:gd name="connsiteX70" fmla="*/ 6280959 w 12192000"/>
              <a:gd name="connsiteY70" fmla="*/ 1689329 h 2237474"/>
              <a:gd name="connsiteX71" fmla="*/ 6243319 w 12192000"/>
              <a:gd name="connsiteY71" fmla="*/ 1695560 h 2237474"/>
              <a:gd name="connsiteX72" fmla="*/ 6098321 w 12192000"/>
              <a:gd name="connsiteY72" fmla="*/ 1721646 h 2237474"/>
              <a:gd name="connsiteX73" fmla="*/ 5880652 w 12192000"/>
              <a:gd name="connsiteY73" fmla="*/ 1779643 h 2237474"/>
              <a:gd name="connsiteX74" fmla="*/ 5785959 w 12192000"/>
              <a:gd name="connsiteY74" fmla="*/ 1775307 h 2237474"/>
              <a:gd name="connsiteX75" fmla="*/ 5643534 w 12192000"/>
              <a:gd name="connsiteY75" fmla="*/ 1802919 h 2237474"/>
              <a:gd name="connsiteX76" fmla="*/ 5518799 w 12192000"/>
              <a:gd name="connsiteY76" fmla="*/ 1818312 h 2237474"/>
              <a:gd name="connsiteX77" fmla="*/ 5505014 w 12192000"/>
              <a:gd name="connsiteY77" fmla="*/ 1819259 h 2237474"/>
              <a:gd name="connsiteX78" fmla="*/ 5453307 w 12192000"/>
              <a:gd name="connsiteY78" fmla="*/ 1815450 h 2237474"/>
              <a:gd name="connsiteX79" fmla="*/ 5221533 w 12192000"/>
              <a:gd name="connsiteY79" fmla="*/ 1846950 h 2237474"/>
              <a:gd name="connsiteX80" fmla="*/ 5149802 w 12192000"/>
              <a:gd name="connsiteY80" fmla="*/ 1844846 h 2237474"/>
              <a:gd name="connsiteX81" fmla="*/ 5114927 w 12192000"/>
              <a:gd name="connsiteY81" fmla="*/ 1847827 h 2237474"/>
              <a:gd name="connsiteX82" fmla="*/ 5108970 w 12192000"/>
              <a:gd name="connsiteY82" fmla="*/ 1847935 h 2237474"/>
              <a:gd name="connsiteX83" fmla="*/ 5067961 w 12192000"/>
              <a:gd name="connsiteY83" fmla="*/ 1845917 h 2237474"/>
              <a:gd name="connsiteX84" fmla="*/ 5007075 w 12192000"/>
              <a:gd name="connsiteY84" fmla="*/ 1838626 h 2237474"/>
              <a:gd name="connsiteX85" fmla="*/ 4944087 w 12192000"/>
              <a:gd name="connsiteY85" fmla="*/ 1823332 h 2237474"/>
              <a:gd name="connsiteX86" fmla="*/ 4907662 w 12192000"/>
              <a:gd name="connsiteY86" fmla="*/ 1816900 h 2237474"/>
              <a:gd name="connsiteX87" fmla="*/ 4882386 w 12192000"/>
              <a:gd name="connsiteY87" fmla="*/ 1809844 h 2237474"/>
              <a:gd name="connsiteX88" fmla="*/ 4811440 w 12192000"/>
              <a:gd name="connsiteY88" fmla="*/ 1804655 h 2237474"/>
              <a:gd name="connsiteX89" fmla="*/ 4691075 w 12192000"/>
              <a:gd name="connsiteY89" fmla="*/ 1801389 h 2237474"/>
              <a:gd name="connsiteX90" fmla="*/ 4640313 w 12192000"/>
              <a:gd name="connsiteY90" fmla="*/ 1784307 h 2237474"/>
              <a:gd name="connsiteX91" fmla="*/ 4536503 w 12192000"/>
              <a:gd name="connsiteY91" fmla="*/ 1785334 h 2237474"/>
              <a:gd name="connsiteX92" fmla="*/ 4513724 w 12192000"/>
              <a:gd name="connsiteY92" fmla="*/ 1791996 h 2237474"/>
              <a:gd name="connsiteX93" fmla="*/ 4459810 w 12192000"/>
              <a:gd name="connsiteY93" fmla="*/ 1797886 h 2237474"/>
              <a:gd name="connsiteX94" fmla="*/ 4379064 w 12192000"/>
              <a:gd name="connsiteY94" fmla="*/ 1817177 h 2237474"/>
              <a:gd name="connsiteX95" fmla="*/ 4290981 w 12192000"/>
              <a:gd name="connsiteY95" fmla="*/ 1839677 h 2237474"/>
              <a:gd name="connsiteX96" fmla="*/ 4238372 w 12192000"/>
              <a:gd name="connsiteY96" fmla="*/ 1851480 h 2237474"/>
              <a:gd name="connsiteX97" fmla="*/ 4232517 w 12192000"/>
              <a:gd name="connsiteY97" fmla="*/ 1852567 h 2237474"/>
              <a:gd name="connsiteX98" fmla="*/ 4191732 w 12192000"/>
              <a:gd name="connsiteY98" fmla="*/ 1857328 h 2237474"/>
              <a:gd name="connsiteX99" fmla="*/ 4065532 w 12192000"/>
              <a:gd name="connsiteY99" fmla="*/ 1855477 h 2237474"/>
              <a:gd name="connsiteX100" fmla="*/ 4028460 w 12192000"/>
              <a:gd name="connsiteY100" fmla="*/ 1855137 h 2237474"/>
              <a:gd name="connsiteX101" fmla="*/ 4002267 w 12192000"/>
              <a:gd name="connsiteY101" fmla="*/ 1852352 h 2237474"/>
              <a:gd name="connsiteX102" fmla="*/ 3931396 w 12192000"/>
              <a:gd name="connsiteY102" fmla="*/ 1858915 h 2237474"/>
              <a:gd name="connsiteX103" fmla="*/ 3812162 w 12192000"/>
              <a:gd name="connsiteY103" fmla="*/ 1875501 h 2237474"/>
              <a:gd name="connsiteX104" fmla="*/ 3758105 w 12192000"/>
              <a:gd name="connsiteY104" fmla="*/ 1871856 h 2237474"/>
              <a:gd name="connsiteX105" fmla="*/ 3715896 w 12192000"/>
              <a:gd name="connsiteY105" fmla="*/ 1881552 h 2237474"/>
              <a:gd name="connsiteX106" fmla="*/ 3567259 w 12192000"/>
              <a:gd name="connsiteY106" fmla="*/ 1893482 h 2237474"/>
              <a:gd name="connsiteX107" fmla="*/ 3405770 w 12192000"/>
              <a:gd name="connsiteY107" fmla="*/ 1904591 h 2237474"/>
              <a:gd name="connsiteX108" fmla="*/ 3280097 w 12192000"/>
              <a:gd name="connsiteY108" fmla="*/ 1919610 h 2237474"/>
              <a:gd name="connsiteX109" fmla="*/ 3123424 w 12192000"/>
              <a:gd name="connsiteY109" fmla="*/ 1952930 h 2237474"/>
              <a:gd name="connsiteX110" fmla="*/ 3009910 w 12192000"/>
              <a:gd name="connsiteY110" fmla="*/ 1957866 h 2237474"/>
              <a:gd name="connsiteX111" fmla="*/ 2995934 w 12192000"/>
              <a:gd name="connsiteY111" fmla="*/ 1967085 h 2237474"/>
              <a:gd name="connsiteX112" fmla="*/ 2980071 w 12192000"/>
              <a:gd name="connsiteY112" fmla="*/ 1972988 h 2237474"/>
              <a:gd name="connsiteX113" fmla="*/ 2942858 w 12192000"/>
              <a:gd name="connsiteY113" fmla="*/ 1981367 h 2237474"/>
              <a:gd name="connsiteX114" fmla="*/ 2875436 w 12192000"/>
              <a:gd name="connsiteY114" fmla="*/ 1996977 h 2237474"/>
              <a:gd name="connsiteX115" fmla="*/ 2874892 w 12192000"/>
              <a:gd name="connsiteY115" fmla="*/ 1996085 h 2237474"/>
              <a:gd name="connsiteX116" fmla="*/ 2864145 w 12192000"/>
              <a:gd name="connsiteY116" fmla="*/ 1994061 h 2237474"/>
              <a:gd name="connsiteX117" fmla="*/ 2843662 w 12192000"/>
              <a:gd name="connsiteY117" fmla="*/ 1992498 h 2237474"/>
              <a:gd name="connsiteX118" fmla="*/ 2796128 w 12192000"/>
              <a:gd name="connsiteY118" fmla="*/ 1976403 h 2237474"/>
              <a:gd name="connsiteX119" fmla="*/ 2756784 w 12192000"/>
              <a:gd name="connsiteY119" fmla="*/ 1985116 h 2237474"/>
              <a:gd name="connsiteX120" fmla="*/ 2748833 w 12192000"/>
              <a:gd name="connsiteY120" fmla="*/ 1986323 h 2237474"/>
              <a:gd name="connsiteX121" fmla="*/ 2748661 w 12192000"/>
              <a:gd name="connsiteY121" fmla="*/ 1986122 h 2237474"/>
              <a:gd name="connsiteX122" fmla="*/ 2740251 w 12192000"/>
              <a:gd name="connsiteY122" fmla="*/ 1986946 h 2237474"/>
              <a:gd name="connsiteX123" fmla="*/ 2718916 w 12192000"/>
              <a:gd name="connsiteY123" fmla="*/ 1990867 h 2237474"/>
              <a:gd name="connsiteX124" fmla="*/ 2713522 w 12192000"/>
              <a:gd name="connsiteY124" fmla="*/ 1990173 h 2237474"/>
              <a:gd name="connsiteX125" fmla="*/ 2680597 w 12192000"/>
              <a:gd name="connsiteY125" fmla="*/ 1984996 h 2237474"/>
              <a:gd name="connsiteX126" fmla="*/ 2578178 w 12192000"/>
              <a:gd name="connsiteY126" fmla="*/ 1990531 h 2237474"/>
              <a:gd name="connsiteX127" fmla="*/ 2476147 w 12192000"/>
              <a:gd name="connsiteY127" fmla="*/ 1998305 h 2237474"/>
              <a:gd name="connsiteX128" fmla="*/ 2373568 w 12192000"/>
              <a:gd name="connsiteY128" fmla="*/ 2003219 h 2237474"/>
              <a:gd name="connsiteX129" fmla="*/ 2321399 w 12192000"/>
              <a:gd name="connsiteY129" fmla="*/ 1989467 h 2237474"/>
              <a:gd name="connsiteX130" fmla="*/ 2315525 w 12192000"/>
              <a:gd name="connsiteY130" fmla="*/ 1989708 h 2237474"/>
              <a:gd name="connsiteX131" fmla="*/ 2300792 w 12192000"/>
              <a:gd name="connsiteY131" fmla="*/ 1994290 h 2237474"/>
              <a:gd name="connsiteX132" fmla="*/ 2295469 w 12192000"/>
              <a:gd name="connsiteY132" fmla="*/ 1996659 h 2237474"/>
              <a:gd name="connsiteX133" fmla="*/ 2287219 w 12192000"/>
              <a:gd name="connsiteY133" fmla="*/ 1998750 h 2237474"/>
              <a:gd name="connsiteX134" fmla="*/ 2286948 w 12192000"/>
              <a:gd name="connsiteY134" fmla="*/ 1998596 h 2237474"/>
              <a:gd name="connsiteX135" fmla="*/ 2243069 w 12192000"/>
              <a:gd name="connsiteY135" fmla="*/ 2015111 h 2237474"/>
              <a:gd name="connsiteX136" fmla="*/ 2186609 w 12192000"/>
              <a:gd name="connsiteY136" fmla="*/ 2008263 h 2237474"/>
              <a:gd name="connsiteX137" fmla="*/ 2164831 w 12192000"/>
              <a:gd name="connsiteY137" fmla="*/ 2010143 h 2237474"/>
              <a:gd name="connsiteX138" fmla="*/ 2152836 w 12192000"/>
              <a:gd name="connsiteY138" fmla="*/ 2010048 h 2237474"/>
              <a:gd name="connsiteX139" fmla="*/ 2117102 w 12192000"/>
              <a:gd name="connsiteY139" fmla="*/ 2023004 h 2237474"/>
              <a:gd name="connsiteX140" fmla="*/ 2111935 w 12192000"/>
              <a:gd name="connsiteY140" fmla="*/ 2023163 h 2237474"/>
              <a:gd name="connsiteX141" fmla="*/ 2089991 w 12192000"/>
              <a:gd name="connsiteY141" fmla="*/ 2034193 h 2237474"/>
              <a:gd name="connsiteX142" fmla="*/ 2058061 w 12192000"/>
              <a:gd name="connsiteY142" fmla="*/ 2047942 h 2237474"/>
              <a:gd name="connsiteX143" fmla="*/ 2055737 w 12192000"/>
              <a:gd name="connsiteY143" fmla="*/ 2047704 h 2237474"/>
              <a:gd name="connsiteX144" fmla="*/ 2042244 w 12192000"/>
              <a:gd name="connsiteY144" fmla="*/ 2055560 h 2237474"/>
              <a:gd name="connsiteX145" fmla="*/ 1976224 w 12192000"/>
              <a:gd name="connsiteY145" fmla="*/ 2074257 h 2237474"/>
              <a:gd name="connsiteX146" fmla="*/ 1877728 w 12192000"/>
              <a:gd name="connsiteY146" fmla="*/ 2101004 h 2237474"/>
              <a:gd name="connsiteX147" fmla="*/ 1759056 w 12192000"/>
              <a:gd name="connsiteY147" fmla="*/ 2125608 h 2237474"/>
              <a:gd name="connsiteX148" fmla="*/ 1637948 w 12192000"/>
              <a:gd name="connsiteY148" fmla="*/ 2172597 h 2237474"/>
              <a:gd name="connsiteX149" fmla="*/ 1434549 w 12192000"/>
              <a:gd name="connsiteY149" fmla="*/ 2234522 h 2237474"/>
              <a:gd name="connsiteX150" fmla="*/ 1398481 w 12192000"/>
              <a:gd name="connsiteY150" fmla="*/ 2237074 h 2237474"/>
              <a:gd name="connsiteX151" fmla="*/ 1398407 w 12192000"/>
              <a:gd name="connsiteY151" fmla="*/ 2237095 h 2237474"/>
              <a:gd name="connsiteX152" fmla="*/ 1370962 w 12192000"/>
              <a:gd name="connsiteY152" fmla="*/ 2237474 h 2237474"/>
              <a:gd name="connsiteX153" fmla="*/ 1356367 w 12192000"/>
              <a:gd name="connsiteY153" fmla="*/ 2235089 h 2237474"/>
              <a:gd name="connsiteX154" fmla="*/ 1324828 w 12192000"/>
              <a:gd name="connsiteY154" fmla="*/ 2231968 h 2237474"/>
              <a:gd name="connsiteX155" fmla="*/ 1297744 w 12192000"/>
              <a:gd name="connsiteY155" fmla="*/ 2235849 h 2237474"/>
              <a:gd name="connsiteX156" fmla="*/ 1286236 w 12192000"/>
              <a:gd name="connsiteY156" fmla="*/ 2233135 h 2237474"/>
              <a:gd name="connsiteX157" fmla="*/ 1283504 w 12192000"/>
              <a:gd name="connsiteY157" fmla="*/ 2233797 h 2237474"/>
              <a:gd name="connsiteX158" fmla="*/ 1279765 w 12192000"/>
              <a:gd name="connsiteY158" fmla="*/ 2229639 h 2237474"/>
              <a:gd name="connsiteX159" fmla="*/ 1195347 w 12192000"/>
              <a:gd name="connsiteY159" fmla="*/ 2212354 h 2237474"/>
              <a:gd name="connsiteX160" fmla="*/ 970251 w 12192000"/>
              <a:gd name="connsiteY160" fmla="*/ 2221029 h 2237474"/>
              <a:gd name="connsiteX161" fmla="*/ 812914 w 12192000"/>
              <a:gd name="connsiteY161" fmla="*/ 2202752 h 2237474"/>
              <a:gd name="connsiteX162" fmla="*/ 800195 w 12192000"/>
              <a:gd name="connsiteY162" fmla="*/ 2209407 h 2237474"/>
              <a:gd name="connsiteX163" fmla="*/ 784978 w 12192000"/>
              <a:gd name="connsiteY163" fmla="*/ 2212360 h 2237474"/>
              <a:gd name="connsiteX164" fmla="*/ 681987 w 12192000"/>
              <a:gd name="connsiteY164" fmla="*/ 2216757 h 2237474"/>
              <a:gd name="connsiteX165" fmla="*/ 669923 w 12192000"/>
              <a:gd name="connsiteY165" fmla="*/ 2211682 h 2237474"/>
              <a:gd name="connsiteX166" fmla="*/ 648680 w 12192000"/>
              <a:gd name="connsiteY166" fmla="*/ 2206229 h 2237474"/>
              <a:gd name="connsiteX167" fmla="*/ 597225 w 12192000"/>
              <a:gd name="connsiteY167" fmla="*/ 2180999 h 2237474"/>
              <a:gd name="connsiteX168" fmla="*/ 558449 w 12192000"/>
              <a:gd name="connsiteY168" fmla="*/ 2182346 h 2237474"/>
              <a:gd name="connsiteX169" fmla="*/ 550517 w 12192000"/>
              <a:gd name="connsiteY169" fmla="*/ 2182060 h 2237474"/>
              <a:gd name="connsiteX170" fmla="*/ 550309 w 12192000"/>
              <a:gd name="connsiteY170" fmla="*/ 2181825 h 2237474"/>
              <a:gd name="connsiteX171" fmla="*/ 541836 w 12192000"/>
              <a:gd name="connsiteY171" fmla="*/ 2181063 h 2237474"/>
              <a:gd name="connsiteX172" fmla="*/ 536057 w 12192000"/>
              <a:gd name="connsiteY172" fmla="*/ 2181537 h 2237474"/>
              <a:gd name="connsiteX173" fmla="*/ 520671 w 12192000"/>
              <a:gd name="connsiteY173" fmla="*/ 2180980 h 2237474"/>
              <a:gd name="connsiteX174" fmla="*/ 515024 w 12192000"/>
              <a:gd name="connsiteY174" fmla="*/ 2179258 h 2237474"/>
              <a:gd name="connsiteX175" fmla="*/ 512278 w 12192000"/>
              <a:gd name="connsiteY175" fmla="*/ 2176369 h 2237474"/>
              <a:gd name="connsiteX176" fmla="*/ 480419 w 12192000"/>
              <a:gd name="connsiteY176" fmla="*/ 2167807 h 2237474"/>
              <a:gd name="connsiteX177" fmla="*/ 413835 w 12192000"/>
              <a:gd name="connsiteY177" fmla="*/ 2156783 h 2237474"/>
              <a:gd name="connsiteX178" fmla="*/ 376513 w 12192000"/>
              <a:gd name="connsiteY178" fmla="*/ 2154014 h 2237474"/>
              <a:gd name="connsiteX179" fmla="*/ 273386 w 12192000"/>
              <a:gd name="connsiteY179" fmla="*/ 2142551 h 2237474"/>
              <a:gd name="connsiteX180" fmla="*/ 169207 w 12192000"/>
              <a:gd name="connsiteY180" fmla="*/ 2128100 h 2237474"/>
              <a:gd name="connsiteX181" fmla="*/ 93149 w 12192000"/>
              <a:gd name="connsiteY181" fmla="*/ 2105324 h 2237474"/>
              <a:gd name="connsiteX182" fmla="*/ 88109 w 12192000"/>
              <a:gd name="connsiteY182" fmla="*/ 2106704 h 2237474"/>
              <a:gd name="connsiteX183" fmla="*/ 80022 w 12192000"/>
              <a:gd name="connsiteY183" fmla="*/ 2107254 h 2237474"/>
              <a:gd name="connsiteX184" fmla="*/ 79717 w 12192000"/>
              <a:gd name="connsiteY184" fmla="*/ 2107046 h 2237474"/>
              <a:gd name="connsiteX185" fmla="*/ 72352 w 12192000"/>
              <a:gd name="connsiteY185" fmla="*/ 2107991 h 2237474"/>
              <a:gd name="connsiteX186" fmla="*/ 37645 w 12192000"/>
              <a:gd name="connsiteY186" fmla="*/ 2115401 h 2237474"/>
              <a:gd name="connsiteX187" fmla="*/ 4572 w 12192000"/>
              <a:gd name="connsiteY187" fmla="*/ 2111091 h 2237474"/>
              <a:gd name="connsiteX188" fmla="*/ 0 w 12192000"/>
              <a:gd name="connsiteY188" fmla="*/ 2110468 h 2237474"/>
              <a:gd name="connsiteX189" fmla="*/ 0 w 12192000"/>
              <a:gd name="connsiteY18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60755 w 12192000"/>
              <a:gd name="connsiteY40" fmla="*/ 1203427 h 2237474"/>
              <a:gd name="connsiteX41" fmla="*/ 8419755 w 12192000"/>
              <a:gd name="connsiteY41" fmla="*/ 1216260 h 2237474"/>
              <a:gd name="connsiteX42" fmla="*/ 8411626 w 12192000"/>
              <a:gd name="connsiteY42" fmla="*/ 1214397 h 2237474"/>
              <a:gd name="connsiteX43" fmla="*/ 8363469 w 12192000"/>
              <a:gd name="connsiteY43" fmla="*/ 1246658 h 2237474"/>
              <a:gd name="connsiteX44" fmla="*/ 8275497 w 12192000"/>
              <a:gd name="connsiteY44" fmla="*/ 1264396 h 2237474"/>
              <a:gd name="connsiteX45" fmla="*/ 8206287 w 12192000"/>
              <a:gd name="connsiteY45" fmla="*/ 1273060 h 2237474"/>
              <a:gd name="connsiteX46" fmla="*/ 8139997 w 12192000"/>
              <a:gd name="connsiteY46" fmla="*/ 1282713 h 2237474"/>
              <a:gd name="connsiteX47" fmla="*/ 8074238 w 12192000"/>
              <a:gd name="connsiteY47" fmla="*/ 1301895 h 2237474"/>
              <a:gd name="connsiteX48" fmla="*/ 7942099 w 12192000"/>
              <a:gd name="connsiteY48" fmla="*/ 1336332 h 2237474"/>
              <a:gd name="connsiteX49" fmla="*/ 7902328 w 12192000"/>
              <a:gd name="connsiteY49" fmla="*/ 1345865 h 2237474"/>
              <a:gd name="connsiteX50" fmla="*/ 7840612 w 12192000"/>
              <a:gd name="connsiteY50" fmla="*/ 1369373 h 2237474"/>
              <a:gd name="connsiteX51" fmla="*/ 7786819 w 12192000"/>
              <a:gd name="connsiteY51" fmla="*/ 1378970 h 2237474"/>
              <a:gd name="connsiteX52" fmla="*/ 7548172 w 12192000"/>
              <a:gd name="connsiteY52" fmla="*/ 1417460 h 2237474"/>
              <a:gd name="connsiteX53" fmla="*/ 7483437 w 12192000"/>
              <a:gd name="connsiteY53" fmla="*/ 1478152 h 2237474"/>
              <a:gd name="connsiteX54" fmla="*/ 7377870 w 12192000"/>
              <a:gd name="connsiteY54" fmla="*/ 1523319 h 2237474"/>
              <a:gd name="connsiteX55" fmla="*/ 7230737 w 12192000"/>
              <a:gd name="connsiteY55" fmla="*/ 1562633 h 2237474"/>
              <a:gd name="connsiteX56" fmla="*/ 7224458 w 12192000"/>
              <a:gd name="connsiteY56" fmla="*/ 1573008 h 2237474"/>
              <a:gd name="connsiteX57" fmla="*/ 7183121 w 12192000"/>
              <a:gd name="connsiteY57" fmla="*/ 1595162 h 2237474"/>
              <a:gd name="connsiteX58" fmla="*/ 7164601 w 12192000"/>
              <a:gd name="connsiteY58" fmla="*/ 1606490 h 2237474"/>
              <a:gd name="connsiteX59" fmla="*/ 7031309 w 12192000"/>
              <a:gd name="connsiteY59" fmla="*/ 1619451 h 2237474"/>
              <a:gd name="connsiteX60" fmla="*/ 6900177 w 12192000"/>
              <a:gd name="connsiteY60" fmla="*/ 1636016 h 2237474"/>
              <a:gd name="connsiteX61" fmla="*/ 6795372 w 12192000"/>
              <a:gd name="connsiteY61" fmla="*/ 1644845 h 2237474"/>
              <a:gd name="connsiteX62" fmla="*/ 6692251 w 12192000"/>
              <a:gd name="connsiteY62" fmla="*/ 1656357 h 2237474"/>
              <a:gd name="connsiteX63" fmla="*/ 6655235 w 12192000"/>
              <a:gd name="connsiteY63" fmla="*/ 1661869 h 2237474"/>
              <a:gd name="connsiteX64" fmla="*/ 6554894 w 12192000"/>
              <a:gd name="connsiteY64" fmla="*/ 1664428 h 2237474"/>
              <a:gd name="connsiteX65" fmla="*/ 6516595 w 12192000"/>
              <a:gd name="connsiteY65" fmla="*/ 1667475 h 2237474"/>
              <a:gd name="connsiteX66" fmla="*/ 6508541 w 12192000"/>
              <a:gd name="connsiteY66" fmla="*/ 1668757 h 2237474"/>
              <a:gd name="connsiteX67" fmla="*/ 6471012 w 12192000"/>
              <a:gd name="connsiteY67" fmla="*/ 1678604 h 2237474"/>
              <a:gd name="connsiteX68" fmla="*/ 6364035 w 12192000"/>
              <a:gd name="connsiteY68" fmla="*/ 1667683 h 2237474"/>
              <a:gd name="connsiteX69" fmla="*/ 6280959 w 12192000"/>
              <a:gd name="connsiteY69" fmla="*/ 1689329 h 2237474"/>
              <a:gd name="connsiteX70" fmla="*/ 6243319 w 12192000"/>
              <a:gd name="connsiteY70" fmla="*/ 1695560 h 2237474"/>
              <a:gd name="connsiteX71" fmla="*/ 6098321 w 12192000"/>
              <a:gd name="connsiteY71" fmla="*/ 1721646 h 2237474"/>
              <a:gd name="connsiteX72" fmla="*/ 5880652 w 12192000"/>
              <a:gd name="connsiteY72" fmla="*/ 1779643 h 2237474"/>
              <a:gd name="connsiteX73" fmla="*/ 5785959 w 12192000"/>
              <a:gd name="connsiteY73" fmla="*/ 1775307 h 2237474"/>
              <a:gd name="connsiteX74" fmla="*/ 5643534 w 12192000"/>
              <a:gd name="connsiteY74" fmla="*/ 1802919 h 2237474"/>
              <a:gd name="connsiteX75" fmla="*/ 5518799 w 12192000"/>
              <a:gd name="connsiteY75" fmla="*/ 1818312 h 2237474"/>
              <a:gd name="connsiteX76" fmla="*/ 5505014 w 12192000"/>
              <a:gd name="connsiteY76" fmla="*/ 1819259 h 2237474"/>
              <a:gd name="connsiteX77" fmla="*/ 5453307 w 12192000"/>
              <a:gd name="connsiteY77" fmla="*/ 1815450 h 2237474"/>
              <a:gd name="connsiteX78" fmla="*/ 5221533 w 12192000"/>
              <a:gd name="connsiteY78" fmla="*/ 1846950 h 2237474"/>
              <a:gd name="connsiteX79" fmla="*/ 5149802 w 12192000"/>
              <a:gd name="connsiteY79" fmla="*/ 1844846 h 2237474"/>
              <a:gd name="connsiteX80" fmla="*/ 5114927 w 12192000"/>
              <a:gd name="connsiteY80" fmla="*/ 1847827 h 2237474"/>
              <a:gd name="connsiteX81" fmla="*/ 5108970 w 12192000"/>
              <a:gd name="connsiteY81" fmla="*/ 1847935 h 2237474"/>
              <a:gd name="connsiteX82" fmla="*/ 5067961 w 12192000"/>
              <a:gd name="connsiteY82" fmla="*/ 1845917 h 2237474"/>
              <a:gd name="connsiteX83" fmla="*/ 5007075 w 12192000"/>
              <a:gd name="connsiteY83" fmla="*/ 1838626 h 2237474"/>
              <a:gd name="connsiteX84" fmla="*/ 4944087 w 12192000"/>
              <a:gd name="connsiteY84" fmla="*/ 1823332 h 2237474"/>
              <a:gd name="connsiteX85" fmla="*/ 4907662 w 12192000"/>
              <a:gd name="connsiteY85" fmla="*/ 1816900 h 2237474"/>
              <a:gd name="connsiteX86" fmla="*/ 4882386 w 12192000"/>
              <a:gd name="connsiteY86" fmla="*/ 1809844 h 2237474"/>
              <a:gd name="connsiteX87" fmla="*/ 4811440 w 12192000"/>
              <a:gd name="connsiteY87" fmla="*/ 1804655 h 2237474"/>
              <a:gd name="connsiteX88" fmla="*/ 4691075 w 12192000"/>
              <a:gd name="connsiteY88" fmla="*/ 1801389 h 2237474"/>
              <a:gd name="connsiteX89" fmla="*/ 4640313 w 12192000"/>
              <a:gd name="connsiteY89" fmla="*/ 1784307 h 2237474"/>
              <a:gd name="connsiteX90" fmla="*/ 4536503 w 12192000"/>
              <a:gd name="connsiteY90" fmla="*/ 1785334 h 2237474"/>
              <a:gd name="connsiteX91" fmla="*/ 4513724 w 12192000"/>
              <a:gd name="connsiteY91" fmla="*/ 1791996 h 2237474"/>
              <a:gd name="connsiteX92" fmla="*/ 4459810 w 12192000"/>
              <a:gd name="connsiteY92" fmla="*/ 1797886 h 2237474"/>
              <a:gd name="connsiteX93" fmla="*/ 4379064 w 12192000"/>
              <a:gd name="connsiteY93" fmla="*/ 1817177 h 2237474"/>
              <a:gd name="connsiteX94" fmla="*/ 4290981 w 12192000"/>
              <a:gd name="connsiteY94" fmla="*/ 1839677 h 2237474"/>
              <a:gd name="connsiteX95" fmla="*/ 4238372 w 12192000"/>
              <a:gd name="connsiteY95" fmla="*/ 1851480 h 2237474"/>
              <a:gd name="connsiteX96" fmla="*/ 4232517 w 12192000"/>
              <a:gd name="connsiteY96" fmla="*/ 1852567 h 2237474"/>
              <a:gd name="connsiteX97" fmla="*/ 4191732 w 12192000"/>
              <a:gd name="connsiteY97" fmla="*/ 1857328 h 2237474"/>
              <a:gd name="connsiteX98" fmla="*/ 4065532 w 12192000"/>
              <a:gd name="connsiteY98" fmla="*/ 1855477 h 2237474"/>
              <a:gd name="connsiteX99" fmla="*/ 4028460 w 12192000"/>
              <a:gd name="connsiteY99" fmla="*/ 1855137 h 2237474"/>
              <a:gd name="connsiteX100" fmla="*/ 4002267 w 12192000"/>
              <a:gd name="connsiteY100" fmla="*/ 1852352 h 2237474"/>
              <a:gd name="connsiteX101" fmla="*/ 3931396 w 12192000"/>
              <a:gd name="connsiteY101" fmla="*/ 1858915 h 2237474"/>
              <a:gd name="connsiteX102" fmla="*/ 3812162 w 12192000"/>
              <a:gd name="connsiteY102" fmla="*/ 1875501 h 2237474"/>
              <a:gd name="connsiteX103" fmla="*/ 3758105 w 12192000"/>
              <a:gd name="connsiteY103" fmla="*/ 1871856 h 2237474"/>
              <a:gd name="connsiteX104" fmla="*/ 3715896 w 12192000"/>
              <a:gd name="connsiteY104" fmla="*/ 1881552 h 2237474"/>
              <a:gd name="connsiteX105" fmla="*/ 3567259 w 12192000"/>
              <a:gd name="connsiteY105" fmla="*/ 1893482 h 2237474"/>
              <a:gd name="connsiteX106" fmla="*/ 3405770 w 12192000"/>
              <a:gd name="connsiteY106" fmla="*/ 1904591 h 2237474"/>
              <a:gd name="connsiteX107" fmla="*/ 3280097 w 12192000"/>
              <a:gd name="connsiteY107" fmla="*/ 1919610 h 2237474"/>
              <a:gd name="connsiteX108" fmla="*/ 3123424 w 12192000"/>
              <a:gd name="connsiteY108" fmla="*/ 1952930 h 2237474"/>
              <a:gd name="connsiteX109" fmla="*/ 3009910 w 12192000"/>
              <a:gd name="connsiteY109" fmla="*/ 1957866 h 2237474"/>
              <a:gd name="connsiteX110" fmla="*/ 2995934 w 12192000"/>
              <a:gd name="connsiteY110" fmla="*/ 1967085 h 2237474"/>
              <a:gd name="connsiteX111" fmla="*/ 2980071 w 12192000"/>
              <a:gd name="connsiteY111" fmla="*/ 1972988 h 2237474"/>
              <a:gd name="connsiteX112" fmla="*/ 2942858 w 12192000"/>
              <a:gd name="connsiteY112" fmla="*/ 1981367 h 2237474"/>
              <a:gd name="connsiteX113" fmla="*/ 2875436 w 12192000"/>
              <a:gd name="connsiteY113" fmla="*/ 1996977 h 2237474"/>
              <a:gd name="connsiteX114" fmla="*/ 2874892 w 12192000"/>
              <a:gd name="connsiteY114" fmla="*/ 1996085 h 2237474"/>
              <a:gd name="connsiteX115" fmla="*/ 2864145 w 12192000"/>
              <a:gd name="connsiteY115" fmla="*/ 1994061 h 2237474"/>
              <a:gd name="connsiteX116" fmla="*/ 2843662 w 12192000"/>
              <a:gd name="connsiteY116" fmla="*/ 1992498 h 2237474"/>
              <a:gd name="connsiteX117" fmla="*/ 2796128 w 12192000"/>
              <a:gd name="connsiteY117" fmla="*/ 1976403 h 2237474"/>
              <a:gd name="connsiteX118" fmla="*/ 2756784 w 12192000"/>
              <a:gd name="connsiteY118" fmla="*/ 1985116 h 2237474"/>
              <a:gd name="connsiteX119" fmla="*/ 2748833 w 12192000"/>
              <a:gd name="connsiteY119" fmla="*/ 1986323 h 2237474"/>
              <a:gd name="connsiteX120" fmla="*/ 2748661 w 12192000"/>
              <a:gd name="connsiteY120" fmla="*/ 1986122 h 2237474"/>
              <a:gd name="connsiteX121" fmla="*/ 2740251 w 12192000"/>
              <a:gd name="connsiteY121" fmla="*/ 1986946 h 2237474"/>
              <a:gd name="connsiteX122" fmla="*/ 2718916 w 12192000"/>
              <a:gd name="connsiteY122" fmla="*/ 1990867 h 2237474"/>
              <a:gd name="connsiteX123" fmla="*/ 2713522 w 12192000"/>
              <a:gd name="connsiteY123" fmla="*/ 1990173 h 2237474"/>
              <a:gd name="connsiteX124" fmla="*/ 2680597 w 12192000"/>
              <a:gd name="connsiteY124" fmla="*/ 1984996 h 2237474"/>
              <a:gd name="connsiteX125" fmla="*/ 2578178 w 12192000"/>
              <a:gd name="connsiteY125" fmla="*/ 1990531 h 2237474"/>
              <a:gd name="connsiteX126" fmla="*/ 2476147 w 12192000"/>
              <a:gd name="connsiteY126" fmla="*/ 1998305 h 2237474"/>
              <a:gd name="connsiteX127" fmla="*/ 2373568 w 12192000"/>
              <a:gd name="connsiteY127" fmla="*/ 2003219 h 2237474"/>
              <a:gd name="connsiteX128" fmla="*/ 2321399 w 12192000"/>
              <a:gd name="connsiteY128" fmla="*/ 1989467 h 2237474"/>
              <a:gd name="connsiteX129" fmla="*/ 2315525 w 12192000"/>
              <a:gd name="connsiteY129" fmla="*/ 1989708 h 2237474"/>
              <a:gd name="connsiteX130" fmla="*/ 2300792 w 12192000"/>
              <a:gd name="connsiteY130" fmla="*/ 1994290 h 2237474"/>
              <a:gd name="connsiteX131" fmla="*/ 2295469 w 12192000"/>
              <a:gd name="connsiteY131" fmla="*/ 1996659 h 2237474"/>
              <a:gd name="connsiteX132" fmla="*/ 2287219 w 12192000"/>
              <a:gd name="connsiteY132" fmla="*/ 1998750 h 2237474"/>
              <a:gd name="connsiteX133" fmla="*/ 2286948 w 12192000"/>
              <a:gd name="connsiteY133" fmla="*/ 1998596 h 2237474"/>
              <a:gd name="connsiteX134" fmla="*/ 2243069 w 12192000"/>
              <a:gd name="connsiteY134" fmla="*/ 2015111 h 2237474"/>
              <a:gd name="connsiteX135" fmla="*/ 2186609 w 12192000"/>
              <a:gd name="connsiteY135" fmla="*/ 2008263 h 2237474"/>
              <a:gd name="connsiteX136" fmla="*/ 2164831 w 12192000"/>
              <a:gd name="connsiteY136" fmla="*/ 2010143 h 2237474"/>
              <a:gd name="connsiteX137" fmla="*/ 2152836 w 12192000"/>
              <a:gd name="connsiteY137" fmla="*/ 2010048 h 2237474"/>
              <a:gd name="connsiteX138" fmla="*/ 2117102 w 12192000"/>
              <a:gd name="connsiteY138" fmla="*/ 2023004 h 2237474"/>
              <a:gd name="connsiteX139" fmla="*/ 2111935 w 12192000"/>
              <a:gd name="connsiteY139" fmla="*/ 2023163 h 2237474"/>
              <a:gd name="connsiteX140" fmla="*/ 2089991 w 12192000"/>
              <a:gd name="connsiteY140" fmla="*/ 2034193 h 2237474"/>
              <a:gd name="connsiteX141" fmla="*/ 2058061 w 12192000"/>
              <a:gd name="connsiteY141" fmla="*/ 2047942 h 2237474"/>
              <a:gd name="connsiteX142" fmla="*/ 2055737 w 12192000"/>
              <a:gd name="connsiteY142" fmla="*/ 2047704 h 2237474"/>
              <a:gd name="connsiteX143" fmla="*/ 2042244 w 12192000"/>
              <a:gd name="connsiteY143" fmla="*/ 2055560 h 2237474"/>
              <a:gd name="connsiteX144" fmla="*/ 1976224 w 12192000"/>
              <a:gd name="connsiteY144" fmla="*/ 2074257 h 2237474"/>
              <a:gd name="connsiteX145" fmla="*/ 1877728 w 12192000"/>
              <a:gd name="connsiteY145" fmla="*/ 2101004 h 2237474"/>
              <a:gd name="connsiteX146" fmla="*/ 1759056 w 12192000"/>
              <a:gd name="connsiteY146" fmla="*/ 2125608 h 2237474"/>
              <a:gd name="connsiteX147" fmla="*/ 1637948 w 12192000"/>
              <a:gd name="connsiteY147" fmla="*/ 2172597 h 2237474"/>
              <a:gd name="connsiteX148" fmla="*/ 1434549 w 12192000"/>
              <a:gd name="connsiteY148" fmla="*/ 2234522 h 2237474"/>
              <a:gd name="connsiteX149" fmla="*/ 1398481 w 12192000"/>
              <a:gd name="connsiteY149" fmla="*/ 2237074 h 2237474"/>
              <a:gd name="connsiteX150" fmla="*/ 1398407 w 12192000"/>
              <a:gd name="connsiteY150" fmla="*/ 2237095 h 2237474"/>
              <a:gd name="connsiteX151" fmla="*/ 1370962 w 12192000"/>
              <a:gd name="connsiteY151" fmla="*/ 2237474 h 2237474"/>
              <a:gd name="connsiteX152" fmla="*/ 1356367 w 12192000"/>
              <a:gd name="connsiteY152" fmla="*/ 2235089 h 2237474"/>
              <a:gd name="connsiteX153" fmla="*/ 1324828 w 12192000"/>
              <a:gd name="connsiteY153" fmla="*/ 2231968 h 2237474"/>
              <a:gd name="connsiteX154" fmla="*/ 1297744 w 12192000"/>
              <a:gd name="connsiteY154" fmla="*/ 2235849 h 2237474"/>
              <a:gd name="connsiteX155" fmla="*/ 1286236 w 12192000"/>
              <a:gd name="connsiteY155" fmla="*/ 2233135 h 2237474"/>
              <a:gd name="connsiteX156" fmla="*/ 1283504 w 12192000"/>
              <a:gd name="connsiteY156" fmla="*/ 2233797 h 2237474"/>
              <a:gd name="connsiteX157" fmla="*/ 1279765 w 12192000"/>
              <a:gd name="connsiteY157" fmla="*/ 2229639 h 2237474"/>
              <a:gd name="connsiteX158" fmla="*/ 1195347 w 12192000"/>
              <a:gd name="connsiteY158" fmla="*/ 2212354 h 2237474"/>
              <a:gd name="connsiteX159" fmla="*/ 970251 w 12192000"/>
              <a:gd name="connsiteY159" fmla="*/ 2221029 h 2237474"/>
              <a:gd name="connsiteX160" fmla="*/ 812914 w 12192000"/>
              <a:gd name="connsiteY160" fmla="*/ 2202752 h 2237474"/>
              <a:gd name="connsiteX161" fmla="*/ 800195 w 12192000"/>
              <a:gd name="connsiteY161" fmla="*/ 2209407 h 2237474"/>
              <a:gd name="connsiteX162" fmla="*/ 784978 w 12192000"/>
              <a:gd name="connsiteY162" fmla="*/ 2212360 h 2237474"/>
              <a:gd name="connsiteX163" fmla="*/ 681987 w 12192000"/>
              <a:gd name="connsiteY163" fmla="*/ 2216757 h 2237474"/>
              <a:gd name="connsiteX164" fmla="*/ 669923 w 12192000"/>
              <a:gd name="connsiteY164" fmla="*/ 2211682 h 2237474"/>
              <a:gd name="connsiteX165" fmla="*/ 648680 w 12192000"/>
              <a:gd name="connsiteY165" fmla="*/ 2206229 h 2237474"/>
              <a:gd name="connsiteX166" fmla="*/ 597225 w 12192000"/>
              <a:gd name="connsiteY166" fmla="*/ 2180999 h 2237474"/>
              <a:gd name="connsiteX167" fmla="*/ 558449 w 12192000"/>
              <a:gd name="connsiteY167" fmla="*/ 2182346 h 2237474"/>
              <a:gd name="connsiteX168" fmla="*/ 550517 w 12192000"/>
              <a:gd name="connsiteY168" fmla="*/ 2182060 h 2237474"/>
              <a:gd name="connsiteX169" fmla="*/ 550309 w 12192000"/>
              <a:gd name="connsiteY169" fmla="*/ 2181825 h 2237474"/>
              <a:gd name="connsiteX170" fmla="*/ 541836 w 12192000"/>
              <a:gd name="connsiteY170" fmla="*/ 2181063 h 2237474"/>
              <a:gd name="connsiteX171" fmla="*/ 536057 w 12192000"/>
              <a:gd name="connsiteY171" fmla="*/ 2181537 h 2237474"/>
              <a:gd name="connsiteX172" fmla="*/ 520671 w 12192000"/>
              <a:gd name="connsiteY172" fmla="*/ 2180980 h 2237474"/>
              <a:gd name="connsiteX173" fmla="*/ 515024 w 12192000"/>
              <a:gd name="connsiteY173" fmla="*/ 2179258 h 2237474"/>
              <a:gd name="connsiteX174" fmla="*/ 512278 w 12192000"/>
              <a:gd name="connsiteY174" fmla="*/ 2176369 h 2237474"/>
              <a:gd name="connsiteX175" fmla="*/ 480419 w 12192000"/>
              <a:gd name="connsiteY175" fmla="*/ 2167807 h 2237474"/>
              <a:gd name="connsiteX176" fmla="*/ 413835 w 12192000"/>
              <a:gd name="connsiteY176" fmla="*/ 2156783 h 2237474"/>
              <a:gd name="connsiteX177" fmla="*/ 376513 w 12192000"/>
              <a:gd name="connsiteY177" fmla="*/ 2154014 h 2237474"/>
              <a:gd name="connsiteX178" fmla="*/ 273386 w 12192000"/>
              <a:gd name="connsiteY178" fmla="*/ 2142551 h 2237474"/>
              <a:gd name="connsiteX179" fmla="*/ 169207 w 12192000"/>
              <a:gd name="connsiteY179" fmla="*/ 2128100 h 2237474"/>
              <a:gd name="connsiteX180" fmla="*/ 93149 w 12192000"/>
              <a:gd name="connsiteY180" fmla="*/ 2105324 h 2237474"/>
              <a:gd name="connsiteX181" fmla="*/ 88109 w 12192000"/>
              <a:gd name="connsiteY181" fmla="*/ 2106704 h 2237474"/>
              <a:gd name="connsiteX182" fmla="*/ 80022 w 12192000"/>
              <a:gd name="connsiteY182" fmla="*/ 2107254 h 2237474"/>
              <a:gd name="connsiteX183" fmla="*/ 79717 w 12192000"/>
              <a:gd name="connsiteY183" fmla="*/ 2107046 h 2237474"/>
              <a:gd name="connsiteX184" fmla="*/ 72352 w 12192000"/>
              <a:gd name="connsiteY184" fmla="*/ 2107991 h 2237474"/>
              <a:gd name="connsiteX185" fmla="*/ 37645 w 12192000"/>
              <a:gd name="connsiteY185" fmla="*/ 2115401 h 2237474"/>
              <a:gd name="connsiteX186" fmla="*/ 4572 w 12192000"/>
              <a:gd name="connsiteY186" fmla="*/ 2111091 h 2237474"/>
              <a:gd name="connsiteX187" fmla="*/ 0 w 12192000"/>
              <a:gd name="connsiteY187" fmla="*/ 2110468 h 2237474"/>
              <a:gd name="connsiteX188" fmla="*/ 0 w 12192000"/>
              <a:gd name="connsiteY18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80071 w 12192000"/>
              <a:gd name="connsiteY110" fmla="*/ 1972988 h 2237474"/>
              <a:gd name="connsiteX111" fmla="*/ 2942858 w 12192000"/>
              <a:gd name="connsiteY111" fmla="*/ 1981367 h 2237474"/>
              <a:gd name="connsiteX112" fmla="*/ 2875436 w 12192000"/>
              <a:gd name="connsiteY112" fmla="*/ 1996977 h 2237474"/>
              <a:gd name="connsiteX113" fmla="*/ 2874892 w 12192000"/>
              <a:gd name="connsiteY113" fmla="*/ 1996085 h 2237474"/>
              <a:gd name="connsiteX114" fmla="*/ 2864145 w 12192000"/>
              <a:gd name="connsiteY114" fmla="*/ 1994061 h 2237474"/>
              <a:gd name="connsiteX115" fmla="*/ 2843662 w 12192000"/>
              <a:gd name="connsiteY115" fmla="*/ 1992498 h 2237474"/>
              <a:gd name="connsiteX116" fmla="*/ 2796128 w 12192000"/>
              <a:gd name="connsiteY116" fmla="*/ 1976403 h 2237474"/>
              <a:gd name="connsiteX117" fmla="*/ 2756784 w 12192000"/>
              <a:gd name="connsiteY117" fmla="*/ 1985116 h 2237474"/>
              <a:gd name="connsiteX118" fmla="*/ 2748833 w 12192000"/>
              <a:gd name="connsiteY118" fmla="*/ 1986323 h 2237474"/>
              <a:gd name="connsiteX119" fmla="*/ 2748661 w 12192000"/>
              <a:gd name="connsiteY119" fmla="*/ 1986122 h 2237474"/>
              <a:gd name="connsiteX120" fmla="*/ 2740251 w 12192000"/>
              <a:gd name="connsiteY120" fmla="*/ 1986946 h 2237474"/>
              <a:gd name="connsiteX121" fmla="*/ 2718916 w 12192000"/>
              <a:gd name="connsiteY121" fmla="*/ 1990867 h 2237474"/>
              <a:gd name="connsiteX122" fmla="*/ 2713522 w 12192000"/>
              <a:gd name="connsiteY122" fmla="*/ 1990173 h 2237474"/>
              <a:gd name="connsiteX123" fmla="*/ 2680597 w 12192000"/>
              <a:gd name="connsiteY123" fmla="*/ 1984996 h 2237474"/>
              <a:gd name="connsiteX124" fmla="*/ 2578178 w 12192000"/>
              <a:gd name="connsiteY124" fmla="*/ 1990531 h 2237474"/>
              <a:gd name="connsiteX125" fmla="*/ 2476147 w 12192000"/>
              <a:gd name="connsiteY125" fmla="*/ 1998305 h 2237474"/>
              <a:gd name="connsiteX126" fmla="*/ 2373568 w 12192000"/>
              <a:gd name="connsiteY126" fmla="*/ 2003219 h 2237474"/>
              <a:gd name="connsiteX127" fmla="*/ 2321399 w 12192000"/>
              <a:gd name="connsiteY127" fmla="*/ 1989467 h 2237474"/>
              <a:gd name="connsiteX128" fmla="*/ 2315525 w 12192000"/>
              <a:gd name="connsiteY128" fmla="*/ 1989708 h 2237474"/>
              <a:gd name="connsiteX129" fmla="*/ 2300792 w 12192000"/>
              <a:gd name="connsiteY129" fmla="*/ 1994290 h 2237474"/>
              <a:gd name="connsiteX130" fmla="*/ 2295469 w 12192000"/>
              <a:gd name="connsiteY130" fmla="*/ 1996659 h 2237474"/>
              <a:gd name="connsiteX131" fmla="*/ 2287219 w 12192000"/>
              <a:gd name="connsiteY131" fmla="*/ 1998750 h 2237474"/>
              <a:gd name="connsiteX132" fmla="*/ 2286948 w 12192000"/>
              <a:gd name="connsiteY132" fmla="*/ 1998596 h 2237474"/>
              <a:gd name="connsiteX133" fmla="*/ 2243069 w 12192000"/>
              <a:gd name="connsiteY133" fmla="*/ 2015111 h 2237474"/>
              <a:gd name="connsiteX134" fmla="*/ 2186609 w 12192000"/>
              <a:gd name="connsiteY134" fmla="*/ 2008263 h 2237474"/>
              <a:gd name="connsiteX135" fmla="*/ 2164831 w 12192000"/>
              <a:gd name="connsiteY135" fmla="*/ 2010143 h 2237474"/>
              <a:gd name="connsiteX136" fmla="*/ 2152836 w 12192000"/>
              <a:gd name="connsiteY136" fmla="*/ 2010048 h 2237474"/>
              <a:gd name="connsiteX137" fmla="*/ 2117102 w 12192000"/>
              <a:gd name="connsiteY137" fmla="*/ 2023004 h 2237474"/>
              <a:gd name="connsiteX138" fmla="*/ 2111935 w 12192000"/>
              <a:gd name="connsiteY138" fmla="*/ 2023163 h 2237474"/>
              <a:gd name="connsiteX139" fmla="*/ 2089991 w 12192000"/>
              <a:gd name="connsiteY139" fmla="*/ 2034193 h 2237474"/>
              <a:gd name="connsiteX140" fmla="*/ 2058061 w 12192000"/>
              <a:gd name="connsiteY140" fmla="*/ 2047942 h 2237474"/>
              <a:gd name="connsiteX141" fmla="*/ 2055737 w 12192000"/>
              <a:gd name="connsiteY141" fmla="*/ 2047704 h 2237474"/>
              <a:gd name="connsiteX142" fmla="*/ 2042244 w 12192000"/>
              <a:gd name="connsiteY142" fmla="*/ 2055560 h 2237474"/>
              <a:gd name="connsiteX143" fmla="*/ 1976224 w 12192000"/>
              <a:gd name="connsiteY143" fmla="*/ 2074257 h 2237474"/>
              <a:gd name="connsiteX144" fmla="*/ 1877728 w 12192000"/>
              <a:gd name="connsiteY144" fmla="*/ 2101004 h 2237474"/>
              <a:gd name="connsiteX145" fmla="*/ 1759056 w 12192000"/>
              <a:gd name="connsiteY145" fmla="*/ 2125608 h 2237474"/>
              <a:gd name="connsiteX146" fmla="*/ 1637948 w 12192000"/>
              <a:gd name="connsiteY146" fmla="*/ 2172597 h 2237474"/>
              <a:gd name="connsiteX147" fmla="*/ 1434549 w 12192000"/>
              <a:gd name="connsiteY147" fmla="*/ 2234522 h 2237474"/>
              <a:gd name="connsiteX148" fmla="*/ 1398481 w 12192000"/>
              <a:gd name="connsiteY148" fmla="*/ 2237074 h 2237474"/>
              <a:gd name="connsiteX149" fmla="*/ 1398407 w 12192000"/>
              <a:gd name="connsiteY149" fmla="*/ 2237095 h 2237474"/>
              <a:gd name="connsiteX150" fmla="*/ 1370962 w 12192000"/>
              <a:gd name="connsiteY150" fmla="*/ 2237474 h 2237474"/>
              <a:gd name="connsiteX151" fmla="*/ 1356367 w 12192000"/>
              <a:gd name="connsiteY151" fmla="*/ 2235089 h 2237474"/>
              <a:gd name="connsiteX152" fmla="*/ 1324828 w 12192000"/>
              <a:gd name="connsiteY152" fmla="*/ 2231968 h 2237474"/>
              <a:gd name="connsiteX153" fmla="*/ 1297744 w 12192000"/>
              <a:gd name="connsiteY153" fmla="*/ 2235849 h 2237474"/>
              <a:gd name="connsiteX154" fmla="*/ 1286236 w 12192000"/>
              <a:gd name="connsiteY154" fmla="*/ 2233135 h 2237474"/>
              <a:gd name="connsiteX155" fmla="*/ 1283504 w 12192000"/>
              <a:gd name="connsiteY155" fmla="*/ 2233797 h 2237474"/>
              <a:gd name="connsiteX156" fmla="*/ 1279765 w 12192000"/>
              <a:gd name="connsiteY156" fmla="*/ 2229639 h 2237474"/>
              <a:gd name="connsiteX157" fmla="*/ 1195347 w 12192000"/>
              <a:gd name="connsiteY157" fmla="*/ 2212354 h 2237474"/>
              <a:gd name="connsiteX158" fmla="*/ 970251 w 12192000"/>
              <a:gd name="connsiteY158" fmla="*/ 2221029 h 2237474"/>
              <a:gd name="connsiteX159" fmla="*/ 812914 w 12192000"/>
              <a:gd name="connsiteY159" fmla="*/ 2202752 h 2237474"/>
              <a:gd name="connsiteX160" fmla="*/ 800195 w 12192000"/>
              <a:gd name="connsiteY160" fmla="*/ 2209407 h 2237474"/>
              <a:gd name="connsiteX161" fmla="*/ 784978 w 12192000"/>
              <a:gd name="connsiteY161" fmla="*/ 2212360 h 2237474"/>
              <a:gd name="connsiteX162" fmla="*/ 681987 w 12192000"/>
              <a:gd name="connsiteY162" fmla="*/ 2216757 h 2237474"/>
              <a:gd name="connsiteX163" fmla="*/ 669923 w 12192000"/>
              <a:gd name="connsiteY163" fmla="*/ 2211682 h 2237474"/>
              <a:gd name="connsiteX164" fmla="*/ 648680 w 12192000"/>
              <a:gd name="connsiteY164" fmla="*/ 2206229 h 2237474"/>
              <a:gd name="connsiteX165" fmla="*/ 597225 w 12192000"/>
              <a:gd name="connsiteY165" fmla="*/ 2180999 h 2237474"/>
              <a:gd name="connsiteX166" fmla="*/ 558449 w 12192000"/>
              <a:gd name="connsiteY166" fmla="*/ 2182346 h 2237474"/>
              <a:gd name="connsiteX167" fmla="*/ 550517 w 12192000"/>
              <a:gd name="connsiteY167" fmla="*/ 2182060 h 2237474"/>
              <a:gd name="connsiteX168" fmla="*/ 550309 w 12192000"/>
              <a:gd name="connsiteY168" fmla="*/ 2181825 h 2237474"/>
              <a:gd name="connsiteX169" fmla="*/ 541836 w 12192000"/>
              <a:gd name="connsiteY169" fmla="*/ 2181063 h 2237474"/>
              <a:gd name="connsiteX170" fmla="*/ 536057 w 12192000"/>
              <a:gd name="connsiteY170" fmla="*/ 2181537 h 2237474"/>
              <a:gd name="connsiteX171" fmla="*/ 520671 w 12192000"/>
              <a:gd name="connsiteY171" fmla="*/ 2180980 h 2237474"/>
              <a:gd name="connsiteX172" fmla="*/ 515024 w 12192000"/>
              <a:gd name="connsiteY172" fmla="*/ 2179258 h 2237474"/>
              <a:gd name="connsiteX173" fmla="*/ 512278 w 12192000"/>
              <a:gd name="connsiteY173" fmla="*/ 2176369 h 2237474"/>
              <a:gd name="connsiteX174" fmla="*/ 480419 w 12192000"/>
              <a:gd name="connsiteY174" fmla="*/ 2167807 h 2237474"/>
              <a:gd name="connsiteX175" fmla="*/ 413835 w 12192000"/>
              <a:gd name="connsiteY175" fmla="*/ 2156783 h 2237474"/>
              <a:gd name="connsiteX176" fmla="*/ 376513 w 12192000"/>
              <a:gd name="connsiteY176" fmla="*/ 2154014 h 2237474"/>
              <a:gd name="connsiteX177" fmla="*/ 273386 w 12192000"/>
              <a:gd name="connsiteY177" fmla="*/ 2142551 h 2237474"/>
              <a:gd name="connsiteX178" fmla="*/ 169207 w 12192000"/>
              <a:gd name="connsiteY178" fmla="*/ 2128100 h 2237474"/>
              <a:gd name="connsiteX179" fmla="*/ 93149 w 12192000"/>
              <a:gd name="connsiteY179" fmla="*/ 2105324 h 2237474"/>
              <a:gd name="connsiteX180" fmla="*/ 88109 w 12192000"/>
              <a:gd name="connsiteY180" fmla="*/ 2106704 h 2237474"/>
              <a:gd name="connsiteX181" fmla="*/ 80022 w 12192000"/>
              <a:gd name="connsiteY181" fmla="*/ 2107254 h 2237474"/>
              <a:gd name="connsiteX182" fmla="*/ 79717 w 12192000"/>
              <a:gd name="connsiteY182" fmla="*/ 2107046 h 2237474"/>
              <a:gd name="connsiteX183" fmla="*/ 72352 w 12192000"/>
              <a:gd name="connsiteY183" fmla="*/ 2107991 h 2237474"/>
              <a:gd name="connsiteX184" fmla="*/ 37645 w 12192000"/>
              <a:gd name="connsiteY184" fmla="*/ 2115401 h 2237474"/>
              <a:gd name="connsiteX185" fmla="*/ 4572 w 12192000"/>
              <a:gd name="connsiteY185" fmla="*/ 2111091 h 2237474"/>
              <a:gd name="connsiteX186" fmla="*/ 0 w 12192000"/>
              <a:gd name="connsiteY186" fmla="*/ 2110468 h 2237474"/>
              <a:gd name="connsiteX187" fmla="*/ 0 w 12192000"/>
              <a:gd name="connsiteY18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40251 w 12192000"/>
              <a:gd name="connsiteY119" fmla="*/ 1986946 h 2237474"/>
              <a:gd name="connsiteX120" fmla="*/ 2718916 w 12192000"/>
              <a:gd name="connsiteY120" fmla="*/ 1990867 h 2237474"/>
              <a:gd name="connsiteX121" fmla="*/ 2713522 w 12192000"/>
              <a:gd name="connsiteY121" fmla="*/ 1990173 h 2237474"/>
              <a:gd name="connsiteX122" fmla="*/ 2680597 w 12192000"/>
              <a:gd name="connsiteY122" fmla="*/ 1984996 h 2237474"/>
              <a:gd name="connsiteX123" fmla="*/ 2578178 w 12192000"/>
              <a:gd name="connsiteY123" fmla="*/ 1990531 h 2237474"/>
              <a:gd name="connsiteX124" fmla="*/ 2476147 w 12192000"/>
              <a:gd name="connsiteY124" fmla="*/ 1998305 h 2237474"/>
              <a:gd name="connsiteX125" fmla="*/ 2373568 w 12192000"/>
              <a:gd name="connsiteY125" fmla="*/ 2003219 h 2237474"/>
              <a:gd name="connsiteX126" fmla="*/ 2321399 w 12192000"/>
              <a:gd name="connsiteY126" fmla="*/ 1989467 h 2237474"/>
              <a:gd name="connsiteX127" fmla="*/ 2315525 w 12192000"/>
              <a:gd name="connsiteY127" fmla="*/ 1989708 h 2237474"/>
              <a:gd name="connsiteX128" fmla="*/ 2300792 w 12192000"/>
              <a:gd name="connsiteY128" fmla="*/ 1994290 h 2237474"/>
              <a:gd name="connsiteX129" fmla="*/ 2295469 w 12192000"/>
              <a:gd name="connsiteY129" fmla="*/ 1996659 h 2237474"/>
              <a:gd name="connsiteX130" fmla="*/ 2287219 w 12192000"/>
              <a:gd name="connsiteY130" fmla="*/ 1998750 h 2237474"/>
              <a:gd name="connsiteX131" fmla="*/ 2286948 w 12192000"/>
              <a:gd name="connsiteY131" fmla="*/ 1998596 h 2237474"/>
              <a:gd name="connsiteX132" fmla="*/ 2243069 w 12192000"/>
              <a:gd name="connsiteY132" fmla="*/ 2015111 h 2237474"/>
              <a:gd name="connsiteX133" fmla="*/ 2186609 w 12192000"/>
              <a:gd name="connsiteY133" fmla="*/ 2008263 h 2237474"/>
              <a:gd name="connsiteX134" fmla="*/ 2164831 w 12192000"/>
              <a:gd name="connsiteY134" fmla="*/ 2010143 h 2237474"/>
              <a:gd name="connsiteX135" fmla="*/ 2152836 w 12192000"/>
              <a:gd name="connsiteY135" fmla="*/ 2010048 h 2237474"/>
              <a:gd name="connsiteX136" fmla="*/ 2117102 w 12192000"/>
              <a:gd name="connsiteY136" fmla="*/ 2023004 h 2237474"/>
              <a:gd name="connsiteX137" fmla="*/ 2111935 w 12192000"/>
              <a:gd name="connsiteY137" fmla="*/ 2023163 h 2237474"/>
              <a:gd name="connsiteX138" fmla="*/ 2089991 w 12192000"/>
              <a:gd name="connsiteY138" fmla="*/ 2034193 h 2237474"/>
              <a:gd name="connsiteX139" fmla="*/ 2058061 w 12192000"/>
              <a:gd name="connsiteY139" fmla="*/ 2047942 h 2237474"/>
              <a:gd name="connsiteX140" fmla="*/ 2055737 w 12192000"/>
              <a:gd name="connsiteY140" fmla="*/ 2047704 h 2237474"/>
              <a:gd name="connsiteX141" fmla="*/ 2042244 w 12192000"/>
              <a:gd name="connsiteY141" fmla="*/ 2055560 h 2237474"/>
              <a:gd name="connsiteX142" fmla="*/ 1976224 w 12192000"/>
              <a:gd name="connsiteY142" fmla="*/ 2074257 h 2237474"/>
              <a:gd name="connsiteX143" fmla="*/ 1877728 w 12192000"/>
              <a:gd name="connsiteY143" fmla="*/ 2101004 h 2237474"/>
              <a:gd name="connsiteX144" fmla="*/ 1759056 w 12192000"/>
              <a:gd name="connsiteY144" fmla="*/ 2125608 h 2237474"/>
              <a:gd name="connsiteX145" fmla="*/ 1637948 w 12192000"/>
              <a:gd name="connsiteY145" fmla="*/ 2172597 h 2237474"/>
              <a:gd name="connsiteX146" fmla="*/ 1434549 w 12192000"/>
              <a:gd name="connsiteY146" fmla="*/ 2234522 h 2237474"/>
              <a:gd name="connsiteX147" fmla="*/ 1398481 w 12192000"/>
              <a:gd name="connsiteY147" fmla="*/ 2237074 h 2237474"/>
              <a:gd name="connsiteX148" fmla="*/ 1398407 w 12192000"/>
              <a:gd name="connsiteY148" fmla="*/ 2237095 h 2237474"/>
              <a:gd name="connsiteX149" fmla="*/ 1370962 w 12192000"/>
              <a:gd name="connsiteY149" fmla="*/ 2237474 h 2237474"/>
              <a:gd name="connsiteX150" fmla="*/ 1356367 w 12192000"/>
              <a:gd name="connsiteY150" fmla="*/ 2235089 h 2237474"/>
              <a:gd name="connsiteX151" fmla="*/ 1324828 w 12192000"/>
              <a:gd name="connsiteY151" fmla="*/ 2231968 h 2237474"/>
              <a:gd name="connsiteX152" fmla="*/ 1297744 w 12192000"/>
              <a:gd name="connsiteY152" fmla="*/ 2235849 h 2237474"/>
              <a:gd name="connsiteX153" fmla="*/ 1286236 w 12192000"/>
              <a:gd name="connsiteY153" fmla="*/ 2233135 h 2237474"/>
              <a:gd name="connsiteX154" fmla="*/ 1283504 w 12192000"/>
              <a:gd name="connsiteY154" fmla="*/ 2233797 h 2237474"/>
              <a:gd name="connsiteX155" fmla="*/ 1279765 w 12192000"/>
              <a:gd name="connsiteY155" fmla="*/ 2229639 h 2237474"/>
              <a:gd name="connsiteX156" fmla="*/ 1195347 w 12192000"/>
              <a:gd name="connsiteY156" fmla="*/ 2212354 h 2237474"/>
              <a:gd name="connsiteX157" fmla="*/ 970251 w 12192000"/>
              <a:gd name="connsiteY157" fmla="*/ 2221029 h 2237474"/>
              <a:gd name="connsiteX158" fmla="*/ 812914 w 12192000"/>
              <a:gd name="connsiteY158" fmla="*/ 2202752 h 2237474"/>
              <a:gd name="connsiteX159" fmla="*/ 800195 w 12192000"/>
              <a:gd name="connsiteY159" fmla="*/ 2209407 h 2237474"/>
              <a:gd name="connsiteX160" fmla="*/ 784978 w 12192000"/>
              <a:gd name="connsiteY160" fmla="*/ 2212360 h 2237474"/>
              <a:gd name="connsiteX161" fmla="*/ 681987 w 12192000"/>
              <a:gd name="connsiteY161" fmla="*/ 2216757 h 2237474"/>
              <a:gd name="connsiteX162" fmla="*/ 669923 w 12192000"/>
              <a:gd name="connsiteY162" fmla="*/ 2211682 h 2237474"/>
              <a:gd name="connsiteX163" fmla="*/ 648680 w 12192000"/>
              <a:gd name="connsiteY163" fmla="*/ 2206229 h 2237474"/>
              <a:gd name="connsiteX164" fmla="*/ 597225 w 12192000"/>
              <a:gd name="connsiteY164" fmla="*/ 2180999 h 2237474"/>
              <a:gd name="connsiteX165" fmla="*/ 558449 w 12192000"/>
              <a:gd name="connsiteY165" fmla="*/ 2182346 h 2237474"/>
              <a:gd name="connsiteX166" fmla="*/ 550517 w 12192000"/>
              <a:gd name="connsiteY166" fmla="*/ 2182060 h 2237474"/>
              <a:gd name="connsiteX167" fmla="*/ 550309 w 12192000"/>
              <a:gd name="connsiteY167" fmla="*/ 2181825 h 2237474"/>
              <a:gd name="connsiteX168" fmla="*/ 541836 w 12192000"/>
              <a:gd name="connsiteY168" fmla="*/ 2181063 h 2237474"/>
              <a:gd name="connsiteX169" fmla="*/ 536057 w 12192000"/>
              <a:gd name="connsiteY169" fmla="*/ 2181537 h 2237474"/>
              <a:gd name="connsiteX170" fmla="*/ 520671 w 12192000"/>
              <a:gd name="connsiteY170" fmla="*/ 2180980 h 2237474"/>
              <a:gd name="connsiteX171" fmla="*/ 515024 w 12192000"/>
              <a:gd name="connsiteY171" fmla="*/ 2179258 h 2237474"/>
              <a:gd name="connsiteX172" fmla="*/ 512278 w 12192000"/>
              <a:gd name="connsiteY172" fmla="*/ 2176369 h 2237474"/>
              <a:gd name="connsiteX173" fmla="*/ 480419 w 12192000"/>
              <a:gd name="connsiteY173" fmla="*/ 2167807 h 2237474"/>
              <a:gd name="connsiteX174" fmla="*/ 413835 w 12192000"/>
              <a:gd name="connsiteY174" fmla="*/ 2156783 h 2237474"/>
              <a:gd name="connsiteX175" fmla="*/ 376513 w 12192000"/>
              <a:gd name="connsiteY175" fmla="*/ 2154014 h 2237474"/>
              <a:gd name="connsiteX176" fmla="*/ 273386 w 12192000"/>
              <a:gd name="connsiteY176" fmla="*/ 2142551 h 2237474"/>
              <a:gd name="connsiteX177" fmla="*/ 169207 w 12192000"/>
              <a:gd name="connsiteY177" fmla="*/ 2128100 h 2237474"/>
              <a:gd name="connsiteX178" fmla="*/ 93149 w 12192000"/>
              <a:gd name="connsiteY178" fmla="*/ 2105324 h 2237474"/>
              <a:gd name="connsiteX179" fmla="*/ 88109 w 12192000"/>
              <a:gd name="connsiteY179" fmla="*/ 2106704 h 2237474"/>
              <a:gd name="connsiteX180" fmla="*/ 80022 w 12192000"/>
              <a:gd name="connsiteY180" fmla="*/ 2107254 h 2237474"/>
              <a:gd name="connsiteX181" fmla="*/ 79717 w 12192000"/>
              <a:gd name="connsiteY181" fmla="*/ 2107046 h 2237474"/>
              <a:gd name="connsiteX182" fmla="*/ 72352 w 12192000"/>
              <a:gd name="connsiteY182" fmla="*/ 2107991 h 2237474"/>
              <a:gd name="connsiteX183" fmla="*/ 37645 w 12192000"/>
              <a:gd name="connsiteY183" fmla="*/ 2115401 h 2237474"/>
              <a:gd name="connsiteX184" fmla="*/ 4572 w 12192000"/>
              <a:gd name="connsiteY184" fmla="*/ 2111091 h 2237474"/>
              <a:gd name="connsiteX185" fmla="*/ 0 w 12192000"/>
              <a:gd name="connsiteY185" fmla="*/ 2110468 h 2237474"/>
              <a:gd name="connsiteX186" fmla="*/ 0 w 12192000"/>
              <a:gd name="connsiteY18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18916 w 12192000"/>
              <a:gd name="connsiteY119" fmla="*/ 1990867 h 2237474"/>
              <a:gd name="connsiteX120" fmla="*/ 2713522 w 12192000"/>
              <a:gd name="connsiteY120" fmla="*/ 1990173 h 2237474"/>
              <a:gd name="connsiteX121" fmla="*/ 2680597 w 12192000"/>
              <a:gd name="connsiteY121" fmla="*/ 1984996 h 2237474"/>
              <a:gd name="connsiteX122" fmla="*/ 2578178 w 12192000"/>
              <a:gd name="connsiteY122" fmla="*/ 1990531 h 2237474"/>
              <a:gd name="connsiteX123" fmla="*/ 2476147 w 12192000"/>
              <a:gd name="connsiteY123" fmla="*/ 1998305 h 2237474"/>
              <a:gd name="connsiteX124" fmla="*/ 2373568 w 12192000"/>
              <a:gd name="connsiteY124" fmla="*/ 2003219 h 2237474"/>
              <a:gd name="connsiteX125" fmla="*/ 2321399 w 12192000"/>
              <a:gd name="connsiteY125" fmla="*/ 1989467 h 2237474"/>
              <a:gd name="connsiteX126" fmla="*/ 2315525 w 12192000"/>
              <a:gd name="connsiteY126" fmla="*/ 1989708 h 2237474"/>
              <a:gd name="connsiteX127" fmla="*/ 2300792 w 12192000"/>
              <a:gd name="connsiteY127" fmla="*/ 1994290 h 2237474"/>
              <a:gd name="connsiteX128" fmla="*/ 2295469 w 12192000"/>
              <a:gd name="connsiteY128" fmla="*/ 1996659 h 2237474"/>
              <a:gd name="connsiteX129" fmla="*/ 2287219 w 12192000"/>
              <a:gd name="connsiteY129" fmla="*/ 1998750 h 2237474"/>
              <a:gd name="connsiteX130" fmla="*/ 2286948 w 12192000"/>
              <a:gd name="connsiteY130" fmla="*/ 1998596 h 2237474"/>
              <a:gd name="connsiteX131" fmla="*/ 2243069 w 12192000"/>
              <a:gd name="connsiteY131" fmla="*/ 2015111 h 2237474"/>
              <a:gd name="connsiteX132" fmla="*/ 2186609 w 12192000"/>
              <a:gd name="connsiteY132" fmla="*/ 2008263 h 2237474"/>
              <a:gd name="connsiteX133" fmla="*/ 2164831 w 12192000"/>
              <a:gd name="connsiteY133" fmla="*/ 2010143 h 2237474"/>
              <a:gd name="connsiteX134" fmla="*/ 2152836 w 12192000"/>
              <a:gd name="connsiteY134" fmla="*/ 2010048 h 2237474"/>
              <a:gd name="connsiteX135" fmla="*/ 2117102 w 12192000"/>
              <a:gd name="connsiteY135" fmla="*/ 2023004 h 2237474"/>
              <a:gd name="connsiteX136" fmla="*/ 2111935 w 12192000"/>
              <a:gd name="connsiteY136" fmla="*/ 2023163 h 2237474"/>
              <a:gd name="connsiteX137" fmla="*/ 2089991 w 12192000"/>
              <a:gd name="connsiteY137" fmla="*/ 2034193 h 2237474"/>
              <a:gd name="connsiteX138" fmla="*/ 2058061 w 12192000"/>
              <a:gd name="connsiteY138" fmla="*/ 2047942 h 2237474"/>
              <a:gd name="connsiteX139" fmla="*/ 2055737 w 12192000"/>
              <a:gd name="connsiteY139" fmla="*/ 2047704 h 2237474"/>
              <a:gd name="connsiteX140" fmla="*/ 2042244 w 12192000"/>
              <a:gd name="connsiteY140" fmla="*/ 2055560 h 2237474"/>
              <a:gd name="connsiteX141" fmla="*/ 1976224 w 12192000"/>
              <a:gd name="connsiteY141" fmla="*/ 2074257 h 2237474"/>
              <a:gd name="connsiteX142" fmla="*/ 1877728 w 12192000"/>
              <a:gd name="connsiteY142" fmla="*/ 2101004 h 2237474"/>
              <a:gd name="connsiteX143" fmla="*/ 1759056 w 12192000"/>
              <a:gd name="connsiteY143" fmla="*/ 2125608 h 2237474"/>
              <a:gd name="connsiteX144" fmla="*/ 1637948 w 12192000"/>
              <a:gd name="connsiteY144" fmla="*/ 2172597 h 2237474"/>
              <a:gd name="connsiteX145" fmla="*/ 1434549 w 12192000"/>
              <a:gd name="connsiteY145" fmla="*/ 2234522 h 2237474"/>
              <a:gd name="connsiteX146" fmla="*/ 1398481 w 12192000"/>
              <a:gd name="connsiteY146" fmla="*/ 2237074 h 2237474"/>
              <a:gd name="connsiteX147" fmla="*/ 1398407 w 12192000"/>
              <a:gd name="connsiteY147" fmla="*/ 2237095 h 2237474"/>
              <a:gd name="connsiteX148" fmla="*/ 1370962 w 12192000"/>
              <a:gd name="connsiteY148" fmla="*/ 2237474 h 2237474"/>
              <a:gd name="connsiteX149" fmla="*/ 1356367 w 12192000"/>
              <a:gd name="connsiteY149" fmla="*/ 2235089 h 2237474"/>
              <a:gd name="connsiteX150" fmla="*/ 1324828 w 12192000"/>
              <a:gd name="connsiteY150" fmla="*/ 2231968 h 2237474"/>
              <a:gd name="connsiteX151" fmla="*/ 1297744 w 12192000"/>
              <a:gd name="connsiteY151" fmla="*/ 2235849 h 2237474"/>
              <a:gd name="connsiteX152" fmla="*/ 1286236 w 12192000"/>
              <a:gd name="connsiteY152" fmla="*/ 2233135 h 2237474"/>
              <a:gd name="connsiteX153" fmla="*/ 1283504 w 12192000"/>
              <a:gd name="connsiteY153" fmla="*/ 2233797 h 2237474"/>
              <a:gd name="connsiteX154" fmla="*/ 1279765 w 12192000"/>
              <a:gd name="connsiteY154" fmla="*/ 2229639 h 2237474"/>
              <a:gd name="connsiteX155" fmla="*/ 1195347 w 12192000"/>
              <a:gd name="connsiteY155" fmla="*/ 2212354 h 2237474"/>
              <a:gd name="connsiteX156" fmla="*/ 970251 w 12192000"/>
              <a:gd name="connsiteY156" fmla="*/ 2221029 h 2237474"/>
              <a:gd name="connsiteX157" fmla="*/ 812914 w 12192000"/>
              <a:gd name="connsiteY157" fmla="*/ 2202752 h 2237474"/>
              <a:gd name="connsiteX158" fmla="*/ 800195 w 12192000"/>
              <a:gd name="connsiteY158" fmla="*/ 2209407 h 2237474"/>
              <a:gd name="connsiteX159" fmla="*/ 784978 w 12192000"/>
              <a:gd name="connsiteY159" fmla="*/ 2212360 h 2237474"/>
              <a:gd name="connsiteX160" fmla="*/ 681987 w 12192000"/>
              <a:gd name="connsiteY160" fmla="*/ 2216757 h 2237474"/>
              <a:gd name="connsiteX161" fmla="*/ 669923 w 12192000"/>
              <a:gd name="connsiteY161" fmla="*/ 2211682 h 2237474"/>
              <a:gd name="connsiteX162" fmla="*/ 648680 w 12192000"/>
              <a:gd name="connsiteY162" fmla="*/ 2206229 h 2237474"/>
              <a:gd name="connsiteX163" fmla="*/ 597225 w 12192000"/>
              <a:gd name="connsiteY163" fmla="*/ 2180999 h 2237474"/>
              <a:gd name="connsiteX164" fmla="*/ 558449 w 12192000"/>
              <a:gd name="connsiteY164" fmla="*/ 2182346 h 2237474"/>
              <a:gd name="connsiteX165" fmla="*/ 550517 w 12192000"/>
              <a:gd name="connsiteY165" fmla="*/ 2182060 h 2237474"/>
              <a:gd name="connsiteX166" fmla="*/ 550309 w 12192000"/>
              <a:gd name="connsiteY166" fmla="*/ 2181825 h 2237474"/>
              <a:gd name="connsiteX167" fmla="*/ 541836 w 12192000"/>
              <a:gd name="connsiteY167" fmla="*/ 2181063 h 2237474"/>
              <a:gd name="connsiteX168" fmla="*/ 536057 w 12192000"/>
              <a:gd name="connsiteY168" fmla="*/ 2181537 h 2237474"/>
              <a:gd name="connsiteX169" fmla="*/ 520671 w 12192000"/>
              <a:gd name="connsiteY169" fmla="*/ 2180980 h 2237474"/>
              <a:gd name="connsiteX170" fmla="*/ 515024 w 12192000"/>
              <a:gd name="connsiteY170" fmla="*/ 2179258 h 2237474"/>
              <a:gd name="connsiteX171" fmla="*/ 512278 w 12192000"/>
              <a:gd name="connsiteY171" fmla="*/ 2176369 h 2237474"/>
              <a:gd name="connsiteX172" fmla="*/ 480419 w 12192000"/>
              <a:gd name="connsiteY172" fmla="*/ 2167807 h 2237474"/>
              <a:gd name="connsiteX173" fmla="*/ 413835 w 12192000"/>
              <a:gd name="connsiteY173" fmla="*/ 2156783 h 2237474"/>
              <a:gd name="connsiteX174" fmla="*/ 376513 w 12192000"/>
              <a:gd name="connsiteY174" fmla="*/ 2154014 h 2237474"/>
              <a:gd name="connsiteX175" fmla="*/ 273386 w 12192000"/>
              <a:gd name="connsiteY175" fmla="*/ 2142551 h 2237474"/>
              <a:gd name="connsiteX176" fmla="*/ 169207 w 12192000"/>
              <a:gd name="connsiteY176" fmla="*/ 2128100 h 2237474"/>
              <a:gd name="connsiteX177" fmla="*/ 93149 w 12192000"/>
              <a:gd name="connsiteY177" fmla="*/ 2105324 h 2237474"/>
              <a:gd name="connsiteX178" fmla="*/ 88109 w 12192000"/>
              <a:gd name="connsiteY178" fmla="*/ 2106704 h 2237474"/>
              <a:gd name="connsiteX179" fmla="*/ 80022 w 12192000"/>
              <a:gd name="connsiteY179" fmla="*/ 2107254 h 2237474"/>
              <a:gd name="connsiteX180" fmla="*/ 79717 w 12192000"/>
              <a:gd name="connsiteY180" fmla="*/ 2107046 h 2237474"/>
              <a:gd name="connsiteX181" fmla="*/ 72352 w 12192000"/>
              <a:gd name="connsiteY181" fmla="*/ 2107991 h 2237474"/>
              <a:gd name="connsiteX182" fmla="*/ 37645 w 12192000"/>
              <a:gd name="connsiteY182" fmla="*/ 2115401 h 2237474"/>
              <a:gd name="connsiteX183" fmla="*/ 4572 w 12192000"/>
              <a:gd name="connsiteY183" fmla="*/ 2111091 h 2237474"/>
              <a:gd name="connsiteX184" fmla="*/ 0 w 12192000"/>
              <a:gd name="connsiteY184" fmla="*/ 2110468 h 2237474"/>
              <a:gd name="connsiteX185" fmla="*/ 0 w 12192000"/>
              <a:gd name="connsiteY18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86948 w 12192000"/>
              <a:gd name="connsiteY129" fmla="*/ 1998596 h 2237474"/>
              <a:gd name="connsiteX130" fmla="*/ 2243069 w 12192000"/>
              <a:gd name="connsiteY130" fmla="*/ 2015111 h 2237474"/>
              <a:gd name="connsiteX131" fmla="*/ 2186609 w 12192000"/>
              <a:gd name="connsiteY131" fmla="*/ 2008263 h 2237474"/>
              <a:gd name="connsiteX132" fmla="*/ 2164831 w 12192000"/>
              <a:gd name="connsiteY132" fmla="*/ 2010143 h 2237474"/>
              <a:gd name="connsiteX133" fmla="*/ 2152836 w 12192000"/>
              <a:gd name="connsiteY133" fmla="*/ 2010048 h 2237474"/>
              <a:gd name="connsiteX134" fmla="*/ 2117102 w 12192000"/>
              <a:gd name="connsiteY134" fmla="*/ 2023004 h 2237474"/>
              <a:gd name="connsiteX135" fmla="*/ 2111935 w 12192000"/>
              <a:gd name="connsiteY135" fmla="*/ 2023163 h 2237474"/>
              <a:gd name="connsiteX136" fmla="*/ 2089991 w 12192000"/>
              <a:gd name="connsiteY136" fmla="*/ 2034193 h 2237474"/>
              <a:gd name="connsiteX137" fmla="*/ 2058061 w 12192000"/>
              <a:gd name="connsiteY137" fmla="*/ 2047942 h 2237474"/>
              <a:gd name="connsiteX138" fmla="*/ 2055737 w 12192000"/>
              <a:gd name="connsiteY138" fmla="*/ 2047704 h 2237474"/>
              <a:gd name="connsiteX139" fmla="*/ 2042244 w 12192000"/>
              <a:gd name="connsiteY139" fmla="*/ 2055560 h 2237474"/>
              <a:gd name="connsiteX140" fmla="*/ 1976224 w 12192000"/>
              <a:gd name="connsiteY140" fmla="*/ 2074257 h 2237474"/>
              <a:gd name="connsiteX141" fmla="*/ 1877728 w 12192000"/>
              <a:gd name="connsiteY141" fmla="*/ 2101004 h 2237474"/>
              <a:gd name="connsiteX142" fmla="*/ 1759056 w 12192000"/>
              <a:gd name="connsiteY142" fmla="*/ 2125608 h 2237474"/>
              <a:gd name="connsiteX143" fmla="*/ 1637948 w 12192000"/>
              <a:gd name="connsiteY143" fmla="*/ 2172597 h 2237474"/>
              <a:gd name="connsiteX144" fmla="*/ 1434549 w 12192000"/>
              <a:gd name="connsiteY144" fmla="*/ 2234522 h 2237474"/>
              <a:gd name="connsiteX145" fmla="*/ 1398481 w 12192000"/>
              <a:gd name="connsiteY145" fmla="*/ 2237074 h 2237474"/>
              <a:gd name="connsiteX146" fmla="*/ 1398407 w 12192000"/>
              <a:gd name="connsiteY146" fmla="*/ 2237095 h 2237474"/>
              <a:gd name="connsiteX147" fmla="*/ 1370962 w 12192000"/>
              <a:gd name="connsiteY147" fmla="*/ 2237474 h 2237474"/>
              <a:gd name="connsiteX148" fmla="*/ 1356367 w 12192000"/>
              <a:gd name="connsiteY148" fmla="*/ 2235089 h 2237474"/>
              <a:gd name="connsiteX149" fmla="*/ 1324828 w 12192000"/>
              <a:gd name="connsiteY149" fmla="*/ 2231968 h 2237474"/>
              <a:gd name="connsiteX150" fmla="*/ 1297744 w 12192000"/>
              <a:gd name="connsiteY150" fmla="*/ 2235849 h 2237474"/>
              <a:gd name="connsiteX151" fmla="*/ 1286236 w 12192000"/>
              <a:gd name="connsiteY151" fmla="*/ 2233135 h 2237474"/>
              <a:gd name="connsiteX152" fmla="*/ 1283504 w 12192000"/>
              <a:gd name="connsiteY152" fmla="*/ 2233797 h 2237474"/>
              <a:gd name="connsiteX153" fmla="*/ 1279765 w 12192000"/>
              <a:gd name="connsiteY153" fmla="*/ 2229639 h 2237474"/>
              <a:gd name="connsiteX154" fmla="*/ 1195347 w 12192000"/>
              <a:gd name="connsiteY154" fmla="*/ 2212354 h 2237474"/>
              <a:gd name="connsiteX155" fmla="*/ 970251 w 12192000"/>
              <a:gd name="connsiteY155" fmla="*/ 2221029 h 2237474"/>
              <a:gd name="connsiteX156" fmla="*/ 812914 w 12192000"/>
              <a:gd name="connsiteY156" fmla="*/ 2202752 h 2237474"/>
              <a:gd name="connsiteX157" fmla="*/ 800195 w 12192000"/>
              <a:gd name="connsiteY157" fmla="*/ 2209407 h 2237474"/>
              <a:gd name="connsiteX158" fmla="*/ 784978 w 12192000"/>
              <a:gd name="connsiteY158" fmla="*/ 2212360 h 2237474"/>
              <a:gd name="connsiteX159" fmla="*/ 681987 w 12192000"/>
              <a:gd name="connsiteY159" fmla="*/ 2216757 h 2237474"/>
              <a:gd name="connsiteX160" fmla="*/ 669923 w 12192000"/>
              <a:gd name="connsiteY160" fmla="*/ 2211682 h 2237474"/>
              <a:gd name="connsiteX161" fmla="*/ 648680 w 12192000"/>
              <a:gd name="connsiteY161" fmla="*/ 2206229 h 2237474"/>
              <a:gd name="connsiteX162" fmla="*/ 597225 w 12192000"/>
              <a:gd name="connsiteY162" fmla="*/ 2180999 h 2237474"/>
              <a:gd name="connsiteX163" fmla="*/ 558449 w 12192000"/>
              <a:gd name="connsiteY163" fmla="*/ 2182346 h 2237474"/>
              <a:gd name="connsiteX164" fmla="*/ 550517 w 12192000"/>
              <a:gd name="connsiteY164" fmla="*/ 2182060 h 2237474"/>
              <a:gd name="connsiteX165" fmla="*/ 550309 w 12192000"/>
              <a:gd name="connsiteY165" fmla="*/ 2181825 h 2237474"/>
              <a:gd name="connsiteX166" fmla="*/ 541836 w 12192000"/>
              <a:gd name="connsiteY166" fmla="*/ 2181063 h 2237474"/>
              <a:gd name="connsiteX167" fmla="*/ 536057 w 12192000"/>
              <a:gd name="connsiteY167" fmla="*/ 2181537 h 2237474"/>
              <a:gd name="connsiteX168" fmla="*/ 520671 w 12192000"/>
              <a:gd name="connsiteY168" fmla="*/ 2180980 h 2237474"/>
              <a:gd name="connsiteX169" fmla="*/ 515024 w 12192000"/>
              <a:gd name="connsiteY169" fmla="*/ 2179258 h 2237474"/>
              <a:gd name="connsiteX170" fmla="*/ 512278 w 12192000"/>
              <a:gd name="connsiteY170" fmla="*/ 2176369 h 2237474"/>
              <a:gd name="connsiteX171" fmla="*/ 480419 w 12192000"/>
              <a:gd name="connsiteY171" fmla="*/ 2167807 h 2237474"/>
              <a:gd name="connsiteX172" fmla="*/ 413835 w 12192000"/>
              <a:gd name="connsiteY172" fmla="*/ 2156783 h 2237474"/>
              <a:gd name="connsiteX173" fmla="*/ 376513 w 12192000"/>
              <a:gd name="connsiteY173" fmla="*/ 2154014 h 2237474"/>
              <a:gd name="connsiteX174" fmla="*/ 273386 w 12192000"/>
              <a:gd name="connsiteY174" fmla="*/ 2142551 h 2237474"/>
              <a:gd name="connsiteX175" fmla="*/ 169207 w 12192000"/>
              <a:gd name="connsiteY175" fmla="*/ 2128100 h 2237474"/>
              <a:gd name="connsiteX176" fmla="*/ 93149 w 12192000"/>
              <a:gd name="connsiteY176" fmla="*/ 2105324 h 2237474"/>
              <a:gd name="connsiteX177" fmla="*/ 88109 w 12192000"/>
              <a:gd name="connsiteY177" fmla="*/ 2106704 h 2237474"/>
              <a:gd name="connsiteX178" fmla="*/ 80022 w 12192000"/>
              <a:gd name="connsiteY178" fmla="*/ 2107254 h 2237474"/>
              <a:gd name="connsiteX179" fmla="*/ 79717 w 12192000"/>
              <a:gd name="connsiteY179" fmla="*/ 2107046 h 2237474"/>
              <a:gd name="connsiteX180" fmla="*/ 72352 w 12192000"/>
              <a:gd name="connsiteY180" fmla="*/ 2107991 h 2237474"/>
              <a:gd name="connsiteX181" fmla="*/ 37645 w 12192000"/>
              <a:gd name="connsiteY181" fmla="*/ 2115401 h 2237474"/>
              <a:gd name="connsiteX182" fmla="*/ 4572 w 12192000"/>
              <a:gd name="connsiteY182" fmla="*/ 2111091 h 2237474"/>
              <a:gd name="connsiteX183" fmla="*/ 0 w 12192000"/>
              <a:gd name="connsiteY183" fmla="*/ 2110468 h 2237474"/>
              <a:gd name="connsiteX184" fmla="*/ 0 w 12192000"/>
              <a:gd name="connsiteY18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43069 w 12192000"/>
              <a:gd name="connsiteY129" fmla="*/ 2015111 h 2237474"/>
              <a:gd name="connsiteX130" fmla="*/ 2186609 w 12192000"/>
              <a:gd name="connsiteY130" fmla="*/ 2008263 h 2237474"/>
              <a:gd name="connsiteX131" fmla="*/ 2164831 w 12192000"/>
              <a:gd name="connsiteY131" fmla="*/ 2010143 h 2237474"/>
              <a:gd name="connsiteX132" fmla="*/ 2152836 w 12192000"/>
              <a:gd name="connsiteY132" fmla="*/ 2010048 h 2237474"/>
              <a:gd name="connsiteX133" fmla="*/ 2117102 w 12192000"/>
              <a:gd name="connsiteY133" fmla="*/ 2023004 h 2237474"/>
              <a:gd name="connsiteX134" fmla="*/ 2111935 w 12192000"/>
              <a:gd name="connsiteY134" fmla="*/ 2023163 h 2237474"/>
              <a:gd name="connsiteX135" fmla="*/ 2089991 w 12192000"/>
              <a:gd name="connsiteY135" fmla="*/ 2034193 h 2237474"/>
              <a:gd name="connsiteX136" fmla="*/ 2058061 w 12192000"/>
              <a:gd name="connsiteY136" fmla="*/ 2047942 h 2237474"/>
              <a:gd name="connsiteX137" fmla="*/ 2055737 w 12192000"/>
              <a:gd name="connsiteY137" fmla="*/ 2047704 h 2237474"/>
              <a:gd name="connsiteX138" fmla="*/ 2042244 w 12192000"/>
              <a:gd name="connsiteY138" fmla="*/ 2055560 h 2237474"/>
              <a:gd name="connsiteX139" fmla="*/ 1976224 w 12192000"/>
              <a:gd name="connsiteY139" fmla="*/ 2074257 h 2237474"/>
              <a:gd name="connsiteX140" fmla="*/ 1877728 w 12192000"/>
              <a:gd name="connsiteY140" fmla="*/ 2101004 h 2237474"/>
              <a:gd name="connsiteX141" fmla="*/ 1759056 w 12192000"/>
              <a:gd name="connsiteY141" fmla="*/ 2125608 h 2237474"/>
              <a:gd name="connsiteX142" fmla="*/ 1637948 w 12192000"/>
              <a:gd name="connsiteY142" fmla="*/ 2172597 h 2237474"/>
              <a:gd name="connsiteX143" fmla="*/ 1434549 w 12192000"/>
              <a:gd name="connsiteY143" fmla="*/ 2234522 h 2237474"/>
              <a:gd name="connsiteX144" fmla="*/ 1398481 w 12192000"/>
              <a:gd name="connsiteY144" fmla="*/ 2237074 h 2237474"/>
              <a:gd name="connsiteX145" fmla="*/ 1398407 w 12192000"/>
              <a:gd name="connsiteY145" fmla="*/ 2237095 h 2237474"/>
              <a:gd name="connsiteX146" fmla="*/ 1370962 w 12192000"/>
              <a:gd name="connsiteY146" fmla="*/ 2237474 h 2237474"/>
              <a:gd name="connsiteX147" fmla="*/ 1356367 w 12192000"/>
              <a:gd name="connsiteY147" fmla="*/ 2235089 h 2237474"/>
              <a:gd name="connsiteX148" fmla="*/ 1324828 w 12192000"/>
              <a:gd name="connsiteY148" fmla="*/ 2231968 h 2237474"/>
              <a:gd name="connsiteX149" fmla="*/ 1297744 w 12192000"/>
              <a:gd name="connsiteY149" fmla="*/ 2235849 h 2237474"/>
              <a:gd name="connsiteX150" fmla="*/ 1286236 w 12192000"/>
              <a:gd name="connsiteY150" fmla="*/ 2233135 h 2237474"/>
              <a:gd name="connsiteX151" fmla="*/ 1283504 w 12192000"/>
              <a:gd name="connsiteY151" fmla="*/ 2233797 h 2237474"/>
              <a:gd name="connsiteX152" fmla="*/ 1279765 w 12192000"/>
              <a:gd name="connsiteY152" fmla="*/ 2229639 h 2237474"/>
              <a:gd name="connsiteX153" fmla="*/ 1195347 w 12192000"/>
              <a:gd name="connsiteY153" fmla="*/ 2212354 h 2237474"/>
              <a:gd name="connsiteX154" fmla="*/ 970251 w 12192000"/>
              <a:gd name="connsiteY154" fmla="*/ 2221029 h 2237474"/>
              <a:gd name="connsiteX155" fmla="*/ 812914 w 12192000"/>
              <a:gd name="connsiteY155" fmla="*/ 2202752 h 2237474"/>
              <a:gd name="connsiteX156" fmla="*/ 800195 w 12192000"/>
              <a:gd name="connsiteY156" fmla="*/ 2209407 h 2237474"/>
              <a:gd name="connsiteX157" fmla="*/ 784978 w 12192000"/>
              <a:gd name="connsiteY157" fmla="*/ 2212360 h 2237474"/>
              <a:gd name="connsiteX158" fmla="*/ 681987 w 12192000"/>
              <a:gd name="connsiteY158" fmla="*/ 2216757 h 2237474"/>
              <a:gd name="connsiteX159" fmla="*/ 669923 w 12192000"/>
              <a:gd name="connsiteY159" fmla="*/ 2211682 h 2237474"/>
              <a:gd name="connsiteX160" fmla="*/ 648680 w 12192000"/>
              <a:gd name="connsiteY160" fmla="*/ 2206229 h 2237474"/>
              <a:gd name="connsiteX161" fmla="*/ 597225 w 12192000"/>
              <a:gd name="connsiteY161" fmla="*/ 2180999 h 2237474"/>
              <a:gd name="connsiteX162" fmla="*/ 558449 w 12192000"/>
              <a:gd name="connsiteY162" fmla="*/ 2182346 h 2237474"/>
              <a:gd name="connsiteX163" fmla="*/ 550517 w 12192000"/>
              <a:gd name="connsiteY163" fmla="*/ 2182060 h 2237474"/>
              <a:gd name="connsiteX164" fmla="*/ 550309 w 12192000"/>
              <a:gd name="connsiteY164" fmla="*/ 2181825 h 2237474"/>
              <a:gd name="connsiteX165" fmla="*/ 541836 w 12192000"/>
              <a:gd name="connsiteY165" fmla="*/ 2181063 h 2237474"/>
              <a:gd name="connsiteX166" fmla="*/ 536057 w 12192000"/>
              <a:gd name="connsiteY166" fmla="*/ 2181537 h 2237474"/>
              <a:gd name="connsiteX167" fmla="*/ 520671 w 12192000"/>
              <a:gd name="connsiteY167" fmla="*/ 2180980 h 2237474"/>
              <a:gd name="connsiteX168" fmla="*/ 515024 w 12192000"/>
              <a:gd name="connsiteY168" fmla="*/ 2179258 h 2237474"/>
              <a:gd name="connsiteX169" fmla="*/ 512278 w 12192000"/>
              <a:gd name="connsiteY169" fmla="*/ 2176369 h 2237474"/>
              <a:gd name="connsiteX170" fmla="*/ 480419 w 12192000"/>
              <a:gd name="connsiteY170" fmla="*/ 2167807 h 2237474"/>
              <a:gd name="connsiteX171" fmla="*/ 413835 w 12192000"/>
              <a:gd name="connsiteY171" fmla="*/ 2156783 h 2237474"/>
              <a:gd name="connsiteX172" fmla="*/ 376513 w 12192000"/>
              <a:gd name="connsiteY172" fmla="*/ 2154014 h 2237474"/>
              <a:gd name="connsiteX173" fmla="*/ 273386 w 12192000"/>
              <a:gd name="connsiteY173" fmla="*/ 2142551 h 2237474"/>
              <a:gd name="connsiteX174" fmla="*/ 169207 w 12192000"/>
              <a:gd name="connsiteY174" fmla="*/ 2128100 h 2237474"/>
              <a:gd name="connsiteX175" fmla="*/ 93149 w 12192000"/>
              <a:gd name="connsiteY175" fmla="*/ 2105324 h 2237474"/>
              <a:gd name="connsiteX176" fmla="*/ 88109 w 12192000"/>
              <a:gd name="connsiteY176" fmla="*/ 2106704 h 2237474"/>
              <a:gd name="connsiteX177" fmla="*/ 80022 w 12192000"/>
              <a:gd name="connsiteY177" fmla="*/ 2107254 h 2237474"/>
              <a:gd name="connsiteX178" fmla="*/ 79717 w 12192000"/>
              <a:gd name="connsiteY178" fmla="*/ 2107046 h 2237474"/>
              <a:gd name="connsiteX179" fmla="*/ 72352 w 12192000"/>
              <a:gd name="connsiteY179" fmla="*/ 2107991 h 2237474"/>
              <a:gd name="connsiteX180" fmla="*/ 37645 w 12192000"/>
              <a:gd name="connsiteY180" fmla="*/ 2115401 h 2237474"/>
              <a:gd name="connsiteX181" fmla="*/ 4572 w 12192000"/>
              <a:gd name="connsiteY181" fmla="*/ 2111091 h 2237474"/>
              <a:gd name="connsiteX182" fmla="*/ 0 w 12192000"/>
              <a:gd name="connsiteY182" fmla="*/ 2110468 h 2237474"/>
              <a:gd name="connsiteX183" fmla="*/ 0 w 12192000"/>
              <a:gd name="connsiteY18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87219 w 12192000"/>
              <a:gd name="connsiteY127" fmla="*/ 1998750 h 2237474"/>
              <a:gd name="connsiteX128" fmla="*/ 2243069 w 12192000"/>
              <a:gd name="connsiteY128" fmla="*/ 2015111 h 2237474"/>
              <a:gd name="connsiteX129" fmla="*/ 2186609 w 12192000"/>
              <a:gd name="connsiteY129" fmla="*/ 2008263 h 2237474"/>
              <a:gd name="connsiteX130" fmla="*/ 2164831 w 12192000"/>
              <a:gd name="connsiteY130" fmla="*/ 2010143 h 2237474"/>
              <a:gd name="connsiteX131" fmla="*/ 2152836 w 12192000"/>
              <a:gd name="connsiteY131" fmla="*/ 2010048 h 2237474"/>
              <a:gd name="connsiteX132" fmla="*/ 2117102 w 12192000"/>
              <a:gd name="connsiteY132" fmla="*/ 2023004 h 2237474"/>
              <a:gd name="connsiteX133" fmla="*/ 2111935 w 12192000"/>
              <a:gd name="connsiteY133" fmla="*/ 2023163 h 2237474"/>
              <a:gd name="connsiteX134" fmla="*/ 2089991 w 12192000"/>
              <a:gd name="connsiteY134" fmla="*/ 2034193 h 2237474"/>
              <a:gd name="connsiteX135" fmla="*/ 2058061 w 12192000"/>
              <a:gd name="connsiteY135" fmla="*/ 2047942 h 2237474"/>
              <a:gd name="connsiteX136" fmla="*/ 2055737 w 12192000"/>
              <a:gd name="connsiteY136" fmla="*/ 2047704 h 2237474"/>
              <a:gd name="connsiteX137" fmla="*/ 2042244 w 12192000"/>
              <a:gd name="connsiteY137" fmla="*/ 2055560 h 2237474"/>
              <a:gd name="connsiteX138" fmla="*/ 1976224 w 12192000"/>
              <a:gd name="connsiteY138" fmla="*/ 2074257 h 2237474"/>
              <a:gd name="connsiteX139" fmla="*/ 1877728 w 12192000"/>
              <a:gd name="connsiteY139" fmla="*/ 2101004 h 2237474"/>
              <a:gd name="connsiteX140" fmla="*/ 1759056 w 12192000"/>
              <a:gd name="connsiteY140" fmla="*/ 2125608 h 2237474"/>
              <a:gd name="connsiteX141" fmla="*/ 1637948 w 12192000"/>
              <a:gd name="connsiteY141" fmla="*/ 2172597 h 2237474"/>
              <a:gd name="connsiteX142" fmla="*/ 1434549 w 12192000"/>
              <a:gd name="connsiteY142" fmla="*/ 2234522 h 2237474"/>
              <a:gd name="connsiteX143" fmla="*/ 1398481 w 12192000"/>
              <a:gd name="connsiteY143" fmla="*/ 2237074 h 2237474"/>
              <a:gd name="connsiteX144" fmla="*/ 1398407 w 12192000"/>
              <a:gd name="connsiteY144" fmla="*/ 2237095 h 2237474"/>
              <a:gd name="connsiteX145" fmla="*/ 1370962 w 12192000"/>
              <a:gd name="connsiteY145" fmla="*/ 2237474 h 2237474"/>
              <a:gd name="connsiteX146" fmla="*/ 1356367 w 12192000"/>
              <a:gd name="connsiteY146" fmla="*/ 2235089 h 2237474"/>
              <a:gd name="connsiteX147" fmla="*/ 1324828 w 12192000"/>
              <a:gd name="connsiteY147" fmla="*/ 2231968 h 2237474"/>
              <a:gd name="connsiteX148" fmla="*/ 1297744 w 12192000"/>
              <a:gd name="connsiteY148" fmla="*/ 2235849 h 2237474"/>
              <a:gd name="connsiteX149" fmla="*/ 1286236 w 12192000"/>
              <a:gd name="connsiteY149" fmla="*/ 2233135 h 2237474"/>
              <a:gd name="connsiteX150" fmla="*/ 1283504 w 12192000"/>
              <a:gd name="connsiteY150" fmla="*/ 2233797 h 2237474"/>
              <a:gd name="connsiteX151" fmla="*/ 1279765 w 12192000"/>
              <a:gd name="connsiteY151" fmla="*/ 2229639 h 2237474"/>
              <a:gd name="connsiteX152" fmla="*/ 1195347 w 12192000"/>
              <a:gd name="connsiteY152" fmla="*/ 2212354 h 2237474"/>
              <a:gd name="connsiteX153" fmla="*/ 970251 w 12192000"/>
              <a:gd name="connsiteY153" fmla="*/ 2221029 h 2237474"/>
              <a:gd name="connsiteX154" fmla="*/ 812914 w 12192000"/>
              <a:gd name="connsiteY154" fmla="*/ 2202752 h 2237474"/>
              <a:gd name="connsiteX155" fmla="*/ 800195 w 12192000"/>
              <a:gd name="connsiteY155" fmla="*/ 2209407 h 2237474"/>
              <a:gd name="connsiteX156" fmla="*/ 784978 w 12192000"/>
              <a:gd name="connsiteY156" fmla="*/ 2212360 h 2237474"/>
              <a:gd name="connsiteX157" fmla="*/ 681987 w 12192000"/>
              <a:gd name="connsiteY157" fmla="*/ 2216757 h 2237474"/>
              <a:gd name="connsiteX158" fmla="*/ 669923 w 12192000"/>
              <a:gd name="connsiteY158" fmla="*/ 2211682 h 2237474"/>
              <a:gd name="connsiteX159" fmla="*/ 648680 w 12192000"/>
              <a:gd name="connsiteY159" fmla="*/ 2206229 h 2237474"/>
              <a:gd name="connsiteX160" fmla="*/ 597225 w 12192000"/>
              <a:gd name="connsiteY160" fmla="*/ 2180999 h 2237474"/>
              <a:gd name="connsiteX161" fmla="*/ 558449 w 12192000"/>
              <a:gd name="connsiteY161" fmla="*/ 2182346 h 2237474"/>
              <a:gd name="connsiteX162" fmla="*/ 550517 w 12192000"/>
              <a:gd name="connsiteY162" fmla="*/ 2182060 h 2237474"/>
              <a:gd name="connsiteX163" fmla="*/ 550309 w 12192000"/>
              <a:gd name="connsiteY163" fmla="*/ 2181825 h 2237474"/>
              <a:gd name="connsiteX164" fmla="*/ 541836 w 12192000"/>
              <a:gd name="connsiteY164" fmla="*/ 2181063 h 2237474"/>
              <a:gd name="connsiteX165" fmla="*/ 536057 w 12192000"/>
              <a:gd name="connsiteY165" fmla="*/ 2181537 h 2237474"/>
              <a:gd name="connsiteX166" fmla="*/ 520671 w 12192000"/>
              <a:gd name="connsiteY166" fmla="*/ 2180980 h 2237474"/>
              <a:gd name="connsiteX167" fmla="*/ 515024 w 12192000"/>
              <a:gd name="connsiteY167" fmla="*/ 2179258 h 2237474"/>
              <a:gd name="connsiteX168" fmla="*/ 512278 w 12192000"/>
              <a:gd name="connsiteY168" fmla="*/ 2176369 h 2237474"/>
              <a:gd name="connsiteX169" fmla="*/ 480419 w 12192000"/>
              <a:gd name="connsiteY169" fmla="*/ 2167807 h 2237474"/>
              <a:gd name="connsiteX170" fmla="*/ 413835 w 12192000"/>
              <a:gd name="connsiteY170" fmla="*/ 2156783 h 2237474"/>
              <a:gd name="connsiteX171" fmla="*/ 376513 w 12192000"/>
              <a:gd name="connsiteY171" fmla="*/ 2154014 h 2237474"/>
              <a:gd name="connsiteX172" fmla="*/ 273386 w 12192000"/>
              <a:gd name="connsiteY172" fmla="*/ 2142551 h 2237474"/>
              <a:gd name="connsiteX173" fmla="*/ 169207 w 12192000"/>
              <a:gd name="connsiteY173" fmla="*/ 2128100 h 2237474"/>
              <a:gd name="connsiteX174" fmla="*/ 93149 w 12192000"/>
              <a:gd name="connsiteY174" fmla="*/ 2105324 h 2237474"/>
              <a:gd name="connsiteX175" fmla="*/ 88109 w 12192000"/>
              <a:gd name="connsiteY175" fmla="*/ 2106704 h 2237474"/>
              <a:gd name="connsiteX176" fmla="*/ 80022 w 12192000"/>
              <a:gd name="connsiteY176" fmla="*/ 2107254 h 2237474"/>
              <a:gd name="connsiteX177" fmla="*/ 79717 w 12192000"/>
              <a:gd name="connsiteY177" fmla="*/ 2107046 h 2237474"/>
              <a:gd name="connsiteX178" fmla="*/ 72352 w 12192000"/>
              <a:gd name="connsiteY178" fmla="*/ 2107991 h 2237474"/>
              <a:gd name="connsiteX179" fmla="*/ 37645 w 12192000"/>
              <a:gd name="connsiteY179" fmla="*/ 2115401 h 2237474"/>
              <a:gd name="connsiteX180" fmla="*/ 4572 w 12192000"/>
              <a:gd name="connsiteY180" fmla="*/ 2111091 h 2237474"/>
              <a:gd name="connsiteX181" fmla="*/ 0 w 12192000"/>
              <a:gd name="connsiteY181" fmla="*/ 2110468 h 2237474"/>
              <a:gd name="connsiteX182" fmla="*/ 0 w 12192000"/>
              <a:gd name="connsiteY18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15525 w 12192000"/>
              <a:gd name="connsiteY124" fmla="*/ 1989708 h 2237474"/>
              <a:gd name="connsiteX125" fmla="*/ 2300792 w 12192000"/>
              <a:gd name="connsiteY125" fmla="*/ 1994290 h 2237474"/>
              <a:gd name="connsiteX126" fmla="*/ 2287219 w 12192000"/>
              <a:gd name="connsiteY126" fmla="*/ 1998750 h 2237474"/>
              <a:gd name="connsiteX127" fmla="*/ 2243069 w 12192000"/>
              <a:gd name="connsiteY127" fmla="*/ 2015111 h 2237474"/>
              <a:gd name="connsiteX128" fmla="*/ 2186609 w 12192000"/>
              <a:gd name="connsiteY128" fmla="*/ 2008263 h 2237474"/>
              <a:gd name="connsiteX129" fmla="*/ 2164831 w 12192000"/>
              <a:gd name="connsiteY129" fmla="*/ 2010143 h 2237474"/>
              <a:gd name="connsiteX130" fmla="*/ 2152836 w 12192000"/>
              <a:gd name="connsiteY130" fmla="*/ 2010048 h 2237474"/>
              <a:gd name="connsiteX131" fmla="*/ 2117102 w 12192000"/>
              <a:gd name="connsiteY131" fmla="*/ 2023004 h 2237474"/>
              <a:gd name="connsiteX132" fmla="*/ 2111935 w 12192000"/>
              <a:gd name="connsiteY132" fmla="*/ 2023163 h 2237474"/>
              <a:gd name="connsiteX133" fmla="*/ 2089991 w 12192000"/>
              <a:gd name="connsiteY133" fmla="*/ 2034193 h 2237474"/>
              <a:gd name="connsiteX134" fmla="*/ 2058061 w 12192000"/>
              <a:gd name="connsiteY134" fmla="*/ 2047942 h 2237474"/>
              <a:gd name="connsiteX135" fmla="*/ 2055737 w 12192000"/>
              <a:gd name="connsiteY135" fmla="*/ 2047704 h 2237474"/>
              <a:gd name="connsiteX136" fmla="*/ 2042244 w 12192000"/>
              <a:gd name="connsiteY136" fmla="*/ 2055560 h 2237474"/>
              <a:gd name="connsiteX137" fmla="*/ 1976224 w 12192000"/>
              <a:gd name="connsiteY137" fmla="*/ 2074257 h 2237474"/>
              <a:gd name="connsiteX138" fmla="*/ 1877728 w 12192000"/>
              <a:gd name="connsiteY138" fmla="*/ 2101004 h 2237474"/>
              <a:gd name="connsiteX139" fmla="*/ 1759056 w 12192000"/>
              <a:gd name="connsiteY139" fmla="*/ 2125608 h 2237474"/>
              <a:gd name="connsiteX140" fmla="*/ 1637948 w 12192000"/>
              <a:gd name="connsiteY140" fmla="*/ 2172597 h 2237474"/>
              <a:gd name="connsiteX141" fmla="*/ 1434549 w 12192000"/>
              <a:gd name="connsiteY141" fmla="*/ 2234522 h 2237474"/>
              <a:gd name="connsiteX142" fmla="*/ 1398481 w 12192000"/>
              <a:gd name="connsiteY142" fmla="*/ 2237074 h 2237474"/>
              <a:gd name="connsiteX143" fmla="*/ 1398407 w 12192000"/>
              <a:gd name="connsiteY143" fmla="*/ 2237095 h 2237474"/>
              <a:gd name="connsiteX144" fmla="*/ 1370962 w 12192000"/>
              <a:gd name="connsiteY144" fmla="*/ 2237474 h 2237474"/>
              <a:gd name="connsiteX145" fmla="*/ 1356367 w 12192000"/>
              <a:gd name="connsiteY145" fmla="*/ 2235089 h 2237474"/>
              <a:gd name="connsiteX146" fmla="*/ 1324828 w 12192000"/>
              <a:gd name="connsiteY146" fmla="*/ 2231968 h 2237474"/>
              <a:gd name="connsiteX147" fmla="*/ 1297744 w 12192000"/>
              <a:gd name="connsiteY147" fmla="*/ 2235849 h 2237474"/>
              <a:gd name="connsiteX148" fmla="*/ 1286236 w 12192000"/>
              <a:gd name="connsiteY148" fmla="*/ 2233135 h 2237474"/>
              <a:gd name="connsiteX149" fmla="*/ 1283504 w 12192000"/>
              <a:gd name="connsiteY149" fmla="*/ 2233797 h 2237474"/>
              <a:gd name="connsiteX150" fmla="*/ 1279765 w 12192000"/>
              <a:gd name="connsiteY150" fmla="*/ 2229639 h 2237474"/>
              <a:gd name="connsiteX151" fmla="*/ 1195347 w 12192000"/>
              <a:gd name="connsiteY151" fmla="*/ 2212354 h 2237474"/>
              <a:gd name="connsiteX152" fmla="*/ 970251 w 12192000"/>
              <a:gd name="connsiteY152" fmla="*/ 2221029 h 2237474"/>
              <a:gd name="connsiteX153" fmla="*/ 812914 w 12192000"/>
              <a:gd name="connsiteY153" fmla="*/ 2202752 h 2237474"/>
              <a:gd name="connsiteX154" fmla="*/ 800195 w 12192000"/>
              <a:gd name="connsiteY154" fmla="*/ 2209407 h 2237474"/>
              <a:gd name="connsiteX155" fmla="*/ 784978 w 12192000"/>
              <a:gd name="connsiteY155" fmla="*/ 2212360 h 2237474"/>
              <a:gd name="connsiteX156" fmla="*/ 681987 w 12192000"/>
              <a:gd name="connsiteY156" fmla="*/ 2216757 h 2237474"/>
              <a:gd name="connsiteX157" fmla="*/ 669923 w 12192000"/>
              <a:gd name="connsiteY157" fmla="*/ 2211682 h 2237474"/>
              <a:gd name="connsiteX158" fmla="*/ 648680 w 12192000"/>
              <a:gd name="connsiteY158" fmla="*/ 2206229 h 2237474"/>
              <a:gd name="connsiteX159" fmla="*/ 597225 w 12192000"/>
              <a:gd name="connsiteY159" fmla="*/ 2180999 h 2237474"/>
              <a:gd name="connsiteX160" fmla="*/ 558449 w 12192000"/>
              <a:gd name="connsiteY160" fmla="*/ 2182346 h 2237474"/>
              <a:gd name="connsiteX161" fmla="*/ 550517 w 12192000"/>
              <a:gd name="connsiteY161" fmla="*/ 2182060 h 2237474"/>
              <a:gd name="connsiteX162" fmla="*/ 550309 w 12192000"/>
              <a:gd name="connsiteY162" fmla="*/ 2181825 h 2237474"/>
              <a:gd name="connsiteX163" fmla="*/ 541836 w 12192000"/>
              <a:gd name="connsiteY163" fmla="*/ 2181063 h 2237474"/>
              <a:gd name="connsiteX164" fmla="*/ 536057 w 12192000"/>
              <a:gd name="connsiteY164" fmla="*/ 2181537 h 2237474"/>
              <a:gd name="connsiteX165" fmla="*/ 520671 w 12192000"/>
              <a:gd name="connsiteY165" fmla="*/ 2180980 h 2237474"/>
              <a:gd name="connsiteX166" fmla="*/ 515024 w 12192000"/>
              <a:gd name="connsiteY166" fmla="*/ 2179258 h 2237474"/>
              <a:gd name="connsiteX167" fmla="*/ 512278 w 12192000"/>
              <a:gd name="connsiteY167" fmla="*/ 2176369 h 2237474"/>
              <a:gd name="connsiteX168" fmla="*/ 480419 w 12192000"/>
              <a:gd name="connsiteY168" fmla="*/ 2167807 h 2237474"/>
              <a:gd name="connsiteX169" fmla="*/ 413835 w 12192000"/>
              <a:gd name="connsiteY169" fmla="*/ 2156783 h 2237474"/>
              <a:gd name="connsiteX170" fmla="*/ 376513 w 12192000"/>
              <a:gd name="connsiteY170" fmla="*/ 2154014 h 2237474"/>
              <a:gd name="connsiteX171" fmla="*/ 273386 w 12192000"/>
              <a:gd name="connsiteY171" fmla="*/ 2142551 h 2237474"/>
              <a:gd name="connsiteX172" fmla="*/ 169207 w 12192000"/>
              <a:gd name="connsiteY172" fmla="*/ 2128100 h 2237474"/>
              <a:gd name="connsiteX173" fmla="*/ 93149 w 12192000"/>
              <a:gd name="connsiteY173" fmla="*/ 2105324 h 2237474"/>
              <a:gd name="connsiteX174" fmla="*/ 88109 w 12192000"/>
              <a:gd name="connsiteY174" fmla="*/ 2106704 h 2237474"/>
              <a:gd name="connsiteX175" fmla="*/ 80022 w 12192000"/>
              <a:gd name="connsiteY175" fmla="*/ 2107254 h 2237474"/>
              <a:gd name="connsiteX176" fmla="*/ 79717 w 12192000"/>
              <a:gd name="connsiteY176" fmla="*/ 2107046 h 2237474"/>
              <a:gd name="connsiteX177" fmla="*/ 72352 w 12192000"/>
              <a:gd name="connsiteY177" fmla="*/ 2107991 h 2237474"/>
              <a:gd name="connsiteX178" fmla="*/ 37645 w 12192000"/>
              <a:gd name="connsiteY178" fmla="*/ 2115401 h 2237474"/>
              <a:gd name="connsiteX179" fmla="*/ 4572 w 12192000"/>
              <a:gd name="connsiteY179" fmla="*/ 2111091 h 2237474"/>
              <a:gd name="connsiteX180" fmla="*/ 0 w 12192000"/>
              <a:gd name="connsiteY180" fmla="*/ 2110468 h 2237474"/>
              <a:gd name="connsiteX181" fmla="*/ 0 w 12192000"/>
              <a:gd name="connsiteY18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00792 w 12192000"/>
              <a:gd name="connsiteY124" fmla="*/ 1994290 h 2237474"/>
              <a:gd name="connsiteX125" fmla="*/ 2287219 w 12192000"/>
              <a:gd name="connsiteY125" fmla="*/ 1998750 h 2237474"/>
              <a:gd name="connsiteX126" fmla="*/ 2243069 w 12192000"/>
              <a:gd name="connsiteY126" fmla="*/ 2015111 h 2237474"/>
              <a:gd name="connsiteX127" fmla="*/ 2186609 w 12192000"/>
              <a:gd name="connsiteY127" fmla="*/ 2008263 h 2237474"/>
              <a:gd name="connsiteX128" fmla="*/ 2164831 w 12192000"/>
              <a:gd name="connsiteY128" fmla="*/ 2010143 h 2237474"/>
              <a:gd name="connsiteX129" fmla="*/ 2152836 w 12192000"/>
              <a:gd name="connsiteY129" fmla="*/ 2010048 h 2237474"/>
              <a:gd name="connsiteX130" fmla="*/ 2117102 w 12192000"/>
              <a:gd name="connsiteY130" fmla="*/ 2023004 h 2237474"/>
              <a:gd name="connsiteX131" fmla="*/ 2111935 w 12192000"/>
              <a:gd name="connsiteY131" fmla="*/ 2023163 h 2237474"/>
              <a:gd name="connsiteX132" fmla="*/ 2089991 w 12192000"/>
              <a:gd name="connsiteY132" fmla="*/ 2034193 h 2237474"/>
              <a:gd name="connsiteX133" fmla="*/ 2058061 w 12192000"/>
              <a:gd name="connsiteY133" fmla="*/ 2047942 h 2237474"/>
              <a:gd name="connsiteX134" fmla="*/ 2055737 w 12192000"/>
              <a:gd name="connsiteY134" fmla="*/ 2047704 h 2237474"/>
              <a:gd name="connsiteX135" fmla="*/ 2042244 w 12192000"/>
              <a:gd name="connsiteY135" fmla="*/ 2055560 h 2237474"/>
              <a:gd name="connsiteX136" fmla="*/ 1976224 w 12192000"/>
              <a:gd name="connsiteY136" fmla="*/ 2074257 h 2237474"/>
              <a:gd name="connsiteX137" fmla="*/ 1877728 w 12192000"/>
              <a:gd name="connsiteY137" fmla="*/ 2101004 h 2237474"/>
              <a:gd name="connsiteX138" fmla="*/ 1759056 w 12192000"/>
              <a:gd name="connsiteY138" fmla="*/ 2125608 h 2237474"/>
              <a:gd name="connsiteX139" fmla="*/ 1637948 w 12192000"/>
              <a:gd name="connsiteY139" fmla="*/ 2172597 h 2237474"/>
              <a:gd name="connsiteX140" fmla="*/ 1434549 w 12192000"/>
              <a:gd name="connsiteY140" fmla="*/ 2234522 h 2237474"/>
              <a:gd name="connsiteX141" fmla="*/ 1398481 w 12192000"/>
              <a:gd name="connsiteY141" fmla="*/ 2237074 h 2237474"/>
              <a:gd name="connsiteX142" fmla="*/ 1398407 w 12192000"/>
              <a:gd name="connsiteY142" fmla="*/ 2237095 h 2237474"/>
              <a:gd name="connsiteX143" fmla="*/ 1370962 w 12192000"/>
              <a:gd name="connsiteY143" fmla="*/ 2237474 h 2237474"/>
              <a:gd name="connsiteX144" fmla="*/ 1356367 w 12192000"/>
              <a:gd name="connsiteY144" fmla="*/ 2235089 h 2237474"/>
              <a:gd name="connsiteX145" fmla="*/ 1324828 w 12192000"/>
              <a:gd name="connsiteY145" fmla="*/ 2231968 h 2237474"/>
              <a:gd name="connsiteX146" fmla="*/ 1297744 w 12192000"/>
              <a:gd name="connsiteY146" fmla="*/ 2235849 h 2237474"/>
              <a:gd name="connsiteX147" fmla="*/ 1286236 w 12192000"/>
              <a:gd name="connsiteY147" fmla="*/ 2233135 h 2237474"/>
              <a:gd name="connsiteX148" fmla="*/ 1283504 w 12192000"/>
              <a:gd name="connsiteY148" fmla="*/ 2233797 h 2237474"/>
              <a:gd name="connsiteX149" fmla="*/ 1279765 w 12192000"/>
              <a:gd name="connsiteY149" fmla="*/ 2229639 h 2237474"/>
              <a:gd name="connsiteX150" fmla="*/ 1195347 w 12192000"/>
              <a:gd name="connsiteY150" fmla="*/ 2212354 h 2237474"/>
              <a:gd name="connsiteX151" fmla="*/ 970251 w 12192000"/>
              <a:gd name="connsiteY151" fmla="*/ 2221029 h 2237474"/>
              <a:gd name="connsiteX152" fmla="*/ 812914 w 12192000"/>
              <a:gd name="connsiteY152" fmla="*/ 2202752 h 2237474"/>
              <a:gd name="connsiteX153" fmla="*/ 800195 w 12192000"/>
              <a:gd name="connsiteY153" fmla="*/ 2209407 h 2237474"/>
              <a:gd name="connsiteX154" fmla="*/ 784978 w 12192000"/>
              <a:gd name="connsiteY154" fmla="*/ 2212360 h 2237474"/>
              <a:gd name="connsiteX155" fmla="*/ 681987 w 12192000"/>
              <a:gd name="connsiteY155" fmla="*/ 2216757 h 2237474"/>
              <a:gd name="connsiteX156" fmla="*/ 669923 w 12192000"/>
              <a:gd name="connsiteY156" fmla="*/ 2211682 h 2237474"/>
              <a:gd name="connsiteX157" fmla="*/ 648680 w 12192000"/>
              <a:gd name="connsiteY157" fmla="*/ 2206229 h 2237474"/>
              <a:gd name="connsiteX158" fmla="*/ 597225 w 12192000"/>
              <a:gd name="connsiteY158" fmla="*/ 2180999 h 2237474"/>
              <a:gd name="connsiteX159" fmla="*/ 558449 w 12192000"/>
              <a:gd name="connsiteY159" fmla="*/ 2182346 h 2237474"/>
              <a:gd name="connsiteX160" fmla="*/ 550517 w 12192000"/>
              <a:gd name="connsiteY160" fmla="*/ 2182060 h 2237474"/>
              <a:gd name="connsiteX161" fmla="*/ 550309 w 12192000"/>
              <a:gd name="connsiteY161" fmla="*/ 2181825 h 2237474"/>
              <a:gd name="connsiteX162" fmla="*/ 541836 w 12192000"/>
              <a:gd name="connsiteY162" fmla="*/ 2181063 h 2237474"/>
              <a:gd name="connsiteX163" fmla="*/ 536057 w 12192000"/>
              <a:gd name="connsiteY163" fmla="*/ 2181537 h 2237474"/>
              <a:gd name="connsiteX164" fmla="*/ 520671 w 12192000"/>
              <a:gd name="connsiteY164" fmla="*/ 2180980 h 2237474"/>
              <a:gd name="connsiteX165" fmla="*/ 515024 w 12192000"/>
              <a:gd name="connsiteY165" fmla="*/ 2179258 h 2237474"/>
              <a:gd name="connsiteX166" fmla="*/ 512278 w 12192000"/>
              <a:gd name="connsiteY166" fmla="*/ 2176369 h 2237474"/>
              <a:gd name="connsiteX167" fmla="*/ 480419 w 12192000"/>
              <a:gd name="connsiteY167" fmla="*/ 2167807 h 2237474"/>
              <a:gd name="connsiteX168" fmla="*/ 413835 w 12192000"/>
              <a:gd name="connsiteY168" fmla="*/ 2156783 h 2237474"/>
              <a:gd name="connsiteX169" fmla="*/ 376513 w 12192000"/>
              <a:gd name="connsiteY169" fmla="*/ 2154014 h 2237474"/>
              <a:gd name="connsiteX170" fmla="*/ 273386 w 12192000"/>
              <a:gd name="connsiteY170" fmla="*/ 2142551 h 2237474"/>
              <a:gd name="connsiteX171" fmla="*/ 169207 w 12192000"/>
              <a:gd name="connsiteY171" fmla="*/ 2128100 h 2237474"/>
              <a:gd name="connsiteX172" fmla="*/ 93149 w 12192000"/>
              <a:gd name="connsiteY172" fmla="*/ 2105324 h 2237474"/>
              <a:gd name="connsiteX173" fmla="*/ 88109 w 12192000"/>
              <a:gd name="connsiteY173" fmla="*/ 2106704 h 2237474"/>
              <a:gd name="connsiteX174" fmla="*/ 80022 w 12192000"/>
              <a:gd name="connsiteY174" fmla="*/ 2107254 h 2237474"/>
              <a:gd name="connsiteX175" fmla="*/ 79717 w 12192000"/>
              <a:gd name="connsiteY175" fmla="*/ 2107046 h 2237474"/>
              <a:gd name="connsiteX176" fmla="*/ 72352 w 12192000"/>
              <a:gd name="connsiteY176" fmla="*/ 2107991 h 2237474"/>
              <a:gd name="connsiteX177" fmla="*/ 37645 w 12192000"/>
              <a:gd name="connsiteY177" fmla="*/ 2115401 h 2237474"/>
              <a:gd name="connsiteX178" fmla="*/ 4572 w 12192000"/>
              <a:gd name="connsiteY178" fmla="*/ 2111091 h 2237474"/>
              <a:gd name="connsiteX179" fmla="*/ 0 w 12192000"/>
              <a:gd name="connsiteY179" fmla="*/ 2110468 h 2237474"/>
              <a:gd name="connsiteX180" fmla="*/ 0 w 12192000"/>
              <a:gd name="connsiteY18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287219 w 12192000"/>
              <a:gd name="connsiteY124" fmla="*/ 1998750 h 2237474"/>
              <a:gd name="connsiteX125" fmla="*/ 2243069 w 12192000"/>
              <a:gd name="connsiteY125" fmla="*/ 2015111 h 2237474"/>
              <a:gd name="connsiteX126" fmla="*/ 2186609 w 12192000"/>
              <a:gd name="connsiteY126" fmla="*/ 2008263 h 2237474"/>
              <a:gd name="connsiteX127" fmla="*/ 2164831 w 12192000"/>
              <a:gd name="connsiteY127" fmla="*/ 2010143 h 2237474"/>
              <a:gd name="connsiteX128" fmla="*/ 2152836 w 12192000"/>
              <a:gd name="connsiteY128" fmla="*/ 2010048 h 2237474"/>
              <a:gd name="connsiteX129" fmla="*/ 2117102 w 12192000"/>
              <a:gd name="connsiteY129" fmla="*/ 2023004 h 2237474"/>
              <a:gd name="connsiteX130" fmla="*/ 2111935 w 12192000"/>
              <a:gd name="connsiteY130" fmla="*/ 2023163 h 2237474"/>
              <a:gd name="connsiteX131" fmla="*/ 2089991 w 12192000"/>
              <a:gd name="connsiteY131" fmla="*/ 2034193 h 2237474"/>
              <a:gd name="connsiteX132" fmla="*/ 2058061 w 12192000"/>
              <a:gd name="connsiteY132" fmla="*/ 2047942 h 2237474"/>
              <a:gd name="connsiteX133" fmla="*/ 2055737 w 12192000"/>
              <a:gd name="connsiteY133" fmla="*/ 2047704 h 2237474"/>
              <a:gd name="connsiteX134" fmla="*/ 2042244 w 12192000"/>
              <a:gd name="connsiteY134" fmla="*/ 2055560 h 2237474"/>
              <a:gd name="connsiteX135" fmla="*/ 1976224 w 12192000"/>
              <a:gd name="connsiteY135" fmla="*/ 2074257 h 2237474"/>
              <a:gd name="connsiteX136" fmla="*/ 1877728 w 12192000"/>
              <a:gd name="connsiteY136" fmla="*/ 2101004 h 2237474"/>
              <a:gd name="connsiteX137" fmla="*/ 1759056 w 12192000"/>
              <a:gd name="connsiteY137" fmla="*/ 2125608 h 2237474"/>
              <a:gd name="connsiteX138" fmla="*/ 1637948 w 12192000"/>
              <a:gd name="connsiteY138" fmla="*/ 2172597 h 2237474"/>
              <a:gd name="connsiteX139" fmla="*/ 1434549 w 12192000"/>
              <a:gd name="connsiteY139" fmla="*/ 2234522 h 2237474"/>
              <a:gd name="connsiteX140" fmla="*/ 1398481 w 12192000"/>
              <a:gd name="connsiteY140" fmla="*/ 2237074 h 2237474"/>
              <a:gd name="connsiteX141" fmla="*/ 1398407 w 12192000"/>
              <a:gd name="connsiteY141" fmla="*/ 2237095 h 2237474"/>
              <a:gd name="connsiteX142" fmla="*/ 1370962 w 12192000"/>
              <a:gd name="connsiteY142" fmla="*/ 2237474 h 2237474"/>
              <a:gd name="connsiteX143" fmla="*/ 1356367 w 12192000"/>
              <a:gd name="connsiteY143" fmla="*/ 2235089 h 2237474"/>
              <a:gd name="connsiteX144" fmla="*/ 1324828 w 12192000"/>
              <a:gd name="connsiteY144" fmla="*/ 2231968 h 2237474"/>
              <a:gd name="connsiteX145" fmla="*/ 1297744 w 12192000"/>
              <a:gd name="connsiteY145" fmla="*/ 2235849 h 2237474"/>
              <a:gd name="connsiteX146" fmla="*/ 1286236 w 12192000"/>
              <a:gd name="connsiteY146" fmla="*/ 2233135 h 2237474"/>
              <a:gd name="connsiteX147" fmla="*/ 1283504 w 12192000"/>
              <a:gd name="connsiteY147" fmla="*/ 2233797 h 2237474"/>
              <a:gd name="connsiteX148" fmla="*/ 1279765 w 12192000"/>
              <a:gd name="connsiteY148" fmla="*/ 2229639 h 2237474"/>
              <a:gd name="connsiteX149" fmla="*/ 1195347 w 12192000"/>
              <a:gd name="connsiteY149" fmla="*/ 2212354 h 2237474"/>
              <a:gd name="connsiteX150" fmla="*/ 970251 w 12192000"/>
              <a:gd name="connsiteY150" fmla="*/ 2221029 h 2237474"/>
              <a:gd name="connsiteX151" fmla="*/ 812914 w 12192000"/>
              <a:gd name="connsiteY151" fmla="*/ 2202752 h 2237474"/>
              <a:gd name="connsiteX152" fmla="*/ 800195 w 12192000"/>
              <a:gd name="connsiteY152" fmla="*/ 2209407 h 2237474"/>
              <a:gd name="connsiteX153" fmla="*/ 784978 w 12192000"/>
              <a:gd name="connsiteY153" fmla="*/ 2212360 h 2237474"/>
              <a:gd name="connsiteX154" fmla="*/ 681987 w 12192000"/>
              <a:gd name="connsiteY154" fmla="*/ 2216757 h 2237474"/>
              <a:gd name="connsiteX155" fmla="*/ 669923 w 12192000"/>
              <a:gd name="connsiteY155" fmla="*/ 2211682 h 2237474"/>
              <a:gd name="connsiteX156" fmla="*/ 648680 w 12192000"/>
              <a:gd name="connsiteY156" fmla="*/ 2206229 h 2237474"/>
              <a:gd name="connsiteX157" fmla="*/ 597225 w 12192000"/>
              <a:gd name="connsiteY157" fmla="*/ 2180999 h 2237474"/>
              <a:gd name="connsiteX158" fmla="*/ 558449 w 12192000"/>
              <a:gd name="connsiteY158" fmla="*/ 2182346 h 2237474"/>
              <a:gd name="connsiteX159" fmla="*/ 550517 w 12192000"/>
              <a:gd name="connsiteY159" fmla="*/ 2182060 h 2237474"/>
              <a:gd name="connsiteX160" fmla="*/ 550309 w 12192000"/>
              <a:gd name="connsiteY160" fmla="*/ 2181825 h 2237474"/>
              <a:gd name="connsiteX161" fmla="*/ 541836 w 12192000"/>
              <a:gd name="connsiteY161" fmla="*/ 2181063 h 2237474"/>
              <a:gd name="connsiteX162" fmla="*/ 536057 w 12192000"/>
              <a:gd name="connsiteY162" fmla="*/ 2181537 h 2237474"/>
              <a:gd name="connsiteX163" fmla="*/ 520671 w 12192000"/>
              <a:gd name="connsiteY163" fmla="*/ 2180980 h 2237474"/>
              <a:gd name="connsiteX164" fmla="*/ 515024 w 12192000"/>
              <a:gd name="connsiteY164" fmla="*/ 2179258 h 2237474"/>
              <a:gd name="connsiteX165" fmla="*/ 512278 w 12192000"/>
              <a:gd name="connsiteY165" fmla="*/ 2176369 h 2237474"/>
              <a:gd name="connsiteX166" fmla="*/ 480419 w 12192000"/>
              <a:gd name="connsiteY166" fmla="*/ 2167807 h 2237474"/>
              <a:gd name="connsiteX167" fmla="*/ 413835 w 12192000"/>
              <a:gd name="connsiteY167" fmla="*/ 2156783 h 2237474"/>
              <a:gd name="connsiteX168" fmla="*/ 376513 w 12192000"/>
              <a:gd name="connsiteY168" fmla="*/ 2154014 h 2237474"/>
              <a:gd name="connsiteX169" fmla="*/ 273386 w 12192000"/>
              <a:gd name="connsiteY169" fmla="*/ 2142551 h 2237474"/>
              <a:gd name="connsiteX170" fmla="*/ 169207 w 12192000"/>
              <a:gd name="connsiteY170" fmla="*/ 2128100 h 2237474"/>
              <a:gd name="connsiteX171" fmla="*/ 93149 w 12192000"/>
              <a:gd name="connsiteY171" fmla="*/ 2105324 h 2237474"/>
              <a:gd name="connsiteX172" fmla="*/ 88109 w 12192000"/>
              <a:gd name="connsiteY172" fmla="*/ 2106704 h 2237474"/>
              <a:gd name="connsiteX173" fmla="*/ 80022 w 12192000"/>
              <a:gd name="connsiteY173" fmla="*/ 2107254 h 2237474"/>
              <a:gd name="connsiteX174" fmla="*/ 79717 w 12192000"/>
              <a:gd name="connsiteY174" fmla="*/ 2107046 h 2237474"/>
              <a:gd name="connsiteX175" fmla="*/ 72352 w 12192000"/>
              <a:gd name="connsiteY175" fmla="*/ 2107991 h 2237474"/>
              <a:gd name="connsiteX176" fmla="*/ 37645 w 12192000"/>
              <a:gd name="connsiteY176" fmla="*/ 2115401 h 2237474"/>
              <a:gd name="connsiteX177" fmla="*/ 4572 w 12192000"/>
              <a:gd name="connsiteY177" fmla="*/ 2111091 h 2237474"/>
              <a:gd name="connsiteX178" fmla="*/ 0 w 12192000"/>
              <a:gd name="connsiteY178" fmla="*/ 2110468 h 2237474"/>
              <a:gd name="connsiteX179" fmla="*/ 0 w 12192000"/>
              <a:gd name="connsiteY17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578178 w 12192000"/>
              <a:gd name="connsiteY120" fmla="*/ 1990531 h 2237474"/>
              <a:gd name="connsiteX121" fmla="*/ 2476147 w 12192000"/>
              <a:gd name="connsiteY121" fmla="*/ 1998305 h 2237474"/>
              <a:gd name="connsiteX122" fmla="*/ 2373568 w 12192000"/>
              <a:gd name="connsiteY122" fmla="*/ 2003219 h 2237474"/>
              <a:gd name="connsiteX123" fmla="*/ 2287219 w 12192000"/>
              <a:gd name="connsiteY123" fmla="*/ 1998750 h 2237474"/>
              <a:gd name="connsiteX124" fmla="*/ 2243069 w 12192000"/>
              <a:gd name="connsiteY124" fmla="*/ 2015111 h 2237474"/>
              <a:gd name="connsiteX125" fmla="*/ 2186609 w 12192000"/>
              <a:gd name="connsiteY125" fmla="*/ 2008263 h 2237474"/>
              <a:gd name="connsiteX126" fmla="*/ 2164831 w 12192000"/>
              <a:gd name="connsiteY126" fmla="*/ 2010143 h 2237474"/>
              <a:gd name="connsiteX127" fmla="*/ 2152836 w 12192000"/>
              <a:gd name="connsiteY127" fmla="*/ 2010048 h 2237474"/>
              <a:gd name="connsiteX128" fmla="*/ 2117102 w 12192000"/>
              <a:gd name="connsiteY128" fmla="*/ 2023004 h 2237474"/>
              <a:gd name="connsiteX129" fmla="*/ 2111935 w 12192000"/>
              <a:gd name="connsiteY129" fmla="*/ 2023163 h 2237474"/>
              <a:gd name="connsiteX130" fmla="*/ 2089991 w 12192000"/>
              <a:gd name="connsiteY130" fmla="*/ 2034193 h 2237474"/>
              <a:gd name="connsiteX131" fmla="*/ 2058061 w 12192000"/>
              <a:gd name="connsiteY131" fmla="*/ 2047942 h 2237474"/>
              <a:gd name="connsiteX132" fmla="*/ 2055737 w 12192000"/>
              <a:gd name="connsiteY132" fmla="*/ 2047704 h 2237474"/>
              <a:gd name="connsiteX133" fmla="*/ 2042244 w 12192000"/>
              <a:gd name="connsiteY133" fmla="*/ 2055560 h 2237474"/>
              <a:gd name="connsiteX134" fmla="*/ 1976224 w 12192000"/>
              <a:gd name="connsiteY134" fmla="*/ 2074257 h 2237474"/>
              <a:gd name="connsiteX135" fmla="*/ 1877728 w 12192000"/>
              <a:gd name="connsiteY135" fmla="*/ 2101004 h 2237474"/>
              <a:gd name="connsiteX136" fmla="*/ 1759056 w 12192000"/>
              <a:gd name="connsiteY136" fmla="*/ 2125608 h 2237474"/>
              <a:gd name="connsiteX137" fmla="*/ 1637948 w 12192000"/>
              <a:gd name="connsiteY137" fmla="*/ 2172597 h 2237474"/>
              <a:gd name="connsiteX138" fmla="*/ 1434549 w 12192000"/>
              <a:gd name="connsiteY138" fmla="*/ 2234522 h 2237474"/>
              <a:gd name="connsiteX139" fmla="*/ 1398481 w 12192000"/>
              <a:gd name="connsiteY139" fmla="*/ 2237074 h 2237474"/>
              <a:gd name="connsiteX140" fmla="*/ 1398407 w 12192000"/>
              <a:gd name="connsiteY140" fmla="*/ 2237095 h 2237474"/>
              <a:gd name="connsiteX141" fmla="*/ 1370962 w 12192000"/>
              <a:gd name="connsiteY141" fmla="*/ 2237474 h 2237474"/>
              <a:gd name="connsiteX142" fmla="*/ 1356367 w 12192000"/>
              <a:gd name="connsiteY142" fmla="*/ 2235089 h 2237474"/>
              <a:gd name="connsiteX143" fmla="*/ 1324828 w 12192000"/>
              <a:gd name="connsiteY143" fmla="*/ 2231968 h 2237474"/>
              <a:gd name="connsiteX144" fmla="*/ 1297744 w 12192000"/>
              <a:gd name="connsiteY144" fmla="*/ 2235849 h 2237474"/>
              <a:gd name="connsiteX145" fmla="*/ 1286236 w 12192000"/>
              <a:gd name="connsiteY145" fmla="*/ 2233135 h 2237474"/>
              <a:gd name="connsiteX146" fmla="*/ 1283504 w 12192000"/>
              <a:gd name="connsiteY146" fmla="*/ 2233797 h 2237474"/>
              <a:gd name="connsiteX147" fmla="*/ 1279765 w 12192000"/>
              <a:gd name="connsiteY147" fmla="*/ 2229639 h 2237474"/>
              <a:gd name="connsiteX148" fmla="*/ 1195347 w 12192000"/>
              <a:gd name="connsiteY148" fmla="*/ 2212354 h 2237474"/>
              <a:gd name="connsiteX149" fmla="*/ 970251 w 12192000"/>
              <a:gd name="connsiteY149" fmla="*/ 2221029 h 2237474"/>
              <a:gd name="connsiteX150" fmla="*/ 812914 w 12192000"/>
              <a:gd name="connsiteY150" fmla="*/ 2202752 h 2237474"/>
              <a:gd name="connsiteX151" fmla="*/ 800195 w 12192000"/>
              <a:gd name="connsiteY151" fmla="*/ 2209407 h 2237474"/>
              <a:gd name="connsiteX152" fmla="*/ 784978 w 12192000"/>
              <a:gd name="connsiteY152" fmla="*/ 2212360 h 2237474"/>
              <a:gd name="connsiteX153" fmla="*/ 681987 w 12192000"/>
              <a:gd name="connsiteY153" fmla="*/ 2216757 h 2237474"/>
              <a:gd name="connsiteX154" fmla="*/ 669923 w 12192000"/>
              <a:gd name="connsiteY154" fmla="*/ 2211682 h 2237474"/>
              <a:gd name="connsiteX155" fmla="*/ 648680 w 12192000"/>
              <a:gd name="connsiteY155" fmla="*/ 2206229 h 2237474"/>
              <a:gd name="connsiteX156" fmla="*/ 597225 w 12192000"/>
              <a:gd name="connsiteY156" fmla="*/ 2180999 h 2237474"/>
              <a:gd name="connsiteX157" fmla="*/ 558449 w 12192000"/>
              <a:gd name="connsiteY157" fmla="*/ 2182346 h 2237474"/>
              <a:gd name="connsiteX158" fmla="*/ 550517 w 12192000"/>
              <a:gd name="connsiteY158" fmla="*/ 2182060 h 2237474"/>
              <a:gd name="connsiteX159" fmla="*/ 550309 w 12192000"/>
              <a:gd name="connsiteY159" fmla="*/ 2181825 h 2237474"/>
              <a:gd name="connsiteX160" fmla="*/ 541836 w 12192000"/>
              <a:gd name="connsiteY160" fmla="*/ 2181063 h 2237474"/>
              <a:gd name="connsiteX161" fmla="*/ 536057 w 12192000"/>
              <a:gd name="connsiteY161" fmla="*/ 2181537 h 2237474"/>
              <a:gd name="connsiteX162" fmla="*/ 520671 w 12192000"/>
              <a:gd name="connsiteY162" fmla="*/ 2180980 h 2237474"/>
              <a:gd name="connsiteX163" fmla="*/ 515024 w 12192000"/>
              <a:gd name="connsiteY163" fmla="*/ 2179258 h 2237474"/>
              <a:gd name="connsiteX164" fmla="*/ 512278 w 12192000"/>
              <a:gd name="connsiteY164" fmla="*/ 2176369 h 2237474"/>
              <a:gd name="connsiteX165" fmla="*/ 480419 w 12192000"/>
              <a:gd name="connsiteY165" fmla="*/ 2167807 h 2237474"/>
              <a:gd name="connsiteX166" fmla="*/ 413835 w 12192000"/>
              <a:gd name="connsiteY166" fmla="*/ 2156783 h 2237474"/>
              <a:gd name="connsiteX167" fmla="*/ 376513 w 12192000"/>
              <a:gd name="connsiteY167" fmla="*/ 2154014 h 2237474"/>
              <a:gd name="connsiteX168" fmla="*/ 273386 w 12192000"/>
              <a:gd name="connsiteY168" fmla="*/ 2142551 h 2237474"/>
              <a:gd name="connsiteX169" fmla="*/ 169207 w 12192000"/>
              <a:gd name="connsiteY169" fmla="*/ 2128100 h 2237474"/>
              <a:gd name="connsiteX170" fmla="*/ 93149 w 12192000"/>
              <a:gd name="connsiteY170" fmla="*/ 2105324 h 2237474"/>
              <a:gd name="connsiteX171" fmla="*/ 88109 w 12192000"/>
              <a:gd name="connsiteY171" fmla="*/ 2106704 h 2237474"/>
              <a:gd name="connsiteX172" fmla="*/ 80022 w 12192000"/>
              <a:gd name="connsiteY172" fmla="*/ 2107254 h 2237474"/>
              <a:gd name="connsiteX173" fmla="*/ 79717 w 12192000"/>
              <a:gd name="connsiteY173" fmla="*/ 2107046 h 2237474"/>
              <a:gd name="connsiteX174" fmla="*/ 72352 w 12192000"/>
              <a:gd name="connsiteY174" fmla="*/ 2107991 h 2237474"/>
              <a:gd name="connsiteX175" fmla="*/ 37645 w 12192000"/>
              <a:gd name="connsiteY175" fmla="*/ 2115401 h 2237474"/>
              <a:gd name="connsiteX176" fmla="*/ 4572 w 12192000"/>
              <a:gd name="connsiteY176" fmla="*/ 2111091 h 2237474"/>
              <a:gd name="connsiteX177" fmla="*/ 0 w 12192000"/>
              <a:gd name="connsiteY177" fmla="*/ 2110468 h 2237474"/>
              <a:gd name="connsiteX178" fmla="*/ 0 w 12192000"/>
              <a:gd name="connsiteY17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48661 w 12192000"/>
              <a:gd name="connsiteY116" fmla="*/ 1986122 h 2237474"/>
              <a:gd name="connsiteX117" fmla="*/ 2718916 w 12192000"/>
              <a:gd name="connsiteY117" fmla="*/ 1990867 h 2237474"/>
              <a:gd name="connsiteX118" fmla="*/ 2713522 w 12192000"/>
              <a:gd name="connsiteY118" fmla="*/ 1990173 h 2237474"/>
              <a:gd name="connsiteX119" fmla="*/ 2578178 w 12192000"/>
              <a:gd name="connsiteY119" fmla="*/ 1990531 h 2237474"/>
              <a:gd name="connsiteX120" fmla="*/ 2476147 w 12192000"/>
              <a:gd name="connsiteY120" fmla="*/ 1998305 h 2237474"/>
              <a:gd name="connsiteX121" fmla="*/ 2373568 w 12192000"/>
              <a:gd name="connsiteY121" fmla="*/ 2003219 h 2237474"/>
              <a:gd name="connsiteX122" fmla="*/ 2287219 w 12192000"/>
              <a:gd name="connsiteY122" fmla="*/ 1998750 h 2237474"/>
              <a:gd name="connsiteX123" fmla="*/ 2243069 w 12192000"/>
              <a:gd name="connsiteY123" fmla="*/ 2015111 h 2237474"/>
              <a:gd name="connsiteX124" fmla="*/ 2186609 w 12192000"/>
              <a:gd name="connsiteY124" fmla="*/ 2008263 h 2237474"/>
              <a:gd name="connsiteX125" fmla="*/ 2164831 w 12192000"/>
              <a:gd name="connsiteY125" fmla="*/ 2010143 h 2237474"/>
              <a:gd name="connsiteX126" fmla="*/ 2152836 w 12192000"/>
              <a:gd name="connsiteY126" fmla="*/ 2010048 h 2237474"/>
              <a:gd name="connsiteX127" fmla="*/ 2117102 w 12192000"/>
              <a:gd name="connsiteY127" fmla="*/ 2023004 h 2237474"/>
              <a:gd name="connsiteX128" fmla="*/ 2111935 w 12192000"/>
              <a:gd name="connsiteY128" fmla="*/ 2023163 h 2237474"/>
              <a:gd name="connsiteX129" fmla="*/ 2089991 w 12192000"/>
              <a:gd name="connsiteY129" fmla="*/ 2034193 h 2237474"/>
              <a:gd name="connsiteX130" fmla="*/ 2058061 w 12192000"/>
              <a:gd name="connsiteY130" fmla="*/ 2047942 h 2237474"/>
              <a:gd name="connsiteX131" fmla="*/ 2055737 w 12192000"/>
              <a:gd name="connsiteY131" fmla="*/ 2047704 h 2237474"/>
              <a:gd name="connsiteX132" fmla="*/ 2042244 w 12192000"/>
              <a:gd name="connsiteY132" fmla="*/ 2055560 h 2237474"/>
              <a:gd name="connsiteX133" fmla="*/ 1976224 w 12192000"/>
              <a:gd name="connsiteY133" fmla="*/ 2074257 h 2237474"/>
              <a:gd name="connsiteX134" fmla="*/ 1877728 w 12192000"/>
              <a:gd name="connsiteY134" fmla="*/ 2101004 h 2237474"/>
              <a:gd name="connsiteX135" fmla="*/ 1759056 w 12192000"/>
              <a:gd name="connsiteY135" fmla="*/ 2125608 h 2237474"/>
              <a:gd name="connsiteX136" fmla="*/ 1637948 w 12192000"/>
              <a:gd name="connsiteY136" fmla="*/ 2172597 h 2237474"/>
              <a:gd name="connsiteX137" fmla="*/ 1434549 w 12192000"/>
              <a:gd name="connsiteY137" fmla="*/ 2234522 h 2237474"/>
              <a:gd name="connsiteX138" fmla="*/ 1398481 w 12192000"/>
              <a:gd name="connsiteY138" fmla="*/ 2237074 h 2237474"/>
              <a:gd name="connsiteX139" fmla="*/ 1398407 w 12192000"/>
              <a:gd name="connsiteY139" fmla="*/ 2237095 h 2237474"/>
              <a:gd name="connsiteX140" fmla="*/ 1370962 w 12192000"/>
              <a:gd name="connsiteY140" fmla="*/ 2237474 h 2237474"/>
              <a:gd name="connsiteX141" fmla="*/ 1356367 w 12192000"/>
              <a:gd name="connsiteY141" fmla="*/ 2235089 h 2237474"/>
              <a:gd name="connsiteX142" fmla="*/ 1324828 w 12192000"/>
              <a:gd name="connsiteY142" fmla="*/ 2231968 h 2237474"/>
              <a:gd name="connsiteX143" fmla="*/ 1297744 w 12192000"/>
              <a:gd name="connsiteY143" fmla="*/ 2235849 h 2237474"/>
              <a:gd name="connsiteX144" fmla="*/ 1286236 w 12192000"/>
              <a:gd name="connsiteY144" fmla="*/ 2233135 h 2237474"/>
              <a:gd name="connsiteX145" fmla="*/ 1283504 w 12192000"/>
              <a:gd name="connsiteY145" fmla="*/ 2233797 h 2237474"/>
              <a:gd name="connsiteX146" fmla="*/ 1279765 w 12192000"/>
              <a:gd name="connsiteY146" fmla="*/ 2229639 h 2237474"/>
              <a:gd name="connsiteX147" fmla="*/ 1195347 w 12192000"/>
              <a:gd name="connsiteY147" fmla="*/ 2212354 h 2237474"/>
              <a:gd name="connsiteX148" fmla="*/ 970251 w 12192000"/>
              <a:gd name="connsiteY148" fmla="*/ 2221029 h 2237474"/>
              <a:gd name="connsiteX149" fmla="*/ 812914 w 12192000"/>
              <a:gd name="connsiteY149" fmla="*/ 2202752 h 2237474"/>
              <a:gd name="connsiteX150" fmla="*/ 800195 w 12192000"/>
              <a:gd name="connsiteY150" fmla="*/ 2209407 h 2237474"/>
              <a:gd name="connsiteX151" fmla="*/ 784978 w 12192000"/>
              <a:gd name="connsiteY151" fmla="*/ 2212360 h 2237474"/>
              <a:gd name="connsiteX152" fmla="*/ 681987 w 12192000"/>
              <a:gd name="connsiteY152" fmla="*/ 2216757 h 2237474"/>
              <a:gd name="connsiteX153" fmla="*/ 669923 w 12192000"/>
              <a:gd name="connsiteY153" fmla="*/ 2211682 h 2237474"/>
              <a:gd name="connsiteX154" fmla="*/ 648680 w 12192000"/>
              <a:gd name="connsiteY154" fmla="*/ 2206229 h 2237474"/>
              <a:gd name="connsiteX155" fmla="*/ 597225 w 12192000"/>
              <a:gd name="connsiteY155" fmla="*/ 2180999 h 2237474"/>
              <a:gd name="connsiteX156" fmla="*/ 558449 w 12192000"/>
              <a:gd name="connsiteY156" fmla="*/ 2182346 h 2237474"/>
              <a:gd name="connsiteX157" fmla="*/ 550517 w 12192000"/>
              <a:gd name="connsiteY157" fmla="*/ 2182060 h 2237474"/>
              <a:gd name="connsiteX158" fmla="*/ 550309 w 12192000"/>
              <a:gd name="connsiteY158" fmla="*/ 2181825 h 2237474"/>
              <a:gd name="connsiteX159" fmla="*/ 541836 w 12192000"/>
              <a:gd name="connsiteY159" fmla="*/ 2181063 h 2237474"/>
              <a:gd name="connsiteX160" fmla="*/ 536057 w 12192000"/>
              <a:gd name="connsiteY160" fmla="*/ 2181537 h 2237474"/>
              <a:gd name="connsiteX161" fmla="*/ 520671 w 12192000"/>
              <a:gd name="connsiteY161" fmla="*/ 2180980 h 2237474"/>
              <a:gd name="connsiteX162" fmla="*/ 515024 w 12192000"/>
              <a:gd name="connsiteY162" fmla="*/ 2179258 h 2237474"/>
              <a:gd name="connsiteX163" fmla="*/ 512278 w 12192000"/>
              <a:gd name="connsiteY163" fmla="*/ 2176369 h 2237474"/>
              <a:gd name="connsiteX164" fmla="*/ 480419 w 12192000"/>
              <a:gd name="connsiteY164" fmla="*/ 2167807 h 2237474"/>
              <a:gd name="connsiteX165" fmla="*/ 413835 w 12192000"/>
              <a:gd name="connsiteY165" fmla="*/ 2156783 h 2237474"/>
              <a:gd name="connsiteX166" fmla="*/ 376513 w 12192000"/>
              <a:gd name="connsiteY166" fmla="*/ 2154014 h 2237474"/>
              <a:gd name="connsiteX167" fmla="*/ 273386 w 12192000"/>
              <a:gd name="connsiteY167" fmla="*/ 2142551 h 2237474"/>
              <a:gd name="connsiteX168" fmla="*/ 169207 w 12192000"/>
              <a:gd name="connsiteY168" fmla="*/ 2128100 h 2237474"/>
              <a:gd name="connsiteX169" fmla="*/ 93149 w 12192000"/>
              <a:gd name="connsiteY169" fmla="*/ 2105324 h 2237474"/>
              <a:gd name="connsiteX170" fmla="*/ 88109 w 12192000"/>
              <a:gd name="connsiteY170" fmla="*/ 2106704 h 2237474"/>
              <a:gd name="connsiteX171" fmla="*/ 80022 w 12192000"/>
              <a:gd name="connsiteY171" fmla="*/ 2107254 h 2237474"/>
              <a:gd name="connsiteX172" fmla="*/ 79717 w 12192000"/>
              <a:gd name="connsiteY172" fmla="*/ 2107046 h 2237474"/>
              <a:gd name="connsiteX173" fmla="*/ 72352 w 12192000"/>
              <a:gd name="connsiteY173" fmla="*/ 2107991 h 2237474"/>
              <a:gd name="connsiteX174" fmla="*/ 37645 w 12192000"/>
              <a:gd name="connsiteY174" fmla="*/ 2115401 h 2237474"/>
              <a:gd name="connsiteX175" fmla="*/ 4572 w 12192000"/>
              <a:gd name="connsiteY175" fmla="*/ 2111091 h 2237474"/>
              <a:gd name="connsiteX176" fmla="*/ 0 w 12192000"/>
              <a:gd name="connsiteY176" fmla="*/ 2110468 h 2237474"/>
              <a:gd name="connsiteX177" fmla="*/ 0 w 12192000"/>
              <a:gd name="connsiteY17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18916 w 12192000"/>
              <a:gd name="connsiteY116" fmla="*/ 1990867 h 2237474"/>
              <a:gd name="connsiteX117" fmla="*/ 2713522 w 12192000"/>
              <a:gd name="connsiteY117" fmla="*/ 1990173 h 2237474"/>
              <a:gd name="connsiteX118" fmla="*/ 2578178 w 12192000"/>
              <a:gd name="connsiteY118" fmla="*/ 1990531 h 2237474"/>
              <a:gd name="connsiteX119" fmla="*/ 2476147 w 12192000"/>
              <a:gd name="connsiteY119" fmla="*/ 1998305 h 2237474"/>
              <a:gd name="connsiteX120" fmla="*/ 2373568 w 12192000"/>
              <a:gd name="connsiteY120" fmla="*/ 2003219 h 2237474"/>
              <a:gd name="connsiteX121" fmla="*/ 2287219 w 12192000"/>
              <a:gd name="connsiteY121" fmla="*/ 1998750 h 2237474"/>
              <a:gd name="connsiteX122" fmla="*/ 2243069 w 12192000"/>
              <a:gd name="connsiteY122" fmla="*/ 2015111 h 2237474"/>
              <a:gd name="connsiteX123" fmla="*/ 2186609 w 12192000"/>
              <a:gd name="connsiteY123" fmla="*/ 2008263 h 2237474"/>
              <a:gd name="connsiteX124" fmla="*/ 2164831 w 12192000"/>
              <a:gd name="connsiteY124" fmla="*/ 2010143 h 2237474"/>
              <a:gd name="connsiteX125" fmla="*/ 2152836 w 12192000"/>
              <a:gd name="connsiteY125" fmla="*/ 2010048 h 2237474"/>
              <a:gd name="connsiteX126" fmla="*/ 2117102 w 12192000"/>
              <a:gd name="connsiteY126" fmla="*/ 2023004 h 2237474"/>
              <a:gd name="connsiteX127" fmla="*/ 2111935 w 12192000"/>
              <a:gd name="connsiteY127" fmla="*/ 2023163 h 2237474"/>
              <a:gd name="connsiteX128" fmla="*/ 2089991 w 12192000"/>
              <a:gd name="connsiteY128" fmla="*/ 2034193 h 2237474"/>
              <a:gd name="connsiteX129" fmla="*/ 2058061 w 12192000"/>
              <a:gd name="connsiteY129" fmla="*/ 2047942 h 2237474"/>
              <a:gd name="connsiteX130" fmla="*/ 2055737 w 12192000"/>
              <a:gd name="connsiteY130" fmla="*/ 2047704 h 2237474"/>
              <a:gd name="connsiteX131" fmla="*/ 2042244 w 12192000"/>
              <a:gd name="connsiteY131" fmla="*/ 2055560 h 2237474"/>
              <a:gd name="connsiteX132" fmla="*/ 1976224 w 12192000"/>
              <a:gd name="connsiteY132" fmla="*/ 2074257 h 2237474"/>
              <a:gd name="connsiteX133" fmla="*/ 1877728 w 12192000"/>
              <a:gd name="connsiteY133" fmla="*/ 2101004 h 2237474"/>
              <a:gd name="connsiteX134" fmla="*/ 1759056 w 12192000"/>
              <a:gd name="connsiteY134" fmla="*/ 2125608 h 2237474"/>
              <a:gd name="connsiteX135" fmla="*/ 1637948 w 12192000"/>
              <a:gd name="connsiteY135" fmla="*/ 2172597 h 2237474"/>
              <a:gd name="connsiteX136" fmla="*/ 1434549 w 12192000"/>
              <a:gd name="connsiteY136" fmla="*/ 2234522 h 2237474"/>
              <a:gd name="connsiteX137" fmla="*/ 1398481 w 12192000"/>
              <a:gd name="connsiteY137" fmla="*/ 2237074 h 2237474"/>
              <a:gd name="connsiteX138" fmla="*/ 1398407 w 12192000"/>
              <a:gd name="connsiteY138" fmla="*/ 2237095 h 2237474"/>
              <a:gd name="connsiteX139" fmla="*/ 1370962 w 12192000"/>
              <a:gd name="connsiteY139" fmla="*/ 2237474 h 2237474"/>
              <a:gd name="connsiteX140" fmla="*/ 1356367 w 12192000"/>
              <a:gd name="connsiteY140" fmla="*/ 2235089 h 2237474"/>
              <a:gd name="connsiteX141" fmla="*/ 1324828 w 12192000"/>
              <a:gd name="connsiteY141" fmla="*/ 2231968 h 2237474"/>
              <a:gd name="connsiteX142" fmla="*/ 1297744 w 12192000"/>
              <a:gd name="connsiteY142" fmla="*/ 2235849 h 2237474"/>
              <a:gd name="connsiteX143" fmla="*/ 1286236 w 12192000"/>
              <a:gd name="connsiteY143" fmla="*/ 2233135 h 2237474"/>
              <a:gd name="connsiteX144" fmla="*/ 1283504 w 12192000"/>
              <a:gd name="connsiteY144" fmla="*/ 2233797 h 2237474"/>
              <a:gd name="connsiteX145" fmla="*/ 1279765 w 12192000"/>
              <a:gd name="connsiteY145" fmla="*/ 2229639 h 2237474"/>
              <a:gd name="connsiteX146" fmla="*/ 1195347 w 12192000"/>
              <a:gd name="connsiteY146" fmla="*/ 2212354 h 2237474"/>
              <a:gd name="connsiteX147" fmla="*/ 970251 w 12192000"/>
              <a:gd name="connsiteY147" fmla="*/ 2221029 h 2237474"/>
              <a:gd name="connsiteX148" fmla="*/ 812914 w 12192000"/>
              <a:gd name="connsiteY148" fmla="*/ 2202752 h 2237474"/>
              <a:gd name="connsiteX149" fmla="*/ 800195 w 12192000"/>
              <a:gd name="connsiteY149" fmla="*/ 2209407 h 2237474"/>
              <a:gd name="connsiteX150" fmla="*/ 784978 w 12192000"/>
              <a:gd name="connsiteY150" fmla="*/ 2212360 h 2237474"/>
              <a:gd name="connsiteX151" fmla="*/ 681987 w 12192000"/>
              <a:gd name="connsiteY151" fmla="*/ 2216757 h 2237474"/>
              <a:gd name="connsiteX152" fmla="*/ 669923 w 12192000"/>
              <a:gd name="connsiteY152" fmla="*/ 2211682 h 2237474"/>
              <a:gd name="connsiteX153" fmla="*/ 648680 w 12192000"/>
              <a:gd name="connsiteY153" fmla="*/ 2206229 h 2237474"/>
              <a:gd name="connsiteX154" fmla="*/ 597225 w 12192000"/>
              <a:gd name="connsiteY154" fmla="*/ 2180999 h 2237474"/>
              <a:gd name="connsiteX155" fmla="*/ 558449 w 12192000"/>
              <a:gd name="connsiteY155" fmla="*/ 2182346 h 2237474"/>
              <a:gd name="connsiteX156" fmla="*/ 550517 w 12192000"/>
              <a:gd name="connsiteY156" fmla="*/ 2182060 h 2237474"/>
              <a:gd name="connsiteX157" fmla="*/ 550309 w 12192000"/>
              <a:gd name="connsiteY157" fmla="*/ 2181825 h 2237474"/>
              <a:gd name="connsiteX158" fmla="*/ 541836 w 12192000"/>
              <a:gd name="connsiteY158" fmla="*/ 2181063 h 2237474"/>
              <a:gd name="connsiteX159" fmla="*/ 536057 w 12192000"/>
              <a:gd name="connsiteY159" fmla="*/ 2181537 h 2237474"/>
              <a:gd name="connsiteX160" fmla="*/ 520671 w 12192000"/>
              <a:gd name="connsiteY160" fmla="*/ 2180980 h 2237474"/>
              <a:gd name="connsiteX161" fmla="*/ 515024 w 12192000"/>
              <a:gd name="connsiteY161" fmla="*/ 2179258 h 2237474"/>
              <a:gd name="connsiteX162" fmla="*/ 512278 w 12192000"/>
              <a:gd name="connsiteY162" fmla="*/ 2176369 h 2237474"/>
              <a:gd name="connsiteX163" fmla="*/ 480419 w 12192000"/>
              <a:gd name="connsiteY163" fmla="*/ 2167807 h 2237474"/>
              <a:gd name="connsiteX164" fmla="*/ 413835 w 12192000"/>
              <a:gd name="connsiteY164" fmla="*/ 2156783 h 2237474"/>
              <a:gd name="connsiteX165" fmla="*/ 376513 w 12192000"/>
              <a:gd name="connsiteY165" fmla="*/ 2154014 h 2237474"/>
              <a:gd name="connsiteX166" fmla="*/ 273386 w 12192000"/>
              <a:gd name="connsiteY166" fmla="*/ 2142551 h 2237474"/>
              <a:gd name="connsiteX167" fmla="*/ 169207 w 12192000"/>
              <a:gd name="connsiteY167" fmla="*/ 2128100 h 2237474"/>
              <a:gd name="connsiteX168" fmla="*/ 93149 w 12192000"/>
              <a:gd name="connsiteY168" fmla="*/ 2105324 h 2237474"/>
              <a:gd name="connsiteX169" fmla="*/ 88109 w 12192000"/>
              <a:gd name="connsiteY169" fmla="*/ 2106704 h 2237474"/>
              <a:gd name="connsiteX170" fmla="*/ 80022 w 12192000"/>
              <a:gd name="connsiteY170" fmla="*/ 2107254 h 2237474"/>
              <a:gd name="connsiteX171" fmla="*/ 79717 w 12192000"/>
              <a:gd name="connsiteY171" fmla="*/ 2107046 h 2237474"/>
              <a:gd name="connsiteX172" fmla="*/ 72352 w 12192000"/>
              <a:gd name="connsiteY172" fmla="*/ 2107991 h 2237474"/>
              <a:gd name="connsiteX173" fmla="*/ 37645 w 12192000"/>
              <a:gd name="connsiteY173" fmla="*/ 2115401 h 2237474"/>
              <a:gd name="connsiteX174" fmla="*/ 4572 w 12192000"/>
              <a:gd name="connsiteY174" fmla="*/ 2111091 h 2237474"/>
              <a:gd name="connsiteX175" fmla="*/ 0 w 12192000"/>
              <a:gd name="connsiteY175" fmla="*/ 2110468 h 2237474"/>
              <a:gd name="connsiteX176" fmla="*/ 0 w 12192000"/>
              <a:gd name="connsiteY17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18916 w 12192000"/>
              <a:gd name="connsiteY115" fmla="*/ 1990867 h 2237474"/>
              <a:gd name="connsiteX116" fmla="*/ 2713522 w 12192000"/>
              <a:gd name="connsiteY116" fmla="*/ 1990173 h 2237474"/>
              <a:gd name="connsiteX117" fmla="*/ 2578178 w 12192000"/>
              <a:gd name="connsiteY117" fmla="*/ 1990531 h 2237474"/>
              <a:gd name="connsiteX118" fmla="*/ 2476147 w 12192000"/>
              <a:gd name="connsiteY118" fmla="*/ 1998305 h 2237474"/>
              <a:gd name="connsiteX119" fmla="*/ 2373568 w 12192000"/>
              <a:gd name="connsiteY119" fmla="*/ 2003219 h 2237474"/>
              <a:gd name="connsiteX120" fmla="*/ 2287219 w 12192000"/>
              <a:gd name="connsiteY120" fmla="*/ 1998750 h 2237474"/>
              <a:gd name="connsiteX121" fmla="*/ 2243069 w 12192000"/>
              <a:gd name="connsiteY121" fmla="*/ 2015111 h 2237474"/>
              <a:gd name="connsiteX122" fmla="*/ 2186609 w 12192000"/>
              <a:gd name="connsiteY122" fmla="*/ 2008263 h 2237474"/>
              <a:gd name="connsiteX123" fmla="*/ 2164831 w 12192000"/>
              <a:gd name="connsiteY123" fmla="*/ 2010143 h 2237474"/>
              <a:gd name="connsiteX124" fmla="*/ 2152836 w 12192000"/>
              <a:gd name="connsiteY124" fmla="*/ 2010048 h 2237474"/>
              <a:gd name="connsiteX125" fmla="*/ 2117102 w 12192000"/>
              <a:gd name="connsiteY125" fmla="*/ 2023004 h 2237474"/>
              <a:gd name="connsiteX126" fmla="*/ 2111935 w 12192000"/>
              <a:gd name="connsiteY126" fmla="*/ 2023163 h 2237474"/>
              <a:gd name="connsiteX127" fmla="*/ 2089991 w 12192000"/>
              <a:gd name="connsiteY127" fmla="*/ 2034193 h 2237474"/>
              <a:gd name="connsiteX128" fmla="*/ 2058061 w 12192000"/>
              <a:gd name="connsiteY128" fmla="*/ 2047942 h 2237474"/>
              <a:gd name="connsiteX129" fmla="*/ 2055737 w 12192000"/>
              <a:gd name="connsiteY129" fmla="*/ 2047704 h 2237474"/>
              <a:gd name="connsiteX130" fmla="*/ 2042244 w 12192000"/>
              <a:gd name="connsiteY130" fmla="*/ 2055560 h 2237474"/>
              <a:gd name="connsiteX131" fmla="*/ 1976224 w 12192000"/>
              <a:gd name="connsiteY131" fmla="*/ 2074257 h 2237474"/>
              <a:gd name="connsiteX132" fmla="*/ 1877728 w 12192000"/>
              <a:gd name="connsiteY132" fmla="*/ 2101004 h 2237474"/>
              <a:gd name="connsiteX133" fmla="*/ 1759056 w 12192000"/>
              <a:gd name="connsiteY133" fmla="*/ 2125608 h 2237474"/>
              <a:gd name="connsiteX134" fmla="*/ 1637948 w 12192000"/>
              <a:gd name="connsiteY134" fmla="*/ 2172597 h 2237474"/>
              <a:gd name="connsiteX135" fmla="*/ 1434549 w 12192000"/>
              <a:gd name="connsiteY135" fmla="*/ 2234522 h 2237474"/>
              <a:gd name="connsiteX136" fmla="*/ 1398481 w 12192000"/>
              <a:gd name="connsiteY136" fmla="*/ 2237074 h 2237474"/>
              <a:gd name="connsiteX137" fmla="*/ 1398407 w 12192000"/>
              <a:gd name="connsiteY137" fmla="*/ 2237095 h 2237474"/>
              <a:gd name="connsiteX138" fmla="*/ 1370962 w 12192000"/>
              <a:gd name="connsiteY138" fmla="*/ 2237474 h 2237474"/>
              <a:gd name="connsiteX139" fmla="*/ 1356367 w 12192000"/>
              <a:gd name="connsiteY139" fmla="*/ 2235089 h 2237474"/>
              <a:gd name="connsiteX140" fmla="*/ 1324828 w 12192000"/>
              <a:gd name="connsiteY140" fmla="*/ 2231968 h 2237474"/>
              <a:gd name="connsiteX141" fmla="*/ 1297744 w 12192000"/>
              <a:gd name="connsiteY141" fmla="*/ 2235849 h 2237474"/>
              <a:gd name="connsiteX142" fmla="*/ 1286236 w 12192000"/>
              <a:gd name="connsiteY142" fmla="*/ 2233135 h 2237474"/>
              <a:gd name="connsiteX143" fmla="*/ 1283504 w 12192000"/>
              <a:gd name="connsiteY143" fmla="*/ 2233797 h 2237474"/>
              <a:gd name="connsiteX144" fmla="*/ 1279765 w 12192000"/>
              <a:gd name="connsiteY144" fmla="*/ 2229639 h 2237474"/>
              <a:gd name="connsiteX145" fmla="*/ 1195347 w 12192000"/>
              <a:gd name="connsiteY145" fmla="*/ 2212354 h 2237474"/>
              <a:gd name="connsiteX146" fmla="*/ 970251 w 12192000"/>
              <a:gd name="connsiteY146" fmla="*/ 2221029 h 2237474"/>
              <a:gd name="connsiteX147" fmla="*/ 812914 w 12192000"/>
              <a:gd name="connsiteY147" fmla="*/ 2202752 h 2237474"/>
              <a:gd name="connsiteX148" fmla="*/ 800195 w 12192000"/>
              <a:gd name="connsiteY148" fmla="*/ 2209407 h 2237474"/>
              <a:gd name="connsiteX149" fmla="*/ 784978 w 12192000"/>
              <a:gd name="connsiteY149" fmla="*/ 2212360 h 2237474"/>
              <a:gd name="connsiteX150" fmla="*/ 681987 w 12192000"/>
              <a:gd name="connsiteY150" fmla="*/ 2216757 h 2237474"/>
              <a:gd name="connsiteX151" fmla="*/ 669923 w 12192000"/>
              <a:gd name="connsiteY151" fmla="*/ 2211682 h 2237474"/>
              <a:gd name="connsiteX152" fmla="*/ 648680 w 12192000"/>
              <a:gd name="connsiteY152" fmla="*/ 2206229 h 2237474"/>
              <a:gd name="connsiteX153" fmla="*/ 597225 w 12192000"/>
              <a:gd name="connsiteY153" fmla="*/ 2180999 h 2237474"/>
              <a:gd name="connsiteX154" fmla="*/ 558449 w 12192000"/>
              <a:gd name="connsiteY154" fmla="*/ 2182346 h 2237474"/>
              <a:gd name="connsiteX155" fmla="*/ 550517 w 12192000"/>
              <a:gd name="connsiteY155" fmla="*/ 2182060 h 2237474"/>
              <a:gd name="connsiteX156" fmla="*/ 550309 w 12192000"/>
              <a:gd name="connsiteY156" fmla="*/ 2181825 h 2237474"/>
              <a:gd name="connsiteX157" fmla="*/ 541836 w 12192000"/>
              <a:gd name="connsiteY157" fmla="*/ 2181063 h 2237474"/>
              <a:gd name="connsiteX158" fmla="*/ 536057 w 12192000"/>
              <a:gd name="connsiteY158" fmla="*/ 2181537 h 2237474"/>
              <a:gd name="connsiteX159" fmla="*/ 520671 w 12192000"/>
              <a:gd name="connsiteY159" fmla="*/ 2180980 h 2237474"/>
              <a:gd name="connsiteX160" fmla="*/ 515024 w 12192000"/>
              <a:gd name="connsiteY160" fmla="*/ 2179258 h 2237474"/>
              <a:gd name="connsiteX161" fmla="*/ 512278 w 12192000"/>
              <a:gd name="connsiteY161" fmla="*/ 2176369 h 2237474"/>
              <a:gd name="connsiteX162" fmla="*/ 480419 w 12192000"/>
              <a:gd name="connsiteY162" fmla="*/ 2167807 h 2237474"/>
              <a:gd name="connsiteX163" fmla="*/ 413835 w 12192000"/>
              <a:gd name="connsiteY163" fmla="*/ 2156783 h 2237474"/>
              <a:gd name="connsiteX164" fmla="*/ 376513 w 12192000"/>
              <a:gd name="connsiteY164" fmla="*/ 2154014 h 2237474"/>
              <a:gd name="connsiteX165" fmla="*/ 273386 w 12192000"/>
              <a:gd name="connsiteY165" fmla="*/ 2142551 h 2237474"/>
              <a:gd name="connsiteX166" fmla="*/ 169207 w 12192000"/>
              <a:gd name="connsiteY166" fmla="*/ 2128100 h 2237474"/>
              <a:gd name="connsiteX167" fmla="*/ 93149 w 12192000"/>
              <a:gd name="connsiteY167" fmla="*/ 2105324 h 2237474"/>
              <a:gd name="connsiteX168" fmla="*/ 88109 w 12192000"/>
              <a:gd name="connsiteY168" fmla="*/ 2106704 h 2237474"/>
              <a:gd name="connsiteX169" fmla="*/ 80022 w 12192000"/>
              <a:gd name="connsiteY169" fmla="*/ 2107254 h 2237474"/>
              <a:gd name="connsiteX170" fmla="*/ 79717 w 12192000"/>
              <a:gd name="connsiteY170" fmla="*/ 2107046 h 2237474"/>
              <a:gd name="connsiteX171" fmla="*/ 72352 w 12192000"/>
              <a:gd name="connsiteY171" fmla="*/ 2107991 h 2237474"/>
              <a:gd name="connsiteX172" fmla="*/ 37645 w 12192000"/>
              <a:gd name="connsiteY172" fmla="*/ 2115401 h 2237474"/>
              <a:gd name="connsiteX173" fmla="*/ 4572 w 12192000"/>
              <a:gd name="connsiteY173" fmla="*/ 2111091 h 2237474"/>
              <a:gd name="connsiteX174" fmla="*/ 0 w 12192000"/>
              <a:gd name="connsiteY174" fmla="*/ 2110468 h 2237474"/>
              <a:gd name="connsiteX175" fmla="*/ 0 w 12192000"/>
              <a:gd name="connsiteY17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83504 w 12192000"/>
              <a:gd name="connsiteY142" fmla="*/ 2233797 h 2237474"/>
              <a:gd name="connsiteX143" fmla="*/ 1279765 w 12192000"/>
              <a:gd name="connsiteY143" fmla="*/ 2229639 h 2237474"/>
              <a:gd name="connsiteX144" fmla="*/ 1195347 w 12192000"/>
              <a:gd name="connsiteY144" fmla="*/ 2212354 h 2237474"/>
              <a:gd name="connsiteX145" fmla="*/ 970251 w 12192000"/>
              <a:gd name="connsiteY145" fmla="*/ 2221029 h 2237474"/>
              <a:gd name="connsiteX146" fmla="*/ 812914 w 12192000"/>
              <a:gd name="connsiteY146" fmla="*/ 2202752 h 2237474"/>
              <a:gd name="connsiteX147" fmla="*/ 800195 w 12192000"/>
              <a:gd name="connsiteY147" fmla="*/ 2209407 h 2237474"/>
              <a:gd name="connsiteX148" fmla="*/ 784978 w 12192000"/>
              <a:gd name="connsiteY148" fmla="*/ 2212360 h 2237474"/>
              <a:gd name="connsiteX149" fmla="*/ 681987 w 12192000"/>
              <a:gd name="connsiteY149" fmla="*/ 2216757 h 2237474"/>
              <a:gd name="connsiteX150" fmla="*/ 669923 w 12192000"/>
              <a:gd name="connsiteY150" fmla="*/ 2211682 h 2237474"/>
              <a:gd name="connsiteX151" fmla="*/ 648680 w 12192000"/>
              <a:gd name="connsiteY151" fmla="*/ 2206229 h 2237474"/>
              <a:gd name="connsiteX152" fmla="*/ 597225 w 12192000"/>
              <a:gd name="connsiteY152" fmla="*/ 2180999 h 2237474"/>
              <a:gd name="connsiteX153" fmla="*/ 558449 w 12192000"/>
              <a:gd name="connsiteY153" fmla="*/ 2182346 h 2237474"/>
              <a:gd name="connsiteX154" fmla="*/ 550517 w 12192000"/>
              <a:gd name="connsiteY154" fmla="*/ 2182060 h 2237474"/>
              <a:gd name="connsiteX155" fmla="*/ 550309 w 12192000"/>
              <a:gd name="connsiteY155" fmla="*/ 2181825 h 2237474"/>
              <a:gd name="connsiteX156" fmla="*/ 541836 w 12192000"/>
              <a:gd name="connsiteY156" fmla="*/ 2181063 h 2237474"/>
              <a:gd name="connsiteX157" fmla="*/ 536057 w 12192000"/>
              <a:gd name="connsiteY157" fmla="*/ 2181537 h 2237474"/>
              <a:gd name="connsiteX158" fmla="*/ 520671 w 12192000"/>
              <a:gd name="connsiteY158" fmla="*/ 2180980 h 2237474"/>
              <a:gd name="connsiteX159" fmla="*/ 515024 w 12192000"/>
              <a:gd name="connsiteY159" fmla="*/ 2179258 h 2237474"/>
              <a:gd name="connsiteX160" fmla="*/ 512278 w 12192000"/>
              <a:gd name="connsiteY160" fmla="*/ 2176369 h 2237474"/>
              <a:gd name="connsiteX161" fmla="*/ 480419 w 12192000"/>
              <a:gd name="connsiteY161" fmla="*/ 2167807 h 2237474"/>
              <a:gd name="connsiteX162" fmla="*/ 413835 w 12192000"/>
              <a:gd name="connsiteY162" fmla="*/ 2156783 h 2237474"/>
              <a:gd name="connsiteX163" fmla="*/ 376513 w 12192000"/>
              <a:gd name="connsiteY163" fmla="*/ 2154014 h 2237474"/>
              <a:gd name="connsiteX164" fmla="*/ 273386 w 12192000"/>
              <a:gd name="connsiteY164" fmla="*/ 2142551 h 2237474"/>
              <a:gd name="connsiteX165" fmla="*/ 169207 w 12192000"/>
              <a:gd name="connsiteY165" fmla="*/ 2128100 h 2237474"/>
              <a:gd name="connsiteX166" fmla="*/ 93149 w 12192000"/>
              <a:gd name="connsiteY166" fmla="*/ 2105324 h 2237474"/>
              <a:gd name="connsiteX167" fmla="*/ 88109 w 12192000"/>
              <a:gd name="connsiteY167" fmla="*/ 2106704 h 2237474"/>
              <a:gd name="connsiteX168" fmla="*/ 80022 w 12192000"/>
              <a:gd name="connsiteY168" fmla="*/ 2107254 h 2237474"/>
              <a:gd name="connsiteX169" fmla="*/ 79717 w 12192000"/>
              <a:gd name="connsiteY169" fmla="*/ 2107046 h 2237474"/>
              <a:gd name="connsiteX170" fmla="*/ 72352 w 12192000"/>
              <a:gd name="connsiteY170" fmla="*/ 2107991 h 2237474"/>
              <a:gd name="connsiteX171" fmla="*/ 37645 w 12192000"/>
              <a:gd name="connsiteY171" fmla="*/ 2115401 h 2237474"/>
              <a:gd name="connsiteX172" fmla="*/ 4572 w 12192000"/>
              <a:gd name="connsiteY172" fmla="*/ 2111091 h 2237474"/>
              <a:gd name="connsiteX173" fmla="*/ 0 w 12192000"/>
              <a:gd name="connsiteY173" fmla="*/ 2110468 h 2237474"/>
              <a:gd name="connsiteX174" fmla="*/ 0 w 12192000"/>
              <a:gd name="connsiteY17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79765 w 12192000"/>
              <a:gd name="connsiteY142" fmla="*/ 2229639 h 2237474"/>
              <a:gd name="connsiteX143" fmla="*/ 1195347 w 12192000"/>
              <a:gd name="connsiteY143" fmla="*/ 2212354 h 2237474"/>
              <a:gd name="connsiteX144" fmla="*/ 970251 w 12192000"/>
              <a:gd name="connsiteY144" fmla="*/ 2221029 h 2237474"/>
              <a:gd name="connsiteX145" fmla="*/ 812914 w 12192000"/>
              <a:gd name="connsiteY145" fmla="*/ 2202752 h 2237474"/>
              <a:gd name="connsiteX146" fmla="*/ 800195 w 12192000"/>
              <a:gd name="connsiteY146" fmla="*/ 2209407 h 2237474"/>
              <a:gd name="connsiteX147" fmla="*/ 784978 w 12192000"/>
              <a:gd name="connsiteY147" fmla="*/ 2212360 h 2237474"/>
              <a:gd name="connsiteX148" fmla="*/ 681987 w 12192000"/>
              <a:gd name="connsiteY148" fmla="*/ 2216757 h 2237474"/>
              <a:gd name="connsiteX149" fmla="*/ 669923 w 12192000"/>
              <a:gd name="connsiteY149" fmla="*/ 2211682 h 2237474"/>
              <a:gd name="connsiteX150" fmla="*/ 648680 w 12192000"/>
              <a:gd name="connsiteY150" fmla="*/ 2206229 h 2237474"/>
              <a:gd name="connsiteX151" fmla="*/ 597225 w 12192000"/>
              <a:gd name="connsiteY151" fmla="*/ 2180999 h 2237474"/>
              <a:gd name="connsiteX152" fmla="*/ 558449 w 12192000"/>
              <a:gd name="connsiteY152" fmla="*/ 2182346 h 2237474"/>
              <a:gd name="connsiteX153" fmla="*/ 550517 w 12192000"/>
              <a:gd name="connsiteY153" fmla="*/ 2182060 h 2237474"/>
              <a:gd name="connsiteX154" fmla="*/ 550309 w 12192000"/>
              <a:gd name="connsiteY154" fmla="*/ 2181825 h 2237474"/>
              <a:gd name="connsiteX155" fmla="*/ 541836 w 12192000"/>
              <a:gd name="connsiteY155" fmla="*/ 2181063 h 2237474"/>
              <a:gd name="connsiteX156" fmla="*/ 536057 w 12192000"/>
              <a:gd name="connsiteY156" fmla="*/ 2181537 h 2237474"/>
              <a:gd name="connsiteX157" fmla="*/ 520671 w 12192000"/>
              <a:gd name="connsiteY157" fmla="*/ 2180980 h 2237474"/>
              <a:gd name="connsiteX158" fmla="*/ 515024 w 12192000"/>
              <a:gd name="connsiteY158" fmla="*/ 2179258 h 2237474"/>
              <a:gd name="connsiteX159" fmla="*/ 512278 w 12192000"/>
              <a:gd name="connsiteY159" fmla="*/ 2176369 h 2237474"/>
              <a:gd name="connsiteX160" fmla="*/ 480419 w 12192000"/>
              <a:gd name="connsiteY160" fmla="*/ 2167807 h 2237474"/>
              <a:gd name="connsiteX161" fmla="*/ 413835 w 12192000"/>
              <a:gd name="connsiteY161" fmla="*/ 2156783 h 2237474"/>
              <a:gd name="connsiteX162" fmla="*/ 376513 w 12192000"/>
              <a:gd name="connsiteY162" fmla="*/ 2154014 h 2237474"/>
              <a:gd name="connsiteX163" fmla="*/ 273386 w 12192000"/>
              <a:gd name="connsiteY163" fmla="*/ 2142551 h 2237474"/>
              <a:gd name="connsiteX164" fmla="*/ 169207 w 12192000"/>
              <a:gd name="connsiteY164" fmla="*/ 2128100 h 2237474"/>
              <a:gd name="connsiteX165" fmla="*/ 93149 w 12192000"/>
              <a:gd name="connsiteY165" fmla="*/ 2105324 h 2237474"/>
              <a:gd name="connsiteX166" fmla="*/ 88109 w 12192000"/>
              <a:gd name="connsiteY166" fmla="*/ 2106704 h 2237474"/>
              <a:gd name="connsiteX167" fmla="*/ 80022 w 12192000"/>
              <a:gd name="connsiteY167" fmla="*/ 2107254 h 2237474"/>
              <a:gd name="connsiteX168" fmla="*/ 79717 w 12192000"/>
              <a:gd name="connsiteY168" fmla="*/ 2107046 h 2237474"/>
              <a:gd name="connsiteX169" fmla="*/ 72352 w 12192000"/>
              <a:gd name="connsiteY169" fmla="*/ 2107991 h 2237474"/>
              <a:gd name="connsiteX170" fmla="*/ 37645 w 12192000"/>
              <a:gd name="connsiteY170" fmla="*/ 2115401 h 2237474"/>
              <a:gd name="connsiteX171" fmla="*/ 4572 w 12192000"/>
              <a:gd name="connsiteY171" fmla="*/ 2111091 h 2237474"/>
              <a:gd name="connsiteX172" fmla="*/ 0 w 12192000"/>
              <a:gd name="connsiteY172" fmla="*/ 2110468 h 2237474"/>
              <a:gd name="connsiteX173" fmla="*/ 0 w 12192000"/>
              <a:gd name="connsiteY17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79765 w 12192000"/>
              <a:gd name="connsiteY141" fmla="*/ 2229639 h 2237474"/>
              <a:gd name="connsiteX142" fmla="*/ 1195347 w 12192000"/>
              <a:gd name="connsiteY142" fmla="*/ 2212354 h 2237474"/>
              <a:gd name="connsiteX143" fmla="*/ 970251 w 12192000"/>
              <a:gd name="connsiteY143" fmla="*/ 2221029 h 2237474"/>
              <a:gd name="connsiteX144" fmla="*/ 812914 w 12192000"/>
              <a:gd name="connsiteY144" fmla="*/ 2202752 h 2237474"/>
              <a:gd name="connsiteX145" fmla="*/ 800195 w 12192000"/>
              <a:gd name="connsiteY145" fmla="*/ 2209407 h 2237474"/>
              <a:gd name="connsiteX146" fmla="*/ 784978 w 12192000"/>
              <a:gd name="connsiteY146" fmla="*/ 2212360 h 2237474"/>
              <a:gd name="connsiteX147" fmla="*/ 681987 w 12192000"/>
              <a:gd name="connsiteY147" fmla="*/ 2216757 h 2237474"/>
              <a:gd name="connsiteX148" fmla="*/ 669923 w 12192000"/>
              <a:gd name="connsiteY148" fmla="*/ 2211682 h 2237474"/>
              <a:gd name="connsiteX149" fmla="*/ 648680 w 12192000"/>
              <a:gd name="connsiteY149" fmla="*/ 2206229 h 2237474"/>
              <a:gd name="connsiteX150" fmla="*/ 597225 w 12192000"/>
              <a:gd name="connsiteY150" fmla="*/ 2180999 h 2237474"/>
              <a:gd name="connsiteX151" fmla="*/ 558449 w 12192000"/>
              <a:gd name="connsiteY151" fmla="*/ 2182346 h 2237474"/>
              <a:gd name="connsiteX152" fmla="*/ 550517 w 12192000"/>
              <a:gd name="connsiteY152" fmla="*/ 2182060 h 2237474"/>
              <a:gd name="connsiteX153" fmla="*/ 550309 w 12192000"/>
              <a:gd name="connsiteY153" fmla="*/ 2181825 h 2237474"/>
              <a:gd name="connsiteX154" fmla="*/ 541836 w 12192000"/>
              <a:gd name="connsiteY154" fmla="*/ 2181063 h 2237474"/>
              <a:gd name="connsiteX155" fmla="*/ 536057 w 12192000"/>
              <a:gd name="connsiteY155" fmla="*/ 2181537 h 2237474"/>
              <a:gd name="connsiteX156" fmla="*/ 520671 w 12192000"/>
              <a:gd name="connsiteY156" fmla="*/ 2180980 h 2237474"/>
              <a:gd name="connsiteX157" fmla="*/ 515024 w 12192000"/>
              <a:gd name="connsiteY157" fmla="*/ 2179258 h 2237474"/>
              <a:gd name="connsiteX158" fmla="*/ 512278 w 12192000"/>
              <a:gd name="connsiteY158" fmla="*/ 2176369 h 2237474"/>
              <a:gd name="connsiteX159" fmla="*/ 480419 w 12192000"/>
              <a:gd name="connsiteY159" fmla="*/ 2167807 h 2237474"/>
              <a:gd name="connsiteX160" fmla="*/ 413835 w 12192000"/>
              <a:gd name="connsiteY160" fmla="*/ 2156783 h 2237474"/>
              <a:gd name="connsiteX161" fmla="*/ 376513 w 12192000"/>
              <a:gd name="connsiteY161" fmla="*/ 2154014 h 2237474"/>
              <a:gd name="connsiteX162" fmla="*/ 273386 w 12192000"/>
              <a:gd name="connsiteY162" fmla="*/ 2142551 h 2237474"/>
              <a:gd name="connsiteX163" fmla="*/ 169207 w 12192000"/>
              <a:gd name="connsiteY163" fmla="*/ 2128100 h 2237474"/>
              <a:gd name="connsiteX164" fmla="*/ 93149 w 12192000"/>
              <a:gd name="connsiteY164" fmla="*/ 2105324 h 2237474"/>
              <a:gd name="connsiteX165" fmla="*/ 88109 w 12192000"/>
              <a:gd name="connsiteY165" fmla="*/ 2106704 h 2237474"/>
              <a:gd name="connsiteX166" fmla="*/ 80022 w 12192000"/>
              <a:gd name="connsiteY166" fmla="*/ 2107254 h 2237474"/>
              <a:gd name="connsiteX167" fmla="*/ 79717 w 12192000"/>
              <a:gd name="connsiteY167" fmla="*/ 2107046 h 2237474"/>
              <a:gd name="connsiteX168" fmla="*/ 72352 w 12192000"/>
              <a:gd name="connsiteY168" fmla="*/ 2107991 h 2237474"/>
              <a:gd name="connsiteX169" fmla="*/ 37645 w 12192000"/>
              <a:gd name="connsiteY169" fmla="*/ 2115401 h 2237474"/>
              <a:gd name="connsiteX170" fmla="*/ 4572 w 12192000"/>
              <a:gd name="connsiteY170" fmla="*/ 2111091 h 2237474"/>
              <a:gd name="connsiteX171" fmla="*/ 0 w 12192000"/>
              <a:gd name="connsiteY171" fmla="*/ 2110468 h 2237474"/>
              <a:gd name="connsiteX172" fmla="*/ 0 w 12192000"/>
              <a:gd name="connsiteY17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79765 w 12192000"/>
              <a:gd name="connsiteY140" fmla="*/ 2229639 h 2237474"/>
              <a:gd name="connsiteX141" fmla="*/ 1195347 w 12192000"/>
              <a:gd name="connsiteY141" fmla="*/ 2212354 h 2237474"/>
              <a:gd name="connsiteX142" fmla="*/ 970251 w 12192000"/>
              <a:gd name="connsiteY142" fmla="*/ 2221029 h 2237474"/>
              <a:gd name="connsiteX143" fmla="*/ 812914 w 12192000"/>
              <a:gd name="connsiteY143" fmla="*/ 2202752 h 2237474"/>
              <a:gd name="connsiteX144" fmla="*/ 800195 w 12192000"/>
              <a:gd name="connsiteY144" fmla="*/ 2209407 h 2237474"/>
              <a:gd name="connsiteX145" fmla="*/ 784978 w 12192000"/>
              <a:gd name="connsiteY145" fmla="*/ 2212360 h 2237474"/>
              <a:gd name="connsiteX146" fmla="*/ 681987 w 12192000"/>
              <a:gd name="connsiteY146" fmla="*/ 2216757 h 2237474"/>
              <a:gd name="connsiteX147" fmla="*/ 669923 w 12192000"/>
              <a:gd name="connsiteY147" fmla="*/ 2211682 h 2237474"/>
              <a:gd name="connsiteX148" fmla="*/ 648680 w 12192000"/>
              <a:gd name="connsiteY148" fmla="*/ 2206229 h 2237474"/>
              <a:gd name="connsiteX149" fmla="*/ 597225 w 12192000"/>
              <a:gd name="connsiteY149" fmla="*/ 2180999 h 2237474"/>
              <a:gd name="connsiteX150" fmla="*/ 558449 w 12192000"/>
              <a:gd name="connsiteY150" fmla="*/ 2182346 h 2237474"/>
              <a:gd name="connsiteX151" fmla="*/ 550517 w 12192000"/>
              <a:gd name="connsiteY151" fmla="*/ 2182060 h 2237474"/>
              <a:gd name="connsiteX152" fmla="*/ 550309 w 12192000"/>
              <a:gd name="connsiteY152" fmla="*/ 2181825 h 2237474"/>
              <a:gd name="connsiteX153" fmla="*/ 541836 w 12192000"/>
              <a:gd name="connsiteY153" fmla="*/ 2181063 h 2237474"/>
              <a:gd name="connsiteX154" fmla="*/ 536057 w 12192000"/>
              <a:gd name="connsiteY154" fmla="*/ 2181537 h 2237474"/>
              <a:gd name="connsiteX155" fmla="*/ 520671 w 12192000"/>
              <a:gd name="connsiteY155" fmla="*/ 2180980 h 2237474"/>
              <a:gd name="connsiteX156" fmla="*/ 515024 w 12192000"/>
              <a:gd name="connsiteY156" fmla="*/ 2179258 h 2237474"/>
              <a:gd name="connsiteX157" fmla="*/ 512278 w 12192000"/>
              <a:gd name="connsiteY157" fmla="*/ 2176369 h 2237474"/>
              <a:gd name="connsiteX158" fmla="*/ 480419 w 12192000"/>
              <a:gd name="connsiteY158" fmla="*/ 2167807 h 2237474"/>
              <a:gd name="connsiteX159" fmla="*/ 413835 w 12192000"/>
              <a:gd name="connsiteY159" fmla="*/ 2156783 h 2237474"/>
              <a:gd name="connsiteX160" fmla="*/ 376513 w 12192000"/>
              <a:gd name="connsiteY160" fmla="*/ 2154014 h 2237474"/>
              <a:gd name="connsiteX161" fmla="*/ 273386 w 12192000"/>
              <a:gd name="connsiteY161" fmla="*/ 2142551 h 2237474"/>
              <a:gd name="connsiteX162" fmla="*/ 169207 w 12192000"/>
              <a:gd name="connsiteY162" fmla="*/ 2128100 h 2237474"/>
              <a:gd name="connsiteX163" fmla="*/ 93149 w 12192000"/>
              <a:gd name="connsiteY163" fmla="*/ 2105324 h 2237474"/>
              <a:gd name="connsiteX164" fmla="*/ 88109 w 12192000"/>
              <a:gd name="connsiteY164" fmla="*/ 2106704 h 2237474"/>
              <a:gd name="connsiteX165" fmla="*/ 80022 w 12192000"/>
              <a:gd name="connsiteY165" fmla="*/ 2107254 h 2237474"/>
              <a:gd name="connsiteX166" fmla="*/ 79717 w 12192000"/>
              <a:gd name="connsiteY166" fmla="*/ 2107046 h 2237474"/>
              <a:gd name="connsiteX167" fmla="*/ 72352 w 12192000"/>
              <a:gd name="connsiteY167" fmla="*/ 2107991 h 2237474"/>
              <a:gd name="connsiteX168" fmla="*/ 37645 w 12192000"/>
              <a:gd name="connsiteY168" fmla="*/ 2115401 h 2237474"/>
              <a:gd name="connsiteX169" fmla="*/ 4572 w 12192000"/>
              <a:gd name="connsiteY169" fmla="*/ 2111091 h 2237474"/>
              <a:gd name="connsiteX170" fmla="*/ 0 w 12192000"/>
              <a:gd name="connsiteY170" fmla="*/ 2110468 h 2237474"/>
              <a:gd name="connsiteX171" fmla="*/ 0 w 12192000"/>
              <a:gd name="connsiteY17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42244 w 12192000"/>
              <a:gd name="connsiteY128" fmla="*/ 2055560 h 2237474"/>
              <a:gd name="connsiteX129" fmla="*/ 1877728 w 12192000"/>
              <a:gd name="connsiteY129" fmla="*/ 2101004 h 2237474"/>
              <a:gd name="connsiteX130" fmla="*/ 1759056 w 12192000"/>
              <a:gd name="connsiteY130" fmla="*/ 2125608 h 2237474"/>
              <a:gd name="connsiteX131" fmla="*/ 1637948 w 12192000"/>
              <a:gd name="connsiteY131" fmla="*/ 2172597 h 2237474"/>
              <a:gd name="connsiteX132" fmla="*/ 1434549 w 12192000"/>
              <a:gd name="connsiteY132" fmla="*/ 2234522 h 2237474"/>
              <a:gd name="connsiteX133" fmla="*/ 1398481 w 12192000"/>
              <a:gd name="connsiteY133" fmla="*/ 2237074 h 2237474"/>
              <a:gd name="connsiteX134" fmla="*/ 1398407 w 12192000"/>
              <a:gd name="connsiteY134" fmla="*/ 2237095 h 2237474"/>
              <a:gd name="connsiteX135" fmla="*/ 1370962 w 12192000"/>
              <a:gd name="connsiteY135" fmla="*/ 2237474 h 2237474"/>
              <a:gd name="connsiteX136" fmla="*/ 1356367 w 12192000"/>
              <a:gd name="connsiteY136" fmla="*/ 2235089 h 2237474"/>
              <a:gd name="connsiteX137" fmla="*/ 1324828 w 12192000"/>
              <a:gd name="connsiteY137" fmla="*/ 2231968 h 2237474"/>
              <a:gd name="connsiteX138" fmla="*/ 1279765 w 12192000"/>
              <a:gd name="connsiteY138" fmla="*/ 2229639 h 2237474"/>
              <a:gd name="connsiteX139" fmla="*/ 1195347 w 12192000"/>
              <a:gd name="connsiteY139" fmla="*/ 2212354 h 2237474"/>
              <a:gd name="connsiteX140" fmla="*/ 970251 w 12192000"/>
              <a:gd name="connsiteY140" fmla="*/ 2221029 h 2237474"/>
              <a:gd name="connsiteX141" fmla="*/ 812914 w 12192000"/>
              <a:gd name="connsiteY141" fmla="*/ 2202752 h 2237474"/>
              <a:gd name="connsiteX142" fmla="*/ 800195 w 12192000"/>
              <a:gd name="connsiteY142" fmla="*/ 2209407 h 2237474"/>
              <a:gd name="connsiteX143" fmla="*/ 784978 w 12192000"/>
              <a:gd name="connsiteY143" fmla="*/ 2212360 h 2237474"/>
              <a:gd name="connsiteX144" fmla="*/ 681987 w 12192000"/>
              <a:gd name="connsiteY144" fmla="*/ 2216757 h 2237474"/>
              <a:gd name="connsiteX145" fmla="*/ 669923 w 12192000"/>
              <a:gd name="connsiteY145" fmla="*/ 2211682 h 2237474"/>
              <a:gd name="connsiteX146" fmla="*/ 648680 w 12192000"/>
              <a:gd name="connsiteY146" fmla="*/ 2206229 h 2237474"/>
              <a:gd name="connsiteX147" fmla="*/ 597225 w 12192000"/>
              <a:gd name="connsiteY147" fmla="*/ 2180999 h 2237474"/>
              <a:gd name="connsiteX148" fmla="*/ 558449 w 12192000"/>
              <a:gd name="connsiteY148" fmla="*/ 2182346 h 2237474"/>
              <a:gd name="connsiteX149" fmla="*/ 550517 w 12192000"/>
              <a:gd name="connsiteY149" fmla="*/ 2182060 h 2237474"/>
              <a:gd name="connsiteX150" fmla="*/ 550309 w 12192000"/>
              <a:gd name="connsiteY150" fmla="*/ 2181825 h 2237474"/>
              <a:gd name="connsiteX151" fmla="*/ 541836 w 12192000"/>
              <a:gd name="connsiteY151" fmla="*/ 2181063 h 2237474"/>
              <a:gd name="connsiteX152" fmla="*/ 536057 w 12192000"/>
              <a:gd name="connsiteY152" fmla="*/ 2181537 h 2237474"/>
              <a:gd name="connsiteX153" fmla="*/ 520671 w 12192000"/>
              <a:gd name="connsiteY153" fmla="*/ 2180980 h 2237474"/>
              <a:gd name="connsiteX154" fmla="*/ 515024 w 12192000"/>
              <a:gd name="connsiteY154" fmla="*/ 2179258 h 2237474"/>
              <a:gd name="connsiteX155" fmla="*/ 512278 w 12192000"/>
              <a:gd name="connsiteY155" fmla="*/ 2176369 h 2237474"/>
              <a:gd name="connsiteX156" fmla="*/ 480419 w 12192000"/>
              <a:gd name="connsiteY156" fmla="*/ 2167807 h 2237474"/>
              <a:gd name="connsiteX157" fmla="*/ 413835 w 12192000"/>
              <a:gd name="connsiteY157" fmla="*/ 2156783 h 2237474"/>
              <a:gd name="connsiteX158" fmla="*/ 376513 w 12192000"/>
              <a:gd name="connsiteY158" fmla="*/ 2154014 h 2237474"/>
              <a:gd name="connsiteX159" fmla="*/ 273386 w 12192000"/>
              <a:gd name="connsiteY159" fmla="*/ 2142551 h 2237474"/>
              <a:gd name="connsiteX160" fmla="*/ 169207 w 12192000"/>
              <a:gd name="connsiteY160" fmla="*/ 2128100 h 2237474"/>
              <a:gd name="connsiteX161" fmla="*/ 93149 w 12192000"/>
              <a:gd name="connsiteY161" fmla="*/ 2105324 h 2237474"/>
              <a:gd name="connsiteX162" fmla="*/ 88109 w 12192000"/>
              <a:gd name="connsiteY162" fmla="*/ 2106704 h 2237474"/>
              <a:gd name="connsiteX163" fmla="*/ 80022 w 12192000"/>
              <a:gd name="connsiteY163" fmla="*/ 2107254 h 2237474"/>
              <a:gd name="connsiteX164" fmla="*/ 79717 w 12192000"/>
              <a:gd name="connsiteY164" fmla="*/ 2107046 h 2237474"/>
              <a:gd name="connsiteX165" fmla="*/ 72352 w 12192000"/>
              <a:gd name="connsiteY165" fmla="*/ 2107991 h 2237474"/>
              <a:gd name="connsiteX166" fmla="*/ 37645 w 12192000"/>
              <a:gd name="connsiteY166" fmla="*/ 2115401 h 2237474"/>
              <a:gd name="connsiteX167" fmla="*/ 4572 w 12192000"/>
              <a:gd name="connsiteY167" fmla="*/ 2111091 h 2237474"/>
              <a:gd name="connsiteX168" fmla="*/ 0 w 12192000"/>
              <a:gd name="connsiteY168" fmla="*/ 2110468 h 2237474"/>
              <a:gd name="connsiteX169" fmla="*/ 0 w 12192000"/>
              <a:gd name="connsiteY16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111935 w 12192000"/>
              <a:gd name="connsiteY124" fmla="*/ 2023163 h 2237474"/>
              <a:gd name="connsiteX125" fmla="*/ 2089991 w 12192000"/>
              <a:gd name="connsiteY125" fmla="*/ 2034193 h 2237474"/>
              <a:gd name="connsiteX126" fmla="*/ 2058061 w 12192000"/>
              <a:gd name="connsiteY126" fmla="*/ 2047942 h 2237474"/>
              <a:gd name="connsiteX127" fmla="*/ 2042244 w 12192000"/>
              <a:gd name="connsiteY127" fmla="*/ 2055560 h 2237474"/>
              <a:gd name="connsiteX128" fmla="*/ 1877728 w 12192000"/>
              <a:gd name="connsiteY128" fmla="*/ 2101004 h 2237474"/>
              <a:gd name="connsiteX129" fmla="*/ 1759056 w 12192000"/>
              <a:gd name="connsiteY129" fmla="*/ 2125608 h 2237474"/>
              <a:gd name="connsiteX130" fmla="*/ 1637948 w 12192000"/>
              <a:gd name="connsiteY130" fmla="*/ 2172597 h 2237474"/>
              <a:gd name="connsiteX131" fmla="*/ 1434549 w 12192000"/>
              <a:gd name="connsiteY131" fmla="*/ 2234522 h 2237474"/>
              <a:gd name="connsiteX132" fmla="*/ 1398481 w 12192000"/>
              <a:gd name="connsiteY132" fmla="*/ 2237074 h 2237474"/>
              <a:gd name="connsiteX133" fmla="*/ 1398407 w 12192000"/>
              <a:gd name="connsiteY133" fmla="*/ 2237095 h 2237474"/>
              <a:gd name="connsiteX134" fmla="*/ 1370962 w 12192000"/>
              <a:gd name="connsiteY134" fmla="*/ 2237474 h 2237474"/>
              <a:gd name="connsiteX135" fmla="*/ 1356367 w 12192000"/>
              <a:gd name="connsiteY135" fmla="*/ 2235089 h 2237474"/>
              <a:gd name="connsiteX136" fmla="*/ 1324828 w 12192000"/>
              <a:gd name="connsiteY136" fmla="*/ 2231968 h 2237474"/>
              <a:gd name="connsiteX137" fmla="*/ 1279765 w 12192000"/>
              <a:gd name="connsiteY137" fmla="*/ 2229639 h 2237474"/>
              <a:gd name="connsiteX138" fmla="*/ 1195347 w 12192000"/>
              <a:gd name="connsiteY138" fmla="*/ 2212354 h 2237474"/>
              <a:gd name="connsiteX139" fmla="*/ 970251 w 12192000"/>
              <a:gd name="connsiteY139" fmla="*/ 2221029 h 2237474"/>
              <a:gd name="connsiteX140" fmla="*/ 812914 w 12192000"/>
              <a:gd name="connsiteY140" fmla="*/ 2202752 h 2237474"/>
              <a:gd name="connsiteX141" fmla="*/ 800195 w 12192000"/>
              <a:gd name="connsiteY141" fmla="*/ 2209407 h 2237474"/>
              <a:gd name="connsiteX142" fmla="*/ 784978 w 12192000"/>
              <a:gd name="connsiteY142" fmla="*/ 2212360 h 2237474"/>
              <a:gd name="connsiteX143" fmla="*/ 681987 w 12192000"/>
              <a:gd name="connsiteY143" fmla="*/ 2216757 h 2237474"/>
              <a:gd name="connsiteX144" fmla="*/ 669923 w 12192000"/>
              <a:gd name="connsiteY144" fmla="*/ 2211682 h 2237474"/>
              <a:gd name="connsiteX145" fmla="*/ 648680 w 12192000"/>
              <a:gd name="connsiteY145" fmla="*/ 2206229 h 2237474"/>
              <a:gd name="connsiteX146" fmla="*/ 597225 w 12192000"/>
              <a:gd name="connsiteY146" fmla="*/ 2180999 h 2237474"/>
              <a:gd name="connsiteX147" fmla="*/ 558449 w 12192000"/>
              <a:gd name="connsiteY147" fmla="*/ 2182346 h 2237474"/>
              <a:gd name="connsiteX148" fmla="*/ 550517 w 12192000"/>
              <a:gd name="connsiteY148" fmla="*/ 2182060 h 2237474"/>
              <a:gd name="connsiteX149" fmla="*/ 550309 w 12192000"/>
              <a:gd name="connsiteY149" fmla="*/ 2181825 h 2237474"/>
              <a:gd name="connsiteX150" fmla="*/ 541836 w 12192000"/>
              <a:gd name="connsiteY150" fmla="*/ 2181063 h 2237474"/>
              <a:gd name="connsiteX151" fmla="*/ 536057 w 12192000"/>
              <a:gd name="connsiteY151" fmla="*/ 2181537 h 2237474"/>
              <a:gd name="connsiteX152" fmla="*/ 520671 w 12192000"/>
              <a:gd name="connsiteY152" fmla="*/ 2180980 h 2237474"/>
              <a:gd name="connsiteX153" fmla="*/ 515024 w 12192000"/>
              <a:gd name="connsiteY153" fmla="*/ 2179258 h 2237474"/>
              <a:gd name="connsiteX154" fmla="*/ 512278 w 12192000"/>
              <a:gd name="connsiteY154" fmla="*/ 2176369 h 2237474"/>
              <a:gd name="connsiteX155" fmla="*/ 480419 w 12192000"/>
              <a:gd name="connsiteY155" fmla="*/ 2167807 h 2237474"/>
              <a:gd name="connsiteX156" fmla="*/ 413835 w 12192000"/>
              <a:gd name="connsiteY156" fmla="*/ 2156783 h 2237474"/>
              <a:gd name="connsiteX157" fmla="*/ 376513 w 12192000"/>
              <a:gd name="connsiteY157" fmla="*/ 2154014 h 2237474"/>
              <a:gd name="connsiteX158" fmla="*/ 273386 w 12192000"/>
              <a:gd name="connsiteY158" fmla="*/ 2142551 h 2237474"/>
              <a:gd name="connsiteX159" fmla="*/ 169207 w 12192000"/>
              <a:gd name="connsiteY159" fmla="*/ 2128100 h 2237474"/>
              <a:gd name="connsiteX160" fmla="*/ 93149 w 12192000"/>
              <a:gd name="connsiteY160" fmla="*/ 2105324 h 2237474"/>
              <a:gd name="connsiteX161" fmla="*/ 88109 w 12192000"/>
              <a:gd name="connsiteY161" fmla="*/ 2106704 h 2237474"/>
              <a:gd name="connsiteX162" fmla="*/ 80022 w 12192000"/>
              <a:gd name="connsiteY162" fmla="*/ 2107254 h 2237474"/>
              <a:gd name="connsiteX163" fmla="*/ 79717 w 12192000"/>
              <a:gd name="connsiteY163" fmla="*/ 2107046 h 2237474"/>
              <a:gd name="connsiteX164" fmla="*/ 72352 w 12192000"/>
              <a:gd name="connsiteY164" fmla="*/ 2107991 h 2237474"/>
              <a:gd name="connsiteX165" fmla="*/ 37645 w 12192000"/>
              <a:gd name="connsiteY165" fmla="*/ 2115401 h 2237474"/>
              <a:gd name="connsiteX166" fmla="*/ 4572 w 12192000"/>
              <a:gd name="connsiteY166" fmla="*/ 2111091 h 2237474"/>
              <a:gd name="connsiteX167" fmla="*/ 0 w 12192000"/>
              <a:gd name="connsiteY167" fmla="*/ 2110468 h 2237474"/>
              <a:gd name="connsiteX168" fmla="*/ 0 w 12192000"/>
              <a:gd name="connsiteY16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089991 w 12192000"/>
              <a:gd name="connsiteY124" fmla="*/ 2034193 h 2237474"/>
              <a:gd name="connsiteX125" fmla="*/ 2058061 w 12192000"/>
              <a:gd name="connsiteY125" fmla="*/ 2047942 h 2237474"/>
              <a:gd name="connsiteX126" fmla="*/ 2042244 w 12192000"/>
              <a:gd name="connsiteY126" fmla="*/ 2055560 h 2237474"/>
              <a:gd name="connsiteX127" fmla="*/ 1877728 w 12192000"/>
              <a:gd name="connsiteY127" fmla="*/ 2101004 h 2237474"/>
              <a:gd name="connsiteX128" fmla="*/ 1759056 w 12192000"/>
              <a:gd name="connsiteY128" fmla="*/ 2125608 h 2237474"/>
              <a:gd name="connsiteX129" fmla="*/ 1637948 w 12192000"/>
              <a:gd name="connsiteY129" fmla="*/ 2172597 h 2237474"/>
              <a:gd name="connsiteX130" fmla="*/ 1434549 w 12192000"/>
              <a:gd name="connsiteY130" fmla="*/ 2234522 h 2237474"/>
              <a:gd name="connsiteX131" fmla="*/ 1398481 w 12192000"/>
              <a:gd name="connsiteY131" fmla="*/ 2237074 h 2237474"/>
              <a:gd name="connsiteX132" fmla="*/ 1398407 w 12192000"/>
              <a:gd name="connsiteY132" fmla="*/ 2237095 h 2237474"/>
              <a:gd name="connsiteX133" fmla="*/ 1370962 w 12192000"/>
              <a:gd name="connsiteY133" fmla="*/ 2237474 h 2237474"/>
              <a:gd name="connsiteX134" fmla="*/ 1356367 w 12192000"/>
              <a:gd name="connsiteY134" fmla="*/ 2235089 h 2237474"/>
              <a:gd name="connsiteX135" fmla="*/ 1324828 w 12192000"/>
              <a:gd name="connsiteY135" fmla="*/ 2231968 h 2237474"/>
              <a:gd name="connsiteX136" fmla="*/ 1279765 w 12192000"/>
              <a:gd name="connsiteY136" fmla="*/ 2229639 h 2237474"/>
              <a:gd name="connsiteX137" fmla="*/ 1195347 w 12192000"/>
              <a:gd name="connsiteY137" fmla="*/ 2212354 h 2237474"/>
              <a:gd name="connsiteX138" fmla="*/ 970251 w 12192000"/>
              <a:gd name="connsiteY138" fmla="*/ 2221029 h 2237474"/>
              <a:gd name="connsiteX139" fmla="*/ 812914 w 12192000"/>
              <a:gd name="connsiteY139" fmla="*/ 2202752 h 2237474"/>
              <a:gd name="connsiteX140" fmla="*/ 800195 w 12192000"/>
              <a:gd name="connsiteY140" fmla="*/ 2209407 h 2237474"/>
              <a:gd name="connsiteX141" fmla="*/ 784978 w 12192000"/>
              <a:gd name="connsiteY141" fmla="*/ 2212360 h 2237474"/>
              <a:gd name="connsiteX142" fmla="*/ 681987 w 12192000"/>
              <a:gd name="connsiteY142" fmla="*/ 2216757 h 2237474"/>
              <a:gd name="connsiteX143" fmla="*/ 669923 w 12192000"/>
              <a:gd name="connsiteY143" fmla="*/ 2211682 h 2237474"/>
              <a:gd name="connsiteX144" fmla="*/ 648680 w 12192000"/>
              <a:gd name="connsiteY144" fmla="*/ 2206229 h 2237474"/>
              <a:gd name="connsiteX145" fmla="*/ 597225 w 12192000"/>
              <a:gd name="connsiteY145" fmla="*/ 2180999 h 2237474"/>
              <a:gd name="connsiteX146" fmla="*/ 558449 w 12192000"/>
              <a:gd name="connsiteY146" fmla="*/ 2182346 h 2237474"/>
              <a:gd name="connsiteX147" fmla="*/ 550517 w 12192000"/>
              <a:gd name="connsiteY147" fmla="*/ 2182060 h 2237474"/>
              <a:gd name="connsiteX148" fmla="*/ 550309 w 12192000"/>
              <a:gd name="connsiteY148" fmla="*/ 2181825 h 2237474"/>
              <a:gd name="connsiteX149" fmla="*/ 541836 w 12192000"/>
              <a:gd name="connsiteY149" fmla="*/ 2181063 h 2237474"/>
              <a:gd name="connsiteX150" fmla="*/ 536057 w 12192000"/>
              <a:gd name="connsiteY150" fmla="*/ 2181537 h 2237474"/>
              <a:gd name="connsiteX151" fmla="*/ 520671 w 12192000"/>
              <a:gd name="connsiteY151" fmla="*/ 2180980 h 2237474"/>
              <a:gd name="connsiteX152" fmla="*/ 515024 w 12192000"/>
              <a:gd name="connsiteY152" fmla="*/ 2179258 h 2237474"/>
              <a:gd name="connsiteX153" fmla="*/ 512278 w 12192000"/>
              <a:gd name="connsiteY153" fmla="*/ 2176369 h 2237474"/>
              <a:gd name="connsiteX154" fmla="*/ 480419 w 12192000"/>
              <a:gd name="connsiteY154" fmla="*/ 2167807 h 2237474"/>
              <a:gd name="connsiteX155" fmla="*/ 413835 w 12192000"/>
              <a:gd name="connsiteY155" fmla="*/ 2156783 h 2237474"/>
              <a:gd name="connsiteX156" fmla="*/ 376513 w 12192000"/>
              <a:gd name="connsiteY156" fmla="*/ 2154014 h 2237474"/>
              <a:gd name="connsiteX157" fmla="*/ 273386 w 12192000"/>
              <a:gd name="connsiteY157" fmla="*/ 2142551 h 2237474"/>
              <a:gd name="connsiteX158" fmla="*/ 169207 w 12192000"/>
              <a:gd name="connsiteY158" fmla="*/ 2128100 h 2237474"/>
              <a:gd name="connsiteX159" fmla="*/ 93149 w 12192000"/>
              <a:gd name="connsiteY159" fmla="*/ 2105324 h 2237474"/>
              <a:gd name="connsiteX160" fmla="*/ 88109 w 12192000"/>
              <a:gd name="connsiteY160" fmla="*/ 2106704 h 2237474"/>
              <a:gd name="connsiteX161" fmla="*/ 80022 w 12192000"/>
              <a:gd name="connsiteY161" fmla="*/ 2107254 h 2237474"/>
              <a:gd name="connsiteX162" fmla="*/ 79717 w 12192000"/>
              <a:gd name="connsiteY162" fmla="*/ 2107046 h 2237474"/>
              <a:gd name="connsiteX163" fmla="*/ 72352 w 12192000"/>
              <a:gd name="connsiteY163" fmla="*/ 2107991 h 2237474"/>
              <a:gd name="connsiteX164" fmla="*/ 37645 w 12192000"/>
              <a:gd name="connsiteY164" fmla="*/ 2115401 h 2237474"/>
              <a:gd name="connsiteX165" fmla="*/ 4572 w 12192000"/>
              <a:gd name="connsiteY165" fmla="*/ 2111091 h 2237474"/>
              <a:gd name="connsiteX166" fmla="*/ 0 w 12192000"/>
              <a:gd name="connsiteY166" fmla="*/ 2110468 h 2237474"/>
              <a:gd name="connsiteX167" fmla="*/ 0 w 12192000"/>
              <a:gd name="connsiteY16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9991 w 12192000"/>
              <a:gd name="connsiteY123" fmla="*/ 2034193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5228 w 12192000"/>
              <a:gd name="connsiteY123" fmla="*/ 2046431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36057 w 12192000"/>
              <a:gd name="connsiteY147" fmla="*/ 2181537 h 2237474"/>
              <a:gd name="connsiteX148" fmla="*/ 520671 w 12192000"/>
              <a:gd name="connsiteY148" fmla="*/ 2180980 h 2237474"/>
              <a:gd name="connsiteX149" fmla="*/ 515024 w 12192000"/>
              <a:gd name="connsiteY149" fmla="*/ 2179258 h 2237474"/>
              <a:gd name="connsiteX150" fmla="*/ 512278 w 12192000"/>
              <a:gd name="connsiteY150" fmla="*/ 2176369 h 2237474"/>
              <a:gd name="connsiteX151" fmla="*/ 480419 w 12192000"/>
              <a:gd name="connsiteY151" fmla="*/ 2167807 h 2237474"/>
              <a:gd name="connsiteX152" fmla="*/ 413835 w 12192000"/>
              <a:gd name="connsiteY152" fmla="*/ 2156783 h 2237474"/>
              <a:gd name="connsiteX153" fmla="*/ 376513 w 12192000"/>
              <a:gd name="connsiteY153" fmla="*/ 2154014 h 2237474"/>
              <a:gd name="connsiteX154" fmla="*/ 273386 w 12192000"/>
              <a:gd name="connsiteY154" fmla="*/ 2142551 h 2237474"/>
              <a:gd name="connsiteX155" fmla="*/ 169207 w 12192000"/>
              <a:gd name="connsiteY155" fmla="*/ 2128100 h 2237474"/>
              <a:gd name="connsiteX156" fmla="*/ 93149 w 12192000"/>
              <a:gd name="connsiteY156" fmla="*/ 2105324 h 2237474"/>
              <a:gd name="connsiteX157" fmla="*/ 88109 w 12192000"/>
              <a:gd name="connsiteY157" fmla="*/ 2106704 h 2237474"/>
              <a:gd name="connsiteX158" fmla="*/ 80022 w 12192000"/>
              <a:gd name="connsiteY158" fmla="*/ 2107254 h 2237474"/>
              <a:gd name="connsiteX159" fmla="*/ 79717 w 12192000"/>
              <a:gd name="connsiteY159" fmla="*/ 2107046 h 2237474"/>
              <a:gd name="connsiteX160" fmla="*/ 72352 w 12192000"/>
              <a:gd name="connsiteY160" fmla="*/ 2107991 h 2237474"/>
              <a:gd name="connsiteX161" fmla="*/ 37645 w 12192000"/>
              <a:gd name="connsiteY161" fmla="*/ 2115401 h 2237474"/>
              <a:gd name="connsiteX162" fmla="*/ 4572 w 12192000"/>
              <a:gd name="connsiteY162" fmla="*/ 2111091 h 2237474"/>
              <a:gd name="connsiteX163" fmla="*/ 0 w 12192000"/>
              <a:gd name="connsiteY163" fmla="*/ 2110468 h 2237474"/>
              <a:gd name="connsiteX164" fmla="*/ 0 w 12192000"/>
              <a:gd name="connsiteY16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20671 w 12192000"/>
              <a:gd name="connsiteY147" fmla="*/ 2180980 h 2237474"/>
              <a:gd name="connsiteX148" fmla="*/ 515024 w 12192000"/>
              <a:gd name="connsiteY148" fmla="*/ 2179258 h 2237474"/>
              <a:gd name="connsiteX149" fmla="*/ 512278 w 12192000"/>
              <a:gd name="connsiteY149" fmla="*/ 2176369 h 2237474"/>
              <a:gd name="connsiteX150" fmla="*/ 480419 w 12192000"/>
              <a:gd name="connsiteY150" fmla="*/ 2167807 h 2237474"/>
              <a:gd name="connsiteX151" fmla="*/ 413835 w 12192000"/>
              <a:gd name="connsiteY151" fmla="*/ 2156783 h 2237474"/>
              <a:gd name="connsiteX152" fmla="*/ 376513 w 12192000"/>
              <a:gd name="connsiteY152" fmla="*/ 2154014 h 2237474"/>
              <a:gd name="connsiteX153" fmla="*/ 273386 w 12192000"/>
              <a:gd name="connsiteY153" fmla="*/ 2142551 h 2237474"/>
              <a:gd name="connsiteX154" fmla="*/ 169207 w 12192000"/>
              <a:gd name="connsiteY154" fmla="*/ 2128100 h 2237474"/>
              <a:gd name="connsiteX155" fmla="*/ 93149 w 12192000"/>
              <a:gd name="connsiteY155" fmla="*/ 2105324 h 2237474"/>
              <a:gd name="connsiteX156" fmla="*/ 88109 w 12192000"/>
              <a:gd name="connsiteY156" fmla="*/ 2106704 h 2237474"/>
              <a:gd name="connsiteX157" fmla="*/ 80022 w 12192000"/>
              <a:gd name="connsiteY157" fmla="*/ 2107254 h 2237474"/>
              <a:gd name="connsiteX158" fmla="*/ 79717 w 12192000"/>
              <a:gd name="connsiteY158" fmla="*/ 2107046 h 2237474"/>
              <a:gd name="connsiteX159" fmla="*/ 72352 w 12192000"/>
              <a:gd name="connsiteY159" fmla="*/ 2107991 h 2237474"/>
              <a:gd name="connsiteX160" fmla="*/ 37645 w 12192000"/>
              <a:gd name="connsiteY160" fmla="*/ 2115401 h 2237474"/>
              <a:gd name="connsiteX161" fmla="*/ 4572 w 12192000"/>
              <a:gd name="connsiteY161" fmla="*/ 2111091 h 2237474"/>
              <a:gd name="connsiteX162" fmla="*/ 0 w 12192000"/>
              <a:gd name="connsiteY162" fmla="*/ 2110468 h 2237474"/>
              <a:gd name="connsiteX163" fmla="*/ 0 w 12192000"/>
              <a:gd name="connsiteY16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512278 w 12192000"/>
              <a:gd name="connsiteY148" fmla="*/ 2176369 h 2237474"/>
              <a:gd name="connsiteX149" fmla="*/ 480419 w 12192000"/>
              <a:gd name="connsiteY149" fmla="*/ 2167807 h 2237474"/>
              <a:gd name="connsiteX150" fmla="*/ 413835 w 12192000"/>
              <a:gd name="connsiteY150" fmla="*/ 2156783 h 2237474"/>
              <a:gd name="connsiteX151" fmla="*/ 376513 w 12192000"/>
              <a:gd name="connsiteY151" fmla="*/ 2154014 h 2237474"/>
              <a:gd name="connsiteX152" fmla="*/ 273386 w 12192000"/>
              <a:gd name="connsiteY152" fmla="*/ 2142551 h 2237474"/>
              <a:gd name="connsiteX153" fmla="*/ 169207 w 12192000"/>
              <a:gd name="connsiteY153" fmla="*/ 2128100 h 2237474"/>
              <a:gd name="connsiteX154" fmla="*/ 93149 w 12192000"/>
              <a:gd name="connsiteY154" fmla="*/ 2105324 h 2237474"/>
              <a:gd name="connsiteX155" fmla="*/ 88109 w 12192000"/>
              <a:gd name="connsiteY155" fmla="*/ 2106704 h 2237474"/>
              <a:gd name="connsiteX156" fmla="*/ 80022 w 12192000"/>
              <a:gd name="connsiteY156" fmla="*/ 2107254 h 2237474"/>
              <a:gd name="connsiteX157" fmla="*/ 79717 w 12192000"/>
              <a:gd name="connsiteY157" fmla="*/ 2107046 h 2237474"/>
              <a:gd name="connsiteX158" fmla="*/ 72352 w 12192000"/>
              <a:gd name="connsiteY158" fmla="*/ 2107991 h 2237474"/>
              <a:gd name="connsiteX159" fmla="*/ 37645 w 12192000"/>
              <a:gd name="connsiteY159" fmla="*/ 2115401 h 2237474"/>
              <a:gd name="connsiteX160" fmla="*/ 4572 w 12192000"/>
              <a:gd name="connsiteY160" fmla="*/ 2111091 h 2237474"/>
              <a:gd name="connsiteX161" fmla="*/ 0 w 12192000"/>
              <a:gd name="connsiteY161" fmla="*/ 2110468 h 2237474"/>
              <a:gd name="connsiteX162" fmla="*/ 0 w 12192000"/>
              <a:gd name="connsiteY16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80419 w 12192000"/>
              <a:gd name="connsiteY148" fmla="*/ 2167807 h 2237474"/>
              <a:gd name="connsiteX149" fmla="*/ 413835 w 12192000"/>
              <a:gd name="connsiteY149" fmla="*/ 2156783 h 2237474"/>
              <a:gd name="connsiteX150" fmla="*/ 376513 w 12192000"/>
              <a:gd name="connsiteY150" fmla="*/ 2154014 h 2237474"/>
              <a:gd name="connsiteX151" fmla="*/ 273386 w 12192000"/>
              <a:gd name="connsiteY151" fmla="*/ 2142551 h 2237474"/>
              <a:gd name="connsiteX152" fmla="*/ 169207 w 12192000"/>
              <a:gd name="connsiteY152" fmla="*/ 2128100 h 2237474"/>
              <a:gd name="connsiteX153" fmla="*/ 93149 w 12192000"/>
              <a:gd name="connsiteY153" fmla="*/ 2105324 h 2237474"/>
              <a:gd name="connsiteX154" fmla="*/ 88109 w 12192000"/>
              <a:gd name="connsiteY154" fmla="*/ 2106704 h 2237474"/>
              <a:gd name="connsiteX155" fmla="*/ 80022 w 12192000"/>
              <a:gd name="connsiteY155" fmla="*/ 2107254 h 2237474"/>
              <a:gd name="connsiteX156" fmla="*/ 79717 w 12192000"/>
              <a:gd name="connsiteY156" fmla="*/ 2107046 h 2237474"/>
              <a:gd name="connsiteX157" fmla="*/ 72352 w 12192000"/>
              <a:gd name="connsiteY157" fmla="*/ 2107991 h 2237474"/>
              <a:gd name="connsiteX158" fmla="*/ 37645 w 12192000"/>
              <a:gd name="connsiteY158" fmla="*/ 2115401 h 2237474"/>
              <a:gd name="connsiteX159" fmla="*/ 4572 w 12192000"/>
              <a:gd name="connsiteY159" fmla="*/ 2111091 h 2237474"/>
              <a:gd name="connsiteX160" fmla="*/ 0 w 12192000"/>
              <a:gd name="connsiteY160" fmla="*/ 2110468 h 2237474"/>
              <a:gd name="connsiteX161" fmla="*/ 0 w 12192000"/>
              <a:gd name="connsiteY16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9717 w 12192000"/>
              <a:gd name="connsiteY155" fmla="*/ 2107046 h 2237474"/>
              <a:gd name="connsiteX156" fmla="*/ 72352 w 12192000"/>
              <a:gd name="connsiteY156" fmla="*/ 2107991 h 2237474"/>
              <a:gd name="connsiteX157" fmla="*/ 37645 w 12192000"/>
              <a:gd name="connsiteY157" fmla="*/ 2115401 h 2237474"/>
              <a:gd name="connsiteX158" fmla="*/ 4572 w 12192000"/>
              <a:gd name="connsiteY158" fmla="*/ 2111091 h 2237474"/>
              <a:gd name="connsiteX159" fmla="*/ 0 w 12192000"/>
              <a:gd name="connsiteY159" fmla="*/ 2110468 h 2237474"/>
              <a:gd name="connsiteX160" fmla="*/ 0 w 12192000"/>
              <a:gd name="connsiteY16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2352 w 12192000"/>
              <a:gd name="connsiteY155" fmla="*/ 2107991 h 2237474"/>
              <a:gd name="connsiteX156" fmla="*/ 37645 w 12192000"/>
              <a:gd name="connsiteY156" fmla="*/ 2115401 h 2237474"/>
              <a:gd name="connsiteX157" fmla="*/ 4572 w 12192000"/>
              <a:gd name="connsiteY157" fmla="*/ 2111091 h 2237474"/>
              <a:gd name="connsiteX158" fmla="*/ 0 w 12192000"/>
              <a:gd name="connsiteY158" fmla="*/ 2110468 h 2237474"/>
              <a:gd name="connsiteX159" fmla="*/ 0 w 12192000"/>
              <a:gd name="connsiteY15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0022 w 12192000"/>
              <a:gd name="connsiteY153" fmla="*/ 2107254 h 2237474"/>
              <a:gd name="connsiteX154" fmla="*/ 72352 w 12192000"/>
              <a:gd name="connsiteY154" fmla="*/ 2107991 h 2237474"/>
              <a:gd name="connsiteX155" fmla="*/ 37645 w 12192000"/>
              <a:gd name="connsiteY155" fmla="*/ 2115401 h 2237474"/>
              <a:gd name="connsiteX156" fmla="*/ 4572 w 12192000"/>
              <a:gd name="connsiteY156" fmla="*/ 2111091 h 2237474"/>
              <a:gd name="connsiteX157" fmla="*/ 0 w 12192000"/>
              <a:gd name="connsiteY157" fmla="*/ 2110468 h 2237474"/>
              <a:gd name="connsiteX158" fmla="*/ 0 w 12192000"/>
              <a:gd name="connsiteY15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80022 w 12192000"/>
              <a:gd name="connsiteY152" fmla="*/ 2107254 h 2237474"/>
              <a:gd name="connsiteX153" fmla="*/ 72352 w 12192000"/>
              <a:gd name="connsiteY153" fmla="*/ 2107991 h 2237474"/>
              <a:gd name="connsiteX154" fmla="*/ 37645 w 12192000"/>
              <a:gd name="connsiteY154" fmla="*/ 2115401 h 2237474"/>
              <a:gd name="connsiteX155" fmla="*/ 4572 w 12192000"/>
              <a:gd name="connsiteY155" fmla="*/ 2111091 h 2237474"/>
              <a:gd name="connsiteX156" fmla="*/ 0 w 12192000"/>
              <a:gd name="connsiteY156" fmla="*/ 2110468 h 2237474"/>
              <a:gd name="connsiteX157" fmla="*/ 0 w 12192000"/>
              <a:gd name="connsiteY15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20671 w 12192000"/>
              <a:gd name="connsiteY145" fmla="*/ 2180980 h 2237474"/>
              <a:gd name="connsiteX146" fmla="*/ 515024 w 12192000"/>
              <a:gd name="connsiteY146" fmla="*/ 2179258 h 2237474"/>
              <a:gd name="connsiteX147" fmla="*/ 413835 w 12192000"/>
              <a:gd name="connsiteY147" fmla="*/ 2156783 h 2237474"/>
              <a:gd name="connsiteX148" fmla="*/ 376513 w 12192000"/>
              <a:gd name="connsiteY148" fmla="*/ 2154014 h 2237474"/>
              <a:gd name="connsiteX149" fmla="*/ 273386 w 12192000"/>
              <a:gd name="connsiteY149" fmla="*/ 2142551 h 2237474"/>
              <a:gd name="connsiteX150" fmla="*/ 169207 w 12192000"/>
              <a:gd name="connsiteY150" fmla="*/ 2128100 h 2237474"/>
              <a:gd name="connsiteX151" fmla="*/ 80022 w 12192000"/>
              <a:gd name="connsiteY151" fmla="*/ 2107254 h 2237474"/>
              <a:gd name="connsiteX152" fmla="*/ 72352 w 12192000"/>
              <a:gd name="connsiteY152" fmla="*/ 2107991 h 2237474"/>
              <a:gd name="connsiteX153" fmla="*/ 37645 w 12192000"/>
              <a:gd name="connsiteY153" fmla="*/ 2115401 h 2237474"/>
              <a:gd name="connsiteX154" fmla="*/ 4572 w 12192000"/>
              <a:gd name="connsiteY154" fmla="*/ 2111091 h 2237474"/>
              <a:gd name="connsiteX155" fmla="*/ 0 w 12192000"/>
              <a:gd name="connsiteY155" fmla="*/ 2110468 h 2237474"/>
              <a:gd name="connsiteX156" fmla="*/ 0 w 12192000"/>
              <a:gd name="connsiteY15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20671 w 12192000"/>
              <a:gd name="connsiteY144" fmla="*/ 2180980 h 2237474"/>
              <a:gd name="connsiteX145" fmla="*/ 515024 w 12192000"/>
              <a:gd name="connsiteY145" fmla="*/ 2179258 h 2237474"/>
              <a:gd name="connsiteX146" fmla="*/ 413835 w 12192000"/>
              <a:gd name="connsiteY146" fmla="*/ 2156783 h 2237474"/>
              <a:gd name="connsiteX147" fmla="*/ 376513 w 12192000"/>
              <a:gd name="connsiteY147" fmla="*/ 2154014 h 2237474"/>
              <a:gd name="connsiteX148" fmla="*/ 273386 w 12192000"/>
              <a:gd name="connsiteY148" fmla="*/ 2142551 h 2237474"/>
              <a:gd name="connsiteX149" fmla="*/ 169207 w 12192000"/>
              <a:gd name="connsiteY149" fmla="*/ 2128100 h 2237474"/>
              <a:gd name="connsiteX150" fmla="*/ 80022 w 12192000"/>
              <a:gd name="connsiteY150" fmla="*/ 2107254 h 2237474"/>
              <a:gd name="connsiteX151" fmla="*/ 72352 w 12192000"/>
              <a:gd name="connsiteY151" fmla="*/ 2107991 h 2237474"/>
              <a:gd name="connsiteX152" fmla="*/ 37645 w 12192000"/>
              <a:gd name="connsiteY152" fmla="*/ 2115401 h 2237474"/>
              <a:gd name="connsiteX153" fmla="*/ 4572 w 12192000"/>
              <a:gd name="connsiteY153" fmla="*/ 2111091 h 2237474"/>
              <a:gd name="connsiteX154" fmla="*/ 0 w 12192000"/>
              <a:gd name="connsiteY154" fmla="*/ 2110468 h 2237474"/>
              <a:gd name="connsiteX155" fmla="*/ 0 w 12192000"/>
              <a:gd name="connsiteY15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20671 w 12192000"/>
              <a:gd name="connsiteY143" fmla="*/ 2180980 h 2237474"/>
              <a:gd name="connsiteX144" fmla="*/ 515024 w 12192000"/>
              <a:gd name="connsiteY144" fmla="*/ 2179258 h 2237474"/>
              <a:gd name="connsiteX145" fmla="*/ 413835 w 12192000"/>
              <a:gd name="connsiteY145" fmla="*/ 2156783 h 2237474"/>
              <a:gd name="connsiteX146" fmla="*/ 376513 w 12192000"/>
              <a:gd name="connsiteY146" fmla="*/ 2154014 h 2237474"/>
              <a:gd name="connsiteX147" fmla="*/ 273386 w 12192000"/>
              <a:gd name="connsiteY147" fmla="*/ 2142551 h 2237474"/>
              <a:gd name="connsiteX148" fmla="*/ 169207 w 12192000"/>
              <a:gd name="connsiteY148" fmla="*/ 2128100 h 2237474"/>
              <a:gd name="connsiteX149" fmla="*/ 80022 w 12192000"/>
              <a:gd name="connsiteY149" fmla="*/ 2107254 h 2237474"/>
              <a:gd name="connsiteX150" fmla="*/ 72352 w 12192000"/>
              <a:gd name="connsiteY150" fmla="*/ 2107991 h 2237474"/>
              <a:gd name="connsiteX151" fmla="*/ 37645 w 12192000"/>
              <a:gd name="connsiteY151" fmla="*/ 2115401 h 2237474"/>
              <a:gd name="connsiteX152" fmla="*/ 4572 w 12192000"/>
              <a:gd name="connsiteY152" fmla="*/ 2111091 h 2237474"/>
              <a:gd name="connsiteX153" fmla="*/ 0 w 12192000"/>
              <a:gd name="connsiteY153" fmla="*/ 2110468 h 2237474"/>
              <a:gd name="connsiteX154" fmla="*/ 0 w 12192000"/>
              <a:gd name="connsiteY15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48680 w 12192000"/>
              <a:gd name="connsiteY140" fmla="*/ 2206229 h 2237474"/>
              <a:gd name="connsiteX141" fmla="*/ 597225 w 12192000"/>
              <a:gd name="connsiteY141" fmla="*/ 2180999 h 2237474"/>
              <a:gd name="connsiteX142" fmla="*/ 520671 w 12192000"/>
              <a:gd name="connsiteY142" fmla="*/ 2180980 h 2237474"/>
              <a:gd name="connsiteX143" fmla="*/ 515024 w 12192000"/>
              <a:gd name="connsiteY143" fmla="*/ 2179258 h 2237474"/>
              <a:gd name="connsiteX144" fmla="*/ 413835 w 12192000"/>
              <a:gd name="connsiteY144" fmla="*/ 2156783 h 2237474"/>
              <a:gd name="connsiteX145" fmla="*/ 376513 w 12192000"/>
              <a:gd name="connsiteY145" fmla="*/ 2154014 h 2237474"/>
              <a:gd name="connsiteX146" fmla="*/ 273386 w 12192000"/>
              <a:gd name="connsiteY146" fmla="*/ 2142551 h 2237474"/>
              <a:gd name="connsiteX147" fmla="*/ 169207 w 12192000"/>
              <a:gd name="connsiteY147" fmla="*/ 2128100 h 2237474"/>
              <a:gd name="connsiteX148" fmla="*/ 80022 w 12192000"/>
              <a:gd name="connsiteY148" fmla="*/ 2107254 h 2237474"/>
              <a:gd name="connsiteX149" fmla="*/ 72352 w 12192000"/>
              <a:gd name="connsiteY149" fmla="*/ 2107991 h 2237474"/>
              <a:gd name="connsiteX150" fmla="*/ 37645 w 12192000"/>
              <a:gd name="connsiteY150" fmla="*/ 2115401 h 2237474"/>
              <a:gd name="connsiteX151" fmla="*/ 4572 w 12192000"/>
              <a:gd name="connsiteY151" fmla="*/ 2111091 h 2237474"/>
              <a:gd name="connsiteX152" fmla="*/ 0 w 12192000"/>
              <a:gd name="connsiteY152" fmla="*/ 2110468 h 2237474"/>
              <a:gd name="connsiteX153" fmla="*/ 0 w 12192000"/>
              <a:gd name="connsiteY15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72352 w 12192000"/>
              <a:gd name="connsiteY148" fmla="*/ 2107991 h 2237474"/>
              <a:gd name="connsiteX149" fmla="*/ 37645 w 12192000"/>
              <a:gd name="connsiteY149" fmla="*/ 2115401 h 2237474"/>
              <a:gd name="connsiteX150" fmla="*/ 4572 w 12192000"/>
              <a:gd name="connsiteY150" fmla="*/ 2111091 h 2237474"/>
              <a:gd name="connsiteX151" fmla="*/ 0 w 12192000"/>
              <a:gd name="connsiteY151" fmla="*/ 2110468 h 2237474"/>
              <a:gd name="connsiteX152" fmla="*/ 0 w 12192000"/>
              <a:gd name="connsiteY15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77641 w 12192000"/>
              <a:gd name="connsiteY147" fmla="*/ 2126835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279765 w 12192000"/>
              <a:gd name="connsiteY133" fmla="*/ 2229639 h 2237474"/>
              <a:gd name="connsiteX134" fmla="*/ 1195347 w 12192000"/>
              <a:gd name="connsiteY134" fmla="*/ 2212354 h 2237474"/>
              <a:gd name="connsiteX135" fmla="*/ 970251 w 12192000"/>
              <a:gd name="connsiteY135" fmla="*/ 2221029 h 2237474"/>
              <a:gd name="connsiteX136" fmla="*/ 812914 w 12192000"/>
              <a:gd name="connsiteY136" fmla="*/ 2210095 h 2237474"/>
              <a:gd name="connsiteX137" fmla="*/ 776382 w 12192000"/>
              <a:gd name="connsiteY137" fmla="*/ 2204512 h 2237474"/>
              <a:gd name="connsiteX138" fmla="*/ 597225 w 12192000"/>
              <a:gd name="connsiteY138" fmla="*/ 2180999 h 2237474"/>
              <a:gd name="connsiteX139" fmla="*/ 520671 w 12192000"/>
              <a:gd name="connsiteY139" fmla="*/ 2180980 h 2237474"/>
              <a:gd name="connsiteX140" fmla="*/ 515024 w 12192000"/>
              <a:gd name="connsiteY140" fmla="*/ 2179258 h 2237474"/>
              <a:gd name="connsiteX141" fmla="*/ 413835 w 12192000"/>
              <a:gd name="connsiteY141" fmla="*/ 2156783 h 2237474"/>
              <a:gd name="connsiteX142" fmla="*/ 376513 w 12192000"/>
              <a:gd name="connsiteY142" fmla="*/ 2154014 h 2237474"/>
              <a:gd name="connsiteX143" fmla="*/ 273386 w 12192000"/>
              <a:gd name="connsiteY143" fmla="*/ 2142551 h 2237474"/>
              <a:gd name="connsiteX144" fmla="*/ 169207 w 12192000"/>
              <a:gd name="connsiteY144" fmla="*/ 2128100 h 2237474"/>
              <a:gd name="connsiteX145" fmla="*/ 77641 w 12192000"/>
              <a:gd name="connsiteY145" fmla="*/ 2126835 h 2237474"/>
              <a:gd name="connsiteX146" fmla="*/ 37645 w 12192000"/>
              <a:gd name="connsiteY146" fmla="*/ 2115401 h 2237474"/>
              <a:gd name="connsiteX147" fmla="*/ 4572 w 12192000"/>
              <a:gd name="connsiteY147" fmla="*/ 2111091 h 2237474"/>
              <a:gd name="connsiteX148" fmla="*/ 0 w 12192000"/>
              <a:gd name="connsiteY148" fmla="*/ 2110468 h 2237474"/>
              <a:gd name="connsiteX149" fmla="*/ 0 w 12192000"/>
              <a:gd name="connsiteY14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476147 w 12192000"/>
              <a:gd name="connsiteY115" fmla="*/ 1998305 h 2237474"/>
              <a:gd name="connsiteX116" fmla="*/ 2373568 w 12192000"/>
              <a:gd name="connsiteY116" fmla="*/ 2003219 h 2237474"/>
              <a:gd name="connsiteX117" fmla="*/ 2287219 w 12192000"/>
              <a:gd name="connsiteY117" fmla="*/ 1998750 h 2237474"/>
              <a:gd name="connsiteX118" fmla="*/ 2243069 w 12192000"/>
              <a:gd name="connsiteY118" fmla="*/ 2005321 h 2237474"/>
              <a:gd name="connsiteX119" fmla="*/ 2164831 w 12192000"/>
              <a:gd name="connsiteY119" fmla="*/ 2010143 h 2237474"/>
              <a:gd name="connsiteX120" fmla="*/ 2085228 w 12192000"/>
              <a:gd name="connsiteY120" fmla="*/ 2046431 h 2237474"/>
              <a:gd name="connsiteX121" fmla="*/ 2058061 w 12192000"/>
              <a:gd name="connsiteY121" fmla="*/ 2047942 h 2237474"/>
              <a:gd name="connsiteX122" fmla="*/ 2042244 w 12192000"/>
              <a:gd name="connsiteY122" fmla="*/ 2055560 h 2237474"/>
              <a:gd name="connsiteX123" fmla="*/ 1877728 w 12192000"/>
              <a:gd name="connsiteY123" fmla="*/ 2101004 h 2237474"/>
              <a:gd name="connsiteX124" fmla="*/ 1759056 w 12192000"/>
              <a:gd name="connsiteY124" fmla="*/ 2125608 h 2237474"/>
              <a:gd name="connsiteX125" fmla="*/ 1637948 w 12192000"/>
              <a:gd name="connsiteY125" fmla="*/ 2172597 h 2237474"/>
              <a:gd name="connsiteX126" fmla="*/ 1434549 w 12192000"/>
              <a:gd name="connsiteY126" fmla="*/ 2234522 h 2237474"/>
              <a:gd name="connsiteX127" fmla="*/ 1398481 w 12192000"/>
              <a:gd name="connsiteY127" fmla="*/ 2237074 h 2237474"/>
              <a:gd name="connsiteX128" fmla="*/ 1398407 w 12192000"/>
              <a:gd name="connsiteY128" fmla="*/ 2237095 h 2237474"/>
              <a:gd name="connsiteX129" fmla="*/ 1370962 w 12192000"/>
              <a:gd name="connsiteY129" fmla="*/ 2237474 h 2237474"/>
              <a:gd name="connsiteX130" fmla="*/ 1356367 w 12192000"/>
              <a:gd name="connsiteY130" fmla="*/ 2235089 h 2237474"/>
              <a:gd name="connsiteX131" fmla="*/ 1279765 w 12192000"/>
              <a:gd name="connsiteY131" fmla="*/ 2229639 h 2237474"/>
              <a:gd name="connsiteX132" fmla="*/ 1195347 w 12192000"/>
              <a:gd name="connsiteY132" fmla="*/ 2212354 h 2237474"/>
              <a:gd name="connsiteX133" fmla="*/ 970251 w 12192000"/>
              <a:gd name="connsiteY133" fmla="*/ 2221029 h 2237474"/>
              <a:gd name="connsiteX134" fmla="*/ 812914 w 12192000"/>
              <a:gd name="connsiteY134" fmla="*/ 2210095 h 2237474"/>
              <a:gd name="connsiteX135" fmla="*/ 776382 w 12192000"/>
              <a:gd name="connsiteY135" fmla="*/ 2204512 h 2237474"/>
              <a:gd name="connsiteX136" fmla="*/ 597225 w 12192000"/>
              <a:gd name="connsiteY136" fmla="*/ 2180999 h 2237474"/>
              <a:gd name="connsiteX137" fmla="*/ 520671 w 12192000"/>
              <a:gd name="connsiteY137" fmla="*/ 2180980 h 2237474"/>
              <a:gd name="connsiteX138" fmla="*/ 515024 w 12192000"/>
              <a:gd name="connsiteY138" fmla="*/ 2179258 h 2237474"/>
              <a:gd name="connsiteX139" fmla="*/ 413835 w 12192000"/>
              <a:gd name="connsiteY139" fmla="*/ 2156783 h 2237474"/>
              <a:gd name="connsiteX140" fmla="*/ 376513 w 12192000"/>
              <a:gd name="connsiteY140" fmla="*/ 2154014 h 2237474"/>
              <a:gd name="connsiteX141" fmla="*/ 273386 w 12192000"/>
              <a:gd name="connsiteY141" fmla="*/ 2142551 h 2237474"/>
              <a:gd name="connsiteX142" fmla="*/ 169207 w 12192000"/>
              <a:gd name="connsiteY142" fmla="*/ 2128100 h 2237474"/>
              <a:gd name="connsiteX143" fmla="*/ 77641 w 12192000"/>
              <a:gd name="connsiteY143" fmla="*/ 2126835 h 2237474"/>
              <a:gd name="connsiteX144" fmla="*/ 37645 w 12192000"/>
              <a:gd name="connsiteY144" fmla="*/ 2115401 h 2237474"/>
              <a:gd name="connsiteX145" fmla="*/ 4572 w 12192000"/>
              <a:gd name="connsiteY145" fmla="*/ 2111091 h 2237474"/>
              <a:gd name="connsiteX146" fmla="*/ 0 w 12192000"/>
              <a:gd name="connsiteY146" fmla="*/ 2110468 h 2237474"/>
              <a:gd name="connsiteX147" fmla="*/ 0 w 12192000"/>
              <a:gd name="connsiteY1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6900177 w 12192000"/>
              <a:gd name="connsiteY58" fmla="*/ 1636016 h 2237474"/>
              <a:gd name="connsiteX59" fmla="*/ 6795372 w 12192000"/>
              <a:gd name="connsiteY59" fmla="*/ 1644845 h 2237474"/>
              <a:gd name="connsiteX60" fmla="*/ 6692251 w 12192000"/>
              <a:gd name="connsiteY60" fmla="*/ 1656357 h 2237474"/>
              <a:gd name="connsiteX61" fmla="*/ 6655235 w 12192000"/>
              <a:gd name="connsiteY61" fmla="*/ 1661869 h 2237474"/>
              <a:gd name="connsiteX62" fmla="*/ 6554894 w 12192000"/>
              <a:gd name="connsiteY62" fmla="*/ 1664428 h 2237474"/>
              <a:gd name="connsiteX63" fmla="*/ 6516595 w 12192000"/>
              <a:gd name="connsiteY63" fmla="*/ 1667475 h 2237474"/>
              <a:gd name="connsiteX64" fmla="*/ 6508541 w 12192000"/>
              <a:gd name="connsiteY64" fmla="*/ 1668757 h 2237474"/>
              <a:gd name="connsiteX65" fmla="*/ 6471012 w 12192000"/>
              <a:gd name="connsiteY65" fmla="*/ 1678604 h 2237474"/>
              <a:gd name="connsiteX66" fmla="*/ 6364035 w 12192000"/>
              <a:gd name="connsiteY66" fmla="*/ 1667683 h 2237474"/>
              <a:gd name="connsiteX67" fmla="*/ 6280959 w 12192000"/>
              <a:gd name="connsiteY67" fmla="*/ 1689329 h 2237474"/>
              <a:gd name="connsiteX68" fmla="*/ 6243319 w 12192000"/>
              <a:gd name="connsiteY68" fmla="*/ 1695560 h 2237474"/>
              <a:gd name="connsiteX69" fmla="*/ 6098321 w 12192000"/>
              <a:gd name="connsiteY69" fmla="*/ 1721646 h 2237474"/>
              <a:gd name="connsiteX70" fmla="*/ 5880652 w 12192000"/>
              <a:gd name="connsiteY70" fmla="*/ 1779643 h 2237474"/>
              <a:gd name="connsiteX71" fmla="*/ 5785959 w 12192000"/>
              <a:gd name="connsiteY71" fmla="*/ 1775307 h 2237474"/>
              <a:gd name="connsiteX72" fmla="*/ 5643534 w 12192000"/>
              <a:gd name="connsiteY72" fmla="*/ 1802919 h 2237474"/>
              <a:gd name="connsiteX73" fmla="*/ 5518799 w 12192000"/>
              <a:gd name="connsiteY73" fmla="*/ 1818312 h 2237474"/>
              <a:gd name="connsiteX74" fmla="*/ 5505014 w 12192000"/>
              <a:gd name="connsiteY74" fmla="*/ 1819259 h 2237474"/>
              <a:gd name="connsiteX75" fmla="*/ 5453307 w 12192000"/>
              <a:gd name="connsiteY75" fmla="*/ 1815450 h 2237474"/>
              <a:gd name="connsiteX76" fmla="*/ 5221533 w 12192000"/>
              <a:gd name="connsiteY76" fmla="*/ 1846950 h 2237474"/>
              <a:gd name="connsiteX77" fmla="*/ 5149802 w 12192000"/>
              <a:gd name="connsiteY77" fmla="*/ 1844846 h 2237474"/>
              <a:gd name="connsiteX78" fmla="*/ 5114927 w 12192000"/>
              <a:gd name="connsiteY78" fmla="*/ 1847827 h 2237474"/>
              <a:gd name="connsiteX79" fmla="*/ 5108970 w 12192000"/>
              <a:gd name="connsiteY79" fmla="*/ 1847935 h 2237474"/>
              <a:gd name="connsiteX80" fmla="*/ 5067961 w 12192000"/>
              <a:gd name="connsiteY80" fmla="*/ 1845917 h 2237474"/>
              <a:gd name="connsiteX81" fmla="*/ 5007075 w 12192000"/>
              <a:gd name="connsiteY81" fmla="*/ 1838626 h 2237474"/>
              <a:gd name="connsiteX82" fmla="*/ 4944087 w 12192000"/>
              <a:gd name="connsiteY82" fmla="*/ 1823332 h 2237474"/>
              <a:gd name="connsiteX83" fmla="*/ 4907662 w 12192000"/>
              <a:gd name="connsiteY83" fmla="*/ 1816900 h 2237474"/>
              <a:gd name="connsiteX84" fmla="*/ 4882386 w 12192000"/>
              <a:gd name="connsiteY84" fmla="*/ 1809844 h 2237474"/>
              <a:gd name="connsiteX85" fmla="*/ 4811440 w 12192000"/>
              <a:gd name="connsiteY85" fmla="*/ 1804655 h 2237474"/>
              <a:gd name="connsiteX86" fmla="*/ 4691075 w 12192000"/>
              <a:gd name="connsiteY86" fmla="*/ 1801389 h 2237474"/>
              <a:gd name="connsiteX87" fmla="*/ 4640313 w 12192000"/>
              <a:gd name="connsiteY87" fmla="*/ 1784307 h 2237474"/>
              <a:gd name="connsiteX88" fmla="*/ 4536503 w 12192000"/>
              <a:gd name="connsiteY88" fmla="*/ 1785334 h 2237474"/>
              <a:gd name="connsiteX89" fmla="*/ 4513724 w 12192000"/>
              <a:gd name="connsiteY89" fmla="*/ 1791996 h 2237474"/>
              <a:gd name="connsiteX90" fmla="*/ 4459810 w 12192000"/>
              <a:gd name="connsiteY90" fmla="*/ 1797886 h 2237474"/>
              <a:gd name="connsiteX91" fmla="*/ 4379064 w 12192000"/>
              <a:gd name="connsiteY91" fmla="*/ 1817177 h 2237474"/>
              <a:gd name="connsiteX92" fmla="*/ 4290981 w 12192000"/>
              <a:gd name="connsiteY92" fmla="*/ 1839677 h 2237474"/>
              <a:gd name="connsiteX93" fmla="*/ 4238372 w 12192000"/>
              <a:gd name="connsiteY93" fmla="*/ 1851480 h 2237474"/>
              <a:gd name="connsiteX94" fmla="*/ 4232517 w 12192000"/>
              <a:gd name="connsiteY94" fmla="*/ 1852567 h 2237474"/>
              <a:gd name="connsiteX95" fmla="*/ 4191732 w 12192000"/>
              <a:gd name="connsiteY95" fmla="*/ 1857328 h 2237474"/>
              <a:gd name="connsiteX96" fmla="*/ 4065532 w 12192000"/>
              <a:gd name="connsiteY96" fmla="*/ 1855477 h 2237474"/>
              <a:gd name="connsiteX97" fmla="*/ 4028460 w 12192000"/>
              <a:gd name="connsiteY97" fmla="*/ 1855137 h 2237474"/>
              <a:gd name="connsiteX98" fmla="*/ 4002267 w 12192000"/>
              <a:gd name="connsiteY98" fmla="*/ 1852352 h 2237474"/>
              <a:gd name="connsiteX99" fmla="*/ 3931396 w 12192000"/>
              <a:gd name="connsiteY99" fmla="*/ 1858915 h 2237474"/>
              <a:gd name="connsiteX100" fmla="*/ 3812162 w 12192000"/>
              <a:gd name="connsiteY100" fmla="*/ 1875501 h 2237474"/>
              <a:gd name="connsiteX101" fmla="*/ 3758105 w 12192000"/>
              <a:gd name="connsiteY101" fmla="*/ 1871856 h 2237474"/>
              <a:gd name="connsiteX102" fmla="*/ 3715896 w 12192000"/>
              <a:gd name="connsiteY102" fmla="*/ 1881552 h 2237474"/>
              <a:gd name="connsiteX103" fmla="*/ 3567259 w 12192000"/>
              <a:gd name="connsiteY103" fmla="*/ 1893482 h 2237474"/>
              <a:gd name="connsiteX104" fmla="*/ 3405770 w 12192000"/>
              <a:gd name="connsiteY104" fmla="*/ 1904591 h 2237474"/>
              <a:gd name="connsiteX105" fmla="*/ 3280097 w 12192000"/>
              <a:gd name="connsiteY105" fmla="*/ 1919610 h 2237474"/>
              <a:gd name="connsiteX106" fmla="*/ 3009910 w 12192000"/>
              <a:gd name="connsiteY106" fmla="*/ 1957866 h 2237474"/>
              <a:gd name="connsiteX107" fmla="*/ 2995934 w 12192000"/>
              <a:gd name="connsiteY107" fmla="*/ 1967085 h 2237474"/>
              <a:gd name="connsiteX108" fmla="*/ 2942858 w 12192000"/>
              <a:gd name="connsiteY108" fmla="*/ 1981367 h 2237474"/>
              <a:gd name="connsiteX109" fmla="*/ 2875436 w 12192000"/>
              <a:gd name="connsiteY109" fmla="*/ 1996977 h 2237474"/>
              <a:gd name="connsiteX110" fmla="*/ 2874892 w 12192000"/>
              <a:gd name="connsiteY110" fmla="*/ 1996085 h 2237474"/>
              <a:gd name="connsiteX111" fmla="*/ 2843662 w 12192000"/>
              <a:gd name="connsiteY111" fmla="*/ 1992498 h 2237474"/>
              <a:gd name="connsiteX112" fmla="*/ 2718916 w 12192000"/>
              <a:gd name="connsiteY112" fmla="*/ 1990867 h 2237474"/>
              <a:gd name="connsiteX113" fmla="*/ 2713522 w 12192000"/>
              <a:gd name="connsiteY113" fmla="*/ 1990173 h 2237474"/>
              <a:gd name="connsiteX114" fmla="*/ 2476147 w 12192000"/>
              <a:gd name="connsiteY114" fmla="*/ 1998305 h 2237474"/>
              <a:gd name="connsiteX115" fmla="*/ 2373568 w 12192000"/>
              <a:gd name="connsiteY115" fmla="*/ 2003219 h 2237474"/>
              <a:gd name="connsiteX116" fmla="*/ 2287219 w 12192000"/>
              <a:gd name="connsiteY116" fmla="*/ 1998750 h 2237474"/>
              <a:gd name="connsiteX117" fmla="*/ 2243069 w 12192000"/>
              <a:gd name="connsiteY117" fmla="*/ 2005321 h 2237474"/>
              <a:gd name="connsiteX118" fmla="*/ 2164831 w 12192000"/>
              <a:gd name="connsiteY118" fmla="*/ 2010143 h 2237474"/>
              <a:gd name="connsiteX119" fmla="*/ 2085228 w 12192000"/>
              <a:gd name="connsiteY119" fmla="*/ 2046431 h 2237474"/>
              <a:gd name="connsiteX120" fmla="*/ 2058061 w 12192000"/>
              <a:gd name="connsiteY120" fmla="*/ 2047942 h 2237474"/>
              <a:gd name="connsiteX121" fmla="*/ 2042244 w 12192000"/>
              <a:gd name="connsiteY121" fmla="*/ 2055560 h 2237474"/>
              <a:gd name="connsiteX122" fmla="*/ 1877728 w 12192000"/>
              <a:gd name="connsiteY122" fmla="*/ 2101004 h 2237474"/>
              <a:gd name="connsiteX123" fmla="*/ 1759056 w 12192000"/>
              <a:gd name="connsiteY123" fmla="*/ 2125608 h 2237474"/>
              <a:gd name="connsiteX124" fmla="*/ 1637948 w 12192000"/>
              <a:gd name="connsiteY124" fmla="*/ 2172597 h 2237474"/>
              <a:gd name="connsiteX125" fmla="*/ 1434549 w 12192000"/>
              <a:gd name="connsiteY125" fmla="*/ 2234522 h 2237474"/>
              <a:gd name="connsiteX126" fmla="*/ 1398481 w 12192000"/>
              <a:gd name="connsiteY126" fmla="*/ 2237074 h 2237474"/>
              <a:gd name="connsiteX127" fmla="*/ 1398407 w 12192000"/>
              <a:gd name="connsiteY127" fmla="*/ 2237095 h 2237474"/>
              <a:gd name="connsiteX128" fmla="*/ 1370962 w 12192000"/>
              <a:gd name="connsiteY128" fmla="*/ 2237474 h 2237474"/>
              <a:gd name="connsiteX129" fmla="*/ 1356367 w 12192000"/>
              <a:gd name="connsiteY129" fmla="*/ 2235089 h 2237474"/>
              <a:gd name="connsiteX130" fmla="*/ 1279765 w 12192000"/>
              <a:gd name="connsiteY130" fmla="*/ 2229639 h 2237474"/>
              <a:gd name="connsiteX131" fmla="*/ 1195347 w 12192000"/>
              <a:gd name="connsiteY131" fmla="*/ 2212354 h 2237474"/>
              <a:gd name="connsiteX132" fmla="*/ 970251 w 12192000"/>
              <a:gd name="connsiteY132" fmla="*/ 2221029 h 2237474"/>
              <a:gd name="connsiteX133" fmla="*/ 812914 w 12192000"/>
              <a:gd name="connsiteY133" fmla="*/ 2210095 h 2237474"/>
              <a:gd name="connsiteX134" fmla="*/ 776382 w 12192000"/>
              <a:gd name="connsiteY134" fmla="*/ 2204512 h 2237474"/>
              <a:gd name="connsiteX135" fmla="*/ 597225 w 12192000"/>
              <a:gd name="connsiteY135" fmla="*/ 2180999 h 2237474"/>
              <a:gd name="connsiteX136" fmla="*/ 520671 w 12192000"/>
              <a:gd name="connsiteY136" fmla="*/ 2180980 h 2237474"/>
              <a:gd name="connsiteX137" fmla="*/ 515024 w 12192000"/>
              <a:gd name="connsiteY137" fmla="*/ 2179258 h 2237474"/>
              <a:gd name="connsiteX138" fmla="*/ 413835 w 12192000"/>
              <a:gd name="connsiteY138" fmla="*/ 2156783 h 2237474"/>
              <a:gd name="connsiteX139" fmla="*/ 376513 w 12192000"/>
              <a:gd name="connsiteY139" fmla="*/ 2154014 h 2237474"/>
              <a:gd name="connsiteX140" fmla="*/ 273386 w 12192000"/>
              <a:gd name="connsiteY140" fmla="*/ 2142551 h 2237474"/>
              <a:gd name="connsiteX141" fmla="*/ 169207 w 12192000"/>
              <a:gd name="connsiteY141" fmla="*/ 2128100 h 2237474"/>
              <a:gd name="connsiteX142" fmla="*/ 77641 w 12192000"/>
              <a:gd name="connsiteY142" fmla="*/ 2126835 h 2237474"/>
              <a:gd name="connsiteX143" fmla="*/ 37645 w 12192000"/>
              <a:gd name="connsiteY143" fmla="*/ 2115401 h 2237474"/>
              <a:gd name="connsiteX144" fmla="*/ 4572 w 12192000"/>
              <a:gd name="connsiteY144" fmla="*/ 2111091 h 2237474"/>
              <a:gd name="connsiteX145" fmla="*/ 0 w 12192000"/>
              <a:gd name="connsiteY145" fmla="*/ 2110468 h 2237474"/>
              <a:gd name="connsiteX146" fmla="*/ 0 w 12192000"/>
              <a:gd name="connsiteY1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074238 w 12192000"/>
              <a:gd name="connsiteY45" fmla="*/ 1301895 h 2237474"/>
              <a:gd name="connsiteX46" fmla="*/ 7942099 w 12192000"/>
              <a:gd name="connsiteY46" fmla="*/ 1336332 h 2237474"/>
              <a:gd name="connsiteX47" fmla="*/ 7902328 w 12192000"/>
              <a:gd name="connsiteY47" fmla="*/ 1345865 h 2237474"/>
              <a:gd name="connsiteX48" fmla="*/ 7840612 w 12192000"/>
              <a:gd name="connsiteY48" fmla="*/ 1369373 h 2237474"/>
              <a:gd name="connsiteX49" fmla="*/ 7786819 w 12192000"/>
              <a:gd name="connsiteY49" fmla="*/ 1378970 h 2237474"/>
              <a:gd name="connsiteX50" fmla="*/ 7548172 w 12192000"/>
              <a:gd name="connsiteY50" fmla="*/ 1417460 h 2237474"/>
              <a:gd name="connsiteX51" fmla="*/ 7483437 w 12192000"/>
              <a:gd name="connsiteY51" fmla="*/ 1478152 h 2237474"/>
              <a:gd name="connsiteX52" fmla="*/ 7377870 w 12192000"/>
              <a:gd name="connsiteY52" fmla="*/ 1523319 h 2237474"/>
              <a:gd name="connsiteX53" fmla="*/ 7230737 w 12192000"/>
              <a:gd name="connsiteY53" fmla="*/ 1562633 h 2237474"/>
              <a:gd name="connsiteX54" fmla="*/ 7224458 w 12192000"/>
              <a:gd name="connsiteY54" fmla="*/ 1573008 h 2237474"/>
              <a:gd name="connsiteX55" fmla="*/ 7183121 w 12192000"/>
              <a:gd name="connsiteY55" fmla="*/ 1595162 h 2237474"/>
              <a:gd name="connsiteX56" fmla="*/ 7164601 w 12192000"/>
              <a:gd name="connsiteY56" fmla="*/ 1606490 h 2237474"/>
              <a:gd name="connsiteX57" fmla="*/ 6900177 w 12192000"/>
              <a:gd name="connsiteY57" fmla="*/ 1636016 h 2237474"/>
              <a:gd name="connsiteX58" fmla="*/ 6795372 w 12192000"/>
              <a:gd name="connsiteY58" fmla="*/ 1644845 h 2237474"/>
              <a:gd name="connsiteX59" fmla="*/ 6692251 w 12192000"/>
              <a:gd name="connsiteY59" fmla="*/ 1656357 h 2237474"/>
              <a:gd name="connsiteX60" fmla="*/ 6655235 w 12192000"/>
              <a:gd name="connsiteY60" fmla="*/ 1661869 h 2237474"/>
              <a:gd name="connsiteX61" fmla="*/ 6554894 w 12192000"/>
              <a:gd name="connsiteY61" fmla="*/ 1664428 h 2237474"/>
              <a:gd name="connsiteX62" fmla="*/ 6516595 w 12192000"/>
              <a:gd name="connsiteY62" fmla="*/ 1667475 h 2237474"/>
              <a:gd name="connsiteX63" fmla="*/ 6508541 w 12192000"/>
              <a:gd name="connsiteY63" fmla="*/ 1668757 h 2237474"/>
              <a:gd name="connsiteX64" fmla="*/ 6471012 w 12192000"/>
              <a:gd name="connsiteY64" fmla="*/ 1678604 h 2237474"/>
              <a:gd name="connsiteX65" fmla="*/ 6364035 w 12192000"/>
              <a:gd name="connsiteY65" fmla="*/ 1667683 h 2237474"/>
              <a:gd name="connsiteX66" fmla="*/ 6280959 w 12192000"/>
              <a:gd name="connsiteY66" fmla="*/ 1689329 h 2237474"/>
              <a:gd name="connsiteX67" fmla="*/ 6243319 w 12192000"/>
              <a:gd name="connsiteY67" fmla="*/ 1695560 h 2237474"/>
              <a:gd name="connsiteX68" fmla="*/ 6098321 w 12192000"/>
              <a:gd name="connsiteY68" fmla="*/ 1721646 h 2237474"/>
              <a:gd name="connsiteX69" fmla="*/ 5880652 w 12192000"/>
              <a:gd name="connsiteY69" fmla="*/ 1779643 h 2237474"/>
              <a:gd name="connsiteX70" fmla="*/ 5785959 w 12192000"/>
              <a:gd name="connsiteY70" fmla="*/ 1775307 h 2237474"/>
              <a:gd name="connsiteX71" fmla="*/ 5643534 w 12192000"/>
              <a:gd name="connsiteY71" fmla="*/ 1802919 h 2237474"/>
              <a:gd name="connsiteX72" fmla="*/ 5518799 w 12192000"/>
              <a:gd name="connsiteY72" fmla="*/ 1818312 h 2237474"/>
              <a:gd name="connsiteX73" fmla="*/ 5505014 w 12192000"/>
              <a:gd name="connsiteY73" fmla="*/ 1819259 h 2237474"/>
              <a:gd name="connsiteX74" fmla="*/ 5453307 w 12192000"/>
              <a:gd name="connsiteY74" fmla="*/ 1815450 h 2237474"/>
              <a:gd name="connsiteX75" fmla="*/ 5221533 w 12192000"/>
              <a:gd name="connsiteY75" fmla="*/ 1846950 h 2237474"/>
              <a:gd name="connsiteX76" fmla="*/ 5149802 w 12192000"/>
              <a:gd name="connsiteY76" fmla="*/ 1844846 h 2237474"/>
              <a:gd name="connsiteX77" fmla="*/ 5114927 w 12192000"/>
              <a:gd name="connsiteY77" fmla="*/ 1847827 h 2237474"/>
              <a:gd name="connsiteX78" fmla="*/ 5108970 w 12192000"/>
              <a:gd name="connsiteY78" fmla="*/ 1847935 h 2237474"/>
              <a:gd name="connsiteX79" fmla="*/ 5067961 w 12192000"/>
              <a:gd name="connsiteY79" fmla="*/ 1845917 h 2237474"/>
              <a:gd name="connsiteX80" fmla="*/ 5007075 w 12192000"/>
              <a:gd name="connsiteY80" fmla="*/ 1838626 h 2237474"/>
              <a:gd name="connsiteX81" fmla="*/ 4944087 w 12192000"/>
              <a:gd name="connsiteY81" fmla="*/ 1823332 h 2237474"/>
              <a:gd name="connsiteX82" fmla="*/ 4907662 w 12192000"/>
              <a:gd name="connsiteY82" fmla="*/ 1816900 h 2237474"/>
              <a:gd name="connsiteX83" fmla="*/ 4882386 w 12192000"/>
              <a:gd name="connsiteY83" fmla="*/ 1809844 h 2237474"/>
              <a:gd name="connsiteX84" fmla="*/ 4811440 w 12192000"/>
              <a:gd name="connsiteY84" fmla="*/ 1804655 h 2237474"/>
              <a:gd name="connsiteX85" fmla="*/ 4691075 w 12192000"/>
              <a:gd name="connsiteY85" fmla="*/ 1801389 h 2237474"/>
              <a:gd name="connsiteX86" fmla="*/ 4640313 w 12192000"/>
              <a:gd name="connsiteY86" fmla="*/ 1784307 h 2237474"/>
              <a:gd name="connsiteX87" fmla="*/ 4536503 w 12192000"/>
              <a:gd name="connsiteY87" fmla="*/ 1785334 h 2237474"/>
              <a:gd name="connsiteX88" fmla="*/ 4513724 w 12192000"/>
              <a:gd name="connsiteY88" fmla="*/ 1791996 h 2237474"/>
              <a:gd name="connsiteX89" fmla="*/ 4459810 w 12192000"/>
              <a:gd name="connsiteY89" fmla="*/ 1797886 h 2237474"/>
              <a:gd name="connsiteX90" fmla="*/ 4379064 w 12192000"/>
              <a:gd name="connsiteY90" fmla="*/ 1817177 h 2237474"/>
              <a:gd name="connsiteX91" fmla="*/ 4290981 w 12192000"/>
              <a:gd name="connsiteY91" fmla="*/ 1839677 h 2237474"/>
              <a:gd name="connsiteX92" fmla="*/ 4238372 w 12192000"/>
              <a:gd name="connsiteY92" fmla="*/ 1851480 h 2237474"/>
              <a:gd name="connsiteX93" fmla="*/ 4232517 w 12192000"/>
              <a:gd name="connsiteY93" fmla="*/ 1852567 h 2237474"/>
              <a:gd name="connsiteX94" fmla="*/ 4191732 w 12192000"/>
              <a:gd name="connsiteY94" fmla="*/ 1857328 h 2237474"/>
              <a:gd name="connsiteX95" fmla="*/ 4065532 w 12192000"/>
              <a:gd name="connsiteY95" fmla="*/ 1855477 h 2237474"/>
              <a:gd name="connsiteX96" fmla="*/ 4028460 w 12192000"/>
              <a:gd name="connsiteY96" fmla="*/ 1855137 h 2237474"/>
              <a:gd name="connsiteX97" fmla="*/ 4002267 w 12192000"/>
              <a:gd name="connsiteY97" fmla="*/ 1852352 h 2237474"/>
              <a:gd name="connsiteX98" fmla="*/ 3931396 w 12192000"/>
              <a:gd name="connsiteY98" fmla="*/ 1858915 h 2237474"/>
              <a:gd name="connsiteX99" fmla="*/ 3812162 w 12192000"/>
              <a:gd name="connsiteY99" fmla="*/ 1875501 h 2237474"/>
              <a:gd name="connsiteX100" fmla="*/ 3758105 w 12192000"/>
              <a:gd name="connsiteY100" fmla="*/ 1871856 h 2237474"/>
              <a:gd name="connsiteX101" fmla="*/ 3715896 w 12192000"/>
              <a:gd name="connsiteY101" fmla="*/ 1881552 h 2237474"/>
              <a:gd name="connsiteX102" fmla="*/ 3567259 w 12192000"/>
              <a:gd name="connsiteY102" fmla="*/ 1893482 h 2237474"/>
              <a:gd name="connsiteX103" fmla="*/ 3405770 w 12192000"/>
              <a:gd name="connsiteY103" fmla="*/ 1904591 h 2237474"/>
              <a:gd name="connsiteX104" fmla="*/ 3280097 w 12192000"/>
              <a:gd name="connsiteY104" fmla="*/ 1919610 h 2237474"/>
              <a:gd name="connsiteX105" fmla="*/ 3009910 w 12192000"/>
              <a:gd name="connsiteY105" fmla="*/ 1957866 h 2237474"/>
              <a:gd name="connsiteX106" fmla="*/ 2995934 w 12192000"/>
              <a:gd name="connsiteY106" fmla="*/ 1967085 h 2237474"/>
              <a:gd name="connsiteX107" fmla="*/ 2942858 w 12192000"/>
              <a:gd name="connsiteY107" fmla="*/ 1981367 h 2237474"/>
              <a:gd name="connsiteX108" fmla="*/ 2875436 w 12192000"/>
              <a:gd name="connsiteY108" fmla="*/ 1996977 h 2237474"/>
              <a:gd name="connsiteX109" fmla="*/ 2874892 w 12192000"/>
              <a:gd name="connsiteY109" fmla="*/ 1996085 h 2237474"/>
              <a:gd name="connsiteX110" fmla="*/ 2843662 w 12192000"/>
              <a:gd name="connsiteY110" fmla="*/ 1992498 h 2237474"/>
              <a:gd name="connsiteX111" fmla="*/ 2718916 w 12192000"/>
              <a:gd name="connsiteY111" fmla="*/ 1990867 h 2237474"/>
              <a:gd name="connsiteX112" fmla="*/ 2713522 w 12192000"/>
              <a:gd name="connsiteY112" fmla="*/ 1990173 h 2237474"/>
              <a:gd name="connsiteX113" fmla="*/ 2476147 w 12192000"/>
              <a:gd name="connsiteY113" fmla="*/ 1998305 h 2237474"/>
              <a:gd name="connsiteX114" fmla="*/ 2373568 w 12192000"/>
              <a:gd name="connsiteY114" fmla="*/ 2003219 h 2237474"/>
              <a:gd name="connsiteX115" fmla="*/ 2287219 w 12192000"/>
              <a:gd name="connsiteY115" fmla="*/ 1998750 h 2237474"/>
              <a:gd name="connsiteX116" fmla="*/ 2243069 w 12192000"/>
              <a:gd name="connsiteY116" fmla="*/ 2005321 h 2237474"/>
              <a:gd name="connsiteX117" fmla="*/ 2164831 w 12192000"/>
              <a:gd name="connsiteY117" fmla="*/ 2010143 h 2237474"/>
              <a:gd name="connsiteX118" fmla="*/ 2085228 w 12192000"/>
              <a:gd name="connsiteY118" fmla="*/ 2046431 h 2237474"/>
              <a:gd name="connsiteX119" fmla="*/ 2058061 w 12192000"/>
              <a:gd name="connsiteY119" fmla="*/ 2047942 h 2237474"/>
              <a:gd name="connsiteX120" fmla="*/ 2042244 w 12192000"/>
              <a:gd name="connsiteY120" fmla="*/ 2055560 h 2237474"/>
              <a:gd name="connsiteX121" fmla="*/ 1877728 w 12192000"/>
              <a:gd name="connsiteY121" fmla="*/ 2101004 h 2237474"/>
              <a:gd name="connsiteX122" fmla="*/ 1759056 w 12192000"/>
              <a:gd name="connsiteY122" fmla="*/ 2125608 h 2237474"/>
              <a:gd name="connsiteX123" fmla="*/ 1637948 w 12192000"/>
              <a:gd name="connsiteY123" fmla="*/ 2172597 h 2237474"/>
              <a:gd name="connsiteX124" fmla="*/ 1434549 w 12192000"/>
              <a:gd name="connsiteY124" fmla="*/ 2234522 h 2237474"/>
              <a:gd name="connsiteX125" fmla="*/ 1398481 w 12192000"/>
              <a:gd name="connsiteY125" fmla="*/ 2237074 h 2237474"/>
              <a:gd name="connsiteX126" fmla="*/ 1398407 w 12192000"/>
              <a:gd name="connsiteY126" fmla="*/ 2237095 h 2237474"/>
              <a:gd name="connsiteX127" fmla="*/ 1370962 w 12192000"/>
              <a:gd name="connsiteY127" fmla="*/ 2237474 h 2237474"/>
              <a:gd name="connsiteX128" fmla="*/ 1356367 w 12192000"/>
              <a:gd name="connsiteY128" fmla="*/ 2235089 h 2237474"/>
              <a:gd name="connsiteX129" fmla="*/ 1279765 w 12192000"/>
              <a:gd name="connsiteY129" fmla="*/ 2229639 h 2237474"/>
              <a:gd name="connsiteX130" fmla="*/ 1195347 w 12192000"/>
              <a:gd name="connsiteY130" fmla="*/ 2212354 h 2237474"/>
              <a:gd name="connsiteX131" fmla="*/ 970251 w 12192000"/>
              <a:gd name="connsiteY131" fmla="*/ 2221029 h 2237474"/>
              <a:gd name="connsiteX132" fmla="*/ 812914 w 12192000"/>
              <a:gd name="connsiteY132" fmla="*/ 2210095 h 2237474"/>
              <a:gd name="connsiteX133" fmla="*/ 776382 w 12192000"/>
              <a:gd name="connsiteY133" fmla="*/ 2204512 h 2237474"/>
              <a:gd name="connsiteX134" fmla="*/ 597225 w 12192000"/>
              <a:gd name="connsiteY134" fmla="*/ 2180999 h 2237474"/>
              <a:gd name="connsiteX135" fmla="*/ 520671 w 12192000"/>
              <a:gd name="connsiteY135" fmla="*/ 2180980 h 2237474"/>
              <a:gd name="connsiteX136" fmla="*/ 515024 w 12192000"/>
              <a:gd name="connsiteY136" fmla="*/ 2179258 h 2237474"/>
              <a:gd name="connsiteX137" fmla="*/ 413835 w 12192000"/>
              <a:gd name="connsiteY137" fmla="*/ 2156783 h 2237474"/>
              <a:gd name="connsiteX138" fmla="*/ 376513 w 12192000"/>
              <a:gd name="connsiteY138" fmla="*/ 2154014 h 2237474"/>
              <a:gd name="connsiteX139" fmla="*/ 273386 w 12192000"/>
              <a:gd name="connsiteY139" fmla="*/ 2142551 h 2237474"/>
              <a:gd name="connsiteX140" fmla="*/ 169207 w 12192000"/>
              <a:gd name="connsiteY140" fmla="*/ 2128100 h 2237474"/>
              <a:gd name="connsiteX141" fmla="*/ 77641 w 12192000"/>
              <a:gd name="connsiteY141" fmla="*/ 2126835 h 2237474"/>
              <a:gd name="connsiteX142" fmla="*/ 37645 w 12192000"/>
              <a:gd name="connsiteY142" fmla="*/ 2115401 h 2237474"/>
              <a:gd name="connsiteX143" fmla="*/ 4572 w 12192000"/>
              <a:gd name="connsiteY143" fmla="*/ 2111091 h 2237474"/>
              <a:gd name="connsiteX144" fmla="*/ 0 w 12192000"/>
              <a:gd name="connsiteY144" fmla="*/ 2110468 h 2237474"/>
              <a:gd name="connsiteX145" fmla="*/ 0 w 12192000"/>
              <a:gd name="connsiteY1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1033 w 12192000"/>
              <a:gd name="connsiteY28" fmla="*/ 1037921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8177 w 12192000"/>
              <a:gd name="connsiteY28" fmla="*/ 1035474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38659 w 12192000"/>
              <a:gd name="connsiteY3" fmla="*/ 756742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169207 w 12192000"/>
              <a:gd name="connsiteY134" fmla="*/ 2128100 h 2237474"/>
              <a:gd name="connsiteX135" fmla="*/ 77641 w 12192000"/>
              <a:gd name="connsiteY135" fmla="*/ 2126835 h 2237474"/>
              <a:gd name="connsiteX136" fmla="*/ 37645 w 12192000"/>
              <a:gd name="connsiteY136" fmla="*/ 2115401 h 2237474"/>
              <a:gd name="connsiteX137" fmla="*/ 4572 w 12192000"/>
              <a:gd name="connsiteY137" fmla="*/ 2111091 h 2237474"/>
              <a:gd name="connsiteX138" fmla="*/ 0 w 12192000"/>
              <a:gd name="connsiteY138" fmla="*/ 2110468 h 2237474"/>
              <a:gd name="connsiteX139" fmla="*/ 0 w 12192000"/>
              <a:gd name="connsiteY1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77641 w 12192000"/>
              <a:gd name="connsiteY134" fmla="*/ 2126835 h 2237474"/>
              <a:gd name="connsiteX135" fmla="*/ 37645 w 12192000"/>
              <a:gd name="connsiteY135" fmla="*/ 2115401 h 2237474"/>
              <a:gd name="connsiteX136" fmla="*/ 4572 w 12192000"/>
              <a:gd name="connsiteY136" fmla="*/ 2111091 h 2237474"/>
              <a:gd name="connsiteX137" fmla="*/ 0 w 12192000"/>
              <a:gd name="connsiteY137" fmla="*/ 2110468 h 2237474"/>
              <a:gd name="connsiteX138" fmla="*/ 0 w 12192000"/>
              <a:gd name="connsiteY138" fmla="*/ 0 h 2237474"/>
              <a:gd name="connsiteX0" fmla="*/ 0 w 12192000"/>
              <a:gd name="connsiteY0" fmla="*/ 0 h 2237627"/>
              <a:gd name="connsiteX1" fmla="*/ 12192000 w 12192000"/>
              <a:gd name="connsiteY1" fmla="*/ 0 h 2237627"/>
              <a:gd name="connsiteX2" fmla="*/ 12192000 w 12192000"/>
              <a:gd name="connsiteY2" fmla="*/ 751299 h 2237627"/>
              <a:gd name="connsiteX3" fmla="*/ 11890686 w 12192000"/>
              <a:gd name="connsiteY3" fmla="*/ 732766 h 2237627"/>
              <a:gd name="connsiteX4" fmla="*/ 11820512 w 12192000"/>
              <a:gd name="connsiteY4" fmla="*/ 745392 h 2237627"/>
              <a:gd name="connsiteX5" fmla="*/ 11649954 w 12192000"/>
              <a:gd name="connsiteY5" fmla="*/ 749628 h 2237627"/>
              <a:gd name="connsiteX6" fmla="*/ 11560424 w 12192000"/>
              <a:gd name="connsiteY6" fmla="*/ 748017 h 2237627"/>
              <a:gd name="connsiteX7" fmla="*/ 11358455 w 12192000"/>
              <a:gd name="connsiteY7" fmla="*/ 747593 h 2237627"/>
              <a:gd name="connsiteX8" fmla="*/ 11165209 w 12192000"/>
              <a:gd name="connsiteY8" fmla="*/ 748852 h 2237627"/>
              <a:gd name="connsiteX9" fmla="*/ 11058755 w 12192000"/>
              <a:gd name="connsiteY9" fmla="*/ 749617 h 2237627"/>
              <a:gd name="connsiteX10" fmla="*/ 10846594 w 12192000"/>
              <a:gd name="connsiteY10" fmla="*/ 765069 h 2237627"/>
              <a:gd name="connsiteX11" fmla="*/ 10739478 w 12192000"/>
              <a:gd name="connsiteY11" fmla="*/ 776841 h 2237627"/>
              <a:gd name="connsiteX12" fmla="*/ 10458762 w 12192000"/>
              <a:gd name="connsiteY12" fmla="*/ 755400 h 2237627"/>
              <a:gd name="connsiteX13" fmla="*/ 10211200 w 12192000"/>
              <a:gd name="connsiteY13" fmla="*/ 767513 h 2237627"/>
              <a:gd name="connsiteX14" fmla="*/ 10167995 w 12192000"/>
              <a:gd name="connsiteY14" fmla="*/ 760843 h 2237627"/>
              <a:gd name="connsiteX15" fmla="*/ 9997044 w 12192000"/>
              <a:gd name="connsiteY15" fmla="*/ 780129 h 2237627"/>
              <a:gd name="connsiteX16" fmla="*/ 9943887 w 12192000"/>
              <a:gd name="connsiteY16" fmla="*/ 804141 h 2237627"/>
              <a:gd name="connsiteX17" fmla="*/ 9918248 w 12192000"/>
              <a:gd name="connsiteY17" fmla="*/ 816628 h 2237627"/>
              <a:gd name="connsiteX18" fmla="*/ 9767091 w 12192000"/>
              <a:gd name="connsiteY18" fmla="*/ 870550 h 2237627"/>
              <a:gd name="connsiteX19" fmla="*/ 9683005 w 12192000"/>
              <a:gd name="connsiteY19" fmla="*/ 894128 h 2237627"/>
              <a:gd name="connsiteX20" fmla="*/ 9594438 w 12192000"/>
              <a:gd name="connsiteY20" fmla="*/ 919051 h 2237627"/>
              <a:gd name="connsiteX21" fmla="*/ 9544189 w 12192000"/>
              <a:gd name="connsiteY21" fmla="*/ 938966 h 2237627"/>
              <a:gd name="connsiteX22" fmla="*/ 9500499 w 12192000"/>
              <a:gd name="connsiteY22" fmla="*/ 954680 h 2237627"/>
              <a:gd name="connsiteX23" fmla="*/ 9410017 w 12192000"/>
              <a:gd name="connsiteY23" fmla="*/ 993931 h 2237627"/>
              <a:gd name="connsiteX24" fmla="*/ 9392919 w 12192000"/>
              <a:gd name="connsiteY24" fmla="*/ 994656 h 2237627"/>
              <a:gd name="connsiteX25" fmla="*/ 9268019 w 12192000"/>
              <a:gd name="connsiteY25" fmla="*/ 1007442 h 2237627"/>
              <a:gd name="connsiteX26" fmla="*/ 9188177 w 12192000"/>
              <a:gd name="connsiteY26" fmla="*/ 1035474 h 2237627"/>
              <a:gd name="connsiteX27" fmla="*/ 9155969 w 12192000"/>
              <a:gd name="connsiteY27" fmla="*/ 1046804 h 2237627"/>
              <a:gd name="connsiteX28" fmla="*/ 9133985 w 12192000"/>
              <a:gd name="connsiteY28" fmla="*/ 1046450 h 2237627"/>
              <a:gd name="connsiteX29" fmla="*/ 9003462 w 12192000"/>
              <a:gd name="connsiteY29" fmla="*/ 1042406 h 2237627"/>
              <a:gd name="connsiteX30" fmla="*/ 8968445 w 12192000"/>
              <a:gd name="connsiteY30" fmla="*/ 1052169 h 2237627"/>
              <a:gd name="connsiteX31" fmla="*/ 8886001 w 12192000"/>
              <a:gd name="connsiteY31" fmla="*/ 1067468 h 2237627"/>
              <a:gd name="connsiteX32" fmla="*/ 8838610 w 12192000"/>
              <a:gd name="connsiteY32" fmla="*/ 1075091 h 2237627"/>
              <a:gd name="connsiteX33" fmla="*/ 8750383 w 12192000"/>
              <a:gd name="connsiteY33" fmla="*/ 1097387 h 2237627"/>
              <a:gd name="connsiteX34" fmla="*/ 8665605 w 12192000"/>
              <a:gd name="connsiteY34" fmla="*/ 1110791 h 2237627"/>
              <a:gd name="connsiteX35" fmla="*/ 8584946 w 12192000"/>
              <a:gd name="connsiteY35" fmla="*/ 1135226 h 2237627"/>
              <a:gd name="connsiteX36" fmla="*/ 8419755 w 12192000"/>
              <a:gd name="connsiteY36" fmla="*/ 1216260 h 2237627"/>
              <a:gd name="connsiteX37" fmla="*/ 8411626 w 12192000"/>
              <a:gd name="connsiteY37" fmla="*/ 1214397 h 2237627"/>
              <a:gd name="connsiteX38" fmla="*/ 8363469 w 12192000"/>
              <a:gd name="connsiteY38" fmla="*/ 1246658 h 2237627"/>
              <a:gd name="connsiteX39" fmla="*/ 8275497 w 12192000"/>
              <a:gd name="connsiteY39" fmla="*/ 1264396 h 2237627"/>
              <a:gd name="connsiteX40" fmla="*/ 8074238 w 12192000"/>
              <a:gd name="connsiteY40" fmla="*/ 1301895 h 2237627"/>
              <a:gd name="connsiteX41" fmla="*/ 7942099 w 12192000"/>
              <a:gd name="connsiteY41" fmla="*/ 1336332 h 2237627"/>
              <a:gd name="connsiteX42" fmla="*/ 7902328 w 12192000"/>
              <a:gd name="connsiteY42" fmla="*/ 1345865 h 2237627"/>
              <a:gd name="connsiteX43" fmla="*/ 7840612 w 12192000"/>
              <a:gd name="connsiteY43" fmla="*/ 1369373 h 2237627"/>
              <a:gd name="connsiteX44" fmla="*/ 7786819 w 12192000"/>
              <a:gd name="connsiteY44" fmla="*/ 1378970 h 2237627"/>
              <a:gd name="connsiteX45" fmla="*/ 7548172 w 12192000"/>
              <a:gd name="connsiteY45" fmla="*/ 1417460 h 2237627"/>
              <a:gd name="connsiteX46" fmla="*/ 7483437 w 12192000"/>
              <a:gd name="connsiteY46" fmla="*/ 1478152 h 2237627"/>
              <a:gd name="connsiteX47" fmla="*/ 7377870 w 12192000"/>
              <a:gd name="connsiteY47" fmla="*/ 1523319 h 2237627"/>
              <a:gd name="connsiteX48" fmla="*/ 7230737 w 12192000"/>
              <a:gd name="connsiteY48" fmla="*/ 1562633 h 2237627"/>
              <a:gd name="connsiteX49" fmla="*/ 7224458 w 12192000"/>
              <a:gd name="connsiteY49" fmla="*/ 1573008 h 2237627"/>
              <a:gd name="connsiteX50" fmla="*/ 7183121 w 12192000"/>
              <a:gd name="connsiteY50" fmla="*/ 1595162 h 2237627"/>
              <a:gd name="connsiteX51" fmla="*/ 7164601 w 12192000"/>
              <a:gd name="connsiteY51" fmla="*/ 1606490 h 2237627"/>
              <a:gd name="connsiteX52" fmla="*/ 6900177 w 12192000"/>
              <a:gd name="connsiteY52" fmla="*/ 1636016 h 2237627"/>
              <a:gd name="connsiteX53" fmla="*/ 6795372 w 12192000"/>
              <a:gd name="connsiteY53" fmla="*/ 1644845 h 2237627"/>
              <a:gd name="connsiteX54" fmla="*/ 6692251 w 12192000"/>
              <a:gd name="connsiteY54" fmla="*/ 1656357 h 2237627"/>
              <a:gd name="connsiteX55" fmla="*/ 6655235 w 12192000"/>
              <a:gd name="connsiteY55" fmla="*/ 1661869 h 2237627"/>
              <a:gd name="connsiteX56" fmla="*/ 6554894 w 12192000"/>
              <a:gd name="connsiteY56" fmla="*/ 1664428 h 2237627"/>
              <a:gd name="connsiteX57" fmla="*/ 6516595 w 12192000"/>
              <a:gd name="connsiteY57" fmla="*/ 1667475 h 2237627"/>
              <a:gd name="connsiteX58" fmla="*/ 6508541 w 12192000"/>
              <a:gd name="connsiteY58" fmla="*/ 1668757 h 2237627"/>
              <a:gd name="connsiteX59" fmla="*/ 6471012 w 12192000"/>
              <a:gd name="connsiteY59" fmla="*/ 1678604 h 2237627"/>
              <a:gd name="connsiteX60" fmla="*/ 6364035 w 12192000"/>
              <a:gd name="connsiteY60" fmla="*/ 1667683 h 2237627"/>
              <a:gd name="connsiteX61" fmla="*/ 6280959 w 12192000"/>
              <a:gd name="connsiteY61" fmla="*/ 1689329 h 2237627"/>
              <a:gd name="connsiteX62" fmla="*/ 6243319 w 12192000"/>
              <a:gd name="connsiteY62" fmla="*/ 1695560 h 2237627"/>
              <a:gd name="connsiteX63" fmla="*/ 6098321 w 12192000"/>
              <a:gd name="connsiteY63" fmla="*/ 1721646 h 2237627"/>
              <a:gd name="connsiteX64" fmla="*/ 5880652 w 12192000"/>
              <a:gd name="connsiteY64" fmla="*/ 1779643 h 2237627"/>
              <a:gd name="connsiteX65" fmla="*/ 5785959 w 12192000"/>
              <a:gd name="connsiteY65" fmla="*/ 1775307 h 2237627"/>
              <a:gd name="connsiteX66" fmla="*/ 5643534 w 12192000"/>
              <a:gd name="connsiteY66" fmla="*/ 1802919 h 2237627"/>
              <a:gd name="connsiteX67" fmla="*/ 5518799 w 12192000"/>
              <a:gd name="connsiteY67" fmla="*/ 1818312 h 2237627"/>
              <a:gd name="connsiteX68" fmla="*/ 5505014 w 12192000"/>
              <a:gd name="connsiteY68" fmla="*/ 1819259 h 2237627"/>
              <a:gd name="connsiteX69" fmla="*/ 5453307 w 12192000"/>
              <a:gd name="connsiteY69" fmla="*/ 1815450 h 2237627"/>
              <a:gd name="connsiteX70" fmla="*/ 5221533 w 12192000"/>
              <a:gd name="connsiteY70" fmla="*/ 1846950 h 2237627"/>
              <a:gd name="connsiteX71" fmla="*/ 5149802 w 12192000"/>
              <a:gd name="connsiteY71" fmla="*/ 1844846 h 2237627"/>
              <a:gd name="connsiteX72" fmla="*/ 5114927 w 12192000"/>
              <a:gd name="connsiteY72" fmla="*/ 1847827 h 2237627"/>
              <a:gd name="connsiteX73" fmla="*/ 5108970 w 12192000"/>
              <a:gd name="connsiteY73" fmla="*/ 1847935 h 2237627"/>
              <a:gd name="connsiteX74" fmla="*/ 5067961 w 12192000"/>
              <a:gd name="connsiteY74" fmla="*/ 1845917 h 2237627"/>
              <a:gd name="connsiteX75" fmla="*/ 5007075 w 12192000"/>
              <a:gd name="connsiteY75" fmla="*/ 1838626 h 2237627"/>
              <a:gd name="connsiteX76" fmla="*/ 4944087 w 12192000"/>
              <a:gd name="connsiteY76" fmla="*/ 1823332 h 2237627"/>
              <a:gd name="connsiteX77" fmla="*/ 4907662 w 12192000"/>
              <a:gd name="connsiteY77" fmla="*/ 1816900 h 2237627"/>
              <a:gd name="connsiteX78" fmla="*/ 4882386 w 12192000"/>
              <a:gd name="connsiteY78" fmla="*/ 1809844 h 2237627"/>
              <a:gd name="connsiteX79" fmla="*/ 4811440 w 12192000"/>
              <a:gd name="connsiteY79" fmla="*/ 1804655 h 2237627"/>
              <a:gd name="connsiteX80" fmla="*/ 4691075 w 12192000"/>
              <a:gd name="connsiteY80" fmla="*/ 1801389 h 2237627"/>
              <a:gd name="connsiteX81" fmla="*/ 4640313 w 12192000"/>
              <a:gd name="connsiteY81" fmla="*/ 1784307 h 2237627"/>
              <a:gd name="connsiteX82" fmla="*/ 4536503 w 12192000"/>
              <a:gd name="connsiteY82" fmla="*/ 1785334 h 2237627"/>
              <a:gd name="connsiteX83" fmla="*/ 4513724 w 12192000"/>
              <a:gd name="connsiteY83" fmla="*/ 1791996 h 2237627"/>
              <a:gd name="connsiteX84" fmla="*/ 4459810 w 12192000"/>
              <a:gd name="connsiteY84" fmla="*/ 1797886 h 2237627"/>
              <a:gd name="connsiteX85" fmla="*/ 4379064 w 12192000"/>
              <a:gd name="connsiteY85" fmla="*/ 1817177 h 2237627"/>
              <a:gd name="connsiteX86" fmla="*/ 4290981 w 12192000"/>
              <a:gd name="connsiteY86" fmla="*/ 1839677 h 2237627"/>
              <a:gd name="connsiteX87" fmla="*/ 4238372 w 12192000"/>
              <a:gd name="connsiteY87" fmla="*/ 1851480 h 2237627"/>
              <a:gd name="connsiteX88" fmla="*/ 4232517 w 12192000"/>
              <a:gd name="connsiteY88" fmla="*/ 1852567 h 2237627"/>
              <a:gd name="connsiteX89" fmla="*/ 4191732 w 12192000"/>
              <a:gd name="connsiteY89" fmla="*/ 1857328 h 2237627"/>
              <a:gd name="connsiteX90" fmla="*/ 4065532 w 12192000"/>
              <a:gd name="connsiteY90" fmla="*/ 1855477 h 2237627"/>
              <a:gd name="connsiteX91" fmla="*/ 4028460 w 12192000"/>
              <a:gd name="connsiteY91" fmla="*/ 1855137 h 2237627"/>
              <a:gd name="connsiteX92" fmla="*/ 4002267 w 12192000"/>
              <a:gd name="connsiteY92" fmla="*/ 1852352 h 2237627"/>
              <a:gd name="connsiteX93" fmla="*/ 3931396 w 12192000"/>
              <a:gd name="connsiteY93" fmla="*/ 1858915 h 2237627"/>
              <a:gd name="connsiteX94" fmla="*/ 3812162 w 12192000"/>
              <a:gd name="connsiteY94" fmla="*/ 1875501 h 2237627"/>
              <a:gd name="connsiteX95" fmla="*/ 3758105 w 12192000"/>
              <a:gd name="connsiteY95" fmla="*/ 1871856 h 2237627"/>
              <a:gd name="connsiteX96" fmla="*/ 3567259 w 12192000"/>
              <a:gd name="connsiteY96" fmla="*/ 1893482 h 2237627"/>
              <a:gd name="connsiteX97" fmla="*/ 3405770 w 12192000"/>
              <a:gd name="connsiteY97" fmla="*/ 1904591 h 2237627"/>
              <a:gd name="connsiteX98" fmla="*/ 3280097 w 12192000"/>
              <a:gd name="connsiteY98" fmla="*/ 1919610 h 2237627"/>
              <a:gd name="connsiteX99" fmla="*/ 3009910 w 12192000"/>
              <a:gd name="connsiteY99" fmla="*/ 1957866 h 2237627"/>
              <a:gd name="connsiteX100" fmla="*/ 2995934 w 12192000"/>
              <a:gd name="connsiteY100" fmla="*/ 1967085 h 2237627"/>
              <a:gd name="connsiteX101" fmla="*/ 2942858 w 12192000"/>
              <a:gd name="connsiteY101" fmla="*/ 1981367 h 2237627"/>
              <a:gd name="connsiteX102" fmla="*/ 2875436 w 12192000"/>
              <a:gd name="connsiteY102" fmla="*/ 1996977 h 2237627"/>
              <a:gd name="connsiteX103" fmla="*/ 2874892 w 12192000"/>
              <a:gd name="connsiteY103" fmla="*/ 1996085 h 2237627"/>
              <a:gd name="connsiteX104" fmla="*/ 2843662 w 12192000"/>
              <a:gd name="connsiteY104" fmla="*/ 1992498 h 2237627"/>
              <a:gd name="connsiteX105" fmla="*/ 2718916 w 12192000"/>
              <a:gd name="connsiteY105" fmla="*/ 1990867 h 2237627"/>
              <a:gd name="connsiteX106" fmla="*/ 2713522 w 12192000"/>
              <a:gd name="connsiteY106" fmla="*/ 1990173 h 2237627"/>
              <a:gd name="connsiteX107" fmla="*/ 2476147 w 12192000"/>
              <a:gd name="connsiteY107" fmla="*/ 1998305 h 2237627"/>
              <a:gd name="connsiteX108" fmla="*/ 2373568 w 12192000"/>
              <a:gd name="connsiteY108" fmla="*/ 2003219 h 2237627"/>
              <a:gd name="connsiteX109" fmla="*/ 2287219 w 12192000"/>
              <a:gd name="connsiteY109" fmla="*/ 1998750 h 2237627"/>
              <a:gd name="connsiteX110" fmla="*/ 2243069 w 12192000"/>
              <a:gd name="connsiteY110" fmla="*/ 2005321 h 2237627"/>
              <a:gd name="connsiteX111" fmla="*/ 2164831 w 12192000"/>
              <a:gd name="connsiteY111" fmla="*/ 2010143 h 2237627"/>
              <a:gd name="connsiteX112" fmla="*/ 2085228 w 12192000"/>
              <a:gd name="connsiteY112" fmla="*/ 2046431 h 2237627"/>
              <a:gd name="connsiteX113" fmla="*/ 2058061 w 12192000"/>
              <a:gd name="connsiteY113" fmla="*/ 2047942 h 2237627"/>
              <a:gd name="connsiteX114" fmla="*/ 2042244 w 12192000"/>
              <a:gd name="connsiteY114" fmla="*/ 2055560 h 2237627"/>
              <a:gd name="connsiteX115" fmla="*/ 1877728 w 12192000"/>
              <a:gd name="connsiteY115" fmla="*/ 2101004 h 2237627"/>
              <a:gd name="connsiteX116" fmla="*/ 1759056 w 12192000"/>
              <a:gd name="connsiteY116" fmla="*/ 2125608 h 2237627"/>
              <a:gd name="connsiteX117" fmla="*/ 1637948 w 12192000"/>
              <a:gd name="connsiteY117" fmla="*/ 2172597 h 2237627"/>
              <a:gd name="connsiteX118" fmla="*/ 1434549 w 12192000"/>
              <a:gd name="connsiteY118" fmla="*/ 2234522 h 2237627"/>
              <a:gd name="connsiteX119" fmla="*/ 1398481 w 12192000"/>
              <a:gd name="connsiteY119" fmla="*/ 2237074 h 2237627"/>
              <a:gd name="connsiteX120" fmla="*/ 1370962 w 12192000"/>
              <a:gd name="connsiteY120" fmla="*/ 2237474 h 2237627"/>
              <a:gd name="connsiteX121" fmla="*/ 1356367 w 12192000"/>
              <a:gd name="connsiteY121" fmla="*/ 2235089 h 2237627"/>
              <a:gd name="connsiteX122" fmla="*/ 1279765 w 12192000"/>
              <a:gd name="connsiteY122" fmla="*/ 2229639 h 2237627"/>
              <a:gd name="connsiteX123" fmla="*/ 1195347 w 12192000"/>
              <a:gd name="connsiteY123" fmla="*/ 2212354 h 2237627"/>
              <a:gd name="connsiteX124" fmla="*/ 970251 w 12192000"/>
              <a:gd name="connsiteY124" fmla="*/ 2221029 h 2237627"/>
              <a:gd name="connsiteX125" fmla="*/ 812914 w 12192000"/>
              <a:gd name="connsiteY125" fmla="*/ 2210095 h 2237627"/>
              <a:gd name="connsiteX126" fmla="*/ 776382 w 12192000"/>
              <a:gd name="connsiteY126" fmla="*/ 2204512 h 2237627"/>
              <a:gd name="connsiteX127" fmla="*/ 597225 w 12192000"/>
              <a:gd name="connsiteY127" fmla="*/ 2180999 h 2237627"/>
              <a:gd name="connsiteX128" fmla="*/ 520671 w 12192000"/>
              <a:gd name="connsiteY128" fmla="*/ 2180980 h 2237627"/>
              <a:gd name="connsiteX129" fmla="*/ 515024 w 12192000"/>
              <a:gd name="connsiteY129" fmla="*/ 2179258 h 2237627"/>
              <a:gd name="connsiteX130" fmla="*/ 413835 w 12192000"/>
              <a:gd name="connsiteY130" fmla="*/ 2156783 h 2237627"/>
              <a:gd name="connsiteX131" fmla="*/ 376513 w 12192000"/>
              <a:gd name="connsiteY131" fmla="*/ 2154014 h 2237627"/>
              <a:gd name="connsiteX132" fmla="*/ 273386 w 12192000"/>
              <a:gd name="connsiteY132" fmla="*/ 2142551 h 2237627"/>
              <a:gd name="connsiteX133" fmla="*/ 77641 w 12192000"/>
              <a:gd name="connsiteY133" fmla="*/ 2126835 h 2237627"/>
              <a:gd name="connsiteX134" fmla="*/ 37645 w 12192000"/>
              <a:gd name="connsiteY134" fmla="*/ 2115401 h 2237627"/>
              <a:gd name="connsiteX135" fmla="*/ 4572 w 12192000"/>
              <a:gd name="connsiteY135" fmla="*/ 2111091 h 2237627"/>
              <a:gd name="connsiteX136" fmla="*/ 0 w 12192000"/>
              <a:gd name="connsiteY136" fmla="*/ 2110468 h 2237627"/>
              <a:gd name="connsiteX137" fmla="*/ 0 w 12192000"/>
              <a:gd name="connsiteY137" fmla="*/ 0 h 2237627"/>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80959 w 12192000"/>
              <a:gd name="connsiteY61" fmla="*/ 1689329 h 2240205"/>
              <a:gd name="connsiteX62" fmla="*/ 6243319 w 12192000"/>
              <a:gd name="connsiteY62" fmla="*/ 1695560 h 2240205"/>
              <a:gd name="connsiteX63" fmla="*/ 6098321 w 12192000"/>
              <a:gd name="connsiteY63" fmla="*/ 1721646 h 2240205"/>
              <a:gd name="connsiteX64" fmla="*/ 5880652 w 12192000"/>
              <a:gd name="connsiteY64" fmla="*/ 1779643 h 2240205"/>
              <a:gd name="connsiteX65" fmla="*/ 5785959 w 12192000"/>
              <a:gd name="connsiteY65" fmla="*/ 1775307 h 2240205"/>
              <a:gd name="connsiteX66" fmla="*/ 5643534 w 12192000"/>
              <a:gd name="connsiteY66" fmla="*/ 1802919 h 2240205"/>
              <a:gd name="connsiteX67" fmla="*/ 5518799 w 12192000"/>
              <a:gd name="connsiteY67" fmla="*/ 1818312 h 2240205"/>
              <a:gd name="connsiteX68" fmla="*/ 5505014 w 12192000"/>
              <a:gd name="connsiteY68" fmla="*/ 1819259 h 2240205"/>
              <a:gd name="connsiteX69" fmla="*/ 5453307 w 12192000"/>
              <a:gd name="connsiteY69" fmla="*/ 1815450 h 2240205"/>
              <a:gd name="connsiteX70" fmla="*/ 5221533 w 12192000"/>
              <a:gd name="connsiteY70" fmla="*/ 1846950 h 2240205"/>
              <a:gd name="connsiteX71" fmla="*/ 5149802 w 12192000"/>
              <a:gd name="connsiteY71" fmla="*/ 1844846 h 2240205"/>
              <a:gd name="connsiteX72" fmla="*/ 5114927 w 12192000"/>
              <a:gd name="connsiteY72" fmla="*/ 1847827 h 2240205"/>
              <a:gd name="connsiteX73" fmla="*/ 5108970 w 12192000"/>
              <a:gd name="connsiteY73" fmla="*/ 1847935 h 2240205"/>
              <a:gd name="connsiteX74" fmla="*/ 5067961 w 12192000"/>
              <a:gd name="connsiteY74" fmla="*/ 1845917 h 2240205"/>
              <a:gd name="connsiteX75" fmla="*/ 5007075 w 12192000"/>
              <a:gd name="connsiteY75" fmla="*/ 1838626 h 2240205"/>
              <a:gd name="connsiteX76" fmla="*/ 4944087 w 12192000"/>
              <a:gd name="connsiteY76" fmla="*/ 1823332 h 2240205"/>
              <a:gd name="connsiteX77" fmla="*/ 4907662 w 12192000"/>
              <a:gd name="connsiteY77" fmla="*/ 1816900 h 2240205"/>
              <a:gd name="connsiteX78" fmla="*/ 4882386 w 12192000"/>
              <a:gd name="connsiteY78" fmla="*/ 1809844 h 2240205"/>
              <a:gd name="connsiteX79" fmla="*/ 4811440 w 12192000"/>
              <a:gd name="connsiteY79" fmla="*/ 1804655 h 2240205"/>
              <a:gd name="connsiteX80" fmla="*/ 4691075 w 12192000"/>
              <a:gd name="connsiteY80" fmla="*/ 1801389 h 2240205"/>
              <a:gd name="connsiteX81" fmla="*/ 4640313 w 12192000"/>
              <a:gd name="connsiteY81" fmla="*/ 1784307 h 2240205"/>
              <a:gd name="connsiteX82" fmla="*/ 4536503 w 12192000"/>
              <a:gd name="connsiteY82" fmla="*/ 1785334 h 2240205"/>
              <a:gd name="connsiteX83" fmla="*/ 4513724 w 12192000"/>
              <a:gd name="connsiteY83" fmla="*/ 1791996 h 2240205"/>
              <a:gd name="connsiteX84" fmla="*/ 4459810 w 12192000"/>
              <a:gd name="connsiteY84" fmla="*/ 1797886 h 2240205"/>
              <a:gd name="connsiteX85" fmla="*/ 4379064 w 12192000"/>
              <a:gd name="connsiteY85" fmla="*/ 1817177 h 2240205"/>
              <a:gd name="connsiteX86" fmla="*/ 4290981 w 12192000"/>
              <a:gd name="connsiteY86" fmla="*/ 1839677 h 2240205"/>
              <a:gd name="connsiteX87" fmla="*/ 4238372 w 12192000"/>
              <a:gd name="connsiteY87" fmla="*/ 1851480 h 2240205"/>
              <a:gd name="connsiteX88" fmla="*/ 4232517 w 12192000"/>
              <a:gd name="connsiteY88" fmla="*/ 1852567 h 2240205"/>
              <a:gd name="connsiteX89" fmla="*/ 4191732 w 12192000"/>
              <a:gd name="connsiteY89" fmla="*/ 1857328 h 2240205"/>
              <a:gd name="connsiteX90" fmla="*/ 4065532 w 12192000"/>
              <a:gd name="connsiteY90" fmla="*/ 1855477 h 2240205"/>
              <a:gd name="connsiteX91" fmla="*/ 4028460 w 12192000"/>
              <a:gd name="connsiteY91" fmla="*/ 1855137 h 2240205"/>
              <a:gd name="connsiteX92" fmla="*/ 4002267 w 12192000"/>
              <a:gd name="connsiteY92" fmla="*/ 1852352 h 2240205"/>
              <a:gd name="connsiteX93" fmla="*/ 3931396 w 12192000"/>
              <a:gd name="connsiteY93" fmla="*/ 1858915 h 2240205"/>
              <a:gd name="connsiteX94" fmla="*/ 3812162 w 12192000"/>
              <a:gd name="connsiteY94" fmla="*/ 1875501 h 2240205"/>
              <a:gd name="connsiteX95" fmla="*/ 3758105 w 12192000"/>
              <a:gd name="connsiteY95" fmla="*/ 1871856 h 2240205"/>
              <a:gd name="connsiteX96" fmla="*/ 3567259 w 12192000"/>
              <a:gd name="connsiteY96" fmla="*/ 1893482 h 2240205"/>
              <a:gd name="connsiteX97" fmla="*/ 3405770 w 12192000"/>
              <a:gd name="connsiteY97" fmla="*/ 1904591 h 2240205"/>
              <a:gd name="connsiteX98" fmla="*/ 3280097 w 12192000"/>
              <a:gd name="connsiteY98" fmla="*/ 1919610 h 2240205"/>
              <a:gd name="connsiteX99" fmla="*/ 3009910 w 12192000"/>
              <a:gd name="connsiteY99" fmla="*/ 1957866 h 2240205"/>
              <a:gd name="connsiteX100" fmla="*/ 2995934 w 12192000"/>
              <a:gd name="connsiteY100" fmla="*/ 1967085 h 2240205"/>
              <a:gd name="connsiteX101" fmla="*/ 2942858 w 12192000"/>
              <a:gd name="connsiteY101" fmla="*/ 1981367 h 2240205"/>
              <a:gd name="connsiteX102" fmla="*/ 2875436 w 12192000"/>
              <a:gd name="connsiteY102" fmla="*/ 1996977 h 2240205"/>
              <a:gd name="connsiteX103" fmla="*/ 2874892 w 12192000"/>
              <a:gd name="connsiteY103" fmla="*/ 1996085 h 2240205"/>
              <a:gd name="connsiteX104" fmla="*/ 2843662 w 12192000"/>
              <a:gd name="connsiteY104" fmla="*/ 1992498 h 2240205"/>
              <a:gd name="connsiteX105" fmla="*/ 2718916 w 12192000"/>
              <a:gd name="connsiteY105" fmla="*/ 1990867 h 2240205"/>
              <a:gd name="connsiteX106" fmla="*/ 2713522 w 12192000"/>
              <a:gd name="connsiteY106" fmla="*/ 1990173 h 2240205"/>
              <a:gd name="connsiteX107" fmla="*/ 2476147 w 12192000"/>
              <a:gd name="connsiteY107" fmla="*/ 1998305 h 2240205"/>
              <a:gd name="connsiteX108" fmla="*/ 2373568 w 12192000"/>
              <a:gd name="connsiteY108" fmla="*/ 2003219 h 2240205"/>
              <a:gd name="connsiteX109" fmla="*/ 2287219 w 12192000"/>
              <a:gd name="connsiteY109" fmla="*/ 1998750 h 2240205"/>
              <a:gd name="connsiteX110" fmla="*/ 2243069 w 12192000"/>
              <a:gd name="connsiteY110" fmla="*/ 2005321 h 2240205"/>
              <a:gd name="connsiteX111" fmla="*/ 2164831 w 12192000"/>
              <a:gd name="connsiteY111" fmla="*/ 2010143 h 2240205"/>
              <a:gd name="connsiteX112" fmla="*/ 2085228 w 12192000"/>
              <a:gd name="connsiteY112" fmla="*/ 2046431 h 2240205"/>
              <a:gd name="connsiteX113" fmla="*/ 2058061 w 12192000"/>
              <a:gd name="connsiteY113" fmla="*/ 2047942 h 2240205"/>
              <a:gd name="connsiteX114" fmla="*/ 2042244 w 12192000"/>
              <a:gd name="connsiteY114" fmla="*/ 2055560 h 2240205"/>
              <a:gd name="connsiteX115" fmla="*/ 1877728 w 12192000"/>
              <a:gd name="connsiteY115" fmla="*/ 2101004 h 2240205"/>
              <a:gd name="connsiteX116" fmla="*/ 1759056 w 12192000"/>
              <a:gd name="connsiteY116" fmla="*/ 2125608 h 2240205"/>
              <a:gd name="connsiteX117" fmla="*/ 1637948 w 12192000"/>
              <a:gd name="connsiteY117" fmla="*/ 2172597 h 2240205"/>
              <a:gd name="connsiteX118" fmla="*/ 1434549 w 12192000"/>
              <a:gd name="connsiteY118" fmla="*/ 2234522 h 2240205"/>
              <a:gd name="connsiteX119" fmla="*/ 1370962 w 12192000"/>
              <a:gd name="connsiteY119" fmla="*/ 2237474 h 2240205"/>
              <a:gd name="connsiteX120" fmla="*/ 1356367 w 12192000"/>
              <a:gd name="connsiteY120" fmla="*/ 2235089 h 2240205"/>
              <a:gd name="connsiteX121" fmla="*/ 1279765 w 12192000"/>
              <a:gd name="connsiteY121" fmla="*/ 2229639 h 2240205"/>
              <a:gd name="connsiteX122" fmla="*/ 1195347 w 12192000"/>
              <a:gd name="connsiteY122" fmla="*/ 2212354 h 2240205"/>
              <a:gd name="connsiteX123" fmla="*/ 970251 w 12192000"/>
              <a:gd name="connsiteY123" fmla="*/ 2221029 h 2240205"/>
              <a:gd name="connsiteX124" fmla="*/ 812914 w 12192000"/>
              <a:gd name="connsiteY124" fmla="*/ 2210095 h 2240205"/>
              <a:gd name="connsiteX125" fmla="*/ 776382 w 12192000"/>
              <a:gd name="connsiteY125" fmla="*/ 2204512 h 2240205"/>
              <a:gd name="connsiteX126" fmla="*/ 597225 w 12192000"/>
              <a:gd name="connsiteY126" fmla="*/ 2180999 h 2240205"/>
              <a:gd name="connsiteX127" fmla="*/ 520671 w 12192000"/>
              <a:gd name="connsiteY127" fmla="*/ 2180980 h 2240205"/>
              <a:gd name="connsiteX128" fmla="*/ 515024 w 12192000"/>
              <a:gd name="connsiteY128" fmla="*/ 2179258 h 2240205"/>
              <a:gd name="connsiteX129" fmla="*/ 413835 w 12192000"/>
              <a:gd name="connsiteY129" fmla="*/ 2156783 h 2240205"/>
              <a:gd name="connsiteX130" fmla="*/ 376513 w 12192000"/>
              <a:gd name="connsiteY130" fmla="*/ 2154014 h 2240205"/>
              <a:gd name="connsiteX131" fmla="*/ 273386 w 12192000"/>
              <a:gd name="connsiteY131" fmla="*/ 2142551 h 2240205"/>
              <a:gd name="connsiteX132" fmla="*/ 77641 w 12192000"/>
              <a:gd name="connsiteY132" fmla="*/ 2126835 h 2240205"/>
              <a:gd name="connsiteX133" fmla="*/ 37645 w 12192000"/>
              <a:gd name="connsiteY133" fmla="*/ 2115401 h 2240205"/>
              <a:gd name="connsiteX134" fmla="*/ 4572 w 12192000"/>
              <a:gd name="connsiteY134" fmla="*/ 2111091 h 2240205"/>
              <a:gd name="connsiteX135" fmla="*/ 0 w 12192000"/>
              <a:gd name="connsiteY135" fmla="*/ 2110468 h 2240205"/>
              <a:gd name="connsiteX136" fmla="*/ 0 w 12192000"/>
              <a:gd name="connsiteY13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43319 w 12192000"/>
              <a:gd name="connsiteY61" fmla="*/ 1695560 h 2240205"/>
              <a:gd name="connsiteX62" fmla="*/ 6098321 w 12192000"/>
              <a:gd name="connsiteY62" fmla="*/ 1721646 h 2240205"/>
              <a:gd name="connsiteX63" fmla="*/ 5880652 w 12192000"/>
              <a:gd name="connsiteY63" fmla="*/ 1779643 h 2240205"/>
              <a:gd name="connsiteX64" fmla="*/ 5785959 w 12192000"/>
              <a:gd name="connsiteY64" fmla="*/ 1775307 h 2240205"/>
              <a:gd name="connsiteX65" fmla="*/ 5643534 w 12192000"/>
              <a:gd name="connsiteY65" fmla="*/ 1802919 h 2240205"/>
              <a:gd name="connsiteX66" fmla="*/ 5518799 w 12192000"/>
              <a:gd name="connsiteY66" fmla="*/ 1818312 h 2240205"/>
              <a:gd name="connsiteX67" fmla="*/ 5505014 w 12192000"/>
              <a:gd name="connsiteY67" fmla="*/ 1819259 h 2240205"/>
              <a:gd name="connsiteX68" fmla="*/ 5453307 w 12192000"/>
              <a:gd name="connsiteY68" fmla="*/ 1815450 h 2240205"/>
              <a:gd name="connsiteX69" fmla="*/ 5221533 w 12192000"/>
              <a:gd name="connsiteY69" fmla="*/ 1846950 h 2240205"/>
              <a:gd name="connsiteX70" fmla="*/ 5149802 w 12192000"/>
              <a:gd name="connsiteY70" fmla="*/ 1844846 h 2240205"/>
              <a:gd name="connsiteX71" fmla="*/ 5114927 w 12192000"/>
              <a:gd name="connsiteY71" fmla="*/ 1847827 h 2240205"/>
              <a:gd name="connsiteX72" fmla="*/ 5108970 w 12192000"/>
              <a:gd name="connsiteY72" fmla="*/ 1847935 h 2240205"/>
              <a:gd name="connsiteX73" fmla="*/ 5067961 w 12192000"/>
              <a:gd name="connsiteY73" fmla="*/ 1845917 h 2240205"/>
              <a:gd name="connsiteX74" fmla="*/ 5007075 w 12192000"/>
              <a:gd name="connsiteY74" fmla="*/ 1838626 h 2240205"/>
              <a:gd name="connsiteX75" fmla="*/ 4944087 w 12192000"/>
              <a:gd name="connsiteY75" fmla="*/ 1823332 h 2240205"/>
              <a:gd name="connsiteX76" fmla="*/ 4907662 w 12192000"/>
              <a:gd name="connsiteY76" fmla="*/ 1816900 h 2240205"/>
              <a:gd name="connsiteX77" fmla="*/ 4882386 w 12192000"/>
              <a:gd name="connsiteY77" fmla="*/ 1809844 h 2240205"/>
              <a:gd name="connsiteX78" fmla="*/ 4811440 w 12192000"/>
              <a:gd name="connsiteY78" fmla="*/ 1804655 h 2240205"/>
              <a:gd name="connsiteX79" fmla="*/ 4691075 w 12192000"/>
              <a:gd name="connsiteY79" fmla="*/ 1801389 h 2240205"/>
              <a:gd name="connsiteX80" fmla="*/ 4640313 w 12192000"/>
              <a:gd name="connsiteY80" fmla="*/ 1784307 h 2240205"/>
              <a:gd name="connsiteX81" fmla="*/ 4536503 w 12192000"/>
              <a:gd name="connsiteY81" fmla="*/ 1785334 h 2240205"/>
              <a:gd name="connsiteX82" fmla="*/ 4513724 w 12192000"/>
              <a:gd name="connsiteY82" fmla="*/ 1791996 h 2240205"/>
              <a:gd name="connsiteX83" fmla="*/ 4459810 w 12192000"/>
              <a:gd name="connsiteY83" fmla="*/ 1797886 h 2240205"/>
              <a:gd name="connsiteX84" fmla="*/ 4379064 w 12192000"/>
              <a:gd name="connsiteY84" fmla="*/ 1817177 h 2240205"/>
              <a:gd name="connsiteX85" fmla="*/ 4290981 w 12192000"/>
              <a:gd name="connsiteY85" fmla="*/ 1839677 h 2240205"/>
              <a:gd name="connsiteX86" fmla="*/ 4238372 w 12192000"/>
              <a:gd name="connsiteY86" fmla="*/ 1851480 h 2240205"/>
              <a:gd name="connsiteX87" fmla="*/ 4232517 w 12192000"/>
              <a:gd name="connsiteY87" fmla="*/ 1852567 h 2240205"/>
              <a:gd name="connsiteX88" fmla="*/ 4191732 w 12192000"/>
              <a:gd name="connsiteY88" fmla="*/ 1857328 h 2240205"/>
              <a:gd name="connsiteX89" fmla="*/ 4065532 w 12192000"/>
              <a:gd name="connsiteY89" fmla="*/ 1855477 h 2240205"/>
              <a:gd name="connsiteX90" fmla="*/ 4028460 w 12192000"/>
              <a:gd name="connsiteY90" fmla="*/ 1855137 h 2240205"/>
              <a:gd name="connsiteX91" fmla="*/ 4002267 w 12192000"/>
              <a:gd name="connsiteY91" fmla="*/ 1852352 h 2240205"/>
              <a:gd name="connsiteX92" fmla="*/ 3931396 w 12192000"/>
              <a:gd name="connsiteY92" fmla="*/ 1858915 h 2240205"/>
              <a:gd name="connsiteX93" fmla="*/ 3812162 w 12192000"/>
              <a:gd name="connsiteY93" fmla="*/ 1875501 h 2240205"/>
              <a:gd name="connsiteX94" fmla="*/ 3758105 w 12192000"/>
              <a:gd name="connsiteY94" fmla="*/ 1871856 h 2240205"/>
              <a:gd name="connsiteX95" fmla="*/ 3567259 w 12192000"/>
              <a:gd name="connsiteY95" fmla="*/ 1893482 h 2240205"/>
              <a:gd name="connsiteX96" fmla="*/ 3405770 w 12192000"/>
              <a:gd name="connsiteY96" fmla="*/ 1904591 h 2240205"/>
              <a:gd name="connsiteX97" fmla="*/ 3280097 w 12192000"/>
              <a:gd name="connsiteY97" fmla="*/ 1919610 h 2240205"/>
              <a:gd name="connsiteX98" fmla="*/ 3009910 w 12192000"/>
              <a:gd name="connsiteY98" fmla="*/ 1957866 h 2240205"/>
              <a:gd name="connsiteX99" fmla="*/ 2995934 w 12192000"/>
              <a:gd name="connsiteY99" fmla="*/ 1967085 h 2240205"/>
              <a:gd name="connsiteX100" fmla="*/ 2942858 w 12192000"/>
              <a:gd name="connsiteY100" fmla="*/ 1981367 h 2240205"/>
              <a:gd name="connsiteX101" fmla="*/ 2875436 w 12192000"/>
              <a:gd name="connsiteY101" fmla="*/ 1996977 h 2240205"/>
              <a:gd name="connsiteX102" fmla="*/ 2874892 w 12192000"/>
              <a:gd name="connsiteY102" fmla="*/ 1996085 h 2240205"/>
              <a:gd name="connsiteX103" fmla="*/ 2843662 w 12192000"/>
              <a:gd name="connsiteY103" fmla="*/ 1992498 h 2240205"/>
              <a:gd name="connsiteX104" fmla="*/ 2718916 w 12192000"/>
              <a:gd name="connsiteY104" fmla="*/ 1990867 h 2240205"/>
              <a:gd name="connsiteX105" fmla="*/ 2713522 w 12192000"/>
              <a:gd name="connsiteY105" fmla="*/ 1990173 h 2240205"/>
              <a:gd name="connsiteX106" fmla="*/ 2476147 w 12192000"/>
              <a:gd name="connsiteY106" fmla="*/ 1998305 h 2240205"/>
              <a:gd name="connsiteX107" fmla="*/ 2373568 w 12192000"/>
              <a:gd name="connsiteY107" fmla="*/ 2003219 h 2240205"/>
              <a:gd name="connsiteX108" fmla="*/ 2287219 w 12192000"/>
              <a:gd name="connsiteY108" fmla="*/ 1998750 h 2240205"/>
              <a:gd name="connsiteX109" fmla="*/ 2243069 w 12192000"/>
              <a:gd name="connsiteY109" fmla="*/ 2005321 h 2240205"/>
              <a:gd name="connsiteX110" fmla="*/ 2164831 w 12192000"/>
              <a:gd name="connsiteY110" fmla="*/ 2010143 h 2240205"/>
              <a:gd name="connsiteX111" fmla="*/ 2085228 w 12192000"/>
              <a:gd name="connsiteY111" fmla="*/ 2046431 h 2240205"/>
              <a:gd name="connsiteX112" fmla="*/ 2058061 w 12192000"/>
              <a:gd name="connsiteY112" fmla="*/ 2047942 h 2240205"/>
              <a:gd name="connsiteX113" fmla="*/ 2042244 w 12192000"/>
              <a:gd name="connsiteY113" fmla="*/ 2055560 h 2240205"/>
              <a:gd name="connsiteX114" fmla="*/ 1877728 w 12192000"/>
              <a:gd name="connsiteY114" fmla="*/ 2101004 h 2240205"/>
              <a:gd name="connsiteX115" fmla="*/ 1759056 w 12192000"/>
              <a:gd name="connsiteY115" fmla="*/ 2125608 h 2240205"/>
              <a:gd name="connsiteX116" fmla="*/ 1637948 w 12192000"/>
              <a:gd name="connsiteY116" fmla="*/ 2172597 h 2240205"/>
              <a:gd name="connsiteX117" fmla="*/ 1434549 w 12192000"/>
              <a:gd name="connsiteY117" fmla="*/ 2234522 h 2240205"/>
              <a:gd name="connsiteX118" fmla="*/ 1370962 w 12192000"/>
              <a:gd name="connsiteY118" fmla="*/ 2237474 h 2240205"/>
              <a:gd name="connsiteX119" fmla="*/ 1356367 w 12192000"/>
              <a:gd name="connsiteY119" fmla="*/ 2235089 h 2240205"/>
              <a:gd name="connsiteX120" fmla="*/ 1279765 w 12192000"/>
              <a:gd name="connsiteY120" fmla="*/ 2229639 h 2240205"/>
              <a:gd name="connsiteX121" fmla="*/ 1195347 w 12192000"/>
              <a:gd name="connsiteY121" fmla="*/ 2212354 h 2240205"/>
              <a:gd name="connsiteX122" fmla="*/ 970251 w 12192000"/>
              <a:gd name="connsiteY122" fmla="*/ 2221029 h 2240205"/>
              <a:gd name="connsiteX123" fmla="*/ 812914 w 12192000"/>
              <a:gd name="connsiteY123" fmla="*/ 2210095 h 2240205"/>
              <a:gd name="connsiteX124" fmla="*/ 776382 w 12192000"/>
              <a:gd name="connsiteY124" fmla="*/ 2204512 h 2240205"/>
              <a:gd name="connsiteX125" fmla="*/ 597225 w 12192000"/>
              <a:gd name="connsiteY125" fmla="*/ 2180999 h 2240205"/>
              <a:gd name="connsiteX126" fmla="*/ 520671 w 12192000"/>
              <a:gd name="connsiteY126" fmla="*/ 2180980 h 2240205"/>
              <a:gd name="connsiteX127" fmla="*/ 515024 w 12192000"/>
              <a:gd name="connsiteY127" fmla="*/ 2179258 h 2240205"/>
              <a:gd name="connsiteX128" fmla="*/ 413835 w 12192000"/>
              <a:gd name="connsiteY128" fmla="*/ 2156783 h 2240205"/>
              <a:gd name="connsiteX129" fmla="*/ 376513 w 12192000"/>
              <a:gd name="connsiteY129" fmla="*/ 2154014 h 2240205"/>
              <a:gd name="connsiteX130" fmla="*/ 273386 w 12192000"/>
              <a:gd name="connsiteY130" fmla="*/ 2142551 h 2240205"/>
              <a:gd name="connsiteX131" fmla="*/ 77641 w 12192000"/>
              <a:gd name="connsiteY131" fmla="*/ 2126835 h 2240205"/>
              <a:gd name="connsiteX132" fmla="*/ 37645 w 12192000"/>
              <a:gd name="connsiteY132" fmla="*/ 2115401 h 2240205"/>
              <a:gd name="connsiteX133" fmla="*/ 4572 w 12192000"/>
              <a:gd name="connsiteY133" fmla="*/ 2111091 h 2240205"/>
              <a:gd name="connsiteX134" fmla="*/ 0 w 12192000"/>
              <a:gd name="connsiteY134" fmla="*/ 2110468 h 2240205"/>
              <a:gd name="connsiteX135" fmla="*/ 0 w 12192000"/>
              <a:gd name="connsiteY13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44189 w 12192000"/>
              <a:gd name="connsiteY20" fmla="*/ 938966 h 2240205"/>
              <a:gd name="connsiteX21" fmla="*/ 9500499 w 12192000"/>
              <a:gd name="connsiteY21" fmla="*/ 954680 h 2240205"/>
              <a:gd name="connsiteX22" fmla="*/ 9410017 w 12192000"/>
              <a:gd name="connsiteY22" fmla="*/ 993931 h 2240205"/>
              <a:gd name="connsiteX23" fmla="*/ 9392919 w 12192000"/>
              <a:gd name="connsiteY23" fmla="*/ 994656 h 2240205"/>
              <a:gd name="connsiteX24" fmla="*/ 9268019 w 12192000"/>
              <a:gd name="connsiteY24" fmla="*/ 1007442 h 2240205"/>
              <a:gd name="connsiteX25" fmla="*/ 9188177 w 12192000"/>
              <a:gd name="connsiteY25" fmla="*/ 1035474 h 2240205"/>
              <a:gd name="connsiteX26" fmla="*/ 9155969 w 12192000"/>
              <a:gd name="connsiteY26" fmla="*/ 1046804 h 2240205"/>
              <a:gd name="connsiteX27" fmla="*/ 9133985 w 12192000"/>
              <a:gd name="connsiteY27" fmla="*/ 1046450 h 2240205"/>
              <a:gd name="connsiteX28" fmla="*/ 9003462 w 12192000"/>
              <a:gd name="connsiteY28" fmla="*/ 1042406 h 2240205"/>
              <a:gd name="connsiteX29" fmla="*/ 8968445 w 12192000"/>
              <a:gd name="connsiteY29" fmla="*/ 1052169 h 2240205"/>
              <a:gd name="connsiteX30" fmla="*/ 8886001 w 12192000"/>
              <a:gd name="connsiteY30" fmla="*/ 1067468 h 2240205"/>
              <a:gd name="connsiteX31" fmla="*/ 8838610 w 12192000"/>
              <a:gd name="connsiteY31" fmla="*/ 1075091 h 2240205"/>
              <a:gd name="connsiteX32" fmla="*/ 8665605 w 12192000"/>
              <a:gd name="connsiteY32" fmla="*/ 1110791 h 2240205"/>
              <a:gd name="connsiteX33" fmla="*/ 8584946 w 12192000"/>
              <a:gd name="connsiteY33" fmla="*/ 1135226 h 2240205"/>
              <a:gd name="connsiteX34" fmla="*/ 8419755 w 12192000"/>
              <a:gd name="connsiteY34" fmla="*/ 1216260 h 2240205"/>
              <a:gd name="connsiteX35" fmla="*/ 8411626 w 12192000"/>
              <a:gd name="connsiteY35" fmla="*/ 1214397 h 2240205"/>
              <a:gd name="connsiteX36" fmla="*/ 8363469 w 12192000"/>
              <a:gd name="connsiteY36" fmla="*/ 1246658 h 2240205"/>
              <a:gd name="connsiteX37" fmla="*/ 8275497 w 12192000"/>
              <a:gd name="connsiteY37" fmla="*/ 1264396 h 2240205"/>
              <a:gd name="connsiteX38" fmla="*/ 8074238 w 12192000"/>
              <a:gd name="connsiteY38" fmla="*/ 1301895 h 2240205"/>
              <a:gd name="connsiteX39" fmla="*/ 7902328 w 12192000"/>
              <a:gd name="connsiteY39" fmla="*/ 1345865 h 2240205"/>
              <a:gd name="connsiteX40" fmla="*/ 7840612 w 12192000"/>
              <a:gd name="connsiteY40" fmla="*/ 1369373 h 2240205"/>
              <a:gd name="connsiteX41" fmla="*/ 7786819 w 12192000"/>
              <a:gd name="connsiteY41" fmla="*/ 1378970 h 2240205"/>
              <a:gd name="connsiteX42" fmla="*/ 7548172 w 12192000"/>
              <a:gd name="connsiteY42" fmla="*/ 1417460 h 2240205"/>
              <a:gd name="connsiteX43" fmla="*/ 7483437 w 12192000"/>
              <a:gd name="connsiteY43" fmla="*/ 1478152 h 2240205"/>
              <a:gd name="connsiteX44" fmla="*/ 7377870 w 12192000"/>
              <a:gd name="connsiteY44" fmla="*/ 1523319 h 2240205"/>
              <a:gd name="connsiteX45" fmla="*/ 7230737 w 12192000"/>
              <a:gd name="connsiteY45" fmla="*/ 1562633 h 2240205"/>
              <a:gd name="connsiteX46" fmla="*/ 7224458 w 12192000"/>
              <a:gd name="connsiteY46" fmla="*/ 1573008 h 2240205"/>
              <a:gd name="connsiteX47" fmla="*/ 7183121 w 12192000"/>
              <a:gd name="connsiteY47" fmla="*/ 1595162 h 2240205"/>
              <a:gd name="connsiteX48" fmla="*/ 7164601 w 12192000"/>
              <a:gd name="connsiteY48" fmla="*/ 1606490 h 2240205"/>
              <a:gd name="connsiteX49" fmla="*/ 6900177 w 12192000"/>
              <a:gd name="connsiteY49" fmla="*/ 1636016 h 2240205"/>
              <a:gd name="connsiteX50" fmla="*/ 6795372 w 12192000"/>
              <a:gd name="connsiteY50" fmla="*/ 1644845 h 2240205"/>
              <a:gd name="connsiteX51" fmla="*/ 6692251 w 12192000"/>
              <a:gd name="connsiteY51" fmla="*/ 1656357 h 2240205"/>
              <a:gd name="connsiteX52" fmla="*/ 6655235 w 12192000"/>
              <a:gd name="connsiteY52" fmla="*/ 1661869 h 2240205"/>
              <a:gd name="connsiteX53" fmla="*/ 6554894 w 12192000"/>
              <a:gd name="connsiteY53" fmla="*/ 1664428 h 2240205"/>
              <a:gd name="connsiteX54" fmla="*/ 6516595 w 12192000"/>
              <a:gd name="connsiteY54" fmla="*/ 1667475 h 2240205"/>
              <a:gd name="connsiteX55" fmla="*/ 6508541 w 12192000"/>
              <a:gd name="connsiteY55" fmla="*/ 1668757 h 2240205"/>
              <a:gd name="connsiteX56" fmla="*/ 6471012 w 12192000"/>
              <a:gd name="connsiteY56" fmla="*/ 1678604 h 2240205"/>
              <a:gd name="connsiteX57" fmla="*/ 6364035 w 12192000"/>
              <a:gd name="connsiteY57" fmla="*/ 1667683 h 2240205"/>
              <a:gd name="connsiteX58" fmla="*/ 6243319 w 12192000"/>
              <a:gd name="connsiteY58" fmla="*/ 1695560 h 2240205"/>
              <a:gd name="connsiteX59" fmla="*/ 6098321 w 12192000"/>
              <a:gd name="connsiteY59" fmla="*/ 1721646 h 2240205"/>
              <a:gd name="connsiteX60" fmla="*/ 5880652 w 12192000"/>
              <a:gd name="connsiteY60" fmla="*/ 1779643 h 2240205"/>
              <a:gd name="connsiteX61" fmla="*/ 5785959 w 12192000"/>
              <a:gd name="connsiteY61" fmla="*/ 1775307 h 2240205"/>
              <a:gd name="connsiteX62" fmla="*/ 5643534 w 12192000"/>
              <a:gd name="connsiteY62" fmla="*/ 1802919 h 2240205"/>
              <a:gd name="connsiteX63" fmla="*/ 5518799 w 12192000"/>
              <a:gd name="connsiteY63" fmla="*/ 1818312 h 2240205"/>
              <a:gd name="connsiteX64" fmla="*/ 5505014 w 12192000"/>
              <a:gd name="connsiteY64" fmla="*/ 1819259 h 2240205"/>
              <a:gd name="connsiteX65" fmla="*/ 5453307 w 12192000"/>
              <a:gd name="connsiteY65" fmla="*/ 1815450 h 2240205"/>
              <a:gd name="connsiteX66" fmla="*/ 5221533 w 12192000"/>
              <a:gd name="connsiteY66" fmla="*/ 1846950 h 2240205"/>
              <a:gd name="connsiteX67" fmla="*/ 5149802 w 12192000"/>
              <a:gd name="connsiteY67" fmla="*/ 1844846 h 2240205"/>
              <a:gd name="connsiteX68" fmla="*/ 5114927 w 12192000"/>
              <a:gd name="connsiteY68" fmla="*/ 1847827 h 2240205"/>
              <a:gd name="connsiteX69" fmla="*/ 5108970 w 12192000"/>
              <a:gd name="connsiteY69" fmla="*/ 1847935 h 2240205"/>
              <a:gd name="connsiteX70" fmla="*/ 5067961 w 12192000"/>
              <a:gd name="connsiteY70" fmla="*/ 1845917 h 2240205"/>
              <a:gd name="connsiteX71" fmla="*/ 5007075 w 12192000"/>
              <a:gd name="connsiteY71" fmla="*/ 1838626 h 2240205"/>
              <a:gd name="connsiteX72" fmla="*/ 4944087 w 12192000"/>
              <a:gd name="connsiteY72" fmla="*/ 1823332 h 2240205"/>
              <a:gd name="connsiteX73" fmla="*/ 4907662 w 12192000"/>
              <a:gd name="connsiteY73" fmla="*/ 1816900 h 2240205"/>
              <a:gd name="connsiteX74" fmla="*/ 4882386 w 12192000"/>
              <a:gd name="connsiteY74" fmla="*/ 1809844 h 2240205"/>
              <a:gd name="connsiteX75" fmla="*/ 4811440 w 12192000"/>
              <a:gd name="connsiteY75" fmla="*/ 1804655 h 2240205"/>
              <a:gd name="connsiteX76" fmla="*/ 4691075 w 12192000"/>
              <a:gd name="connsiteY76" fmla="*/ 1801389 h 2240205"/>
              <a:gd name="connsiteX77" fmla="*/ 4640313 w 12192000"/>
              <a:gd name="connsiteY77" fmla="*/ 1784307 h 2240205"/>
              <a:gd name="connsiteX78" fmla="*/ 4536503 w 12192000"/>
              <a:gd name="connsiteY78" fmla="*/ 1785334 h 2240205"/>
              <a:gd name="connsiteX79" fmla="*/ 4513724 w 12192000"/>
              <a:gd name="connsiteY79" fmla="*/ 1791996 h 2240205"/>
              <a:gd name="connsiteX80" fmla="*/ 4459810 w 12192000"/>
              <a:gd name="connsiteY80" fmla="*/ 1797886 h 2240205"/>
              <a:gd name="connsiteX81" fmla="*/ 4379064 w 12192000"/>
              <a:gd name="connsiteY81" fmla="*/ 1817177 h 2240205"/>
              <a:gd name="connsiteX82" fmla="*/ 4290981 w 12192000"/>
              <a:gd name="connsiteY82" fmla="*/ 1839677 h 2240205"/>
              <a:gd name="connsiteX83" fmla="*/ 4238372 w 12192000"/>
              <a:gd name="connsiteY83" fmla="*/ 1851480 h 2240205"/>
              <a:gd name="connsiteX84" fmla="*/ 4232517 w 12192000"/>
              <a:gd name="connsiteY84" fmla="*/ 1852567 h 2240205"/>
              <a:gd name="connsiteX85" fmla="*/ 4191732 w 12192000"/>
              <a:gd name="connsiteY85" fmla="*/ 1857328 h 2240205"/>
              <a:gd name="connsiteX86" fmla="*/ 4065532 w 12192000"/>
              <a:gd name="connsiteY86" fmla="*/ 1855477 h 2240205"/>
              <a:gd name="connsiteX87" fmla="*/ 4028460 w 12192000"/>
              <a:gd name="connsiteY87" fmla="*/ 1855137 h 2240205"/>
              <a:gd name="connsiteX88" fmla="*/ 4002267 w 12192000"/>
              <a:gd name="connsiteY88" fmla="*/ 1852352 h 2240205"/>
              <a:gd name="connsiteX89" fmla="*/ 3931396 w 12192000"/>
              <a:gd name="connsiteY89" fmla="*/ 1858915 h 2240205"/>
              <a:gd name="connsiteX90" fmla="*/ 3812162 w 12192000"/>
              <a:gd name="connsiteY90" fmla="*/ 1875501 h 2240205"/>
              <a:gd name="connsiteX91" fmla="*/ 3758105 w 12192000"/>
              <a:gd name="connsiteY91" fmla="*/ 1871856 h 2240205"/>
              <a:gd name="connsiteX92" fmla="*/ 3567259 w 12192000"/>
              <a:gd name="connsiteY92" fmla="*/ 1893482 h 2240205"/>
              <a:gd name="connsiteX93" fmla="*/ 3405770 w 12192000"/>
              <a:gd name="connsiteY93" fmla="*/ 1904591 h 2240205"/>
              <a:gd name="connsiteX94" fmla="*/ 3280097 w 12192000"/>
              <a:gd name="connsiteY94" fmla="*/ 1919610 h 2240205"/>
              <a:gd name="connsiteX95" fmla="*/ 3009910 w 12192000"/>
              <a:gd name="connsiteY95" fmla="*/ 1957866 h 2240205"/>
              <a:gd name="connsiteX96" fmla="*/ 2995934 w 12192000"/>
              <a:gd name="connsiteY96" fmla="*/ 1967085 h 2240205"/>
              <a:gd name="connsiteX97" fmla="*/ 2942858 w 12192000"/>
              <a:gd name="connsiteY97" fmla="*/ 1981367 h 2240205"/>
              <a:gd name="connsiteX98" fmla="*/ 2875436 w 12192000"/>
              <a:gd name="connsiteY98" fmla="*/ 1996977 h 2240205"/>
              <a:gd name="connsiteX99" fmla="*/ 2874892 w 12192000"/>
              <a:gd name="connsiteY99" fmla="*/ 1996085 h 2240205"/>
              <a:gd name="connsiteX100" fmla="*/ 2843662 w 12192000"/>
              <a:gd name="connsiteY100" fmla="*/ 1992498 h 2240205"/>
              <a:gd name="connsiteX101" fmla="*/ 2718916 w 12192000"/>
              <a:gd name="connsiteY101" fmla="*/ 1990867 h 2240205"/>
              <a:gd name="connsiteX102" fmla="*/ 2713522 w 12192000"/>
              <a:gd name="connsiteY102" fmla="*/ 1990173 h 2240205"/>
              <a:gd name="connsiteX103" fmla="*/ 2476147 w 12192000"/>
              <a:gd name="connsiteY103" fmla="*/ 1998305 h 2240205"/>
              <a:gd name="connsiteX104" fmla="*/ 2373568 w 12192000"/>
              <a:gd name="connsiteY104" fmla="*/ 2003219 h 2240205"/>
              <a:gd name="connsiteX105" fmla="*/ 2287219 w 12192000"/>
              <a:gd name="connsiteY105" fmla="*/ 1998750 h 2240205"/>
              <a:gd name="connsiteX106" fmla="*/ 2243069 w 12192000"/>
              <a:gd name="connsiteY106" fmla="*/ 2005321 h 2240205"/>
              <a:gd name="connsiteX107" fmla="*/ 2164831 w 12192000"/>
              <a:gd name="connsiteY107" fmla="*/ 2010143 h 2240205"/>
              <a:gd name="connsiteX108" fmla="*/ 2085228 w 12192000"/>
              <a:gd name="connsiteY108" fmla="*/ 2046431 h 2240205"/>
              <a:gd name="connsiteX109" fmla="*/ 2058061 w 12192000"/>
              <a:gd name="connsiteY109" fmla="*/ 2047942 h 2240205"/>
              <a:gd name="connsiteX110" fmla="*/ 2042244 w 12192000"/>
              <a:gd name="connsiteY110" fmla="*/ 2055560 h 2240205"/>
              <a:gd name="connsiteX111" fmla="*/ 1877728 w 12192000"/>
              <a:gd name="connsiteY111" fmla="*/ 2101004 h 2240205"/>
              <a:gd name="connsiteX112" fmla="*/ 1759056 w 12192000"/>
              <a:gd name="connsiteY112" fmla="*/ 2125608 h 2240205"/>
              <a:gd name="connsiteX113" fmla="*/ 1637948 w 12192000"/>
              <a:gd name="connsiteY113" fmla="*/ 2172597 h 2240205"/>
              <a:gd name="connsiteX114" fmla="*/ 1434549 w 12192000"/>
              <a:gd name="connsiteY114" fmla="*/ 2234522 h 2240205"/>
              <a:gd name="connsiteX115" fmla="*/ 1370962 w 12192000"/>
              <a:gd name="connsiteY115" fmla="*/ 2237474 h 2240205"/>
              <a:gd name="connsiteX116" fmla="*/ 1356367 w 12192000"/>
              <a:gd name="connsiteY116" fmla="*/ 2235089 h 2240205"/>
              <a:gd name="connsiteX117" fmla="*/ 1279765 w 12192000"/>
              <a:gd name="connsiteY117" fmla="*/ 2229639 h 2240205"/>
              <a:gd name="connsiteX118" fmla="*/ 1195347 w 12192000"/>
              <a:gd name="connsiteY118" fmla="*/ 2212354 h 2240205"/>
              <a:gd name="connsiteX119" fmla="*/ 970251 w 12192000"/>
              <a:gd name="connsiteY119" fmla="*/ 2221029 h 2240205"/>
              <a:gd name="connsiteX120" fmla="*/ 812914 w 12192000"/>
              <a:gd name="connsiteY120" fmla="*/ 2210095 h 2240205"/>
              <a:gd name="connsiteX121" fmla="*/ 776382 w 12192000"/>
              <a:gd name="connsiteY121" fmla="*/ 2204512 h 2240205"/>
              <a:gd name="connsiteX122" fmla="*/ 597225 w 12192000"/>
              <a:gd name="connsiteY122" fmla="*/ 2180999 h 2240205"/>
              <a:gd name="connsiteX123" fmla="*/ 520671 w 12192000"/>
              <a:gd name="connsiteY123" fmla="*/ 2180980 h 2240205"/>
              <a:gd name="connsiteX124" fmla="*/ 515024 w 12192000"/>
              <a:gd name="connsiteY124" fmla="*/ 2179258 h 2240205"/>
              <a:gd name="connsiteX125" fmla="*/ 413835 w 12192000"/>
              <a:gd name="connsiteY125" fmla="*/ 2156783 h 2240205"/>
              <a:gd name="connsiteX126" fmla="*/ 376513 w 12192000"/>
              <a:gd name="connsiteY126" fmla="*/ 2154014 h 2240205"/>
              <a:gd name="connsiteX127" fmla="*/ 273386 w 12192000"/>
              <a:gd name="connsiteY127" fmla="*/ 2142551 h 2240205"/>
              <a:gd name="connsiteX128" fmla="*/ 77641 w 12192000"/>
              <a:gd name="connsiteY128" fmla="*/ 2126835 h 2240205"/>
              <a:gd name="connsiteX129" fmla="*/ 37645 w 12192000"/>
              <a:gd name="connsiteY129" fmla="*/ 2115401 h 2240205"/>
              <a:gd name="connsiteX130" fmla="*/ 4572 w 12192000"/>
              <a:gd name="connsiteY130" fmla="*/ 2111091 h 2240205"/>
              <a:gd name="connsiteX131" fmla="*/ 0 w 12192000"/>
              <a:gd name="connsiteY131" fmla="*/ 2110468 h 2240205"/>
              <a:gd name="connsiteX132" fmla="*/ 0 w 12192000"/>
              <a:gd name="connsiteY132"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46594 w 12192000"/>
              <a:gd name="connsiteY9" fmla="*/ 765069 h 2240205"/>
              <a:gd name="connsiteX10" fmla="*/ 10739478 w 12192000"/>
              <a:gd name="connsiteY10" fmla="*/ 776841 h 2240205"/>
              <a:gd name="connsiteX11" fmla="*/ 10458762 w 12192000"/>
              <a:gd name="connsiteY11" fmla="*/ 755400 h 2240205"/>
              <a:gd name="connsiteX12" fmla="*/ 10211200 w 12192000"/>
              <a:gd name="connsiteY12" fmla="*/ 767513 h 2240205"/>
              <a:gd name="connsiteX13" fmla="*/ 10167995 w 12192000"/>
              <a:gd name="connsiteY13" fmla="*/ 760843 h 2240205"/>
              <a:gd name="connsiteX14" fmla="*/ 9997044 w 12192000"/>
              <a:gd name="connsiteY14" fmla="*/ 780129 h 2240205"/>
              <a:gd name="connsiteX15" fmla="*/ 9943887 w 12192000"/>
              <a:gd name="connsiteY15" fmla="*/ 804141 h 2240205"/>
              <a:gd name="connsiteX16" fmla="*/ 9918248 w 12192000"/>
              <a:gd name="connsiteY16" fmla="*/ 816628 h 2240205"/>
              <a:gd name="connsiteX17" fmla="*/ 9767091 w 12192000"/>
              <a:gd name="connsiteY17" fmla="*/ 870550 h 2240205"/>
              <a:gd name="connsiteX18" fmla="*/ 9683005 w 12192000"/>
              <a:gd name="connsiteY18" fmla="*/ 894128 h 2240205"/>
              <a:gd name="connsiteX19" fmla="*/ 9500499 w 12192000"/>
              <a:gd name="connsiteY19" fmla="*/ 954680 h 2240205"/>
              <a:gd name="connsiteX20" fmla="*/ 9410017 w 12192000"/>
              <a:gd name="connsiteY20" fmla="*/ 993931 h 2240205"/>
              <a:gd name="connsiteX21" fmla="*/ 9392919 w 12192000"/>
              <a:gd name="connsiteY21" fmla="*/ 994656 h 2240205"/>
              <a:gd name="connsiteX22" fmla="*/ 9268019 w 12192000"/>
              <a:gd name="connsiteY22" fmla="*/ 1007442 h 2240205"/>
              <a:gd name="connsiteX23" fmla="*/ 9188177 w 12192000"/>
              <a:gd name="connsiteY23" fmla="*/ 1035474 h 2240205"/>
              <a:gd name="connsiteX24" fmla="*/ 9155969 w 12192000"/>
              <a:gd name="connsiteY24" fmla="*/ 1046804 h 2240205"/>
              <a:gd name="connsiteX25" fmla="*/ 9133985 w 12192000"/>
              <a:gd name="connsiteY25" fmla="*/ 1046450 h 2240205"/>
              <a:gd name="connsiteX26" fmla="*/ 9003462 w 12192000"/>
              <a:gd name="connsiteY26" fmla="*/ 1042406 h 2240205"/>
              <a:gd name="connsiteX27" fmla="*/ 8968445 w 12192000"/>
              <a:gd name="connsiteY27" fmla="*/ 1052169 h 2240205"/>
              <a:gd name="connsiteX28" fmla="*/ 8886001 w 12192000"/>
              <a:gd name="connsiteY28" fmla="*/ 1067468 h 2240205"/>
              <a:gd name="connsiteX29" fmla="*/ 8838610 w 12192000"/>
              <a:gd name="connsiteY29" fmla="*/ 1075091 h 2240205"/>
              <a:gd name="connsiteX30" fmla="*/ 8665605 w 12192000"/>
              <a:gd name="connsiteY30" fmla="*/ 1110791 h 2240205"/>
              <a:gd name="connsiteX31" fmla="*/ 8584946 w 12192000"/>
              <a:gd name="connsiteY31" fmla="*/ 1135226 h 2240205"/>
              <a:gd name="connsiteX32" fmla="*/ 8419755 w 12192000"/>
              <a:gd name="connsiteY32" fmla="*/ 1216260 h 2240205"/>
              <a:gd name="connsiteX33" fmla="*/ 8411626 w 12192000"/>
              <a:gd name="connsiteY33" fmla="*/ 1214397 h 2240205"/>
              <a:gd name="connsiteX34" fmla="*/ 8363469 w 12192000"/>
              <a:gd name="connsiteY34" fmla="*/ 1246658 h 2240205"/>
              <a:gd name="connsiteX35" fmla="*/ 8275497 w 12192000"/>
              <a:gd name="connsiteY35" fmla="*/ 1264396 h 2240205"/>
              <a:gd name="connsiteX36" fmla="*/ 8074238 w 12192000"/>
              <a:gd name="connsiteY36" fmla="*/ 1301895 h 2240205"/>
              <a:gd name="connsiteX37" fmla="*/ 7902328 w 12192000"/>
              <a:gd name="connsiteY37" fmla="*/ 1345865 h 2240205"/>
              <a:gd name="connsiteX38" fmla="*/ 7840612 w 12192000"/>
              <a:gd name="connsiteY38" fmla="*/ 1369373 h 2240205"/>
              <a:gd name="connsiteX39" fmla="*/ 7786819 w 12192000"/>
              <a:gd name="connsiteY39" fmla="*/ 1378970 h 2240205"/>
              <a:gd name="connsiteX40" fmla="*/ 7548172 w 12192000"/>
              <a:gd name="connsiteY40" fmla="*/ 1417460 h 2240205"/>
              <a:gd name="connsiteX41" fmla="*/ 7483437 w 12192000"/>
              <a:gd name="connsiteY41" fmla="*/ 1478152 h 2240205"/>
              <a:gd name="connsiteX42" fmla="*/ 7377870 w 12192000"/>
              <a:gd name="connsiteY42" fmla="*/ 1523319 h 2240205"/>
              <a:gd name="connsiteX43" fmla="*/ 7230737 w 12192000"/>
              <a:gd name="connsiteY43" fmla="*/ 1562633 h 2240205"/>
              <a:gd name="connsiteX44" fmla="*/ 7224458 w 12192000"/>
              <a:gd name="connsiteY44" fmla="*/ 1573008 h 2240205"/>
              <a:gd name="connsiteX45" fmla="*/ 7183121 w 12192000"/>
              <a:gd name="connsiteY45" fmla="*/ 1595162 h 2240205"/>
              <a:gd name="connsiteX46" fmla="*/ 7164601 w 12192000"/>
              <a:gd name="connsiteY46" fmla="*/ 1606490 h 2240205"/>
              <a:gd name="connsiteX47" fmla="*/ 6900177 w 12192000"/>
              <a:gd name="connsiteY47" fmla="*/ 1636016 h 2240205"/>
              <a:gd name="connsiteX48" fmla="*/ 6795372 w 12192000"/>
              <a:gd name="connsiteY48" fmla="*/ 1644845 h 2240205"/>
              <a:gd name="connsiteX49" fmla="*/ 6692251 w 12192000"/>
              <a:gd name="connsiteY49" fmla="*/ 1656357 h 2240205"/>
              <a:gd name="connsiteX50" fmla="*/ 6655235 w 12192000"/>
              <a:gd name="connsiteY50" fmla="*/ 1661869 h 2240205"/>
              <a:gd name="connsiteX51" fmla="*/ 6554894 w 12192000"/>
              <a:gd name="connsiteY51" fmla="*/ 1664428 h 2240205"/>
              <a:gd name="connsiteX52" fmla="*/ 6516595 w 12192000"/>
              <a:gd name="connsiteY52" fmla="*/ 1667475 h 2240205"/>
              <a:gd name="connsiteX53" fmla="*/ 6508541 w 12192000"/>
              <a:gd name="connsiteY53" fmla="*/ 1668757 h 2240205"/>
              <a:gd name="connsiteX54" fmla="*/ 6471012 w 12192000"/>
              <a:gd name="connsiteY54" fmla="*/ 1678604 h 2240205"/>
              <a:gd name="connsiteX55" fmla="*/ 6364035 w 12192000"/>
              <a:gd name="connsiteY55" fmla="*/ 1667683 h 2240205"/>
              <a:gd name="connsiteX56" fmla="*/ 6243319 w 12192000"/>
              <a:gd name="connsiteY56" fmla="*/ 1695560 h 2240205"/>
              <a:gd name="connsiteX57" fmla="*/ 6098321 w 12192000"/>
              <a:gd name="connsiteY57" fmla="*/ 1721646 h 2240205"/>
              <a:gd name="connsiteX58" fmla="*/ 5880652 w 12192000"/>
              <a:gd name="connsiteY58" fmla="*/ 1779643 h 2240205"/>
              <a:gd name="connsiteX59" fmla="*/ 5785959 w 12192000"/>
              <a:gd name="connsiteY59" fmla="*/ 1775307 h 2240205"/>
              <a:gd name="connsiteX60" fmla="*/ 5643534 w 12192000"/>
              <a:gd name="connsiteY60" fmla="*/ 1802919 h 2240205"/>
              <a:gd name="connsiteX61" fmla="*/ 5518799 w 12192000"/>
              <a:gd name="connsiteY61" fmla="*/ 1818312 h 2240205"/>
              <a:gd name="connsiteX62" fmla="*/ 5505014 w 12192000"/>
              <a:gd name="connsiteY62" fmla="*/ 1819259 h 2240205"/>
              <a:gd name="connsiteX63" fmla="*/ 5453307 w 12192000"/>
              <a:gd name="connsiteY63" fmla="*/ 1815450 h 2240205"/>
              <a:gd name="connsiteX64" fmla="*/ 5221533 w 12192000"/>
              <a:gd name="connsiteY64" fmla="*/ 1846950 h 2240205"/>
              <a:gd name="connsiteX65" fmla="*/ 5149802 w 12192000"/>
              <a:gd name="connsiteY65" fmla="*/ 1844846 h 2240205"/>
              <a:gd name="connsiteX66" fmla="*/ 5114927 w 12192000"/>
              <a:gd name="connsiteY66" fmla="*/ 1847827 h 2240205"/>
              <a:gd name="connsiteX67" fmla="*/ 5108970 w 12192000"/>
              <a:gd name="connsiteY67" fmla="*/ 1847935 h 2240205"/>
              <a:gd name="connsiteX68" fmla="*/ 5067961 w 12192000"/>
              <a:gd name="connsiteY68" fmla="*/ 1845917 h 2240205"/>
              <a:gd name="connsiteX69" fmla="*/ 5007075 w 12192000"/>
              <a:gd name="connsiteY69" fmla="*/ 1838626 h 2240205"/>
              <a:gd name="connsiteX70" fmla="*/ 4944087 w 12192000"/>
              <a:gd name="connsiteY70" fmla="*/ 1823332 h 2240205"/>
              <a:gd name="connsiteX71" fmla="*/ 4907662 w 12192000"/>
              <a:gd name="connsiteY71" fmla="*/ 1816900 h 2240205"/>
              <a:gd name="connsiteX72" fmla="*/ 4882386 w 12192000"/>
              <a:gd name="connsiteY72" fmla="*/ 1809844 h 2240205"/>
              <a:gd name="connsiteX73" fmla="*/ 4811440 w 12192000"/>
              <a:gd name="connsiteY73" fmla="*/ 1804655 h 2240205"/>
              <a:gd name="connsiteX74" fmla="*/ 4691075 w 12192000"/>
              <a:gd name="connsiteY74" fmla="*/ 1801389 h 2240205"/>
              <a:gd name="connsiteX75" fmla="*/ 4640313 w 12192000"/>
              <a:gd name="connsiteY75" fmla="*/ 1784307 h 2240205"/>
              <a:gd name="connsiteX76" fmla="*/ 4536503 w 12192000"/>
              <a:gd name="connsiteY76" fmla="*/ 1785334 h 2240205"/>
              <a:gd name="connsiteX77" fmla="*/ 4513724 w 12192000"/>
              <a:gd name="connsiteY77" fmla="*/ 1791996 h 2240205"/>
              <a:gd name="connsiteX78" fmla="*/ 4459810 w 12192000"/>
              <a:gd name="connsiteY78" fmla="*/ 1797886 h 2240205"/>
              <a:gd name="connsiteX79" fmla="*/ 4379064 w 12192000"/>
              <a:gd name="connsiteY79" fmla="*/ 1817177 h 2240205"/>
              <a:gd name="connsiteX80" fmla="*/ 4290981 w 12192000"/>
              <a:gd name="connsiteY80" fmla="*/ 1839677 h 2240205"/>
              <a:gd name="connsiteX81" fmla="*/ 4238372 w 12192000"/>
              <a:gd name="connsiteY81" fmla="*/ 1851480 h 2240205"/>
              <a:gd name="connsiteX82" fmla="*/ 4232517 w 12192000"/>
              <a:gd name="connsiteY82" fmla="*/ 1852567 h 2240205"/>
              <a:gd name="connsiteX83" fmla="*/ 4191732 w 12192000"/>
              <a:gd name="connsiteY83" fmla="*/ 1857328 h 2240205"/>
              <a:gd name="connsiteX84" fmla="*/ 4065532 w 12192000"/>
              <a:gd name="connsiteY84" fmla="*/ 1855477 h 2240205"/>
              <a:gd name="connsiteX85" fmla="*/ 4028460 w 12192000"/>
              <a:gd name="connsiteY85" fmla="*/ 1855137 h 2240205"/>
              <a:gd name="connsiteX86" fmla="*/ 4002267 w 12192000"/>
              <a:gd name="connsiteY86" fmla="*/ 1852352 h 2240205"/>
              <a:gd name="connsiteX87" fmla="*/ 3931396 w 12192000"/>
              <a:gd name="connsiteY87" fmla="*/ 1858915 h 2240205"/>
              <a:gd name="connsiteX88" fmla="*/ 3812162 w 12192000"/>
              <a:gd name="connsiteY88" fmla="*/ 1875501 h 2240205"/>
              <a:gd name="connsiteX89" fmla="*/ 3758105 w 12192000"/>
              <a:gd name="connsiteY89" fmla="*/ 1871856 h 2240205"/>
              <a:gd name="connsiteX90" fmla="*/ 3567259 w 12192000"/>
              <a:gd name="connsiteY90" fmla="*/ 1893482 h 2240205"/>
              <a:gd name="connsiteX91" fmla="*/ 3405770 w 12192000"/>
              <a:gd name="connsiteY91" fmla="*/ 1904591 h 2240205"/>
              <a:gd name="connsiteX92" fmla="*/ 3280097 w 12192000"/>
              <a:gd name="connsiteY92" fmla="*/ 1919610 h 2240205"/>
              <a:gd name="connsiteX93" fmla="*/ 3009910 w 12192000"/>
              <a:gd name="connsiteY93" fmla="*/ 1957866 h 2240205"/>
              <a:gd name="connsiteX94" fmla="*/ 2995934 w 12192000"/>
              <a:gd name="connsiteY94" fmla="*/ 1967085 h 2240205"/>
              <a:gd name="connsiteX95" fmla="*/ 2942858 w 12192000"/>
              <a:gd name="connsiteY95" fmla="*/ 1981367 h 2240205"/>
              <a:gd name="connsiteX96" fmla="*/ 2875436 w 12192000"/>
              <a:gd name="connsiteY96" fmla="*/ 1996977 h 2240205"/>
              <a:gd name="connsiteX97" fmla="*/ 2874892 w 12192000"/>
              <a:gd name="connsiteY97" fmla="*/ 1996085 h 2240205"/>
              <a:gd name="connsiteX98" fmla="*/ 2843662 w 12192000"/>
              <a:gd name="connsiteY98" fmla="*/ 1992498 h 2240205"/>
              <a:gd name="connsiteX99" fmla="*/ 2718916 w 12192000"/>
              <a:gd name="connsiteY99" fmla="*/ 1990867 h 2240205"/>
              <a:gd name="connsiteX100" fmla="*/ 2713522 w 12192000"/>
              <a:gd name="connsiteY100" fmla="*/ 1990173 h 2240205"/>
              <a:gd name="connsiteX101" fmla="*/ 2476147 w 12192000"/>
              <a:gd name="connsiteY101" fmla="*/ 1998305 h 2240205"/>
              <a:gd name="connsiteX102" fmla="*/ 2373568 w 12192000"/>
              <a:gd name="connsiteY102" fmla="*/ 2003219 h 2240205"/>
              <a:gd name="connsiteX103" fmla="*/ 2287219 w 12192000"/>
              <a:gd name="connsiteY103" fmla="*/ 1998750 h 2240205"/>
              <a:gd name="connsiteX104" fmla="*/ 2243069 w 12192000"/>
              <a:gd name="connsiteY104" fmla="*/ 2005321 h 2240205"/>
              <a:gd name="connsiteX105" fmla="*/ 2164831 w 12192000"/>
              <a:gd name="connsiteY105" fmla="*/ 2010143 h 2240205"/>
              <a:gd name="connsiteX106" fmla="*/ 2085228 w 12192000"/>
              <a:gd name="connsiteY106" fmla="*/ 2046431 h 2240205"/>
              <a:gd name="connsiteX107" fmla="*/ 2058061 w 12192000"/>
              <a:gd name="connsiteY107" fmla="*/ 2047942 h 2240205"/>
              <a:gd name="connsiteX108" fmla="*/ 2042244 w 12192000"/>
              <a:gd name="connsiteY108" fmla="*/ 2055560 h 2240205"/>
              <a:gd name="connsiteX109" fmla="*/ 1877728 w 12192000"/>
              <a:gd name="connsiteY109" fmla="*/ 2101004 h 2240205"/>
              <a:gd name="connsiteX110" fmla="*/ 1759056 w 12192000"/>
              <a:gd name="connsiteY110" fmla="*/ 2125608 h 2240205"/>
              <a:gd name="connsiteX111" fmla="*/ 1637948 w 12192000"/>
              <a:gd name="connsiteY111" fmla="*/ 2172597 h 2240205"/>
              <a:gd name="connsiteX112" fmla="*/ 1434549 w 12192000"/>
              <a:gd name="connsiteY112" fmla="*/ 2234522 h 2240205"/>
              <a:gd name="connsiteX113" fmla="*/ 1370962 w 12192000"/>
              <a:gd name="connsiteY113" fmla="*/ 2237474 h 2240205"/>
              <a:gd name="connsiteX114" fmla="*/ 1356367 w 12192000"/>
              <a:gd name="connsiteY114" fmla="*/ 2235089 h 2240205"/>
              <a:gd name="connsiteX115" fmla="*/ 1279765 w 12192000"/>
              <a:gd name="connsiteY115" fmla="*/ 2229639 h 2240205"/>
              <a:gd name="connsiteX116" fmla="*/ 1195347 w 12192000"/>
              <a:gd name="connsiteY116" fmla="*/ 2212354 h 2240205"/>
              <a:gd name="connsiteX117" fmla="*/ 970251 w 12192000"/>
              <a:gd name="connsiteY117" fmla="*/ 2221029 h 2240205"/>
              <a:gd name="connsiteX118" fmla="*/ 812914 w 12192000"/>
              <a:gd name="connsiteY118" fmla="*/ 2210095 h 2240205"/>
              <a:gd name="connsiteX119" fmla="*/ 776382 w 12192000"/>
              <a:gd name="connsiteY119" fmla="*/ 2204512 h 2240205"/>
              <a:gd name="connsiteX120" fmla="*/ 597225 w 12192000"/>
              <a:gd name="connsiteY120" fmla="*/ 2180999 h 2240205"/>
              <a:gd name="connsiteX121" fmla="*/ 520671 w 12192000"/>
              <a:gd name="connsiteY121" fmla="*/ 2180980 h 2240205"/>
              <a:gd name="connsiteX122" fmla="*/ 515024 w 12192000"/>
              <a:gd name="connsiteY122" fmla="*/ 2179258 h 2240205"/>
              <a:gd name="connsiteX123" fmla="*/ 413835 w 12192000"/>
              <a:gd name="connsiteY123" fmla="*/ 2156783 h 2240205"/>
              <a:gd name="connsiteX124" fmla="*/ 376513 w 12192000"/>
              <a:gd name="connsiteY124" fmla="*/ 2154014 h 2240205"/>
              <a:gd name="connsiteX125" fmla="*/ 273386 w 12192000"/>
              <a:gd name="connsiteY125" fmla="*/ 2142551 h 2240205"/>
              <a:gd name="connsiteX126" fmla="*/ 77641 w 12192000"/>
              <a:gd name="connsiteY126" fmla="*/ 2126835 h 2240205"/>
              <a:gd name="connsiteX127" fmla="*/ 37645 w 12192000"/>
              <a:gd name="connsiteY127" fmla="*/ 2115401 h 2240205"/>
              <a:gd name="connsiteX128" fmla="*/ 4572 w 12192000"/>
              <a:gd name="connsiteY128" fmla="*/ 2111091 h 2240205"/>
              <a:gd name="connsiteX129" fmla="*/ 0 w 12192000"/>
              <a:gd name="connsiteY129" fmla="*/ 2110468 h 2240205"/>
              <a:gd name="connsiteX130" fmla="*/ 0 w 12192000"/>
              <a:gd name="connsiteY130"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739478 w 12192000"/>
              <a:gd name="connsiteY9" fmla="*/ 776841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58061 w 12192000"/>
              <a:gd name="connsiteY104" fmla="*/ 2047942 h 2240205"/>
              <a:gd name="connsiteX105" fmla="*/ 2042244 w 12192000"/>
              <a:gd name="connsiteY105" fmla="*/ 2055560 h 2240205"/>
              <a:gd name="connsiteX106" fmla="*/ 1877728 w 12192000"/>
              <a:gd name="connsiteY106" fmla="*/ 2101004 h 2240205"/>
              <a:gd name="connsiteX107" fmla="*/ 1759056 w 12192000"/>
              <a:gd name="connsiteY107" fmla="*/ 2125608 h 2240205"/>
              <a:gd name="connsiteX108" fmla="*/ 1637948 w 12192000"/>
              <a:gd name="connsiteY108" fmla="*/ 2172597 h 2240205"/>
              <a:gd name="connsiteX109" fmla="*/ 1434549 w 12192000"/>
              <a:gd name="connsiteY109" fmla="*/ 2234522 h 2240205"/>
              <a:gd name="connsiteX110" fmla="*/ 1370962 w 12192000"/>
              <a:gd name="connsiteY110" fmla="*/ 2237474 h 2240205"/>
              <a:gd name="connsiteX111" fmla="*/ 1356367 w 12192000"/>
              <a:gd name="connsiteY111" fmla="*/ 2235089 h 2240205"/>
              <a:gd name="connsiteX112" fmla="*/ 1279765 w 12192000"/>
              <a:gd name="connsiteY112" fmla="*/ 2229639 h 2240205"/>
              <a:gd name="connsiteX113" fmla="*/ 1195347 w 12192000"/>
              <a:gd name="connsiteY113" fmla="*/ 2212354 h 2240205"/>
              <a:gd name="connsiteX114" fmla="*/ 970251 w 12192000"/>
              <a:gd name="connsiteY114" fmla="*/ 2221029 h 2240205"/>
              <a:gd name="connsiteX115" fmla="*/ 812914 w 12192000"/>
              <a:gd name="connsiteY115" fmla="*/ 2210095 h 2240205"/>
              <a:gd name="connsiteX116" fmla="*/ 776382 w 12192000"/>
              <a:gd name="connsiteY116" fmla="*/ 2204512 h 2240205"/>
              <a:gd name="connsiteX117" fmla="*/ 597225 w 12192000"/>
              <a:gd name="connsiteY117" fmla="*/ 2180999 h 2240205"/>
              <a:gd name="connsiteX118" fmla="*/ 520671 w 12192000"/>
              <a:gd name="connsiteY118" fmla="*/ 2180980 h 2240205"/>
              <a:gd name="connsiteX119" fmla="*/ 515024 w 12192000"/>
              <a:gd name="connsiteY119" fmla="*/ 2179258 h 2240205"/>
              <a:gd name="connsiteX120" fmla="*/ 413835 w 12192000"/>
              <a:gd name="connsiteY120" fmla="*/ 2156783 h 2240205"/>
              <a:gd name="connsiteX121" fmla="*/ 376513 w 12192000"/>
              <a:gd name="connsiteY121" fmla="*/ 2154014 h 2240205"/>
              <a:gd name="connsiteX122" fmla="*/ 273386 w 12192000"/>
              <a:gd name="connsiteY122" fmla="*/ 2142551 h 2240205"/>
              <a:gd name="connsiteX123" fmla="*/ 77641 w 12192000"/>
              <a:gd name="connsiteY123" fmla="*/ 2126835 h 2240205"/>
              <a:gd name="connsiteX124" fmla="*/ 37645 w 12192000"/>
              <a:gd name="connsiteY124" fmla="*/ 2115401 h 2240205"/>
              <a:gd name="connsiteX125" fmla="*/ 4572 w 12192000"/>
              <a:gd name="connsiteY125" fmla="*/ 2111091 h 2240205"/>
              <a:gd name="connsiteX126" fmla="*/ 0 w 12192000"/>
              <a:gd name="connsiteY126" fmla="*/ 2110468 h 2240205"/>
              <a:gd name="connsiteX127" fmla="*/ 0 w 12192000"/>
              <a:gd name="connsiteY127"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373242"/>
              <a:gd name="connsiteX1" fmla="*/ 12192000 w 12192000"/>
              <a:gd name="connsiteY1" fmla="*/ 0 h 2373242"/>
              <a:gd name="connsiteX2" fmla="*/ 12192000 w 12192000"/>
              <a:gd name="connsiteY2" fmla="*/ 751299 h 2373242"/>
              <a:gd name="connsiteX3" fmla="*/ 11890686 w 12192000"/>
              <a:gd name="connsiteY3" fmla="*/ 732766 h 2373242"/>
              <a:gd name="connsiteX4" fmla="*/ 11649954 w 12192000"/>
              <a:gd name="connsiteY4" fmla="*/ 749628 h 2373242"/>
              <a:gd name="connsiteX5" fmla="*/ 11560424 w 12192000"/>
              <a:gd name="connsiteY5" fmla="*/ 748017 h 2373242"/>
              <a:gd name="connsiteX6" fmla="*/ 11358455 w 12192000"/>
              <a:gd name="connsiteY6" fmla="*/ 747593 h 2373242"/>
              <a:gd name="connsiteX7" fmla="*/ 11165209 w 12192000"/>
              <a:gd name="connsiteY7" fmla="*/ 748852 h 2373242"/>
              <a:gd name="connsiteX8" fmla="*/ 11058755 w 12192000"/>
              <a:gd name="connsiteY8" fmla="*/ 749617 h 2373242"/>
              <a:gd name="connsiteX9" fmla="*/ 10803046 w 12192000"/>
              <a:gd name="connsiteY9" fmla="*/ 774328 h 2373242"/>
              <a:gd name="connsiteX10" fmla="*/ 10458762 w 12192000"/>
              <a:gd name="connsiteY10" fmla="*/ 755400 h 2373242"/>
              <a:gd name="connsiteX11" fmla="*/ 10211200 w 12192000"/>
              <a:gd name="connsiteY11" fmla="*/ 767513 h 2373242"/>
              <a:gd name="connsiteX12" fmla="*/ 10167995 w 12192000"/>
              <a:gd name="connsiteY12" fmla="*/ 760843 h 2373242"/>
              <a:gd name="connsiteX13" fmla="*/ 9997044 w 12192000"/>
              <a:gd name="connsiteY13" fmla="*/ 780129 h 2373242"/>
              <a:gd name="connsiteX14" fmla="*/ 9943887 w 12192000"/>
              <a:gd name="connsiteY14" fmla="*/ 804141 h 2373242"/>
              <a:gd name="connsiteX15" fmla="*/ 9918248 w 12192000"/>
              <a:gd name="connsiteY15" fmla="*/ 816628 h 2373242"/>
              <a:gd name="connsiteX16" fmla="*/ 9767091 w 12192000"/>
              <a:gd name="connsiteY16" fmla="*/ 870550 h 2373242"/>
              <a:gd name="connsiteX17" fmla="*/ 9683005 w 12192000"/>
              <a:gd name="connsiteY17" fmla="*/ 894128 h 2373242"/>
              <a:gd name="connsiteX18" fmla="*/ 9500499 w 12192000"/>
              <a:gd name="connsiteY18" fmla="*/ 954680 h 2373242"/>
              <a:gd name="connsiteX19" fmla="*/ 9410017 w 12192000"/>
              <a:gd name="connsiteY19" fmla="*/ 993931 h 2373242"/>
              <a:gd name="connsiteX20" fmla="*/ 9392919 w 12192000"/>
              <a:gd name="connsiteY20" fmla="*/ 994656 h 2373242"/>
              <a:gd name="connsiteX21" fmla="*/ 9268019 w 12192000"/>
              <a:gd name="connsiteY21" fmla="*/ 1007442 h 2373242"/>
              <a:gd name="connsiteX22" fmla="*/ 9188177 w 12192000"/>
              <a:gd name="connsiteY22" fmla="*/ 1035474 h 2373242"/>
              <a:gd name="connsiteX23" fmla="*/ 9155969 w 12192000"/>
              <a:gd name="connsiteY23" fmla="*/ 1046804 h 2373242"/>
              <a:gd name="connsiteX24" fmla="*/ 9133985 w 12192000"/>
              <a:gd name="connsiteY24" fmla="*/ 1046450 h 2373242"/>
              <a:gd name="connsiteX25" fmla="*/ 9003462 w 12192000"/>
              <a:gd name="connsiteY25" fmla="*/ 1042406 h 2373242"/>
              <a:gd name="connsiteX26" fmla="*/ 8968445 w 12192000"/>
              <a:gd name="connsiteY26" fmla="*/ 1052169 h 2373242"/>
              <a:gd name="connsiteX27" fmla="*/ 8886001 w 12192000"/>
              <a:gd name="connsiteY27" fmla="*/ 1067468 h 2373242"/>
              <a:gd name="connsiteX28" fmla="*/ 8838610 w 12192000"/>
              <a:gd name="connsiteY28" fmla="*/ 1075091 h 2373242"/>
              <a:gd name="connsiteX29" fmla="*/ 8665605 w 12192000"/>
              <a:gd name="connsiteY29" fmla="*/ 1110791 h 2373242"/>
              <a:gd name="connsiteX30" fmla="*/ 8419755 w 12192000"/>
              <a:gd name="connsiteY30" fmla="*/ 1216260 h 2373242"/>
              <a:gd name="connsiteX31" fmla="*/ 8411626 w 12192000"/>
              <a:gd name="connsiteY31" fmla="*/ 1214397 h 2373242"/>
              <a:gd name="connsiteX32" fmla="*/ 8363469 w 12192000"/>
              <a:gd name="connsiteY32" fmla="*/ 1246658 h 2373242"/>
              <a:gd name="connsiteX33" fmla="*/ 8275497 w 12192000"/>
              <a:gd name="connsiteY33" fmla="*/ 1264396 h 2373242"/>
              <a:gd name="connsiteX34" fmla="*/ 8074238 w 12192000"/>
              <a:gd name="connsiteY34" fmla="*/ 1301895 h 2373242"/>
              <a:gd name="connsiteX35" fmla="*/ 7902328 w 12192000"/>
              <a:gd name="connsiteY35" fmla="*/ 1345865 h 2373242"/>
              <a:gd name="connsiteX36" fmla="*/ 7840612 w 12192000"/>
              <a:gd name="connsiteY36" fmla="*/ 1369373 h 2373242"/>
              <a:gd name="connsiteX37" fmla="*/ 7786819 w 12192000"/>
              <a:gd name="connsiteY37" fmla="*/ 1378970 h 2373242"/>
              <a:gd name="connsiteX38" fmla="*/ 7548172 w 12192000"/>
              <a:gd name="connsiteY38" fmla="*/ 1417460 h 2373242"/>
              <a:gd name="connsiteX39" fmla="*/ 7483437 w 12192000"/>
              <a:gd name="connsiteY39" fmla="*/ 1478152 h 2373242"/>
              <a:gd name="connsiteX40" fmla="*/ 7377870 w 12192000"/>
              <a:gd name="connsiteY40" fmla="*/ 1523319 h 2373242"/>
              <a:gd name="connsiteX41" fmla="*/ 7230737 w 12192000"/>
              <a:gd name="connsiteY41" fmla="*/ 1562633 h 2373242"/>
              <a:gd name="connsiteX42" fmla="*/ 7224458 w 12192000"/>
              <a:gd name="connsiteY42" fmla="*/ 1573008 h 2373242"/>
              <a:gd name="connsiteX43" fmla="*/ 7183121 w 12192000"/>
              <a:gd name="connsiteY43" fmla="*/ 1595162 h 2373242"/>
              <a:gd name="connsiteX44" fmla="*/ 7164601 w 12192000"/>
              <a:gd name="connsiteY44" fmla="*/ 1606490 h 2373242"/>
              <a:gd name="connsiteX45" fmla="*/ 6900177 w 12192000"/>
              <a:gd name="connsiteY45" fmla="*/ 1636016 h 2373242"/>
              <a:gd name="connsiteX46" fmla="*/ 6795372 w 12192000"/>
              <a:gd name="connsiteY46" fmla="*/ 1644845 h 2373242"/>
              <a:gd name="connsiteX47" fmla="*/ 6692251 w 12192000"/>
              <a:gd name="connsiteY47" fmla="*/ 1656357 h 2373242"/>
              <a:gd name="connsiteX48" fmla="*/ 6655235 w 12192000"/>
              <a:gd name="connsiteY48" fmla="*/ 1661869 h 2373242"/>
              <a:gd name="connsiteX49" fmla="*/ 6554894 w 12192000"/>
              <a:gd name="connsiteY49" fmla="*/ 1664428 h 2373242"/>
              <a:gd name="connsiteX50" fmla="*/ 6516595 w 12192000"/>
              <a:gd name="connsiteY50" fmla="*/ 1667475 h 2373242"/>
              <a:gd name="connsiteX51" fmla="*/ 6508541 w 12192000"/>
              <a:gd name="connsiteY51" fmla="*/ 1668757 h 2373242"/>
              <a:gd name="connsiteX52" fmla="*/ 6471012 w 12192000"/>
              <a:gd name="connsiteY52" fmla="*/ 1678604 h 2373242"/>
              <a:gd name="connsiteX53" fmla="*/ 6364035 w 12192000"/>
              <a:gd name="connsiteY53" fmla="*/ 1667683 h 2373242"/>
              <a:gd name="connsiteX54" fmla="*/ 6243319 w 12192000"/>
              <a:gd name="connsiteY54" fmla="*/ 1695560 h 2373242"/>
              <a:gd name="connsiteX55" fmla="*/ 6098321 w 12192000"/>
              <a:gd name="connsiteY55" fmla="*/ 1721646 h 2373242"/>
              <a:gd name="connsiteX56" fmla="*/ 5880652 w 12192000"/>
              <a:gd name="connsiteY56" fmla="*/ 1779643 h 2373242"/>
              <a:gd name="connsiteX57" fmla="*/ 5785959 w 12192000"/>
              <a:gd name="connsiteY57" fmla="*/ 1775307 h 2373242"/>
              <a:gd name="connsiteX58" fmla="*/ 5643534 w 12192000"/>
              <a:gd name="connsiteY58" fmla="*/ 1802919 h 2373242"/>
              <a:gd name="connsiteX59" fmla="*/ 5518799 w 12192000"/>
              <a:gd name="connsiteY59" fmla="*/ 1818312 h 2373242"/>
              <a:gd name="connsiteX60" fmla="*/ 5505014 w 12192000"/>
              <a:gd name="connsiteY60" fmla="*/ 1819259 h 2373242"/>
              <a:gd name="connsiteX61" fmla="*/ 5453307 w 12192000"/>
              <a:gd name="connsiteY61" fmla="*/ 1815450 h 2373242"/>
              <a:gd name="connsiteX62" fmla="*/ 5221533 w 12192000"/>
              <a:gd name="connsiteY62" fmla="*/ 1846950 h 2373242"/>
              <a:gd name="connsiteX63" fmla="*/ 5149802 w 12192000"/>
              <a:gd name="connsiteY63" fmla="*/ 1844846 h 2373242"/>
              <a:gd name="connsiteX64" fmla="*/ 5114927 w 12192000"/>
              <a:gd name="connsiteY64" fmla="*/ 1847827 h 2373242"/>
              <a:gd name="connsiteX65" fmla="*/ 5108970 w 12192000"/>
              <a:gd name="connsiteY65" fmla="*/ 1847935 h 2373242"/>
              <a:gd name="connsiteX66" fmla="*/ 5067961 w 12192000"/>
              <a:gd name="connsiteY66" fmla="*/ 1845917 h 2373242"/>
              <a:gd name="connsiteX67" fmla="*/ 5007075 w 12192000"/>
              <a:gd name="connsiteY67" fmla="*/ 1838626 h 2373242"/>
              <a:gd name="connsiteX68" fmla="*/ 4944087 w 12192000"/>
              <a:gd name="connsiteY68" fmla="*/ 1823332 h 2373242"/>
              <a:gd name="connsiteX69" fmla="*/ 4907662 w 12192000"/>
              <a:gd name="connsiteY69" fmla="*/ 1816900 h 2373242"/>
              <a:gd name="connsiteX70" fmla="*/ 4882386 w 12192000"/>
              <a:gd name="connsiteY70" fmla="*/ 1809844 h 2373242"/>
              <a:gd name="connsiteX71" fmla="*/ 4811440 w 12192000"/>
              <a:gd name="connsiteY71" fmla="*/ 1804655 h 2373242"/>
              <a:gd name="connsiteX72" fmla="*/ 4691075 w 12192000"/>
              <a:gd name="connsiteY72" fmla="*/ 1801389 h 2373242"/>
              <a:gd name="connsiteX73" fmla="*/ 4640313 w 12192000"/>
              <a:gd name="connsiteY73" fmla="*/ 1784307 h 2373242"/>
              <a:gd name="connsiteX74" fmla="*/ 4536503 w 12192000"/>
              <a:gd name="connsiteY74" fmla="*/ 1785334 h 2373242"/>
              <a:gd name="connsiteX75" fmla="*/ 4513724 w 12192000"/>
              <a:gd name="connsiteY75" fmla="*/ 1791996 h 2373242"/>
              <a:gd name="connsiteX76" fmla="*/ 4459810 w 12192000"/>
              <a:gd name="connsiteY76" fmla="*/ 1797886 h 2373242"/>
              <a:gd name="connsiteX77" fmla="*/ 4379064 w 12192000"/>
              <a:gd name="connsiteY77" fmla="*/ 1817177 h 2373242"/>
              <a:gd name="connsiteX78" fmla="*/ 4290981 w 12192000"/>
              <a:gd name="connsiteY78" fmla="*/ 1839677 h 2373242"/>
              <a:gd name="connsiteX79" fmla="*/ 4238372 w 12192000"/>
              <a:gd name="connsiteY79" fmla="*/ 1851480 h 2373242"/>
              <a:gd name="connsiteX80" fmla="*/ 4232517 w 12192000"/>
              <a:gd name="connsiteY80" fmla="*/ 1852567 h 2373242"/>
              <a:gd name="connsiteX81" fmla="*/ 4191732 w 12192000"/>
              <a:gd name="connsiteY81" fmla="*/ 1857328 h 2373242"/>
              <a:gd name="connsiteX82" fmla="*/ 4065532 w 12192000"/>
              <a:gd name="connsiteY82" fmla="*/ 1855477 h 2373242"/>
              <a:gd name="connsiteX83" fmla="*/ 4028460 w 12192000"/>
              <a:gd name="connsiteY83" fmla="*/ 1855137 h 2373242"/>
              <a:gd name="connsiteX84" fmla="*/ 4002267 w 12192000"/>
              <a:gd name="connsiteY84" fmla="*/ 1852352 h 2373242"/>
              <a:gd name="connsiteX85" fmla="*/ 3931396 w 12192000"/>
              <a:gd name="connsiteY85" fmla="*/ 1858915 h 2373242"/>
              <a:gd name="connsiteX86" fmla="*/ 3812162 w 12192000"/>
              <a:gd name="connsiteY86" fmla="*/ 1875501 h 2373242"/>
              <a:gd name="connsiteX87" fmla="*/ 3758105 w 12192000"/>
              <a:gd name="connsiteY87" fmla="*/ 1871856 h 2373242"/>
              <a:gd name="connsiteX88" fmla="*/ 3567259 w 12192000"/>
              <a:gd name="connsiteY88" fmla="*/ 1893482 h 2373242"/>
              <a:gd name="connsiteX89" fmla="*/ 3405770 w 12192000"/>
              <a:gd name="connsiteY89" fmla="*/ 1904591 h 2373242"/>
              <a:gd name="connsiteX90" fmla="*/ 3280097 w 12192000"/>
              <a:gd name="connsiteY90" fmla="*/ 1919610 h 2373242"/>
              <a:gd name="connsiteX91" fmla="*/ 3009910 w 12192000"/>
              <a:gd name="connsiteY91" fmla="*/ 1957866 h 2373242"/>
              <a:gd name="connsiteX92" fmla="*/ 2995934 w 12192000"/>
              <a:gd name="connsiteY92" fmla="*/ 1967085 h 2373242"/>
              <a:gd name="connsiteX93" fmla="*/ 2942858 w 12192000"/>
              <a:gd name="connsiteY93" fmla="*/ 1981367 h 2373242"/>
              <a:gd name="connsiteX94" fmla="*/ 2875436 w 12192000"/>
              <a:gd name="connsiteY94" fmla="*/ 1996977 h 2373242"/>
              <a:gd name="connsiteX95" fmla="*/ 2874892 w 12192000"/>
              <a:gd name="connsiteY95" fmla="*/ 1996085 h 2373242"/>
              <a:gd name="connsiteX96" fmla="*/ 2843662 w 12192000"/>
              <a:gd name="connsiteY96" fmla="*/ 1992498 h 2373242"/>
              <a:gd name="connsiteX97" fmla="*/ 2718916 w 12192000"/>
              <a:gd name="connsiteY97" fmla="*/ 1990867 h 2373242"/>
              <a:gd name="connsiteX98" fmla="*/ 2713522 w 12192000"/>
              <a:gd name="connsiteY98" fmla="*/ 1990173 h 2373242"/>
              <a:gd name="connsiteX99" fmla="*/ 2476147 w 12192000"/>
              <a:gd name="connsiteY99" fmla="*/ 1998305 h 2373242"/>
              <a:gd name="connsiteX100" fmla="*/ 2373568 w 12192000"/>
              <a:gd name="connsiteY100" fmla="*/ 2003219 h 2373242"/>
              <a:gd name="connsiteX101" fmla="*/ 2287219 w 12192000"/>
              <a:gd name="connsiteY101" fmla="*/ 1998750 h 2373242"/>
              <a:gd name="connsiteX102" fmla="*/ 2164831 w 12192000"/>
              <a:gd name="connsiteY102" fmla="*/ 2010143 h 2373242"/>
              <a:gd name="connsiteX103" fmla="*/ 2058061 w 12192000"/>
              <a:gd name="connsiteY103" fmla="*/ 2047942 h 2373242"/>
              <a:gd name="connsiteX104" fmla="*/ 2042244 w 12192000"/>
              <a:gd name="connsiteY104" fmla="*/ 2055560 h 2373242"/>
              <a:gd name="connsiteX105" fmla="*/ 1877728 w 12192000"/>
              <a:gd name="connsiteY105" fmla="*/ 2101004 h 2373242"/>
              <a:gd name="connsiteX106" fmla="*/ 1759056 w 12192000"/>
              <a:gd name="connsiteY106" fmla="*/ 2125608 h 2373242"/>
              <a:gd name="connsiteX107" fmla="*/ 1637948 w 12192000"/>
              <a:gd name="connsiteY107" fmla="*/ 2172597 h 2373242"/>
              <a:gd name="connsiteX108" fmla="*/ 1434549 w 12192000"/>
              <a:gd name="connsiteY108" fmla="*/ 2234522 h 2373242"/>
              <a:gd name="connsiteX109" fmla="*/ 1370962 w 12192000"/>
              <a:gd name="connsiteY109" fmla="*/ 2237474 h 2373242"/>
              <a:gd name="connsiteX110" fmla="*/ 1356367 w 12192000"/>
              <a:gd name="connsiteY110" fmla="*/ 2235089 h 2373242"/>
              <a:gd name="connsiteX111" fmla="*/ 1279765 w 12192000"/>
              <a:gd name="connsiteY111" fmla="*/ 2229639 h 2373242"/>
              <a:gd name="connsiteX112" fmla="*/ 1195347 w 12192000"/>
              <a:gd name="connsiteY112" fmla="*/ 2212354 h 2373242"/>
              <a:gd name="connsiteX113" fmla="*/ 970251 w 12192000"/>
              <a:gd name="connsiteY113" fmla="*/ 2221029 h 2373242"/>
              <a:gd name="connsiteX114" fmla="*/ 812914 w 12192000"/>
              <a:gd name="connsiteY114" fmla="*/ 2210095 h 2373242"/>
              <a:gd name="connsiteX115" fmla="*/ 597225 w 12192000"/>
              <a:gd name="connsiteY115" fmla="*/ 2180999 h 2373242"/>
              <a:gd name="connsiteX116" fmla="*/ 520671 w 12192000"/>
              <a:gd name="connsiteY116" fmla="*/ 2180980 h 2373242"/>
              <a:gd name="connsiteX117" fmla="*/ 413835 w 12192000"/>
              <a:gd name="connsiteY117" fmla="*/ 2156783 h 2373242"/>
              <a:gd name="connsiteX118" fmla="*/ 376513 w 12192000"/>
              <a:gd name="connsiteY118" fmla="*/ 2154014 h 2373242"/>
              <a:gd name="connsiteX119" fmla="*/ 295825 w 12192000"/>
              <a:gd name="connsiteY119" fmla="*/ 2373195 h 2373242"/>
              <a:gd name="connsiteX120" fmla="*/ 77641 w 12192000"/>
              <a:gd name="connsiteY120" fmla="*/ 2126835 h 2373242"/>
              <a:gd name="connsiteX121" fmla="*/ 37645 w 12192000"/>
              <a:gd name="connsiteY121" fmla="*/ 2115401 h 2373242"/>
              <a:gd name="connsiteX122" fmla="*/ 4572 w 12192000"/>
              <a:gd name="connsiteY122" fmla="*/ 2111091 h 2373242"/>
              <a:gd name="connsiteX123" fmla="*/ 0 w 12192000"/>
              <a:gd name="connsiteY123" fmla="*/ 2110468 h 2373242"/>
              <a:gd name="connsiteX124" fmla="*/ 0 w 12192000"/>
              <a:gd name="connsiteY124" fmla="*/ 0 h 2373242"/>
              <a:gd name="connsiteX0" fmla="*/ 0 w 12192000"/>
              <a:gd name="connsiteY0" fmla="*/ 0 h 2546191"/>
              <a:gd name="connsiteX1" fmla="*/ 12192000 w 12192000"/>
              <a:gd name="connsiteY1" fmla="*/ 0 h 2546191"/>
              <a:gd name="connsiteX2" fmla="*/ 12192000 w 12192000"/>
              <a:gd name="connsiteY2" fmla="*/ 751299 h 2546191"/>
              <a:gd name="connsiteX3" fmla="*/ 11890686 w 12192000"/>
              <a:gd name="connsiteY3" fmla="*/ 732766 h 2546191"/>
              <a:gd name="connsiteX4" fmla="*/ 11649954 w 12192000"/>
              <a:gd name="connsiteY4" fmla="*/ 749628 h 2546191"/>
              <a:gd name="connsiteX5" fmla="*/ 11560424 w 12192000"/>
              <a:gd name="connsiteY5" fmla="*/ 748017 h 2546191"/>
              <a:gd name="connsiteX6" fmla="*/ 11358455 w 12192000"/>
              <a:gd name="connsiteY6" fmla="*/ 747593 h 2546191"/>
              <a:gd name="connsiteX7" fmla="*/ 11165209 w 12192000"/>
              <a:gd name="connsiteY7" fmla="*/ 748852 h 2546191"/>
              <a:gd name="connsiteX8" fmla="*/ 11058755 w 12192000"/>
              <a:gd name="connsiteY8" fmla="*/ 749617 h 2546191"/>
              <a:gd name="connsiteX9" fmla="*/ 10803046 w 12192000"/>
              <a:gd name="connsiteY9" fmla="*/ 774328 h 2546191"/>
              <a:gd name="connsiteX10" fmla="*/ 10458762 w 12192000"/>
              <a:gd name="connsiteY10" fmla="*/ 755400 h 2546191"/>
              <a:gd name="connsiteX11" fmla="*/ 10211200 w 12192000"/>
              <a:gd name="connsiteY11" fmla="*/ 767513 h 2546191"/>
              <a:gd name="connsiteX12" fmla="*/ 10167995 w 12192000"/>
              <a:gd name="connsiteY12" fmla="*/ 760843 h 2546191"/>
              <a:gd name="connsiteX13" fmla="*/ 9997044 w 12192000"/>
              <a:gd name="connsiteY13" fmla="*/ 780129 h 2546191"/>
              <a:gd name="connsiteX14" fmla="*/ 9943887 w 12192000"/>
              <a:gd name="connsiteY14" fmla="*/ 804141 h 2546191"/>
              <a:gd name="connsiteX15" fmla="*/ 9918248 w 12192000"/>
              <a:gd name="connsiteY15" fmla="*/ 816628 h 2546191"/>
              <a:gd name="connsiteX16" fmla="*/ 9767091 w 12192000"/>
              <a:gd name="connsiteY16" fmla="*/ 870550 h 2546191"/>
              <a:gd name="connsiteX17" fmla="*/ 9683005 w 12192000"/>
              <a:gd name="connsiteY17" fmla="*/ 894128 h 2546191"/>
              <a:gd name="connsiteX18" fmla="*/ 9500499 w 12192000"/>
              <a:gd name="connsiteY18" fmla="*/ 954680 h 2546191"/>
              <a:gd name="connsiteX19" fmla="*/ 9410017 w 12192000"/>
              <a:gd name="connsiteY19" fmla="*/ 993931 h 2546191"/>
              <a:gd name="connsiteX20" fmla="*/ 9392919 w 12192000"/>
              <a:gd name="connsiteY20" fmla="*/ 994656 h 2546191"/>
              <a:gd name="connsiteX21" fmla="*/ 9268019 w 12192000"/>
              <a:gd name="connsiteY21" fmla="*/ 1007442 h 2546191"/>
              <a:gd name="connsiteX22" fmla="*/ 9188177 w 12192000"/>
              <a:gd name="connsiteY22" fmla="*/ 1035474 h 2546191"/>
              <a:gd name="connsiteX23" fmla="*/ 9155969 w 12192000"/>
              <a:gd name="connsiteY23" fmla="*/ 1046804 h 2546191"/>
              <a:gd name="connsiteX24" fmla="*/ 9133985 w 12192000"/>
              <a:gd name="connsiteY24" fmla="*/ 1046450 h 2546191"/>
              <a:gd name="connsiteX25" fmla="*/ 9003462 w 12192000"/>
              <a:gd name="connsiteY25" fmla="*/ 1042406 h 2546191"/>
              <a:gd name="connsiteX26" fmla="*/ 8968445 w 12192000"/>
              <a:gd name="connsiteY26" fmla="*/ 1052169 h 2546191"/>
              <a:gd name="connsiteX27" fmla="*/ 8886001 w 12192000"/>
              <a:gd name="connsiteY27" fmla="*/ 1067468 h 2546191"/>
              <a:gd name="connsiteX28" fmla="*/ 8838610 w 12192000"/>
              <a:gd name="connsiteY28" fmla="*/ 1075091 h 2546191"/>
              <a:gd name="connsiteX29" fmla="*/ 8665605 w 12192000"/>
              <a:gd name="connsiteY29" fmla="*/ 1110791 h 2546191"/>
              <a:gd name="connsiteX30" fmla="*/ 8419755 w 12192000"/>
              <a:gd name="connsiteY30" fmla="*/ 1216260 h 2546191"/>
              <a:gd name="connsiteX31" fmla="*/ 8411626 w 12192000"/>
              <a:gd name="connsiteY31" fmla="*/ 1214397 h 2546191"/>
              <a:gd name="connsiteX32" fmla="*/ 8363469 w 12192000"/>
              <a:gd name="connsiteY32" fmla="*/ 1246658 h 2546191"/>
              <a:gd name="connsiteX33" fmla="*/ 8275497 w 12192000"/>
              <a:gd name="connsiteY33" fmla="*/ 1264396 h 2546191"/>
              <a:gd name="connsiteX34" fmla="*/ 8074238 w 12192000"/>
              <a:gd name="connsiteY34" fmla="*/ 1301895 h 2546191"/>
              <a:gd name="connsiteX35" fmla="*/ 7902328 w 12192000"/>
              <a:gd name="connsiteY35" fmla="*/ 1345865 h 2546191"/>
              <a:gd name="connsiteX36" fmla="*/ 7840612 w 12192000"/>
              <a:gd name="connsiteY36" fmla="*/ 1369373 h 2546191"/>
              <a:gd name="connsiteX37" fmla="*/ 7786819 w 12192000"/>
              <a:gd name="connsiteY37" fmla="*/ 1378970 h 2546191"/>
              <a:gd name="connsiteX38" fmla="*/ 7548172 w 12192000"/>
              <a:gd name="connsiteY38" fmla="*/ 1417460 h 2546191"/>
              <a:gd name="connsiteX39" fmla="*/ 7483437 w 12192000"/>
              <a:gd name="connsiteY39" fmla="*/ 1478152 h 2546191"/>
              <a:gd name="connsiteX40" fmla="*/ 7377870 w 12192000"/>
              <a:gd name="connsiteY40" fmla="*/ 1523319 h 2546191"/>
              <a:gd name="connsiteX41" fmla="*/ 7230737 w 12192000"/>
              <a:gd name="connsiteY41" fmla="*/ 1562633 h 2546191"/>
              <a:gd name="connsiteX42" fmla="*/ 7224458 w 12192000"/>
              <a:gd name="connsiteY42" fmla="*/ 1573008 h 2546191"/>
              <a:gd name="connsiteX43" fmla="*/ 7183121 w 12192000"/>
              <a:gd name="connsiteY43" fmla="*/ 1595162 h 2546191"/>
              <a:gd name="connsiteX44" fmla="*/ 7164601 w 12192000"/>
              <a:gd name="connsiteY44" fmla="*/ 1606490 h 2546191"/>
              <a:gd name="connsiteX45" fmla="*/ 6900177 w 12192000"/>
              <a:gd name="connsiteY45" fmla="*/ 1636016 h 2546191"/>
              <a:gd name="connsiteX46" fmla="*/ 6795372 w 12192000"/>
              <a:gd name="connsiteY46" fmla="*/ 1644845 h 2546191"/>
              <a:gd name="connsiteX47" fmla="*/ 6692251 w 12192000"/>
              <a:gd name="connsiteY47" fmla="*/ 1656357 h 2546191"/>
              <a:gd name="connsiteX48" fmla="*/ 6655235 w 12192000"/>
              <a:gd name="connsiteY48" fmla="*/ 1661869 h 2546191"/>
              <a:gd name="connsiteX49" fmla="*/ 6554894 w 12192000"/>
              <a:gd name="connsiteY49" fmla="*/ 1664428 h 2546191"/>
              <a:gd name="connsiteX50" fmla="*/ 6516595 w 12192000"/>
              <a:gd name="connsiteY50" fmla="*/ 1667475 h 2546191"/>
              <a:gd name="connsiteX51" fmla="*/ 6508541 w 12192000"/>
              <a:gd name="connsiteY51" fmla="*/ 1668757 h 2546191"/>
              <a:gd name="connsiteX52" fmla="*/ 6471012 w 12192000"/>
              <a:gd name="connsiteY52" fmla="*/ 1678604 h 2546191"/>
              <a:gd name="connsiteX53" fmla="*/ 6364035 w 12192000"/>
              <a:gd name="connsiteY53" fmla="*/ 1667683 h 2546191"/>
              <a:gd name="connsiteX54" fmla="*/ 6243319 w 12192000"/>
              <a:gd name="connsiteY54" fmla="*/ 1695560 h 2546191"/>
              <a:gd name="connsiteX55" fmla="*/ 6098321 w 12192000"/>
              <a:gd name="connsiteY55" fmla="*/ 1721646 h 2546191"/>
              <a:gd name="connsiteX56" fmla="*/ 5880652 w 12192000"/>
              <a:gd name="connsiteY56" fmla="*/ 1779643 h 2546191"/>
              <a:gd name="connsiteX57" fmla="*/ 5785959 w 12192000"/>
              <a:gd name="connsiteY57" fmla="*/ 1775307 h 2546191"/>
              <a:gd name="connsiteX58" fmla="*/ 5643534 w 12192000"/>
              <a:gd name="connsiteY58" fmla="*/ 1802919 h 2546191"/>
              <a:gd name="connsiteX59" fmla="*/ 5518799 w 12192000"/>
              <a:gd name="connsiteY59" fmla="*/ 1818312 h 2546191"/>
              <a:gd name="connsiteX60" fmla="*/ 5505014 w 12192000"/>
              <a:gd name="connsiteY60" fmla="*/ 1819259 h 2546191"/>
              <a:gd name="connsiteX61" fmla="*/ 5453307 w 12192000"/>
              <a:gd name="connsiteY61" fmla="*/ 1815450 h 2546191"/>
              <a:gd name="connsiteX62" fmla="*/ 5221533 w 12192000"/>
              <a:gd name="connsiteY62" fmla="*/ 1846950 h 2546191"/>
              <a:gd name="connsiteX63" fmla="*/ 5149802 w 12192000"/>
              <a:gd name="connsiteY63" fmla="*/ 1844846 h 2546191"/>
              <a:gd name="connsiteX64" fmla="*/ 5114927 w 12192000"/>
              <a:gd name="connsiteY64" fmla="*/ 1847827 h 2546191"/>
              <a:gd name="connsiteX65" fmla="*/ 5108970 w 12192000"/>
              <a:gd name="connsiteY65" fmla="*/ 1847935 h 2546191"/>
              <a:gd name="connsiteX66" fmla="*/ 5067961 w 12192000"/>
              <a:gd name="connsiteY66" fmla="*/ 1845917 h 2546191"/>
              <a:gd name="connsiteX67" fmla="*/ 5007075 w 12192000"/>
              <a:gd name="connsiteY67" fmla="*/ 1838626 h 2546191"/>
              <a:gd name="connsiteX68" fmla="*/ 4944087 w 12192000"/>
              <a:gd name="connsiteY68" fmla="*/ 1823332 h 2546191"/>
              <a:gd name="connsiteX69" fmla="*/ 4907662 w 12192000"/>
              <a:gd name="connsiteY69" fmla="*/ 1816900 h 2546191"/>
              <a:gd name="connsiteX70" fmla="*/ 4882386 w 12192000"/>
              <a:gd name="connsiteY70" fmla="*/ 1809844 h 2546191"/>
              <a:gd name="connsiteX71" fmla="*/ 4811440 w 12192000"/>
              <a:gd name="connsiteY71" fmla="*/ 1804655 h 2546191"/>
              <a:gd name="connsiteX72" fmla="*/ 4691075 w 12192000"/>
              <a:gd name="connsiteY72" fmla="*/ 1801389 h 2546191"/>
              <a:gd name="connsiteX73" fmla="*/ 4640313 w 12192000"/>
              <a:gd name="connsiteY73" fmla="*/ 1784307 h 2546191"/>
              <a:gd name="connsiteX74" fmla="*/ 4536503 w 12192000"/>
              <a:gd name="connsiteY74" fmla="*/ 1785334 h 2546191"/>
              <a:gd name="connsiteX75" fmla="*/ 4513724 w 12192000"/>
              <a:gd name="connsiteY75" fmla="*/ 1791996 h 2546191"/>
              <a:gd name="connsiteX76" fmla="*/ 4459810 w 12192000"/>
              <a:gd name="connsiteY76" fmla="*/ 1797886 h 2546191"/>
              <a:gd name="connsiteX77" fmla="*/ 4379064 w 12192000"/>
              <a:gd name="connsiteY77" fmla="*/ 1817177 h 2546191"/>
              <a:gd name="connsiteX78" fmla="*/ 4290981 w 12192000"/>
              <a:gd name="connsiteY78" fmla="*/ 1839677 h 2546191"/>
              <a:gd name="connsiteX79" fmla="*/ 4238372 w 12192000"/>
              <a:gd name="connsiteY79" fmla="*/ 1851480 h 2546191"/>
              <a:gd name="connsiteX80" fmla="*/ 4232517 w 12192000"/>
              <a:gd name="connsiteY80" fmla="*/ 1852567 h 2546191"/>
              <a:gd name="connsiteX81" fmla="*/ 4191732 w 12192000"/>
              <a:gd name="connsiteY81" fmla="*/ 1857328 h 2546191"/>
              <a:gd name="connsiteX82" fmla="*/ 4065532 w 12192000"/>
              <a:gd name="connsiteY82" fmla="*/ 1855477 h 2546191"/>
              <a:gd name="connsiteX83" fmla="*/ 4028460 w 12192000"/>
              <a:gd name="connsiteY83" fmla="*/ 1855137 h 2546191"/>
              <a:gd name="connsiteX84" fmla="*/ 4002267 w 12192000"/>
              <a:gd name="connsiteY84" fmla="*/ 1852352 h 2546191"/>
              <a:gd name="connsiteX85" fmla="*/ 3931396 w 12192000"/>
              <a:gd name="connsiteY85" fmla="*/ 1858915 h 2546191"/>
              <a:gd name="connsiteX86" fmla="*/ 3812162 w 12192000"/>
              <a:gd name="connsiteY86" fmla="*/ 1875501 h 2546191"/>
              <a:gd name="connsiteX87" fmla="*/ 3758105 w 12192000"/>
              <a:gd name="connsiteY87" fmla="*/ 1871856 h 2546191"/>
              <a:gd name="connsiteX88" fmla="*/ 3567259 w 12192000"/>
              <a:gd name="connsiteY88" fmla="*/ 1893482 h 2546191"/>
              <a:gd name="connsiteX89" fmla="*/ 3405770 w 12192000"/>
              <a:gd name="connsiteY89" fmla="*/ 1904591 h 2546191"/>
              <a:gd name="connsiteX90" fmla="*/ 3280097 w 12192000"/>
              <a:gd name="connsiteY90" fmla="*/ 1919610 h 2546191"/>
              <a:gd name="connsiteX91" fmla="*/ 3009910 w 12192000"/>
              <a:gd name="connsiteY91" fmla="*/ 1957866 h 2546191"/>
              <a:gd name="connsiteX92" fmla="*/ 2995934 w 12192000"/>
              <a:gd name="connsiteY92" fmla="*/ 1967085 h 2546191"/>
              <a:gd name="connsiteX93" fmla="*/ 2942858 w 12192000"/>
              <a:gd name="connsiteY93" fmla="*/ 1981367 h 2546191"/>
              <a:gd name="connsiteX94" fmla="*/ 2875436 w 12192000"/>
              <a:gd name="connsiteY94" fmla="*/ 1996977 h 2546191"/>
              <a:gd name="connsiteX95" fmla="*/ 2874892 w 12192000"/>
              <a:gd name="connsiteY95" fmla="*/ 1996085 h 2546191"/>
              <a:gd name="connsiteX96" fmla="*/ 2843662 w 12192000"/>
              <a:gd name="connsiteY96" fmla="*/ 1992498 h 2546191"/>
              <a:gd name="connsiteX97" fmla="*/ 2718916 w 12192000"/>
              <a:gd name="connsiteY97" fmla="*/ 1990867 h 2546191"/>
              <a:gd name="connsiteX98" fmla="*/ 2713522 w 12192000"/>
              <a:gd name="connsiteY98" fmla="*/ 1990173 h 2546191"/>
              <a:gd name="connsiteX99" fmla="*/ 2476147 w 12192000"/>
              <a:gd name="connsiteY99" fmla="*/ 1998305 h 2546191"/>
              <a:gd name="connsiteX100" fmla="*/ 2373568 w 12192000"/>
              <a:gd name="connsiteY100" fmla="*/ 2003219 h 2546191"/>
              <a:gd name="connsiteX101" fmla="*/ 2287219 w 12192000"/>
              <a:gd name="connsiteY101" fmla="*/ 1998750 h 2546191"/>
              <a:gd name="connsiteX102" fmla="*/ 2164831 w 12192000"/>
              <a:gd name="connsiteY102" fmla="*/ 2010143 h 2546191"/>
              <a:gd name="connsiteX103" fmla="*/ 2058061 w 12192000"/>
              <a:gd name="connsiteY103" fmla="*/ 2047942 h 2546191"/>
              <a:gd name="connsiteX104" fmla="*/ 2042244 w 12192000"/>
              <a:gd name="connsiteY104" fmla="*/ 2055560 h 2546191"/>
              <a:gd name="connsiteX105" fmla="*/ 1877728 w 12192000"/>
              <a:gd name="connsiteY105" fmla="*/ 2101004 h 2546191"/>
              <a:gd name="connsiteX106" fmla="*/ 1759056 w 12192000"/>
              <a:gd name="connsiteY106" fmla="*/ 2125608 h 2546191"/>
              <a:gd name="connsiteX107" fmla="*/ 1637948 w 12192000"/>
              <a:gd name="connsiteY107" fmla="*/ 2172597 h 2546191"/>
              <a:gd name="connsiteX108" fmla="*/ 1434549 w 12192000"/>
              <a:gd name="connsiteY108" fmla="*/ 2234522 h 2546191"/>
              <a:gd name="connsiteX109" fmla="*/ 1370962 w 12192000"/>
              <a:gd name="connsiteY109" fmla="*/ 2237474 h 2546191"/>
              <a:gd name="connsiteX110" fmla="*/ 1356367 w 12192000"/>
              <a:gd name="connsiteY110" fmla="*/ 2235089 h 2546191"/>
              <a:gd name="connsiteX111" fmla="*/ 1279765 w 12192000"/>
              <a:gd name="connsiteY111" fmla="*/ 2229639 h 2546191"/>
              <a:gd name="connsiteX112" fmla="*/ 1195347 w 12192000"/>
              <a:gd name="connsiteY112" fmla="*/ 2212354 h 2546191"/>
              <a:gd name="connsiteX113" fmla="*/ 970251 w 12192000"/>
              <a:gd name="connsiteY113" fmla="*/ 2221029 h 2546191"/>
              <a:gd name="connsiteX114" fmla="*/ 812914 w 12192000"/>
              <a:gd name="connsiteY114" fmla="*/ 2210095 h 2546191"/>
              <a:gd name="connsiteX115" fmla="*/ 597225 w 12192000"/>
              <a:gd name="connsiteY115" fmla="*/ 2180999 h 2546191"/>
              <a:gd name="connsiteX116" fmla="*/ 520671 w 12192000"/>
              <a:gd name="connsiteY116" fmla="*/ 2180980 h 2546191"/>
              <a:gd name="connsiteX117" fmla="*/ 413835 w 12192000"/>
              <a:gd name="connsiteY117" fmla="*/ 2156783 h 2546191"/>
              <a:gd name="connsiteX118" fmla="*/ 398953 w 12192000"/>
              <a:gd name="connsiteY118" fmla="*/ 2546111 h 2546191"/>
              <a:gd name="connsiteX119" fmla="*/ 295825 w 12192000"/>
              <a:gd name="connsiteY119" fmla="*/ 2373195 h 2546191"/>
              <a:gd name="connsiteX120" fmla="*/ 77641 w 12192000"/>
              <a:gd name="connsiteY120" fmla="*/ 2126835 h 2546191"/>
              <a:gd name="connsiteX121" fmla="*/ 37645 w 12192000"/>
              <a:gd name="connsiteY121" fmla="*/ 2115401 h 2546191"/>
              <a:gd name="connsiteX122" fmla="*/ 4572 w 12192000"/>
              <a:gd name="connsiteY122" fmla="*/ 2111091 h 2546191"/>
              <a:gd name="connsiteX123" fmla="*/ 0 w 12192000"/>
              <a:gd name="connsiteY123" fmla="*/ 2110468 h 2546191"/>
              <a:gd name="connsiteX124" fmla="*/ 0 w 12192000"/>
              <a:gd name="connsiteY124" fmla="*/ 0 h 2546191"/>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229639 h 2547404"/>
              <a:gd name="connsiteX112" fmla="*/ 1195347 w 12192000"/>
              <a:gd name="connsiteY112" fmla="*/ 2212354 h 2547404"/>
              <a:gd name="connsiteX113" fmla="*/ 970251 w 12192000"/>
              <a:gd name="connsiteY113" fmla="*/ 2221029 h 2547404"/>
              <a:gd name="connsiteX114" fmla="*/ 812914 w 12192000"/>
              <a:gd name="connsiteY114" fmla="*/ 2210095 h 2547404"/>
              <a:gd name="connsiteX115" fmla="*/ 597225 w 12192000"/>
              <a:gd name="connsiteY115" fmla="*/ 2180999 h 2547404"/>
              <a:gd name="connsiteX116" fmla="*/ 520671 w 12192000"/>
              <a:gd name="connsiteY116" fmla="*/ 2180980 h 2547404"/>
              <a:gd name="connsiteX117" fmla="*/ 503592 w 12192000"/>
              <a:gd name="connsiteY117" fmla="*/ 2525816 h 2547404"/>
              <a:gd name="connsiteX118" fmla="*/ 398953 w 12192000"/>
              <a:gd name="connsiteY118" fmla="*/ 2546111 h 2547404"/>
              <a:gd name="connsiteX119" fmla="*/ 295825 w 12192000"/>
              <a:gd name="connsiteY119" fmla="*/ 2373195 h 2547404"/>
              <a:gd name="connsiteX120" fmla="*/ 77641 w 12192000"/>
              <a:gd name="connsiteY120" fmla="*/ 2126835 h 2547404"/>
              <a:gd name="connsiteX121" fmla="*/ 37645 w 12192000"/>
              <a:gd name="connsiteY121" fmla="*/ 2115401 h 2547404"/>
              <a:gd name="connsiteX122" fmla="*/ 4572 w 12192000"/>
              <a:gd name="connsiteY122" fmla="*/ 2111091 h 2547404"/>
              <a:gd name="connsiteX123" fmla="*/ 0 w 12192000"/>
              <a:gd name="connsiteY123" fmla="*/ 2110468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229639 h 2547404"/>
              <a:gd name="connsiteX112" fmla="*/ 1195347 w 12192000"/>
              <a:gd name="connsiteY112" fmla="*/ 2212354 h 2547404"/>
              <a:gd name="connsiteX113" fmla="*/ 970251 w 12192000"/>
              <a:gd name="connsiteY113" fmla="*/ 2221029 h 2547404"/>
              <a:gd name="connsiteX114" fmla="*/ 812914 w 12192000"/>
              <a:gd name="connsiteY114" fmla="*/ 2210095 h 2547404"/>
              <a:gd name="connsiteX115" fmla="*/ 597225 w 12192000"/>
              <a:gd name="connsiteY115" fmla="*/ 2180999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373195 h 2547404"/>
              <a:gd name="connsiteX120" fmla="*/ 77641 w 12192000"/>
              <a:gd name="connsiteY120" fmla="*/ 2126835 h 2547404"/>
              <a:gd name="connsiteX121" fmla="*/ 37645 w 12192000"/>
              <a:gd name="connsiteY121" fmla="*/ 2115401 h 2547404"/>
              <a:gd name="connsiteX122" fmla="*/ 4572 w 12192000"/>
              <a:gd name="connsiteY122" fmla="*/ 2111091 h 2547404"/>
              <a:gd name="connsiteX123" fmla="*/ 0 w 12192000"/>
              <a:gd name="connsiteY123" fmla="*/ 2110468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229639 h 2547404"/>
              <a:gd name="connsiteX112" fmla="*/ 1195347 w 12192000"/>
              <a:gd name="connsiteY112" fmla="*/ 2212354 h 2547404"/>
              <a:gd name="connsiteX113" fmla="*/ 970251 w 12192000"/>
              <a:gd name="connsiteY113" fmla="*/ 2221029 h 2547404"/>
              <a:gd name="connsiteX114" fmla="*/ 812914 w 12192000"/>
              <a:gd name="connsiteY114" fmla="*/ 2210095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373195 h 2547404"/>
              <a:gd name="connsiteX120" fmla="*/ 77641 w 12192000"/>
              <a:gd name="connsiteY120" fmla="*/ 2126835 h 2547404"/>
              <a:gd name="connsiteX121" fmla="*/ 37645 w 12192000"/>
              <a:gd name="connsiteY121" fmla="*/ 2115401 h 2547404"/>
              <a:gd name="connsiteX122" fmla="*/ 4572 w 12192000"/>
              <a:gd name="connsiteY122" fmla="*/ 2111091 h 2547404"/>
              <a:gd name="connsiteX123" fmla="*/ 0 w 12192000"/>
              <a:gd name="connsiteY123" fmla="*/ 2110468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229639 h 2547404"/>
              <a:gd name="connsiteX112" fmla="*/ 1195347 w 12192000"/>
              <a:gd name="connsiteY112" fmla="*/ 2212354 h 2547404"/>
              <a:gd name="connsiteX113" fmla="*/ 970251 w 12192000"/>
              <a:gd name="connsiteY113" fmla="*/ 222102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373195 h 2547404"/>
              <a:gd name="connsiteX120" fmla="*/ 77641 w 12192000"/>
              <a:gd name="connsiteY120" fmla="*/ 2126835 h 2547404"/>
              <a:gd name="connsiteX121" fmla="*/ 37645 w 12192000"/>
              <a:gd name="connsiteY121" fmla="*/ 2115401 h 2547404"/>
              <a:gd name="connsiteX122" fmla="*/ 4572 w 12192000"/>
              <a:gd name="connsiteY122" fmla="*/ 2111091 h 2547404"/>
              <a:gd name="connsiteX123" fmla="*/ 0 w 12192000"/>
              <a:gd name="connsiteY123" fmla="*/ 2110468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229639 h 2547404"/>
              <a:gd name="connsiteX112" fmla="*/ 1195347 w 12192000"/>
              <a:gd name="connsiteY112" fmla="*/ 2212354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373195 h 2547404"/>
              <a:gd name="connsiteX120" fmla="*/ 77641 w 12192000"/>
              <a:gd name="connsiteY120" fmla="*/ 2126835 h 2547404"/>
              <a:gd name="connsiteX121" fmla="*/ 37645 w 12192000"/>
              <a:gd name="connsiteY121" fmla="*/ 2115401 h 2547404"/>
              <a:gd name="connsiteX122" fmla="*/ 4572 w 12192000"/>
              <a:gd name="connsiteY122" fmla="*/ 2111091 h 2547404"/>
              <a:gd name="connsiteX123" fmla="*/ 0 w 12192000"/>
              <a:gd name="connsiteY123" fmla="*/ 2110468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229639 h 2547404"/>
              <a:gd name="connsiteX112" fmla="*/ 1195347 w 12192000"/>
              <a:gd name="connsiteY112" fmla="*/ 2212354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373195 h 2547404"/>
              <a:gd name="connsiteX120" fmla="*/ 77641 w 12192000"/>
              <a:gd name="connsiteY120" fmla="*/ 2126835 h 2547404"/>
              <a:gd name="connsiteX121" fmla="*/ 71304 w 12192000"/>
              <a:gd name="connsiteY121" fmla="*/ 2288384 h 2547404"/>
              <a:gd name="connsiteX122" fmla="*/ 4572 w 12192000"/>
              <a:gd name="connsiteY122" fmla="*/ 2111091 h 2547404"/>
              <a:gd name="connsiteX123" fmla="*/ 0 w 12192000"/>
              <a:gd name="connsiteY123" fmla="*/ 2110468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229639 h 2547404"/>
              <a:gd name="connsiteX112" fmla="*/ 1195347 w 12192000"/>
              <a:gd name="connsiteY112" fmla="*/ 2212354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373195 h 2547404"/>
              <a:gd name="connsiteX120" fmla="*/ 144958 w 12192000"/>
              <a:gd name="connsiteY120" fmla="*/ 2369013 h 2547404"/>
              <a:gd name="connsiteX121" fmla="*/ 71304 w 12192000"/>
              <a:gd name="connsiteY121" fmla="*/ 2288384 h 2547404"/>
              <a:gd name="connsiteX122" fmla="*/ 4572 w 12192000"/>
              <a:gd name="connsiteY122" fmla="*/ 2111091 h 2547404"/>
              <a:gd name="connsiteX123" fmla="*/ 0 w 12192000"/>
              <a:gd name="connsiteY123" fmla="*/ 2110468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229639 h 2547404"/>
              <a:gd name="connsiteX112" fmla="*/ 1195347 w 12192000"/>
              <a:gd name="connsiteY112" fmla="*/ 2212354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144958 w 12192000"/>
              <a:gd name="connsiteY120" fmla="*/ 2369013 h 2547404"/>
              <a:gd name="connsiteX121" fmla="*/ 71304 w 12192000"/>
              <a:gd name="connsiteY121" fmla="*/ 2288384 h 2547404"/>
              <a:gd name="connsiteX122" fmla="*/ 4572 w 12192000"/>
              <a:gd name="connsiteY122" fmla="*/ 2111091 h 2547404"/>
              <a:gd name="connsiteX123" fmla="*/ 0 w 12192000"/>
              <a:gd name="connsiteY123" fmla="*/ 2110468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229639 h 2547404"/>
              <a:gd name="connsiteX112" fmla="*/ 1190951 w 12192000"/>
              <a:gd name="connsiteY112" fmla="*/ 2361469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144958 w 12192000"/>
              <a:gd name="connsiteY120" fmla="*/ 2369013 h 2547404"/>
              <a:gd name="connsiteX121" fmla="*/ 71304 w 12192000"/>
              <a:gd name="connsiteY121" fmla="*/ 2288384 h 2547404"/>
              <a:gd name="connsiteX122" fmla="*/ 4572 w 12192000"/>
              <a:gd name="connsiteY122" fmla="*/ 2111091 h 2547404"/>
              <a:gd name="connsiteX123" fmla="*/ 0 w 12192000"/>
              <a:gd name="connsiteY123" fmla="*/ 2110468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301939 h 2547404"/>
              <a:gd name="connsiteX112" fmla="*/ 1190951 w 12192000"/>
              <a:gd name="connsiteY112" fmla="*/ 2361469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144958 w 12192000"/>
              <a:gd name="connsiteY120" fmla="*/ 2369013 h 2547404"/>
              <a:gd name="connsiteX121" fmla="*/ 71304 w 12192000"/>
              <a:gd name="connsiteY121" fmla="*/ 2288384 h 2547404"/>
              <a:gd name="connsiteX122" fmla="*/ 4572 w 12192000"/>
              <a:gd name="connsiteY122" fmla="*/ 2111091 h 2547404"/>
              <a:gd name="connsiteX123" fmla="*/ 0 w 12192000"/>
              <a:gd name="connsiteY123" fmla="*/ 2110468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301939 h 2547404"/>
              <a:gd name="connsiteX112" fmla="*/ 1190951 w 12192000"/>
              <a:gd name="connsiteY112" fmla="*/ 2361469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144958 w 12192000"/>
              <a:gd name="connsiteY120" fmla="*/ 2369013 h 2547404"/>
              <a:gd name="connsiteX121" fmla="*/ 71304 w 12192000"/>
              <a:gd name="connsiteY121" fmla="*/ 2288384 h 2547404"/>
              <a:gd name="connsiteX122" fmla="*/ 4572 w 12192000"/>
              <a:gd name="connsiteY122" fmla="*/ 2111091 h 2547404"/>
              <a:gd name="connsiteX123" fmla="*/ 0 w 12192000"/>
              <a:gd name="connsiteY123" fmla="*/ 1970389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301939 h 2547404"/>
              <a:gd name="connsiteX112" fmla="*/ 1190951 w 12192000"/>
              <a:gd name="connsiteY112" fmla="*/ 2361469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144958 w 12192000"/>
              <a:gd name="connsiteY120" fmla="*/ 2369013 h 2547404"/>
              <a:gd name="connsiteX121" fmla="*/ 71304 w 12192000"/>
              <a:gd name="connsiteY121" fmla="*/ 2288384 h 2547404"/>
              <a:gd name="connsiteX122" fmla="*/ 4572 w 12192000"/>
              <a:gd name="connsiteY122" fmla="*/ 2314430 h 2547404"/>
              <a:gd name="connsiteX123" fmla="*/ 0 w 12192000"/>
              <a:gd name="connsiteY123" fmla="*/ 1970389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301939 h 2547404"/>
              <a:gd name="connsiteX112" fmla="*/ 1190951 w 12192000"/>
              <a:gd name="connsiteY112" fmla="*/ 2361469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210900 w 12192000"/>
              <a:gd name="connsiteY120" fmla="*/ 2427755 h 2547404"/>
              <a:gd name="connsiteX121" fmla="*/ 71304 w 12192000"/>
              <a:gd name="connsiteY121" fmla="*/ 2288384 h 2547404"/>
              <a:gd name="connsiteX122" fmla="*/ 4572 w 12192000"/>
              <a:gd name="connsiteY122" fmla="*/ 2314430 h 2547404"/>
              <a:gd name="connsiteX123" fmla="*/ 0 w 12192000"/>
              <a:gd name="connsiteY123" fmla="*/ 1970389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301939 h 2547404"/>
              <a:gd name="connsiteX112" fmla="*/ 1190951 w 12192000"/>
              <a:gd name="connsiteY112" fmla="*/ 2361469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210900 w 12192000"/>
              <a:gd name="connsiteY120" fmla="*/ 2427755 h 2547404"/>
              <a:gd name="connsiteX121" fmla="*/ 150434 w 12192000"/>
              <a:gd name="connsiteY121" fmla="*/ 2428463 h 2547404"/>
              <a:gd name="connsiteX122" fmla="*/ 4572 w 12192000"/>
              <a:gd name="connsiteY122" fmla="*/ 2314430 h 2547404"/>
              <a:gd name="connsiteX123" fmla="*/ 0 w 12192000"/>
              <a:gd name="connsiteY123" fmla="*/ 1970389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301939 h 2547404"/>
              <a:gd name="connsiteX112" fmla="*/ 1190951 w 12192000"/>
              <a:gd name="connsiteY112" fmla="*/ 2361469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210900 w 12192000"/>
              <a:gd name="connsiteY120" fmla="*/ 2427755 h 2547404"/>
              <a:gd name="connsiteX121" fmla="*/ 150434 w 12192000"/>
              <a:gd name="connsiteY121" fmla="*/ 2428463 h 2547404"/>
              <a:gd name="connsiteX122" fmla="*/ 101288 w 12192000"/>
              <a:gd name="connsiteY122" fmla="*/ 2440952 h 2547404"/>
              <a:gd name="connsiteX123" fmla="*/ 0 w 12192000"/>
              <a:gd name="connsiteY123" fmla="*/ 1970389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301939 h 2547404"/>
              <a:gd name="connsiteX112" fmla="*/ 1190951 w 12192000"/>
              <a:gd name="connsiteY112" fmla="*/ 2361469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210900 w 12192000"/>
              <a:gd name="connsiteY120" fmla="*/ 2427755 h 2547404"/>
              <a:gd name="connsiteX121" fmla="*/ 150434 w 12192000"/>
              <a:gd name="connsiteY121" fmla="*/ 2428463 h 2547404"/>
              <a:gd name="connsiteX122" fmla="*/ 101288 w 12192000"/>
              <a:gd name="connsiteY122" fmla="*/ 2440952 h 2547404"/>
              <a:gd name="connsiteX123" fmla="*/ 0 w 12192000"/>
              <a:gd name="connsiteY123" fmla="*/ 2494553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301939 h 2547404"/>
              <a:gd name="connsiteX112" fmla="*/ 1190951 w 12192000"/>
              <a:gd name="connsiteY112" fmla="*/ 2361469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210900 w 12192000"/>
              <a:gd name="connsiteY120" fmla="*/ 2486498 h 2547404"/>
              <a:gd name="connsiteX121" fmla="*/ 150434 w 12192000"/>
              <a:gd name="connsiteY121" fmla="*/ 2428463 h 2547404"/>
              <a:gd name="connsiteX122" fmla="*/ 101288 w 12192000"/>
              <a:gd name="connsiteY122" fmla="*/ 2440952 h 2547404"/>
              <a:gd name="connsiteX123" fmla="*/ 0 w 12192000"/>
              <a:gd name="connsiteY123" fmla="*/ 2494553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301939 h 2547404"/>
              <a:gd name="connsiteX112" fmla="*/ 1190951 w 12192000"/>
              <a:gd name="connsiteY112" fmla="*/ 2361469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210900 w 12192000"/>
              <a:gd name="connsiteY120" fmla="*/ 2486498 h 2547404"/>
              <a:gd name="connsiteX121" fmla="*/ 154830 w 12192000"/>
              <a:gd name="connsiteY121" fmla="*/ 2487206 h 2547404"/>
              <a:gd name="connsiteX122" fmla="*/ 101288 w 12192000"/>
              <a:gd name="connsiteY122" fmla="*/ 2440952 h 2547404"/>
              <a:gd name="connsiteX123" fmla="*/ 0 w 12192000"/>
              <a:gd name="connsiteY123" fmla="*/ 2494553 h 2547404"/>
              <a:gd name="connsiteX124" fmla="*/ 0 w 12192000"/>
              <a:gd name="connsiteY124" fmla="*/ 0 h 2547404"/>
              <a:gd name="connsiteX0" fmla="*/ 0 w 12192000"/>
              <a:gd name="connsiteY0" fmla="*/ 0 h 2547404"/>
              <a:gd name="connsiteX1" fmla="*/ 12192000 w 12192000"/>
              <a:gd name="connsiteY1" fmla="*/ 0 h 2547404"/>
              <a:gd name="connsiteX2" fmla="*/ 12192000 w 12192000"/>
              <a:gd name="connsiteY2" fmla="*/ 751299 h 2547404"/>
              <a:gd name="connsiteX3" fmla="*/ 11890686 w 12192000"/>
              <a:gd name="connsiteY3" fmla="*/ 732766 h 2547404"/>
              <a:gd name="connsiteX4" fmla="*/ 11649954 w 12192000"/>
              <a:gd name="connsiteY4" fmla="*/ 749628 h 2547404"/>
              <a:gd name="connsiteX5" fmla="*/ 11560424 w 12192000"/>
              <a:gd name="connsiteY5" fmla="*/ 748017 h 2547404"/>
              <a:gd name="connsiteX6" fmla="*/ 11358455 w 12192000"/>
              <a:gd name="connsiteY6" fmla="*/ 747593 h 2547404"/>
              <a:gd name="connsiteX7" fmla="*/ 11165209 w 12192000"/>
              <a:gd name="connsiteY7" fmla="*/ 748852 h 2547404"/>
              <a:gd name="connsiteX8" fmla="*/ 11058755 w 12192000"/>
              <a:gd name="connsiteY8" fmla="*/ 749617 h 2547404"/>
              <a:gd name="connsiteX9" fmla="*/ 10803046 w 12192000"/>
              <a:gd name="connsiteY9" fmla="*/ 774328 h 2547404"/>
              <a:gd name="connsiteX10" fmla="*/ 10458762 w 12192000"/>
              <a:gd name="connsiteY10" fmla="*/ 755400 h 2547404"/>
              <a:gd name="connsiteX11" fmla="*/ 10211200 w 12192000"/>
              <a:gd name="connsiteY11" fmla="*/ 767513 h 2547404"/>
              <a:gd name="connsiteX12" fmla="*/ 10167995 w 12192000"/>
              <a:gd name="connsiteY12" fmla="*/ 760843 h 2547404"/>
              <a:gd name="connsiteX13" fmla="*/ 9997044 w 12192000"/>
              <a:gd name="connsiteY13" fmla="*/ 780129 h 2547404"/>
              <a:gd name="connsiteX14" fmla="*/ 9943887 w 12192000"/>
              <a:gd name="connsiteY14" fmla="*/ 804141 h 2547404"/>
              <a:gd name="connsiteX15" fmla="*/ 9918248 w 12192000"/>
              <a:gd name="connsiteY15" fmla="*/ 816628 h 2547404"/>
              <a:gd name="connsiteX16" fmla="*/ 9767091 w 12192000"/>
              <a:gd name="connsiteY16" fmla="*/ 870550 h 2547404"/>
              <a:gd name="connsiteX17" fmla="*/ 9683005 w 12192000"/>
              <a:gd name="connsiteY17" fmla="*/ 894128 h 2547404"/>
              <a:gd name="connsiteX18" fmla="*/ 9500499 w 12192000"/>
              <a:gd name="connsiteY18" fmla="*/ 954680 h 2547404"/>
              <a:gd name="connsiteX19" fmla="*/ 9410017 w 12192000"/>
              <a:gd name="connsiteY19" fmla="*/ 993931 h 2547404"/>
              <a:gd name="connsiteX20" fmla="*/ 9392919 w 12192000"/>
              <a:gd name="connsiteY20" fmla="*/ 994656 h 2547404"/>
              <a:gd name="connsiteX21" fmla="*/ 9268019 w 12192000"/>
              <a:gd name="connsiteY21" fmla="*/ 1007442 h 2547404"/>
              <a:gd name="connsiteX22" fmla="*/ 9188177 w 12192000"/>
              <a:gd name="connsiteY22" fmla="*/ 1035474 h 2547404"/>
              <a:gd name="connsiteX23" fmla="*/ 9155969 w 12192000"/>
              <a:gd name="connsiteY23" fmla="*/ 1046804 h 2547404"/>
              <a:gd name="connsiteX24" fmla="*/ 9133985 w 12192000"/>
              <a:gd name="connsiteY24" fmla="*/ 1046450 h 2547404"/>
              <a:gd name="connsiteX25" fmla="*/ 9003462 w 12192000"/>
              <a:gd name="connsiteY25" fmla="*/ 1042406 h 2547404"/>
              <a:gd name="connsiteX26" fmla="*/ 8968445 w 12192000"/>
              <a:gd name="connsiteY26" fmla="*/ 1052169 h 2547404"/>
              <a:gd name="connsiteX27" fmla="*/ 8886001 w 12192000"/>
              <a:gd name="connsiteY27" fmla="*/ 1067468 h 2547404"/>
              <a:gd name="connsiteX28" fmla="*/ 8838610 w 12192000"/>
              <a:gd name="connsiteY28" fmla="*/ 1075091 h 2547404"/>
              <a:gd name="connsiteX29" fmla="*/ 8665605 w 12192000"/>
              <a:gd name="connsiteY29" fmla="*/ 1110791 h 2547404"/>
              <a:gd name="connsiteX30" fmla="*/ 8419755 w 12192000"/>
              <a:gd name="connsiteY30" fmla="*/ 1216260 h 2547404"/>
              <a:gd name="connsiteX31" fmla="*/ 8411626 w 12192000"/>
              <a:gd name="connsiteY31" fmla="*/ 1214397 h 2547404"/>
              <a:gd name="connsiteX32" fmla="*/ 8363469 w 12192000"/>
              <a:gd name="connsiteY32" fmla="*/ 1246658 h 2547404"/>
              <a:gd name="connsiteX33" fmla="*/ 8275497 w 12192000"/>
              <a:gd name="connsiteY33" fmla="*/ 1264396 h 2547404"/>
              <a:gd name="connsiteX34" fmla="*/ 8074238 w 12192000"/>
              <a:gd name="connsiteY34" fmla="*/ 1301895 h 2547404"/>
              <a:gd name="connsiteX35" fmla="*/ 7902328 w 12192000"/>
              <a:gd name="connsiteY35" fmla="*/ 1345865 h 2547404"/>
              <a:gd name="connsiteX36" fmla="*/ 7840612 w 12192000"/>
              <a:gd name="connsiteY36" fmla="*/ 1369373 h 2547404"/>
              <a:gd name="connsiteX37" fmla="*/ 7786819 w 12192000"/>
              <a:gd name="connsiteY37" fmla="*/ 1378970 h 2547404"/>
              <a:gd name="connsiteX38" fmla="*/ 7548172 w 12192000"/>
              <a:gd name="connsiteY38" fmla="*/ 1417460 h 2547404"/>
              <a:gd name="connsiteX39" fmla="*/ 7483437 w 12192000"/>
              <a:gd name="connsiteY39" fmla="*/ 1478152 h 2547404"/>
              <a:gd name="connsiteX40" fmla="*/ 7377870 w 12192000"/>
              <a:gd name="connsiteY40" fmla="*/ 1523319 h 2547404"/>
              <a:gd name="connsiteX41" fmla="*/ 7230737 w 12192000"/>
              <a:gd name="connsiteY41" fmla="*/ 1562633 h 2547404"/>
              <a:gd name="connsiteX42" fmla="*/ 7224458 w 12192000"/>
              <a:gd name="connsiteY42" fmla="*/ 1573008 h 2547404"/>
              <a:gd name="connsiteX43" fmla="*/ 7183121 w 12192000"/>
              <a:gd name="connsiteY43" fmla="*/ 1595162 h 2547404"/>
              <a:gd name="connsiteX44" fmla="*/ 7164601 w 12192000"/>
              <a:gd name="connsiteY44" fmla="*/ 1606490 h 2547404"/>
              <a:gd name="connsiteX45" fmla="*/ 6900177 w 12192000"/>
              <a:gd name="connsiteY45" fmla="*/ 1636016 h 2547404"/>
              <a:gd name="connsiteX46" fmla="*/ 6795372 w 12192000"/>
              <a:gd name="connsiteY46" fmla="*/ 1644845 h 2547404"/>
              <a:gd name="connsiteX47" fmla="*/ 6692251 w 12192000"/>
              <a:gd name="connsiteY47" fmla="*/ 1656357 h 2547404"/>
              <a:gd name="connsiteX48" fmla="*/ 6655235 w 12192000"/>
              <a:gd name="connsiteY48" fmla="*/ 1661869 h 2547404"/>
              <a:gd name="connsiteX49" fmla="*/ 6554894 w 12192000"/>
              <a:gd name="connsiteY49" fmla="*/ 1664428 h 2547404"/>
              <a:gd name="connsiteX50" fmla="*/ 6516595 w 12192000"/>
              <a:gd name="connsiteY50" fmla="*/ 1667475 h 2547404"/>
              <a:gd name="connsiteX51" fmla="*/ 6508541 w 12192000"/>
              <a:gd name="connsiteY51" fmla="*/ 1668757 h 2547404"/>
              <a:gd name="connsiteX52" fmla="*/ 6471012 w 12192000"/>
              <a:gd name="connsiteY52" fmla="*/ 1678604 h 2547404"/>
              <a:gd name="connsiteX53" fmla="*/ 6364035 w 12192000"/>
              <a:gd name="connsiteY53" fmla="*/ 1667683 h 2547404"/>
              <a:gd name="connsiteX54" fmla="*/ 6243319 w 12192000"/>
              <a:gd name="connsiteY54" fmla="*/ 1695560 h 2547404"/>
              <a:gd name="connsiteX55" fmla="*/ 6098321 w 12192000"/>
              <a:gd name="connsiteY55" fmla="*/ 1721646 h 2547404"/>
              <a:gd name="connsiteX56" fmla="*/ 5880652 w 12192000"/>
              <a:gd name="connsiteY56" fmla="*/ 1779643 h 2547404"/>
              <a:gd name="connsiteX57" fmla="*/ 5785959 w 12192000"/>
              <a:gd name="connsiteY57" fmla="*/ 1775307 h 2547404"/>
              <a:gd name="connsiteX58" fmla="*/ 5643534 w 12192000"/>
              <a:gd name="connsiteY58" fmla="*/ 1802919 h 2547404"/>
              <a:gd name="connsiteX59" fmla="*/ 5518799 w 12192000"/>
              <a:gd name="connsiteY59" fmla="*/ 1818312 h 2547404"/>
              <a:gd name="connsiteX60" fmla="*/ 5505014 w 12192000"/>
              <a:gd name="connsiteY60" fmla="*/ 1819259 h 2547404"/>
              <a:gd name="connsiteX61" fmla="*/ 5453307 w 12192000"/>
              <a:gd name="connsiteY61" fmla="*/ 1815450 h 2547404"/>
              <a:gd name="connsiteX62" fmla="*/ 5221533 w 12192000"/>
              <a:gd name="connsiteY62" fmla="*/ 1846950 h 2547404"/>
              <a:gd name="connsiteX63" fmla="*/ 5149802 w 12192000"/>
              <a:gd name="connsiteY63" fmla="*/ 1844846 h 2547404"/>
              <a:gd name="connsiteX64" fmla="*/ 5114927 w 12192000"/>
              <a:gd name="connsiteY64" fmla="*/ 1847827 h 2547404"/>
              <a:gd name="connsiteX65" fmla="*/ 5108970 w 12192000"/>
              <a:gd name="connsiteY65" fmla="*/ 1847935 h 2547404"/>
              <a:gd name="connsiteX66" fmla="*/ 5067961 w 12192000"/>
              <a:gd name="connsiteY66" fmla="*/ 1845917 h 2547404"/>
              <a:gd name="connsiteX67" fmla="*/ 5007075 w 12192000"/>
              <a:gd name="connsiteY67" fmla="*/ 1838626 h 2547404"/>
              <a:gd name="connsiteX68" fmla="*/ 4944087 w 12192000"/>
              <a:gd name="connsiteY68" fmla="*/ 1823332 h 2547404"/>
              <a:gd name="connsiteX69" fmla="*/ 4907662 w 12192000"/>
              <a:gd name="connsiteY69" fmla="*/ 1816900 h 2547404"/>
              <a:gd name="connsiteX70" fmla="*/ 4882386 w 12192000"/>
              <a:gd name="connsiteY70" fmla="*/ 1809844 h 2547404"/>
              <a:gd name="connsiteX71" fmla="*/ 4811440 w 12192000"/>
              <a:gd name="connsiteY71" fmla="*/ 1804655 h 2547404"/>
              <a:gd name="connsiteX72" fmla="*/ 4691075 w 12192000"/>
              <a:gd name="connsiteY72" fmla="*/ 1801389 h 2547404"/>
              <a:gd name="connsiteX73" fmla="*/ 4640313 w 12192000"/>
              <a:gd name="connsiteY73" fmla="*/ 1784307 h 2547404"/>
              <a:gd name="connsiteX74" fmla="*/ 4536503 w 12192000"/>
              <a:gd name="connsiteY74" fmla="*/ 1785334 h 2547404"/>
              <a:gd name="connsiteX75" fmla="*/ 4513724 w 12192000"/>
              <a:gd name="connsiteY75" fmla="*/ 1791996 h 2547404"/>
              <a:gd name="connsiteX76" fmla="*/ 4459810 w 12192000"/>
              <a:gd name="connsiteY76" fmla="*/ 1797886 h 2547404"/>
              <a:gd name="connsiteX77" fmla="*/ 4379064 w 12192000"/>
              <a:gd name="connsiteY77" fmla="*/ 1817177 h 2547404"/>
              <a:gd name="connsiteX78" fmla="*/ 4290981 w 12192000"/>
              <a:gd name="connsiteY78" fmla="*/ 1839677 h 2547404"/>
              <a:gd name="connsiteX79" fmla="*/ 4238372 w 12192000"/>
              <a:gd name="connsiteY79" fmla="*/ 1851480 h 2547404"/>
              <a:gd name="connsiteX80" fmla="*/ 4232517 w 12192000"/>
              <a:gd name="connsiteY80" fmla="*/ 1852567 h 2547404"/>
              <a:gd name="connsiteX81" fmla="*/ 4191732 w 12192000"/>
              <a:gd name="connsiteY81" fmla="*/ 1857328 h 2547404"/>
              <a:gd name="connsiteX82" fmla="*/ 4065532 w 12192000"/>
              <a:gd name="connsiteY82" fmla="*/ 1855477 h 2547404"/>
              <a:gd name="connsiteX83" fmla="*/ 4028460 w 12192000"/>
              <a:gd name="connsiteY83" fmla="*/ 1855137 h 2547404"/>
              <a:gd name="connsiteX84" fmla="*/ 4002267 w 12192000"/>
              <a:gd name="connsiteY84" fmla="*/ 1852352 h 2547404"/>
              <a:gd name="connsiteX85" fmla="*/ 3931396 w 12192000"/>
              <a:gd name="connsiteY85" fmla="*/ 1858915 h 2547404"/>
              <a:gd name="connsiteX86" fmla="*/ 3812162 w 12192000"/>
              <a:gd name="connsiteY86" fmla="*/ 1875501 h 2547404"/>
              <a:gd name="connsiteX87" fmla="*/ 3758105 w 12192000"/>
              <a:gd name="connsiteY87" fmla="*/ 1871856 h 2547404"/>
              <a:gd name="connsiteX88" fmla="*/ 3567259 w 12192000"/>
              <a:gd name="connsiteY88" fmla="*/ 1893482 h 2547404"/>
              <a:gd name="connsiteX89" fmla="*/ 3405770 w 12192000"/>
              <a:gd name="connsiteY89" fmla="*/ 1904591 h 2547404"/>
              <a:gd name="connsiteX90" fmla="*/ 3280097 w 12192000"/>
              <a:gd name="connsiteY90" fmla="*/ 1919610 h 2547404"/>
              <a:gd name="connsiteX91" fmla="*/ 3009910 w 12192000"/>
              <a:gd name="connsiteY91" fmla="*/ 1957866 h 2547404"/>
              <a:gd name="connsiteX92" fmla="*/ 2995934 w 12192000"/>
              <a:gd name="connsiteY92" fmla="*/ 1967085 h 2547404"/>
              <a:gd name="connsiteX93" fmla="*/ 2942858 w 12192000"/>
              <a:gd name="connsiteY93" fmla="*/ 1981367 h 2547404"/>
              <a:gd name="connsiteX94" fmla="*/ 2875436 w 12192000"/>
              <a:gd name="connsiteY94" fmla="*/ 1996977 h 2547404"/>
              <a:gd name="connsiteX95" fmla="*/ 2874892 w 12192000"/>
              <a:gd name="connsiteY95" fmla="*/ 1996085 h 2547404"/>
              <a:gd name="connsiteX96" fmla="*/ 2843662 w 12192000"/>
              <a:gd name="connsiteY96" fmla="*/ 1992498 h 2547404"/>
              <a:gd name="connsiteX97" fmla="*/ 2718916 w 12192000"/>
              <a:gd name="connsiteY97" fmla="*/ 1990867 h 2547404"/>
              <a:gd name="connsiteX98" fmla="*/ 2713522 w 12192000"/>
              <a:gd name="connsiteY98" fmla="*/ 1990173 h 2547404"/>
              <a:gd name="connsiteX99" fmla="*/ 2476147 w 12192000"/>
              <a:gd name="connsiteY99" fmla="*/ 1998305 h 2547404"/>
              <a:gd name="connsiteX100" fmla="*/ 2373568 w 12192000"/>
              <a:gd name="connsiteY100" fmla="*/ 2003219 h 2547404"/>
              <a:gd name="connsiteX101" fmla="*/ 2287219 w 12192000"/>
              <a:gd name="connsiteY101" fmla="*/ 1998750 h 2547404"/>
              <a:gd name="connsiteX102" fmla="*/ 2164831 w 12192000"/>
              <a:gd name="connsiteY102" fmla="*/ 2010143 h 2547404"/>
              <a:gd name="connsiteX103" fmla="*/ 2058061 w 12192000"/>
              <a:gd name="connsiteY103" fmla="*/ 2047942 h 2547404"/>
              <a:gd name="connsiteX104" fmla="*/ 2042244 w 12192000"/>
              <a:gd name="connsiteY104" fmla="*/ 2055560 h 2547404"/>
              <a:gd name="connsiteX105" fmla="*/ 1877728 w 12192000"/>
              <a:gd name="connsiteY105" fmla="*/ 2101004 h 2547404"/>
              <a:gd name="connsiteX106" fmla="*/ 1759056 w 12192000"/>
              <a:gd name="connsiteY106" fmla="*/ 2125608 h 2547404"/>
              <a:gd name="connsiteX107" fmla="*/ 1637948 w 12192000"/>
              <a:gd name="connsiteY107" fmla="*/ 2172597 h 2547404"/>
              <a:gd name="connsiteX108" fmla="*/ 1434549 w 12192000"/>
              <a:gd name="connsiteY108" fmla="*/ 2234522 h 2547404"/>
              <a:gd name="connsiteX109" fmla="*/ 1370962 w 12192000"/>
              <a:gd name="connsiteY109" fmla="*/ 2237474 h 2547404"/>
              <a:gd name="connsiteX110" fmla="*/ 1356367 w 12192000"/>
              <a:gd name="connsiteY110" fmla="*/ 2235089 h 2547404"/>
              <a:gd name="connsiteX111" fmla="*/ 1279765 w 12192000"/>
              <a:gd name="connsiteY111" fmla="*/ 2301939 h 2547404"/>
              <a:gd name="connsiteX112" fmla="*/ 1190951 w 12192000"/>
              <a:gd name="connsiteY112" fmla="*/ 2361469 h 2547404"/>
              <a:gd name="connsiteX113" fmla="*/ 1003910 w 12192000"/>
              <a:gd name="connsiteY113" fmla="*/ 2474739 h 2547404"/>
              <a:gd name="connsiteX114" fmla="*/ 891452 w 12192000"/>
              <a:gd name="connsiteY114" fmla="*/ 2486869 h 2547404"/>
              <a:gd name="connsiteX115" fmla="*/ 731861 w 12192000"/>
              <a:gd name="connsiteY115" fmla="*/ 2538500 h 2547404"/>
              <a:gd name="connsiteX116" fmla="*/ 610428 w 12192000"/>
              <a:gd name="connsiteY116" fmla="*/ 2492352 h 2547404"/>
              <a:gd name="connsiteX117" fmla="*/ 503592 w 12192000"/>
              <a:gd name="connsiteY117" fmla="*/ 2525816 h 2547404"/>
              <a:gd name="connsiteX118" fmla="*/ 398953 w 12192000"/>
              <a:gd name="connsiteY118" fmla="*/ 2546111 h 2547404"/>
              <a:gd name="connsiteX119" fmla="*/ 295825 w 12192000"/>
              <a:gd name="connsiteY119" fmla="*/ 2476986 h 2547404"/>
              <a:gd name="connsiteX120" fmla="*/ 210900 w 12192000"/>
              <a:gd name="connsiteY120" fmla="*/ 2486498 h 2547404"/>
              <a:gd name="connsiteX121" fmla="*/ 154830 w 12192000"/>
              <a:gd name="connsiteY121" fmla="*/ 2487206 h 2547404"/>
              <a:gd name="connsiteX122" fmla="*/ 101288 w 12192000"/>
              <a:gd name="connsiteY122" fmla="*/ 2504213 h 2547404"/>
              <a:gd name="connsiteX123" fmla="*/ 0 w 12192000"/>
              <a:gd name="connsiteY123" fmla="*/ 2494553 h 2547404"/>
              <a:gd name="connsiteX124" fmla="*/ 0 w 12192000"/>
              <a:gd name="connsiteY124" fmla="*/ 0 h 2547404"/>
              <a:gd name="connsiteX0" fmla="*/ 0 w 12192000"/>
              <a:gd name="connsiteY0" fmla="*/ 0 h 2538698"/>
              <a:gd name="connsiteX1" fmla="*/ 12192000 w 12192000"/>
              <a:gd name="connsiteY1" fmla="*/ 0 h 2538698"/>
              <a:gd name="connsiteX2" fmla="*/ 12192000 w 12192000"/>
              <a:gd name="connsiteY2" fmla="*/ 751299 h 2538698"/>
              <a:gd name="connsiteX3" fmla="*/ 11890686 w 12192000"/>
              <a:gd name="connsiteY3" fmla="*/ 732766 h 2538698"/>
              <a:gd name="connsiteX4" fmla="*/ 11649954 w 12192000"/>
              <a:gd name="connsiteY4" fmla="*/ 749628 h 2538698"/>
              <a:gd name="connsiteX5" fmla="*/ 11560424 w 12192000"/>
              <a:gd name="connsiteY5" fmla="*/ 748017 h 2538698"/>
              <a:gd name="connsiteX6" fmla="*/ 11358455 w 12192000"/>
              <a:gd name="connsiteY6" fmla="*/ 747593 h 2538698"/>
              <a:gd name="connsiteX7" fmla="*/ 11165209 w 12192000"/>
              <a:gd name="connsiteY7" fmla="*/ 748852 h 2538698"/>
              <a:gd name="connsiteX8" fmla="*/ 11058755 w 12192000"/>
              <a:gd name="connsiteY8" fmla="*/ 749617 h 2538698"/>
              <a:gd name="connsiteX9" fmla="*/ 10803046 w 12192000"/>
              <a:gd name="connsiteY9" fmla="*/ 774328 h 2538698"/>
              <a:gd name="connsiteX10" fmla="*/ 10458762 w 12192000"/>
              <a:gd name="connsiteY10" fmla="*/ 755400 h 2538698"/>
              <a:gd name="connsiteX11" fmla="*/ 10211200 w 12192000"/>
              <a:gd name="connsiteY11" fmla="*/ 767513 h 2538698"/>
              <a:gd name="connsiteX12" fmla="*/ 10167995 w 12192000"/>
              <a:gd name="connsiteY12" fmla="*/ 760843 h 2538698"/>
              <a:gd name="connsiteX13" fmla="*/ 9997044 w 12192000"/>
              <a:gd name="connsiteY13" fmla="*/ 780129 h 2538698"/>
              <a:gd name="connsiteX14" fmla="*/ 9943887 w 12192000"/>
              <a:gd name="connsiteY14" fmla="*/ 804141 h 2538698"/>
              <a:gd name="connsiteX15" fmla="*/ 9918248 w 12192000"/>
              <a:gd name="connsiteY15" fmla="*/ 816628 h 2538698"/>
              <a:gd name="connsiteX16" fmla="*/ 9767091 w 12192000"/>
              <a:gd name="connsiteY16" fmla="*/ 870550 h 2538698"/>
              <a:gd name="connsiteX17" fmla="*/ 9683005 w 12192000"/>
              <a:gd name="connsiteY17" fmla="*/ 894128 h 2538698"/>
              <a:gd name="connsiteX18" fmla="*/ 9500499 w 12192000"/>
              <a:gd name="connsiteY18" fmla="*/ 954680 h 2538698"/>
              <a:gd name="connsiteX19" fmla="*/ 9410017 w 12192000"/>
              <a:gd name="connsiteY19" fmla="*/ 993931 h 2538698"/>
              <a:gd name="connsiteX20" fmla="*/ 9392919 w 12192000"/>
              <a:gd name="connsiteY20" fmla="*/ 994656 h 2538698"/>
              <a:gd name="connsiteX21" fmla="*/ 9268019 w 12192000"/>
              <a:gd name="connsiteY21" fmla="*/ 1007442 h 2538698"/>
              <a:gd name="connsiteX22" fmla="*/ 9188177 w 12192000"/>
              <a:gd name="connsiteY22" fmla="*/ 1035474 h 2538698"/>
              <a:gd name="connsiteX23" fmla="*/ 9155969 w 12192000"/>
              <a:gd name="connsiteY23" fmla="*/ 1046804 h 2538698"/>
              <a:gd name="connsiteX24" fmla="*/ 9133985 w 12192000"/>
              <a:gd name="connsiteY24" fmla="*/ 1046450 h 2538698"/>
              <a:gd name="connsiteX25" fmla="*/ 9003462 w 12192000"/>
              <a:gd name="connsiteY25" fmla="*/ 1042406 h 2538698"/>
              <a:gd name="connsiteX26" fmla="*/ 8968445 w 12192000"/>
              <a:gd name="connsiteY26" fmla="*/ 1052169 h 2538698"/>
              <a:gd name="connsiteX27" fmla="*/ 8886001 w 12192000"/>
              <a:gd name="connsiteY27" fmla="*/ 1067468 h 2538698"/>
              <a:gd name="connsiteX28" fmla="*/ 8838610 w 12192000"/>
              <a:gd name="connsiteY28" fmla="*/ 1075091 h 2538698"/>
              <a:gd name="connsiteX29" fmla="*/ 8665605 w 12192000"/>
              <a:gd name="connsiteY29" fmla="*/ 1110791 h 2538698"/>
              <a:gd name="connsiteX30" fmla="*/ 8419755 w 12192000"/>
              <a:gd name="connsiteY30" fmla="*/ 1216260 h 2538698"/>
              <a:gd name="connsiteX31" fmla="*/ 8411626 w 12192000"/>
              <a:gd name="connsiteY31" fmla="*/ 1214397 h 2538698"/>
              <a:gd name="connsiteX32" fmla="*/ 8363469 w 12192000"/>
              <a:gd name="connsiteY32" fmla="*/ 1246658 h 2538698"/>
              <a:gd name="connsiteX33" fmla="*/ 8275497 w 12192000"/>
              <a:gd name="connsiteY33" fmla="*/ 1264396 h 2538698"/>
              <a:gd name="connsiteX34" fmla="*/ 8074238 w 12192000"/>
              <a:gd name="connsiteY34" fmla="*/ 1301895 h 2538698"/>
              <a:gd name="connsiteX35" fmla="*/ 7902328 w 12192000"/>
              <a:gd name="connsiteY35" fmla="*/ 1345865 h 2538698"/>
              <a:gd name="connsiteX36" fmla="*/ 7840612 w 12192000"/>
              <a:gd name="connsiteY36" fmla="*/ 1369373 h 2538698"/>
              <a:gd name="connsiteX37" fmla="*/ 7786819 w 12192000"/>
              <a:gd name="connsiteY37" fmla="*/ 1378970 h 2538698"/>
              <a:gd name="connsiteX38" fmla="*/ 7548172 w 12192000"/>
              <a:gd name="connsiteY38" fmla="*/ 1417460 h 2538698"/>
              <a:gd name="connsiteX39" fmla="*/ 7483437 w 12192000"/>
              <a:gd name="connsiteY39" fmla="*/ 1478152 h 2538698"/>
              <a:gd name="connsiteX40" fmla="*/ 7377870 w 12192000"/>
              <a:gd name="connsiteY40" fmla="*/ 1523319 h 2538698"/>
              <a:gd name="connsiteX41" fmla="*/ 7230737 w 12192000"/>
              <a:gd name="connsiteY41" fmla="*/ 1562633 h 2538698"/>
              <a:gd name="connsiteX42" fmla="*/ 7224458 w 12192000"/>
              <a:gd name="connsiteY42" fmla="*/ 1573008 h 2538698"/>
              <a:gd name="connsiteX43" fmla="*/ 7183121 w 12192000"/>
              <a:gd name="connsiteY43" fmla="*/ 1595162 h 2538698"/>
              <a:gd name="connsiteX44" fmla="*/ 7164601 w 12192000"/>
              <a:gd name="connsiteY44" fmla="*/ 1606490 h 2538698"/>
              <a:gd name="connsiteX45" fmla="*/ 6900177 w 12192000"/>
              <a:gd name="connsiteY45" fmla="*/ 1636016 h 2538698"/>
              <a:gd name="connsiteX46" fmla="*/ 6795372 w 12192000"/>
              <a:gd name="connsiteY46" fmla="*/ 1644845 h 2538698"/>
              <a:gd name="connsiteX47" fmla="*/ 6692251 w 12192000"/>
              <a:gd name="connsiteY47" fmla="*/ 1656357 h 2538698"/>
              <a:gd name="connsiteX48" fmla="*/ 6655235 w 12192000"/>
              <a:gd name="connsiteY48" fmla="*/ 1661869 h 2538698"/>
              <a:gd name="connsiteX49" fmla="*/ 6554894 w 12192000"/>
              <a:gd name="connsiteY49" fmla="*/ 1664428 h 2538698"/>
              <a:gd name="connsiteX50" fmla="*/ 6516595 w 12192000"/>
              <a:gd name="connsiteY50" fmla="*/ 1667475 h 2538698"/>
              <a:gd name="connsiteX51" fmla="*/ 6508541 w 12192000"/>
              <a:gd name="connsiteY51" fmla="*/ 1668757 h 2538698"/>
              <a:gd name="connsiteX52" fmla="*/ 6471012 w 12192000"/>
              <a:gd name="connsiteY52" fmla="*/ 1678604 h 2538698"/>
              <a:gd name="connsiteX53" fmla="*/ 6364035 w 12192000"/>
              <a:gd name="connsiteY53" fmla="*/ 1667683 h 2538698"/>
              <a:gd name="connsiteX54" fmla="*/ 6243319 w 12192000"/>
              <a:gd name="connsiteY54" fmla="*/ 1695560 h 2538698"/>
              <a:gd name="connsiteX55" fmla="*/ 6098321 w 12192000"/>
              <a:gd name="connsiteY55" fmla="*/ 1721646 h 2538698"/>
              <a:gd name="connsiteX56" fmla="*/ 5880652 w 12192000"/>
              <a:gd name="connsiteY56" fmla="*/ 1779643 h 2538698"/>
              <a:gd name="connsiteX57" fmla="*/ 5785959 w 12192000"/>
              <a:gd name="connsiteY57" fmla="*/ 1775307 h 2538698"/>
              <a:gd name="connsiteX58" fmla="*/ 5643534 w 12192000"/>
              <a:gd name="connsiteY58" fmla="*/ 1802919 h 2538698"/>
              <a:gd name="connsiteX59" fmla="*/ 5518799 w 12192000"/>
              <a:gd name="connsiteY59" fmla="*/ 1818312 h 2538698"/>
              <a:gd name="connsiteX60" fmla="*/ 5505014 w 12192000"/>
              <a:gd name="connsiteY60" fmla="*/ 1819259 h 2538698"/>
              <a:gd name="connsiteX61" fmla="*/ 5453307 w 12192000"/>
              <a:gd name="connsiteY61" fmla="*/ 1815450 h 2538698"/>
              <a:gd name="connsiteX62" fmla="*/ 5221533 w 12192000"/>
              <a:gd name="connsiteY62" fmla="*/ 1846950 h 2538698"/>
              <a:gd name="connsiteX63" fmla="*/ 5149802 w 12192000"/>
              <a:gd name="connsiteY63" fmla="*/ 1844846 h 2538698"/>
              <a:gd name="connsiteX64" fmla="*/ 5114927 w 12192000"/>
              <a:gd name="connsiteY64" fmla="*/ 1847827 h 2538698"/>
              <a:gd name="connsiteX65" fmla="*/ 5108970 w 12192000"/>
              <a:gd name="connsiteY65" fmla="*/ 1847935 h 2538698"/>
              <a:gd name="connsiteX66" fmla="*/ 5067961 w 12192000"/>
              <a:gd name="connsiteY66" fmla="*/ 1845917 h 2538698"/>
              <a:gd name="connsiteX67" fmla="*/ 5007075 w 12192000"/>
              <a:gd name="connsiteY67" fmla="*/ 1838626 h 2538698"/>
              <a:gd name="connsiteX68" fmla="*/ 4944087 w 12192000"/>
              <a:gd name="connsiteY68" fmla="*/ 1823332 h 2538698"/>
              <a:gd name="connsiteX69" fmla="*/ 4907662 w 12192000"/>
              <a:gd name="connsiteY69" fmla="*/ 1816900 h 2538698"/>
              <a:gd name="connsiteX70" fmla="*/ 4882386 w 12192000"/>
              <a:gd name="connsiteY70" fmla="*/ 1809844 h 2538698"/>
              <a:gd name="connsiteX71" fmla="*/ 4811440 w 12192000"/>
              <a:gd name="connsiteY71" fmla="*/ 1804655 h 2538698"/>
              <a:gd name="connsiteX72" fmla="*/ 4691075 w 12192000"/>
              <a:gd name="connsiteY72" fmla="*/ 1801389 h 2538698"/>
              <a:gd name="connsiteX73" fmla="*/ 4640313 w 12192000"/>
              <a:gd name="connsiteY73" fmla="*/ 1784307 h 2538698"/>
              <a:gd name="connsiteX74" fmla="*/ 4536503 w 12192000"/>
              <a:gd name="connsiteY74" fmla="*/ 1785334 h 2538698"/>
              <a:gd name="connsiteX75" fmla="*/ 4513724 w 12192000"/>
              <a:gd name="connsiteY75" fmla="*/ 1791996 h 2538698"/>
              <a:gd name="connsiteX76" fmla="*/ 4459810 w 12192000"/>
              <a:gd name="connsiteY76" fmla="*/ 1797886 h 2538698"/>
              <a:gd name="connsiteX77" fmla="*/ 4379064 w 12192000"/>
              <a:gd name="connsiteY77" fmla="*/ 1817177 h 2538698"/>
              <a:gd name="connsiteX78" fmla="*/ 4290981 w 12192000"/>
              <a:gd name="connsiteY78" fmla="*/ 1839677 h 2538698"/>
              <a:gd name="connsiteX79" fmla="*/ 4238372 w 12192000"/>
              <a:gd name="connsiteY79" fmla="*/ 1851480 h 2538698"/>
              <a:gd name="connsiteX80" fmla="*/ 4232517 w 12192000"/>
              <a:gd name="connsiteY80" fmla="*/ 1852567 h 2538698"/>
              <a:gd name="connsiteX81" fmla="*/ 4191732 w 12192000"/>
              <a:gd name="connsiteY81" fmla="*/ 1857328 h 2538698"/>
              <a:gd name="connsiteX82" fmla="*/ 4065532 w 12192000"/>
              <a:gd name="connsiteY82" fmla="*/ 1855477 h 2538698"/>
              <a:gd name="connsiteX83" fmla="*/ 4028460 w 12192000"/>
              <a:gd name="connsiteY83" fmla="*/ 1855137 h 2538698"/>
              <a:gd name="connsiteX84" fmla="*/ 4002267 w 12192000"/>
              <a:gd name="connsiteY84" fmla="*/ 1852352 h 2538698"/>
              <a:gd name="connsiteX85" fmla="*/ 3931396 w 12192000"/>
              <a:gd name="connsiteY85" fmla="*/ 1858915 h 2538698"/>
              <a:gd name="connsiteX86" fmla="*/ 3812162 w 12192000"/>
              <a:gd name="connsiteY86" fmla="*/ 1875501 h 2538698"/>
              <a:gd name="connsiteX87" fmla="*/ 3758105 w 12192000"/>
              <a:gd name="connsiteY87" fmla="*/ 1871856 h 2538698"/>
              <a:gd name="connsiteX88" fmla="*/ 3567259 w 12192000"/>
              <a:gd name="connsiteY88" fmla="*/ 1893482 h 2538698"/>
              <a:gd name="connsiteX89" fmla="*/ 3405770 w 12192000"/>
              <a:gd name="connsiteY89" fmla="*/ 1904591 h 2538698"/>
              <a:gd name="connsiteX90" fmla="*/ 3280097 w 12192000"/>
              <a:gd name="connsiteY90" fmla="*/ 1919610 h 2538698"/>
              <a:gd name="connsiteX91" fmla="*/ 3009910 w 12192000"/>
              <a:gd name="connsiteY91" fmla="*/ 1957866 h 2538698"/>
              <a:gd name="connsiteX92" fmla="*/ 2995934 w 12192000"/>
              <a:gd name="connsiteY92" fmla="*/ 1967085 h 2538698"/>
              <a:gd name="connsiteX93" fmla="*/ 2942858 w 12192000"/>
              <a:gd name="connsiteY93" fmla="*/ 1981367 h 2538698"/>
              <a:gd name="connsiteX94" fmla="*/ 2875436 w 12192000"/>
              <a:gd name="connsiteY94" fmla="*/ 1996977 h 2538698"/>
              <a:gd name="connsiteX95" fmla="*/ 2874892 w 12192000"/>
              <a:gd name="connsiteY95" fmla="*/ 1996085 h 2538698"/>
              <a:gd name="connsiteX96" fmla="*/ 2843662 w 12192000"/>
              <a:gd name="connsiteY96" fmla="*/ 1992498 h 2538698"/>
              <a:gd name="connsiteX97" fmla="*/ 2718916 w 12192000"/>
              <a:gd name="connsiteY97" fmla="*/ 1990867 h 2538698"/>
              <a:gd name="connsiteX98" fmla="*/ 2713522 w 12192000"/>
              <a:gd name="connsiteY98" fmla="*/ 1990173 h 2538698"/>
              <a:gd name="connsiteX99" fmla="*/ 2476147 w 12192000"/>
              <a:gd name="connsiteY99" fmla="*/ 1998305 h 2538698"/>
              <a:gd name="connsiteX100" fmla="*/ 2373568 w 12192000"/>
              <a:gd name="connsiteY100" fmla="*/ 2003219 h 2538698"/>
              <a:gd name="connsiteX101" fmla="*/ 2287219 w 12192000"/>
              <a:gd name="connsiteY101" fmla="*/ 1998750 h 2538698"/>
              <a:gd name="connsiteX102" fmla="*/ 2164831 w 12192000"/>
              <a:gd name="connsiteY102" fmla="*/ 2010143 h 2538698"/>
              <a:gd name="connsiteX103" fmla="*/ 2058061 w 12192000"/>
              <a:gd name="connsiteY103" fmla="*/ 2047942 h 2538698"/>
              <a:gd name="connsiteX104" fmla="*/ 2042244 w 12192000"/>
              <a:gd name="connsiteY104" fmla="*/ 2055560 h 2538698"/>
              <a:gd name="connsiteX105" fmla="*/ 1877728 w 12192000"/>
              <a:gd name="connsiteY105" fmla="*/ 2101004 h 2538698"/>
              <a:gd name="connsiteX106" fmla="*/ 1759056 w 12192000"/>
              <a:gd name="connsiteY106" fmla="*/ 2125608 h 2538698"/>
              <a:gd name="connsiteX107" fmla="*/ 1637948 w 12192000"/>
              <a:gd name="connsiteY107" fmla="*/ 2172597 h 2538698"/>
              <a:gd name="connsiteX108" fmla="*/ 1434549 w 12192000"/>
              <a:gd name="connsiteY108" fmla="*/ 2234522 h 2538698"/>
              <a:gd name="connsiteX109" fmla="*/ 1370962 w 12192000"/>
              <a:gd name="connsiteY109" fmla="*/ 2237474 h 2538698"/>
              <a:gd name="connsiteX110" fmla="*/ 1356367 w 12192000"/>
              <a:gd name="connsiteY110" fmla="*/ 2235089 h 2538698"/>
              <a:gd name="connsiteX111" fmla="*/ 1279765 w 12192000"/>
              <a:gd name="connsiteY111" fmla="*/ 2301939 h 2538698"/>
              <a:gd name="connsiteX112" fmla="*/ 1190951 w 12192000"/>
              <a:gd name="connsiteY112" fmla="*/ 2361469 h 2538698"/>
              <a:gd name="connsiteX113" fmla="*/ 1003910 w 12192000"/>
              <a:gd name="connsiteY113" fmla="*/ 2474739 h 2538698"/>
              <a:gd name="connsiteX114" fmla="*/ 891452 w 12192000"/>
              <a:gd name="connsiteY114" fmla="*/ 2486869 h 2538698"/>
              <a:gd name="connsiteX115" fmla="*/ 731861 w 12192000"/>
              <a:gd name="connsiteY115" fmla="*/ 2538500 h 2538698"/>
              <a:gd name="connsiteX116" fmla="*/ 610428 w 12192000"/>
              <a:gd name="connsiteY116" fmla="*/ 2492352 h 2538698"/>
              <a:gd name="connsiteX117" fmla="*/ 503592 w 12192000"/>
              <a:gd name="connsiteY117" fmla="*/ 2525816 h 2538698"/>
              <a:gd name="connsiteX118" fmla="*/ 381368 w 12192000"/>
              <a:gd name="connsiteY118" fmla="*/ 2496405 h 2538698"/>
              <a:gd name="connsiteX119" fmla="*/ 295825 w 12192000"/>
              <a:gd name="connsiteY119" fmla="*/ 2476986 h 2538698"/>
              <a:gd name="connsiteX120" fmla="*/ 210900 w 12192000"/>
              <a:gd name="connsiteY120" fmla="*/ 2486498 h 2538698"/>
              <a:gd name="connsiteX121" fmla="*/ 154830 w 12192000"/>
              <a:gd name="connsiteY121" fmla="*/ 2487206 h 2538698"/>
              <a:gd name="connsiteX122" fmla="*/ 101288 w 12192000"/>
              <a:gd name="connsiteY122" fmla="*/ 2504213 h 2538698"/>
              <a:gd name="connsiteX123" fmla="*/ 0 w 12192000"/>
              <a:gd name="connsiteY123" fmla="*/ 2494553 h 2538698"/>
              <a:gd name="connsiteX124" fmla="*/ 0 w 12192000"/>
              <a:gd name="connsiteY124" fmla="*/ 0 h 2538698"/>
              <a:gd name="connsiteX0" fmla="*/ 0 w 12192000"/>
              <a:gd name="connsiteY0" fmla="*/ 0 h 2526865"/>
              <a:gd name="connsiteX1" fmla="*/ 12192000 w 12192000"/>
              <a:gd name="connsiteY1" fmla="*/ 0 h 2526865"/>
              <a:gd name="connsiteX2" fmla="*/ 12192000 w 12192000"/>
              <a:gd name="connsiteY2" fmla="*/ 751299 h 2526865"/>
              <a:gd name="connsiteX3" fmla="*/ 11890686 w 12192000"/>
              <a:gd name="connsiteY3" fmla="*/ 732766 h 2526865"/>
              <a:gd name="connsiteX4" fmla="*/ 11649954 w 12192000"/>
              <a:gd name="connsiteY4" fmla="*/ 749628 h 2526865"/>
              <a:gd name="connsiteX5" fmla="*/ 11560424 w 12192000"/>
              <a:gd name="connsiteY5" fmla="*/ 748017 h 2526865"/>
              <a:gd name="connsiteX6" fmla="*/ 11358455 w 12192000"/>
              <a:gd name="connsiteY6" fmla="*/ 747593 h 2526865"/>
              <a:gd name="connsiteX7" fmla="*/ 11165209 w 12192000"/>
              <a:gd name="connsiteY7" fmla="*/ 748852 h 2526865"/>
              <a:gd name="connsiteX8" fmla="*/ 11058755 w 12192000"/>
              <a:gd name="connsiteY8" fmla="*/ 749617 h 2526865"/>
              <a:gd name="connsiteX9" fmla="*/ 10803046 w 12192000"/>
              <a:gd name="connsiteY9" fmla="*/ 774328 h 2526865"/>
              <a:gd name="connsiteX10" fmla="*/ 10458762 w 12192000"/>
              <a:gd name="connsiteY10" fmla="*/ 755400 h 2526865"/>
              <a:gd name="connsiteX11" fmla="*/ 10211200 w 12192000"/>
              <a:gd name="connsiteY11" fmla="*/ 767513 h 2526865"/>
              <a:gd name="connsiteX12" fmla="*/ 10167995 w 12192000"/>
              <a:gd name="connsiteY12" fmla="*/ 760843 h 2526865"/>
              <a:gd name="connsiteX13" fmla="*/ 9997044 w 12192000"/>
              <a:gd name="connsiteY13" fmla="*/ 780129 h 2526865"/>
              <a:gd name="connsiteX14" fmla="*/ 9943887 w 12192000"/>
              <a:gd name="connsiteY14" fmla="*/ 804141 h 2526865"/>
              <a:gd name="connsiteX15" fmla="*/ 9918248 w 12192000"/>
              <a:gd name="connsiteY15" fmla="*/ 816628 h 2526865"/>
              <a:gd name="connsiteX16" fmla="*/ 9767091 w 12192000"/>
              <a:gd name="connsiteY16" fmla="*/ 870550 h 2526865"/>
              <a:gd name="connsiteX17" fmla="*/ 9683005 w 12192000"/>
              <a:gd name="connsiteY17" fmla="*/ 894128 h 2526865"/>
              <a:gd name="connsiteX18" fmla="*/ 9500499 w 12192000"/>
              <a:gd name="connsiteY18" fmla="*/ 954680 h 2526865"/>
              <a:gd name="connsiteX19" fmla="*/ 9410017 w 12192000"/>
              <a:gd name="connsiteY19" fmla="*/ 993931 h 2526865"/>
              <a:gd name="connsiteX20" fmla="*/ 9392919 w 12192000"/>
              <a:gd name="connsiteY20" fmla="*/ 994656 h 2526865"/>
              <a:gd name="connsiteX21" fmla="*/ 9268019 w 12192000"/>
              <a:gd name="connsiteY21" fmla="*/ 1007442 h 2526865"/>
              <a:gd name="connsiteX22" fmla="*/ 9188177 w 12192000"/>
              <a:gd name="connsiteY22" fmla="*/ 1035474 h 2526865"/>
              <a:gd name="connsiteX23" fmla="*/ 9155969 w 12192000"/>
              <a:gd name="connsiteY23" fmla="*/ 1046804 h 2526865"/>
              <a:gd name="connsiteX24" fmla="*/ 9133985 w 12192000"/>
              <a:gd name="connsiteY24" fmla="*/ 1046450 h 2526865"/>
              <a:gd name="connsiteX25" fmla="*/ 9003462 w 12192000"/>
              <a:gd name="connsiteY25" fmla="*/ 1042406 h 2526865"/>
              <a:gd name="connsiteX26" fmla="*/ 8968445 w 12192000"/>
              <a:gd name="connsiteY26" fmla="*/ 1052169 h 2526865"/>
              <a:gd name="connsiteX27" fmla="*/ 8886001 w 12192000"/>
              <a:gd name="connsiteY27" fmla="*/ 1067468 h 2526865"/>
              <a:gd name="connsiteX28" fmla="*/ 8838610 w 12192000"/>
              <a:gd name="connsiteY28" fmla="*/ 1075091 h 2526865"/>
              <a:gd name="connsiteX29" fmla="*/ 8665605 w 12192000"/>
              <a:gd name="connsiteY29" fmla="*/ 1110791 h 2526865"/>
              <a:gd name="connsiteX30" fmla="*/ 8419755 w 12192000"/>
              <a:gd name="connsiteY30" fmla="*/ 1216260 h 2526865"/>
              <a:gd name="connsiteX31" fmla="*/ 8411626 w 12192000"/>
              <a:gd name="connsiteY31" fmla="*/ 1214397 h 2526865"/>
              <a:gd name="connsiteX32" fmla="*/ 8363469 w 12192000"/>
              <a:gd name="connsiteY32" fmla="*/ 1246658 h 2526865"/>
              <a:gd name="connsiteX33" fmla="*/ 8275497 w 12192000"/>
              <a:gd name="connsiteY33" fmla="*/ 1264396 h 2526865"/>
              <a:gd name="connsiteX34" fmla="*/ 8074238 w 12192000"/>
              <a:gd name="connsiteY34" fmla="*/ 1301895 h 2526865"/>
              <a:gd name="connsiteX35" fmla="*/ 7902328 w 12192000"/>
              <a:gd name="connsiteY35" fmla="*/ 1345865 h 2526865"/>
              <a:gd name="connsiteX36" fmla="*/ 7840612 w 12192000"/>
              <a:gd name="connsiteY36" fmla="*/ 1369373 h 2526865"/>
              <a:gd name="connsiteX37" fmla="*/ 7786819 w 12192000"/>
              <a:gd name="connsiteY37" fmla="*/ 1378970 h 2526865"/>
              <a:gd name="connsiteX38" fmla="*/ 7548172 w 12192000"/>
              <a:gd name="connsiteY38" fmla="*/ 1417460 h 2526865"/>
              <a:gd name="connsiteX39" fmla="*/ 7483437 w 12192000"/>
              <a:gd name="connsiteY39" fmla="*/ 1478152 h 2526865"/>
              <a:gd name="connsiteX40" fmla="*/ 7377870 w 12192000"/>
              <a:gd name="connsiteY40" fmla="*/ 1523319 h 2526865"/>
              <a:gd name="connsiteX41" fmla="*/ 7230737 w 12192000"/>
              <a:gd name="connsiteY41" fmla="*/ 1562633 h 2526865"/>
              <a:gd name="connsiteX42" fmla="*/ 7224458 w 12192000"/>
              <a:gd name="connsiteY42" fmla="*/ 1573008 h 2526865"/>
              <a:gd name="connsiteX43" fmla="*/ 7183121 w 12192000"/>
              <a:gd name="connsiteY43" fmla="*/ 1595162 h 2526865"/>
              <a:gd name="connsiteX44" fmla="*/ 7164601 w 12192000"/>
              <a:gd name="connsiteY44" fmla="*/ 1606490 h 2526865"/>
              <a:gd name="connsiteX45" fmla="*/ 6900177 w 12192000"/>
              <a:gd name="connsiteY45" fmla="*/ 1636016 h 2526865"/>
              <a:gd name="connsiteX46" fmla="*/ 6795372 w 12192000"/>
              <a:gd name="connsiteY46" fmla="*/ 1644845 h 2526865"/>
              <a:gd name="connsiteX47" fmla="*/ 6692251 w 12192000"/>
              <a:gd name="connsiteY47" fmla="*/ 1656357 h 2526865"/>
              <a:gd name="connsiteX48" fmla="*/ 6655235 w 12192000"/>
              <a:gd name="connsiteY48" fmla="*/ 1661869 h 2526865"/>
              <a:gd name="connsiteX49" fmla="*/ 6554894 w 12192000"/>
              <a:gd name="connsiteY49" fmla="*/ 1664428 h 2526865"/>
              <a:gd name="connsiteX50" fmla="*/ 6516595 w 12192000"/>
              <a:gd name="connsiteY50" fmla="*/ 1667475 h 2526865"/>
              <a:gd name="connsiteX51" fmla="*/ 6508541 w 12192000"/>
              <a:gd name="connsiteY51" fmla="*/ 1668757 h 2526865"/>
              <a:gd name="connsiteX52" fmla="*/ 6471012 w 12192000"/>
              <a:gd name="connsiteY52" fmla="*/ 1678604 h 2526865"/>
              <a:gd name="connsiteX53" fmla="*/ 6364035 w 12192000"/>
              <a:gd name="connsiteY53" fmla="*/ 1667683 h 2526865"/>
              <a:gd name="connsiteX54" fmla="*/ 6243319 w 12192000"/>
              <a:gd name="connsiteY54" fmla="*/ 1695560 h 2526865"/>
              <a:gd name="connsiteX55" fmla="*/ 6098321 w 12192000"/>
              <a:gd name="connsiteY55" fmla="*/ 1721646 h 2526865"/>
              <a:gd name="connsiteX56" fmla="*/ 5880652 w 12192000"/>
              <a:gd name="connsiteY56" fmla="*/ 1779643 h 2526865"/>
              <a:gd name="connsiteX57" fmla="*/ 5785959 w 12192000"/>
              <a:gd name="connsiteY57" fmla="*/ 1775307 h 2526865"/>
              <a:gd name="connsiteX58" fmla="*/ 5643534 w 12192000"/>
              <a:gd name="connsiteY58" fmla="*/ 1802919 h 2526865"/>
              <a:gd name="connsiteX59" fmla="*/ 5518799 w 12192000"/>
              <a:gd name="connsiteY59" fmla="*/ 1818312 h 2526865"/>
              <a:gd name="connsiteX60" fmla="*/ 5505014 w 12192000"/>
              <a:gd name="connsiteY60" fmla="*/ 1819259 h 2526865"/>
              <a:gd name="connsiteX61" fmla="*/ 5453307 w 12192000"/>
              <a:gd name="connsiteY61" fmla="*/ 1815450 h 2526865"/>
              <a:gd name="connsiteX62" fmla="*/ 5221533 w 12192000"/>
              <a:gd name="connsiteY62" fmla="*/ 1846950 h 2526865"/>
              <a:gd name="connsiteX63" fmla="*/ 5149802 w 12192000"/>
              <a:gd name="connsiteY63" fmla="*/ 1844846 h 2526865"/>
              <a:gd name="connsiteX64" fmla="*/ 5114927 w 12192000"/>
              <a:gd name="connsiteY64" fmla="*/ 1847827 h 2526865"/>
              <a:gd name="connsiteX65" fmla="*/ 5108970 w 12192000"/>
              <a:gd name="connsiteY65" fmla="*/ 1847935 h 2526865"/>
              <a:gd name="connsiteX66" fmla="*/ 5067961 w 12192000"/>
              <a:gd name="connsiteY66" fmla="*/ 1845917 h 2526865"/>
              <a:gd name="connsiteX67" fmla="*/ 5007075 w 12192000"/>
              <a:gd name="connsiteY67" fmla="*/ 1838626 h 2526865"/>
              <a:gd name="connsiteX68" fmla="*/ 4944087 w 12192000"/>
              <a:gd name="connsiteY68" fmla="*/ 1823332 h 2526865"/>
              <a:gd name="connsiteX69" fmla="*/ 4907662 w 12192000"/>
              <a:gd name="connsiteY69" fmla="*/ 1816900 h 2526865"/>
              <a:gd name="connsiteX70" fmla="*/ 4882386 w 12192000"/>
              <a:gd name="connsiteY70" fmla="*/ 1809844 h 2526865"/>
              <a:gd name="connsiteX71" fmla="*/ 4811440 w 12192000"/>
              <a:gd name="connsiteY71" fmla="*/ 1804655 h 2526865"/>
              <a:gd name="connsiteX72" fmla="*/ 4691075 w 12192000"/>
              <a:gd name="connsiteY72" fmla="*/ 1801389 h 2526865"/>
              <a:gd name="connsiteX73" fmla="*/ 4640313 w 12192000"/>
              <a:gd name="connsiteY73" fmla="*/ 1784307 h 2526865"/>
              <a:gd name="connsiteX74" fmla="*/ 4536503 w 12192000"/>
              <a:gd name="connsiteY74" fmla="*/ 1785334 h 2526865"/>
              <a:gd name="connsiteX75" fmla="*/ 4513724 w 12192000"/>
              <a:gd name="connsiteY75" fmla="*/ 1791996 h 2526865"/>
              <a:gd name="connsiteX76" fmla="*/ 4459810 w 12192000"/>
              <a:gd name="connsiteY76" fmla="*/ 1797886 h 2526865"/>
              <a:gd name="connsiteX77" fmla="*/ 4379064 w 12192000"/>
              <a:gd name="connsiteY77" fmla="*/ 1817177 h 2526865"/>
              <a:gd name="connsiteX78" fmla="*/ 4290981 w 12192000"/>
              <a:gd name="connsiteY78" fmla="*/ 1839677 h 2526865"/>
              <a:gd name="connsiteX79" fmla="*/ 4238372 w 12192000"/>
              <a:gd name="connsiteY79" fmla="*/ 1851480 h 2526865"/>
              <a:gd name="connsiteX80" fmla="*/ 4232517 w 12192000"/>
              <a:gd name="connsiteY80" fmla="*/ 1852567 h 2526865"/>
              <a:gd name="connsiteX81" fmla="*/ 4191732 w 12192000"/>
              <a:gd name="connsiteY81" fmla="*/ 1857328 h 2526865"/>
              <a:gd name="connsiteX82" fmla="*/ 4065532 w 12192000"/>
              <a:gd name="connsiteY82" fmla="*/ 1855477 h 2526865"/>
              <a:gd name="connsiteX83" fmla="*/ 4028460 w 12192000"/>
              <a:gd name="connsiteY83" fmla="*/ 1855137 h 2526865"/>
              <a:gd name="connsiteX84" fmla="*/ 4002267 w 12192000"/>
              <a:gd name="connsiteY84" fmla="*/ 1852352 h 2526865"/>
              <a:gd name="connsiteX85" fmla="*/ 3931396 w 12192000"/>
              <a:gd name="connsiteY85" fmla="*/ 1858915 h 2526865"/>
              <a:gd name="connsiteX86" fmla="*/ 3812162 w 12192000"/>
              <a:gd name="connsiteY86" fmla="*/ 1875501 h 2526865"/>
              <a:gd name="connsiteX87" fmla="*/ 3758105 w 12192000"/>
              <a:gd name="connsiteY87" fmla="*/ 1871856 h 2526865"/>
              <a:gd name="connsiteX88" fmla="*/ 3567259 w 12192000"/>
              <a:gd name="connsiteY88" fmla="*/ 1893482 h 2526865"/>
              <a:gd name="connsiteX89" fmla="*/ 3405770 w 12192000"/>
              <a:gd name="connsiteY89" fmla="*/ 1904591 h 2526865"/>
              <a:gd name="connsiteX90" fmla="*/ 3280097 w 12192000"/>
              <a:gd name="connsiteY90" fmla="*/ 1919610 h 2526865"/>
              <a:gd name="connsiteX91" fmla="*/ 3009910 w 12192000"/>
              <a:gd name="connsiteY91" fmla="*/ 1957866 h 2526865"/>
              <a:gd name="connsiteX92" fmla="*/ 2995934 w 12192000"/>
              <a:gd name="connsiteY92" fmla="*/ 1967085 h 2526865"/>
              <a:gd name="connsiteX93" fmla="*/ 2942858 w 12192000"/>
              <a:gd name="connsiteY93" fmla="*/ 1981367 h 2526865"/>
              <a:gd name="connsiteX94" fmla="*/ 2875436 w 12192000"/>
              <a:gd name="connsiteY94" fmla="*/ 1996977 h 2526865"/>
              <a:gd name="connsiteX95" fmla="*/ 2874892 w 12192000"/>
              <a:gd name="connsiteY95" fmla="*/ 1996085 h 2526865"/>
              <a:gd name="connsiteX96" fmla="*/ 2843662 w 12192000"/>
              <a:gd name="connsiteY96" fmla="*/ 1992498 h 2526865"/>
              <a:gd name="connsiteX97" fmla="*/ 2718916 w 12192000"/>
              <a:gd name="connsiteY97" fmla="*/ 1990867 h 2526865"/>
              <a:gd name="connsiteX98" fmla="*/ 2713522 w 12192000"/>
              <a:gd name="connsiteY98" fmla="*/ 1990173 h 2526865"/>
              <a:gd name="connsiteX99" fmla="*/ 2476147 w 12192000"/>
              <a:gd name="connsiteY99" fmla="*/ 1998305 h 2526865"/>
              <a:gd name="connsiteX100" fmla="*/ 2373568 w 12192000"/>
              <a:gd name="connsiteY100" fmla="*/ 2003219 h 2526865"/>
              <a:gd name="connsiteX101" fmla="*/ 2287219 w 12192000"/>
              <a:gd name="connsiteY101" fmla="*/ 1998750 h 2526865"/>
              <a:gd name="connsiteX102" fmla="*/ 2164831 w 12192000"/>
              <a:gd name="connsiteY102" fmla="*/ 2010143 h 2526865"/>
              <a:gd name="connsiteX103" fmla="*/ 2058061 w 12192000"/>
              <a:gd name="connsiteY103" fmla="*/ 2047942 h 2526865"/>
              <a:gd name="connsiteX104" fmla="*/ 2042244 w 12192000"/>
              <a:gd name="connsiteY104" fmla="*/ 2055560 h 2526865"/>
              <a:gd name="connsiteX105" fmla="*/ 1877728 w 12192000"/>
              <a:gd name="connsiteY105" fmla="*/ 2101004 h 2526865"/>
              <a:gd name="connsiteX106" fmla="*/ 1759056 w 12192000"/>
              <a:gd name="connsiteY106" fmla="*/ 2125608 h 2526865"/>
              <a:gd name="connsiteX107" fmla="*/ 1637948 w 12192000"/>
              <a:gd name="connsiteY107" fmla="*/ 2172597 h 2526865"/>
              <a:gd name="connsiteX108" fmla="*/ 1434549 w 12192000"/>
              <a:gd name="connsiteY108" fmla="*/ 2234522 h 2526865"/>
              <a:gd name="connsiteX109" fmla="*/ 1370962 w 12192000"/>
              <a:gd name="connsiteY109" fmla="*/ 2237474 h 2526865"/>
              <a:gd name="connsiteX110" fmla="*/ 1356367 w 12192000"/>
              <a:gd name="connsiteY110" fmla="*/ 2235089 h 2526865"/>
              <a:gd name="connsiteX111" fmla="*/ 1279765 w 12192000"/>
              <a:gd name="connsiteY111" fmla="*/ 2301939 h 2526865"/>
              <a:gd name="connsiteX112" fmla="*/ 1190951 w 12192000"/>
              <a:gd name="connsiteY112" fmla="*/ 2361469 h 2526865"/>
              <a:gd name="connsiteX113" fmla="*/ 1003910 w 12192000"/>
              <a:gd name="connsiteY113" fmla="*/ 2474739 h 2526865"/>
              <a:gd name="connsiteX114" fmla="*/ 891452 w 12192000"/>
              <a:gd name="connsiteY114" fmla="*/ 2486869 h 2526865"/>
              <a:gd name="connsiteX115" fmla="*/ 727465 w 12192000"/>
              <a:gd name="connsiteY115" fmla="*/ 2466201 h 2526865"/>
              <a:gd name="connsiteX116" fmla="*/ 610428 w 12192000"/>
              <a:gd name="connsiteY116" fmla="*/ 2492352 h 2526865"/>
              <a:gd name="connsiteX117" fmla="*/ 503592 w 12192000"/>
              <a:gd name="connsiteY117" fmla="*/ 2525816 h 2526865"/>
              <a:gd name="connsiteX118" fmla="*/ 381368 w 12192000"/>
              <a:gd name="connsiteY118" fmla="*/ 2496405 h 2526865"/>
              <a:gd name="connsiteX119" fmla="*/ 295825 w 12192000"/>
              <a:gd name="connsiteY119" fmla="*/ 2476986 h 2526865"/>
              <a:gd name="connsiteX120" fmla="*/ 210900 w 12192000"/>
              <a:gd name="connsiteY120" fmla="*/ 2486498 h 2526865"/>
              <a:gd name="connsiteX121" fmla="*/ 154830 w 12192000"/>
              <a:gd name="connsiteY121" fmla="*/ 2487206 h 2526865"/>
              <a:gd name="connsiteX122" fmla="*/ 101288 w 12192000"/>
              <a:gd name="connsiteY122" fmla="*/ 2504213 h 2526865"/>
              <a:gd name="connsiteX123" fmla="*/ 0 w 12192000"/>
              <a:gd name="connsiteY123" fmla="*/ 2494553 h 2526865"/>
              <a:gd name="connsiteX124" fmla="*/ 0 w 12192000"/>
              <a:gd name="connsiteY124" fmla="*/ 0 h 2526865"/>
              <a:gd name="connsiteX0" fmla="*/ 0 w 12192000"/>
              <a:gd name="connsiteY0" fmla="*/ 0 h 2526865"/>
              <a:gd name="connsiteX1" fmla="*/ 12192000 w 12192000"/>
              <a:gd name="connsiteY1" fmla="*/ 0 h 2526865"/>
              <a:gd name="connsiteX2" fmla="*/ 12192000 w 12192000"/>
              <a:gd name="connsiteY2" fmla="*/ 751299 h 2526865"/>
              <a:gd name="connsiteX3" fmla="*/ 11890686 w 12192000"/>
              <a:gd name="connsiteY3" fmla="*/ 732766 h 2526865"/>
              <a:gd name="connsiteX4" fmla="*/ 11649954 w 12192000"/>
              <a:gd name="connsiteY4" fmla="*/ 749628 h 2526865"/>
              <a:gd name="connsiteX5" fmla="*/ 11560424 w 12192000"/>
              <a:gd name="connsiteY5" fmla="*/ 748017 h 2526865"/>
              <a:gd name="connsiteX6" fmla="*/ 11358455 w 12192000"/>
              <a:gd name="connsiteY6" fmla="*/ 747593 h 2526865"/>
              <a:gd name="connsiteX7" fmla="*/ 11165209 w 12192000"/>
              <a:gd name="connsiteY7" fmla="*/ 748852 h 2526865"/>
              <a:gd name="connsiteX8" fmla="*/ 11058755 w 12192000"/>
              <a:gd name="connsiteY8" fmla="*/ 749617 h 2526865"/>
              <a:gd name="connsiteX9" fmla="*/ 10803046 w 12192000"/>
              <a:gd name="connsiteY9" fmla="*/ 774328 h 2526865"/>
              <a:gd name="connsiteX10" fmla="*/ 10458762 w 12192000"/>
              <a:gd name="connsiteY10" fmla="*/ 755400 h 2526865"/>
              <a:gd name="connsiteX11" fmla="*/ 10211200 w 12192000"/>
              <a:gd name="connsiteY11" fmla="*/ 767513 h 2526865"/>
              <a:gd name="connsiteX12" fmla="*/ 10167995 w 12192000"/>
              <a:gd name="connsiteY12" fmla="*/ 760843 h 2526865"/>
              <a:gd name="connsiteX13" fmla="*/ 9997044 w 12192000"/>
              <a:gd name="connsiteY13" fmla="*/ 780129 h 2526865"/>
              <a:gd name="connsiteX14" fmla="*/ 9943887 w 12192000"/>
              <a:gd name="connsiteY14" fmla="*/ 804141 h 2526865"/>
              <a:gd name="connsiteX15" fmla="*/ 9918248 w 12192000"/>
              <a:gd name="connsiteY15" fmla="*/ 816628 h 2526865"/>
              <a:gd name="connsiteX16" fmla="*/ 9767091 w 12192000"/>
              <a:gd name="connsiteY16" fmla="*/ 870550 h 2526865"/>
              <a:gd name="connsiteX17" fmla="*/ 9683005 w 12192000"/>
              <a:gd name="connsiteY17" fmla="*/ 894128 h 2526865"/>
              <a:gd name="connsiteX18" fmla="*/ 9500499 w 12192000"/>
              <a:gd name="connsiteY18" fmla="*/ 954680 h 2526865"/>
              <a:gd name="connsiteX19" fmla="*/ 9410017 w 12192000"/>
              <a:gd name="connsiteY19" fmla="*/ 993931 h 2526865"/>
              <a:gd name="connsiteX20" fmla="*/ 9392919 w 12192000"/>
              <a:gd name="connsiteY20" fmla="*/ 994656 h 2526865"/>
              <a:gd name="connsiteX21" fmla="*/ 9268019 w 12192000"/>
              <a:gd name="connsiteY21" fmla="*/ 1007442 h 2526865"/>
              <a:gd name="connsiteX22" fmla="*/ 9188177 w 12192000"/>
              <a:gd name="connsiteY22" fmla="*/ 1035474 h 2526865"/>
              <a:gd name="connsiteX23" fmla="*/ 9155969 w 12192000"/>
              <a:gd name="connsiteY23" fmla="*/ 1046804 h 2526865"/>
              <a:gd name="connsiteX24" fmla="*/ 9133985 w 12192000"/>
              <a:gd name="connsiteY24" fmla="*/ 1046450 h 2526865"/>
              <a:gd name="connsiteX25" fmla="*/ 9003462 w 12192000"/>
              <a:gd name="connsiteY25" fmla="*/ 1042406 h 2526865"/>
              <a:gd name="connsiteX26" fmla="*/ 8968445 w 12192000"/>
              <a:gd name="connsiteY26" fmla="*/ 1052169 h 2526865"/>
              <a:gd name="connsiteX27" fmla="*/ 8886001 w 12192000"/>
              <a:gd name="connsiteY27" fmla="*/ 1067468 h 2526865"/>
              <a:gd name="connsiteX28" fmla="*/ 8838610 w 12192000"/>
              <a:gd name="connsiteY28" fmla="*/ 1075091 h 2526865"/>
              <a:gd name="connsiteX29" fmla="*/ 8665605 w 12192000"/>
              <a:gd name="connsiteY29" fmla="*/ 1110791 h 2526865"/>
              <a:gd name="connsiteX30" fmla="*/ 8419755 w 12192000"/>
              <a:gd name="connsiteY30" fmla="*/ 1216260 h 2526865"/>
              <a:gd name="connsiteX31" fmla="*/ 8411626 w 12192000"/>
              <a:gd name="connsiteY31" fmla="*/ 1214397 h 2526865"/>
              <a:gd name="connsiteX32" fmla="*/ 8363469 w 12192000"/>
              <a:gd name="connsiteY32" fmla="*/ 1246658 h 2526865"/>
              <a:gd name="connsiteX33" fmla="*/ 8275497 w 12192000"/>
              <a:gd name="connsiteY33" fmla="*/ 1264396 h 2526865"/>
              <a:gd name="connsiteX34" fmla="*/ 8074238 w 12192000"/>
              <a:gd name="connsiteY34" fmla="*/ 1301895 h 2526865"/>
              <a:gd name="connsiteX35" fmla="*/ 7902328 w 12192000"/>
              <a:gd name="connsiteY35" fmla="*/ 1345865 h 2526865"/>
              <a:gd name="connsiteX36" fmla="*/ 7840612 w 12192000"/>
              <a:gd name="connsiteY36" fmla="*/ 1369373 h 2526865"/>
              <a:gd name="connsiteX37" fmla="*/ 7786819 w 12192000"/>
              <a:gd name="connsiteY37" fmla="*/ 1378970 h 2526865"/>
              <a:gd name="connsiteX38" fmla="*/ 7548172 w 12192000"/>
              <a:gd name="connsiteY38" fmla="*/ 1417460 h 2526865"/>
              <a:gd name="connsiteX39" fmla="*/ 7483437 w 12192000"/>
              <a:gd name="connsiteY39" fmla="*/ 1478152 h 2526865"/>
              <a:gd name="connsiteX40" fmla="*/ 7377870 w 12192000"/>
              <a:gd name="connsiteY40" fmla="*/ 1523319 h 2526865"/>
              <a:gd name="connsiteX41" fmla="*/ 7230737 w 12192000"/>
              <a:gd name="connsiteY41" fmla="*/ 1562633 h 2526865"/>
              <a:gd name="connsiteX42" fmla="*/ 7224458 w 12192000"/>
              <a:gd name="connsiteY42" fmla="*/ 1573008 h 2526865"/>
              <a:gd name="connsiteX43" fmla="*/ 7183121 w 12192000"/>
              <a:gd name="connsiteY43" fmla="*/ 1595162 h 2526865"/>
              <a:gd name="connsiteX44" fmla="*/ 7164601 w 12192000"/>
              <a:gd name="connsiteY44" fmla="*/ 1606490 h 2526865"/>
              <a:gd name="connsiteX45" fmla="*/ 6900177 w 12192000"/>
              <a:gd name="connsiteY45" fmla="*/ 1636016 h 2526865"/>
              <a:gd name="connsiteX46" fmla="*/ 6795372 w 12192000"/>
              <a:gd name="connsiteY46" fmla="*/ 1644845 h 2526865"/>
              <a:gd name="connsiteX47" fmla="*/ 6692251 w 12192000"/>
              <a:gd name="connsiteY47" fmla="*/ 1656357 h 2526865"/>
              <a:gd name="connsiteX48" fmla="*/ 6655235 w 12192000"/>
              <a:gd name="connsiteY48" fmla="*/ 1661869 h 2526865"/>
              <a:gd name="connsiteX49" fmla="*/ 6554894 w 12192000"/>
              <a:gd name="connsiteY49" fmla="*/ 1664428 h 2526865"/>
              <a:gd name="connsiteX50" fmla="*/ 6516595 w 12192000"/>
              <a:gd name="connsiteY50" fmla="*/ 1667475 h 2526865"/>
              <a:gd name="connsiteX51" fmla="*/ 6508541 w 12192000"/>
              <a:gd name="connsiteY51" fmla="*/ 1668757 h 2526865"/>
              <a:gd name="connsiteX52" fmla="*/ 6471012 w 12192000"/>
              <a:gd name="connsiteY52" fmla="*/ 1678604 h 2526865"/>
              <a:gd name="connsiteX53" fmla="*/ 6364035 w 12192000"/>
              <a:gd name="connsiteY53" fmla="*/ 1667683 h 2526865"/>
              <a:gd name="connsiteX54" fmla="*/ 6243319 w 12192000"/>
              <a:gd name="connsiteY54" fmla="*/ 1695560 h 2526865"/>
              <a:gd name="connsiteX55" fmla="*/ 6098321 w 12192000"/>
              <a:gd name="connsiteY55" fmla="*/ 1721646 h 2526865"/>
              <a:gd name="connsiteX56" fmla="*/ 5880652 w 12192000"/>
              <a:gd name="connsiteY56" fmla="*/ 1779643 h 2526865"/>
              <a:gd name="connsiteX57" fmla="*/ 5785959 w 12192000"/>
              <a:gd name="connsiteY57" fmla="*/ 1775307 h 2526865"/>
              <a:gd name="connsiteX58" fmla="*/ 5643534 w 12192000"/>
              <a:gd name="connsiteY58" fmla="*/ 1802919 h 2526865"/>
              <a:gd name="connsiteX59" fmla="*/ 5518799 w 12192000"/>
              <a:gd name="connsiteY59" fmla="*/ 1818312 h 2526865"/>
              <a:gd name="connsiteX60" fmla="*/ 5505014 w 12192000"/>
              <a:gd name="connsiteY60" fmla="*/ 1819259 h 2526865"/>
              <a:gd name="connsiteX61" fmla="*/ 5453307 w 12192000"/>
              <a:gd name="connsiteY61" fmla="*/ 1815450 h 2526865"/>
              <a:gd name="connsiteX62" fmla="*/ 5221533 w 12192000"/>
              <a:gd name="connsiteY62" fmla="*/ 1846950 h 2526865"/>
              <a:gd name="connsiteX63" fmla="*/ 5149802 w 12192000"/>
              <a:gd name="connsiteY63" fmla="*/ 1844846 h 2526865"/>
              <a:gd name="connsiteX64" fmla="*/ 5114927 w 12192000"/>
              <a:gd name="connsiteY64" fmla="*/ 1847827 h 2526865"/>
              <a:gd name="connsiteX65" fmla="*/ 5108970 w 12192000"/>
              <a:gd name="connsiteY65" fmla="*/ 1847935 h 2526865"/>
              <a:gd name="connsiteX66" fmla="*/ 5067961 w 12192000"/>
              <a:gd name="connsiteY66" fmla="*/ 1845917 h 2526865"/>
              <a:gd name="connsiteX67" fmla="*/ 5007075 w 12192000"/>
              <a:gd name="connsiteY67" fmla="*/ 1838626 h 2526865"/>
              <a:gd name="connsiteX68" fmla="*/ 4944087 w 12192000"/>
              <a:gd name="connsiteY68" fmla="*/ 1823332 h 2526865"/>
              <a:gd name="connsiteX69" fmla="*/ 4907662 w 12192000"/>
              <a:gd name="connsiteY69" fmla="*/ 1816900 h 2526865"/>
              <a:gd name="connsiteX70" fmla="*/ 4882386 w 12192000"/>
              <a:gd name="connsiteY70" fmla="*/ 1809844 h 2526865"/>
              <a:gd name="connsiteX71" fmla="*/ 4811440 w 12192000"/>
              <a:gd name="connsiteY71" fmla="*/ 1804655 h 2526865"/>
              <a:gd name="connsiteX72" fmla="*/ 4691075 w 12192000"/>
              <a:gd name="connsiteY72" fmla="*/ 1801389 h 2526865"/>
              <a:gd name="connsiteX73" fmla="*/ 4640313 w 12192000"/>
              <a:gd name="connsiteY73" fmla="*/ 1784307 h 2526865"/>
              <a:gd name="connsiteX74" fmla="*/ 4536503 w 12192000"/>
              <a:gd name="connsiteY74" fmla="*/ 1785334 h 2526865"/>
              <a:gd name="connsiteX75" fmla="*/ 4513724 w 12192000"/>
              <a:gd name="connsiteY75" fmla="*/ 1791996 h 2526865"/>
              <a:gd name="connsiteX76" fmla="*/ 4459810 w 12192000"/>
              <a:gd name="connsiteY76" fmla="*/ 1797886 h 2526865"/>
              <a:gd name="connsiteX77" fmla="*/ 4379064 w 12192000"/>
              <a:gd name="connsiteY77" fmla="*/ 1817177 h 2526865"/>
              <a:gd name="connsiteX78" fmla="*/ 4290981 w 12192000"/>
              <a:gd name="connsiteY78" fmla="*/ 1839677 h 2526865"/>
              <a:gd name="connsiteX79" fmla="*/ 4238372 w 12192000"/>
              <a:gd name="connsiteY79" fmla="*/ 1851480 h 2526865"/>
              <a:gd name="connsiteX80" fmla="*/ 4232517 w 12192000"/>
              <a:gd name="connsiteY80" fmla="*/ 1852567 h 2526865"/>
              <a:gd name="connsiteX81" fmla="*/ 4191732 w 12192000"/>
              <a:gd name="connsiteY81" fmla="*/ 1857328 h 2526865"/>
              <a:gd name="connsiteX82" fmla="*/ 4065532 w 12192000"/>
              <a:gd name="connsiteY82" fmla="*/ 1855477 h 2526865"/>
              <a:gd name="connsiteX83" fmla="*/ 4028460 w 12192000"/>
              <a:gd name="connsiteY83" fmla="*/ 1855137 h 2526865"/>
              <a:gd name="connsiteX84" fmla="*/ 4002267 w 12192000"/>
              <a:gd name="connsiteY84" fmla="*/ 1852352 h 2526865"/>
              <a:gd name="connsiteX85" fmla="*/ 3931396 w 12192000"/>
              <a:gd name="connsiteY85" fmla="*/ 1858915 h 2526865"/>
              <a:gd name="connsiteX86" fmla="*/ 3812162 w 12192000"/>
              <a:gd name="connsiteY86" fmla="*/ 1875501 h 2526865"/>
              <a:gd name="connsiteX87" fmla="*/ 3758105 w 12192000"/>
              <a:gd name="connsiteY87" fmla="*/ 1871856 h 2526865"/>
              <a:gd name="connsiteX88" fmla="*/ 3567259 w 12192000"/>
              <a:gd name="connsiteY88" fmla="*/ 1893482 h 2526865"/>
              <a:gd name="connsiteX89" fmla="*/ 3405770 w 12192000"/>
              <a:gd name="connsiteY89" fmla="*/ 1904591 h 2526865"/>
              <a:gd name="connsiteX90" fmla="*/ 3280097 w 12192000"/>
              <a:gd name="connsiteY90" fmla="*/ 1919610 h 2526865"/>
              <a:gd name="connsiteX91" fmla="*/ 3009910 w 12192000"/>
              <a:gd name="connsiteY91" fmla="*/ 1957866 h 2526865"/>
              <a:gd name="connsiteX92" fmla="*/ 2995934 w 12192000"/>
              <a:gd name="connsiteY92" fmla="*/ 1967085 h 2526865"/>
              <a:gd name="connsiteX93" fmla="*/ 2942858 w 12192000"/>
              <a:gd name="connsiteY93" fmla="*/ 1981367 h 2526865"/>
              <a:gd name="connsiteX94" fmla="*/ 2875436 w 12192000"/>
              <a:gd name="connsiteY94" fmla="*/ 1996977 h 2526865"/>
              <a:gd name="connsiteX95" fmla="*/ 2874892 w 12192000"/>
              <a:gd name="connsiteY95" fmla="*/ 1996085 h 2526865"/>
              <a:gd name="connsiteX96" fmla="*/ 2843662 w 12192000"/>
              <a:gd name="connsiteY96" fmla="*/ 1992498 h 2526865"/>
              <a:gd name="connsiteX97" fmla="*/ 2718916 w 12192000"/>
              <a:gd name="connsiteY97" fmla="*/ 1990867 h 2526865"/>
              <a:gd name="connsiteX98" fmla="*/ 2713522 w 12192000"/>
              <a:gd name="connsiteY98" fmla="*/ 1990173 h 2526865"/>
              <a:gd name="connsiteX99" fmla="*/ 2476147 w 12192000"/>
              <a:gd name="connsiteY99" fmla="*/ 1998305 h 2526865"/>
              <a:gd name="connsiteX100" fmla="*/ 2373568 w 12192000"/>
              <a:gd name="connsiteY100" fmla="*/ 2003219 h 2526865"/>
              <a:gd name="connsiteX101" fmla="*/ 2287219 w 12192000"/>
              <a:gd name="connsiteY101" fmla="*/ 1998750 h 2526865"/>
              <a:gd name="connsiteX102" fmla="*/ 2164831 w 12192000"/>
              <a:gd name="connsiteY102" fmla="*/ 2010143 h 2526865"/>
              <a:gd name="connsiteX103" fmla="*/ 2058061 w 12192000"/>
              <a:gd name="connsiteY103" fmla="*/ 2047942 h 2526865"/>
              <a:gd name="connsiteX104" fmla="*/ 2042244 w 12192000"/>
              <a:gd name="connsiteY104" fmla="*/ 2055560 h 2526865"/>
              <a:gd name="connsiteX105" fmla="*/ 1877728 w 12192000"/>
              <a:gd name="connsiteY105" fmla="*/ 2101004 h 2526865"/>
              <a:gd name="connsiteX106" fmla="*/ 1759056 w 12192000"/>
              <a:gd name="connsiteY106" fmla="*/ 2125608 h 2526865"/>
              <a:gd name="connsiteX107" fmla="*/ 1637948 w 12192000"/>
              <a:gd name="connsiteY107" fmla="*/ 2172597 h 2526865"/>
              <a:gd name="connsiteX108" fmla="*/ 1434549 w 12192000"/>
              <a:gd name="connsiteY108" fmla="*/ 2234522 h 2526865"/>
              <a:gd name="connsiteX109" fmla="*/ 1370962 w 12192000"/>
              <a:gd name="connsiteY109" fmla="*/ 2237474 h 2526865"/>
              <a:gd name="connsiteX110" fmla="*/ 1356367 w 12192000"/>
              <a:gd name="connsiteY110" fmla="*/ 2235089 h 2526865"/>
              <a:gd name="connsiteX111" fmla="*/ 1279765 w 12192000"/>
              <a:gd name="connsiteY111" fmla="*/ 2301939 h 2526865"/>
              <a:gd name="connsiteX112" fmla="*/ 1190951 w 12192000"/>
              <a:gd name="connsiteY112" fmla="*/ 2361469 h 2526865"/>
              <a:gd name="connsiteX113" fmla="*/ 1017099 w 12192000"/>
              <a:gd name="connsiteY113" fmla="*/ 2420515 h 2526865"/>
              <a:gd name="connsiteX114" fmla="*/ 891452 w 12192000"/>
              <a:gd name="connsiteY114" fmla="*/ 2486869 h 2526865"/>
              <a:gd name="connsiteX115" fmla="*/ 727465 w 12192000"/>
              <a:gd name="connsiteY115" fmla="*/ 2466201 h 2526865"/>
              <a:gd name="connsiteX116" fmla="*/ 610428 w 12192000"/>
              <a:gd name="connsiteY116" fmla="*/ 2492352 h 2526865"/>
              <a:gd name="connsiteX117" fmla="*/ 503592 w 12192000"/>
              <a:gd name="connsiteY117" fmla="*/ 2525816 h 2526865"/>
              <a:gd name="connsiteX118" fmla="*/ 381368 w 12192000"/>
              <a:gd name="connsiteY118" fmla="*/ 2496405 h 2526865"/>
              <a:gd name="connsiteX119" fmla="*/ 295825 w 12192000"/>
              <a:gd name="connsiteY119" fmla="*/ 2476986 h 2526865"/>
              <a:gd name="connsiteX120" fmla="*/ 210900 w 12192000"/>
              <a:gd name="connsiteY120" fmla="*/ 2486498 h 2526865"/>
              <a:gd name="connsiteX121" fmla="*/ 154830 w 12192000"/>
              <a:gd name="connsiteY121" fmla="*/ 2487206 h 2526865"/>
              <a:gd name="connsiteX122" fmla="*/ 101288 w 12192000"/>
              <a:gd name="connsiteY122" fmla="*/ 2504213 h 2526865"/>
              <a:gd name="connsiteX123" fmla="*/ 0 w 12192000"/>
              <a:gd name="connsiteY123" fmla="*/ 2494553 h 2526865"/>
              <a:gd name="connsiteX124" fmla="*/ 0 w 12192000"/>
              <a:gd name="connsiteY124" fmla="*/ 0 h 252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2000" h="2526865">
                <a:moveTo>
                  <a:pt x="0" y="0"/>
                </a:moveTo>
                <a:lnTo>
                  <a:pt x="12192000" y="0"/>
                </a:lnTo>
                <a:lnTo>
                  <a:pt x="12192000" y="751299"/>
                </a:lnTo>
                <a:cubicBezTo>
                  <a:pt x="12034412" y="757358"/>
                  <a:pt x="11991124" y="738944"/>
                  <a:pt x="11890686" y="732766"/>
                </a:cubicBezTo>
                <a:cubicBezTo>
                  <a:pt x="11800345" y="732488"/>
                  <a:pt x="11704998" y="747086"/>
                  <a:pt x="11649954" y="749628"/>
                </a:cubicBezTo>
                <a:cubicBezTo>
                  <a:pt x="11613048" y="740951"/>
                  <a:pt x="11593031" y="740811"/>
                  <a:pt x="11560424" y="748017"/>
                </a:cubicBezTo>
                <a:cubicBezTo>
                  <a:pt x="11488916" y="747650"/>
                  <a:pt x="11449669" y="773362"/>
                  <a:pt x="11358455" y="747593"/>
                </a:cubicBezTo>
                <a:cubicBezTo>
                  <a:pt x="11316233" y="754756"/>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305728"/>
                  <a:pt x="1279765" y="2301939"/>
                </a:cubicBezTo>
                <a:cubicBezTo>
                  <a:pt x="1260110" y="2293411"/>
                  <a:pt x="1205454" y="2360717"/>
                  <a:pt x="1190951" y="2361469"/>
                </a:cubicBezTo>
                <a:cubicBezTo>
                  <a:pt x="1167507" y="2365990"/>
                  <a:pt x="1080140" y="2421942"/>
                  <a:pt x="1017099" y="2420515"/>
                </a:cubicBezTo>
                <a:cubicBezTo>
                  <a:pt x="960706" y="2412560"/>
                  <a:pt x="936379" y="2494198"/>
                  <a:pt x="891452" y="2486869"/>
                </a:cubicBezTo>
                <a:cubicBezTo>
                  <a:pt x="841505" y="2457579"/>
                  <a:pt x="776172" y="2471053"/>
                  <a:pt x="727465" y="2466201"/>
                </a:cubicBezTo>
                <a:cubicBezTo>
                  <a:pt x="706130" y="2461993"/>
                  <a:pt x="624128" y="2492642"/>
                  <a:pt x="610428" y="2492352"/>
                </a:cubicBezTo>
                <a:cubicBezTo>
                  <a:pt x="545477" y="2486799"/>
                  <a:pt x="539204" y="2533882"/>
                  <a:pt x="503592" y="2525816"/>
                </a:cubicBezTo>
                <a:cubicBezTo>
                  <a:pt x="491716" y="2532798"/>
                  <a:pt x="394477" y="2502913"/>
                  <a:pt x="381368" y="2496405"/>
                </a:cubicBezTo>
                <a:cubicBezTo>
                  <a:pt x="349231" y="2498450"/>
                  <a:pt x="324236" y="2478637"/>
                  <a:pt x="295825" y="2476986"/>
                </a:cubicBezTo>
                <a:cubicBezTo>
                  <a:pt x="267414" y="2475335"/>
                  <a:pt x="250190" y="2491023"/>
                  <a:pt x="210900" y="2486498"/>
                </a:cubicBezTo>
                <a:lnTo>
                  <a:pt x="154830" y="2487206"/>
                </a:lnTo>
                <a:cubicBezTo>
                  <a:pt x="146873" y="2481387"/>
                  <a:pt x="113250" y="2504206"/>
                  <a:pt x="101288" y="2504213"/>
                </a:cubicBezTo>
                <a:lnTo>
                  <a:pt x="0" y="2494553"/>
                </a:lnTo>
                <a:lnTo>
                  <a:pt x="0"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029B38C0-3CC6-4B41-93F3-C479D22DD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7650" y="668913"/>
            <a:ext cx="4897417" cy="3780868"/>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E5D8E58-722E-4FFA-B3E2-1CF34159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29356" y="791298"/>
            <a:ext cx="4634004" cy="3547499"/>
          </a:xfrm>
          <a:custGeom>
            <a:avLst/>
            <a:gdLst>
              <a:gd name="connsiteX0" fmla="*/ 93111 w 4634455"/>
              <a:gd name="connsiteY0" fmla="*/ 0 h 4717024"/>
              <a:gd name="connsiteX1" fmla="*/ 4541224 w 4634455"/>
              <a:gd name="connsiteY1" fmla="*/ 0 h 4717024"/>
              <a:gd name="connsiteX2" fmla="*/ 4541224 w 4634455"/>
              <a:gd name="connsiteY2" fmla="*/ 18836 h 4717024"/>
              <a:gd name="connsiteX3" fmla="*/ 4616905 w 4634455"/>
              <a:gd name="connsiteY3" fmla="*/ 18756 h 4717024"/>
              <a:gd name="connsiteX4" fmla="*/ 4632448 w 4634455"/>
              <a:gd name="connsiteY4" fmla="*/ 33563 h 4717024"/>
              <a:gd name="connsiteX5" fmla="*/ 4634455 w 4634455"/>
              <a:gd name="connsiteY5" fmla="*/ 45797 h 4717024"/>
              <a:gd name="connsiteX6" fmla="*/ 4634004 w 4634455"/>
              <a:gd name="connsiteY6" fmla="*/ 4688365 h 4717024"/>
              <a:gd name="connsiteX7" fmla="*/ 4607575 w 4634455"/>
              <a:gd name="connsiteY7" fmla="*/ 4713840 h 4717024"/>
              <a:gd name="connsiteX8" fmla="*/ 26354 w 4634455"/>
              <a:gd name="connsiteY8" fmla="*/ 4713840 h 4717024"/>
              <a:gd name="connsiteX9" fmla="*/ 1 w 4634455"/>
              <a:gd name="connsiteY9" fmla="*/ 4688364 h 4717024"/>
              <a:gd name="connsiteX10" fmla="*/ 1 w 4634455"/>
              <a:gd name="connsiteY10" fmla="*/ 4653770 h 4717024"/>
              <a:gd name="connsiteX11" fmla="*/ 0 w 4634455"/>
              <a:gd name="connsiteY11" fmla="*/ 4653768 h 4717024"/>
              <a:gd name="connsiteX12" fmla="*/ 605 w 4634455"/>
              <a:gd name="connsiteY12" fmla="*/ 45788 h 4717024"/>
              <a:gd name="connsiteX13" fmla="*/ 16013 w 4634455"/>
              <a:gd name="connsiteY13" fmla="*/ 23807 h 4717024"/>
              <a:gd name="connsiteX14" fmla="*/ 93111 w 4634455"/>
              <a:gd name="connsiteY14" fmla="*/ 23807 h 4717024"/>
              <a:gd name="connsiteX0" fmla="*/ 93111 w 4634455"/>
              <a:gd name="connsiteY0" fmla="*/ 0 h 4713840"/>
              <a:gd name="connsiteX1" fmla="*/ 4541224 w 4634455"/>
              <a:gd name="connsiteY1" fmla="*/ 0 h 4713840"/>
              <a:gd name="connsiteX2" fmla="*/ 4541224 w 4634455"/>
              <a:gd name="connsiteY2" fmla="*/ 18836 h 4713840"/>
              <a:gd name="connsiteX3" fmla="*/ 4616905 w 4634455"/>
              <a:gd name="connsiteY3" fmla="*/ 18756 h 4713840"/>
              <a:gd name="connsiteX4" fmla="*/ 4632448 w 4634455"/>
              <a:gd name="connsiteY4" fmla="*/ 33563 h 4713840"/>
              <a:gd name="connsiteX5" fmla="*/ 4634455 w 4634455"/>
              <a:gd name="connsiteY5" fmla="*/ 45797 h 4713840"/>
              <a:gd name="connsiteX6" fmla="*/ 4634004 w 4634455"/>
              <a:gd name="connsiteY6" fmla="*/ 4688365 h 4713840"/>
              <a:gd name="connsiteX7" fmla="*/ 4607575 w 4634455"/>
              <a:gd name="connsiteY7" fmla="*/ 4713840 h 4713840"/>
              <a:gd name="connsiteX8" fmla="*/ 26354 w 4634455"/>
              <a:gd name="connsiteY8" fmla="*/ 4713840 h 4713840"/>
              <a:gd name="connsiteX9" fmla="*/ 1 w 4634455"/>
              <a:gd name="connsiteY9" fmla="*/ 4688364 h 4713840"/>
              <a:gd name="connsiteX10" fmla="*/ 1 w 4634455"/>
              <a:gd name="connsiteY10" fmla="*/ 4653770 h 4713840"/>
              <a:gd name="connsiteX11" fmla="*/ 0 w 4634455"/>
              <a:gd name="connsiteY11" fmla="*/ 4653768 h 4713840"/>
              <a:gd name="connsiteX12" fmla="*/ 605 w 4634455"/>
              <a:gd name="connsiteY12" fmla="*/ 45788 h 4713840"/>
              <a:gd name="connsiteX13" fmla="*/ 16013 w 4634455"/>
              <a:gd name="connsiteY13" fmla="*/ 23807 h 4713840"/>
              <a:gd name="connsiteX14" fmla="*/ 93111 w 4634455"/>
              <a:gd name="connsiteY14" fmla="*/ 0 h 4713840"/>
              <a:gd name="connsiteX0" fmla="*/ 93111 w 4634455"/>
              <a:gd name="connsiteY0" fmla="*/ 0 h 4713840"/>
              <a:gd name="connsiteX1" fmla="*/ 4541224 w 4634455"/>
              <a:gd name="connsiteY1" fmla="*/ 0 h 4713840"/>
              <a:gd name="connsiteX2" fmla="*/ 4616905 w 4634455"/>
              <a:gd name="connsiteY2" fmla="*/ 18756 h 4713840"/>
              <a:gd name="connsiteX3" fmla="*/ 4632448 w 4634455"/>
              <a:gd name="connsiteY3" fmla="*/ 33563 h 4713840"/>
              <a:gd name="connsiteX4" fmla="*/ 4634455 w 4634455"/>
              <a:gd name="connsiteY4" fmla="*/ 45797 h 4713840"/>
              <a:gd name="connsiteX5" fmla="*/ 4634004 w 4634455"/>
              <a:gd name="connsiteY5" fmla="*/ 4688365 h 4713840"/>
              <a:gd name="connsiteX6" fmla="*/ 4607575 w 4634455"/>
              <a:gd name="connsiteY6" fmla="*/ 4713840 h 4713840"/>
              <a:gd name="connsiteX7" fmla="*/ 26354 w 4634455"/>
              <a:gd name="connsiteY7" fmla="*/ 4713840 h 4713840"/>
              <a:gd name="connsiteX8" fmla="*/ 1 w 4634455"/>
              <a:gd name="connsiteY8" fmla="*/ 4688364 h 4713840"/>
              <a:gd name="connsiteX9" fmla="*/ 1 w 4634455"/>
              <a:gd name="connsiteY9" fmla="*/ 4653770 h 4713840"/>
              <a:gd name="connsiteX10" fmla="*/ 0 w 4634455"/>
              <a:gd name="connsiteY10" fmla="*/ 4653768 h 4713840"/>
              <a:gd name="connsiteX11" fmla="*/ 605 w 4634455"/>
              <a:gd name="connsiteY11" fmla="*/ 45788 h 4713840"/>
              <a:gd name="connsiteX12" fmla="*/ 16013 w 4634455"/>
              <a:gd name="connsiteY12" fmla="*/ 23807 h 4713840"/>
              <a:gd name="connsiteX13" fmla="*/ 93111 w 4634455"/>
              <a:gd name="connsiteY13" fmla="*/ 0 h 4713840"/>
              <a:gd name="connsiteX0" fmla="*/ 93111 w 4634004"/>
              <a:gd name="connsiteY0" fmla="*/ 0 h 4713840"/>
              <a:gd name="connsiteX1" fmla="*/ 4541224 w 4634004"/>
              <a:gd name="connsiteY1" fmla="*/ 0 h 4713840"/>
              <a:gd name="connsiteX2" fmla="*/ 4616905 w 4634004"/>
              <a:gd name="connsiteY2" fmla="*/ 18756 h 4713840"/>
              <a:gd name="connsiteX3" fmla="*/ 4632448 w 4634004"/>
              <a:gd name="connsiteY3" fmla="*/ 33563 h 4713840"/>
              <a:gd name="connsiteX4" fmla="*/ 4634004 w 4634004"/>
              <a:gd name="connsiteY4" fmla="*/ 4688365 h 4713840"/>
              <a:gd name="connsiteX5" fmla="*/ 4607575 w 4634004"/>
              <a:gd name="connsiteY5" fmla="*/ 4713840 h 4713840"/>
              <a:gd name="connsiteX6" fmla="*/ 26354 w 4634004"/>
              <a:gd name="connsiteY6" fmla="*/ 4713840 h 4713840"/>
              <a:gd name="connsiteX7" fmla="*/ 1 w 4634004"/>
              <a:gd name="connsiteY7" fmla="*/ 4688364 h 4713840"/>
              <a:gd name="connsiteX8" fmla="*/ 1 w 4634004"/>
              <a:gd name="connsiteY8" fmla="*/ 4653770 h 4713840"/>
              <a:gd name="connsiteX9" fmla="*/ 0 w 4634004"/>
              <a:gd name="connsiteY9" fmla="*/ 4653768 h 4713840"/>
              <a:gd name="connsiteX10" fmla="*/ 605 w 4634004"/>
              <a:gd name="connsiteY10" fmla="*/ 45788 h 4713840"/>
              <a:gd name="connsiteX11" fmla="*/ 16013 w 4634004"/>
              <a:gd name="connsiteY11" fmla="*/ 23807 h 4713840"/>
              <a:gd name="connsiteX12" fmla="*/ 93111 w 4634004"/>
              <a:gd name="connsiteY12" fmla="*/ 0 h 47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4004" h="4713840">
                <a:moveTo>
                  <a:pt x="93111" y="0"/>
                </a:moveTo>
                <a:lnTo>
                  <a:pt x="4541224" y="0"/>
                </a:lnTo>
                <a:lnTo>
                  <a:pt x="4616905" y="18756"/>
                </a:lnTo>
                <a:cubicBezTo>
                  <a:pt x="4625830" y="23692"/>
                  <a:pt x="4627267" y="25049"/>
                  <a:pt x="4632448" y="33563"/>
                </a:cubicBezTo>
                <a:cubicBezTo>
                  <a:pt x="4632967" y="1585164"/>
                  <a:pt x="4633485" y="3136764"/>
                  <a:pt x="4634004" y="4688365"/>
                </a:cubicBezTo>
                <a:cubicBezTo>
                  <a:pt x="4633962" y="4702420"/>
                  <a:pt x="4622154" y="4713805"/>
                  <a:pt x="4607575" y="4713840"/>
                </a:cubicBezTo>
                <a:lnTo>
                  <a:pt x="26354" y="4713840"/>
                </a:lnTo>
                <a:cubicBezTo>
                  <a:pt x="11804" y="4713760"/>
                  <a:pt x="40" y="4702390"/>
                  <a:pt x="1" y="4688364"/>
                </a:cubicBezTo>
                <a:lnTo>
                  <a:pt x="1" y="4653770"/>
                </a:lnTo>
                <a:cubicBezTo>
                  <a:pt x="1" y="4653769"/>
                  <a:pt x="0" y="4653769"/>
                  <a:pt x="0" y="4653768"/>
                </a:cubicBezTo>
                <a:cubicBezTo>
                  <a:pt x="202" y="3117775"/>
                  <a:pt x="403" y="1581781"/>
                  <a:pt x="605" y="45788"/>
                </a:cubicBezTo>
                <a:cubicBezTo>
                  <a:pt x="654" y="33652"/>
                  <a:pt x="7531" y="23839"/>
                  <a:pt x="16013" y="23807"/>
                </a:cubicBezTo>
                <a:lnTo>
                  <a:pt x="9311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267F9DA9-5521-4A58-9B23-C108A3A24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9886" y="668913"/>
            <a:ext cx="4897417" cy="3780868"/>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C3FEA6E4-68BE-44B4-9EDA-1AE620ED3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311592" y="791295"/>
            <a:ext cx="4634004" cy="3547499"/>
          </a:xfrm>
          <a:custGeom>
            <a:avLst/>
            <a:gdLst>
              <a:gd name="connsiteX0" fmla="*/ 93111 w 4634455"/>
              <a:gd name="connsiteY0" fmla="*/ 0 h 4717024"/>
              <a:gd name="connsiteX1" fmla="*/ 4541224 w 4634455"/>
              <a:gd name="connsiteY1" fmla="*/ 0 h 4717024"/>
              <a:gd name="connsiteX2" fmla="*/ 4541224 w 4634455"/>
              <a:gd name="connsiteY2" fmla="*/ 18836 h 4717024"/>
              <a:gd name="connsiteX3" fmla="*/ 4616905 w 4634455"/>
              <a:gd name="connsiteY3" fmla="*/ 18756 h 4717024"/>
              <a:gd name="connsiteX4" fmla="*/ 4632448 w 4634455"/>
              <a:gd name="connsiteY4" fmla="*/ 33563 h 4717024"/>
              <a:gd name="connsiteX5" fmla="*/ 4634455 w 4634455"/>
              <a:gd name="connsiteY5" fmla="*/ 45797 h 4717024"/>
              <a:gd name="connsiteX6" fmla="*/ 4634004 w 4634455"/>
              <a:gd name="connsiteY6" fmla="*/ 4688365 h 4717024"/>
              <a:gd name="connsiteX7" fmla="*/ 4607575 w 4634455"/>
              <a:gd name="connsiteY7" fmla="*/ 4713840 h 4717024"/>
              <a:gd name="connsiteX8" fmla="*/ 26354 w 4634455"/>
              <a:gd name="connsiteY8" fmla="*/ 4713840 h 4717024"/>
              <a:gd name="connsiteX9" fmla="*/ 1 w 4634455"/>
              <a:gd name="connsiteY9" fmla="*/ 4688364 h 4717024"/>
              <a:gd name="connsiteX10" fmla="*/ 1 w 4634455"/>
              <a:gd name="connsiteY10" fmla="*/ 4653770 h 4717024"/>
              <a:gd name="connsiteX11" fmla="*/ 0 w 4634455"/>
              <a:gd name="connsiteY11" fmla="*/ 4653768 h 4717024"/>
              <a:gd name="connsiteX12" fmla="*/ 605 w 4634455"/>
              <a:gd name="connsiteY12" fmla="*/ 45788 h 4717024"/>
              <a:gd name="connsiteX13" fmla="*/ 16013 w 4634455"/>
              <a:gd name="connsiteY13" fmla="*/ 23807 h 4717024"/>
              <a:gd name="connsiteX14" fmla="*/ 93111 w 4634455"/>
              <a:gd name="connsiteY14" fmla="*/ 23807 h 4717024"/>
              <a:gd name="connsiteX0" fmla="*/ 93111 w 4634455"/>
              <a:gd name="connsiteY0" fmla="*/ 0 h 4713840"/>
              <a:gd name="connsiteX1" fmla="*/ 4541224 w 4634455"/>
              <a:gd name="connsiteY1" fmla="*/ 0 h 4713840"/>
              <a:gd name="connsiteX2" fmla="*/ 4541224 w 4634455"/>
              <a:gd name="connsiteY2" fmla="*/ 18836 h 4713840"/>
              <a:gd name="connsiteX3" fmla="*/ 4616905 w 4634455"/>
              <a:gd name="connsiteY3" fmla="*/ 18756 h 4713840"/>
              <a:gd name="connsiteX4" fmla="*/ 4632448 w 4634455"/>
              <a:gd name="connsiteY4" fmla="*/ 33563 h 4713840"/>
              <a:gd name="connsiteX5" fmla="*/ 4634455 w 4634455"/>
              <a:gd name="connsiteY5" fmla="*/ 45797 h 4713840"/>
              <a:gd name="connsiteX6" fmla="*/ 4634004 w 4634455"/>
              <a:gd name="connsiteY6" fmla="*/ 4688365 h 4713840"/>
              <a:gd name="connsiteX7" fmla="*/ 4607575 w 4634455"/>
              <a:gd name="connsiteY7" fmla="*/ 4713840 h 4713840"/>
              <a:gd name="connsiteX8" fmla="*/ 26354 w 4634455"/>
              <a:gd name="connsiteY8" fmla="*/ 4713840 h 4713840"/>
              <a:gd name="connsiteX9" fmla="*/ 1 w 4634455"/>
              <a:gd name="connsiteY9" fmla="*/ 4688364 h 4713840"/>
              <a:gd name="connsiteX10" fmla="*/ 1 w 4634455"/>
              <a:gd name="connsiteY10" fmla="*/ 4653770 h 4713840"/>
              <a:gd name="connsiteX11" fmla="*/ 0 w 4634455"/>
              <a:gd name="connsiteY11" fmla="*/ 4653768 h 4713840"/>
              <a:gd name="connsiteX12" fmla="*/ 605 w 4634455"/>
              <a:gd name="connsiteY12" fmla="*/ 45788 h 4713840"/>
              <a:gd name="connsiteX13" fmla="*/ 16013 w 4634455"/>
              <a:gd name="connsiteY13" fmla="*/ 23807 h 4713840"/>
              <a:gd name="connsiteX14" fmla="*/ 93111 w 4634455"/>
              <a:gd name="connsiteY14" fmla="*/ 0 h 4713840"/>
              <a:gd name="connsiteX0" fmla="*/ 93111 w 4634455"/>
              <a:gd name="connsiteY0" fmla="*/ 0 h 4713840"/>
              <a:gd name="connsiteX1" fmla="*/ 4541224 w 4634455"/>
              <a:gd name="connsiteY1" fmla="*/ 0 h 4713840"/>
              <a:gd name="connsiteX2" fmla="*/ 4616905 w 4634455"/>
              <a:gd name="connsiteY2" fmla="*/ 18756 h 4713840"/>
              <a:gd name="connsiteX3" fmla="*/ 4632448 w 4634455"/>
              <a:gd name="connsiteY3" fmla="*/ 33563 h 4713840"/>
              <a:gd name="connsiteX4" fmla="*/ 4634455 w 4634455"/>
              <a:gd name="connsiteY4" fmla="*/ 45797 h 4713840"/>
              <a:gd name="connsiteX5" fmla="*/ 4634004 w 4634455"/>
              <a:gd name="connsiteY5" fmla="*/ 4688365 h 4713840"/>
              <a:gd name="connsiteX6" fmla="*/ 4607575 w 4634455"/>
              <a:gd name="connsiteY6" fmla="*/ 4713840 h 4713840"/>
              <a:gd name="connsiteX7" fmla="*/ 26354 w 4634455"/>
              <a:gd name="connsiteY7" fmla="*/ 4713840 h 4713840"/>
              <a:gd name="connsiteX8" fmla="*/ 1 w 4634455"/>
              <a:gd name="connsiteY8" fmla="*/ 4688364 h 4713840"/>
              <a:gd name="connsiteX9" fmla="*/ 1 w 4634455"/>
              <a:gd name="connsiteY9" fmla="*/ 4653770 h 4713840"/>
              <a:gd name="connsiteX10" fmla="*/ 0 w 4634455"/>
              <a:gd name="connsiteY10" fmla="*/ 4653768 h 4713840"/>
              <a:gd name="connsiteX11" fmla="*/ 605 w 4634455"/>
              <a:gd name="connsiteY11" fmla="*/ 45788 h 4713840"/>
              <a:gd name="connsiteX12" fmla="*/ 16013 w 4634455"/>
              <a:gd name="connsiteY12" fmla="*/ 23807 h 4713840"/>
              <a:gd name="connsiteX13" fmla="*/ 93111 w 4634455"/>
              <a:gd name="connsiteY13" fmla="*/ 0 h 4713840"/>
              <a:gd name="connsiteX0" fmla="*/ 93111 w 4634004"/>
              <a:gd name="connsiteY0" fmla="*/ 0 h 4713840"/>
              <a:gd name="connsiteX1" fmla="*/ 4541224 w 4634004"/>
              <a:gd name="connsiteY1" fmla="*/ 0 h 4713840"/>
              <a:gd name="connsiteX2" fmla="*/ 4616905 w 4634004"/>
              <a:gd name="connsiteY2" fmla="*/ 18756 h 4713840"/>
              <a:gd name="connsiteX3" fmla="*/ 4632448 w 4634004"/>
              <a:gd name="connsiteY3" fmla="*/ 33563 h 4713840"/>
              <a:gd name="connsiteX4" fmla="*/ 4634004 w 4634004"/>
              <a:gd name="connsiteY4" fmla="*/ 4688365 h 4713840"/>
              <a:gd name="connsiteX5" fmla="*/ 4607575 w 4634004"/>
              <a:gd name="connsiteY5" fmla="*/ 4713840 h 4713840"/>
              <a:gd name="connsiteX6" fmla="*/ 26354 w 4634004"/>
              <a:gd name="connsiteY6" fmla="*/ 4713840 h 4713840"/>
              <a:gd name="connsiteX7" fmla="*/ 1 w 4634004"/>
              <a:gd name="connsiteY7" fmla="*/ 4688364 h 4713840"/>
              <a:gd name="connsiteX8" fmla="*/ 1 w 4634004"/>
              <a:gd name="connsiteY8" fmla="*/ 4653770 h 4713840"/>
              <a:gd name="connsiteX9" fmla="*/ 0 w 4634004"/>
              <a:gd name="connsiteY9" fmla="*/ 4653768 h 4713840"/>
              <a:gd name="connsiteX10" fmla="*/ 605 w 4634004"/>
              <a:gd name="connsiteY10" fmla="*/ 45788 h 4713840"/>
              <a:gd name="connsiteX11" fmla="*/ 16013 w 4634004"/>
              <a:gd name="connsiteY11" fmla="*/ 23807 h 4713840"/>
              <a:gd name="connsiteX12" fmla="*/ 93111 w 4634004"/>
              <a:gd name="connsiteY12" fmla="*/ 0 h 47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34004" h="4713840">
                <a:moveTo>
                  <a:pt x="93111" y="0"/>
                </a:moveTo>
                <a:lnTo>
                  <a:pt x="4541224" y="0"/>
                </a:lnTo>
                <a:lnTo>
                  <a:pt x="4616905" y="18756"/>
                </a:lnTo>
                <a:cubicBezTo>
                  <a:pt x="4625830" y="23692"/>
                  <a:pt x="4627267" y="25049"/>
                  <a:pt x="4632448" y="33563"/>
                </a:cubicBezTo>
                <a:cubicBezTo>
                  <a:pt x="4632967" y="1585164"/>
                  <a:pt x="4633485" y="3136764"/>
                  <a:pt x="4634004" y="4688365"/>
                </a:cubicBezTo>
                <a:cubicBezTo>
                  <a:pt x="4633962" y="4702420"/>
                  <a:pt x="4622154" y="4713805"/>
                  <a:pt x="4607575" y="4713840"/>
                </a:cubicBezTo>
                <a:lnTo>
                  <a:pt x="26354" y="4713840"/>
                </a:lnTo>
                <a:cubicBezTo>
                  <a:pt x="11804" y="4713760"/>
                  <a:pt x="40" y="4702390"/>
                  <a:pt x="1" y="4688364"/>
                </a:cubicBezTo>
                <a:lnTo>
                  <a:pt x="1" y="4653770"/>
                </a:lnTo>
                <a:cubicBezTo>
                  <a:pt x="1" y="4653769"/>
                  <a:pt x="0" y="4653769"/>
                  <a:pt x="0" y="4653768"/>
                </a:cubicBezTo>
                <a:cubicBezTo>
                  <a:pt x="202" y="3117775"/>
                  <a:pt x="403" y="1581781"/>
                  <a:pt x="605" y="45788"/>
                </a:cubicBezTo>
                <a:cubicBezTo>
                  <a:pt x="654" y="33652"/>
                  <a:pt x="7531" y="23839"/>
                  <a:pt x="16013" y="23807"/>
                </a:cubicBezTo>
                <a:lnTo>
                  <a:pt x="93111"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655543-93D2-60CE-F006-773DD4F36435}"/>
              </a:ext>
            </a:extLst>
          </p:cNvPr>
          <p:cNvSpPr>
            <a:spLocks noGrp="1"/>
          </p:cNvSpPr>
          <p:nvPr>
            <p:ph type="title"/>
          </p:nvPr>
        </p:nvSpPr>
        <p:spPr>
          <a:xfrm>
            <a:off x="1229356" y="4572163"/>
            <a:ext cx="9743445" cy="447454"/>
          </a:xfrm>
        </p:spPr>
        <p:txBody>
          <a:bodyPr vert="horz" lIns="91440" tIns="45720" rIns="91440" bIns="45720" rtlCol="0" anchor="b">
            <a:normAutofit/>
          </a:bodyPr>
          <a:lstStyle/>
          <a:p>
            <a:pPr algn="ctr">
              <a:lnSpc>
                <a:spcPct val="110000"/>
              </a:lnSpc>
            </a:pPr>
            <a:r>
              <a:rPr lang="en-US" sz="2200" dirty="0"/>
              <a:t>Empirical Complementary Cumulative Distribution Function (ECCDF)</a:t>
            </a:r>
          </a:p>
        </p:txBody>
      </p:sp>
      <p:pic>
        <p:nvPicPr>
          <p:cNvPr id="7" name="Picture 6" descr="Shape&#10;&#10;Description automatically generated">
            <a:extLst>
              <a:ext uri="{FF2B5EF4-FFF2-40B4-BE49-F238E27FC236}">
                <a16:creationId xmlns:a16="http://schemas.microsoft.com/office/drawing/2014/main" id="{9D01D7CF-B696-5F54-F223-A248DC85A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337" y="1192289"/>
            <a:ext cx="4312130" cy="2770543"/>
          </a:xfrm>
          <a:prstGeom prst="rect">
            <a:avLst/>
          </a:prstGeom>
        </p:spPr>
      </p:pic>
      <p:pic>
        <p:nvPicPr>
          <p:cNvPr id="5" name="Content Placeholder 4" descr="Shape&#10;&#10;Description automatically generated">
            <a:extLst>
              <a:ext uri="{FF2B5EF4-FFF2-40B4-BE49-F238E27FC236}">
                <a16:creationId xmlns:a16="http://schemas.microsoft.com/office/drawing/2014/main" id="{8B489817-7F8D-4CF0-24A0-2A7807C452D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21101" y="1203069"/>
            <a:ext cx="4312130" cy="2748982"/>
          </a:xfrm>
          <a:prstGeom prst="rect">
            <a:avLst/>
          </a:prstGeom>
        </p:spPr>
      </p:pic>
      <p:sp>
        <p:nvSpPr>
          <p:cNvPr id="8" name="TextBox 7">
            <a:extLst>
              <a:ext uri="{FF2B5EF4-FFF2-40B4-BE49-F238E27FC236}">
                <a16:creationId xmlns:a16="http://schemas.microsoft.com/office/drawing/2014/main" id="{E770ABD9-8F67-80B1-D68D-AB0C88AC1B31}"/>
              </a:ext>
            </a:extLst>
          </p:cNvPr>
          <p:cNvSpPr txBox="1"/>
          <p:nvPr/>
        </p:nvSpPr>
        <p:spPr>
          <a:xfrm>
            <a:off x="1097650" y="223237"/>
            <a:ext cx="1323975" cy="369332"/>
          </a:xfrm>
          <a:prstGeom prst="rect">
            <a:avLst/>
          </a:prstGeom>
          <a:noFill/>
        </p:spPr>
        <p:txBody>
          <a:bodyPr wrap="square" rtlCol="0">
            <a:spAutoFit/>
          </a:bodyPr>
          <a:lstStyle/>
          <a:p>
            <a:r>
              <a:rPr lang="en-US" dirty="0"/>
              <a:t>EN</a:t>
            </a:r>
          </a:p>
        </p:txBody>
      </p:sp>
      <p:sp>
        <p:nvSpPr>
          <p:cNvPr id="9" name="TextBox 8">
            <a:extLst>
              <a:ext uri="{FF2B5EF4-FFF2-40B4-BE49-F238E27FC236}">
                <a16:creationId xmlns:a16="http://schemas.microsoft.com/office/drawing/2014/main" id="{6352D861-CAE6-F7D8-648A-7D4F9D1E5309}"/>
              </a:ext>
            </a:extLst>
          </p:cNvPr>
          <p:cNvSpPr txBox="1"/>
          <p:nvPr/>
        </p:nvSpPr>
        <p:spPr>
          <a:xfrm>
            <a:off x="6179886" y="223237"/>
            <a:ext cx="1323975" cy="369332"/>
          </a:xfrm>
          <a:prstGeom prst="rect">
            <a:avLst/>
          </a:prstGeom>
          <a:noFill/>
        </p:spPr>
        <p:txBody>
          <a:bodyPr wrap="square" rtlCol="0">
            <a:spAutoFit/>
          </a:bodyPr>
          <a:lstStyle/>
          <a:p>
            <a:r>
              <a:rPr lang="en-US" dirty="0"/>
              <a:t>PR</a:t>
            </a:r>
          </a:p>
        </p:txBody>
      </p:sp>
      <p:sp>
        <p:nvSpPr>
          <p:cNvPr id="3" name="TextBox 2">
            <a:extLst>
              <a:ext uri="{FF2B5EF4-FFF2-40B4-BE49-F238E27FC236}">
                <a16:creationId xmlns:a16="http://schemas.microsoft.com/office/drawing/2014/main" id="{7460C8C9-A4F1-9EE9-C3DE-651F0E20B25F}"/>
              </a:ext>
            </a:extLst>
          </p:cNvPr>
          <p:cNvSpPr txBox="1"/>
          <p:nvPr/>
        </p:nvSpPr>
        <p:spPr>
          <a:xfrm flipH="1">
            <a:off x="1097649" y="5141999"/>
            <a:ext cx="9979653" cy="1569660"/>
          </a:xfrm>
          <a:prstGeom prst="rect">
            <a:avLst/>
          </a:prstGeom>
          <a:noFill/>
        </p:spPr>
        <p:txBody>
          <a:bodyPr wrap="square" rtlCol="0">
            <a:spAutoFit/>
          </a:bodyPr>
          <a:lstStyle/>
          <a:p>
            <a:pPr algn="just"/>
            <a:r>
              <a:rPr lang="en-US" sz="1600" dirty="0"/>
              <a:t>I then have plotted the Empirical Complementary Cumulative Distribution Function to showcase the degree distribution in each network.  For the English network, we can see that there is somewhat an inverse linear relationship between the probability and the degree. While for the Brazilian network it’s more interesting to observe, as we can see a dip that starts taking place after degree 10 and the probability starts to decrease more rapidly.</a:t>
            </a:r>
          </a:p>
        </p:txBody>
      </p:sp>
    </p:spTree>
    <p:extLst>
      <p:ext uri="{BB962C8B-B14F-4D97-AF65-F5344CB8AC3E}">
        <p14:creationId xmlns:p14="http://schemas.microsoft.com/office/powerpoint/2010/main" val="1225915582"/>
      </p:ext>
    </p:extLst>
  </p:cSld>
  <p:clrMapOvr>
    <a:masterClrMapping/>
  </p:clrMapOvr>
</p:sld>
</file>

<file path=ppt/theme/theme1.xml><?xml version="1.0" encoding="utf-8"?>
<a:theme xmlns:a="http://schemas.openxmlformats.org/drawingml/2006/main" name="AfterhoursVTI">
  <a:themeElements>
    <a:clrScheme name="AnalogousFromDarkSeedLeftStep">
      <a:dk1>
        <a:srgbClr val="000000"/>
      </a:dk1>
      <a:lt1>
        <a:srgbClr val="FFFFFF"/>
      </a:lt1>
      <a:dk2>
        <a:srgbClr val="3E3423"/>
      </a:dk2>
      <a:lt2>
        <a:srgbClr val="E8E2E6"/>
      </a:lt2>
      <a:accent1>
        <a:srgbClr val="22B94D"/>
      </a:accent1>
      <a:accent2>
        <a:srgbClr val="2BB816"/>
      </a:accent2>
      <a:accent3>
        <a:srgbClr val="70B121"/>
      </a:accent3>
      <a:accent4>
        <a:srgbClr val="A2A714"/>
      </a:accent4>
      <a:accent5>
        <a:srgbClr val="D89528"/>
      </a:accent5>
      <a:accent6>
        <a:srgbClr val="D33E19"/>
      </a:accent6>
      <a:hlink>
        <a:srgbClr val="968032"/>
      </a:hlink>
      <a:folHlink>
        <a:srgbClr val="7F7F7F"/>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hoursVTI" id="{90A150B1-9C08-42C7-B4E0-C1D732064FA1}" vid="{A6104589-8A83-4A64-B7F1-AAF946A40515}"/>
    </a:ext>
  </a:extLst>
</a:theme>
</file>

<file path=docProps/app.xml><?xml version="1.0" encoding="utf-8"?>
<Properties xmlns="http://schemas.openxmlformats.org/officeDocument/2006/extended-properties" xmlns:vt="http://schemas.openxmlformats.org/officeDocument/2006/docPropsVTypes">
  <TotalTime>468</TotalTime>
  <Words>1160</Words>
  <Application>Microsoft Office PowerPoint</Application>
  <PresentationFormat>Widescreen</PresentationFormat>
  <Paragraphs>99</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Consolas</vt:lpstr>
      <vt:lpstr>Consolas (body)</vt:lpstr>
      <vt:lpstr>Franklin Gothic Heavy</vt:lpstr>
      <vt:lpstr>AfterhoursVTI</vt:lpstr>
      <vt:lpstr>Twitch Social Network</vt:lpstr>
      <vt:lpstr>What is Twitch?</vt:lpstr>
      <vt:lpstr>What is TWITCH?!</vt:lpstr>
      <vt:lpstr>GOAL OF THE PROJECT</vt:lpstr>
      <vt:lpstr>Twitch Dataset</vt:lpstr>
      <vt:lpstr>English Network  VS  Portuguese (BR) Network</vt:lpstr>
      <vt:lpstr>Network Analysis</vt:lpstr>
      <vt:lpstr>Centrality</vt:lpstr>
      <vt:lpstr>Empirical Complementary Cumulative Distribution Function (ECCDF)</vt:lpstr>
      <vt:lpstr>Community detection</vt:lpstr>
      <vt:lpstr>Evaluating the communities</vt:lpstr>
      <vt:lpstr>Community Distribution</vt:lpstr>
      <vt:lpstr>Graph Visualization</vt:lpstr>
      <vt:lpstr>Community / Degree</vt:lpstr>
      <vt:lpstr>Centrality Within Each Community</vt:lpstr>
      <vt:lpstr>Partner/ Views</vt:lpstr>
      <vt:lpstr>Mature/ Views</vt:lpstr>
      <vt:lpstr>Mature/ Views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Twitch Social Network Dataset</dc:title>
  <dc:creator>amr rashad</dc:creator>
  <cp:lastModifiedBy>Amr</cp:lastModifiedBy>
  <cp:revision>17</cp:revision>
  <dcterms:created xsi:type="dcterms:W3CDTF">2022-11-18T01:04:02Z</dcterms:created>
  <dcterms:modified xsi:type="dcterms:W3CDTF">2023-02-08T16:10:34Z</dcterms:modified>
</cp:coreProperties>
</file>